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 id="2147483660" r:id="rId5"/>
    <p:sldMasterId id="2147483683" r:id="rId6"/>
    <p:sldMasterId id="2147483689" r:id="rId7"/>
    <p:sldMasterId id="2147483705" r:id="rId8"/>
    <p:sldMasterId id="2147483725" r:id="rId9"/>
    <p:sldMasterId id="2147483744" r:id="rId10"/>
  </p:sldMasterIdLst>
  <p:notesMasterIdLst>
    <p:notesMasterId r:id="rId33"/>
  </p:notesMasterIdLst>
  <p:handoutMasterIdLst>
    <p:handoutMasterId r:id="rId34"/>
  </p:handoutMasterIdLst>
  <p:sldIdLst>
    <p:sldId id="748" r:id="rId11"/>
    <p:sldId id="746" r:id="rId12"/>
    <p:sldId id="774" r:id="rId13"/>
    <p:sldId id="775" r:id="rId14"/>
    <p:sldId id="776" r:id="rId15"/>
    <p:sldId id="777" r:id="rId16"/>
    <p:sldId id="778" r:id="rId17"/>
    <p:sldId id="779" r:id="rId18"/>
    <p:sldId id="780" r:id="rId19"/>
    <p:sldId id="781" r:id="rId20"/>
    <p:sldId id="782" r:id="rId21"/>
    <p:sldId id="783" r:id="rId22"/>
    <p:sldId id="784" r:id="rId23"/>
    <p:sldId id="785" r:id="rId24"/>
    <p:sldId id="786" r:id="rId25"/>
    <p:sldId id="787" r:id="rId26"/>
    <p:sldId id="788" r:id="rId27"/>
    <p:sldId id="789" r:id="rId28"/>
    <p:sldId id="790" r:id="rId29"/>
    <p:sldId id="791" r:id="rId30"/>
    <p:sldId id="792" r:id="rId31"/>
    <p:sldId id="793" r:id="rId32"/>
  </p:sldIdLst>
  <p:sldSz cx="12192000" cy="6858000"/>
  <p:notesSz cx="6735763" cy="9866313"/>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58"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7015"/>
    <a:srgbClr val="90C044"/>
    <a:srgbClr val="D35098"/>
    <a:srgbClr val="A84C98"/>
    <a:srgbClr val="712082"/>
    <a:srgbClr val="93006D"/>
    <a:srgbClr val="963486"/>
    <a:srgbClr val="7B075E"/>
    <a:srgbClr val="020102"/>
    <a:srgbClr val="C736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just format 1 - Dekorfärg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713" autoAdjust="0"/>
    <p:restoredTop sz="78878" autoAdjust="0"/>
  </p:normalViewPr>
  <p:slideViewPr>
    <p:cSldViewPr snapToGrid="0">
      <p:cViewPr varScale="1">
        <p:scale>
          <a:sx n="103" d="100"/>
          <a:sy n="103" d="100"/>
        </p:scale>
        <p:origin x="582" y="114"/>
      </p:cViewPr>
      <p:guideLst>
        <p:guide orient="horz" pos="3158"/>
        <p:guide pos="3840"/>
      </p:guideLst>
    </p:cSldViewPr>
  </p:slideViewPr>
  <p:outlineViewPr>
    <p:cViewPr>
      <p:scale>
        <a:sx n="33" d="100"/>
        <a:sy n="33" d="100"/>
      </p:scale>
      <p:origin x="0" y="591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customXml" Target="../customXml/item3.xml"/><Relationship Id="rId21" Type="http://schemas.openxmlformats.org/officeDocument/2006/relationships/slide" Target="slides/slide11.xml"/><Relationship Id="rId34"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2" y="0"/>
            <a:ext cx="2918831" cy="493316"/>
          </a:xfrm>
          <a:prstGeom prst="rect">
            <a:avLst/>
          </a:prstGeom>
        </p:spPr>
        <p:txBody>
          <a:bodyPr vert="horz" lIns="91428" tIns="45714" rIns="91428" bIns="45714" rtlCol="0"/>
          <a:lstStyle>
            <a:lvl1pPr algn="l">
              <a:defRPr sz="1200"/>
            </a:lvl1pPr>
          </a:lstStyle>
          <a:p>
            <a:endParaRPr lang="sv-SE"/>
          </a:p>
        </p:txBody>
      </p:sp>
      <p:sp>
        <p:nvSpPr>
          <p:cNvPr id="3" name="Platshållare för datum 2"/>
          <p:cNvSpPr>
            <a:spLocks noGrp="1"/>
          </p:cNvSpPr>
          <p:nvPr>
            <p:ph type="dt" sz="quarter" idx="1"/>
          </p:nvPr>
        </p:nvSpPr>
        <p:spPr>
          <a:xfrm>
            <a:off x="3815375" y="0"/>
            <a:ext cx="2918831" cy="493316"/>
          </a:xfrm>
          <a:prstGeom prst="rect">
            <a:avLst/>
          </a:prstGeom>
        </p:spPr>
        <p:txBody>
          <a:bodyPr vert="horz" lIns="91428" tIns="45714" rIns="91428" bIns="45714" rtlCol="0"/>
          <a:lstStyle>
            <a:lvl1pPr algn="r">
              <a:defRPr sz="1200"/>
            </a:lvl1pPr>
          </a:lstStyle>
          <a:p>
            <a:fld id="{077C1E06-A311-4563-902E-09DAEF7D81A9}" type="datetimeFigureOut">
              <a:rPr lang="sv-SE" smtClean="0"/>
              <a:t>2020-02-05</a:t>
            </a:fld>
            <a:endParaRPr lang="sv-SE"/>
          </a:p>
        </p:txBody>
      </p:sp>
      <p:sp>
        <p:nvSpPr>
          <p:cNvPr id="4" name="Platshållare för sidfot 3"/>
          <p:cNvSpPr>
            <a:spLocks noGrp="1"/>
          </p:cNvSpPr>
          <p:nvPr>
            <p:ph type="ftr" sz="quarter" idx="2"/>
          </p:nvPr>
        </p:nvSpPr>
        <p:spPr>
          <a:xfrm>
            <a:off x="2" y="9371285"/>
            <a:ext cx="2918831" cy="493316"/>
          </a:xfrm>
          <a:prstGeom prst="rect">
            <a:avLst/>
          </a:prstGeom>
        </p:spPr>
        <p:txBody>
          <a:bodyPr vert="horz" lIns="91428" tIns="45714" rIns="91428" bIns="45714" rtlCol="0" anchor="b"/>
          <a:lstStyle>
            <a:lvl1pPr algn="l">
              <a:defRPr sz="1200"/>
            </a:lvl1pPr>
          </a:lstStyle>
          <a:p>
            <a:endParaRPr lang="sv-SE"/>
          </a:p>
        </p:txBody>
      </p:sp>
      <p:sp>
        <p:nvSpPr>
          <p:cNvPr id="5" name="Platshållare för bildnummer 4"/>
          <p:cNvSpPr>
            <a:spLocks noGrp="1"/>
          </p:cNvSpPr>
          <p:nvPr>
            <p:ph type="sldNum" sz="quarter" idx="3"/>
          </p:nvPr>
        </p:nvSpPr>
        <p:spPr>
          <a:xfrm>
            <a:off x="3815375" y="9371285"/>
            <a:ext cx="2918831" cy="493316"/>
          </a:xfrm>
          <a:prstGeom prst="rect">
            <a:avLst/>
          </a:prstGeom>
        </p:spPr>
        <p:txBody>
          <a:bodyPr vert="horz" lIns="91428" tIns="45714" rIns="91428" bIns="45714" rtlCol="0" anchor="b"/>
          <a:lstStyle>
            <a:lvl1pPr algn="r">
              <a:defRPr sz="1200"/>
            </a:lvl1pPr>
          </a:lstStyle>
          <a:p>
            <a:fld id="{A8085056-DAD8-40C6-98C9-F64F32D69DA0}" type="slidenum">
              <a:rPr lang="sv-SE" smtClean="0"/>
              <a:t>‹#›</a:t>
            </a:fld>
            <a:endParaRPr lang="sv-SE"/>
          </a:p>
        </p:txBody>
      </p:sp>
    </p:spTree>
    <p:extLst>
      <p:ext uri="{BB962C8B-B14F-4D97-AF65-F5344CB8AC3E}">
        <p14:creationId xmlns:p14="http://schemas.microsoft.com/office/powerpoint/2010/main" val="1950790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2" y="0"/>
            <a:ext cx="2918831" cy="493316"/>
          </a:xfrm>
          <a:prstGeom prst="rect">
            <a:avLst/>
          </a:prstGeom>
        </p:spPr>
        <p:txBody>
          <a:bodyPr vert="horz" lIns="91428" tIns="45714" rIns="91428" bIns="45714" rtlCol="0"/>
          <a:lstStyle>
            <a:lvl1pPr algn="l">
              <a:defRPr sz="1200"/>
            </a:lvl1pPr>
          </a:lstStyle>
          <a:p>
            <a:endParaRPr lang="sv-SE"/>
          </a:p>
        </p:txBody>
      </p:sp>
      <p:sp>
        <p:nvSpPr>
          <p:cNvPr id="3" name="Platshållare för datum 2"/>
          <p:cNvSpPr>
            <a:spLocks noGrp="1"/>
          </p:cNvSpPr>
          <p:nvPr>
            <p:ph type="dt" idx="1"/>
          </p:nvPr>
        </p:nvSpPr>
        <p:spPr>
          <a:xfrm>
            <a:off x="3815375" y="0"/>
            <a:ext cx="2918831" cy="493316"/>
          </a:xfrm>
          <a:prstGeom prst="rect">
            <a:avLst/>
          </a:prstGeom>
        </p:spPr>
        <p:txBody>
          <a:bodyPr vert="horz" lIns="91428" tIns="45714" rIns="91428" bIns="45714" rtlCol="0"/>
          <a:lstStyle>
            <a:lvl1pPr algn="r">
              <a:defRPr sz="1200"/>
            </a:lvl1pPr>
          </a:lstStyle>
          <a:p>
            <a:fld id="{2F1ACDDA-ECDF-441D-AA30-F627962CB67D}" type="datetimeFigureOut">
              <a:rPr lang="sv-SE" smtClean="0"/>
              <a:t>2020-02-05</a:t>
            </a:fld>
            <a:endParaRPr lang="sv-SE"/>
          </a:p>
        </p:txBody>
      </p:sp>
      <p:sp>
        <p:nvSpPr>
          <p:cNvPr id="4" name="Platshållare för bildobjekt 3"/>
          <p:cNvSpPr>
            <a:spLocks noGrp="1" noRot="1" noChangeAspect="1"/>
          </p:cNvSpPr>
          <p:nvPr>
            <p:ph type="sldImg" idx="2"/>
          </p:nvPr>
        </p:nvSpPr>
        <p:spPr>
          <a:xfrm>
            <a:off x="79375" y="739775"/>
            <a:ext cx="6577013" cy="3700463"/>
          </a:xfrm>
          <a:prstGeom prst="rect">
            <a:avLst/>
          </a:prstGeom>
          <a:noFill/>
          <a:ln w="12700">
            <a:solidFill>
              <a:prstClr val="black"/>
            </a:solidFill>
          </a:ln>
        </p:spPr>
        <p:txBody>
          <a:bodyPr vert="horz" lIns="91428" tIns="45714" rIns="91428" bIns="45714" rtlCol="0" anchor="ctr"/>
          <a:lstStyle/>
          <a:p>
            <a:endParaRPr lang="sv-SE"/>
          </a:p>
        </p:txBody>
      </p:sp>
      <p:sp>
        <p:nvSpPr>
          <p:cNvPr id="5" name="Platshållare för anteckningar 4"/>
          <p:cNvSpPr>
            <a:spLocks noGrp="1"/>
          </p:cNvSpPr>
          <p:nvPr>
            <p:ph type="body" sz="quarter" idx="3"/>
          </p:nvPr>
        </p:nvSpPr>
        <p:spPr>
          <a:xfrm>
            <a:off x="673577" y="4686501"/>
            <a:ext cx="5388610" cy="4439841"/>
          </a:xfrm>
          <a:prstGeom prst="rect">
            <a:avLst/>
          </a:prstGeom>
        </p:spPr>
        <p:txBody>
          <a:bodyPr vert="horz" lIns="91428" tIns="45714" rIns="91428" bIns="45714"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2" y="9371285"/>
            <a:ext cx="2918831" cy="493316"/>
          </a:xfrm>
          <a:prstGeom prst="rect">
            <a:avLst/>
          </a:prstGeom>
        </p:spPr>
        <p:txBody>
          <a:bodyPr vert="horz" lIns="91428" tIns="45714" rIns="91428" bIns="45714" rtlCol="0" anchor="b"/>
          <a:lstStyle>
            <a:lvl1pPr algn="l">
              <a:defRPr sz="1200"/>
            </a:lvl1pPr>
          </a:lstStyle>
          <a:p>
            <a:endParaRPr lang="sv-SE"/>
          </a:p>
        </p:txBody>
      </p:sp>
      <p:sp>
        <p:nvSpPr>
          <p:cNvPr id="7" name="Platshållare för bildnummer 6"/>
          <p:cNvSpPr>
            <a:spLocks noGrp="1"/>
          </p:cNvSpPr>
          <p:nvPr>
            <p:ph type="sldNum" sz="quarter" idx="5"/>
          </p:nvPr>
        </p:nvSpPr>
        <p:spPr>
          <a:xfrm>
            <a:off x="3815375" y="9371285"/>
            <a:ext cx="2918831" cy="493316"/>
          </a:xfrm>
          <a:prstGeom prst="rect">
            <a:avLst/>
          </a:prstGeom>
        </p:spPr>
        <p:txBody>
          <a:bodyPr vert="horz" lIns="91428" tIns="45714" rIns="91428" bIns="45714"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1A885D1D-61DE-406F-8114-F47C63AA3126}" type="slidenum">
              <a:rPr lang="sv-SE" smtClean="0"/>
              <a:t>2</a:t>
            </a:fld>
            <a:endParaRPr lang="sv-SE"/>
          </a:p>
        </p:txBody>
      </p:sp>
    </p:spTree>
    <p:extLst>
      <p:ext uri="{BB962C8B-B14F-4D97-AF65-F5344CB8AC3E}">
        <p14:creationId xmlns:p14="http://schemas.microsoft.com/office/powerpoint/2010/main" val="19448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Inledande bild.</a:t>
            </a:r>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3</a:t>
            </a:fld>
            <a:endParaRPr lang="en-US"/>
          </a:p>
        </p:txBody>
      </p:sp>
    </p:spTree>
    <p:extLst>
      <p:ext uri="{BB962C8B-B14F-4D97-AF65-F5344CB8AC3E}">
        <p14:creationId xmlns:p14="http://schemas.microsoft.com/office/powerpoint/2010/main" val="18045965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Det finns två</a:t>
            </a:r>
            <a:r>
              <a:rPr lang="sv-SE" baseline="0" dirty="0" smtClean="0"/>
              <a:t> övergripande styrdokument som gäller alla nämnder, förvaltningar och bolag i Helsingborg som bland annat beskriver strategier och åtgärder för att säkerställa barnets rätt. Livskvalitetsprogrammet och Plan för lika möjligheter.</a:t>
            </a:r>
          </a:p>
          <a:p>
            <a:endParaRPr lang="sv-SE" dirty="0" smtClean="0"/>
          </a:p>
          <a:p>
            <a:r>
              <a:rPr lang="sv-SE" dirty="0" smtClean="0"/>
              <a:t>Livskvalitetsprogrammet (förkorta texten vid behov)</a:t>
            </a:r>
          </a:p>
          <a:p>
            <a:r>
              <a:rPr lang="sv-SE" dirty="0" smtClean="0"/>
              <a:t>Under viljeinriktningen</a:t>
            </a:r>
            <a:r>
              <a:rPr lang="sv-SE" baseline="0" dirty="0" smtClean="0"/>
              <a:t> ”Vi vill ha allas delaktighet” finns ett område som heter ”</a:t>
            </a:r>
            <a:r>
              <a:rPr lang="sv-SE" dirty="0" smtClean="0"/>
              <a:t>Vi ser till barn och ungas perspektiv”. Beskrivningen</a:t>
            </a:r>
            <a:r>
              <a:rPr lang="sv-SE" baseline="0" dirty="0" smtClean="0"/>
              <a:t> säger så här: </a:t>
            </a:r>
            <a:r>
              <a:rPr lang="sv-SE" dirty="0" smtClean="0"/>
              <a:t>Barn i Helsingborg ska bli hörda, sedda och lyssnade till, och respekterade utifrån sina rättigheter och behov. Det ska vara tryggt att växa upp i Helsingborg, och inga barn ska sakna förutsättningar för en god uppväxt. Vi ska arbeta för att alla barn har möjligheter att utvecklas, och får den hjälp och det stöd de behöver för att kunna delta i samhället. </a:t>
            </a:r>
          </a:p>
          <a:p>
            <a:r>
              <a:rPr lang="sv-SE" dirty="0" smtClean="0"/>
              <a:t>Därför prioriterar vi att: </a:t>
            </a:r>
          </a:p>
          <a:p>
            <a:r>
              <a:rPr lang="sv-SE" dirty="0" smtClean="0"/>
              <a:t>• Skapa och utveckla en mångfald av trygga, inspirerande och hälsosamma miljöer för barn och unga att vistas i. </a:t>
            </a:r>
          </a:p>
          <a:p>
            <a:r>
              <a:rPr lang="sv-SE" dirty="0" smtClean="0"/>
              <a:t>• Satsa på tidiga insatser och samarbeten för att alla barn ska kunna få en god uppväxt, goda kunskaper och ett bra liv som vuxna, och säkra att barn och unga i behov av ny boendemiljö eller omplacering känner sig trygga och väl omhändertagna. </a:t>
            </a:r>
          </a:p>
          <a:p>
            <a:r>
              <a:rPr lang="sv-SE" dirty="0" smtClean="0"/>
              <a:t>• Hitta arbetssätt och göra insatser som mildrar effekterna av ekonomiska skillnader i barns uppväxter, och minska konsekvenserna av social utsatthet. </a:t>
            </a:r>
          </a:p>
          <a:p>
            <a:r>
              <a:rPr lang="sv-SE" dirty="0" smtClean="0"/>
              <a:t>• Lyfta fram barnets röst i samhället genom att lyssna bättre och anpassa vår kommunikation.</a:t>
            </a:r>
          </a:p>
          <a:p>
            <a:r>
              <a:rPr lang="sv-SE" dirty="0" smtClean="0"/>
              <a:t>Prioriteringarna kan sägas vara strategier</a:t>
            </a:r>
            <a:r>
              <a:rPr lang="sv-SE" baseline="0" dirty="0" smtClean="0"/>
              <a:t> som politikerna beslutat att vi ska använda oss av. </a:t>
            </a:r>
          </a:p>
          <a:p>
            <a:endParaRPr lang="sv-SE" baseline="0" dirty="0" smtClean="0"/>
          </a:p>
          <a:p>
            <a:r>
              <a:rPr lang="sv-SE" dirty="0" smtClean="0"/>
              <a:t>Plan för lika möjligheter (förkorta texten</a:t>
            </a:r>
            <a:r>
              <a:rPr lang="sv-SE" baseline="0" dirty="0" smtClean="0"/>
              <a:t> vid behov)</a:t>
            </a:r>
            <a:endParaRPr lang="sv-SE" dirty="0" smtClean="0"/>
          </a:p>
          <a:p>
            <a:r>
              <a:rPr lang="sv-SE" dirty="0" smtClean="0"/>
              <a:t>Planen fördjupar hur vi i</a:t>
            </a:r>
            <a:r>
              <a:rPr lang="sv-SE" baseline="0" dirty="0" smtClean="0"/>
              <a:t> Helsingborg ska jobba med att främja lika möjligheter samt motverka diskriminering och ojämlikhet. </a:t>
            </a:r>
          </a:p>
          <a:p>
            <a:endParaRPr lang="sv-SE" baseline="0" dirty="0" smtClean="0"/>
          </a:p>
          <a:p>
            <a:r>
              <a:rPr lang="sv-SE" dirty="0" smtClean="0"/>
              <a:t>Vi ska öka samverkan inom staden samt med andra aktörer för att uppmuntra möten, dialog och aktiviteter som främjar lika möjligheter i Helsingborg.</a:t>
            </a:r>
          </a:p>
          <a:p>
            <a:r>
              <a:rPr lang="sv-SE" dirty="0" smtClean="0"/>
              <a:t>För att Helsingborg ska bli en öppen och inkluderande stad fri från diskriminering behöver många olika aktörer arbeta mot samma mål. Vi ska intensifiera och vidareutveckla dialogen tillsammans med föreningsliv, näringsliv, invånare, kommunala råd, myndigheter, trossamfund och universitet. Vi ska även fortsätta stödja andra aktörers arbete mot diskriminering och för lika</a:t>
            </a:r>
            <a:r>
              <a:rPr lang="sv-SE" baseline="0" dirty="0" smtClean="0"/>
              <a:t> </a:t>
            </a:r>
            <a:r>
              <a:rPr lang="sv-SE" dirty="0" smtClean="0"/>
              <a:t>möjligheter. Mer specifikt ska vi vidareutveckla dialogen med barn och unga samt tillvarata deras initiativ och engagemang.</a:t>
            </a:r>
          </a:p>
          <a:p>
            <a:endParaRPr lang="sv-SE" dirty="0" smtClean="0"/>
          </a:p>
          <a:p>
            <a:r>
              <a:rPr lang="sv-SE" dirty="0" smtClean="0"/>
              <a:t>Vi ska göra Helsingborg tillgängligt och inkluderande. Alla människor har samma rätt till stadens rum, både det fysiska och det sociala rummet. Ändå finns det människor som på olika sätt har begränsat utrymme. Det kan bero på fysiska hinder, otrygghet, risk att bli utsatt för diskriminering och begränsande normer.</a:t>
            </a:r>
          </a:p>
          <a:p>
            <a:r>
              <a:rPr lang="sv-SE" dirty="0" smtClean="0"/>
              <a:t>Mer specifikt ska vi; Undanröja fysiska hinder som försvårar framkomlighet för exempelvis barn, äldre och personer med olika funktionsvariationer. Samt; Göra den offentliga miljön öppen och inkluderande. Som exempel kan nämnas offentlig konst som väcker eftertanke och ökad medvetenhet eller miljöer som utformas utifrån barnets perspektiv.</a:t>
            </a:r>
          </a:p>
          <a:p>
            <a:endParaRPr lang="sv-SE" dirty="0" smtClean="0"/>
          </a:p>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4</a:t>
            </a:fld>
            <a:endParaRPr lang="en-US"/>
          </a:p>
        </p:txBody>
      </p:sp>
    </p:spTree>
    <p:extLst>
      <p:ext uri="{BB962C8B-B14F-4D97-AF65-F5344CB8AC3E}">
        <p14:creationId xmlns:p14="http://schemas.microsoft.com/office/powerpoint/2010/main" val="613314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Detta är några korta inledande</a:t>
            </a:r>
            <a:r>
              <a:rPr lang="sv-SE" baseline="0" dirty="0" smtClean="0"/>
              <a:t> fakta om barnkonventionen. </a:t>
            </a:r>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5</a:t>
            </a:fld>
            <a:endParaRPr lang="en-US"/>
          </a:p>
        </p:txBody>
      </p:sp>
    </p:spTree>
    <p:extLst>
      <p:ext uri="{BB962C8B-B14F-4D97-AF65-F5344CB8AC3E}">
        <p14:creationId xmlns:p14="http://schemas.microsoft.com/office/powerpoint/2010/main" val="3549840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txBox="1">
            <a:spLocks noGrp="1" noChangeArrowheads="1"/>
          </p:cNvSpPr>
          <p:nvPr/>
        </p:nvSpPr>
        <p:spPr bwMode="auto">
          <a:xfrm>
            <a:off x="5547519" y="14766990"/>
            <a:ext cx="4243428" cy="77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3641" tIns="66822" rIns="133641" bIns="66822" anchor="b"/>
          <a:lstStyle>
            <a:lvl1pPr defTabSz="884238">
              <a:spcBef>
                <a:spcPct val="30000"/>
              </a:spcBef>
              <a:defRPr sz="1200">
                <a:solidFill>
                  <a:schemeClr val="tx1"/>
                </a:solidFill>
                <a:latin typeface="Calibri" panose="020F0502020204030204" pitchFamily="34" charset="0"/>
              </a:defRPr>
            </a:lvl1pPr>
            <a:lvl2pPr marL="742950" indent="-285750" defTabSz="884238">
              <a:spcBef>
                <a:spcPct val="30000"/>
              </a:spcBef>
              <a:defRPr sz="1200">
                <a:solidFill>
                  <a:schemeClr val="tx1"/>
                </a:solidFill>
                <a:latin typeface="Calibri" panose="020F0502020204030204" pitchFamily="34" charset="0"/>
              </a:defRPr>
            </a:lvl2pPr>
            <a:lvl3pPr marL="1143000" indent="-228600" defTabSz="884238">
              <a:spcBef>
                <a:spcPct val="30000"/>
              </a:spcBef>
              <a:defRPr sz="1200">
                <a:solidFill>
                  <a:schemeClr val="tx1"/>
                </a:solidFill>
                <a:latin typeface="Calibri" panose="020F0502020204030204" pitchFamily="34" charset="0"/>
              </a:defRPr>
            </a:lvl3pPr>
            <a:lvl4pPr marL="1600200" indent="-228600" defTabSz="884238">
              <a:spcBef>
                <a:spcPct val="30000"/>
              </a:spcBef>
              <a:defRPr sz="1200">
                <a:solidFill>
                  <a:schemeClr val="tx1"/>
                </a:solidFill>
                <a:latin typeface="Calibri" panose="020F0502020204030204" pitchFamily="34" charset="0"/>
              </a:defRPr>
            </a:lvl4pPr>
            <a:lvl5pPr marL="2057400" indent="-228600" defTabSz="884238">
              <a:spcBef>
                <a:spcPct val="30000"/>
              </a:spcBef>
              <a:defRPr sz="1200">
                <a:solidFill>
                  <a:schemeClr val="tx1"/>
                </a:solidFill>
                <a:latin typeface="Calibri" panose="020F0502020204030204" pitchFamily="34" charset="0"/>
              </a:defRPr>
            </a:lvl5pPr>
            <a:lvl6pPr marL="2514600" indent="-228600" defTabSz="8842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8842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8842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884238" eaLnBrk="0" fontAlgn="base" hangingPunct="0">
              <a:spcBef>
                <a:spcPct val="30000"/>
              </a:spcBef>
              <a:spcAft>
                <a:spcPct val="0"/>
              </a:spcAft>
              <a:defRPr sz="1200">
                <a:solidFill>
                  <a:schemeClr val="tx1"/>
                </a:solidFill>
                <a:latin typeface="Calibri" panose="020F0502020204030204" pitchFamily="34" charset="0"/>
              </a:defRPr>
            </a:lvl9pPr>
          </a:lstStyle>
          <a:p>
            <a:pPr algn="r">
              <a:spcBef>
                <a:spcPct val="0"/>
              </a:spcBef>
            </a:pPr>
            <a:fld id="{C83AD170-2BAF-45CA-8362-2B3B1993503A}" type="slidenum">
              <a:rPr lang="sv-SE" altLang="sv-SE"/>
              <a:pPr algn="r">
                <a:spcBef>
                  <a:spcPct val="0"/>
                </a:spcBef>
              </a:pPr>
              <a:t>6</a:t>
            </a:fld>
            <a:endParaRPr lang="sv-SE" altLang="sv-SE"/>
          </a:p>
        </p:txBody>
      </p:sp>
      <p:sp>
        <p:nvSpPr>
          <p:cNvPr id="73731" name="Rectangle 2"/>
          <p:cNvSpPr>
            <a:spLocks noGrp="1" noRot="1" noChangeAspect="1" noChangeArrowheads="1" noTextEdit="1"/>
          </p:cNvSpPr>
          <p:nvPr>
            <p:ph type="sldImg"/>
          </p:nvPr>
        </p:nvSpPr>
        <p:spPr bwMode="auto">
          <a:xfrm>
            <a:off x="-284163" y="1166813"/>
            <a:ext cx="10361613" cy="5829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2" name="Rectangle 3"/>
          <p:cNvSpPr>
            <a:spLocks noGrp="1" noChangeArrowheads="1"/>
          </p:cNvSpPr>
          <p:nvPr>
            <p:ph type="body" idx="1"/>
          </p:nvPr>
        </p:nvSpPr>
        <p:spPr bwMode="auto">
          <a:xfrm>
            <a:off x="1301806" y="7383495"/>
            <a:ext cx="7187336" cy="699632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33641" tIns="66822" rIns="133641" bIns="66822" numCol="1" anchor="t" anchorCtr="0" compatLnSpc="1">
            <a:prstTxWarp prst="textNoShape">
              <a:avLst/>
            </a:prstTxWarp>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US" altLang="sv-SE" dirty="0" err="1" smtClean="0"/>
              <a:t>Barnkonventionen</a:t>
            </a:r>
            <a:r>
              <a:rPr lang="en-US" altLang="sv-SE" baseline="0" dirty="0" smtClean="0"/>
              <a:t> </a:t>
            </a:r>
            <a:r>
              <a:rPr lang="en-US" altLang="sv-SE" baseline="0" dirty="0" err="1" smtClean="0"/>
              <a:t>innehåller</a:t>
            </a:r>
            <a:r>
              <a:rPr lang="en-US" altLang="sv-SE" baseline="0" smtClean="0"/>
              <a:t> 54 </a:t>
            </a:r>
            <a:r>
              <a:rPr lang="en-US" altLang="sv-SE" baseline="0" dirty="0" err="1" smtClean="0"/>
              <a:t>artiklar</a:t>
            </a:r>
            <a:r>
              <a:rPr lang="en-US" altLang="sv-SE" baseline="0" dirty="0" smtClean="0"/>
              <a:t>. 4 </a:t>
            </a:r>
            <a:r>
              <a:rPr lang="en-US" altLang="sv-SE" baseline="0" dirty="0" err="1" smtClean="0"/>
              <a:t>av</a:t>
            </a:r>
            <a:r>
              <a:rPr lang="en-US" altLang="sv-SE" baseline="0" dirty="0" smtClean="0"/>
              <a:t> </a:t>
            </a:r>
            <a:r>
              <a:rPr lang="en-US" altLang="sv-SE" baseline="0" dirty="0" err="1" smtClean="0"/>
              <a:t>dessa</a:t>
            </a:r>
            <a:r>
              <a:rPr lang="en-US" altLang="sv-SE" baseline="0" dirty="0" smtClean="0"/>
              <a:t> </a:t>
            </a:r>
            <a:r>
              <a:rPr lang="en-US" altLang="sv-SE" baseline="0" dirty="0" err="1" smtClean="0"/>
              <a:t>omfattar</a:t>
            </a:r>
            <a:r>
              <a:rPr lang="en-US" altLang="sv-SE" baseline="0" dirty="0" smtClean="0"/>
              <a:t> de</a:t>
            </a:r>
            <a:r>
              <a:rPr lang="en-US" altLang="sv-SE" dirty="0" smtClean="0"/>
              <a:t> </a:t>
            </a:r>
            <a:r>
              <a:rPr lang="en-US" altLang="sv-SE" dirty="0" err="1" smtClean="0"/>
              <a:t>grundläggande</a:t>
            </a:r>
            <a:r>
              <a:rPr lang="en-US" altLang="sv-SE" dirty="0" smtClean="0"/>
              <a:t> </a:t>
            </a:r>
            <a:r>
              <a:rPr lang="en-US" altLang="sv-SE" dirty="0" err="1" smtClean="0"/>
              <a:t>principerna</a:t>
            </a:r>
            <a:r>
              <a:rPr lang="en-US" altLang="sv-SE" dirty="0" smtClean="0"/>
              <a:t> </a:t>
            </a:r>
            <a:r>
              <a:rPr lang="en-US" altLang="sv-SE" dirty="0" err="1" smtClean="0"/>
              <a:t>i</a:t>
            </a:r>
            <a:r>
              <a:rPr lang="en-US" altLang="sv-SE" baseline="0" dirty="0" smtClean="0"/>
              <a:t> </a:t>
            </a:r>
            <a:r>
              <a:rPr lang="en-US" altLang="sv-SE" baseline="0" dirty="0" err="1" smtClean="0"/>
              <a:t>konventionen</a:t>
            </a:r>
            <a:r>
              <a:rPr lang="en-US" altLang="sv-SE" baseline="0" dirty="0" smtClean="0"/>
              <a:t>. </a:t>
            </a:r>
            <a:r>
              <a:rPr lang="en-US" altLang="sv-SE" baseline="0" dirty="0" err="1" smtClean="0"/>
              <a:t>Alla</a:t>
            </a:r>
            <a:r>
              <a:rPr lang="en-US" altLang="sv-SE" baseline="0" dirty="0" smtClean="0"/>
              <a:t> </a:t>
            </a:r>
            <a:r>
              <a:rPr lang="en-US" altLang="sv-SE" baseline="0" dirty="0" err="1" smtClean="0"/>
              <a:t>andra</a:t>
            </a:r>
            <a:r>
              <a:rPr lang="en-US" altLang="sv-SE" baseline="0" dirty="0" smtClean="0"/>
              <a:t> </a:t>
            </a:r>
            <a:r>
              <a:rPr lang="en-US" altLang="sv-SE" baseline="0" dirty="0" err="1" smtClean="0"/>
              <a:t>artiklar</a:t>
            </a:r>
            <a:r>
              <a:rPr lang="en-US" altLang="sv-SE" baseline="0" dirty="0" smtClean="0"/>
              <a:t> </a:t>
            </a:r>
            <a:r>
              <a:rPr lang="en-US" altLang="sv-SE" baseline="0" dirty="0" err="1" smtClean="0"/>
              <a:t>i</a:t>
            </a:r>
            <a:r>
              <a:rPr lang="en-US" altLang="sv-SE" baseline="0" dirty="0" smtClean="0"/>
              <a:t> </a:t>
            </a:r>
            <a:r>
              <a:rPr lang="en-US" altLang="sv-SE" baseline="0" dirty="0" err="1" smtClean="0"/>
              <a:t>konventionen</a:t>
            </a:r>
            <a:r>
              <a:rPr lang="en-US" altLang="sv-SE" baseline="0" dirty="0" smtClean="0"/>
              <a:t> </a:t>
            </a:r>
            <a:r>
              <a:rPr lang="en-US" altLang="sv-SE" baseline="0" dirty="0" err="1" smtClean="0"/>
              <a:t>ska</a:t>
            </a:r>
            <a:r>
              <a:rPr lang="en-US" altLang="sv-SE" baseline="0" dirty="0" smtClean="0"/>
              <a:t> </a:t>
            </a:r>
            <a:r>
              <a:rPr lang="en-US" altLang="sv-SE" baseline="0" dirty="0" err="1" smtClean="0"/>
              <a:t>läsas</a:t>
            </a:r>
            <a:r>
              <a:rPr lang="en-US" altLang="sv-SE" baseline="0" dirty="0" smtClean="0"/>
              <a:t> </a:t>
            </a:r>
            <a:r>
              <a:rPr lang="en-US" altLang="sv-SE" baseline="0" dirty="0" err="1" smtClean="0"/>
              <a:t>i</a:t>
            </a:r>
            <a:r>
              <a:rPr lang="en-US" altLang="sv-SE" baseline="0" dirty="0" smtClean="0"/>
              <a:t> </a:t>
            </a:r>
            <a:r>
              <a:rPr lang="en-US" altLang="sv-SE" baseline="0" dirty="0" err="1" smtClean="0"/>
              <a:t>ljuset</a:t>
            </a:r>
            <a:r>
              <a:rPr lang="en-US" altLang="sv-SE" baseline="0" dirty="0" smtClean="0"/>
              <a:t> </a:t>
            </a:r>
            <a:r>
              <a:rPr lang="en-US" altLang="sv-SE" baseline="0" dirty="0" err="1" smtClean="0"/>
              <a:t>av</a:t>
            </a:r>
            <a:r>
              <a:rPr lang="en-US" altLang="sv-SE" baseline="0" dirty="0" smtClean="0"/>
              <a:t> </a:t>
            </a:r>
            <a:r>
              <a:rPr lang="en-US" altLang="sv-SE" baseline="0" dirty="0" err="1" smtClean="0"/>
              <a:t>grundprinciperna</a:t>
            </a:r>
            <a:r>
              <a:rPr lang="en-US" altLang="sv-SE" baseline="0" dirty="0" smtClean="0"/>
              <a:t>.</a:t>
            </a:r>
          </a:p>
          <a:p>
            <a:pPr eaLnBrk="1" hangingPunct="1">
              <a:spcBef>
                <a:spcPct val="0"/>
              </a:spcBef>
            </a:pPr>
            <a:r>
              <a:rPr lang="en-US" altLang="sv-SE" baseline="0" dirty="0" err="1" smtClean="0"/>
              <a:t>Dessa</a:t>
            </a:r>
            <a:r>
              <a:rPr lang="en-US" altLang="sv-SE" baseline="0" dirty="0" smtClean="0"/>
              <a:t> </a:t>
            </a:r>
            <a:r>
              <a:rPr lang="en-US" altLang="sv-SE" baseline="0" dirty="0" err="1" smtClean="0"/>
              <a:t>är</a:t>
            </a:r>
            <a:r>
              <a:rPr lang="en-US" altLang="sv-SE" baseline="0" dirty="0" smtClean="0"/>
              <a:t>:</a:t>
            </a:r>
          </a:p>
          <a:p>
            <a:pPr marL="258872" indent="-258872">
              <a:spcBef>
                <a:spcPct val="0"/>
              </a:spcBef>
              <a:buFont typeface="Arial" panose="020B0604020202020204" pitchFamily="34" charset="0"/>
              <a:buChar char="•"/>
            </a:pPr>
            <a:endParaRPr lang="en-US" altLang="sv-SE" baseline="0" dirty="0" smtClean="0"/>
          </a:p>
          <a:p>
            <a:pPr marL="258872" indent="-258872">
              <a:spcBef>
                <a:spcPct val="0"/>
              </a:spcBef>
              <a:buFont typeface="Arial" panose="020B0604020202020204" pitchFamily="34" charset="0"/>
              <a:buChar char="•"/>
            </a:pPr>
            <a:r>
              <a:rPr lang="en-US" altLang="sv-SE" baseline="0" dirty="0" err="1" smtClean="0"/>
              <a:t>Artikel</a:t>
            </a:r>
            <a:r>
              <a:rPr lang="en-US" altLang="sv-SE" baseline="0" dirty="0" smtClean="0"/>
              <a:t> 2: </a:t>
            </a:r>
            <a:r>
              <a:rPr lang="en-US" altLang="sv-SE" baseline="0" dirty="0" err="1" smtClean="0"/>
              <a:t>alla</a:t>
            </a:r>
            <a:r>
              <a:rPr lang="en-US" altLang="sv-SE" baseline="0" dirty="0" smtClean="0"/>
              <a:t> barn </a:t>
            </a:r>
            <a:r>
              <a:rPr lang="en-US" altLang="sv-SE" baseline="0" dirty="0" err="1" smtClean="0"/>
              <a:t>har</a:t>
            </a:r>
            <a:r>
              <a:rPr lang="en-US" altLang="sv-SE" baseline="0" dirty="0" smtClean="0"/>
              <a:t> </a:t>
            </a:r>
            <a:r>
              <a:rPr lang="en-US" altLang="sv-SE" baseline="0" dirty="0" err="1" smtClean="0"/>
              <a:t>rätt</a:t>
            </a:r>
            <a:r>
              <a:rPr lang="en-US" altLang="sv-SE" baseline="0" dirty="0" smtClean="0"/>
              <a:t> till </a:t>
            </a:r>
            <a:r>
              <a:rPr lang="en-US" altLang="sv-SE" baseline="0" dirty="0" err="1" smtClean="0"/>
              <a:t>alla</a:t>
            </a:r>
            <a:r>
              <a:rPr lang="en-US" altLang="sv-SE" baseline="0" dirty="0" smtClean="0"/>
              <a:t> </a:t>
            </a:r>
            <a:r>
              <a:rPr lang="en-US" altLang="sv-SE" baseline="0" dirty="0" err="1" smtClean="0"/>
              <a:t>rättigheter</a:t>
            </a:r>
            <a:r>
              <a:rPr lang="en-US" altLang="sv-SE" baseline="0" dirty="0" smtClean="0"/>
              <a:t> </a:t>
            </a:r>
            <a:r>
              <a:rPr lang="en-US" altLang="sv-SE" baseline="0" dirty="0" err="1" smtClean="0"/>
              <a:t>i</a:t>
            </a:r>
            <a:r>
              <a:rPr lang="en-US" altLang="sv-SE" baseline="0" dirty="0" smtClean="0"/>
              <a:t> </a:t>
            </a:r>
            <a:r>
              <a:rPr lang="en-US" altLang="sv-SE" baseline="0" dirty="0" err="1" smtClean="0"/>
              <a:t>konventionen</a:t>
            </a:r>
            <a:r>
              <a:rPr lang="en-US" altLang="sv-SE" baseline="0" dirty="0" smtClean="0"/>
              <a:t>, </a:t>
            </a:r>
            <a:r>
              <a:rPr lang="en-US" altLang="sv-SE" baseline="0" dirty="0" err="1" smtClean="0"/>
              <a:t>inget</a:t>
            </a:r>
            <a:r>
              <a:rPr lang="en-US" altLang="sv-SE" baseline="0" dirty="0" smtClean="0"/>
              <a:t> barn </a:t>
            </a:r>
            <a:r>
              <a:rPr lang="en-US" altLang="sv-SE" baseline="0" dirty="0" err="1" smtClean="0"/>
              <a:t>får</a:t>
            </a:r>
            <a:r>
              <a:rPr lang="en-US" altLang="sv-SE" baseline="0" dirty="0" smtClean="0"/>
              <a:t> </a:t>
            </a:r>
            <a:r>
              <a:rPr lang="en-US" altLang="sv-SE" baseline="0" dirty="0" err="1" smtClean="0"/>
              <a:t>diskrimineras</a:t>
            </a:r>
            <a:r>
              <a:rPr lang="en-US" altLang="sv-SE" baseline="0" dirty="0" smtClean="0"/>
              <a:t> </a:t>
            </a:r>
            <a:r>
              <a:rPr lang="en-US" altLang="sv-SE" baseline="0" dirty="0" err="1" smtClean="0"/>
              <a:t>på</a:t>
            </a:r>
            <a:r>
              <a:rPr lang="en-US" altLang="sv-SE" baseline="0" dirty="0" smtClean="0"/>
              <a:t> </a:t>
            </a:r>
            <a:r>
              <a:rPr lang="en-US" altLang="sv-SE" baseline="0" dirty="0" err="1" smtClean="0"/>
              <a:t>någon</a:t>
            </a:r>
            <a:r>
              <a:rPr lang="en-US" altLang="sv-SE" baseline="0" dirty="0" smtClean="0"/>
              <a:t> </a:t>
            </a:r>
            <a:r>
              <a:rPr lang="en-US" altLang="sv-SE" baseline="0" dirty="0" err="1" smtClean="0"/>
              <a:t>grund</a:t>
            </a:r>
            <a:r>
              <a:rPr lang="en-US" altLang="sv-SE" baseline="0" dirty="0" smtClean="0"/>
              <a:t>. </a:t>
            </a:r>
          </a:p>
          <a:p>
            <a:pPr marL="258872" indent="-258872">
              <a:spcBef>
                <a:spcPct val="0"/>
              </a:spcBef>
              <a:buFont typeface="Arial" panose="020B0604020202020204" pitchFamily="34" charset="0"/>
              <a:buChar char="•"/>
            </a:pPr>
            <a:endParaRPr lang="en-US" altLang="sv-SE" baseline="0" dirty="0" smtClean="0"/>
          </a:p>
          <a:p>
            <a:pPr marL="258872" indent="-258872">
              <a:spcBef>
                <a:spcPct val="0"/>
              </a:spcBef>
              <a:buFont typeface="Arial" panose="020B0604020202020204" pitchFamily="34" charset="0"/>
              <a:buChar char="•"/>
            </a:pPr>
            <a:r>
              <a:rPr lang="en-US" altLang="sv-SE" baseline="0" dirty="0" err="1" smtClean="0"/>
              <a:t>Artikel</a:t>
            </a:r>
            <a:r>
              <a:rPr lang="en-US" altLang="sv-SE" baseline="0" dirty="0" smtClean="0"/>
              <a:t> 3: </a:t>
            </a:r>
            <a:r>
              <a:rPr lang="en-US" altLang="sv-SE" baseline="0" dirty="0" err="1" smtClean="0"/>
              <a:t>Barnets</a:t>
            </a:r>
            <a:r>
              <a:rPr lang="en-US" altLang="sv-SE" baseline="0" dirty="0" smtClean="0"/>
              <a:t> </a:t>
            </a:r>
            <a:r>
              <a:rPr lang="en-US" altLang="sv-SE" baseline="0" dirty="0" err="1" smtClean="0"/>
              <a:t>bästa</a:t>
            </a:r>
            <a:r>
              <a:rPr lang="en-US" altLang="sv-SE" baseline="0" dirty="0" smtClean="0"/>
              <a:t> </a:t>
            </a:r>
            <a:r>
              <a:rPr lang="en-US" altLang="sv-SE" baseline="0" dirty="0" err="1" smtClean="0"/>
              <a:t>ska</a:t>
            </a:r>
            <a:r>
              <a:rPr lang="en-US" altLang="sv-SE" baseline="0" dirty="0" smtClean="0"/>
              <a:t> </a:t>
            </a:r>
            <a:r>
              <a:rPr lang="en-US" altLang="sv-SE" baseline="0" dirty="0" err="1" smtClean="0"/>
              <a:t>komma</a:t>
            </a:r>
            <a:r>
              <a:rPr lang="en-US" altLang="sv-SE" baseline="0" dirty="0" smtClean="0"/>
              <a:t> </a:t>
            </a:r>
            <a:r>
              <a:rPr lang="en-US" altLang="sv-SE" baseline="0" dirty="0" err="1" smtClean="0"/>
              <a:t>i</a:t>
            </a:r>
            <a:r>
              <a:rPr lang="en-US" altLang="sv-SE" baseline="0" dirty="0" smtClean="0"/>
              <a:t> </a:t>
            </a:r>
            <a:r>
              <a:rPr lang="en-US" altLang="sv-SE" baseline="0" dirty="0" err="1" smtClean="0"/>
              <a:t>främsta</a:t>
            </a:r>
            <a:r>
              <a:rPr lang="en-US" altLang="sv-SE" baseline="0" dirty="0" smtClean="0"/>
              <a:t> </a:t>
            </a:r>
            <a:r>
              <a:rPr lang="en-US" altLang="sv-SE" baseline="0" dirty="0" err="1" smtClean="0"/>
              <a:t>rummet</a:t>
            </a:r>
            <a:r>
              <a:rPr lang="en-US" altLang="sv-SE" baseline="0" dirty="0" smtClean="0"/>
              <a:t> </a:t>
            </a:r>
            <a:r>
              <a:rPr lang="en-US" altLang="sv-SE" baseline="0" dirty="0" err="1" smtClean="0"/>
              <a:t>alla</a:t>
            </a:r>
            <a:r>
              <a:rPr lang="en-US" altLang="sv-SE" baseline="0" dirty="0" smtClean="0"/>
              <a:t> </a:t>
            </a:r>
            <a:r>
              <a:rPr lang="en-US" altLang="sv-SE" baseline="0" dirty="0" err="1" smtClean="0"/>
              <a:t>frågor</a:t>
            </a:r>
            <a:r>
              <a:rPr lang="en-US" altLang="sv-SE" baseline="0" dirty="0" smtClean="0"/>
              <a:t> </a:t>
            </a:r>
            <a:r>
              <a:rPr lang="en-US" altLang="sv-SE" baseline="0" dirty="0" err="1" smtClean="0"/>
              <a:t>som</a:t>
            </a:r>
            <a:r>
              <a:rPr lang="en-US" altLang="sv-SE" baseline="0" dirty="0" smtClean="0"/>
              <a:t> </a:t>
            </a:r>
            <a:r>
              <a:rPr lang="en-US" altLang="sv-SE" baseline="0" dirty="0" err="1" smtClean="0"/>
              <a:t>rör</a:t>
            </a:r>
            <a:r>
              <a:rPr lang="en-US" altLang="sv-SE" baseline="0" dirty="0" smtClean="0"/>
              <a:t> barn.</a:t>
            </a:r>
          </a:p>
          <a:p>
            <a:pPr marL="258872" indent="-258872">
              <a:spcBef>
                <a:spcPct val="0"/>
              </a:spcBef>
              <a:buFont typeface="Arial" panose="020B0604020202020204" pitchFamily="34" charset="0"/>
              <a:buChar char="•"/>
            </a:pPr>
            <a:endParaRPr lang="en-US" altLang="sv-SE" baseline="0" dirty="0" smtClean="0"/>
          </a:p>
          <a:p>
            <a:pPr marL="258872" indent="-258872">
              <a:spcBef>
                <a:spcPct val="0"/>
              </a:spcBef>
              <a:buFont typeface="Arial" panose="020B0604020202020204" pitchFamily="34" charset="0"/>
              <a:buChar char="•"/>
            </a:pPr>
            <a:r>
              <a:rPr lang="en-US" altLang="sv-SE" baseline="0" dirty="0" err="1" smtClean="0"/>
              <a:t>Artikel</a:t>
            </a:r>
            <a:r>
              <a:rPr lang="en-US" altLang="sv-SE" baseline="0" dirty="0" smtClean="0"/>
              <a:t> 6: Barn </a:t>
            </a:r>
            <a:r>
              <a:rPr lang="en-US" altLang="sv-SE" baseline="0" dirty="0" err="1" smtClean="0"/>
              <a:t>har</a:t>
            </a:r>
            <a:r>
              <a:rPr lang="en-US" altLang="sv-SE" baseline="0" dirty="0" smtClean="0"/>
              <a:t> </a:t>
            </a:r>
            <a:r>
              <a:rPr lang="en-US" altLang="sv-SE" baseline="0" dirty="0" err="1" smtClean="0"/>
              <a:t>rätt</a:t>
            </a:r>
            <a:r>
              <a:rPr lang="en-US" altLang="sv-SE" baseline="0" dirty="0" smtClean="0"/>
              <a:t> till liv </a:t>
            </a:r>
            <a:r>
              <a:rPr lang="en-US" altLang="sv-SE" baseline="0" dirty="0" err="1" smtClean="0"/>
              <a:t>överlevnad</a:t>
            </a:r>
            <a:r>
              <a:rPr lang="en-US" altLang="sv-SE" baseline="0" dirty="0" smtClean="0"/>
              <a:t> </a:t>
            </a:r>
            <a:r>
              <a:rPr lang="en-US" altLang="sv-SE" baseline="0" dirty="0" err="1" smtClean="0"/>
              <a:t>och</a:t>
            </a:r>
            <a:r>
              <a:rPr lang="en-US" altLang="sv-SE" baseline="0" dirty="0" smtClean="0"/>
              <a:t> </a:t>
            </a:r>
            <a:r>
              <a:rPr lang="en-US" altLang="sv-SE" baseline="0" dirty="0" err="1" smtClean="0"/>
              <a:t>utveckling</a:t>
            </a:r>
            <a:r>
              <a:rPr lang="en-US" altLang="sv-SE" baseline="0" dirty="0" smtClean="0"/>
              <a:t>.</a:t>
            </a:r>
          </a:p>
          <a:p>
            <a:pPr marL="258872" indent="-258872">
              <a:spcBef>
                <a:spcPct val="0"/>
              </a:spcBef>
              <a:buFont typeface="Arial" panose="020B0604020202020204" pitchFamily="34" charset="0"/>
              <a:buChar char="•"/>
            </a:pPr>
            <a:endParaRPr lang="en-US" altLang="sv-SE" baseline="0" dirty="0" smtClean="0"/>
          </a:p>
          <a:p>
            <a:pPr marL="258872" indent="-258872">
              <a:spcBef>
                <a:spcPct val="0"/>
              </a:spcBef>
              <a:buFont typeface="Arial" panose="020B0604020202020204" pitchFamily="34" charset="0"/>
              <a:buChar char="•"/>
            </a:pPr>
            <a:r>
              <a:rPr lang="en-US" altLang="sv-SE" baseline="0" dirty="0" err="1" smtClean="0"/>
              <a:t>Artikel</a:t>
            </a:r>
            <a:r>
              <a:rPr lang="en-US" altLang="sv-SE" baseline="0" dirty="0" smtClean="0"/>
              <a:t> 12: Barnet </a:t>
            </a:r>
            <a:r>
              <a:rPr lang="en-US" altLang="sv-SE" baseline="0" dirty="0" err="1" smtClean="0"/>
              <a:t>har</a:t>
            </a:r>
            <a:r>
              <a:rPr lang="en-US" altLang="sv-SE" baseline="0" dirty="0" smtClean="0"/>
              <a:t> </a:t>
            </a:r>
            <a:r>
              <a:rPr lang="en-US" altLang="sv-SE" baseline="0" dirty="0" err="1" smtClean="0"/>
              <a:t>rätt</a:t>
            </a:r>
            <a:r>
              <a:rPr lang="en-US" altLang="sv-SE" baseline="0" dirty="0" smtClean="0"/>
              <a:t> </a:t>
            </a:r>
            <a:r>
              <a:rPr lang="en-US" altLang="sv-SE" baseline="0" dirty="0" err="1" smtClean="0"/>
              <a:t>att</a:t>
            </a:r>
            <a:r>
              <a:rPr lang="en-US" altLang="sv-SE" baseline="0" dirty="0" smtClean="0"/>
              <a:t> </a:t>
            </a:r>
            <a:r>
              <a:rPr lang="en-US" altLang="sv-SE" baseline="0" dirty="0" err="1" smtClean="0"/>
              <a:t>komma</a:t>
            </a:r>
            <a:r>
              <a:rPr lang="en-US" altLang="sv-SE" baseline="0" dirty="0" smtClean="0"/>
              <a:t> till </a:t>
            </a:r>
            <a:r>
              <a:rPr lang="en-US" altLang="sv-SE" baseline="0" dirty="0" err="1" smtClean="0"/>
              <a:t>tals</a:t>
            </a:r>
            <a:r>
              <a:rPr lang="en-US" altLang="sv-SE" baseline="0" dirty="0" smtClean="0"/>
              <a:t> </a:t>
            </a:r>
            <a:r>
              <a:rPr lang="en-US" altLang="sv-SE" baseline="0" dirty="0" err="1" smtClean="0"/>
              <a:t>frågor</a:t>
            </a:r>
            <a:r>
              <a:rPr lang="en-US" altLang="sv-SE" baseline="0" dirty="0" smtClean="0"/>
              <a:t> </a:t>
            </a:r>
            <a:r>
              <a:rPr lang="en-US" altLang="sv-SE" baseline="0" dirty="0" err="1" smtClean="0"/>
              <a:t>som</a:t>
            </a:r>
            <a:r>
              <a:rPr lang="en-US" altLang="sv-SE" baseline="0" dirty="0" smtClean="0"/>
              <a:t> </a:t>
            </a:r>
            <a:r>
              <a:rPr lang="en-US" altLang="sv-SE" baseline="0" dirty="0" err="1" smtClean="0"/>
              <a:t>rör</a:t>
            </a:r>
            <a:r>
              <a:rPr lang="en-US" altLang="sv-SE" baseline="0" dirty="0" smtClean="0"/>
              <a:t> </a:t>
            </a:r>
            <a:r>
              <a:rPr lang="en-US" altLang="sv-SE" baseline="0" dirty="0" err="1" smtClean="0"/>
              <a:t>barnet</a:t>
            </a:r>
            <a:r>
              <a:rPr lang="en-US" altLang="sv-SE" baseline="0" dirty="0" smtClean="0"/>
              <a:t>.</a:t>
            </a:r>
          </a:p>
          <a:p>
            <a:pPr marL="258872" indent="-258872">
              <a:spcBef>
                <a:spcPct val="0"/>
              </a:spcBef>
              <a:buFont typeface="Arial" panose="020B0604020202020204" pitchFamily="34" charset="0"/>
              <a:buChar char="•"/>
            </a:pPr>
            <a:endParaRPr lang="en-US" altLang="sv-SE" baseline="0" dirty="0" smtClean="0"/>
          </a:p>
          <a:p>
            <a:pPr>
              <a:spcBef>
                <a:spcPct val="0"/>
              </a:spcBef>
            </a:pPr>
            <a:endParaRPr lang="en-US" altLang="sv-SE" baseline="0" dirty="0" smtClean="0"/>
          </a:p>
          <a:p>
            <a:pPr>
              <a:spcBef>
                <a:spcPct val="0"/>
              </a:spcBef>
            </a:pPr>
            <a:endParaRPr lang="en-US" altLang="sv-SE" baseline="0" dirty="0" smtClean="0"/>
          </a:p>
          <a:p>
            <a:pPr>
              <a:spcBef>
                <a:spcPct val="0"/>
              </a:spcBef>
            </a:pPr>
            <a:endParaRPr lang="en-US" altLang="sv-SE" dirty="0" smtClean="0"/>
          </a:p>
        </p:txBody>
      </p:sp>
    </p:spTree>
    <p:extLst>
      <p:ext uri="{BB962C8B-B14F-4D97-AF65-F5344CB8AC3E}">
        <p14:creationId xmlns:p14="http://schemas.microsoft.com/office/powerpoint/2010/main" val="1050021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Bilden visar att</a:t>
            </a:r>
            <a:r>
              <a:rPr lang="sv-SE" baseline="0" dirty="0" smtClean="0"/>
              <a:t> det som ur ett perspektiv kan betraktas som jämlikt inte behöver vara rättvist. Den jämlikhet Helsingborg eftersträvar innebär att det både ska vara jämlikt och rättvist. </a:t>
            </a:r>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7</a:t>
            </a:fld>
            <a:endParaRPr lang="en-US"/>
          </a:p>
        </p:txBody>
      </p:sp>
    </p:spTree>
    <p:extLst>
      <p:ext uri="{BB962C8B-B14F-4D97-AF65-F5344CB8AC3E}">
        <p14:creationId xmlns:p14="http://schemas.microsoft.com/office/powerpoint/2010/main" val="1815792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Rectangle 7"/>
          <p:cNvSpPr>
            <a:spLocks noGrp="1" noChangeArrowheads="1"/>
          </p:cNvSpPr>
          <p:nvPr>
            <p:ph type="sldNum" sz="quarter" idx="5"/>
          </p:nvPr>
        </p:nvSpPr>
        <p:spPr>
          <a:noFill/>
        </p:spPr>
        <p:txBody>
          <a:bodyPr/>
          <a:lstStyle>
            <a:lvl1pPr defTabSz="973033" eaLnBrk="0" hangingPunct="0">
              <a:defRPr sz="3800">
                <a:solidFill>
                  <a:schemeClr val="tx1"/>
                </a:solidFill>
                <a:latin typeface="Arial" charset="0"/>
              </a:defRPr>
            </a:lvl1pPr>
            <a:lvl2pPr marL="1074009" indent="-413080" defTabSz="973033" eaLnBrk="0" hangingPunct="0">
              <a:defRPr sz="3800">
                <a:solidFill>
                  <a:schemeClr val="tx1"/>
                </a:solidFill>
                <a:latin typeface="Arial" charset="0"/>
              </a:defRPr>
            </a:lvl2pPr>
            <a:lvl3pPr marL="1652321" indent="-330464" defTabSz="973033" eaLnBrk="0" hangingPunct="0">
              <a:defRPr sz="3800">
                <a:solidFill>
                  <a:schemeClr val="tx1"/>
                </a:solidFill>
                <a:latin typeface="Arial" charset="0"/>
              </a:defRPr>
            </a:lvl3pPr>
            <a:lvl4pPr marL="2313249" indent="-330464" defTabSz="973033" eaLnBrk="0" hangingPunct="0">
              <a:defRPr sz="3800">
                <a:solidFill>
                  <a:schemeClr val="tx1"/>
                </a:solidFill>
                <a:latin typeface="Arial" charset="0"/>
              </a:defRPr>
            </a:lvl4pPr>
            <a:lvl5pPr marL="2974177" indent="-330464" defTabSz="973033" eaLnBrk="0" hangingPunct="0">
              <a:defRPr sz="3800">
                <a:solidFill>
                  <a:schemeClr val="tx1"/>
                </a:solidFill>
                <a:latin typeface="Arial" charset="0"/>
              </a:defRPr>
            </a:lvl5pPr>
            <a:lvl6pPr marL="3635106" indent="-330464" defTabSz="973033" eaLnBrk="0" fontAlgn="base" hangingPunct="0">
              <a:spcBef>
                <a:spcPct val="20000"/>
              </a:spcBef>
              <a:spcAft>
                <a:spcPct val="0"/>
              </a:spcAft>
              <a:defRPr sz="3800">
                <a:solidFill>
                  <a:schemeClr val="tx1"/>
                </a:solidFill>
                <a:latin typeface="Arial" charset="0"/>
              </a:defRPr>
            </a:lvl6pPr>
            <a:lvl7pPr marL="4296034" indent="-330464" defTabSz="973033" eaLnBrk="0" fontAlgn="base" hangingPunct="0">
              <a:spcBef>
                <a:spcPct val="20000"/>
              </a:spcBef>
              <a:spcAft>
                <a:spcPct val="0"/>
              </a:spcAft>
              <a:defRPr sz="3800">
                <a:solidFill>
                  <a:schemeClr val="tx1"/>
                </a:solidFill>
                <a:latin typeface="Arial" charset="0"/>
              </a:defRPr>
            </a:lvl7pPr>
            <a:lvl8pPr marL="4956962" indent="-330464" defTabSz="973033" eaLnBrk="0" fontAlgn="base" hangingPunct="0">
              <a:spcBef>
                <a:spcPct val="20000"/>
              </a:spcBef>
              <a:spcAft>
                <a:spcPct val="0"/>
              </a:spcAft>
              <a:defRPr sz="3800">
                <a:solidFill>
                  <a:schemeClr val="tx1"/>
                </a:solidFill>
                <a:latin typeface="Arial" charset="0"/>
              </a:defRPr>
            </a:lvl8pPr>
            <a:lvl9pPr marL="5617891" indent="-330464" defTabSz="973033" eaLnBrk="0" fontAlgn="base" hangingPunct="0">
              <a:spcBef>
                <a:spcPct val="20000"/>
              </a:spcBef>
              <a:spcAft>
                <a:spcPct val="0"/>
              </a:spcAft>
              <a:defRPr sz="3800">
                <a:solidFill>
                  <a:schemeClr val="tx1"/>
                </a:solidFill>
                <a:latin typeface="Arial" charset="0"/>
              </a:defRPr>
            </a:lvl9pPr>
          </a:lstStyle>
          <a:p>
            <a:pPr eaLnBrk="1" hangingPunct="1"/>
            <a:fld id="{94771C91-A788-4A07-B075-08EB999EA169}" type="slidenum">
              <a:rPr lang="sv-SE" sz="1300"/>
              <a:pPr eaLnBrk="1" hangingPunct="1"/>
              <a:t>8</a:t>
            </a:fld>
            <a:endParaRPr lang="sv-SE" sz="1300"/>
          </a:p>
        </p:txBody>
      </p:sp>
      <p:sp>
        <p:nvSpPr>
          <p:cNvPr id="80901" name="Rectangle 2"/>
          <p:cNvSpPr>
            <a:spLocks noGrp="1" noRot="1" noChangeAspect="1" noChangeArrowheads="1" noTextEdit="1"/>
          </p:cNvSpPr>
          <p:nvPr>
            <p:ph type="sldImg"/>
          </p:nvPr>
        </p:nvSpPr>
        <p:spPr>
          <a:ln/>
        </p:spPr>
      </p:sp>
      <p:sp>
        <p:nvSpPr>
          <p:cNvPr id="80902" name="Rectangle 3"/>
          <p:cNvSpPr>
            <a:spLocks noGrp="1" noChangeArrowheads="1"/>
          </p:cNvSpPr>
          <p:nvPr>
            <p:ph type="body" idx="1"/>
          </p:nvPr>
        </p:nvSpPr>
        <p:spPr>
          <a:noFill/>
        </p:spPr>
        <p:txBody>
          <a:bodyPr/>
          <a:lstStyle/>
          <a:p>
            <a:pPr eaLnBrk="1" hangingPunct="1"/>
            <a:r>
              <a:rPr lang="sv-SE" b="0" dirty="0" smtClean="0">
                <a:solidFill>
                  <a:srgbClr val="00B050"/>
                </a:solidFill>
              </a:rPr>
              <a:t>För</a:t>
            </a:r>
            <a:r>
              <a:rPr lang="sv-SE" b="0" baseline="0" dirty="0" smtClean="0">
                <a:solidFill>
                  <a:srgbClr val="00B050"/>
                </a:solidFill>
              </a:rPr>
              <a:t> att uppfylla barnkonventionen behöver vi uppfylla alla dessa tre perspektiv. Barnperspektivet är det perspektiv vi normalt sätt är bäst på. Att vi som vuxna försöker göra det vi tror är bäst för barnet. </a:t>
            </a:r>
          </a:p>
          <a:p>
            <a:pPr eaLnBrk="1" hangingPunct="1"/>
            <a:endParaRPr lang="sv-SE" b="0" baseline="0" dirty="0" smtClean="0">
              <a:solidFill>
                <a:srgbClr val="00B050"/>
              </a:solidFill>
            </a:endParaRPr>
          </a:p>
          <a:p>
            <a:pPr eaLnBrk="1" hangingPunct="1"/>
            <a:r>
              <a:rPr lang="sv-SE" b="0" baseline="0" dirty="0" smtClean="0">
                <a:solidFill>
                  <a:srgbClr val="00B050"/>
                </a:solidFill>
              </a:rPr>
              <a:t>Barnrättsperspektivet är extra viktigt för er som jobbar direkt med barn. Särskilt för de barn som far illa. Skolan och socialförvaltningen är exempel på förvaltningar som måste ha full koll på detta. </a:t>
            </a:r>
          </a:p>
          <a:p>
            <a:pPr eaLnBrk="1" hangingPunct="1"/>
            <a:r>
              <a:rPr lang="sv-SE" b="0" baseline="0" dirty="0" smtClean="0">
                <a:solidFill>
                  <a:srgbClr val="00B050"/>
                </a:solidFill>
              </a:rPr>
              <a:t> </a:t>
            </a:r>
          </a:p>
          <a:p>
            <a:pPr eaLnBrk="1" hangingPunct="1"/>
            <a:r>
              <a:rPr lang="sv-SE" b="0" baseline="0" dirty="0" smtClean="0">
                <a:solidFill>
                  <a:srgbClr val="00B050"/>
                </a:solidFill>
              </a:rPr>
              <a:t>Det vi alla är berörda av – oavsett om vi jobbar direkt eller indirekt med barn – är barnets perspektiv. Vi har enligt barnkonventionen en skyldighet att höra barnets åsikt i allt som berör barnet. Stadsplanering, kultur som är riktad till barn, vid bygge av skolor och förskolor, vid planering av evenemang som riktar sig till barn och så vidare. Vi har inte en skyldighet att höra varenda barn i mer övergripande frågor (som stadsplanering, evenemang mm), men barnens röst ska komma till tals.</a:t>
            </a:r>
          </a:p>
          <a:p>
            <a:pPr eaLnBrk="1" hangingPunct="1"/>
            <a:endParaRPr lang="sv-SE" b="0" baseline="0" dirty="0" smtClean="0">
              <a:solidFill>
                <a:srgbClr val="00B050"/>
              </a:solidFill>
            </a:endParaRPr>
          </a:p>
          <a:p>
            <a:pPr eaLnBrk="1" hangingPunct="1"/>
            <a:r>
              <a:rPr lang="sv-SE" b="0" baseline="0" dirty="0" smtClean="0">
                <a:solidFill>
                  <a:srgbClr val="00B050"/>
                </a:solidFill>
              </a:rPr>
              <a:t>Ni har nu fått en kort genomgång av det viktigaste kring barnkonventionen. Nu följer en enkel frågelek som förhoppningsvis också ökar kunskapen kring konventionen</a:t>
            </a:r>
          </a:p>
        </p:txBody>
      </p:sp>
      <p:sp>
        <p:nvSpPr>
          <p:cNvPr id="2" name="Platshållare för datum 1"/>
          <p:cNvSpPr>
            <a:spLocks noGrp="1"/>
          </p:cNvSpPr>
          <p:nvPr>
            <p:ph type="dt" idx="10"/>
          </p:nvPr>
        </p:nvSpPr>
        <p:spPr/>
        <p:txBody>
          <a:bodyPr/>
          <a:lstStyle/>
          <a:p>
            <a:pPr>
              <a:defRPr/>
            </a:pPr>
            <a:r>
              <a:rPr lang="sv-SE" smtClean="0"/>
              <a:t>2012-09-05</a:t>
            </a:r>
            <a:endParaRPr lang="en-US"/>
          </a:p>
        </p:txBody>
      </p:sp>
    </p:spTree>
    <p:extLst>
      <p:ext uri="{BB962C8B-B14F-4D97-AF65-F5344CB8AC3E}">
        <p14:creationId xmlns:p14="http://schemas.microsoft.com/office/powerpoint/2010/main" val="3097136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10</a:t>
            </a:fld>
            <a:endParaRPr lang="en-US"/>
          </a:p>
        </p:txBody>
      </p:sp>
    </p:spTree>
    <p:extLst>
      <p:ext uri="{BB962C8B-B14F-4D97-AF65-F5344CB8AC3E}">
        <p14:creationId xmlns:p14="http://schemas.microsoft.com/office/powerpoint/2010/main" val="888452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Det</a:t>
            </a:r>
            <a:r>
              <a:rPr lang="sv-SE" baseline="0" dirty="0" smtClean="0"/>
              <a:t> händer att vi möter personer som tror detta. Ofta grundar det sig i att personen omfattar barnperspektivet – det vill säga att du som vuxen gör det du tror är bäst för barnet.</a:t>
            </a:r>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18</a:t>
            </a:fld>
            <a:endParaRPr lang="en-US"/>
          </a:p>
        </p:txBody>
      </p:sp>
    </p:spTree>
    <p:extLst>
      <p:ext uri="{BB962C8B-B14F-4D97-AF65-F5344CB8AC3E}">
        <p14:creationId xmlns:p14="http://schemas.microsoft.com/office/powerpoint/2010/main" val="2161148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Modell för workshop. </a:t>
            </a:r>
            <a:endParaRPr lang="sv-SE" baseline="0" dirty="0" smtClean="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21</a:t>
            </a:fld>
            <a:endParaRPr lang="en-US"/>
          </a:p>
        </p:txBody>
      </p:sp>
    </p:spTree>
    <p:extLst>
      <p:ext uri="{BB962C8B-B14F-4D97-AF65-F5344CB8AC3E}">
        <p14:creationId xmlns:p14="http://schemas.microsoft.com/office/powerpoint/2010/main" val="7209234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smtClean="0"/>
              <a:t>Klicka här för att ändra format</a:t>
            </a:r>
            <a:endParaRPr lang="sv-SE"/>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om du vill redigera mall för underrubrikformat</a:t>
            </a:r>
            <a:endParaRPr lang="sv-SE"/>
          </a:p>
        </p:txBody>
      </p:sp>
      <p:sp>
        <p:nvSpPr>
          <p:cNvPr id="4" name="Platshållare för datum 3"/>
          <p:cNvSpPr>
            <a:spLocks noGrp="1"/>
          </p:cNvSpPr>
          <p:nvPr>
            <p:ph type="dt" sz="half" idx="10"/>
          </p:nvPr>
        </p:nvSpPr>
        <p:spPr/>
        <p:txBody>
          <a:bodyPr/>
          <a:lstStyle/>
          <a:p>
            <a:fld id="{1E8D4021-D8B2-45FA-9A1F-A941C9A924B9}" type="datetimeFigureOut">
              <a:rPr lang="sv-SE" smtClean="0"/>
              <a:t>2020-02-05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1189475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1E8D4021-D8B2-45FA-9A1F-A941C9A924B9}" type="datetimeFigureOut">
              <a:rPr lang="sv-SE" smtClean="0"/>
              <a:t>2020-02-05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1658911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smtClean="0"/>
              <a:t>Klicka här för att ändra format</a:t>
            </a:r>
            <a:endParaRPr lang="sv-SE"/>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Redigera format för bakgrundstext</a:t>
            </a:r>
          </a:p>
        </p:txBody>
      </p:sp>
      <p:sp>
        <p:nvSpPr>
          <p:cNvPr id="4" name="Platshållare för datum 3"/>
          <p:cNvSpPr>
            <a:spLocks noGrp="1"/>
          </p:cNvSpPr>
          <p:nvPr>
            <p:ph type="dt" sz="half" idx="10"/>
          </p:nvPr>
        </p:nvSpPr>
        <p:spPr/>
        <p:txBody>
          <a:bodyPr/>
          <a:lstStyle/>
          <a:p>
            <a:fld id="{1E8D4021-D8B2-45FA-9A1F-A941C9A924B9}" type="datetimeFigureOut">
              <a:rPr lang="sv-SE" smtClean="0"/>
              <a:t>2020-02-05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1093085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838200" y="1825625"/>
            <a:ext cx="5181600" cy="435133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6172200" y="1825625"/>
            <a:ext cx="5181600" cy="435133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1E8D4021-D8B2-45FA-9A1F-A941C9A924B9}" type="datetimeFigureOut">
              <a:rPr lang="sv-SE" smtClean="0"/>
              <a:t>2020-02-05</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2123874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smtClean="0"/>
              <a:t>Klicka här för att ändra format</a:t>
            </a:r>
            <a:endParaRPr lang="sv-SE"/>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4" name="Platshållare för innehåll 3"/>
          <p:cNvSpPr>
            <a:spLocks noGrp="1"/>
          </p:cNvSpPr>
          <p:nvPr>
            <p:ph sz="half" idx="2"/>
          </p:nvPr>
        </p:nvSpPr>
        <p:spPr>
          <a:xfrm>
            <a:off x="839788" y="2505075"/>
            <a:ext cx="5157787" cy="368458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1E8D4021-D8B2-45FA-9A1F-A941C9A924B9}" type="datetimeFigureOut">
              <a:rPr lang="sv-SE" smtClean="0"/>
              <a:t>2020-02-05</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2155896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1E8D4021-D8B2-45FA-9A1F-A941C9A924B9}" type="datetimeFigureOut">
              <a:rPr lang="sv-SE" smtClean="0"/>
              <a:t>2020-02-05</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3297414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E8D4021-D8B2-45FA-9A1F-A941C9A924B9}" type="datetimeFigureOut">
              <a:rPr lang="sv-SE" smtClean="0"/>
              <a:t>2020-02-05</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2185908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smtClean="0"/>
              <a:t>Klicka här för att ändra format</a:t>
            </a:r>
            <a:endParaRPr lang="sv-SE"/>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Redigera format för bakgrundstext</a:t>
            </a:r>
          </a:p>
        </p:txBody>
      </p:sp>
      <p:sp>
        <p:nvSpPr>
          <p:cNvPr id="5" name="Platshållare för datum 4"/>
          <p:cNvSpPr>
            <a:spLocks noGrp="1"/>
          </p:cNvSpPr>
          <p:nvPr>
            <p:ph type="dt" sz="half" idx="10"/>
          </p:nvPr>
        </p:nvSpPr>
        <p:spPr/>
        <p:txBody>
          <a:bodyPr/>
          <a:lstStyle/>
          <a:p>
            <a:fld id="{1E8D4021-D8B2-45FA-9A1F-A941C9A924B9}" type="datetimeFigureOut">
              <a:rPr lang="sv-SE" smtClean="0"/>
              <a:t>2020-02-05</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2540639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smtClean="0"/>
              <a:t>Klicka här för att ändra format</a:t>
            </a:r>
            <a:endParaRPr lang="sv-SE"/>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Redigera format för bakgrundstext</a:t>
            </a:r>
          </a:p>
        </p:txBody>
      </p:sp>
      <p:sp>
        <p:nvSpPr>
          <p:cNvPr id="5" name="Platshållare för datum 4"/>
          <p:cNvSpPr>
            <a:spLocks noGrp="1"/>
          </p:cNvSpPr>
          <p:nvPr>
            <p:ph type="dt" sz="half" idx="10"/>
          </p:nvPr>
        </p:nvSpPr>
        <p:spPr/>
        <p:txBody>
          <a:bodyPr/>
          <a:lstStyle/>
          <a:p>
            <a:fld id="{1E8D4021-D8B2-45FA-9A1F-A941C9A924B9}" type="datetimeFigureOut">
              <a:rPr lang="sv-SE" smtClean="0"/>
              <a:t>2020-02-05</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234405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1E8D4021-D8B2-45FA-9A1F-A941C9A924B9}" type="datetimeFigureOut">
              <a:rPr lang="sv-SE" smtClean="0"/>
              <a:t>2020-02-05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447739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1E8D4021-D8B2-45FA-9A1F-A941C9A924B9}" type="datetimeFigureOut">
              <a:rPr lang="sv-SE" smtClean="0"/>
              <a:t>2020-02-05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16934184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67" y="6356349"/>
            <a:ext cx="1265767" cy="338139"/>
          </a:xfrm>
          <a:prstGeom prst="rect">
            <a:avLst/>
          </a:prstGeom>
          <a:noFill/>
        </p:spPr>
        <p:txBody>
          <a:bodyPr wrap="square" lIns="0" rIns="0" rtlCol="0" anchor="ctr" anchorCtr="0">
            <a:noAutofit/>
          </a:bodyPr>
          <a:lstStyle/>
          <a:p>
            <a:pPr algn="r"/>
            <a:fld id="{6436A833-0D65-4636-8D77-8C76B506C22D}" type="datetime1">
              <a:rPr lang="sv-SE" sz="1333" smtClean="0">
                <a:solidFill>
                  <a:schemeClr val="tx1"/>
                </a:solidFill>
                <a:latin typeface="Arial"/>
                <a:cs typeface="Arial"/>
              </a:rPr>
              <a:pPr algn="r"/>
              <a:t>2020-02-05</a:t>
            </a:fld>
            <a:endParaRPr lang="sv-SE" sz="1333" dirty="0" smtClean="0">
              <a:solidFill>
                <a:schemeClr val="tx1"/>
              </a:solidFill>
              <a:latin typeface="Arial"/>
              <a:cs typeface="Arial"/>
            </a:endParaRPr>
          </a:p>
          <a:p>
            <a:pPr algn="r"/>
            <a:r>
              <a:rPr lang="sv-SE" sz="1200" dirty="0" smtClean="0">
                <a:solidFill>
                  <a:schemeClr val="tx1"/>
                </a:solidFill>
                <a:latin typeface="Arial"/>
                <a:cs typeface="Arial"/>
              </a:rPr>
              <a:t>Sida </a:t>
            </a:r>
            <a:fld id="{DB8626CC-5B25-4DDA-833E-9A441BDD6043}" type="slidenum">
              <a:rPr lang="sv-SE" sz="1200" smtClean="0">
                <a:solidFill>
                  <a:schemeClr val="tx1"/>
                </a:solidFill>
                <a:latin typeface="Arial"/>
                <a:cs typeface="Arial"/>
              </a:rPr>
              <a:pPr algn="r"/>
              <a:t>‹#›</a:t>
            </a:fld>
            <a:endParaRPr lang="sv-SE" sz="1200" dirty="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7" y="1600203"/>
            <a:ext cx="10543823" cy="4202113"/>
          </a:xfrm>
          <a:prstGeom prst="rect">
            <a:avLst/>
          </a:prstGeom>
        </p:spPr>
        <p:txBody>
          <a:bodyPr/>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57" y="274639"/>
            <a:ext cx="10543823" cy="1143000"/>
          </a:xfrm>
          <a:prstGeom prst="rect">
            <a:avLst/>
          </a:prstGeom>
        </p:spPr>
        <p:txBody>
          <a:bodyPr anchor="b"/>
          <a:lstStyle/>
          <a:p>
            <a:r>
              <a:rPr lang="sv-SE" dirty="0" smtClean="0"/>
              <a:t>Klicka här för att ändra format</a:t>
            </a:r>
            <a:endParaRPr lang="en-US" dirty="0"/>
          </a:p>
        </p:txBody>
      </p:sp>
    </p:spTree>
    <p:extLst>
      <p:ext uri="{BB962C8B-B14F-4D97-AF65-F5344CB8AC3E}">
        <p14:creationId xmlns:p14="http://schemas.microsoft.com/office/powerpoint/2010/main" val="11955931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
        <p:nvSpPr>
          <p:cNvPr id="14"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1209810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311566193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104456978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24023900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
        <p:nvSpPr>
          <p:cNvPr id="14"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42347507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292584931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4103743600"/>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31637798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Utfallande bild utan bård">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lIns="91430" tIns="45715" rIns="91430" bIns="45715"/>
          <a:lstStyle/>
          <a:p>
            <a:endParaRPr lang="sv-SE" dirty="0"/>
          </a:p>
        </p:txBody>
      </p:sp>
      <p:sp>
        <p:nvSpPr>
          <p:cNvPr id="3" name="textruta 2"/>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Tree>
    <p:extLst>
      <p:ext uri="{BB962C8B-B14F-4D97-AF65-F5344CB8AC3E}">
        <p14:creationId xmlns:p14="http://schemas.microsoft.com/office/powerpoint/2010/main" val="21139755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Utfallande bild u. bård m. text">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lIns="91430" tIns="45715" rIns="91430" bIns="45715"/>
          <a:lstStyle/>
          <a:p>
            <a:endParaRPr lang="sv-SE"/>
          </a:p>
        </p:txBody>
      </p:sp>
      <p:sp>
        <p:nvSpPr>
          <p:cNvPr id="3" name="Title 1"/>
          <p:cNvSpPr>
            <a:spLocks noGrp="1"/>
          </p:cNvSpPr>
          <p:nvPr>
            <p:ph type="title" hasCustomPrompt="1"/>
          </p:nvPr>
        </p:nvSpPr>
        <p:spPr>
          <a:xfrm>
            <a:off x="1407584" y="898002"/>
            <a:ext cx="7315200" cy="473607"/>
          </a:xfrm>
          <a:prstGeom prst="rect">
            <a:avLst/>
          </a:prstGeom>
        </p:spPr>
        <p:txBody>
          <a:bodyPr lIns="91430" tIns="45715" rIns="91430" bIns="45715" anchor="b">
            <a:noAutofit/>
          </a:bodyPr>
          <a:lstStyle>
            <a:lvl1pPr algn="l">
              <a:defRPr sz="1867" b="1"/>
            </a:lvl1pPr>
          </a:lstStyle>
          <a:p>
            <a:pPr lvl="0"/>
            <a:r>
              <a:rPr lang="sv-SE" dirty="0" smtClean="0"/>
              <a:t>Klicka här för att ändra format på bakgrundstexten</a:t>
            </a:r>
          </a:p>
        </p:txBody>
      </p:sp>
      <p:sp>
        <p:nvSpPr>
          <p:cNvPr id="4" name="Text Placeholder 3"/>
          <p:cNvSpPr>
            <a:spLocks noGrp="1"/>
          </p:cNvSpPr>
          <p:nvPr>
            <p:ph type="body" sz="half" idx="2"/>
          </p:nvPr>
        </p:nvSpPr>
        <p:spPr>
          <a:xfrm>
            <a:off x="1407584" y="1401604"/>
            <a:ext cx="7315200" cy="337245"/>
          </a:xfrm>
          <a:prstGeom prst="rect">
            <a:avLst/>
          </a:prstGeom>
        </p:spPr>
        <p:txBody>
          <a:bodyPr lIns="91430" tIns="45715" rIns="91430" bIns="45715">
            <a:noAutofit/>
          </a:bodyPr>
          <a:lstStyle>
            <a:lvl1pPr marL="0" indent="0">
              <a:buNone/>
              <a:defRPr sz="1600" b="0">
                <a:latin typeface="Arial"/>
                <a:cs typeface="Arial"/>
              </a:defRPr>
            </a:lvl1pPr>
            <a:lvl2pPr marL="609507" indent="0">
              <a:buNone/>
              <a:defRPr sz="1600"/>
            </a:lvl2pPr>
            <a:lvl3pPr marL="1219020" indent="0">
              <a:buNone/>
              <a:defRPr sz="1333"/>
            </a:lvl3pPr>
            <a:lvl4pPr marL="1828528" indent="0">
              <a:buNone/>
              <a:defRPr sz="1200"/>
            </a:lvl4pPr>
            <a:lvl5pPr marL="2438038" indent="0">
              <a:buNone/>
              <a:defRPr sz="1200"/>
            </a:lvl5pPr>
            <a:lvl6pPr marL="3047544" indent="0">
              <a:buNone/>
              <a:defRPr sz="1200"/>
            </a:lvl6pPr>
            <a:lvl7pPr marL="3657051" indent="0">
              <a:buNone/>
              <a:defRPr sz="1200"/>
            </a:lvl7pPr>
            <a:lvl8pPr marL="4266560" indent="0">
              <a:buNone/>
              <a:defRPr sz="1200"/>
            </a:lvl8pPr>
            <a:lvl9pPr marL="4876069" indent="0">
              <a:buNone/>
              <a:defRPr sz="1200"/>
            </a:lvl9pPr>
          </a:lstStyle>
          <a:p>
            <a:pPr lvl="0"/>
            <a:r>
              <a:rPr lang="sv-SE" dirty="0" smtClean="0"/>
              <a:t>Klicka här för att ändra format på bakgrundstexten</a:t>
            </a:r>
          </a:p>
        </p:txBody>
      </p:sp>
      <p:sp>
        <p:nvSpPr>
          <p:cNvPr id="5" name="textruta 4"/>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Tree>
    <p:extLst>
      <p:ext uri="{BB962C8B-B14F-4D97-AF65-F5344CB8AC3E}">
        <p14:creationId xmlns:p14="http://schemas.microsoft.com/office/powerpoint/2010/main" val="36357301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Utfallande bild med bård">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Picture Placeholder 2"/>
          <p:cNvSpPr>
            <a:spLocks noGrp="1"/>
          </p:cNvSpPr>
          <p:nvPr>
            <p:ph type="pic" idx="1"/>
          </p:nvPr>
        </p:nvSpPr>
        <p:spPr>
          <a:xfrm>
            <a:off x="327968" y="-3"/>
            <a:ext cx="11864039" cy="6858003"/>
          </a:xfrm>
          <a:prstGeom prst="rect">
            <a:avLst/>
          </a:prstGeom>
        </p:spPr>
        <p:txBody>
          <a:bodyPr lIns="91430" tIns="45715" rIns="91430" bIns="45715"/>
          <a:lstStyle>
            <a:lvl1pPr marL="0" indent="0">
              <a:buNone/>
              <a:defRPr sz="4267"/>
            </a:lvl1pPr>
            <a:lvl2pPr marL="609507" indent="0">
              <a:buNone/>
              <a:defRPr sz="3733"/>
            </a:lvl2pPr>
            <a:lvl3pPr marL="1219020" indent="0">
              <a:buNone/>
              <a:defRPr sz="3200"/>
            </a:lvl3pPr>
            <a:lvl4pPr marL="1828528" indent="0">
              <a:buNone/>
              <a:defRPr sz="2667"/>
            </a:lvl4pPr>
            <a:lvl5pPr marL="2438038" indent="0">
              <a:buNone/>
              <a:defRPr sz="2667"/>
            </a:lvl5pPr>
            <a:lvl6pPr marL="3047544" indent="0">
              <a:buNone/>
              <a:defRPr sz="2667"/>
            </a:lvl6pPr>
            <a:lvl7pPr marL="3657051" indent="0">
              <a:buNone/>
              <a:defRPr sz="2667"/>
            </a:lvl7pPr>
            <a:lvl8pPr marL="4266560" indent="0">
              <a:buNone/>
              <a:defRPr sz="2667"/>
            </a:lvl8pPr>
            <a:lvl9pPr marL="4876069" indent="0">
              <a:buNone/>
              <a:defRPr sz="2667"/>
            </a:lvl9pPr>
          </a:lstStyle>
          <a:p>
            <a:endParaRPr lang="en-US" dirty="0"/>
          </a:p>
        </p:txBody>
      </p:sp>
      <p:sp>
        <p:nvSpPr>
          <p:cNvPr id="8" name="textruta 7"/>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Tree>
    <p:extLst>
      <p:ext uri="{BB962C8B-B14F-4D97-AF65-F5344CB8AC3E}">
        <p14:creationId xmlns:p14="http://schemas.microsoft.com/office/powerpoint/2010/main" val="21921551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Utfallande bild m. bård m. text">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Picture Placeholder 2"/>
          <p:cNvSpPr>
            <a:spLocks noGrp="1"/>
          </p:cNvSpPr>
          <p:nvPr>
            <p:ph type="pic" idx="1"/>
          </p:nvPr>
        </p:nvSpPr>
        <p:spPr>
          <a:xfrm>
            <a:off x="327968" y="-3"/>
            <a:ext cx="11864039" cy="6858003"/>
          </a:xfrm>
          <a:prstGeom prst="rect">
            <a:avLst/>
          </a:prstGeom>
        </p:spPr>
        <p:txBody>
          <a:bodyPr lIns="91430" tIns="45715" rIns="91430" bIns="45715"/>
          <a:lstStyle>
            <a:lvl1pPr marL="0" indent="0">
              <a:buNone/>
              <a:defRPr sz="4267"/>
            </a:lvl1pPr>
            <a:lvl2pPr marL="609507" indent="0">
              <a:buNone/>
              <a:defRPr sz="3733"/>
            </a:lvl2pPr>
            <a:lvl3pPr marL="1219020" indent="0">
              <a:buNone/>
              <a:defRPr sz="3200"/>
            </a:lvl3pPr>
            <a:lvl4pPr marL="1828528" indent="0">
              <a:buNone/>
              <a:defRPr sz="2667"/>
            </a:lvl4pPr>
            <a:lvl5pPr marL="2438038" indent="0">
              <a:buNone/>
              <a:defRPr sz="2667"/>
            </a:lvl5pPr>
            <a:lvl6pPr marL="3047544" indent="0">
              <a:buNone/>
              <a:defRPr sz="2667"/>
            </a:lvl6pPr>
            <a:lvl7pPr marL="3657051" indent="0">
              <a:buNone/>
              <a:defRPr sz="2667"/>
            </a:lvl7pPr>
            <a:lvl8pPr marL="4266560" indent="0">
              <a:buNone/>
              <a:defRPr sz="2667"/>
            </a:lvl8pPr>
            <a:lvl9pPr marL="4876069" indent="0">
              <a:buNone/>
              <a:defRPr sz="2667"/>
            </a:lvl9pPr>
          </a:lstStyle>
          <a:p>
            <a:endParaRPr lang="en-US" dirty="0"/>
          </a:p>
        </p:txBody>
      </p:sp>
      <p:sp>
        <p:nvSpPr>
          <p:cNvPr id="8" name="Title 1"/>
          <p:cNvSpPr>
            <a:spLocks noGrp="1"/>
          </p:cNvSpPr>
          <p:nvPr>
            <p:ph type="title" hasCustomPrompt="1"/>
          </p:nvPr>
        </p:nvSpPr>
        <p:spPr>
          <a:xfrm>
            <a:off x="1407584" y="898002"/>
            <a:ext cx="7315200" cy="473607"/>
          </a:xfrm>
          <a:prstGeom prst="rect">
            <a:avLst/>
          </a:prstGeom>
        </p:spPr>
        <p:txBody>
          <a:bodyPr lIns="91430" tIns="45715" rIns="91430" bIns="45715" anchor="b">
            <a:noAutofit/>
          </a:bodyPr>
          <a:lstStyle>
            <a:lvl1pPr algn="l">
              <a:defRPr sz="1867" b="1"/>
            </a:lvl1pPr>
          </a:lstStyle>
          <a:p>
            <a:pPr lvl="0"/>
            <a:r>
              <a:rPr lang="sv-SE" dirty="0" smtClean="0"/>
              <a:t>Klicka här för att ändra format på bakgrundstexten</a:t>
            </a:r>
          </a:p>
        </p:txBody>
      </p:sp>
      <p:sp>
        <p:nvSpPr>
          <p:cNvPr id="9" name="Text Placeholder 3"/>
          <p:cNvSpPr>
            <a:spLocks noGrp="1"/>
          </p:cNvSpPr>
          <p:nvPr>
            <p:ph type="body" sz="half" idx="2"/>
          </p:nvPr>
        </p:nvSpPr>
        <p:spPr>
          <a:xfrm>
            <a:off x="1407584" y="1401604"/>
            <a:ext cx="7315200" cy="337245"/>
          </a:xfrm>
          <a:prstGeom prst="rect">
            <a:avLst/>
          </a:prstGeom>
        </p:spPr>
        <p:txBody>
          <a:bodyPr lIns="91430" tIns="45715" rIns="91430" bIns="45715">
            <a:noAutofit/>
          </a:bodyPr>
          <a:lstStyle>
            <a:lvl1pPr marL="0" indent="0">
              <a:buNone/>
              <a:defRPr sz="1600" b="0">
                <a:latin typeface="Arial"/>
                <a:cs typeface="Arial"/>
              </a:defRPr>
            </a:lvl1pPr>
            <a:lvl2pPr marL="609507" indent="0">
              <a:buNone/>
              <a:defRPr sz="1600"/>
            </a:lvl2pPr>
            <a:lvl3pPr marL="1219020" indent="0">
              <a:buNone/>
              <a:defRPr sz="1333"/>
            </a:lvl3pPr>
            <a:lvl4pPr marL="1828528" indent="0">
              <a:buNone/>
              <a:defRPr sz="1200"/>
            </a:lvl4pPr>
            <a:lvl5pPr marL="2438038" indent="0">
              <a:buNone/>
              <a:defRPr sz="1200"/>
            </a:lvl5pPr>
            <a:lvl6pPr marL="3047544" indent="0">
              <a:buNone/>
              <a:defRPr sz="1200"/>
            </a:lvl6pPr>
            <a:lvl7pPr marL="3657051" indent="0">
              <a:buNone/>
              <a:defRPr sz="1200"/>
            </a:lvl7pPr>
            <a:lvl8pPr marL="4266560" indent="0">
              <a:buNone/>
              <a:defRPr sz="1200"/>
            </a:lvl8pPr>
            <a:lvl9pPr marL="4876069" indent="0">
              <a:buNone/>
              <a:defRPr sz="1200"/>
            </a:lvl9pPr>
          </a:lstStyle>
          <a:p>
            <a:pPr lvl="0"/>
            <a:r>
              <a:rPr lang="sv-SE" dirty="0" smtClean="0"/>
              <a:t>Klicka här för att ändra format på bakgrundstexten</a:t>
            </a:r>
          </a:p>
        </p:txBody>
      </p:sp>
      <p:sp>
        <p:nvSpPr>
          <p:cNvPr id="10" name="textruta 9"/>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Tree>
    <p:extLst>
      <p:ext uri="{BB962C8B-B14F-4D97-AF65-F5344CB8AC3E}">
        <p14:creationId xmlns:p14="http://schemas.microsoft.com/office/powerpoint/2010/main" val="29223749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48754"/>
            <a:ext cx="7315200" cy="473607"/>
          </a:xfrm>
          <a:prstGeom prst="rect">
            <a:avLst/>
          </a:prstGeom>
        </p:spPr>
        <p:txBody>
          <a:bodyPr lIns="91430" tIns="45715" rIns="91430" bIns="45715" anchor="b">
            <a:noAutofit/>
          </a:bodyPr>
          <a:lstStyle>
            <a:lvl1pPr algn="l">
              <a:defRPr sz="1867" b="1"/>
            </a:lvl1pPr>
          </a:lstStyle>
          <a:p>
            <a:pPr lvl="0"/>
            <a:r>
              <a:rPr lang="sv-SE" dirty="0" smtClean="0"/>
              <a:t>Klicka här för att ändra format på bakgrundstexten</a:t>
            </a:r>
          </a:p>
        </p:txBody>
      </p:sp>
      <p:sp>
        <p:nvSpPr>
          <p:cNvPr id="3" name="Picture Placeholder 2"/>
          <p:cNvSpPr>
            <a:spLocks noGrp="1"/>
          </p:cNvSpPr>
          <p:nvPr>
            <p:ph type="pic" idx="1"/>
          </p:nvPr>
        </p:nvSpPr>
        <p:spPr>
          <a:xfrm>
            <a:off x="2389717" y="711199"/>
            <a:ext cx="7315200" cy="4114800"/>
          </a:xfrm>
          <a:prstGeom prst="rect">
            <a:avLst/>
          </a:prstGeom>
        </p:spPr>
        <p:txBody>
          <a:bodyPr lIns="91430" tIns="45715" rIns="91430" bIns="45715"/>
          <a:lstStyle>
            <a:lvl1pPr marL="0" indent="0">
              <a:buNone/>
              <a:defRPr sz="4267"/>
            </a:lvl1pPr>
            <a:lvl2pPr marL="609507" indent="0">
              <a:buNone/>
              <a:defRPr sz="3733"/>
            </a:lvl2pPr>
            <a:lvl3pPr marL="1219020" indent="0">
              <a:buNone/>
              <a:defRPr sz="3200"/>
            </a:lvl3pPr>
            <a:lvl4pPr marL="1828528" indent="0">
              <a:buNone/>
              <a:defRPr sz="2667"/>
            </a:lvl4pPr>
            <a:lvl5pPr marL="2438038" indent="0">
              <a:buNone/>
              <a:defRPr sz="2667"/>
            </a:lvl5pPr>
            <a:lvl6pPr marL="3047544" indent="0">
              <a:buNone/>
              <a:defRPr sz="2667"/>
            </a:lvl6pPr>
            <a:lvl7pPr marL="3657051" indent="0">
              <a:buNone/>
              <a:defRPr sz="2667"/>
            </a:lvl7pPr>
            <a:lvl8pPr marL="4266560" indent="0">
              <a:buNone/>
              <a:defRPr sz="2667"/>
            </a:lvl8pPr>
            <a:lvl9pPr marL="4876069" indent="0">
              <a:buNone/>
              <a:defRPr sz="2667"/>
            </a:lvl9pPr>
          </a:lstStyle>
          <a:p>
            <a:endParaRPr lang="en-US" dirty="0"/>
          </a:p>
        </p:txBody>
      </p:sp>
      <p:sp>
        <p:nvSpPr>
          <p:cNvPr id="4" name="Text Placeholder 3"/>
          <p:cNvSpPr>
            <a:spLocks noGrp="1"/>
          </p:cNvSpPr>
          <p:nvPr>
            <p:ph type="body" sz="half" idx="2"/>
          </p:nvPr>
        </p:nvSpPr>
        <p:spPr>
          <a:xfrm>
            <a:off x="2389717" y="5352356"/>
            <a:ext cx="7315200" cy="337245"/>
          </a:xfrm>
          <a:prstGeom prst="rect">
            <a:avLst/>
          </a:prstGeom>
        </p:spPr>
        <p:txBody>
          <a:bodyPr lIns="91430" tIns="45715" rIns="91430" bIns="45715">
            <a:noAutofit/>
          </a:bodyPr>
          <a:lstStyle>
            <a:lvl1pPr marL="0" indent="0">
              <a:buNone/>
              <a:defRPr sz="1600" b="0">
                <a:latin typeface="Arial"/>
                <a:cs typeface="Arial"/>
              </a:defRPr>
            </a:lvl1pPr>
            <a:lvl2pPr marL="609507" indent="0">
              <a:buNone/>
              <a:defRPr sz="1600"/>
            </a:lvl2pPr>
            <a:lvl3pPr marL="1219020" indent="0">
              <a:buNone/>
              <a:defRPr sz="1333"/>
            </a:lvl3pPr>
            <a:lvl4pPr marL="1828528" indent="0">
              <a:buNone/>
              <a:defRPr sz="1200"/>
            </a:lvl4pPr>
            <a:lvl5pPr marL="2438038" indent="0">
              <a:buNone/>
              <a:defRPr sz="1200"/>
            </a:lvl5pPr>
            <a:lvl6pPr marL="3047544" indent="0">
              <a:buNone/>
              <a:defRPr sz="1200"/>
            </a:lvl6pPr>
            <a:lvl7pPr marL="3657051" indent="0">
              <a:buNone/>
              <a:defRPr sz="1200"/>
            </a:lvl7pPr>
            <a:lvl8pPr marL="4266560" indent="0">
              <a:buNone/>
              <a:defRPr sz="1200"/>
            </a:lvl8pPr>
            <a:lvl9pPr marL="4876069" indent="0">
              <a:buNone/>
              <a:defRPr sz="1200"/>
            </a:lvl9pPr>
          </a:lstStyle>
          <a:p>
            <a:pPr lvl="0"/>
            <a:r>
              <a:rPr lang="sv-SE" dirty="0" smtClean="0"/>
              <a:t>Klicka här för att ändra format på bakgrundstexten</a:t>
            </a:r>
          </a:p>
        </p:txBody>
      </p:sp>
      <p:sp>
        <p:nvSpPr>
          <p:cNvPr id="15" name="textruta 14"/>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Tree>
    <p:extLst>
      <p:ext uri="{BB962C8B-B14F-4D97-AF65-F5344CB8AC3E}">
        <p14:creationId xmlns:p14="http://schemas.microsoft.com/office/powerpoint/2010/main" val="29737773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m med bård och logga">
    <p:spTree>
      <p:nvGrpSpPr>
        <p:cNvPr id="1" name=""/>
        <p:cNvGrpSpPr/>
        <p:nvPr/>
      </p:nvGrpSpPr>
      <p:grpSpPr>
        <a:xfrm>
          <a:off x="0" y="0"/>
          <a:ext cx="0" cy="0"/>
          <a:chOff x="0" y="0"/>
          <a:chExt cx="0" cy="0"/>
        </a:xfrm>
      </p:grpSpPr>
      <p:sp>
        <p:nvSpPr>
          <p:cNvPr id="11" name="textruta 10"/>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2" name="Rektangel 11"/>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3" name="Rektangel 12"/>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4" name="Rektangel 13"/>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5" name="Rektangel 14"/>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6" name="Rektangel 15"/>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Tree>
    <p:extLst>
      <p:ext uri="{BB962C8B-B14F-4D97-AF65-F5344CB8AC3E}">
        <p14:creationId xmlns:p14="http://schemas.microsoft.com/office/powerpoint/2010/main" val="23960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cSld name="T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3746908"/>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Rubrik och innehå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Klicka här för att ändra format</a:t>
            </a:r>
            <a:endParaRPr lang="en-US" dirty="0"/>
          </a:p>
        </p:txBody>
      </p:sp>
      <p:sp>
        <p:nvSpPr>
          <p:cNvPr id="3" name="Content Placeholder 2"/>
          <p:cNvSpPr>
            <a:spLocks noGrp="1"/>
          </p:cNvSpPr>
          <p:nvPr>
            <p:ph idx="1"/>
          </p:nvPr>
        </p:nvSpPr>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1803657335"/>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Punktlista, 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3229022870"/>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_Punktlista, 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40413831"/>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cSld name="Endast rub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Tree>
    <p:extLst>
      <p:ext uri="{BB962C8B-B14F-4D97-AF65-F5344CB8AC3E}">
        <p14:creationId xmlns:p14="http://schemas.microsoft.com/office/powerpoint/2010/main" val="14670065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örsta sida med röd bakgrund">
    <p:bg>
      <p:bgPr>
        <a:solidFill>
          <a:srgbClr val="9C000E"/>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lIns="121917" tIns="60958" rIns="121917" bIns="60958" anchor="b">
            <a:noAutofit/>
          </a:bodyPr>
          <a:lstStyle>
            <a:lvl1pPr algn="l">
              <a:defRPr sz="6400">
                <a:solidFill>
                  <a:srgbClr val="FFFFFF"/>
                </a:solidFill>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484782" y="3476626"/>
            <a:ext cx="9341908" cy="1781175"/>
          </a:xfrm>
          <a:prstGeom prst="rect">
            <a:avLst/>
          </a:prstGeom>
        </p:spPr>
        <p:txBody>
          <a:bodyPr lIns="121917" tIns="60958" rIns="121917" bIns="60958">
            <a:noAutofit/>
          </a:bodyPr>
          <a:lstStyle>
            <a:lvl1pPr marL="0" indent="0" algn="l">
              <a:buNone/>
              <a:defRPr sz="2700">
                <a:solidFill>
                  <a:srgbClr val="FFFFFF"/>
                </a:solidFill>
              </a:defRPr>
            </a:lvl1pPr>
            <a:lvl2pPr marL="609585" indent="0" algn="ctr">
              <a:buNone/>
              <a:defRPr sz="2700"/>
            </a:lvl2pPr>
            <a:lvl3pPr marL="1219170" indent="0" algn="ctr">
              <a:buNone/>
              <a:defRPr sz="2400"/>
            </a:lvl3pPr>
            <a:lvl4pPr marL="1828754" indent="0" algn="ctr">
              <a:buNone/>
              <a:defRPr sz="2100"/>
            </a:lvl4pPr>
            <a:lvl5pPr marL="2438339" indent="0" algn="ctr">
              <a:buNone/>
              <a:defRPr sz="2100"/>
            </a:lvl5pPr>
            <a:lvl6pPr marL="3047924" indent="0" algn="ctr">
              <a:buNone/>
              <a:defRPr sz="2100"/>
            </a:lvl6pPr>
            <a:lvl7pPr marL="3657509" indent="0" algn="ctr">
              <a:buNone/>
              <a:defRPr sz="2100"/>
            </a:lvl7pPr>
            <a:lvl8pPr marL="4267093" indent="0" algn="ctr">
              <a:buNone/>
              <a:defRPr sz="2100"/>
            </a:lvl8pPr>
            <a:lvl9pPr marL="4876678" indent="0" algn="ctr">
              <a:buNone/>
              <a:defRPr sz="2100"/>
            </a:lvl9pPr>
          </a:lstStyle>
          <a:p>
            <a:r>
              <a:rPr lang="sv-SE" dirty="0" smtClean="0"/>
              <a:t>Klicka här för att ändra format på underrubrik i bakgrunden</a:t>
            </a:r>
            <a:endParaRPr lang="en-US" dirty="0"/>
          </a:p>
        </p:txBody>
      </p:sp>
      <p:sp>
        <p:nvSpPr>
          <p:cNvPr id="6" name="Rektangel 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7" name="Rektangel 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8" name="Rektangel 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9" name="Rektangel 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0" name="Rektangel 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Tree>
    <p:extLst>
      <p:ext uri="{BB962C8B-B14F-4D97-AF65-F5344CB8AC3E}">
        <p14:creationId xmlns:p14="http://schemas.microsoft.com/office/powerpoint/2010/main" val="359758444"/>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örsta sida med lila bakgrund">
    <p:bg>
      <p:bgPr>
        <a:solidFill>
          <a:srgbClr val="66004B"/>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lIns="121917" tIns="60958" rIns="121917" bIns="60958" anchor="b">
            <a:noAutofit/>
          </a:bodyPr>
          <a:lstStyle>
            <a:lvl1pPr algn="l">
              <a:defRPr sz="6400">
                <a:solidFill>
                  <a:srgbClr val="FFFFFF"/>
                </a:solidFill>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484782" y="3476626"/>
            <a:ext cx="9341908" cy="1781175"/>
          </a:xfrm>
          <a:prstGeom prst="rect">
            <a:avLst/>
          </a:prstGeom>
        </p:spPr>
        <p:txBody>
          <a:bodyPr lIns="121917" tIns="60958" rIns="121917" bIns="60958">
            <a:noAutofit/>
          </a:bodyPr>
          <a:lstStyle>
            <a:lvl1pPr marL="0" indent="0" algn="l">
              <a:buNone/>
              <a:defRPr sz="2700">
                <a:solidFill>
                  <a:srgbClr val="FFFFFF"/>
                </a:solidFill>
              </a:defRPr>
            </a:lvl1pPr>
            <a:lvl2pPr marL="609585" indent="0" algn="ctr">
              <a:buNone/>
              <a:defRPr sz="2700"/>
            </a:lvl2pPr>
            <a:lvl3pPr marL="1219170" indent="0" algn="ctr">
              <a:buNone/>
              <a:defRPr sz="2400"/>
            </a:lvl3pPr>
            <a:lvl4pPr marL="1828754" indent="0" algn="ctr">
              <a:buNone/>
              <a:defRPr sz="2100"/>
            </a:lvl4pPr>
            <a:lvl5pPr marL="2438339" indent="0" algn="ctr">
              <a:buNone/>
              <a:defRPr sz="2100"/>
            </a:lvl5pPr>
            <a:lvl6pPr marL="3047924" indent="0" algn="ctr">
              <a:buNone/>
              <a:defRPr sz="2100"/>
            </a:lvl6pPr>
            <a:lvl7pPr marL="3657509" indent="0" algn="ctr">
              <a:buNone/>
              <a:defRPr sz="2100"/>
            </a:lvl7pPr>
            <a:lvl8pPr marL="4267093" indent="0" algn="ctr">
              <a:buNone/>
              <a:defRPr sz="2100"/>
            </a:lvl8pPr>
            <a:lvl9pPr marL="4876678" indent="0" algn="ctr">
              <a:buNone/>
              <a:defRPr sz="2100"/>
            </a:lvl9pPr>
          </a:lstStyle>
          <a:p>
            <a:r>
              <a:rPr lang="sv-SE" dirty="0" smtClean="0"/>
              <a:t>Klicka här för att ändra format på underrubrik i bakgrunden</a:t>
            </a:r>
            <a:endParaRPr lang="en-US" dirty="0"/>
          </a:p>
        </p:txBody>
      </p:sp>
      <p:sp>
        <p:nvSpPr>
          <p:cNvPr id="6" name="Rektangel 5"/>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7" name="Rektangel 6"/>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8" name="Rektangel 7"/>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9" name="Rektangel 8"/>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0" name="Rektangel 9"/>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Tree>
    <p:extLst>
      <p:ext uri="{BB962C8B-B14F-4D97-AF65-F5344CB8AC3E}">
        <p14:creationId xmlns:p14="http://schemas.microsoft.com/office/powerpoint/2010/main" val="215676938"/>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örsta sida med blå bakgrund">
    <p:bg>
      <p:bgPr>
        <a:solidFill>
          <a:srgbClr val="084973"/>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lIns="121917" tIns="60958" rIns="121917" bIns="60958" anchor="b">
            <a:noAutofit/>
          </a:bodyPr>
          <a:lstStyle>
            <a:lvl1pPr algn="l">
              <a:defRPr sz="6400">
                <a:solidFill>
                  <a:srgbClr val="FFFFFF"/>
                </a:solidFill>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484782" y="3476626"/>
            <a:ext cx="9341908" cy="1781175"/>
          </a:xfrm>
          <a:prstGeom prst="rect">
            <a:avLst/>
          </a:prstGeom>
        </p:spPr>
        <p:txBody>
          <a:bodyPr lIns="121917" tIns="60958" rIns="121917" bIns="60958">
            <a:noAutofit/>
          </a:bodyPr>
          <a:lstStyle>
            <a:lvl1pPr marL="0" indent="0" algn="l">
              <a:buNone/>
              <a:defRPr sz="2700">
                <a:solidFill>
                  <a:srgbClr val="FFFFFF"/>
                </a:solidFill>
              </a:defRPr>
            </a:lvl1pPr>
            <a:lvl2pPr marL="609585" indent="0" algn="ctr">
              <a:buNone/>
              <a:defRPr sz="2700"/>
            </a:lvl2pPr>
            <a:lvl3pPr marL="1219170" indent="0" algn="ctr">
              <a:buNone/>
              <a:defRPr sz="2400"/>
            </a:lvl3pPr>
            <a:lvl4pPr marL="1828754" indent="0" algn="ctr">
              <a:buNone/>
              <a:defRPr sz="2100"/>
            </a:lvl4pPr>
            <a:lvl5pPr marL="2438339" indent="0" algn="ctr">
              <a:buNone/>
              <a:defRPr sz="2100"/>
            </a:lvl5pPr>
            <a:lvl6pPr marL="3047924" indent="0" algn="ctr">
              <a:buNone/>
              <a:defRPr sz="2100"/>
            </a:lvl6pPr>
            <a:lvl7pPr marL="3657509" indent="0" algn="ctr">
              <a:buNone/>
              <a:defRPr sz="2100"/>
            </a:lvl7pPr>
            <a:lvl8pPr marL="4267093" indent="0" algn="ctr">
              <a:buNone/>
              <a:defRPr sz="2100"/>
            </a:lvl8pPr>
            <a:lvl9pPr marL="4876678" indent="0" algn="ctr">
              <a:buNone/>
              <a:defRPr sz="2100"/>
            </a:lvl9pPr>
          </a:lstStyle>
          <a:p>
            <a:r>
              <a:rPr lang="sv-SE" dirty="0" smtClean="0"/>
              <a:t>Klicka här för att ändra format på underrubrik i bakgrunden</a:t>
            </a:r>
            <a:endParaRPr lang="en-US" dirty="0"/>
          </a:p>
        </p:txBody>
      </p:sp>
      <p:sp>
        <p:nvSpPr>
          <p:cNvPr id="6" name="Rektangel 5"/>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7" name="Rektangel 6"/>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8" name="Rektangel 7"/>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9" name="Rektangel 8"/>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0" name="Rektangel 9"/>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Tree>
    <p:extLst>
      <p:ext uri="{BB962C8B-B14F-4D97-AF65-F5344CB8AC3E}">
        <p14:creationId xmlns:p14="http://schemas.microsoft.com/office/powerpoint/2010/main" val="1061701467"/>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örsta sida med grön bakgrund">
    <p:bg>
      <p:bgPr>
        <a:solidFill>
          <a:srgbClr val="407015"/>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lIns="121917" tIns="60958" rIns="121917" bIns="60958" anchor="b">
            <a:noAutofit/>
          </a:bodyPr>
          <a:lstStyle>
            <a:lvl1pPr algn="l">
              <a:defRPr sz="6400">
                <a:solidFill>
                  <a:srgbClr val="FFFFFF"/>
                </a:solidFill>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484782" y="3476626"/>
            <a:ext cx="9341908" cy="1781175"/>
          </a:xfrm>
          <a:prstGeom prst="rect">
            <a:avLst/>
          </a:prstGeom>
        </p:spPr>
        <p:txBody>
          <a:bodyPr lIns="121917" tIns="60958" rIns="121917" bIns="60958">
            <a:noAutofit/>
          </a:bodyPr>
          <a:lstStyle>
            <a:lvl1pPr marL="0" indent="0" algn="l">
              <a:buNone/>
              <a:defRPr sz="2700">
                <a:solidFill>
                  <a:srgbClr val="FFFFFF"/>
                </a:solidFill>
              </a:defRPr>
            </a:lvl1pPr>
            <a:lvl2pPr marL="609585" indent="0" algn="ctr">
              <a:buNone/>
              <a:defRPr sz="2700"/>
            </a:lvl2pPr>
            <a:lvl3pPr marL="1219170" indent="0" algn="ctr">
              <a:buNone/>
              <a:defRPr sz="2400"/>
            </a:lvl3pPr>
            <a:lvl4pPr marL="1828754" indent="0" algn="ctr">
              <a:buNone/>
              <a:defRPr sz="2100"/>
            </a:lvl4pPr>
            <a:lvl5pPr marL="2438339" indent="0" algn="ctr">
              <a:buNone/>
              <a:defRPr sz="2100"/>
            </a:lvl5pPr>
            <a:lvl6pPr marL="3047924" indent="0" algn="ctr">
              <a:buNone/>
              <a:defRPr sz="2100"/>
            </a:lvl6pPr>
            <a:lvl7pPr marL="3657509" indent="0" algn="ctr">
              <a:buNone/>
              <a:defRPr sz="2100"/>
            </a:lvl7pPr>
            <a:lvl8pPr marL="4267093" indent="0" algn="ctr">
              <a:buNone/>
              <a:defRPr sz="2100"/>
            </a:lvl8pPr>
            <a:lvl9pPr marL="4876678" indent="0" algn="ctr">
              <a:buNone/>
              <a:defRPr sz="2100"/>
            </a:lvl9pPr>
          </a:lstStyle>
          <a:p>
            <a:r>
              <a:rPr lang="sv-SE" dirty="0" smtClean="0"/>
              <a:t>Klicka här för att ändra format på underrubrik i bakgrunden</a:t>
            </a:r>
            <a:endParaRPr lang="en-US" dirty="0"/>
          </a:p>
        </p:txBody>
      </p:sp>
      <p:sp>
        <p:nvSpPr>
          <p:cNvPr id="6" name="Rektangel 5"/>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7" name="Rektangel 6"/>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8" name="Rektangel 7"/>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9" name="Rektangel 8"/>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0" name="Rektangel 9"/>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Tree>
    <p:extLst>
      <p:ext uri="{BB962C8B-B14F-4D97-AF65-F5344CB8AC3E}">
        <p14:creationId xmlns:p14="http://schemas.microsoft.com/office/powerpoint/2010/main" val="3067113181"/>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Rubrik och brödtext - Blå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23" name="Content Placeholder 2"/>
          <p:cNvSpPr>
            <a:spLocks noGrp="1"/>
          </p:cNvSpPr>
          <p:nvPr>
            <p:ph idx="1"/>
          </p:nvPr>
        </p:nvSpPr>
        <p:spPr>
          <a:xfrm>
            <a:off x="1467557" y="1600203"/>
            <a:ext cx="10543823" cy="4202113"/>
          </a:xfrm>
          <a:prstGeom prst="rect">
            <a:avLst/>
          </a:prstGeom>
        </p:spPr>
        <p:txBody>
          <a:bodyPr lIns="121917" tIns="60958" rIns="121917" bIns="60958"/>
          <a:lstStyle>
            <a:lvl1pPr>
              <a:defRPr sz="2700" b="0">
                <a:latin typeface="Arial"/>
                <a:cs typeface="Arial"/>
              </a:defRPr>
            </a:lvl1pPr>
            <a:lvl2pPr>
              <a:defRPr sz="2400">
                <a:latin typeface="Arial"/>
                <a:cs typeface="Arial"/>
              </a:defRPr>
            </a:lvl2pPr>
            <a:lvl3pPr>
              <a:defRPr sz="2100">
                <a:latin typeface="Arial"/>
                <a:cs typeface="Arial"/>
              </a:defRPr>
            </a:lvl3pPr>
            <a:lvl4pPr>
              <a:defRPr sz="1900">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57" y="274639"/>
            <a:ext cx="10543823" cy="1143000"/>
          </a:xfrm>
          <a:prstGeom prst="rect">
            <a:avLst/>
          </a:prstGeom>
        </p:spPr>
        <p:txBody>
          <a:bodyPr lIns="121917" tIns="60958" rIns="121917" bIns="60958" anchor="b"/>
          <a:lstStyle/>
          <a:p>
            <a:r>
              <a:rPr lang="sv-SE" dirty="0" smtClean="0"/>
              <a:t>Klicka här för att ändra format</a:t>
            </a:r>
            <a:endParaRPr lang="en-US" dirty="0"/>
          </a:p>
        </p:txBody>
      </p:sp>
    </p:spTree>
    <p:extLst>
      <p:ext uri="{BB962C8B-B14F-4D97-AF65-F5344CB8AC3E}">
        <p14:creationId xmlns:p14="http://schemas.microsoft.com/office/powerpoint/2010/main" val="3011847191"/>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med röd bakgrund">
    <p:bg>
      <p:bgPr>
        <a:solidFill>
          <a:srgbClr val="9C000E"/>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3" name="Title 1"/>
          <p:cNvSpPr>
            <a:spLocks noGrp="1"/>
          </p:cNvSpPr>
          <p:nvPr>
            <p:ph type="title"/>
          </p:nvPr>
        </p:nvSpPr>
        <p:spPr>
          <a:xfrm>
            <a:off x="1467558" y="274639"/>
            <a:ext cx="10543823" cy="1143000"/>
          </a:xfrm>
          <a:prstGeom prst="rect">
            <a:avLst/>
          </a:prstGeom>
        </p:spPr>
        <p:txBody>
          <a:bodyPr lIns="121914" tIns="60957" rIns="121914" bIns="60957" anchor="b"/>
          <a:lstStyle>
            <a:lvl1pPr>
              <a:defRPr>
                <a:solidFill>
                  <a:srgbClr val="FFFFFF"/>
                </a:solidFill>
              </a:defRPr>
            </a:lvl1pPr>
          </a:lstStyle>
          <a:p>
            <a:r>
              <a:rPr lang="sv-SE" dirty="0" smtClean="0"/>
              <a:t>Klicka här för att ändra format</a:t>
            </a:r>
            <a:endParaRPr lang="en-US" dirty="0"/>
          </a:p>
        </p:txBody>
      </p:sp>
      <p:sp>
        <p:nvSpPr>
          <p:cNvPr id="14" name="Content Placeholder 2"/>
          <p:cNvSpPr>
            <a:spLocks noGrp="1"/>
          </p:cNvSpPr>
          <p:nvPr>
            <p:ph idx="1"/>
          </p:nvPr>
        </p:nvSpPr>
        <p:spPr>
          <a:xfrm>
            <a:off x="1467558" y="1600205"/>
            <a:ext cx="10543823" cy="4202113"/>
          </a:xfrm>
          <a:prstGeom prst="rect">
            <a:avLst/>
          </a:prstGeom>
        </p:spPr>
        <p:txBody>
          <a:bodyPr lIns="121914" tIns="60957" rIns="121914" bIns="60957"/>
          <a:lstStyle>
            <a:lvl1pPr>
              <a:defRPr sz="2700" b="0">
                <a:solidFill>
                  <a:srgbClr val="FFFFFF"/>
                </a:solidFill>
                <a:latin typeface="Arial"/>
                <a:cs typeface="Arial"/>
              </a:defRPr>
            </a:lvl1pPr>
            <a:lvl2pPr>
              <a:defRPr sz="2400">
                <a:solidFill>
                  <a:srgbClr val="FFFFFF"/>
                </a:solidFill>
                <a:latin typeface="Arial"/>
                <a:cs typeface="Arial"/>
              </a:defRPr>
            </a:lvl2pPr>
            <a:lvl3pPr>
              <a:defRPr sz="2100">
                <a:solidFill>
                  <a:srgbClr val="FFFFFF"/>
                </a:solidFill>
                <a:latin typeface="Arial"/>
                <a:cs typeface="Arial"/>
              </a:defRPr>
            </a:lvl3pPr>
            <a:lvl4pPr>
              <a:defRPr sz="1900">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2211349436"/>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med lila bakgrund">
    <p:bg>
      <p:bgPr>
        <a:solidFill>
          <a:srgbClr val="66004B"/>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4" name="Content Placeholder 2"/>
          <p:cNvSpPr>
            <a:spLocks noGrp="1"/>
          </p:cNvSpPr>
          <p:nvPr>
            <p:ph idx="1"/>
          </p:nvPr>
        </p:nvSpPr>
        <p:spPr>
          <a:xfrm>
            <a:off x="1467558" y="1600205"/>
            <a:ext cx="10543823" cy="4202113"/>
          </a:xfrm>
          <a:prstGeom prst="rect">
            <a:avLst/>
          </a:prstGeom>
        </p:spPr>
        <p:txBody>
          <a:bodyPr lIns="121914" tIns="60957" rIns="121914" bIns="60957"/>
          <a:lstStyle>
            <a:lvl1pPr>
              <a:defRPr sz="2700" b="0">
                <a:solidFill>
                  <a:srgbClr val="FFFFFF"/>
                </a:solidFill>
                <a:latin typeface="Arial"/>
                <a:cs typeface="Arial"/>
              </a:defRPr>
            </a:lvl1pPr>
            <a:lvl2pPr>
              <a:defRPr sz="2400">
                <a:solidFill>
                  <a:srgbClr val="FFFFFF"/>
                </a:solidFill>
                <a:latin typeface="Arial"/>
                <a:cs typeface="Arial"/>
              </a:defRPr>
            </a:lvl2pPr>
            <a:lvl3pPr>
              <a:defRPr sz="2100">
                <a:solidFill>
                  <a:srgbClr val="FFFFFF"/>
                </a:solidFill>
                <a:latin typeface="Arial"/>
                <a:cs typeface="Arial"/>
              </a:defRPr>
            </a:lvl3pPr>
            <a:lvl4pPr>
              <a:defRPr sz="1900">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0" name="Title 1"/>
          <p:cNvSpPr>
            <a:spLocks noGrp="1"/>
          </p:cNvSpPr>
          <p:nvPr>
            <p:ph type="title"/>
          </p:nvPr>
        </p:nvSpPr>
        <p:spPr>
          <a:xfrm>
            <a:off x="1467558" y="274639"/>
            <a:ext cx="10543823" cy="1143000"/>
          </a:xfrm>
          <a:prstGeom prst="rect">
            <a:avLst/>
          </a:prstGeom>
        </p:spPr>
        <p:txBody>
          <a:bodyPr lIns="121914" tIns="60957" rIns="121914" bIns="60957"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2503217189"/>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med blå bakgrund">
    <p:bg>
      <p:bgPr>
        <a:solidFill>
          <a:srgbClr val="084973"/>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1" name="Content Placeholder 2"/>
          <p:cNvSpPr>
            <a:spLocks noGrp="1"/>
          </p:cNvSpPr>
          <p:nvPr>
            <p:ph idx="1"/>
          </p:nvPr>
        </p:nvSpPr>
        <p:spPr>
          <a:xfrm>
            <a:off x="1467558" y="1600205"/>
            <a:ext cx="10543823" cy="4202113"/>
          </a:xfrm>
          <a:prstGeom prst="rect">
            <a:avLst/>
          </a:prstGeom>
        </p:spPr>
        <p:txBody>
          <a:bodyPr lIns="121914" tIns="60957" rIns="121914" bIns="60957"/>
          <a:lstStyle>
            <a:lvl1pPr>
              <a:defRPr sz="2700" b="0">
                <a:solidFill>
                  <a:srgbClr val="FFFFFF"/>
                </a:solidFill>
                <a:latin typeface="Arial"/>
                <a:cs typeface="Arial"/>
              </a:defRPr>
            </a:lvl1pPr>
            <a:lvl2pPr>
              <a:defRPr sz="2400">
                <a:solidFill>
                  <a:srgbClr val="FFFFFF"/>
                </a:solidFill>
                <a:latin typeface="Arial"/>
                <a:cs typeface="Arial"/>
              </a:defRPr>
            </a:lvl2pPr>
            <a:lvl3pPr>
              <a:defRPr sz="2100">
                <a:solidFill>
                  <a:srgbClr val="FFFFFF"/>
                </a:solidFill>
                <a:latin typeface="Arial"/>
                <a:cs typeface="Arial"/>
              </a:defRPr>
            </a:lvl3pPr>
            <a:lvl4pPr>
              <a:defRPr sz="1900">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58" y="274639"/>
            <a:ext cx="10543823" cy="1143000"/>
          </a:xfrm>
          <a:prstGeom prst="rect">
            <a:avLst/>
          </a:prstGeom>
        </p:spPr>
        <p:txBody>
          <a:bodyPr lIns="121914" tIns="60957" rIns="121914" bIns="60957"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3507503850"/>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med grön bakgrund">
    <p:bg>
      <p:bgPr>
        <a:solidFill>
          <a:srgbClr val="407015"/>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1" name="Content Placeholder 2"/>
          <p:cNvSpPr>
            <a:spLocks noGrp="1"/>
          </p:cNvSpPr>
          <p:nvPr>
            <p:ph idx="1"/>
          </p:nvPr>
        </p:nvSpPr>
        <p:spPr>
          <a:xfrm>
            <a:off x="1467558" y="1600205"/>
            <a:ext cx="10543823" cy="4202113"/>
          </a:xfrm>
          <a:prstGeom prst="rect">
            <a:avLst/>
          </a:prstGeom>
        </p:spPr>
        <p:txBody>
          <a:bodyPr lIns="121914" tIns="60957" rIns="121914" bIns="60957"/>
          <a:lstStyle>
            <a:lvl1pPr>
              <a:defRPr sz="2700" b="0">
                <a:solidFill>
                  <a:srgbClr val="FFFFFF"/>
                </a:solidFill>
                <a:latin typeface="Arial"/>
                <a:cs typeface="Arial"/>
              </a:defRPr>
            </a:lvl1pPr>
            <a:lvl2pPr>
              <a:defRPr sz="2400">
                <a:solidFill>
                  <a:srgbClr val="FFFFFF"/>
                </a:solidFill>
                <a:latin typeface="Arial"/>
                <a:cs typeface="Arial"/>
              </a:defRPr>
            </a:lvl2pPr>
            <a:lvl3pPr>
              <a:defRPr sz="2100">
                <a:solidFill>
                  <a:srgbClr val="FFFFFF"/>
                </a:solidFill>
                <a:latin typeface="Arial"/>
                <a:cs typeface="Arial"/>
              </a:defRPr>
            </a:lvl3pPr>
            <a:lvl4pPr>
              <a:defRPr sz="1900">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58" y="274639"/>
            <a:ext cx="10543823" cy="1143000"/>
          </a:xfrm>
          <a:prstGeom prst="rect">
            <a:avLst/>
          </a:prstGeom>
        </p:spPr>
        <p:txBody>
          <a:bodyPr lIns="121914" tIns="60957" rIns="121914" bIns="60957"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2811175314"/>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med röd bakgrund">
    <p:bg>
      <p:bgPr>
        <a:solidFill>
          <a:srgbClr val="D9000F"/>
        </a:solidFill>
        <a:effectLst/>
      </p:bgPr>
    </p:bg>
    <p:spTree>
      <p:nvGrpSpPr>
        <p:cNvPr id="1" name=""/>
        <p:cNvGrpSpPr/>
        <p:nvPr/>
      </p:nvGrpSpPr>
      <p:grpSpPr>
        <a:xfrm>
          <a:off x="0" y="0"/>
          <a:ext cx="0" cy="0"/>
          <a:chOff x="0" y="0"/>
          <a:chExt cx="0" cy="0"/>
        </a:xfrm>
      </p:grpSpPr>
      <p:sp>
        <p:nvSpPr>
          <p:cNvPr id="12" name="textruta 11"/>
          <p:cNvSpPr txBox="1"/>
          <p:nvPr userDrawn="1"/>
        </p:nvSpPr>
        <p:spPr>
          <a:xfrm>
            <a:off x="8942569" y="6356349"/>
            <a:ext cx="1265767" cy="338139"/>
          </a:xfrm>
          <a:prstGeom prst="rect">
            <a:avLst/>
          </a:prstGeom>
          <a:noFill/>
        </p:spPr>
        <p:txBody>
          <a:bodyPr wrap="square" lIns="0" tIns="60957" rIns="0" bIns="60957" rtlCol="0" anchor="ctr" anchorCtr="0">
            <a:noAutofit/>
          </a:bodyPr>
          <a:lstStyle/>
          <a:p>
            <a:pPr algn="r" defTabSz="609570"/>
            <a:fld id="{6436A833-0D65-4636-8D77-8C76B506C22D}" type="datetime1">
              <a:rPr lang="sv-SE" sz="1300" smtClean="0">
                <a:solidFill>
                  <a:srgbClr val="FFFFFF"/>
                </a:solidFill>
                <a:cs typeface="Arial"/>
              </a:rPr>
              <a:pPr algn="r" defTabSz="609570"/>
              <a:t>2020-02-05</a:t>
            </a:fld>
            <a:endParaRPr lang="sv-SE" sz="1300" dirty="0" smtClean="0">
              <a:solidFill>
                <a:srgbClr val="FFFFFF"/>
              </a:solidFill>
              <a:cs typeface="Arial"/>
            </a:endParaRPr>
          </a:p>
          <a:p>
            <a:pPr algn="r" defTabSz="609570"/>
            <a:r>
              <a:rPr lang="sv-SE" sz="1200" dirty="0" smtClean="0">
                <a:solidFill>
                  <a:srgbClr val="FFFFFF"/>
                </a:solidFill>
                <a:cs typeface="Arial"/>
              </a:rPr>
              <a:t>Sida </a:t>
            </a:r>
            <a:fld id="{DB8626CC-5B25-4DDA-833E-9A441BDD6043}" type="slidenum">
              <a:rPr lang="sv-SE" sz="1200" smtClean="0">
                <a:solidFill>
                  <a:srgbClr val="FFFFFF"/>
                </a:solidFill>
                <a:cs typeface="Arial"/>
              </a:rPr>
              <a:pPr algn="r" defTabSz="609570"/>
              <a:t>‹#›</a:t>
            </a:fld>
            <a:endParaRPr lang="sv-SE" sz="1200" dirty="0">
              <a:solidFill>
                <a:srgbClr val="FFFFFF"/>
              </a:solidFil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3" name="Title 1"/>
          <p:cNvSpPr>
            <a:spLocks noGrp="1"/>
          </p:cNvSpPr>
          <p:nvPr>
            <p:ph type="title"/>
          </p:nvPr>
        </p:nvSpPr>
        <p:spPr>
          <a:xfrm>
            <a:off x="1467558" y="274639"/>
            <a:ext cx="10543823" cy="1143000"/>
          </a:xfrm>
          <a:prstGeom prst="rect">
            <a:avLst/>
          </a:prstGeom>
        </p:spPr>
        <p:txBody>
          <a:bodyPr lIns="121914" tIns="60957" rIns="121914" bIns="60957" anchor="b"/>
          <a:lstStyle>
            <a:lvl1pPr>
              <a:defRPr>
                <a:solidFill>
                  <a:srgbClr val="FFFFFF"/>
                </a:solidFill>
              </a:defRPr>
            </a:lvl1pPr>
          </a:lstStyle>
          <a:p>
            <a:r>
              <a:rPr lang="sv-SE" dirty="0" smtClean="0"/>
              <a:t>Klicka här för att ändra format</a:t>
            </a:r>
            <a:endParaRPr lang="en-US" dirty="0"/>
          </a:p>
        </p:txBody>
      </p:sp>
      <p:sp>
        <p:nvSpPr>
          <p:cNvPr id="14" name="Content Placeholder 2"/>
          <p:cNvSpPr>
            <a:spLocks noGrp="1"/>
          </p:cNvSpPr>
          <p:nvPr>
            <p:ph idx="1"/>
          </p:nvPr>
        </p:nvSpPr>
        <p:spPr>
          <a:xfrm>
            <a:off x="1467558" y="1600205"/>
            <a:ext cx="10543823" cy="4202113"/>
          </a:xfrm>
          <a:prstGeom prst="rect">
            <a:avLst/>
          </a:prstGeom>
        </p:spPr>
        <p:txBody>
          <a:bodyPr lIns="121914" tIns="60957" rIns="121914" bIns="60957"/>
          <a:lstStyle>
            <a:lvl1pPr marL="383981" indent="-383981">
              <a:buFont typeface="Arial" panose="020B0604020202020204" pitchFamily="34" charset="0"/>
              <a:buChar char="•"/>
              <a:defRPr sz="2700" b="0">
                <a:solidFill>
                  <a:srgbClr val="FFFFFF"/>
                </a:solidFill>
                <a:latin typeface="Arial"/>
                <a:cs typeface="Arial"/>
              </a:defRPr>
            </a:lvl1pPr>
            <a:lvl2pPr>
              <a:defRPr sz="2400">
                <a:solidFill>
                  <a:srgbClr val="FFFFFF"/>
                </a:solidFill>
                <a:latin typeface="Arial"/>
                <a:cs typeface="Arial"/>
              </a:defRPr>
            </a:lvl2pPr>
            <a:lvl3pPr>
              <a:defRPr sz="2100">
                <a:solidFill>
                  <a:srgbClr val="FFFFFF"/>
                </a:solidFill>
                <a:latin typeface="Arial"/>
                <a:cs typeface="Arial"/>
              </a:defRPr>
            </a:lvl3pPr>
            <a:lvl4pPr>
              <a:defRPr sz="1900">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795668229"/>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med lila bakgrund">
    <p:bg>
      <p:bgPr>
        <a:solidFill>
          <a:srgbClr val="93006D"/>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2" name="textruta 11"/>
          <p:cNvSpPr txBox="1"/>
          <p:nvPr userDrawn="1"/>
        </p:nvSpPr>
        <p:spPr>
          <a:xfrm>
            <a:off x="8942569" y="6356349"/>
            <a:ext cx="1265767" cy="338139"/>
          </a:xfrm>
          <a:prstGeom prst="rect">
            <a:avLst/>
          </a:prstGeom>
          <a:noFill/>
        </p:spPr>
        <p:txBody>
          <a:bodyPr wrap="square" lIns="0" tIns="60957" rIns="0" bIns="60957" rtlCol="0" anchor="ctr" anchorCtr="0">
            <a:noAutofit/>
          </a:bodyPr>
          <a:lstStyle/>
          <a:p>
            <a:pPr algn="r" defTabSz="609570"/>
            <a:fld id="{6436A833-0D65-4636-8D77-8C76B506C22D}" type="datetime1">
              <a:rPr lang="sv-SE" sz="1300" smtClean="0">
                <a:solidFill>
                  <a:srgbClr val="FFFFFF"/>
                </a:solidFill>
                <a:cs typeface="Arial"/>
              </a:rPr>
              <a:pPr algn="r" defTabSz="609570"/>
              <a:t>2020-02-05</a:t>
            </a:fld>
            <a:endParaRPr lang="sv-SE" sz="1300" dirty="0" smtClean="0">
              <a:solidFill>
                <a:srgbClr val="FFFFFF"/>
              </a:solidFill>
              <a:cs typeface="Arial"/>
            </a:endParaRPr>
          </a:p>
          <a:p>
            <a:pPr algn="r" defTabSz="609570"/>
            <a:r>
              <a:rPr lang="sv-SE" sz="1200" dirty="0" smtClean="0">
                <a:solidFill>
                  <a:srgbClr val="FFFFFF"/>
                </a:solidFill>
                <a:cs typeface="Arial"/>
              </a:rPr>
              <a:t>Sida </a:t>
            </a:r>
            <a:fld id="{DB8626CC-5B25-4DDA-833E-9A441BDD6043}" type="slidenum">
              <a:rPr lang="sv-SE" sz="1200" smtClean="0">
                <a:solidFill>
                  <a:srgbClr val="FFFFFF"/>
                </a:solidFill>
                <a:cs typeface="Arial"/>
              </a:rPr>
              <a:pPr algn="r" defTabSz="609570"/>
              <a:t>‹#›</a:t>
            </a:fld>
            <a:endParaRPr lang="sv-SE" sz="1200" dirty="0">
              <a:solidFill>
                <a:srgbClr val="FFFFFF"/>
              </a:solidFill>
              <a:cs typeface="Arial"/>
            </a:endParaRPr>
          </a:p>
        </p:txBody>
      </p:sp>
      <p:sp>
        <p:nvSpPr>
          <p:cNvPr id="14" name="Content Placeholder 2"/>
          <p:cNvSpPr>
            <a:spLocks noGrp="1"/>
          </p:cNvSpPr>
          <p:nvPr>
            <p:ph idx="1"/>
          </p:nvPr>
        </p:nvSpPr>
        <p:spPr>
          <a:xfrm>
            <a:off x="1467558" y="1600205"/>
            <a:ext cx="10543823" cy="4202113"/>
          </a:xfrm>
          <a:prstGeom prst="rect">
            <a:avLst/>
          </a:prstGeom>
        </p:spPr>
        <p:txBody>
          <a:bodyPr lIns="121914" tIns="60957" rIns="121914" bIns="60957"/>
          <a:lstStyle>
            <a:lvl1pPr marL="383981" indent="-383981">
              <a:buFont typeface="Arial" panose="020B0604020202020204" pitchFamily="34" charset="0"/>
              <a:buChar char="•"/>
              <a:defRPr sz="2700" b="0">
                <a:solidFill>
                  <a:srgbClr val="FFFFFF"/>
                </a:solidFill>
                <a:latin typeface="Arial"/>
                <a:cs typeface="Arial"/>
              </a:defRPr>
            </a:lvl1pPr>
            <a:lvl2pPr>
              <a:defRPr sz="2400">
                <a:solidFill>
                  <a:srgbClr val="FFFFFF"/>
                </a:solidFill>
                <a:latin typeface="Arial"/>
                <a:cs typeface="Arial"/>
              </a:defRPr>
            </a:lvl2pPr>
            <a:lvl3pPr>
              <a:defRPr sz="2100">
                <a:solidFill>
                  <a:srgbClr val="FFFFFF"/>
                </a:solidFill>
                <a:latin typeface="Arial"/>
                <a:cs typeface="Arial"/>
              </a:defRPr>
            </a:lvl3pPr>
            <a:lvl4pPr>
              <a:defRPr sz="1900">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0" name="Title 1"/>
          <p:cNvSpPr>
            <a:spLocks noGrp="1"/>
          </p:cNvSpPr>
          <p:nvPr>
            <p:ph type="title"/>
          </p:nvPr>
        </p:nvSpPr>
        <p:spPr>
          <a:xfrm>
            <a:off x="1467558" y="274639"/>
            <a:ext cx="10543823" cy="1143000"/>
          </a:xfrm>
          <a:prstGeom prst="rect">
            <a:avLst/>
          </a:prstGeom>
        </p:spPr>
        <p:txBody>
          <a:bodyPr lIns="121914" tIns="60957" rIns="121914" bIns="60957"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2345335634"/>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med blå bakgrund">
    <p:bg>
      <p:bgPr>
        <a:solidFill>
          <a:srgbClr val="0F81D3"/>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1" name="Content Placeholder 2"/>
          <p:cNvSpPr>
            <a:spLocks noGrp="1"/>
          </p:cNvSpPr>
          <p:nvPr>
            <p:ph idx="1"/>
          </p:nvPr>
        </p:nvSpPr>
        <p:spPr>
          <a:xfrm>
            <a:off x="1467558" y="1600205"/>
            <a:ext cx="10543823" cy="4202113"/>
          </a:xfrm>
          <a:prstGeom prst="rect">
            <a:avLst/>
          </a:prstGeom>
        </p:spPr>
        <p:txBody>
          <a:bodyPr lIns="121914" tIns="60957" rIns="121914" bIns="60957"/>
          <a:lstStyle>
            <a:lvl1pPr marL="383981" indent="-383981">
              <a:buFont typeface="Arial" panose="020B0604020202020204" pitchFamily="34" charset="0"/>
              <a:buChar char="•"/>
              <a:defRPr sz="2700" b="0">
                <a:solidFill>
                  <a:srgbClr val="FFFFFF"/>
                </a:solidFill>
                <a:latin typeface="Arial"/>
                <a:cs typeface="Arial"/>
              </a:defRPr>
            </a:lvl1pPr>
            <a:lvl2pPr>
              <a:defRPr sz="2400">
                <a:solidFill>
                  <a:srgbClr val="FFFFFF"/>
                </a:solidFill>
                <a:latin typeface="Arial"/>
                <a:cs typeface="Arial"/>
              </a:defRPr>
            </a:lvl2pPr>
            <a:lvl3pPr>
              <a:defRPr sz="2100">
                <a:solidFill>
                  <a:srgbClr val="FFFFFF"/>
                </a:solidFill>
                <a:latin typeface="Arial"/>
                <a:cs typeface="Arial"/>
              </a:defRPr>
            </a:lvl3pPr>
            <a:lvl4pPr>
              <a:defRPr sz="1900">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58" y="274639"/>
            <a:ext cx="10543823" cy="1143000"/>
          </a:xfrm>
          <a:prstGeom prst="rect">
            <a:avLst/>
          </a:prstGeom>
        </p:spPr>
        <p:txBody>
          <a:bodyPr lIns="121914" tIns="60957" rIns="121914" bIns="60957"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266321465"/>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med grön bakgrund">
    <p:bg>
      <p:bgPr>
        <a:solidFill>
          <a:srgbClr val="65AE1E"/>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5" name="textruta 14"/>
          <p:cNvSpPr txBox="1"/>
          <p:nvPr userDrawn="1"/>
        </p:nvSpPr>
        <p:spPr>
          <a:xfrm>
            <a:off x="8942569" y="6356349"/>
            <a:ext cx="1265767" cy="338139"/>
          </a:xfrm>
          <a:prstGeom prst="rect">
            <a:avLst/>
          </a:prstGeom>
          <a:noFill/>
        </p:spPr>
        <p:txBody>
          <a:bodyPr wrap="square" lIns="0" tIns="60957" rIns="0" bIns="60957" rtlCol="0" anchor="ctr" anchorCtr="0">
            <a:noAutofit/>
          </a:bodyPr>
          <a:lstStyle/>
          <a:p>
            <a:pPr algn="r" defTabSz="609570"/>
            <a:fld id="{6436A833-0D65-4636-8D77-8C76B506C22D}" type="datetime1">
              <a:rPr lang="sv-SE" sz="1300" smtClean="0">
                <a:solidFill>
                  <a:srgbClr val="FFFFFF"/>
                </a:solidFill>
                <a:cs typeface="Arial"/>
              </a:rPr>
              <a:pPr algn="r" defTabSz="609570"/>
              <a:t>2020-02-05</a:t>
            </a:fld>
            <a:endParaRPr lang="sv-SE" sz="1300" dirty="0" smtClean="0">
              <a:solidFill>
                <a:srgbClr val="FFFFFF"/>
              </a:solidFill>
              <a:cs typeface="Arial"/>
            </a:endParaRPr>
          </a:p>
          <a:p>
            <a:pPr algn="r" defTabSz="609570"/>
            <a:r>
              <a:rPr lang="sv-SE" sz="1200" dirty="0" smtClean="0">
                <a:solidFill>
                  <a:srgbClr val="FFFFFF"/>
                </a:solidFill>
                <a:cs typeface="Arial"/>
              </a:rPr>
              <a:t>Sida </a:t>
            </a:r>
            <a:fld id="{DB8626CC-5B25-4DDA-833E-9A441BDD6043}" type="slidenum">
              <a:rPr lang="sv-SE" sz="1200" smtClean="0">
                <a:solidFill>
                  <a:srgbClr val="FFFFFF"/>
                </a:solidFill>
                <a:cs typeface="Arial"/>
              </a:rPr>
              <a:pPr algn="r" defTabSz="609570"/>
              <a:t>‹#›</a:t>
            </a:fld>
            <a:endParaRPr lang="sv-SE" sz="1200" dirty="0">
              <a:solidFill>
                <a:srgbClr val="FFFFFF"/>
              </a:solidFill>
              <a:cs typeface="Arial"/>
            </a:endParaRPr>
          </a:p>
        </p:txBody>
      </p:sp>
      <p:sp>
        <p:nvSpPr>
          <p:cNvPr id="11" name="Content Placeholder 2"/>
          <p:cNvSpPr>
            <a:spLocks noGrp="1"/>
          </p:cNvSpPr>
          <p:nvPr>
            <p:ph idx="1"/>
          </p:nvPr>
        </p:nvSpPr>
        <p:spPr>
          <a:xfrm>
            <a:off x="1467558" y="1600205"/>
            <a:ext cx="10543823" cy="4202113"/>
          </a:xfrm>
          <a:prstGeom prst="rect">
            <a:avLst/>
          </a:prstGeom>
        </p:spPr>
        <p:txBody>
          <a:bodyPr lIns="121914" tIns="60957" rIns="121914" bIns="60957"/>
          <a:lstStyle>
            <a:lvl1pPr marL="383981" indent="-383981">
              <a:buFont typeface="Arial" panose="020B0604020202020204" pitchFamily="34" charset="0"/>
              <a:buChar char="•"/>
              <a:defRPr sz="2700" b="0">
                <a:solidFill>
                  <a:srgbClr val="FFFFFF"/>
                </a:solidFill>
                <a:latin typeface="Arial"/>
                <a:cs typeface="Arial"/>
              </a:defRPr>
            </a:lvl1pPr>
            <a:lvl2pPr>
              <a:defRPr sz="2400">
                <a:solidFill>
                  <a:srgbClr val="FFFFFF"/>
                </a:solidFill>
                <a:latin typeface="Arial"/>
                <a:cs typeface="Arial"/>
              </a:defRPr>
            </a:lvl2pPr>
            <a:lvl3pPr>
              <a:defRPr sz="2100">
                <a:solidFill>
                  <a:srgbClr val="FFFFFF"/>
                </a:solidFill>
                <a:latin typeface="Arial"/>
                <a:cs typeface="Arial"/>
              </a:defRPr>
            </a:lvl3pPr>
            <a:lvl4pPr>
              <a:defRPr sz="1900">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58" y="274639"/>
            <a:ext cx="10543823" cy="1143000"/>
          </a:xfrm>
          <a:prstGeom prst="rect">
            <a:avLst/>
          </a:prstGeom>
        </p:spPr>
        <p:txBody>
          <a:bodyPr lIns="121914" tIns="60957" rIns="121914" bIns="60957"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1448727545"/>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636900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
        <p:nvSpPr>
          <p:cNvPr id="14"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9238025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746086645"/>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1145862135"/>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9268226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
        <p:nvSpPr>
          <p:cNvPr id="14"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16505554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2237246721"/>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3929387612"/>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294732062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Utfallande bild utan bård">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lIns="91430" tIns="45715" rIns="91430" bIns="45715"/>
          <a:lstStyle/>
          <a:p>
            <a:endParaRPr lang="sv-SE" dirty="0"/>
          </a:p>
        </p:txBody>
      </p:sp>
      <p:sp>
        <p:nvSpPr>
          <p:cNvPr id="3" name="textruta 2"/>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Tree>
    <p:extLst>
      <p:ext uri="{BB962C8B-B14F-4D97-AF65-F5344CB8AC3E}">
        <p14:creationId xmlns:p14="http://schemas.microsoft.com/office/powerpoint/2010/main" val="287649748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Utfallande bild u. bård m. text">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lIns="91430" tIns="45715" rIns="91430" bIns="45715"/>
          <a:lstStyle/>
          <a:p>
            <a:endParaRPr lang="sv-SE"/>
          </a:p>
        </p:txBody>
      </p:sp>
      <p:sp>
        <p:nvSpPr>
          <p:cNvPr id="3" name="Title 1"/>
          <p:cNvSpPr>
            <a:spLocks noGrp="1"/>
          </p:cNvSpPr>
          <p:nvPr>
            <p:ph type="title" hasCustomPrompt="1"/>
          </p:nvPr>
        </p:nvSpPr>
        <p:spPr>
          <a:xfrm>
            <a:off x="1407584" y="898002"/>
            <a:ext cx="7315200" cy="473607"/>
          </a:xfrm>
          <a:prstGeom prst="rect">
            <a:avLst/>
          </a:prstGeom>
        </p:spPr>
        <p:txBody>
          <a:bodyPr lIns="91430" tIns="45715" rIns="91430" bIns="45715" anchor="b">
            <a:noAutofit/>
          </a:bodyPr>
          <a:lstStyle>
            <a:lvl1pPr algn="l">
              <a:defRPr sz="1867" b="1"/>
            </a:lvl1pPr>
          </a:lstStyle>
          <a:p>
            <a:pPr lvl="0"/>
            <a:r>
              <a:rPr lang="sv-SE" dirty="0" smtClean="0"/>
              <a:t>Klicka här för att ändra format på bakgrundstexten</a:t>
            </a:r>
          </a:p>
        </p:txBody>
      </p:sp>
      <p:sp>
        <p:nvSpPr>
          <p:cNvPr id="4" name="Text Placeholder 3"/>
          <p:cNvSpPr>
            <a:spLocks noGrp="1"/>
          </p:cNvSpPr>
          <p:nvPr>
            <p:ph type="body" sz="half" idx="2"/>
          </p:nvPr>
        </p:nvSpPr>
        <p:spPr>
          <a:xfrm>
            <a:off x="1407584" y="1401604"/>
            <a:ext cx="7315200" cy="337245"/>
          </a:xfrm>
          <a:prstGeom prst="rect">
            <a:avLst/>
          </a:prstGeom>
        </p:spPr>
        <p:txBody>
          <a:bodyPr lIns="91430" tIns="45715" rIns="91430" bIns="45715">
            <a:noAutofit/>
          </a:bodyPr>
          <a:lstStyle>
            <a:lvl1pPr marL="0" indent="0">
              <a:buNone/>
              <a:defRPr sz="1600" b="0">
                <a:latin typeface="Arial"/>
                <a:cs typeface="Arial"/>
              </a:defRPr>
            </a:lvl1pPr>
            <a:lvl2pPr marL="609507" indent="0">
              <a:buNone/>
              <a:defRPr sz="1600"/>
            </a:lvl2pPr>
            <a:lvl3pPr marL="1219020" indent="0">
              <a:buNone/>
              <a:defRPr sz="1333"/>
            </a:lvl3pPr>
            <a:lvl4pPr marL="1828528" indent="0">
              <a:buNone/>
              <a:defRPr sz="1200"/>
            </a:lvl4pPr>
            <a:lvl5pPr marL="2438038" indent="0">
              <a:buNone/>
              <a:defRPr sz="1200"/>
            </a:lvl5pPr>
            <a:lvl6pPr marL="3047544" indent="0">
              <a:buNone/>
              <a:defRPr sz="1200"/>
            </a:lvl6pPr>
            <a:lvl7pPr marL="3657051" indent="0">
              <a:buNone/>
              <a:defRPr sz="1200"/>
            </a:lvl7pPr>
            <a:lvl8pPr marL="4266560" indent="0">
              <a:buNone/>
              <a:defRPr sz="1200"/>
            </a:lvl8pPr>
            <a:lvl9pPr marL="4876069" indent="0">
              <a:buNone/>
              <a:defRPr sz="1200"/>
            </a:lvl9pPr>
          </a:lstStyle>
          <a:p>
            <a:pPr lvl="0"/>
            <a:r>
              <a:rPr lang="sv-SE" dirty="0" smtClean="0"/>
              <a:t>Klicka här för att ändra format på bakgrundstexten</a:t>
            </a:r>
          </a:p>
        </p:txBody>
      </p:sp>
      <p:sp>
        <p:nvSpPr>
          <p:cNvPr id="5" name="textruta 4"/>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Tree>
    <p:extLst>
      <p:ext uri="{BB962C8B-B14F-4D97-AF65-F5344CB8AC3E}">
        <p14:creationId xmlns:p14="http://schemas.microsoft.com/office/powerpoint/2010/main" val="2295529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Utfallande bild med bård">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Picture Placeholder 2"/>
          <p:cNvSpPr>
            <a:spLocks noGrp="1"/>
          </p:cNvSpPr>
          <p:nvPr>
            <p:ph type="pic" idx="1"/>
          </p:nvPr>
        </p:nvSpPr>
        <p:spPr>
          <a:xfrm>
            <a:off x="327968" y="-3"/>
            <a:ext cx="11864039" cy="6858003"/>
          </a:xfrm>
          <a:prstGeom prst="rect">
            <a:avLst/>
          </a:prstGeom>
        </p:spPr>
        <p:txBody>
          <a:bodyPr lIns="91430" tIns="45715" rIns="91430" bIns="45715"/>
          <a:lstStyle>
            <a:lvl1pPr marL="0" indent="0">
              <a:buNone/>
              <a:defRPr sz="4267"/>
            </a:lvl1pPr>
            <a:lvl2pPr marL="609507" indent="0">
              <a:buNone/>
              <a:defRPr sz="3733"/>
            </a:lvl2pPr>
            <a:lvl3pPr marL="1219020" indent="0">
              <a:buNone/>
              <a:defRPr sz="3200"/>
            </a:lvl3pPr>
            <a:lvl4pPr marL="1828528" indent="0">
              <a:buNone/>
              <a:defRPr sz="2667"/>
            </a:lvl4pPr>
            <a:lvl5pPr marL="2438038" indent="0">
              <a:buNone/>
              <a:defRPr sz="2667"/>
            </a:lvl5pPr>
            <a:lvl6pPr marL="3047544" indent="0">
              <a:buNone/>
              <a:defRPr sz="2667"/>
            </a:lvl6pPr>
            <a:lvl7pPr marL="3657051" indent="0">
              <a:buNone/>
              <a:defRPr sz="2667"/>
            </a:lvl7pPr>
            <a:lvl8pPr marL="4266560" indent="0">
              <a:buNone/>
              <a:defRPr sz="2667"/>
            </a:lvl8pPr>
            <a:lvl9pPr marL="4876069" indent="0">
              <a:buNone/>
              <a:defRPr sz="2667"/>
            </a:lvl9pPr>
          </a:lstStyle>
          <a:p>
            <a:endParaRPr lang="en-US" dirty="0"/>
          </a:p>
        </p:txBody>
      </p:sp>
      <p:sp>
        <p:nvSpPr>
          <p:cNvPr id="8" name="textruta 7"/>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Tree>
    <p:extLst>
      <p:ext uri="{BB962C8B-B14F-4D97-AF65-F5344CB8AC3E}">
        <p14:creationId xmlns:p14="http://schemas.microsoft.com/office/powerpoint/2010/main" val="308320818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Utfallande bild m. bård m. text">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Picture Placeholder 2"/>
          <p:cNvSpPr>
            <a:spLocks noGrp="1"/>
          </p:cNvSpPr>
          <p:nvPr>
            <p:ph type="pic" idx="1"/>
          </p:nvPr>
        </p:nvSpPr>
        <p:spPr>
          <a:xfrm>
            <a:off x="327968" y="-3"/>
            <a:ext cx="11864039" cy="6858003"/>
          </a:xfrm>
          <a:prstGeom prst="rect">
            <a:avLst/>
          </a:prstGeom>
        </p:spPr>
        <p:txBody>
          <a:bodyPr lIns="91430" tIns="45715" rIns="91430" bIns="45715"/>
          <a:lstStyle>
            <a:lvl1pPr marL="0" indent="0">
              <a:buNone/>
              <a:defRPr sz="4267"/>
            </a:lvl1pPr>
            <a:lvl2pPr marL="609507" indent="0">
              <a:buNone/>
              <a:defRPr sz="3733"/>
            </a:lvl2pPr>
            <a:lvl3pPr marL="1219020" indent="0">
              <a:buNone/>
              <a:defRPr sz="3200"/>
            </a:lvl3pPr>
            <a:lvl4pPr marL="1828528" indent="0">
              <a:buNone/>
              <a:defRPr sz="2667"/>
            </a:lvl4pPr>
            <a:lvl5pPr marL="2438038" indent="0">
              <a:buNone/>
              <a:defRPr sz="2667"/>
            </a:lvl5pPr>
            <a:lvl6pPr marL="3047544" indent="0">
              <a:buNone/>
              <a:defRPr sz="2667"/>
            </a:lvl6pPr>
            <a:lvl7pPr marL="3657051" indent="0">
              <a:buNone/>
              <a:defRPr sz="2667"/>
            </a:lvl7pPr>
            <a:lvl8pPr marL="4266560" indent="0">
              <a:buNone/>
              <a:defRPr sz="2667"/>
            </a:lvl8pPr>
            <a:lvl9pPr marL="4876069" indent="0">
              <a:buNone/>
              <a:defRPr sz="2667"/>
            </a:lvl9pPr>
          </a:lstStyle>
          <a:p>
            <a:endParaRPr lang="en-US" dirty="0"/>
          </a:p>
        </p:txBody>
      </p:sp>
      <p:sp>
        <p:nvSpPr>
          <p:cNvPr id="8" name="Title 1"/>
          <p:cNvSpPr>
            <a:spLocks noGrp="1"/>
          </p:cNvSpPr>
          <p:nvPr>
            <p:ph type="title" hasCustomPrompt="1"/>
          </p:nvPr>
        </p:nvSpPr>
        <p:spPr>
          <a:xfrm>
            <a:off x="1407584" y="898002"/>
            <a:ext cx="7315200" cy="473607"/>
          </a:xfrm>
          <a:prstGeom prst="rect">
            <a:avLst/>
          </a:prstGeom>
        </p:spPr>
        <p:txBody>
          <a:bodyPr lIns="91430" tIns="45715" rIns="91430" bIns="45715" anchor="b">
            <a:noAutofit/>
          </a:bodyPr>
          <a:lstStyle>
            <a:lvl1pPr algn="l">
              <a:defRPr sz="1867" b="1"/>
            </a:lvl1pPr>
          </a:lstStyle>
          <a:p>
            <a:pPr lvl="0"/>
            <a:r>
              <a:rPr lang="sv-SE" dirty="0" smtClean="0"/>
              <a:t>Klicka här för att ändra format på bakgrundstexten</a:t>
            </a:r>
          </a:p>
        </p:txBody>
      </p:sp>
      <p:sp>
        <p:nvSpPr>
          <p:cNvPr id="9" name="Text Placeholder 3"/>
          <p:cNvSpPr>
            <a:spLocks noGrp="1"/>
          </p:cNvSpPr>
          <p:nvPr>
            <p:ph type="body" sz="half" idx="2"/>
          </p:nvPr>
        </p:nvSpPr>
        <p:spPr>
          <a:xfrm>
            <a:off x="1407584" y="1401604"/>
            <a:ext cx="7315200" cy="337245"/>
          </a:xfrm>
          <a:prstGeom prst="rect">
            <a:avLst/>
          </a:prstGeom>
        </p:spPr>
        <p:txBody>
          <a:bodyPr lIns="91430" tIns="45715" rIns="91430" bIns="45715">
            <a:noAutofit/>
          </a:bodyPr>
          <a:lstStyle>
            <a:lvl1pPr marL="0" indent="0">
              <a:buNone/>
              <a:defRPr sz="1600" b="0">
                <a:latin typeface="Arial"/>
                <a:cs typeface="Arial"/>
              </a:defRPr>
            </a:lvl1pPr>
            <a:lvl2pPr marL="609507" indent="0">
              <a:buNone/>
              <a:defRPr sz="1600"/>
            </a:lvl2pPr>
            <a:lvl3pPr marL="1219020" indent="0">
              <a:buNone/>
              <a:defRPr sz="1333"/>
            </a:lvl3pPr>
            <a:lvl4pPr marL="1828528" indent="0">
              <a:buNone/>
              <a:defRPr sz="1200"/>
            </a:lvl4pPr>
            <a:lvl5pPr marL="2438038" indent="0">
              <a:buNone/>
              <a:defRPr sz="1200"/>
            </a:lvl5pPr>
            <a:lvl6pPr marL="3047544" indent="0">
              <a:buNone/>
              <a:defRPr sz="1200"/>
            </a:lvl6pPr>
            <a:lvl7pPr marL="3657051" indent="0">
              <a:buNone/>
              <a:defRPr sz="1200"/>
            </a:lvl7pPr>
            <a:lvl8pPr marL="4266560" indent="0">
              <a:buNone/>
              <a:defRPr sz="1200"/>
            </a:lvl8pPr>
            <a:lvl9pPr marL="4876069" indent="0">
              <a:buNone/>
              <a:defRPr sz="1200"/>
            </a:lvl9pPr>
          </a:lstStyle>
          <a:p>
            <a:pPr lvl="0"/>
            <a:r>
              <a:rPr lang="sv-SE" dirty="0" smtClean="0"/>
              <a:t>Klicka här för att ändra format på bakgrundstexten</a:t>
            </a:r>
          </a:p>
        </p:txBody>
      </p:sp>
      <p:sp>
        <p:nvSpPr>
          <p:cNvPr id="10" name="textruta 9"/>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Tree>
    <p:extLst>
      <p:ext uri="{BB962C8B-B14F-4D97-AF65-F5344CB8AC3E}">
        <p14:creationId xmlns:p14="http://schemas.microsoft.com/office/powerpoint/2010/main" val="278537016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48754"/>
            <a:ext cx="7315200" cy="473607"/>
          </a:xfrm>
          <a:prstGeom prst="rect">
            <a:avLst/>
          </a:prstGeom>
        </p:spPr>
        <p:txBody>
          <a:bodyPr lIns="91430" tIns="45715" rIns="91430" bIns="45715" anchor="b">
            <a:noAutofit/>
          </a:bodyPr>
          <a:lstStyle>
            <a:lvl1pPr algn="l">
              <a:defRPr sz="1867" b="1"/>
            </a:lvl1pPr>
          </a:lstStyle>
          <a:p>
            <a:pPr lvl="0"/>
            <a:r>
              <a:rPr lang="sv-SE" dirty="0" smtClean="0"/>
              <a:t>Klicka här för att ändra format på bakgrundstexten</a:t>
            </a:r>
          </a:p>
        </p:txBody>
      </p:sp>
      <p:sp>
        <p:nvSpPr>
          <p:cNvPr id="3" name="Picture Placeholder 2"/>
          <p:cNvSpPr>
            <a:spLocks noGrp="1"/>
          </p:cNvSpPr>
          <p:nvPr>
            <p:ph type="pic" idx="1"/>
          </p:nvPr>
        </p:nvSpPr>
        <p:spPr>
          <a:xfrm>
            <a:off x="2389717" y="711199"/>
            <a:ext cx="7315200" cy="4114800"/>
          </a:xfrm>
          <a:prstGeom prst="rect">
            <a:avLst/>
          </a:prstGeom>
        </p:spPr>
        <p:txBody>
          <a:bodyPr lIns="91430" tIns="45715" rIns="91430" bIns="45715"/>
          <a:lstStyle>
            <a:lvl1pPr marL="0" indent="0">
              <a:buNone/>
              <a:defRPr sz="4267"/>
            </a:lvl1pPr>
            <a:lvl2pPr marL="609507" indent="0">
              <a:buNone/>
              <a:defRPr sz="3733"/>
            </a:lvl2pPr>
            <a:lvl3pPr marL="1219020" indent="0">
              <a:buNone/>
              <a:defRPr sz="3200"/>
            </a:lvl3pPr>
            <a:lvl4pPr marL="1828528" indent="0">
              <a:buNone/>
              <a:defRPr sz="2667"/>
            </a:lvl4pPr>
            <a:lvl5pPr marL="2438038" indent="0">
              <a:buNone/>
              <a:defRPr sz="2667"/>
            </a:lvl5pPr>
            <a:lvl6pPr marL="3047544" indent="0">
              <a:buNone/>
              <a:defRPr sz="2667"/>
            </a:lvl6pPr>
            <a:lvl7pPr marL="3657051" indent="0">
              <a:buNone/>
              <a:defRPr sz="2667"/>
            </a:lvl7pPr>
            <a:lvl8pPr marL="4266560" indent="0">
              <a:buNone/>
              <a:defRPr sz="2667"/>
            </a:lvl8pPr>
            <a:lvl9pPr marL="4876069" indent="0">
              <a:buNone/>
              <a:defRPr sz="2667"/>
            </a:lvl9pPr>
          </a:lstStyle>
          <a:p>
            <a:endParaRPr lang="en-US" dirty="0"/>
          </a:p>
        </p:txBody>
      </p:sp>
      <p:sp>
        <p:nvSpPr>
          <p:cNvPr id="4" name="Text Placeholder 3"/>
          <p:cNvSpPr>
            <a:spLocks noGrp="1"/>
          </p:cNvSpPr>
          <p:nvPr>
            <p:ph type="body" sz="half" idx="2"/>
          </p:nvPr>
        </p:nvSpPr>
        <p:spPr>
          <a:xfrm>
            <a:off x="2389717" y="5352356"/>
            <a:ext cx="7315200" cy="337245"/>
          </a:xfrm>
          <a:prstGeom prst="rect">
            <a:avLst/>
          </a:prstGeom>
        </p:spPr>
        <p:txBody>
          <a:bodyPr lIns="91430" tIns="45715" rIns="91430" bIns="45715">
            <a:noAutofit/>
          </a:bodyPr>
          <a:lstStyle>
            <a:lvl1pPr marL="0" indent="0">
              <a:buNone/>
              <a:defRPr sz="1600" b="0">
                <a:latin typeface="Arial"/>
                <a:cs typeface="Arial"/>
              </a:defRPr>
            </a:lvl1pPr>
            <a:lvl2pPr marL="609507" indent="0">
              <a:buNone/>
              <a:defRPr sz="1600"/>
            </a:lvl2pPr>
            <a:lvl3pPr marL="1219020" indent="0">
              <a:buNone/>
              <a:defRPr sz="1333"/>
            </a:lvl3pPr>
            <a:lvl4pPr marL="1828528" indent="0">
              <a:buNone/>
              <a:defRPr sz="1200"/>
            </a:lvl4pPr>
            <a:lvl5pPr marL="2438038" indent="0">
              <a:buNone/>
              <a:defRPr sz="1200"/>
            </a:lvl5pPr>
            <a:lvl6pPr marL="3047544" indent="0">
              <a:buNone/>
              <a:defRPr sz="1200"/>
            </a:lvl6pPr>
            <a:lvl7pPr marL="3657051" indent="0">
              <a:buNone/>
              <a:defRPr sz="1200"/>
            </a:lvl7pPr>
            <a:lvl8pPr marL="4266560" indent="0">
              <a:buNone/>
              <a:defRPr sz="1200"/>
            </a:lvl8pPr>
            <a:lvl9pPr marL="4876069" indent="0">
              <a:buNone/>
              <a:defRPr sz="1200"/>
            </a:lvl9pPr>
          </a:lstStyle>
          <a:p>
            <a:pPr lvl="0"/>
            <a:r>
              <a:rPr lang="sv-SE" dirty="0" smtClean="0"/>
              <a:t>Klicka här för att ändra format på bakgrundstexten</a:t>
            </a:r>
          </a:p>
        </p:txBody>
      </p:sp>
      <p:sp>
        <p:nvSpPr>
          <p:cNvPr id="15" name="textruta 14"/>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Tree>
    <p:extLst>
      <p:ext uri="{BB962C8B-B14F-4D97-AF65-F5344CB8AC3E}">
        <p14:creationId xmlns:p14="http://schemas.microsoft.com/office/powerpoint/2010/main" val="99540591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om med bård och logga">
    <p:spTree>
      <p:nvGrpSpPr>
        <p:cNvPr id="1" name=""/>
        <p:cNvGrpSpPr/>
        <p:nvPr/>
      </p:nvGrpSpPr>
      <p:grpSpPr>
        <a:xfrm>
          <a:off x="0" y="0"/>
          <a:ext cx="0" cy="0"/>
          <a:chOff x="0" y="0"/>
          <a:chExt cx="0" cy="0"/>
        </a:xfrm>
      </p:grpSpPr>
      <p:sp>
        <p:nvSpPr>
          <p:cNvPr id="11" name="textruta 10"/>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2" name="Rektangel 11"/>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3" name="Rektangel 12"/>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4" name="Rektangel 13"/>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5" name="Rektangel 14"/>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6" name="Rektangel 15"/>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Tree>
    <p:extLst>
      <p:ext uri="{BB962C8B-B14F-4D97-AF65-F5344CB8AC3E}">
        <p14:creationId xmlns:p14="http://schemas.microsoft.com/office/powerpoint/2010/main" val="17772344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Rubrik och brödtext - Lila bård med lila bakgrund">
    <p:bg>
      <p:bgPr>
        <a:solidFill>
          <a:srgbClr val="66004B"/>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4"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solidFill>
                  <a:srgbClr val="FFFFFF"/>
                </a:solidFill>
                <a:latin typeface="Arial"/>
                <a:cs typeface="Arial"/>
              </a:defRPr>
            </a:lvl1pPr>
            <a:lvl2pPr>
              <a:defRPr sz="2400">
                <a:solidFill>
                  <a:srgbClr val="FFFFFF"/>
                </a:solidFill>
                <a:latin typeface="Arial"/>
                <a:cs typeface="Arial"/>
              </a:defRPr>
            </a:lvl2pPr>
            <a:lvl3pPr>
              <a:defRPr sz="2133">
                <a:solidFill>
                  <a:srgbClr val="FFFFFF"/>
                </a:solidFill>
                <a:latin typeface="Arial"/>
                <a:cs typeface="Arial"/>
              </a:defRPr>
            </a:lvl3pPr>
            <a:lvl4pPr>
              <a:defRPr sz="1867">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0" name="Title 1"/>
          <p:cNvSpPr>
            <a:spLocks noGrp="1"/>
          </p:cNvSpPr>
          <p:nvPr>
            <p:ph type="title"/>
          </p:nvPr>
        </p:nvSpPr>
        <p:spPr>
          <a:xfrm>
            <a:off x="1467563" y="274639"/>
            <a:ext cx="10543823" cy="1143000"/>
          </a:xfrm>
          <a:prstGeom prst="rect">
            <a:avLst/>
          </a:prstGeom>
        </p:spPr>
        <p:txBody>
          <a:bodyPr lIns="91430" tIns="45715" rIns="91430" bIns="45715"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3052026153"/>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85082437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smtClean="0"/>
              <a:t>Klicka här för att ändra format</a:t>
            </a:r>
            <a:endParaRPr lang="sv-SE"/>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om du vill redigera mall för underrubrikformat</a:t>
            </a:r>
            <a:endParaRPr lang="sv-SE"/>
          </a:p>
        </p:txBody>
      </p:sp>
      <p:sp>
        <p:nvSpPr>
          <p:cNvPr id="4" name="Platshållare för datum 3"/>
          <p:cNvSpPr>
            <a:spLocks noGrp="1"/>
          </p:cNvSpPr>
          <p:nvPr>
            <p:ph type="dt" sz="half" idx="10"/>
          </p:nvPr>
        </p:nvSpPr>
        <p:spPr/>
        <p:txBody>
          <a:bodyPr/>
          <a:lstStyle/>
          <a:p>
            <a:fld id="{1E8D4021-D8B2-45FA-9A1F-A941C9A924B9}" type="datetimeFigureOut">
              <a:rPr lang="sv-SE" smtClean="0">
                <a:solidFill>
                  <a:prstClr val="black"/>
                </a:solidFill>
              </a:rPr>
              <a:pPr/>
              <a:t>2020-02-05</a:t>
            </a:fld>
            <a:endParaRPr lang="sv-SE">
              <a:solidFill>
                <a:prstClr val="black"/>
              </a:solidFill>
            </a:endParaRPr>
          </a:p>
        </p:txBody>
      </p:sp>
      <p:sp>
        <p:nvSpPr>
          <p:cNvPr id="5" name="Platshållare för sidfot 4"/>
          <p:cNvSpPr>
            <a:spLocks noGrp="1"/>
          </p:cNvSpPr>
          <p:nvPr>
            <p:ph type="ftr" sz="quarter" idx="11"/>
          </p:nvPr>
        </p:nvSpPr>
        <p:spPr/>
        <p:txBody>
          <a:bodyPr/>
          <a:lstStyle/>
          <a:p>
            <a:endParaRPr lang="sv-SE">
              <a:solidFill>
                <a:prstClr val="black"/>
              </a:solidFill>
            </a:endParaRPr>
          </a:p>
        </p:txBody>
      </p:sp>
      <p:sp>
        <p:nvSpPr>
          <p:cNvPr id="6" name="Platshållare för bildnummer 5"/>
          <p:cNvSpPr>
            <a:spLocks noGrp="1"/>
          </p:cNvSpPr>
          <p:nvPr>
            <p:ph type="sldNum" sz="quarter" idx="12"/>
          </p:nvPr>
        </p:nvSpPr>
        <p:spPr/>
        <p:txBody>
          <a:bodyPr/>
          <a:lstStyle/>
          <a:p>
            <a:fld id="{704761FA-B5D1-46E2-AA83-9CEC7CE59146}" type="slidenum">
              <a:rPr lang="sv-SE" smtClean="0">
                <a:solidFill>
                  <a:prstClr val="black"/>
                </a:solidFill>
              </a:rPr>
              <a:pPr/>
              <a:t>‹#›</a:t>
            </a:fld>
            <a:endParaRPr lang="sv-SE">
              <a:solidFill>
                <a:prstClr val="black"/>
              </a:solidFill>
            </a:endParaRPr>
          </a:p>
        </p:txBody>
      </p:sp>
    </p:spTree>
    <p:extLst>
      <p:ext uri="{BB962C8B-B14F-4D97-AF65-F5344CB8AC3E}">
        <p14:creationId xmlns:p14="http://schemas.microsoft.com/office/powerpoint/2010/main" val="316767928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Vit">
    <p:bg>
      <p:bgPr>
        <a:solidFill>
          <a:schemeClr val="bg1"/>
        </a:solidFill>
        <a:effectLst/>
      </p:bgPr>
    </p:bg>
    <p:spTree>
      <p:nvGrpSpPr>
        <p:cNvPr id="1" name=""/>
        <p:cNvGrpSpPr/>
        <p:nvPr/>
      </p:nvGrpSpPr>
      <p:grpSpPr>
        <a:xfrm>
          <a:off x="0" y="0"/>
          <a:ext cx="0" cy="0"/>
          <a:chOff x="0" y="0"/>
          <a:chExt cx="0" cy="0"/>
        </a:xfrm>
      </p:grpSpPr>
      <p:sp>
        <p:nvSpPr>
          <p:cNvPr id="8" name="Rektangel 7"/>
          <p:cNvSpPr/>
          <p:nvPr userDrawn="1"/>
        </p:nvSpPr>
        <p:spPr>
          <a:xfrm>
            <a:off x="0" y="1"/>
            <a:ext cx="330200" cy="1371600"/>
          </a:xfrm>
          <a:prstGeom prst="rect">
            <a:avLst/>
          </a:prstGeom>
          <a:solidFill>
            <a:srgbClr val="C73686"/>
          </a:solidFill>
          <a:ln w="12700" cap="flat" cmpd="sng" algn="ctr">
            <a:noFill/>
            <a:prstDash val="solid"/>
            <a:miter lim="800000"/>
          </a:ln>
          <a:effectLst/>
        </p:spPr>
        <p:txBody>
          <a:bodyPr rtlCol="0" anchor="ctr"/>
          <a:lstStyle/>
          <a:p>
            <a:pPr algn="ctr" defTabSz="1219170">
              <a:defRPr/>
            </a:pPr>
            <a:endParaRPr lang="sv-SE" sz="2400" kern="0">
              <a:solidFill>
                <a:sysClr val="window" lastClr="FFFFFF"/>
              </a:solidFill>
            </a:endParaRPr>
          </a:p>
        </p:txBody>
      </p:sp>
      <p:sp>
        <p:nvSpPr>
          <p:cNvPr id="9" name="Rektangel 8"/>
          <p:cNvSpPr/>
          <p:nvPr userDrawn="1"/>
        </p:nvSpPr>
        <p:spPr>
          <a:xfrm>
            <a:off x="0" y="1371600"/>
            <a:ext cx="330200" cy="1371600"/>
          </a:xfrm>
          <a:prstGeom prst="rect">
            <a:avLst/>
          </a:prstGeom>
          <a:solidFill>
            <a:srgbClr val="5C0C6F"/>
          </a:solidFill>
          <a:ln w="12700" cap="flat" cmpd="sng" algn="ctr">
            <a:noFill/>
            <a:prstDash val="solid"/>
            <a:miter lim="800000"/>
          </a:ln>
          <a:effectLst/>
        </p:spPr>
        <p:txBody>
          <a:bodyPr rtlCol="0" anchor="ctr"/>
          <a:lstStyle/>
          <a:p>
            <a:pPr algn="ctr" defTabSz="1219170">
              <a:defRPr/>
            </a:pPr>
            <a:endParaRPr lang="sv-SE" sz="2400" kern="0">
              <a:solidFill>
                <a:sysClr val="window" lastClr="FFFFFF"/>
              </a:solidFill>
            </a:endParaRPr>
          </a:p>
        </p:txBody>
      </p:sp>
      <p:sp>
        <p:nvSpPr>
          <p:cNvPr id="10" name="Rektangel 9"/>
          <p:cNvSpPr/>
          <p:nvPr userDrawn="1"/>
        </p:nvSpPr>
        <p:spPr>
          <a:xfrm>
            <a:off x="0" y="2743199"/>
            <a:ext cx="330200" cy="1371600"/>
          </a:xfrm>
          <a:prstGeom prst="rect">
            <a:avLst/>
          </a:prstGeom>
          <a:solidFill>
            <a:srgbClr val="963486"/>
          </a:solidFill>
          <a:ln w="12700" cap="flat" cmpd="sng" algn="ctr">
            <a:noFill/>
            <a:prstDash val="solid"/>
            <a:miter lim="800000"/>
          </a:ln>
          <a:effectLst/>
        </p:spPr>
        <p:txBody>
          <a:bodyPr rtlCol="0" anchor="ctr"/>
          <a:lstStyle/>
          <a:p>
            <a:pPr algn="ctr" defTabSz="1219170">
              <a:defRPr/>
            </a:pPr>
            <a:endParaRPr lang="sv-SE" sz="2400" kern="0">
              <a:solidFill>
                <a:sysClr val="window" lastClr="FFFFFF"/>
              </a:solidFill>
            </a:endParaRPr>
          </a:p>
        </p:txBody>
      </p:sp>
      <p:sp>
        <p:nvSpPr>
          <p:cNvPr id="11" name="Rektangel 10"/>
          <p:cNvSpPr/>
          <p:nvPr userDrawn="1"/>
        </p:nvSpPr>
        <p:spPr>
          <a:xfrm>
            <a:off x="0" y="4114799"/>
            <a:ext cx="330200" cy="1371600"/>
          </a:xfrm>
          <a:prstGeom prst="rect">
            <a:avLst/>
          </a:prstGeom>
          <a:solidFill>
            <a:srgbClr val="66004B"/>
          </a:solidFill>
          <a:ln w="12700" cap="flat" cmpd="sng" algn="ctr">
            <a:noFill/>
            <a:prstDash val="solid"/>
            <a:miter lim="800000"/>
          </a:ln>
          <a:effectLst/>
        </p:spPr>
        <p:txBody>
          <a:bodyPr rtlCol="0" anchor="ctr"/>
          <a:lstStyle/>
          <a:p>
            <a:pPr algn="ctr" defTabSz="1219170">
              <a:defRPr/>
            </a:pPr>
            <a:endParaRPr lang="sv-SE" sz="2400" kern="0">
              <a:solidFill>
                <a:sysClr val="window" lastClr="FFFFFF"/>
              </a:solidFill>
            </a:endParaRPr>
          </a:p>
        </p:txBody>
      </p:sp>
      <p:sp>
        <p:nvSpPr>
          <p:cNvPr id="12" name="Rektangel 11"/>
          <p:cNvSpPr/>
          <p:nvPr userDrawn="1"/>
        </p:nvSpPr>
        <p:spPr>
          <a:xfrm>
            <a:off x="0" y="5486399"/>
            <a:ext cx="330200" cy="1371600"/>
          </a:xfrm>
          <a:prstGeom prst="rect">
            <a:avLst/>
          </a:prstGeom>
          <a:solidFill>
            <a:srgbClr val="93006D"/>
          </a:solidFill>
          <a:ln w="12700" cap="flat" cmpd="sng" algn="ctr">
            <a:noFill/>
            <a:prstDash val="solid"/>
            <a:miter lim="800000"/>
          </a:ln>
          <a:effectLst/>
        </p:spPr>
        <p:txBody>
          <a:bodyPr rtlCol="0" anchor="ctr"/>
          <a:lstStyle/>
          <a:p>
            <a:pPr algn="ctr" defTabSz="1219170">
              <a:defRPr/>
            </a:pPr>
            <a:endParaRPr lang="sv-SE" sz="2400" kern="0">
              <a:solidFill>
                <a:sysClr val="window" lastClr="FFFFFF"/>
              </a:solidFill>
            </a:endParaRPr>
          </a:p>
        </p:txBody>
      </p:sp>
    </p:spTree>
    <p:extLst>
      <p:ext uri="{BB962C8B-B14F-4D97-AF65-F5344CB8AC3E}">
        <p14:creationId xmlns:p14="http://schemas.microsoft.com/office/powerpoint/2010/main" val="1713841015"/>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
        <p:nvSpPr>
          <p:cNvPr id="14"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77006007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1932160182"/>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2517657952"/>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388709239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
        <p:nvSpPr>
          <p:cNvPr id="14"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260547812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468054983"/>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4072504601"/>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dirty="0" smtClean="0"/>
              <a:t>Klicka här för att ändra format</a:t>
            </a:r>
            <a:endParaRPr lang="en-US" dirty="0"/>
          </a:p>
        </p:txBody>
      </p:sp>
    </p:spTree>
    <p:extLst>
      <p:ext uri="{BB962C8B-B14F-4D97-AF65-F5344CB8AC3E}">
        <p14:creationId xmlns:p14="http://schemas.microsoft.com/office/powerpoint/2010/main" val="275889530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Utfallande bild utan bård">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lIns="91430" tIns="45715" rIns="91430" bIns="45715"/>
          <a:lstStyle/>
          <a:p>
            <a:endParaRPr lang="sv-SE" dirty="0"/>
          </a:p>
        </p:txBody>
      </p:sp>
      <p:sp>
        <p:nvSpPr>
          <p:cNvPr id="3" name="textruta 2"/>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Tree>
    <p:extLst>
      <p:ext uri="{BB962C8B-B14F-4D97-AF65-F5344CB8AC3E}">
        <p14:creationId xmlns:p14="http://schemas.microsoft.com/office/powerpoint/2010/main" val="20695304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Utfallande bild u. bård m. text">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lIns="91430" tIns="45715" rIns="91430" bIns="45715"/>
          <a:lstStyle/>
          <a:p>
            <a:endParaRPr lang="sv-SE"/>
          </a:p>
        </p:txBody>
      </p:sp>
      <p:sp>
        <p:nvSpPr>
          <p:cNvPr id="3" name="Title 1"/>
          <p:cNvSpPr>
            <a:spLocks noGrp="1"/>
          </p:cNvSpPr>
          <p:nvPr>
            <p:ph type="title" hasCustomPrompt="1"/>
          </p:nvPr>
        </p:nvSpPr>
        <p:spPr>
          <a:xfrm>
            <a:off x="1407584" y="898002"/>
            <a:ext cx="7315200" cy="473607"/>
          </a:xfrm>
          <a:prstGeom prst="rect">
            <a:avLst/>
          </a:prstGeom>
        </p:spPr>
        <p:txBody>
          <a:bodyPr lIns="91430" tIns="45715" rIns="91430" bIns="45715" anchor="b">
            <a:noAutofit/>
          </a:bodyPr>
          <a:lstStyle>
            <a:lvl1pPr algn="l">
              <a:defRPr sz="1867" b="1"/>
            </a:lvl1pPr>
          </a:lstStyle>
          <a:p>
            <a:pPr lvl="0"/>
            <a:r>
              <a:rPr lang="sv-SE" dirty="0" smtClean="0"/>
              <a:t>Klicka här för att ändra format på bakgrundstexten</a:t>
            </a:r>
          </a:p>
        </p:txBody>
      </p:sp>
      <p:sp>
        <p:nvSpPr>
          <p:cNvPr id="4" name="Text Placeholder 3"/>
          <p:cNvSpPr>
            <a:spLocks noGrp="1"/>
          </p:cNvSpPr>
          <p:nvPr>
            <p:ph type="body" sz="half" idx="2"/>
          </p:nvPr>
        </p:nvSpPr>
        <p:spPr>
          <a:xfrm>
            <a:off x="1407584" y="1401604"/>
            <a:ext cx="7315200" cy="337245"/>
          </a:xfrm>
          <a:prstGeom prst="rect">
            <a:avLst/>
          </a:prstGeom>
        </p:spPr>
        <p:txBody>
          <a:bodyPr lIns="91430" tIns="45715" rIns="91430" bIns="45715">
            <a:noAutofit/>
          </a:bodyPr>
          <a:lstStyle>
            <a:lvl1pPr marL="0" indent="0">
              <a:buNone/>
              <a:defRPr sz="1600" b="0">
                <a:latin typeface="Arial"/>
                <a:cs typeface="Arial"/>
              </a:defRPr>
            </a:lvl1pPr>
            <a:lvl2pPr marL="609507" indent="0">
              <a:buNone/>
              <a:defRPr sz="1600"/>
            </a:lvl2pPr>
            <a:lvl3pPr marL="1219020" indent="0">
              <a:buNone/>
              <a:defRPr sz="1333"/>
            </a:lvl3pPr>
            <a:lvl4pPr marL="1828528" indent="0">
              <a:buNone/>
              <a:defRPr sz="1200"/>
            </a:lvl4pPr>
            <a:lvl5pPr marL="2438038" indent="0">
              <a:buNone/>
              <a:defRPr sz="1200"/>
            </a:lvl5pPr>
            <a:lvl6pPr marL="3047544" indent="0">
              <a:buNone/>
              <a:defRPr sz="1200"/>
            </a:lvl6pPr>
            <a:lvl7pPr marL="3657051" indent="0">
              <a:buNone/>
              <a:defRPr sz="1200"/>
            </a:lvl7pPr>
            <a:lvl8pPr marL="4266560" indent="0">
              <a:buNone/>
              <a:defRPr sz="1200"/>
            </a:lvl8pPr>
            <a:lvl9pPr marL="4876069" indent="0">
              <a:buNone/>
              <a:defRPr sz="1200"/>
            </a:lvl9pPr>
          </a:lstStyle>
          <a:p>
            <a:pPr lvl="0"/>
            <a:r>
              <a:rPr lang="sv-SE" dirty="0" smtClean="0"/>
              <a:t>Klicka här för att ändra format på bakgrundstexten</a:t>
            </a:r>
          </a:p>
        </p:txBody>
      </p:sp>
      <p:sp>
        <p:nvSpPr>
          <p:cNvPr id="5" name="textruta 4"/>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Tree>
    <p:extLst>
      <p:ext uri="{BB962C8B-B14F-4D97-AF65-F5344CB8AC3E}">
        <p14:creationId xmlns:p14="http://schemas.microsoft.com/office/powerpoint/2010/main" val="35117219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Utfallande bild med bård">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Picture Placeholder 2"/>
          <p:cNvSpPr>
            <a:spLocks noGrp="1"/>
          </p:cNvSpPr>
          <p:nvPr>
            <p:ph type="pic" idx="1"/>
          </p:nvPr>
        </p:nvSpPr>
        <p:spPr>
          <a:xfrm>
            <a:off x="327968" y="-3"/>
            <a:ext cx="11864039" cy="6858003"/>
          </a:xfrm>
          <a:prstGeom prst="rect">
            <a:avLst/>
          </a:prstGeom>
        </p:spPr>
        <p:txBody>
          <a:bodyPr lIns="91430" tIns="45715" rIns="91430" bIns="45715"/>
          <a:lstStyle>
            <a:lvl1pPr marL="0" indent="0">
              <a:buNone/>
              <a:defRPr sz="4267"/>
            </a:lvl1pPr>
            <a:lvl2pPr marL="609507" indent="0">
              <a:buNone/>
              <a:defRPr sz="3733"/>
            </a:lvl2pPr>
            <a:lvl3pPr marL="1219020" indent="0">
              <a:buNone/>
              <a:defRPr sz="3200"/>
            </a:lvl3pPr>
            <a:lvl4pPr marL="1828528" indent="0">
              <a:buNone/>
              <a:defRPr sz="2667"/>
            </a:lvl4pPr>
            <a:lvl5pPr marL="2438038" indent="0">
              <a:buNone/>
              <a:defRPr sz="2667"/>
            </a:lvl5pPr>
            <a:lvl6pPr marL="3047544" indent="0">
              <a:buNone/>
              <a:defRPr sz="2667"/>
            </a:lvl6pPr>
            <a:lvl7pPr marL="3657051" indent="0">
              <a:buNone/>
              <a:defRPr sz="2667"/>
            </a:lvl7pPr>
            <a:lvl8pPr marL="4266560" indent="0">
              <a:buNone/>
              <a:defRPr sz="2667"/>
            </a:lvl8pPr>
            <a:lvl9pPr marL="4876069" indent="0">
              <a:buNone/>
              <a:defRPr sz="2667"/>
            </a:lvl9pPr>
          </a:lstStyle>
          <a:p>
            <a:endParaRPr lang="en-US" dirty="0"/>
          </a:p>
        </p:txBody>
      </p:sp>
      <p:sp>
        <p:nvSpPr>
          <p:cNvPr id="8" name="textruta 7"/>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Tree>
    <p:extLst>
      <p:ext uri="{BB962C8B-B14F-4D97-AF65-F5344CB8AC3E}">
        <p14:creationId xmlns:p14="http://schemas.microsoft.com/office/powerpoint/2010/main" val="27244924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Utfallande bild m. bård m. text">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Picture Placeholder 2"/>
          <p:cNvSpPr>
            <a:spLocks noGrp="1"/>
          </p:cNvSpPr>
          <p:nvPr>
            <p:ph type="pic" idx="1"/>
          </p:nvPr>
        </p:nvSpPr>
        <p:spPr>
          <a:xfrm>
            <a:off x="327968" y="-3"/>
            <a:ext cx="11864039" cy="6858003"/>
          </a:xfrm>
          <a:prstGeom prst="rect">
            <a:avLst/>
          </a:prstGeom>
        </p:spPr>
        <p:txBody>
          <a:bodyPr lIns="91430" tIns="45715" rIns="91430" bIns="45715"/>
          <a:lstStyle>
            <a:lvl1pPr marL="0" indent="0">
              <a:buNone/>
              <a:defRPr sz="4267"/>
            </a:lvl1pPr>
            <a:lvl2pPr marL="609507" indent="0">
              <a:buNone/>
              <a:defRPr sz="3733"/>
            </a:lvl2pPr>
            <a:lvl3pPr marL="1219020" indent="0">
              <a:buNone/>
              <a:defRPr sz="3200"/>
            </a:lvl3pPr>
            <a:lvl4pPr marL="1828528" indent="0">
              <a:buNone/>
              <a:defRPr sz="2667"/>
            </a:lvl4pPr>
            <a:lvl5pPr marL="2438038" indent="0">
              <a:buNone/>
              <a:defRPr sz="2667"/>
            </a:lvl5pPr>
            <a:lvl6pPr marL="3047544" indent="0">
              <a:buNone/>
              <a:defRPr sz="2667"/>
            </a:lvl6pPr>
            <a:lvl7pPr marL="3657051" indent="0">
              <a:buNone/>
              <a:defRPr sz="2667"/>
            </a:lvl7pPr>
            <a:lvl8pPr marL="4266560" indent="0">
              <a:buNone/>
              <a:defRPr sz="2667"/>
            </a:lvl8pPr>
            <a:lvl9pPr marL="4876069" indent="0">
              <a:buNone/>
              <a:defRPr sz="2667"/>
            </a:lvl9pPr>
          </a:lstStyle>
          <a:p>
            <a:endParaRPr lang="en-US" dirty="0"/>
          </a:p>
        </p:txBody>
      </p:sp>
      <p:sp>
        <p:nvSpPr>
          <p:cNvPr id="8" name="Title 1"/>
          <p:cNvSpPr>
            <a:spLocks noGrp="1"/>
          </p:cNvSpPr>
          <p:nvPr>
            <p:ph type="title" hasCustomPrompt="1"/>
          </p:nvPr>
        </p:nvSpPr>
        <p:spPr>
          <a:xfrm>
            <a:off x="1407584" y="898002"/>
            <a:ext cx="7315200" cy="473607"/>
          </a:xfrm>
          <a:prstGeom prst="rect">
            <a:avLst/>
          </a:prstGeom>
        </p:spPr>
        <p:txBody>
          <a:bodyPr lIns="91430" tIns="45715" rIns="91430" bIns="45715" anchor="b">
            <a:noAutofit/>
          </a:bodyPr>
          <a:lstStyle>
            <a:lvl1pPr algn="l">
              <a:defRPr sz="1867" b="1"/>
            </a:lvl1pPr>
          </a:lstStyle>
          <a:p>
            <a:pPr lvl="0"/>
            <a:r>
              <a:rPr lang="sv-SE" dirty="0" smtClean="0"/>
              <a:t>Klicka här för att ändra format på bakgrundstexten</a:t>
            </a:r>
          </a:p>
        </p:txBody>
      </p:sp>
      <p:sp>
        <p:nvSpPr>
          <p:cNvPr id="9" name="Text Placeholder 3"/>
          <p:cNvSpPr>
            <a:spLocks noGrp="1"/>
          </p:cNvSpPr>
          <p:nvPr>
            <p:ph type="body" sz="half" idx="2"/>
          </p:nvPr>
        </p:nvSpPr>
        <p:spPr>
          <a:xfrm>
            <a:off x="1407584" y="1401604"/>
            <a:ext cx="7315200" cy="337245"/>
          </a:xfrm>
          <a:prstGeom prst="rect">
            <a:avLst/>
          </a:prstGeom>
        </p:spPr>
        <p:txBody>
          <a:bodyPr lIns="91430" tIns="45715" rIns="91430" bIns="45715">
            <a:noAutofit/>
          </a:bodyPr>
          <a:lstStyle>
            <a:lvl1pPr marL="0" indent="0">
              <a:buNone/>
              <a:defRPr sz="1600" b="0">
                <a:latin typeface="Arial"/>
                <a:cs typeface="Arial"/>
              </a:defRPr>
            </a:lvl1pPr>
            <a:lvl2pPr marL="609507" indent="0">
              <a:buNone/>
              <a:defRPr sz="1600"/>
            </a:lvl2pPr>
            <a:lvl3pPr marL="1219020" indent="0">
              <a:buNone/>
              <a:defRPr sz="1333"/>
            </a:lvl3pPr>
            <a:lvl4pPr marL="1828528" indent="0">
              <a:buNone/>
              <a:defRPr sz="1200"/>
            </a:lvl4pPr>
            <a:lvl5pPr marL="2438038" indent="0">
              <a:buNone/>
              <a:defRPr sz="1200"/>
            </a:lvl5pPr>
            <a:lvl6pPr marL="3047544" indent="0">
              <a:buNone/>
              <a:defRPr sz="1200"/>
            </a:lvl6pPr>
            <a:lvl7pPr marL="3657051" indent="0">
              <a:buNone/>
              <a:defRPr sz="1200"/>
            </a:lvl7pPr>
            <a:lvl8pPr marL="4266560" indent="0">
              <a:buNone/>
              <a:defRPr sz="1200"/>
            </a:lvl8pPr>
            <a:lvl9pPr marL="4876069" indent="0">
              <a:buNone/>
              <a:defRPr sz="1200"/>
            </a:lvl9pPr>
          </a:lstStyle>
          <a:p>
            <a:pPr lvl="0"/>
            <a:r>
              <a:rPr lang="sv-SE" dirty="0" smtClean="0"/>
              <a:t>Klicka här för att ändra format på bakgrundstexten</a:t>
            </a:r>
          </a:p>
        </p:txBody>
      </p:sp>
      <p:sp>
        <p:nvSpPr>
          <p:cNvPr id="10" name="textruta 9"/>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Tree>
    <p:extLst>
      <p:ext uri="{BB962C8B-B14F-4D97-AF65-F5344CB8AC3E}">
        <p14:creationId xmlns:p14="http://schemas.microsoft.com/office/powerpoint/2010/main" val="96310326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48754"/>
            <a:ext cx="7315200" cy="473607"/>
          </a:xfrm>
          <a:prstGeom prst="rect">
            <a:avLst/>
          </a:prstGeom>
        </p:spPr>
        <p:txBody>
          <a:bodyPr lIns="91430" tIns="45715" rIns="91430" bIns="45715" anchor="b">
            <a:noAutofit/>
          </a:bodyPr>
          <a:lstStyle>
            <a:lvl1pPr algn="l">
              <a:defRPr sz="1867" b="1"/>
            </a:lvl1pPr>
          </a:lstStyle>
          <a:p>
            <a:pPr lvl="0"/>
            <a:r>
              <a:rPr lang="sv-SE" dirty="0" smtClean="0"/>
              <a:t>Klicka här för att ändra format på bakgrundstexten</a:t>
            </a:r>
          </a:p>
        </p:txBody>
      </p:sp>
      <p:sp>
        <p:nvSpPr>
          <p:cNvPr id="3" name="Picture Placeholder 2"/>
          <p:cNvSpPr>
            <a:spLocks noGrp="1"/>
          </p:cNvSpPr>
          <p:nvPr>
            <p:ph type="pic" idx="1"/>
          </p:nvPr>
        </p:nvSpPr>
        <p:spPr>
          <a:xfrm>
            <a:off x="2389717" y="711199"/>
            <a:ext cx="7315200" cy="4114800"/>
          </a:xfrm>
          <a:prstGeom prst="rect">
            <a:avLst/>
          </a:prstGeom>
        </p:spPr>
        <p:txBody>
          <a:bodyPr lIns="91430" tIns="45715" rIns="91430" bIns="45715"/>
          <a:lstStyle>
            <a:lvl1pPr marL="0" indent="0">
              <a:buNone/>
              <a:defRPr sz="4267"/>
            </a:lvl1pPr>
            <a:lvl2pPr marL="609507" indent="0">
              <a:buNone/>
              <a:defRPr sz="3733"/>
            </a:lvl2pPr>
            <a:lvl3pPr marL="1219020" indent="0">
              <a:buNone/>
              <a:defRPr sz="3200"/>
            </a:lvl3pPr>
            <a:lvl4pPr marL="1828528" indent="0">
              <a:buNone/>
              <a:defRPr sz="2667"/>
            </a:lvl4pPr>
            <a:lvl5pPr marL="2438038" indent="0">
              <a:buNone/>
              <a:defRPr sz="2667"/>
            </a:lvl5pPr>
            <a:lvl6pPr marL="3047544" indent="0">
              <a:buNone/>
              <a:defRPr sz="2667"/>
            </a:lvl6pPr>
            <a:lvl7pPr marL="3657051" indent="0">
              <a:buNone/>
              <a:defRPr sz="2667"/>
            </a:lvl7pPr>
            <a:lvl8pPr marL="4266560" indent="0">
              <a:buNone/>
              <a:defRPr sz="2667"/>
            </a:lvl8pPr>
            <a:lvl9pPr marL="4876069" indent="0">
              <a:buNone/>
              <a:defRPr sz="2667"/>
            </a:lvl9pPr>
          </a:lstStyle>
          <a:p>
            <a:endParaRPr lang="en-US" dirty="0"/>
          </a:p>
        </p:txBody>
      </p:sp>
      <p:sp>
        <p:nvSpPr>
          <p:cNvPr id="4" name="Text Placeholder 3"/>
          <p:cNvSpPr>
            <a:spLocks noGrp="1"/>
          </p:cNvSpPr>
          <p:nvPr>
            <p:ph type="body" sz="half" idx="2"/>
          </p:nvPr>
        </p:nvSpPr>
        <p:spPr>
          <a:xfrm>
            <a:off x="2389717" y="5352356"/>
            <a:ext cx="7315200" cy="337245"/>
          </a:xfrm>
          <a:prstGeom prst="rect">
            <a:avLst/>
          </a:prstGeom>
        </p:spPr>
        <p:txBody>
          <a:bodyPr lIns="91430" tIns="45715" rIns="91430" bIns="45715">
            <a:noAutofit/>
          </a:bodyPr>
          <a:lstStyle>
            <a:lvl1pPr marL="0" indent="0">
              <a:buNone/>
              <a:defRPr sz="1600" b="0">
                <a:latin typeface="Arial"/>
                <a:cs typeface="Arial"/>
              </a:defRPr>
            </a:lvl1pPr>
            <a:lvl2pPr marL="609507" indent="0">
              <a:buNone/>
              <a:defRPr sz="1600"/>
            </a:lvl2pPr>
            <a:lvl3pPr marL="1219020" indent="0">
              <a:buNone/>
              <a:defRPr sz="1333"/>
            </a:lvl3pPr>
            <a:lvl4pPr marL="1828528" indent="0">
              <a:buNone/>
              <a:defRPr sz="1200"/>
            </a:lvl4pPr>
            <a:lvl5pPr marL="2438038" indent="0">
              <a:buNone/>
              <a:defRPr sz="1200"/>
            </a:lvl5pPr>
            <a:lvl6pPr marL="3047544" indent="0">
              <a:buNone/>
              <a:defRPr sz="1200"/>
            </a:lvl6pPr>
            <a:lvl7pPr marL="3657051" indent="0">
              <a:buNone/>
              <a:defRPr sz="1200"/>
            </a:lvl7pPr>
            <a:lvl8pPr marL="4266560" indent="0">
              <a:buNone/>
              <a:defRPr sz="1200"/>
            </a:lvl8pPr>
            <a:lvl9pPr marL="4876069" indent="0">
              <a:buNone/>
              <a:defRPr sz="1200"/>
            </a:lvl9pPr>
          </a:lstStyle>
          <a:p>
            <a:pPr lvl="0"/>
            <a:r>
              <a:rPr lang="sv-SE" dirty="0" smtClean="0"/>
              <a:t>Klicka här för att ändra format på bakgrundstexten</a:t>
            </a:r>
          </a:p>
        </p:txBody>
      </p:sp>
      <p:sp>
        <p:nvSpPr>
          <p:cNvPr id="15" name="textruta 14"/>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Tree>
    <p:extLst>
      <p:ext uri="{BB962C8B-B14F-4D97-AF65-F5344CB8AC3E}">
        <p14:creationId xmlns:p14="http://schemas.microsoft.com/office/powerpoint/2010/main" val="165847354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om med bård och logga">
    <p:spTree>
      <p:nvGrpSpPr>
        <p:cNvPr id="1" name=""/>
        <p:cNvGrpSpPr/>
        <p:nvPr/>
      </p:nvGrpSpPr>
      <p:grpSpPr>
        <a:xfrm>
          <a:off x="0" y="0"/>
          <a:ext cx="0" cy="0"/>
          <a:chOff x="0" y="0"/>
          <a:chExt cx="0" cy="0"/>
        </a:xfrm>
      </p:grpSpPr>
      <p:sp>
        <p:nvSpPr>
          <p:cNvPr id="11" name="textruta 10"/>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2020-02-05</a:t>
            </a:fld>
            <a:endParaRPr lang="sv-SE" sz="1333" dirty="0" smtClean="0">
              <a:solidFill>
                <a:prstClr val="black"/>
              </a:solidFill>
              <a:cs typeface="Arial"/>
            </a:endParaRPr>
          </a:p>
          <a:p>
            <a:pPr algn="r"/>
            <a:r>
              <a:rPr lang="sv-SE" sz="1200" dirty="0" smtClean="0">
                <a:solidFill>
                  <a:prstClr val="black"/>
                </a:solidFill>
                <a:cs typeface="Arial"/>
              </a:rPr>
              <a:t>Sida </a:t>
            </a:r>
            <a:fld id="{DB8626CC-5B25-4DDA-833E-9A441BDD6043}" type="slidenum">
              <a:rPr lang="sv-SE" sz="1200" smtClean="0">
                <a:solidFill>
                  <a:prstClr val="black"/>
                </a:solidFill>
                <a:cs typeface="Arial"/>
              </a:rPr>
              <a:pPr algn="r"/>
              <a:t>‹#›</a:t>
            </a:fld>
            <a:endParaRPr lang="sv-SE" sz="1200" dirty="0">
              <a:solidFill>
                <a:prstClr val="black"/>
              </a:solidFill>
              <a:cs typeface="Arial"/>
            </a:endParaRPr>
          </a:p>
        </p:txBody>
      </p:sp>
      <p:sp>
        <p:nvSpPr>
          <p:cNvPr id="12" name="Rektangel 11"/>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3" name="Rektangel 12"/>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4" name="Rektangel 13"/>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5" name="Rektangel 14"/>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6" name="Rektangel 15"/>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Tree>
    <p:extLst>
      <p:ext uri="{BB962C8B-B14F-4D97-AF65-F5344CB8AC3E}">
        <p14:creationId xmlns:p14="http://schemas.microsoft.com/office/powerpoint/2010/main" val="33907776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Rubrik och brödtext - Lila bård med lila bakgrund">
    <p:bg>
      <p:bgPr>
        <a:solidFill>
          <a:srgbClr val="66004B"/>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4"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solidFill>
                  <a:srgbClr val="FFFFFF"/>
                </a:solidFill>
                <a:latin typeface="Arial"/>
                <a:cs typeface="Arial"/>
              </a:defRPr>
            </a:lvl1pPr>
            <a:lvl2pPr>
              <a:defRPr sz="2400">
                <a:solidFill>
                  <a:srgbClr val="FFFFFF"/>
                </a:solidFill>
                <a:latin typeface="Arial"/>
                <a:cs typeface="Arial"/>
              </a:defRPr>
            </a:lvl2pPr>
            <a:lvl3pPr>
              <a:defRPr sz="2133">
                <a:solidFill>
                  <a:srgbClr val="FFFFFF"/>
                </a:solidFill>
                <a:latin typeface="Arial"/>
                <a:cs typeface="Arial"/>
              </a:defRPr>
            </a:lvl3pPr>
            <a:lvl4pPr>
              <a:defRPr sz="1867">
                <a:solidFill>
                  <a:srgbClr val="FFFFFF"/>
                </a:solidFill>
                <a:latin typeface="Arial"/>
                <a:cs typeface="Arial"/>
              </a:defRPr>
            </a:lvl4pPr>
            <a:lvl5pPr>
              <a:defRPr sz="16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0" name="Title 1"/>
          <p:cNvSpPr>
            <a:spLocks noGrp="1"/>
          </p:cNvSpPr>
          <p:nvPr>
            <p:ph type="title"/>
          </p:nvPr>
        </p:nvSpPr>
        <p:spPr>
          <a:xfrm>
            <a:off x="1467563" y="274639"/>
            <a:ext cx="10543823" cy="1143000"/>
          </a:xfrm>
          <a:prstGeom prst="rect">
            <a:avLst/>
          </a:prstGeom>
        </p:spPr>
        <p:txBody>
          <a:bodyPr lIns="91430" tIns="45715" rIns="91430" bIns="45715"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1495034456"/>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753856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smtClean="0"/>
              <a:t>Klicka här för att ändra format</a:t>
            </a:r>
            <a:endParaRPr lang="sv-SE"/>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om du vill redigera mall för underrubrikformat</a:t>
            </a:r>
            <a:endParaRPr lang="sv-SE"/>
          </a:p>
        </p:txBody>
      </p:sp>
      <p:sp>
        <p:nvSpPr>
          <p:cNvPr id="4" name="Platshållare för datum 3"/>
          <p:cNvSpPr>
            <a:spLocks noGrp="1"/>
          </p:cNvSpPr>
          <p:nvPr>
            <p:ph type="dt" sz="half" idx="10"/>
          </p:nvPr>
        </p:nvSpPr>
        <p:spPr/>
        <p:txBody>
          <a:bodyPr/>
          <a:lstStyle/>
          <a:p>
            <a:fld id="{1E8D4021-D8B2-45FA-9A1F-A941C9A924B9}" type="datetimeFigureOut">
              <a:rPr lang="sv-SE" smtClean="0">
                <a:solidFill>
                  <a:prstClr val="black"/>
                </a:solidFill>
              </a:rPr>
              <a:pPr/>
              <a:t>2020-02-05</a:t>
            </a:fld>
            <a:endParaRPr lang="sv-SE">
              <a:solidFill>
                <a:prstClr val="black"/>
              </a:solidFill>
            </a:endParaRPr>
          </a:p>
        </p:txBody>
      </p:sp>
      <p:sp>
        <p:nvSpPr>
          <p:cNvPr id="5" name="Platshållare för sidfot 4"/>
          <p:cNvSpPr>
            <a:spLocks noGrp="1"/>
          </p:cNvSpPr>
          <p:nvPr>
            <p:ph type="ftr" sz="quarter" idx="11"/>
          </p:nvPr>
        </p:nvSpPr>
        <p:spPr/>
        <p:txBody>
          <a:bodyPr/>
          <a:lstStyle/>
          <a:p>
            <a:endParaRPr lang="sv-SE">
              <a:solidFill>
                <a:prstClr val="black"/>
              </a:solidFill>
            </a:endParaRPr>
          </a:p>
        </p:txBody>
      </p:sp>
      <p:sp>
        <p:nvSpPr>
          <p:cNvPr id="6" name="Platshållare för bildnummer 5"/>
          <p:cNvSpPr>
            <a:spLocks noGrp="1"/>
          </p:cNvSpPr>
          <p:nvPr>
            <p:ph type="sldNum" sz="quarter" idx="12"/>
          </p:nvPr>
        </p:nvSpPr>
        <p:spPr/>
        <p:txBody>
          <a:bodyPr/>
          <a:lstStyle/>
          <a:p>
            <a:fld id="{704761FA-B5D1-46E2-AA83-9CEC7CE59146}" type="slidenum">
              <a:rPr lang="sv-SE" smtClean="0">
                <a:solidFill>
                  <a:prstClr val="black"/>
                </a:solidFill>
              </a:rPr>
              <a:pPr/>
              <a:t>‹#›</a:t>
            </a:fld>
            <a:endParaRPr lang="sv-SE">
              <a:solidFill>
                <a:prstClr val="black"/>
              </a:solidFill>
            </a:endParaRPr>
          </a:p>
        </p:txBody>
      </p:sp>
    </p:spTree>
    <p:extLst>
      <p:ext uri="{BB962C8B-B14F-4D97-AF65-F5344CB8AC3E}">
        <p14:creationId xmlns:p14="http://schemas.microsoft.com/office/powerpoint/2010/main" val="2821745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image" Target="../media/image1.png"/><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4.xml"/><Relationship Id="rId7" Type="http://schemas.openxmlformats.org/officeDocument/2006/relationships/image" Target="../media/image3.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theme" Target="../theme/theme3.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10" Type="http://schemas.openxmlformats.org/officeDocument/2006/relationships/image" Target="../media/image4.png"/><Relationship Id="rId4" Type="http://schemas.openxmlformats.org/officeDocument/2006/relationships/slideLayout" Target="../slideLayouts/slideLayout40.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image" Target="../media/image1.png"/><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19" Type="http://schemas.openxmlformats.org/officeDocument/2006/relationships/theme" Target="../theme/theme6.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theme" Target="../theme/theme7.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10" Type="http://schemas.openxmlformats.org/officeDocument/2006/relationships/slideLayout" Target="../slideLayouts/slideLayout73.xml"/><Relationship Id="rId19" Type="http://schemas.openxmlformats.org/officeDocument/2006/relationships/image" Target="../media/image1.png"/><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8D4021-D8B2-45FA-9A1F-A941C9A924B9}" type="datetimeFigureOut">
              <a:rPr lang="sv-SE" smtClean="0"/>
              <a:t>2020-02-05</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4761FA-B5D1-46E2-AA83-9CEC7CE59146}" type="slidenum">
              <a:rPr lang="sv-SE" smtClean="0"/>
              <a:t>‹#›</a:t>
            </a:fld>
            <a:endParaRPr lang="sv-SE"/>
          </a:p>
        </p:txBody>
      </p:sp>
    </p:spTree>
    <p:extLst>
      <p:ext uri="{BB962C8B-B14F-4D97-AF65-F5344CB8AC3E}">
        <p14:creationId xmlns:p14="http://schemas.microsoft.com/office/powerpoint/2010/main" val="28831162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6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extBox 14"/>
          <p:cNvSpPr txBox="1"/>
          <p:nvPr/>
        </p:nvSpPr>
        <p:spPr>
          <a:xfrm>
            <a:off x="280205" y="6647449"/>
            <a:ext cx="2970995" cy="210552"/>
          </a:xfrm>
          <a:prstGeom prst="rect">
            <a:avLst/>
          </a:prstGeom>
          <a:noFill/>
        </p:spPr>
        <p:txBody>
          <a:bodyPr wrap="square" lIns="0" tIns="0" rIns="0" bIns="0" rtlCol="0" anchor="ctr" anchorCtr="0">
            <a:noAutofit/>
          </a:bodyPr>
          <a:lstStyle/>
          <a:p>
            <a:pPr>
              <a:defRPr/>
            </a:pPr>
            <a:fld id="{BC93184F-B175-4846-9DF4-4602C06F09C4}" type="datetime1">
              <a:rPr lang="sv-SE" sz="1200" b="1" smtClean="0">
                <a:solidFill>
                  <a:prstClr val="white"/>
                </a:solidFill>
                <a:latin typeface="HelveticaNeueLT Std" pitchFamily="34" charset="0"/>
              </a:rPr>
              <a:pPr>
                <a:defRPr/>
              </a:pPr>
              <a:t>2020-02-05</a:t>
            </a:fld>
            <a:endParaRPr lang="en-US" sz="2400" b="1" dirty="0">
              <a:solidFill>
                <a:prstClr val="white"/>
              </a:solidFill>
              <a:latin typeface="HelveticaNeueLT Std" pitchFamily="34" charset="0"/>
            </a:endParaRPr>
          </a:p>
        </p:txBody>
      </p:sp>
      <p:pic>
        <p:nvPicPr>
          <p:cNvPr id="5" name="Bildobjekt 4"/>
          <p:cNvPicPr>
            <a:picLocks/>
          </p:cNvPicPr>
          <p:nvPr/>
        </p:nvPicPr>
        <p:blipFill>
          <a:blip r:embed="rId21" cstate="print">
            <a:extLst>
              <a:ext uri="{28A0092B-C50C-407E-A947-70E740481C1C}">
                <a14:useLocalDpi xmlns:a14="http://schemas.microsoft.com/office/drawing/2010/main" val="0"/>
              </a:ext>
            </a:extLst>
          </a:blip>
          <a:stretch>
            <a:fillRect/>
          </a:stretch>
        </p:blipFill>
        <p:spPr>
          <a:xfrm>
            <a:off x="11105939" y="5757064"/>
            <a:ext cx="835200" cy="883200"/>
          </a:xfrm>
          <a:prstGeom prst="rect">
            <a:avLst/>
          </a:prstGeom>
        </p:spPr>
      </p:pic>
    </p:spTree>
    <p:extLst>
      <p:ext uri="{BB962C8B-B14F-4D97-AF65-F5344CB8AC3E}">
        <p14:creationId xmlns:p14="http://schemas.microsoft.com/office/powerpoint/2010/main" val="36482095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766" r:id="rId15"/>
    <p:sldLayoutId id="2147483767" r:id="rId16"/>
    <p:sldLayoutId id="2147483768" r:id="rId17"/>
    <p:sldLayoutId id="2147483769" r:id="rId18"/>
    <p:sldLayoutId id="2147483770" r:id="rId19"/>
  </p:sldLayoutIdLst>
  <p:timing>
    <p:tnLst>
      <p:par>
        <p:cTn id="1" dur="indefinite" restart="never" nodeType="tmRoot"/>
      </p:par>
    </p:tnLst>
  </p:timing>
  <p:hf sldNum="0" hdr="0" ftr="0" dt="0"/>
  <p:txStyles>
    <p:titleStyle>
      <a:lvl1pPr algn="l" defTabSz="609507" rtl="0" eaLnBrk="1" latinLnBrk="0" hangingPunct="1">
        <a:spcBef>
          <a:spcPct val="0"/>
        </a:spcBef>
        <a:buNone/>
        <a:defRPr sz="4800" b="1" kern="1200">
          <a:solidFill>
            <a:schemeClr val="tx1"/>
          </a:solidFill>
          <a:latin typeface="Arial"/>
          <a:ea typeface="+mj-ea"/>
          <a:cs typeface="Arial"/>
        </a:defRPr>
      </a:lvl1pPr>
    </p:titleStyle>
    <p:bodyStyle>
      <a:lvl1pPr marL="0" indent="0" algn="l" defTabSz="609507" rtl="0" eaLnBrk="1" latinLnBrk="0" hangingPunct="1">
        <a:spcBef>
          <a:spcPct val="20000"/>
        </a:spcBef>
        <a:buFont typeface="Arial"/>
        <a:buNone/>
        <a:defRPr sz="3200" b="1" kern="1200">
          <a:solidFill>
            <a:schemeClr val="tx1"/>
          </a:solidFill>
          <a:latin typeface="Arial"/>
          <a:ea typeface="+mn-ea"/>
          <a:cs typeface="Arial"/>
        </a:defRPr>
      </a:lvl1pPr>
      <a:lvl2pPr marL="990454" indent="-380944" algn="l" defTabSz="609507" rtl="0" eaLnBrk="1" latinLnBrk="0" hangingPunct="1">
        <a:spcBef>
          <a:spcPct val="20000"/>
        </a:spcBef>
        <a:buFont typeface="Arial"/>
        <a:buChar char="–"/>
        <a:defRPr sz="2667" kern="1200">
          <a:solidFill>
            <a:schemeClr val="tx1"/>
          </a:solidFill>
          <a:latin typeface="Arial"/>
          <a:ea typeface="+mn-ea"/>
          <a:cs typeface="Arial"/>
        </a:defRPr>
      </a:lvl2pPr>
      <a:lvl3pPr marL="1523773" indent="-304752" algn="l" defTabSz="609507" rtl="0" eaLnBrk="1" latinLnBrk="0" hangingPunct="1">
        <a:spcBef>
          <a:spcPct val="20000"/>
        </a:spcBef>
        <a:buFont typeface="Arial"/>
        <a:buChar char="•"/>
        <a:defRPr sz="2400" kern="1200">
          <a:solidFill>
            <a:schemeClr val="tx1"/>
          </a:solidFill>
          <a:latin typeface="Arial"/>
          <a:ea typeface="+mn-ea"/>
          <a:cs typeface="Arial"/>
        </a:defRPr>
      </a:lvl3pPr>
      <a:lvl4pPr marL="2133280" indent="-304752" algn="l" defTabSz="609507" rtl="0" eaLnBrk="1" latinLnBrk="0" hangingPunct="1">
        <a:spcBef>
          <a:spcPct val="20000"/>
        </a:spcBef>
        <a:buFont typeface="Arial"/>
        <a:buChar char="–"/>
        <a:defRPr sz="2133" kern="1200">
          <a:solidFill>
            <a:schemeClr val="tx1"/>
          </a:solidFill>
          <a:latin typeface="Arial"/>
          <a:ea typeface="+mn-ea"/>
          <a:cs typeface="Arial"/>
        </a:defRPr>
      </a:lvl4pPr>
      <a:lvl5pPr marL="2742790" indent="-304752" algn="l" defTabSz="609507" rtl="0" eaLnBrk="1" latinLnBrk="0" hangingPunct="1">
        <a:spcBef>
          <a:spcPct val="20000"/>
        </a:spcBef>
        <a:buFont typeface="Arial"/>
        <a:buChar char="»"/>
        <a:defRPr sz="2133" kern="1200">
          <a:solidFill>
            <a:schemeClr val="tx1"/>
          </a:solidFill>
          <a:latin typeface="Arial"/>
          <a:ea typeface="+mn-ea"/>
          <a:cs typeface="Arial"/>
        </a:defRPr>
      </a:lvl5pPr>
      <a:lvl6pPr marL="3352296" indent="-304752" algn="l" defTabSz="609507" rtl="0" eaLnBrk="1" latinLnBrk="0" hangingPunct="1">
        <a:spcBef>
          <a:spcPct val="20000"/>
        </a:spcBef>
        <a:buFont typeface="Arial"/>
        <a:buChar char="•"/>
        <a:defRPr sz="2667" kern="1200">
          <a:solidFill>
            <a:schemeClr val="tx1"/>
          </a:solidFill>
          <a:latin typeface="+mn-lt"/>
          <a:ea typeface="+mn-ea"/>
          <a:cs typeface="+mn-cs"/>
        </a:defRPr>
      </a:lvl6pPr>
      <a:lvl7pPr marL="3961808" indent="-304752" algn="l" defTabSz="609507" rtl="0" eaLnBrk="1" latinLnBrk="0" hangingPunct="1">
        <a:spcBef>
          <a:spcPct val="20000"/>
        </a:spcBef>
        <a:buFont typeface="Arial"/>
        <a:buChar char="•"/>
        <a:defRPr sz="2667" kern="1200">
          <a:solidFill>
            <a:schemeClr val="tx1"/>
          </a:solidFill>
          <a:latin typeface="+mn-lt"/>
          <a:ea typeface="+mn-ea"/>
          <a:cs typeface="+mn-cs"/>
        </a:defRPr>
      </a:lvl7pPr>
      <a:lvl8pPr marL="4571316" indent="-304752" algn="l" defTabSz="609507" rtl="0" eaLnBrk="1" latinLnBrk="0" hangingPunct="1">
        <a:spcBef>
          <a:spcPct val="20000"/>
        </a:spcBef>
        <a:buFont typeface="Arial"/>
        <a:buChar char="•"/>
        <a:defRPr sz="2667" kern="1200">
          <a:solidFill>
            <a:schemeClr val="tx1"/>
          </a:solidFill>
          <a:latin typeface="+mn-lt"/>
          <a:ea typeface="+mn-ea"/>
          <a:cs typeface="+mn-cs"/>
        </a:defRPr>
      </a:lvl8pPr>
      <a:lvl9pPr marL="5180824" indent="-304752" algn="l" defTabSz="609507"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07" rtl="0" eaLnBrk="1" latinLnBrk="0" hangingPunct="1">
        <a:defRPr sz="2400" kern="1200">
          <a:solidFill>
            <a:schemeClr val="tx1"/>
          </a:solidFill>
          <a:latin typeface="+mn-lt"/>
          <a:ea typeface="+mn-ea"/>
          <a:cs typeface="+mn-cs"/>
        </a:defRPr>
      </a:lvl1pPr>
      <a:lvl2pPr marL="609507" algn="l" defTabSz="609507" rtl="0" eaLnBrk="1" latinLnBrk="0" hangingPunct="1">
        <a:defRPr sz="2400" kern="1200">
          <a:solidFill>
            <a:schemeClr val="tx1"/>
          </a:solidFill>
          <a:latin typeface="+mn-lt"/>
          <a:ea typeface="+mn-ea"/>
          <a:cs typeface="+mn-cs"/>
        </a:defRPr>
      </a:lvl2pPr>
      <a:lvl3pPr marL="1219020" algn="l" defTabSz="609507" rtl="0" eaLnBrk="1" latinLnBrk="0" hangingPunct="1">
        <a:defRPr sz="2400" kern="1200">
          <a:solidFill>
            <a:schemeClr val="tx1"/>
          </a:solidFill>
          <a:latin typeface="+mn-lt"/>
          <a:ea typeface="+mn-ea"/>
          <a:cs typeface="+mn-cs"/>
        </a:defRPr>
      </a:lvl3pPr>
      <a:lvl4pPr marL="1828528" algn="l" defTabSz="609507" rtl="0" eaLnBrk="1" latinLnBrk="0" hangingPunct="1">
        <a:defRPr sz="2400" kern="1200">
          <a:solidFill>
            <a:schemeClr val="tx1"/>
          </a:solidFill>
          <a:latin typeface="+mn-lt"/>
          <a:ea typeface="+mn-ea"/>
          <a:cs typeface="+mn-cs"/>
        </a:defRPr>
      </a:lvl4pPr>
      <a:lvl5pPr marL="2438038" algn="l" defTabSz="609507" rtl="0" eaLnBrk="1" latinLnBrk="0" hangingPunct="1">
        <a:defRPr sz="2400" kern="1200">
          <a:solidFill>
            <a:schemeClr val="tx1"/>
          </a:solidFill>
          <a:latin typeface="+mn-lt"/>
          <a:ea typeface="+mn-ea"/>
          <a:cs typeface="+mn-cs"/>
        </a:defRPr>
      </a:lvl5pPr>
      <a:lvl6pPr marL="3047544" algn="l" defTabSz="609507" rtl="0" eaLnBrk="1" latinLnBrk="0" hangingPunct="1">
        <a:defRPr sz="2400" kern="1200">
          <a:solidFill>
            <a:schemeClr val="tx1"/>
          </a:solidFill>
          <a:latin typeface="+mn-lt"/>
          <a:ea typeface="+mn-ea"/>
          <a:cs typeface="+mn-cs"/>
        </a:defRPr>
      </a:lvl6pPr>
      <a:lvl7pPr marL="3657051" algn="l" defTabSz="609507" rtl="0" eaLnBrk="1" latinLnBrk="0" hangingPunct="1">
        <a:defRPr sz="2400" kern="1200">
          <a:solidFill>
            <a:schemeClr val="tx1"/>
          </a:solidFill>
          <a:latin typeface="+mn-lt"/>
          <a:ea typeface="+mn-ea"/>
          <a:cs typeface="+mn-cs"/>
        </a:defRPr>
      </a:lvl7pPr>
      <a:lvl8pPr marL="4266560" algn="l" defTabSz="609507" rtl="0" eaLnBrk="1" latinLnBrk="0" hangingPunct="1">
        <a:defRPr sz="2400" kern="1200">
          <a:solidFill>
            <a:schemeClr val="tx1"/>
          </a:solidFill>
          <a:latin typeface="+mn-lt"/>
          <a:ea typeface="+mn-ea"/>
          <a:cs typeface="+mn-cs"/>
        </a:defRPr>
      </a:lvl8pPr>
      <a:lvl9pPr marL="4876069" algn="l" defTabSz="609507"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9C000E"/>
        </a:solidFill>
        <a:effectLst/>
      </p:bgPr>
    </p:bg>
    <p:spTree>
      <p:nvGrpSpPr>
        <p:cNvPr id="1" name=""/>
        <p:cNvGrpSpPr/>
        <p:nvPr/>
      </p:nvGrpSpPr>
      <p:grpSpPr>
        <a:xfrm>
          <a:off x="0" y="0"/>
          <a:ext cx="0" cy="0"/>
          <a:chOff x="0" y="0"/>
          <a:chExt cx="0" cy="0"/>
        </a:xfrm>
      </p:grpSpPr>
      <p:pic>
        <p:nvPicPr>
          <p:cNvPr id="7" name="Bildobjekt 6" descr="HBG_logo_liggande_VIT.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0793" y="158708"/>
            <a:ext cx="2481580" cy="714877"/>
          </a:xfrm>
          <a:prstGeom prst="rect">
            <a:avLst/>
          </a:prstGeom>
        </p:spPr>
      </p:pic>
    </p:spTree>
    <p:extLst>
      <p:ext uri="{BB962C8B-B14F-4D97-AF65-F5344CB8AC3E}">
        <p14:creationId xmlns:p14="http://schemas.microsoft.com/office/powerpoint/2010/main" val="2662414117"/>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Lst>
  <p:timing>
    <p:tnLst>
      <p:par>
        <p:cTn id="1" dur="indefinite" restart="never" nodeType="tmRoot"/>
      </p:par>
    </p:tnLst>
  </p:timing>
  <p:hf sldNum="0" hdr="0" ftr="0" dt="0"/>
  <p:txStyles>
    <p:titleStyle>
      <a:lvl1pPr algn="l" defTabSz="609585" rtl="0" eaLnBrk="1" latinLnBrk="0" hangingPunct="1">
        <a:spcBef>
          <a:spcPct val="0"/>
        </a:spcBef>
        <a:buNone/>
        <a:defRPr sz="5300" b="1" i="0" kern="1200">
          <a:solidFill>
            <a:schemeClr val="tx1"/>
          </a:solidFill>
          <a:latin typeface="Arial"/>
          <a:ea typeface="+mj-ea"/>
          <a:cs typeface="Arial"/>
        </a:defRPr>
      </a:lvl1pPr>
    </p:titleStyle>
    <p:bodyStyle>
      <a:lvl1pPr marL="457189" indent="-457189" algn="l" defTabSz="609585" rtl="0" eaLnBrk="1" latinLnBrk="0" hangingPunct="1">
        <a:spcBef>
          <a:spcPct val="20000"/>
        </a:spcBef>
        <a:buFont typeface="Arial"/>
        <a:buChar char="•"/>
        <a:defRPr sz="3200"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700"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00"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100"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700"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700"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700"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D9000F"/>
        </a:solidFill>
        <a:effectLst/>
      </p:bgPr>
    </p:bg>
    <p:spTree>
      <p:nvGrpSpPr>
        <p:cNvPr id="1" name=""/>
        <p:cNvGrpSpPr/>
        <p:nvPr/>
      </p:nvGrpSpPr>
      <p:grpSpPr>
        <a:xfrm>
          <a:off x="0" y="0"/>
          <a:ext cx="0" cy="0"/>
          <a:chOff x="0" y="0"/>
          <a:chExt cx="0" cy="0"/>
        </a:xfrm>
      </p:grpSpPr>
      <p:pic>
        <p:nvPicPr>
          <p:cNvPr id="5" name="Bildobjekt 4"/>
          <p:cNvPicPr>
            <a:picLocks/>
          </p:cNvPicPr>
          <p:nvPr/>
        </p:nvPicPr>
        <p:blipFill>
          <a:blip r:embed="rId10" cstate="print">
            <a:extLst>
              <a:ext uri="{28A0092B-C50C-407E-A947-70E740481C1C}">
                <a14:useLocalDpi xmlns:a14="http://schemas.microsoft.com/office/drawing/2010/main" val="0"/>
              </a:ext>
            </a:extLst>
          </a:blip>
          <a:stretch>
            <a:fillRect/>
          </a:stretch>
        </p:blipFill>
        <p:spPr>
          <a:xfrm>
            <a:off x="11111584" y="5758825"/>
            <a:ext cx="835200" cy="883200"/>
          </a:xfrm>
          <a:prstGeom prst="rect">
            <a:avLst/>
          </a:prstGeom>
        </p:spPr>
      </p:pic>
    </p:spTree>
    <p:extLst>
      <p:ext uri="{BB962C8B-B14F-4D97-AF65-F5344CB8AC3E}">
        <p14:creationId xmlns:p14="http://schemas.microsoft.com/office/powerpoint/2010/main" val="341737114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Lst>
  <p:timing>
    <p:tnLst>
      <p:par>
        <p:cTn id="1" dur="indefinite" restart="never" nodeType="tmRoot"/>
      </p:par>
    </p:tnLst>
  </p:timing>
  <p:hf sldNum="0" hdr="0" ftr="0" dt="0"/>
  <p:txStyles>
    <p:titleStyle>
      <a:lvl1pPr algn="l" defTabSz="609570" rtl="0" eaLnBrk="1" latinLnBrk="0" hangingPunct="1">
        <a:spcBef>
          <a:spcPct val="0"/>
        </a:spcBef>
        <a:buNone/>
        <a:defRPr sz="4800" b="1" kern="1200">
          <a:solidFill>
            <a:schemeClr val="tx1"/>
          </a:solidFill>
          <a:latin typeface="Arial"/>
          <a:ea typeface="+mj-ea"/>
          <a:cs typeface="Arial"/>
        </a:defRPr>
      </a:lvl1pPr>
    </p:titleStyle>
    <p:bodyStyle>
      <a:lvl1pPr marL="0" indent="0" algn="l" defTabSz="609570" rtl="0" eaLnBrk="1" latinLnBrk="0" hangingPunct="1">
        <a:spcBef>
          <a:spcPct val="20000"/>
        </a:spcBef>
        <a:buFont typeface="Arial"/>
        <a:buNone/>
        <a:defRPr sz="3200" b="1" kern="1200">
          <a:solidFill>
            <a:schemeClr val="tx1"/>
          </a:solidFill>
          <a:latin typeface="Arial"/>
          <a:ea typeface="+mn-ea"/>
          <a:cs typeface="Arial"/>
        </a:defRPr>
      </a:lvl1pPr>
      <a:lvl2pPr marL="990550" indent="-380981" algn="l" defTabSz="609570" rtl="0" eaLnBrk="1" latinLnBrk="0" hangingPunct="1">
        <a:spcBef>
          <a:spcPct val="20000"/>
        </a:spcBef>
        <a:buFont typeface="Arial"/>
        <a:buChar char="–"/>
        <a:defRPr sz="2700" kern="1200">
          <a:solidFill>
            <a:schemeClr val="tx1"/>
          </a:solidFill>
          <a:latin typeface="Arial"/>
          <a:ea typeface="+mn-ea"/>
          <a:cs typeface="Arial"/>
        </a:defRPr>
      </a:lvl2pPr>
      <a:lvl3pPr marL="1523925" indent="-304784" algn="l" defTabSz="609570" rtl="0" eaLnBrk="1" latinLnBrk="0" hangingPunct="1">
        <a:spcBef>
          <a:spcPct val="20000"/>
        </a:spcBef>
        <a:buFont typeface="Arial"/>
        <a:buChar char="•"/>
        <a:defRPr sz="2400" kern="1200">
          <a:solidFill>
            <a:schemeClr val="tx1"/>
          </a:solidFill>
          <a:latin typeface="Arial"/>
          <a:ea typeface="+mn-ea"/>
          <a:cs typeface="Arial"/>
        </a:defRPr>
      </a:lvl3pPr>
      <a:lvl4pPr marL="2133493" indent="-304784" algn="l" defTabSz="609570" rtl="0" eaLnBrk="1" latinLnBrk="0" hangingPunct="1">
        <a:spcBef>
          <a:spcPct val="20000"/>
        </a:spcBef>
        <a:buFont typeface="Arial"/>
        <a:buChar char="–"/>
        <a:defRPr sz="2100" kern="1200">
          <a:solidFill>
            <a:schemeClr val="tx1"/>
          </a:solidFill>
          <a:latin typeface="Arial"/>
          <a:ea typeface="+mn-ea"/>
          <a:cs typeface="Arial"/>
        </a:defRPr>
      </a:lvl4pPr>
      <a:lvl5pPr marL="2743062" indent="-304784" algn="l" defTabSz="609570" rtl="0" eaLnBrk="1" latinLnBrk="0" hangingPunct="1">
        <a:spcBef>
          <a:spcPct val="20000"/>
        </a:spcBef>
        <a:buFont typeface="Arial"/>
        <a:buChar char="»"/>
        <a:defRPr sz="2100" kern="1200">
          <a:solidFill>
            <a:schemeClr val="tx1"/>
          </a:solidFill>
          <a:latin typeface="Arial"/>
          <a:ea typeface="+mn-ea"/>
          <a:cs typeface="Arial"/>
        </a:defRPr>
      </a:lvl5pPr>
      <a:lvl6pPr marL="3352632" indent="-304784" algn="l" defTabSz="609570" rtl="0" eaLnBrk="1" latinLnBrk="0" hangingPunct="1">
        <a:spcBef>
          <a:spcPct val="20000"/>
        </a:spcBef>
        <a:buFont typeface="Arial"/>
        <a:buChar char="•"/>
        <a:defRPr sz="2700"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700"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700"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extBox 14"/>
          <p:cNvSpPr txBox="1"/>
          <p:nvPr/>
        </p:nvSpPr>
        <p:spPr>
          <a:xfrm>
            <a:off x="280205" y="6647449"/>
            <a:ext cx="2970995" cy="210552"/>
          </a:xfrm>
          <a:prstGeom prst="rect">
            <a:avLst/>
          </a:prstGeom>
          <a:noFill/>
        </p:spPr>
        <p:txBody>
          <a:bodyPr wrap="square" lIns="0" tIns="0" rIns="0" bIns="0" rtlCol="0" anchor="ctr" anchorCtr="0">
            <a:noAutofit/>
          </a:bodyPr>
          <a:lstStyle/>
          <a:p>
            <a:pPr defTabSz="609585">
              <a:defRPr/>
            </a:pPr>
            <a:fld id="{BC93184F-B175-4846-9DF4-4602C06F09C4}" type="datetime1">
              <a:rPr lang="sv-SE" sz="1200" b="1" smtClean="0">
                <a:solidFill>
                  <a:prstClr val="white"/>
                </a:solidFill>
                <a:latin typeface="HelveticaNeueLT Std" pitchFamily="34" charset="0"/>
              </a:rPr>
              <a:pPr defTabSz="609585">
                <a:defRPr/>
              </a:pPr>
              <a:t>2020-02-05</a:t>
            </a:fld>
            <a:endParaRPr lang="en-US" sz="2400" b="1" dirty="0">
              <a:solidFill>
                <a:prstClr val="white"/>
              </a:solidFill>
              <a:latin typeface="HelveticaNeueLT Std" pitchFamily="34" charset="0"/>
            </a:endParaRPr>
          </a:p>
        </p:txBody>
      </p:sp>
    </p:spTree>
    <p:extLst>
      <p:ext uri="{BB962C8B-B14F-4D97-AF65-F5344CB8AC3E}">
        <p14:creationId xmlns:p14="http://schemas.microsoft.com/office/powerpoint/2010/main" val="2627294015"/>
      </p:ext>
    </p:extLst>
  </p:cSld>
  <p:clrMap bg1="lt1" tx1="dk1" bg2="lt2" tx2="dk2" accent1="accent1" accent2="accent2" accent3="accent3" accent4="accent4" accent5="accent5" accent6="accent6" hlink="hlink" folHlink="folHlink"/>
  <p:sldLayoutIdLst>
    <p:sldLayoutId id="2147483706" r:id="rId1"/>
  </p:sldLayoutIdLst>
  <p:hf sldNum="0" hdr="0" ftr="0" dt="0"/>
  <p:txStyles>
    <p:titleStyle>
      <a:lvl1pPr algn="l" defTabSz="609585" rtl="0" eaLnBrk="1" latinLnBrk="0" hangingPunct="1">
        <a:spcBef>
          <a:spcPct val="0"/>
        </a:spcBef>
        <a:buNone/>
        <a:defRPr sz="4800" b="1" kern="1200">
          <a:solidFill>
            <a:schemeClr val="tx1"/>
          </a:solidFill>
          <a:latin typeface="Arial"/>
          <a:ea typeface="+mj-ea"/>
          <a:cs typeface="Arial"/>
        </a:defRPr>
      </a:lvl1pPr>
    </p:titleStyle>
    <p:bodyStyle>
      <a:lvl1pPr marL="0" indent="0" algn="l" defTabSz="609585" rtl="0" eaLnBrk="1" latinLnBrk="0" hangingPunct="1">
        <a:spcBef>
          <a:spcPct val="20000"/>
        </a:spcBef>
        <a:buFont typeface="Arial"/>
        <a:buNone/>
        <a:defRPr sz="3200" b="1"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700"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00"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100"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700"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700"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700"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extBox 14"/>
          <p:cNvSpPr txBox="1"/>
          <p:nvPr/>
        </p:nvSpPr>
        <p:spPr>
          <a:xfrm>
            <a:off x="280205" y="6647449"/>
            <a:ext cx="2970995" cy="210552"/>
          </a:xfrm>
          <a:prstGeom prst="rect">
            <a:avLst/>
          </a:prstGeom>
          <a:noFill/>
        </p:spPr>
        <p:txBody>
          <a:bodyPr wrap="square" lIns="0" tIns="0" rIns="0" bIns="0" rtlCol="0" anchor="ctr" anchorCtr="0">
            <a:noAutofit/>
          </a:bodyPr>
          <a:lstStyle/>
          <a:p>
            <a:pPr>
              <a:defRPr/>
            </a:pPr>
            <a:fld id="{BC93184F-B175-4846-9DF4-4602C06F09C4}" type="datetime1">
              <a:rPr lang="sv-SE" sz="1200" b="1" smtClean="0">
                <a:solidFill>
                  <a:prstClr val="white"/>
                </a:solidFill>
                <a:latin typeface="HelveticaNeueLT Std" pitchFamily="34" charset="0"/>
              </a:rPr>
              <a:pPr>
                <a:defRPr/>
              </a:pPr>
              <a:t>2020-02-05</a:t>
            </a:fld>
            <a:endParaRPr lang="en-US" sz="2400" b="1" dirty="0">
              <a:solidFill>
                <a:prstClr val="white"/>
              </a:solidFill>
              <a:latin typeface="HelveticaNeueLT Std" pitchFamily="34" charset="0"/>
            </a:endParaRPr>
          </a:p>
        </p:txBody>
      </p:sp>
      <p:pic>
        <p:nvPicPr>
          <p:cNvPr id="5" name="Bildobjekt 4"/>
          <p:cNvPicPr>
            <a:picLocks/>
          </p:cNvPicPr>
          <p:nvPr/>
        </p:nvPicPr>
        <p:blipFill>
          <a:blip r:embed="rId20" cstate="print">
            <a:extLst>
              <a:ext uri="{28A0092B-C50C-407E-A947-70E740481C1C}">
                <a14:useLocalDpi xmlns:a14="http://schemas.microsoft.com/office/drawing/2010/main" val="0"/>
              </a:ext>
            </a:extLst>
          </a:blip>
          <a:stretch>
            <a:fillRect/>
          </a:stretch>
        </p:blipFill>
        <p:spPr>
          <a:xfrm>
            <a:off x="11105939" y="5757064"/>
            <a:ext cx="835200" cy="883200"/>
          </a:xfrm>
          <a:prstGeom prst="rect">
            <a:avLst/>
          </a:prstGeom>
        </p:spPr>
      </p:pic>
    </p:spTree>
    <p:extLst>
      <p:ext uri="{BB962C8B-B14F-4D97-AF65-F5344CB8AC3E}">
        <p14:creationId xmlns:p14="http://schemas.microsoft.com/office/powerpoint/2010/main" val="1076006253"/>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 id="2147483743" r:id="rId18"/>
  </p:sldLayoutIdLst>
  <p:timing>
    <p:tnLst>
      <p:par>
        <p:cTn id="1" dur="indefinite" restart="never" nodeType="tmRoot"/>
      </p:par>
    </p:tnLst>
  </p:timing>
  <p:hf sldNum="0" hdr="0" ftr="0" dt="0"/>
  <p:txStyles>
    <p:titleStyle>
      <a:lvl1pPr algn="l" defTabSz="609507" rtl="0" eaLnBrk="1" latinLnBrk="0" hangingPunct="1">
        <a:spcBef>
          <a:spcPct val="0"/>
        </a:spcBef>
        <a:buNone/>
        <a:defRPr sz="4800" b="1" kern="1200">
          <a:solidFill>
            <a:schemeClr val="tx1"/>
          </a:solidFill>
          <a:latin typeface="Arial"/>
          <a:ea typeface="+mj-ea"/>
          <a:cs typeface="Arial"/>
        </a:defRPr>
      </a:lvl1pPr>
    </p:titleStyle>
    <p:bodyStyle>
      <a:lvl1pPr marL="0" indent="0" algn="l" defTabSz="609507" rtl="0" eaLnBrk="1" latinLnBrk="0" hangingPunct="1">
        <a:spcBef>
          <a:spcPct val="20000"/>
        </a:spcBef>
        <a:buFont typeface="Arial"/>
        <a:buNone/>
        <a:defRPr sz="3200" b="1" kern="1200">
          <a:solidFill>
            <a:schemeClr val="tx1"/>
          </a:solidFill>
          <a:latin typeface="Arial"/>
          <a:ea typeface="+mn-ea"/>
          <a:cs typeface="Arial"/>
        </a:defRPr>
      </a:lvl1pPr>
      <a:lvl2pPr marL="990454" indent="-380944" algn="l" defTabSz="609507" rtl="0" eaLnBrk="1" latinLnBrk="0" hangingPunct="1">
        <a:spcBef>
          <a:spcPct val="20000"/>
        </a:spcBef>
        <a:buFont typeface="Arial"/>
        <a:buChar char="–"/>
        <a:defRPr sz="2667" kern="1200">
          <a:solidFill>
            <a:schemeClr val="tx1"/>
          </a:solidFill>
          <a:latin typeface="Arial"/>
          <a:ea typeface="+mn-ea"/>
          <a:cs typeface="Arial"/>
        </a:defRPr>
      </a:lvl2pPr>
      <a:lvl3pPr marL="1523773" indent="-304752" algn="l" defTabSz="609507" rtl="0" eaLnBrk="1" latinLnBrk="0" hangingPunct="1">
        <a:spcBef>
          <a:spcPct val="20000"/>
        </a:spcBef>
        <a:buFont typeface="Arial"/>
        <a:buChar char="•"/>
        <a:defRPr sz="2400" kern="1200">
          <a:solidFill>
            <a:schemeClr val="tx1"/>
          </a:solidFill>
          <a:latin typeface="Arial"/>
          <a:ea typeface="+mn-ea"/>
          <a:cs typeface="Arial"/>
        </a:defRPr>
      </a:lvl3pPr>
      <a:lvl4pPr marL="2133280" indent="-304752" algn="l" defTabSz="609507" rtl="0" eaLnBrk="1" latinLnBrk="0" hangingPunct="1">
        <a:spcBef>
          <a:spcPct val="20000"/>
        </a:spcBef>
        <a:buFont typeface="Arial"/>
        <a:buChar char="–"/>
        <a:defRPr sz="2133" kern="1200">
          <a:solidFill>
            <a:schemeClr val="tx1"/>
          </a:solidFill>
          <a:latin typeface="Arial"/>
          <a:ea typeface="+mn-ea"/>
          <a:cs typeface="Arial"/>
        </a:defRPr>
      </a:lvl4pPr>
      <a:lvl5pPr marL="2742790" indent="-304752" algn="l" defTabSz="609507" rtl="0" eaLnBrk="1" latinLnBrk="0" hangingPunct="1">
        <a:spcBef>
          <a:spcPct val="20000"/>
        </a:spcBef>
        <a:buFont typeface="Arial"/>
        <a:buChar char="»"/>
        <a:defRPr sz="2133" kern="1200">
          <a:solidFill>
            <a:schemeClr val="tx1"/>
          </a:solidFill>
          <a:latin typeface="Arial"/>
          <a:ea typeface="+mn-ea"/>
          <a:cs typeface="Arial"/>
        </a:defRPr>
      </a:lvl5pPr>
      <a:lvl6pPr marL="3352296" indent="-304752" algn="l" defTabSz="609507" rtl="0" eaLnBrk="1" latinLnBrk="0" hangingPunct="1">
        <a:spcBef>
          <a:spcPct val="20000"/>
        </a:spcBef>
        <a:buFont typeface="Arial"/>
        <a:buChar char="•"/>
        <a:defRPr sz="2667" kern="1200">
          <a:solidFill>
            <a:schemeClr val="tx1"/>
          </a:solidFill>
          <a:latin typeface="+mn-lt"/>
          <a:ea typeface="+mn-ea"/>
          <a:cs typeface="+mn-cs"/>
        </a:defRPr>
      </a:lvl6pPr>
      <a:lvl7pPr marL="3961808" indent="-304752" algn="l" defTabSz="609507" rtl="0" eaLnBrk="1" latinLnBrk="0" hangingPunct="1">
        <a:spcBef>
          <a:spcPct val="20000"/>
        </a:spcBef>
        <a:buFont typeface="Arial"/>
        <a:buChar char="•"/>
        <a:defRPr sz="2667" kern="1200">
          <a:solidFill>
            <a:schemeClr val="tx1"/>
          </a:solidFill>
          <a:latin typeface="+mn-lt"/>
          <a:ea typeface="+mn-ea"/>
          <a:cs typeface="+mn-cs"/>
        </a:defRPr>
      </a:lvl7pPr>
      <a:lvl8pPr marL="4571316" indent="-304752" algn="l" defTabSz="609507" rtl="0" eaLnBrk="1" latinLnBrk="0" hangingPunct="1">
        <a:spcBef>
          <a:spcPct val="20000"/>
        </a:spcBef>
        <a:buFont typeface="Arial"/>
        <a:buChar char="•"/>
        <a:defRPr sz="2667" kern="1200">
          <a:solidFill>
            <a:schemeClr val="tx1"/>
          </a:solidFill>
          <a:latin typeface="+mn-lt"/>
          <a:ea typeface="+mn-ea"/>
          <a:cs typeface="+mn-cs"/>
        </a:defRPr>
      </a:lvl8pPr>
      <a:lvl9pPr marL="5180824" indent="-304752" algn="l" defTabSz="609507"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07" rtl="0" eaLnBrk="1" latinLnBrk="0" hangingPunct="1">
        <a:defRPr sz="2400" kern="1200">
          <a:solidFill>
            <a:schemeClr val="tx1"/>
          </a:solidFill>
          <a:latin typeface="+mn-lt"/>
          <a:ea typeface="+mn-ea"/>
          <a:cs typeface="+mn-cs"/>
        </a:defRPr>
      </a:lvl1pPr>
      <a:lvl2pPr marL="609507" algn="l" defTabSz="609507" rtl="0" eaLnBrk="1" latinLnBrk="0" hangingPunct="1">
        <a:defRPr sz="2400" kern="1200">
          <a:solidFill>
            <a:schemeClr val="tx1"/>
          </a:solidFill>
          <a:latin typeface="+mn-lt"/>
          <a:ea typeface="+mn-ea"/>
          <a:cs typeface="+mn-cs"/>
        </a:defRPr>
      </a:lvl2pPr>
      <a:lvl3pPr marL="1219020" algn="l" defTabSz="609507" rtl="0" eaLnBrk="1" latinLnBrk="0" hangingPunct="1">
        <a:defRPr sz="2400" kern="1200">
          <a:solidFill>
            <a:schemeClr val="tx1"/>
          </a:solidFill>
          <a:latin typeface="+mn-lt"/>
          <a:ea typeface="+mn-ea"/>
          <a:cs typeface="+mn-cs"/>
        </a:defRPr>
      </a:lvl3pPr>
      <a:lvl4pPr marL="1828528" algn="l" defTabSz="609507" rtl="0" eaLnBrk="1" latinLnBrk="0" hangingPunct="1">
        <a:defRPr sz="2400" kern="1200">
          <a:solidFill>
            <a:schemeClr val="tx1"/>
          </a:solidFill>
          <a:latin typeface="+mn-lt"/>
          <a:ea typeface="+mn-ea"/>
          <a:cs typeface="+mn-cs"/>
        </a:defRPr>
      </a:lvl4pPr>
      <a:lvl5pPr marL="2438038" algn="l" defTabSz="609507" rtl="0" eaLnBrk="1" latinLnBrk="0" hangingPunct="1">
        <a:defRPr sz="2400" kern="1200">
          <a:solidFill>
            <a:schemeClr val="tx1"/>
          </a:solidFill>
          <a:latin typeface="+mn-lt"/>
          <a:ea typeface="+mn-ea"/>
          <a:cs typeface="+mn-cs"/>
        </a:defRPr>
      </a:lvl5pPr>
      <a:lvl6pPr marL="3047544" algn="l" defTabSz="609507" rtl="0" eaLnBrk="1" latinLnBrk="0" hangingPunct="1">
        <a:defRPr sz="2400" kern="1200">
          <a:solidFill>
            <a:schemeClr val="tx1"/>
          </a:solidFill>
          <a:latin typeface="+mn-lt"/>
          <a:ea typeface="+mn-ea"/>
          <a:cs typeface="+mn-cs"/>
        </a:defRPr>
      </a:lvl6pPr>
      <a:lvl7pPr marL="3657051" algn="l" defTabSz="609507" rtl="0" eaLnBrk="1" latinLnBrk="0" hangingPunct="1">
        <a:defRPr sz="2400" kern="1200">
          <a:solidFill>
            <a:schemeClr val="tx1"/>
          </a:solidFill>
          <a:latin typeface="+mn-lt"/>
          <a:ea typeface="+mn-ea"/>
          <a:cs typeface="+mn-cs"/>
        </a:defRPr>
      </a:lvl7pPr>
      <a:lvl8pPr marL="4266560" algn="l" defTabSz="609507" rtl="0" eaLnBrk="1" latinLnBrk="0" hangingPunct="1">
        <a:defRPr sz="2400" kern="1200">
          <a:solidFill>
            <a:schemeClr val="tx1"/>
          </a:solidFill>
          <a:latin typeface="+mn-lt"/>
          <a:ea typeface="+mn-ea"/>
          <a:cs typeface="+mn-cs"/>
        </a:defRPr>
      </a:lvl8pPr>
      <a:lvl9pPr marL="4876069" algn="l" defTabSz="609507"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extBox 14"/>
          <p:cNvSpPr txBox="1"/>
          <p:nvPr/>
        </p:nvSpPr>
        <p:spPr>
          <a:xfrm>
            <a:off x="280205" y="6647449"/>
            <a:ext cx="2970995" cy="210552"/>
          </a:xfrm>
          <a:prstGeom prst="rect">
            <a:avLst/>
          </a:prstGeom>
          <a:noFill/>
        </p:spPr>
        <p:txBody>
          <a:bodyPr wrap="square" lIns="0" tIns="0" rIns="0" bIns="0" rtlCol="0" anchor="ctr" anchorCtr="0">
            <a:noAutofit/>
          </a:bodyPr>
          <a:lstStyle/>
          <a:p>
            <a:pPr>
              <a:defRPr/>
            </a:pPr>
            <a:fld id="{BC93184F-B175-4846-9DF4-4602C06F09C4}" type="datetime1">
              <a:rPr lang="sv-SE" sz="1200" b="1" smtClean="0">
                <a:solidFill>
                  <a:prstClr val="white"/>
                </a:solidFill>
                <a:latin typeface="HelveticaNeueLT Std" pitchFamily="34" charset="0"/>
              </a:rPr>
              <a:pPr>
                <a:defRPr/>
              </a:pPr>
              <a:t>2020-02-05</a:t>
            </a:fld>
            <a:endParaRPr lang="en-US" sz="2400" b="1" dirty="0">
              <a:solidFill>
                <a:prstClr val="white"/>
              </a:solidFill>
              <a:latin typeface="HelveticaNeueLT Std" pitchFamily="34" charset="0"/>
            </a:endParaRPr>
          </a:p>
        </p:txBody>
      </p:sp>
      <p:pic>
        <p:nvPicPr>
          <p:cNvPr id="5" name="Bildobjekt 4"/>
          <p:cNvPicPr>
            <a:picLocks/>
          </p:cNvPicPr>
          <p:nvPr/>
        </p:nvPicPr>
        <p:blipFill>
          <a:blip r:embed="rId19" cstate="print">
            <a:extLst>
              <a:ext uri="{28A0092B-C50C-407E-A947-70E740481C1C}">
                <a14:useLocalDpi xmlns:a14="http://schemas.microsoft.com/office/drawing/2010/main" val="0"/>
              </a:ext>
            </a:extLst>
          </a:blip>
          <a:stretch>
            <a:fillRect/>
          </a:stretch>
        </p:blipFill>
        <p:spPr>
          <a:xfrm>
            <a:off x="11105939" y="5757064"/>
            <a:ext cx="835200" cy="883200"/>
          </a:xfrm>
          <a:prstGeom prst="rect">
            <a:avLst/>
          </a:prstGeom>
        </p:spPr>
      </p:pic>
    </p:spTree>
    <p:extLst>
      <p:ext uri="{BB962C8B-B14F-4D97-AF65-F5344CB8AC3E}">
        <p14:creationId xmlns:p14="http://schemas.microsoft.com/office/powerpoint/2010/main" val="61241082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Lst>
  <p:timing>
    <p:tnLst>
      <p:par>
        <p:cTn id="1" dur="indefinite" restart="never" nodeType="tmRoot"/>
      </p:par>
    </p:tnLst>
  </p:timing>
  <p:hf sldNum="0" hdr="0" ftr="0" dt="0"/>
  <p:txStyles>
    <p:titleStyle>
      <a:lvl1pPr algn="l" defTabSz="609507" rtl="0" eaLnBrk="1" latinLnBrk="0" hangingPunct="1">
        <a:spcBef>
          <a:spcPct val="0"/>
        </a:spcBef>
        <a:buNone/>
        <a:defRPr sz="4800" b="1" kern="1200">
          <a:solidFill>
            <a:schemeClr val="tx1"/>
          </a:solidFill>
          <a:latin typeface="Arial"/>
          <a:ea typeface="+mj-ea"/>
          <a:cs typeface="Arial"/>
        </a:defRPr>
      </a:lvl1pPr>
    </p:titleStyle>
    <p:bodyStyle>
      <a:lvl1pPr marL="0" indent="0" algn="l" defTabSz="609507" rtl="0" eaLnBrk="1" latinLnBrk="0" hangingPunct="1">
        <a:spcBef>
          <a:spcPct val="20000"/>
        </a:spcBef>
        <a:buFont typeface="Arial"/>
        <a:buNone/>
        <a:defRPr sz="3200" b="1" kern="1200">
          <a:solidFill>
            <a:schemeClr val="tx1"/>
          </a:solidFill>
          <a:latin typeface="Arial"/>
          <a:ea typeface="+mn-ea"/>
          <a:cs typeface="Arial"/>
        </a:defRPr>
      </a:lvl1pPr>
      <a:lvl2pPr marL="990454" indent="-380944" algn="l" defTabSz="609507" rtl="0" eaLnBrk="1" latinLnBrk="0" hangingPunct="1">
        <a:spcBef>
          <a:spcPct val="20000"/>
        </a:spcBef>
        <a:buFont typeface="Arial"/>
        <a:buChar char="–"/>
        <a:defRPr sz="2667" kern="1200">
          <a:solidFill>
            <a:schemeClr val="tx1"/>
          </a:solidFill>
          <a:latin typeface="Arial"/>
          <a:ea typeface="+mn-ea"/>
          <a:cs typeface="Arial"/>
        </a:defRPr>
      </a:lvl2pPr>
      <a:lvl3pPr marL="1523773" indent="-304752" algn="l" defTabSz="609507" rtl="0" eaLnBrk="1" latinLnBrk="0" hangingPunct="1">
        <a:spcBef>
          <a:spcPct val="20000"/>
        </a:spcBef>
        <a:buFont typeface="Arial"/>
        <a:buChar char="•"/>
        <a:defRPr sz="2400" kern="1200">
          <a:solidFill>
            <a:schemeClr val="tx1"/>
          </a:solidFill>
          <a:latin typeface="Arial"/>
          <a:ea typeface="+mn-ea"/>
          <a:cs typeface="Arial"/>
        </a:defRPr>
      </a:lvl3pPr>
      <a:lvl4pPr marL="2133280" indent="-304752" algn="l" defTabSz="609507" rtl="0" eaLnBrk="1" latinLnBrk="0" hangingPunct="1">
        <a:spcBef>
          <a:spcPct val="20000"/>
        </a:spcBef>
        <a:buFont typeface="Arial"/>
        <a:buChar char="–"/>
        <a:defRPr sz="2133" kern="1200">
          <a:solidFill>
            <a:schemeClr val="tx1"/>
          </a:solidFill>
          <a:latin typeface="Arial"/>
          <a:ea typeface="+mn-ea"/>
          <a:cs typeface="Arial"/>
        </a:defRPr>
      </a:lvl4pPr>
      <a:lvl5pPr marL="2742790" indent="-304752" algn="l" defTabSz="609507" rtl="0" eaLnBrk="1" latinLnBrk="0" hangingPunct="1">
        <a:spcBef>
          <a:spcPct val="20000"/>
        </a:spcBef>
        <a:buFont typeface="Arial"/>
        <a:buChar char="»"/>
        <a:defRPr sz="2133" kern="1200">
          <a:solidFill>
            <a:schemeClr val="tx1"/>
          </a:solidFill>
          <a:latin typeface="Arial"/>
          <a:ea typeface="+mn-ea"/>
          <a:cs typeface="Arial"/>
        </a:defRPr>
      </a:lvl5pPr>
      <a:lvl6pPr marL="3352296" indent="-304752" algn="l" defTabSz="609507" rtl="0" eaLnBrk="1" latinLnBrk="0" hangingPunct="1">
        <a:spcBef>
          <a:spcPct val="20000"/>
        </a:spcBef>
        <a:buFont typeface="Arial"/>
        <a:buChar char="•"/>
        <a:defRPr sz="2667" kern="1200">
          <a:solidFill>
            <a:schemeClr val="tx1"/>
          </a:solidFill>
          <a:latin typeface="+mn-lt"/>
          <a:ea typeface="+mn-ea"/>
          <a:cs typeface="+mn-cs"/>
        </a:defRPr>
      </a:lvl6pPr>
      <a:lvl7pPr marL="3961808" indent="-304752" algn="l" defTabSz="609507" rtl="0" eaLnBrk="1" latinLnBrk="0" hangingPunct="1">
        <a:spcBef>
          <a:spcPct val="20000"/>
        </a:spcBef>
        <a:buFont typeface="Arial"/>
        <a:buChar char="•"/>
        <a:defRPr sz="2667" kern="1200">
          <a:solidFill>
            <a:schemeClr val="tx1"/>
          </a:solidFill>
          <a:latin typeface="+mn-lt"/>
          <a:ea typeface="+mn-ea"/>
          <a:cs typeface="+mn-cs"/>
        </a:defRPr>
      </a:lvl7pPr>
      <a:lvl8pPr marL="4571316" indent="-304752" algn="l" defTabSz="609507" rtl="0" eaLnBrk="1" latinLnBrk="0" hangingPunct="1">
        <a:spcBef>
          <a:spcPct val="20000"/>
        </a:spcBef>
        <a:buFont typeface="Arial"/>
        <a:buChar char="•"/>
        <a:defRPr sz="2667" kern="1200">
          <a:solidFill>
            <a:schemeClr val="tx1"/>
          </a:solidFill>
          <a:latin typeface="+mn-lt"/>
          <a:ea typeface="+mn-ea"/>
          <a:cs typeface="+mn-cs"/>
        </a:defRPr>
      </a:lvl8pPr>
      <a:lvl9pPr marL="5180824" indent="-304752" algn="l" defTabSz="609507"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07" rtl="0" eaLnBrk="1" latinLnBrk="0" hangingPunct="1">
        <a:defRPr sz="2400" kern="1200">
          <a:solidFill>
            <a:schemeClr val="tx1"/>
          </a:solidFill>
          <a:latin typeface="+mn-lt"/>
          <a:ea typeface="+mn-ea"/>
          <a:cs typeface="+mn-cs"/>
        </a:defRPr>
      </a:lvl1pPr>
      <a:lvl2pPr marL="609507" algn="l" defTabSz="609507" rtl="0" eaLnBrk="1" latinLnBrk="0" hangingPunct="1">
        <a:defRPr sz="2400" kern="1200">
          <a:solidFill>
            <a:schemeClr val="tx1"/>
          </a:solidFill>
          <a:latin typeface="+mn-lt"/>
          <a:ea typeface="+mn-ea"/>
          <a:cs typeface="+mn-cs"/>
        </a:defRPr>
      </a:lvl2pPr>
      <a:lvl3pPr marL="1219020" algn="l" defTabSz="609507" rtl="0" eaLnBrk="1" latinLnBrk="0" hangingPunct="1">
        <a:defRPr sz="2400" kern="1200">
          <a:solidFill>
            <a:schemeClr val="tx1"/>
          </a:solidFill>
          <a:latin typeface="+mn-lt"/>
          <a:ea typeface="+mn-ea"/>
          <a:cs typeface="+mn-cs"/>
        </a:defRPr>
      </a:lvl3pPr>
      <a:lvl4pPr marL="1828528" algn="l" defTabSz="609507" rtl="0" eaLnBrk="1" latinLnBrk="0" hangingPunct="1">
        <a:defRPr sz="2400" kern="1200">
          <a:solidFill>
            <a:schemeClr val="tx1"/>
          </a:solidFill>
          <a:latin typeface="+mn-lt"/>
          <a:ea typeface="+mn-ea"/>
          <a:cs typeface="+mn-cs"/>
        </a:defRPr>
      </a:lvl4pPr>
      <a:lvl5pPr marL="2438038" algn="l" defTabSz="609507" rtl="0" eaLnBrk="1" latinLnBrk="0" hangingPunct="1">
        <a:defRPr sz="2400" kern="1200">
          <a:solidFill>
            <a:schemeClr val="tx1"/>
          </a:solidFill>
          <a:latin typeface="+mn-lt"/>
          <a:ea typeface="+mn-ea"/>
          <a:cs typeface="+mn-cs"/>
        </a:defRPr>
      </a:lvl5pPr>
      <a:lvl6pPr marL="3047544" algn="l" defTabSz="609507" rtl="0" eaLnBrk="1" latinLnBrk="0" hangingPunct="1">
        <a:defRPr sz="2400" kern="1200">
          <a:solidFill>
            <a:schemeClr val="tx1"/>
          </a:solidFill>
          <a:latin typeface="+mn-lt"/>
          <a:ea typeface="+mn-ea"/>
          <a:cs typeface="+mn-cs"/>
        </a:defRPr>
      </a:lvl6pPr>
      <a:lvl7pPr marL="3657051" algn="l" defTabSz="609507" rtl="0" eaLnBrk="1" latinLnBrk="0" hangingPunct="1">
        <a:defRPr sz="2400" kern="1200">
          <a:solidFill>
            <a:schemeClr val="tx1"/>
          </a:solidFill>
          <a:latin typeface="+mn-lt"/>
          <a:ea typeface="+mn-ea"/>
          <a:cs typeface="+mn-cs"/>
        </a:defRPr>
      </a:lvl7pPr>
      <a:lvl8pPr marL="4266560" algn="l" defTabSz="609507" rtl="0" eaLnBrk="1" latinLnBrk="0" hangingPunct="1">
        <a:defRPr sz="2400" kern="1200">
          <a:solidFill>
            <a:schemeClr val="tx1"/>
          </a:solidFill>
          <a:latin typeface="+mn-lt"/>
          <a:ea typeface="+mn-ea"/>
          <a:cs typeface="+mn-cs"/>
        </a:defRPr>
      </a:lvl8pPr>
      <a:lvl9pPr marL="4876069" algn="l" defTabSz="60950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hyperlink" Target="https://vimeo.com/320224238"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9.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5.xml"/><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7.xml"/><Relationship Id="rId1" Type="http://schemas.openxmlformats.org/officeDocument/2006/relationships/slideLayout" Target="../slideLayouts/slideLayout40.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hyperlink" Target="https://intranat.helsingborg.se/organisation/barnets-rattigheter/barnrattsstrateger/" TargetMode="Externa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1707502" y="2517090"/>
            <a:ext cx="8705461" cy="1446550"/>
          </a:xfrm>
          <a:prstGeom prst="rect">
            <a:avLst/>
          </a:prstGeom>
        </p:spPr>
        <p:txBody>
          <a:bodyPr wrap="square">
            <a:spAutoFit/>
          </a:bodyPr>
          <a:lstStyle/>
          <a:p>
            <a:r>
              <a:rPr lang="sv-SE" sz="4400" dirty="0" smtClean="0">
                <a:solidFill>
                  <a:schemeClr val="bg1"/>
                </a:solidFill>
              </a:rPr>
              <a:t>Workshop om barnets rättigheter utifrån barnkonventionen</a:t>
            </a:r>
            <a:endParaRPr lang="sv-SE" sz="4400" dirty="0">
              <a:solidFill>
                <a:schemeClr val="bg1"/>
              </a:solidFill>
            </a:endParaRPr>
          </a:p>
        </p:txBody>
      </p:sp>
    </p:spTree>
    <p:extLst>
      <p:ext uri="{BB962C8B-B14F-4D97-AF65-F5344CB8AC3E}">
        <p14:creationId xmlns:p14="http://schemas.microsoft.com/office/powerpoint/2010/main" val="40341741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4"/>
          <p:cNvSpPr txBox="1">
            <a:spLocks/>
          </p:cNvSpPr>
          <p:nvPr/>
        </p:nvSpPr>
        <p:spPr>
          <a:xfrm>
            <a:off x="1201738" y="643664"/>
            <a:ext cx="9351962" cy="464277"/>
          </a:xfrm>
          <a:prstGeom prst="rect">
            <a:avLst/>
          </a:prstGeom>
          <a:solidFill>
            <a:schemeClr val="bg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4000" dirty="0" smtClean="0">
                <a:latin typeface="Arial" panose="020B0604020202020204" pitchFamily="34" charset="0"/>
                <a:cs typeface="Arial" panose="020B0604020202020204" pitchFamily="34" charset="0"/>
              </a:rPr>
              <a:t>Vi börjar med en film</a:t>
            </a:r>
            <a:endParaRPr lang="sv-SE" sz="3200" dirty="0">
              <a:latin typeface="Arial" panose="020B0604020202020204" pitchFamily="34" charset="0"/>
              <a:cs typeface="Arial" panose="020B0604020202020204" pitchFamily="34" charset="0"/>
            </a:endParaRPr>
          </a:p>
        </p:txBody>
      </p:sp>
      <p:cxnSp>
        <p:nvCxnSpPr>
          <p:cNvPr id="5" name="Rak 15"/>
          <p:cNvCxnSpPr/>
          <p:nvPr/>
        </p:nvCxnSpPr>
        <p:spPr>
          <a:xfrm>
            <a:off x="1329772" y="1255051"/>
            <a:ext cx="9317307" cy="0"/>
          </a:xfrm>
          <a:prstGeom prst="line">
            <a:avLst/>
          </a:prstGeom>
          <a:ln w="6350">
            <a:solidFill>
              <a:srgbClr val="407015"/>
            </a:solidFill>
          </a:ln>
          <a:effectLst/>
        </p:spPr>
        <p:style>
          <a:lnRef idx="2">
            <a:schemeClr val="accent1"/>
          </a:lnRef>
          <a:fillRef idx="0">
            <a:schemeClr val="accent1"/>
          </a:fillRef>
          <a:effectRef idx="1">
            <a:schemeClr val="accent1"/>
          </a:effectRef>
          <a:fontRef idx="minor">
            <a:schemeClr val="tx1"/>
          </a:fontRef>
        </p:style>
      </p:cxnSp>
      <p:sp>
        <p:nvSpPr>
          <p:cNvPr id="8" name="Underrubrik 2"/>
          <p:cNvSpPr txBox="1">
            <a:spLocks/>
          </p:cNvSpPr>
          <p:nvPr/>
        </p:nvSpPr>
        <p:spPr>
          <a:xfrm>
            <a:off x="1616765" y="3237326"/>
            <a:ext cx="6516980" cy="1752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667" b="0" kern="1200">
                <a:solidFill>
                  <a:schemeClr val="tx1"/>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a:ea typeface="+mn-ea"/>
                <a:cs typeface="Arial"/>
              </a:defRPr>
            </a:lvl2pPr>
            <a:lvl3pPr marL="1143000" indent="-228600" algn="l" defTabSz="914400" rtl="0" eaLnBrk="1" latinLnBrk="0" hangingPunct="1">
              <a:lnSpc>
                <a:spcPct val="90000"/>
              </a:lnSpc>
              <a:spcBef>
                <a:spcPts val="500"/>
              </a:spcBef>
              <a:buFont typeface="Arial" panose="020B0604020202020204" pitchFamily="34" charset="0"/>
              <a:buChar char="•"/>
              <a:defRPr sz="2133" kern="1200">
                <a:solidFill>
                  <a:schemeClr val="tx1"/>
                </a:solidFill>
                <a:latin typeface="Arial"/>
                <a:ea typeface="+mn-ea"/>
                <a:cs typeface="Arial"/>
              </a:defRPr>
            </a:lvl3pPr>
            <a:lvl4pPr marL="1600200" indent="-228600" algn="l" defTabSz="914400" rtl="0" eaLnBrk="1" latinLnBrk="0" hangingPunct="1">
              <a:lnSpc>
                <a:spcPct val="90000"/>
              </a:lnSpc>
              <a:spcBef>
                <a:spcPts val="500"/>
              </a:spcBef>
              <a:buFont typeface="Arial" panose="020B0604020202020204" pitchFamily="34" charset="0"/>
              <a:buChar char="•"/>
              <a:defRPr sz="1867" kern="1200">
                <a:solidFill>
                  <a:schemeClr val="tx1"/>
                </a:solidFill>
                <a:latin typeface="Arial"/>
                <a:ea typeface="+mn-ea"/>
                <a:cs typeface="Arial"/>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a:ea typeface="+mn-ea"/>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mtClean="0">
                <a:hlinkClick r:id="rId3"/>
              </a:rPr>
              <a:t>Vuxenperspektivet</a:t>
            </a:r>
            <a:r>
              <a:rPr lang="sv-SE" smtClean="0"/>
              <a:t> </a:t>
            </a:r>
          </a:p>
          <a:p>
            <a:endParaRPr lang="sv-SE" dirty="0"/>
          </a:p>
        </p:txBody>
      </p:sp>
    </p:spTree>
    <p:extLst>
      <p:ext uri="{BB962C8B-B14F-4D97-AF65-F5344CB8AC3E}">
        <p14:creationId xmlns:p14="http://schemas.microsoft.com/office/powerpoint/2010/main" val="41761374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5086" y="815248"/>
            <a:ext cx="5708439" cy="5628414"/>
          </a:xfrm>
          <a:prstGeom prst="rect">
            <a:avLst/>
          </a:prstGeom>
        </p:spPr>
      </p:pic>
    </p:spTree>
    <p:extLst>
      <p:ext uri="{BB962C8B-B14F-4D97-AF65-F5344CB8AC3E}">
        <p14:creationId xmlns:p14="http://schemas.microsoft.com/office/powerpoint/2010/main" val="765140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329772" y="112051"/>
            <a:ext cx="10543823" cy="1143000"/>
          </a:xfrm>
        </p:spPr>
        <p:txBody>
          <a:bodyPr/>
          <a:lstStyle/>
          <a:p>
            <a:r>
              <a:rPr lang="sv-SE" b="0" dirty="0" smtClean="0">
                <a:solidFill>
                  <a:schemeClr val="tx1"/>
                </a:solidFill>
              </a:rPr>
              <a:t>Inspiration i LKP och PLM</a:t>
            </a:r>
            <a:endParaRPr lang="sv-SE" b="0" dirty="0">
              <a:solidFill>
                <a:schemeClr val="tx1"/>
              </a:solidFill>
            </a:endParaRPr>
          </a:p>
        </p:txBody>
      </p:sp>
      <p:pic>
        <p:nvPicPr>
          <p:cNvPr id="6" name="Bildobjekt 5"/>
          <p:cNvPicPr>
            <a:picLocks noChangeAspect="1"/>
          </p:cNvPicPr>
          <p:nvPr/>
        </p:nvPicPr>
        <p:blipFill rotWithShape="1">
          <a:blip r:embed="rId3"/>
          <a:srcRect t="8714" r="48024" b="4454"/>
          <a:stretch/>
        </p:blipFill>
        <p:spPr>
          <a:xfrm>
            <a:off x="2086562" y="1746173"/>
            <a:ext cx="4009438" cy="3767769"/>
          </a:xfrm>
          <a:prstGeom prst="rect">
            <a:avLst/>
          </a:prstGeom>
        </p:spPr>
      </p:pic>
      <p:pic>
        <p:nvPicPr>
          <p:cNvPr id="7" name="Bildobjekt 6"/>
          <p:cNvPicPr>
            <a:picLocks noChangeAspect="1"/>
          </p:cNvPicPr>
          <p:nvPr/>
        </p:nvPicPr>
        <p:blipFill rotWithShape="1">
          <a:blip r:embed="rId4"/>
          <a:srcRect l="26379" t="9212" r="23353" b="4861"/>
          <a:stretch/>
        </p:blipFill>
        <p:spPr>
          <a:xfrm>
            <a:off x="6317368" y="1746173"/>
            <a:ext cx="3920975" cy="3770062"/>
          </a:xfrm>
          <a:prstGeom prst="rect">
            <a:avLst/>
          </a:prstGeom>
        </p:spPr>
      </p:pic>
      <p:cxnSp>
        <p:nvCxnSpPr>
          <p:cNvPr id="5" name="Rak 15"/>
          <p:cNvCxnSpPr/>
          <p:nvPr/>
        </p:nvCxnSpPr>
        <p:spPr>
          <a:xfrm>
            <a:off x="1329772" y="1255051"/>
            <a:ext cx="9317307" cy="0"/>
          </a:xfrm>
          <a:prstGeom prst="line">
            <a:avLst/>
          </a:prstGeom>
          <a:ln w="6350">
            <a:solidFill>
              <a:srgbClr val="407015"/>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585258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normAutofit/>
          </a:bodyPr>
          <a:lstStyle/>
          <a:p>
            <a:pPr marL="457200" indent="-457200">
              <a:spcAft>
                <a:spcPts val="1200"/>
              </a:spcAft>
              <a:buFont typeface="Arial" panose="020B0604020202020204" pitchFamily="34" charset="0"/>
              <a:buChar char="•"/>
            </a:pPr>
            <a:r>
              <a:rPr lang="sv-SE" dirty="0">
                <a:solidFill>
                  <a:schemeClr val="tx1"/>
                </a:solidFill>
              </a:rPr>
              <a:t>FN:s konvention om barnets rättigheter antogs år 1989</a:t>
            </a:r>
          </a:p>
          <a:p>
            <a:pPr marL="457200" indent="-457200">
              <a:spcBef>
                <a:spcPts val="0"/>
              </a:spcBef>
              <a:spcAft>
                <a:spcPts val="1200"/>
              </a:spcAft>
              <a:buFont typeface="Arial" panose="020B0604020202020204" pitchFamily="34" charset="0"/>
              <a:buChar char="•"/>
            </a:pPr>
            <a:r>
              <a:rPr lang="sv-SE" dirty="0">
                <a:solidFill>
                  <a:schemeClr val="tx1"/>
                </a:solidFill>
              </a:rPr>
              <a:t>Sverige ratificerade konventionen 1990</a:t>
            </a:r>
          </a:p>
          <a:p>
            <a:pPr marL="457200" indent="-457200">
              <a:spcBef>
                <a:spcPts val="0"/>
              </a:spcBef>
              <a:spcAft>
                <a:spcPts val="1200"/>
              </a:spcAft>
              <a:buFont typeface="Arial" panose="020B0604020202020204" pitchFamily="34" charset="0"/>
              <a:buChar char="•"/>
            </a:pPr>
            <a:r>
              <a:rPr lang="sv-SE" dirty="0">
                <a:solidFill>
                  <a:schemeClr val="tx1"/>
                </a:solidFill>
              </a:rPr>
              <a:t>Alla kommuner har ett ansvar att barnets rättigheter enligt konventionen blir tillgodosedda</a:t>
            </a:r>
          </a:p>
          <a:p>
            <a:pPr marL="457200" indent="-457200">
              <a:spcBef>
                <a:spcPts val="0"/>
              </a:spcBef>
              <a:spcAft>
                <a:spcPts val="1200"/>
              </a:spcAft>
              <a:buFont typeface="Arial" panose="020B0604020202020204" pitchFamily="34" charset="0"/>
              <a:buChar char="•"/>
            </a:pPr>
            <a:r>
              <a:rPr lang="sv-SE" dirty="0">
                <a:solidFill>
                  <a:schemeClr val="tx1"/>
                </a:solidFill>
              </a:rPr>
              <a:t>Att arbeta rättighetsbaserat</a:t>
            </a:r>
          </a:p>
          <a:p>
            <a:pPr marL="457200" indent="-457200">
              <a:spcBef>
                <a:spcPts val="0"/>
              </a:spcBef>
              <a:spcAft>
                <a:spcPts val="1200"/>
              </a:spcAft>
              <a:buFont typeface="Arial" panose="020B0604020202020204" pitchFamily="34" charset="0"/>
              <a:buChar char="•"/>
            </a:pPr>
            <a:r>
              <a:rPr lang="sv-SE" dirty="0">
                <a:solidFill>
                  <a:schemeClr val="tx1"/>
                </a:solidFill>
              </a:rPr>
              <a:t>Barnkonventionen </a:t>
            </a:r>
            <a:r>
              <a:rPr lang="sv-SE" dirty="0" smtClean="0"/>
              <a:t>är</a:t>
            </a:r>
            <a:r>
              <a:rPr lang="sv-SE" dirty="0" smtClean="0">
                <a:solidFill>
                  <a:schemeClr val="tx1"/>
                </a:solidFill>
              </a:rPr>
              <a:t> lag i </a:t>
            </a:r>
            <a:r>
              <a:rPr lang="sv-SE" smtClean="0">
                <a:solidFill>
                  <a:schemeClr val="tx1"/>
                </a:solidFill>
              </a:rPr>
              <a:t>Sverige från januari </a:t>
            </a:r>
            <a:r>
              <a:rPr lang="sv-SE" dirty="0" smtClean="0">
                <a:solidFill>
                  <a:schemeClr val="tx1"/>
                </a:solidFill>
              </a:rPr>
              <a:t>2020</a:t>
            </a:r>
            <a:endParaRPr lang="sv-SE" dirty="0">
              <a:solidFill>
                <a:schemeClr val="tx1"/>
              </a:solidFill>
            </a:endParaRPr>
          </a:p>
          <a:p>
            <a:endParaRPr lang="sv-SE" b="1" dirty="0">
              <a:solidFill>
                <a:schemeClr val="tx1"/>
              </a:solidFill>
              <a:latin typeface="+mn-lt"/>
            </a:endParaRPr>
          </a:p>
        </p:txBody>
      </p:sp>
      <p:sp>
        <p:nvSpPr>
          <p:cNvPr id="2" name="Rubrik 1"/>
          <p:cNvSpPr>
            <a:spLocks noGrp="1"/>
          </p:cNvSpPr>
          <p:nvPr>
            <p:ph type="title"/>
          </p:nvPr>
        </p:nvSpPr>
        <p:spPr>
          <a:xfrm>
            <a:off x="1329772" y="112051"/>
            <a:ext cx="10543823" cy="1143000"/>
          </a:xfrm>
        </p:spPr>
        <p:txBody>
          <a:bodyPr>
            <a:normAutofit/>
          </a:bodyPr>
          <a:lstStyle/>
          <a:p>
            <a:pPr algn="l"/>
            <a:r>
              <a:rPr lang="sv-SE" sz="3600" dirty="0">
                <a:latin typeface="Roboto Medium" panose="02000000000000000000" pitchFamily="2" charset="0"/>
                <a:ea typeface="Roboto Medium" panose="02000000000000000000" pitchFamily="2" charset="0"/>
                <a:cs typeface="Roboto Medium" panose="02000000000000000000" pitchFamily="2" charset="0"/>
              </a:rPr>
              <a:t> </a:t>
            </a:r>
            <a:r>
              <a:rPr lang="sv-SE" b="0" dirty="0" smtClean="0">
                <a:latin typeface="+mj-lt"/>
                <a:ea typeface="Roboto Medium" panose="02000000000000000000" pitchFamily="2" charset="0"/>
                <a:cs typeface="Roboto Medium" panose="02000000000000000000" pitchFamily="2" charset="0"/>
              </a:rPr>
              <a:t>Barnkonventionen</a:t>
            </a:r>
            <a:endParaRPr lang="sv-SE" b="0" dirty="0">
              <a:latin typeface="+mj-lt"/>
              <a:ea typeface="Roboto Medium" panose="02000000000000000000" pitchFamily="2" charset="0"/>
              <a:cs typeface="Roboto Medium" panose="02000000000000000000" pitchFamily="2" charset="0"/>
            </a:endParaRPr>
          </a:p>
        </p:txBody>
      </p:sp>
      <p:cxnSp>
        <p:nvCxnSpPr>
          <p:cNvPr id="4" name="Rak 15"/>
          <p:cNvCxnSpPr/>
          <p:nvPr/>
        </p:nvCxnSpPr>
        <p:spPr>
          <a:xfrm>
            <a:off x="1329772" y="1255051"/>
            <a:ext cx="9317307" cy="0"/>
          </a:xfrm>
          <a:prstGeom prst="line">
            <a:avLst/>
          </a:prstGeom>
          <a:ln w="6350">
            <a:solidFill>
              <a:srgbClr val="407015"/>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451812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1034"/>
          <p:cNvSpPr txBox="1">
            <a:spLocks noChangeArrowheads="1"/>
          </p:cNvSpPr>
          <p:nvPr/>
        </p:nvSpPr>
        <p:spPr bwMode="auto">
          <a:xfrm>
            <a:off x="3359150" y="2060576"/>
            <a:ext cx="6197600" cy="400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8" tIns="45699" rIns="91398" bIns="45699">
            <a:spAutoFit/>
          </a:bodyPr>
          <a:lstStyle>
            <a:lvl1pPr>
              <a:lnSpc>
                <a:spcPct val="120000"/>
              </a:lnSpc>
              <a:spcBef>
                <a:spcPct val="20000"/>
              </a:spcBef>
              <a:buFont typeface="Wingdings" panose="05000000000000000000" pitchFamily="2" charset="2"/>
              <a:buChar char="§"/>
              <a:defRPr sz="2100">
                <a:solidFill>
                  <a:schemeClr val="tx1"/>
                </a:solidFill>
                <a:latin typeface="Georgia" panose="02040502050405020303" pitchFamily="18" charset="0"/>
              </a:defRPr>
            </a:lvl1pPr>
            <a:lvl2pPr marL="742950" indent="-285750">
              <a:lnSpc>
                <a:spcPct val="120000"/>
              </a:lnSpc>
              <a:spcBef>
                <a:spcPct val="20000"/>
              </a:spcBef>
              <a:buFont typeface="Verdana" panose="020B0604030504040204" pitchFamily="34" charset="0"/>
              <a:buChar char="-"/>
              <a:defRPr sz="2000">
                <a:solidFill>
                  <a:schemeClr val="tx1"/>
                </a:solidFill>
                <a:latin typeface="Georgia" panose="02040502050405020303" pitchFamily="18" charset="0"/>
              </a:defRPr>
            </a:lvl2pPr>
            <a:lvl3pPr marL="1143000" indent="-228600">
              <a:lnSpc>
                <a:spcPct val="120000"/>
              </a:lnSpc>
              <a:spcBef>
                <a:spcPct val="20000"/>
              </a:spcBef>
              <a:buFont typeface="Verdana" panose="020B0604030504040204" pitchFamily="34" charset="0"/>
              <a:buChar char="-"/>
              <a:defRPr>
                <a:solidFill>
                  <a:schemeClr val="tx1"/>
                </a:solidFill>
                <a:latin typeface="Georgia" panose="02040502050405020303" pitchFamily="18" charset="0"/>
              </a:defRPr>
            </a:lvl3pPr>
            <a:lvl4pPr marL="16002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4pPr>
            <a:lvl5pPr marL="20574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5pPr>
            <a:lvl6pPr marL="25146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6pPr>
            <a:lvl7pPr marL="29718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7pPr>
            <a:lvl8pPr marL="34290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8pPr>
            <a:lvl9pPr marL="38862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9pPr>
          </a:lstStyle>
          <a:p>
            <a:pPr algn="ctr">
              <a:lnSpc>
                <a:spcPct val="100000"/>
              </a:lnSpc>
              <a:spcBef>
                <a:spcPct val="50000"/>
              </a:spcBef>
              <a:buFontTx/>
              <a:buNone/>
            </a:pPr>
            <a:r>
              <a:rPr lang="sv-SE" altLang="sv-SE" sz="2000" b="1">
                <a:solidFill>
                  <a:schemeClr val="bg1"/>
                </a:solidFill>
                <a:latin typeface="Calibri" panose="020F0502020204030204" pitchFamily="34" charset="0"/>
              </a:rPr>
              <a:t>FN:S KONVENTION OM BARNETS RÄTTIGHETER</a:t>
            </a:r>
          </a:p>
        </p:txBody>
      </p:sp>
      <p:grpSp>
        <p:nvGrpSpPr>
          <p:cNvPr id="72707" name="Group 1077"/>
          <p:cNvGrpSpPr>
            <a:grpSpLocks/>
          </p:cNvGrpSpPr>
          <p:nvPr/>
        </p:nvGrpSpPr>
        <p:grpSpPr bwMode="auto">
          <a:xfrm>
            <a:off x="8020050" y="3059114"/>
            <a:ext cx="1830388" cy="2530475"/>
            <a:chOff x="3999" y="2322"/>
            <a:chExt cx="1153" cy="1530"/>
          </a:xfrm>
        </p:grpSpPr>
        <p:grpSp>
          <p:nvGrpSpPr>
            <p:cNvPr id="72738" name="Group 1038"/>
            <p:cNvGrpSpPr>
              <a:grpSpLocks/>
            </p:cNvGrpSpPr>
            <p:nvPr/>
          </p:nvGrpSpPr>
          <p:grpSpPr bwMode="auto">
            <a:xfrm>
              <a:off x="4298" y="3211"/>
              <a:ext cx="580" cy="641"/>
              <a:chOff x="4929" y="2224"/>
              <a:chExt cx="580" cy="641"/>
            </a:xfrm>
          </p:grpSpPr>
          <p:sp>
            <p:nvSpPr>
              <p:cNvPr id="72742" name="Freeform 1039"/>
              <p:cNvSpPr>
                <a:spLocks/>
              </p:cNvSpPr>
              <p:nvPr/>
            </p:nvSpPr>
            <p:spPr bwMode="auto">
              <a:xfrm>
                <a:off x="5302" y="2231"/>
                <a:ext cx="52" cy="468"/>
              </a:xfrm>
              <a:custGeom>
                <a:avLst/>
                <a:gdLst>
                  <a:gd name="T0" fmla="*/ 0 w 155"/>
                  <a:gd name="T1" fmla="*/ 0 h 1406"/>
                  <a:gd name="T2" fmla="*/ 0 w 155"/>
                  <a:gd name="T3" fmla="*/ 0 h 1406"/>
                  <a:gd name="T4" fmla="*/ 0 w 155"/>
                  <a:gd name="T5" fmla="*/ 0 h 1406"/>
                  <a:gd name="T6" fmla="*/ 0 w 155"/>
                  <a:gd name="T7" fmla="*/ 0 h 1406"/>
                  <a:gd name="T8" fmla="*/ 0 w 155"/>
                  <a:gd name="T9" fmla="*/ 0 h 1406"/>
                  <a:gd name="T10" fmla="*/ 0 w 155"/>
                  <a:gd name="T11" fmla="*/ 0 h 1406"/>
                  <a:gd name="T12" fmla="*/ 0 w 155"/>
                  <a:gd name="T13" fmla="*/ 0 h 1406"/>
                  <a:gd name="T14" fmla="*/ 0 60000 65536"/>
                  <a:gd name="T15" fmla="*/ 0 60000 65536"/>
                  <a:gd name="T16" fmla="*/ 0 60000 65536"/>
                  <a:gd name="T17" fmla="*/ 0 60000 65536"/>
                  <a:gd name="T18" fmla="*/ 0 60000 65536"/>
                  <a:gd name="T19" fmla="*/ 0 60000 65536"/>
                  <a:gd name="T20" fmla="*/ 0 60000 65536"/>
                  <a:gd name="T21" fmla="*/ 0 w 155"/>
                  <a:gd name="T22" fmla="*/ 0 h 1406"/>
                  <a:gd name="T23" fmla="*/ 155 w 155"/>
                  <a:gd name="T24" fmla="*/ 1406 h 14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5" h="1406">
                    <a:moveTo>
                      <a:pt x="42" y="0"/>
                    </a:moveTo>
                    <a:lnTo>
                      <a:pt x="0" y="1406"/>
                    </a:lnTo>
                    <a:lnTo>
                      <a:pt x="91" y="1406"/>
                    </a:lnTo>
                    <a:lnTo>
                      <a:pt x="155" y="1179"/>
                    </a:lnTo>
                    <a:lnTo>
                      <a:pt x="155" y="36"/>
                    </a:ln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43" name="Freeform 1040"/>
              <p:cNvSpPr>
                <a:spLocks/>
              </p:cNvSpPr>
              <p:nvPr/>
            </p:nvSpPr>
            <p:spPr bwMode="auto">
              <a:xfrm>
                <a:off x="4929" y="2231"/>
                <a:ext cx="580" cy="634"/>
              </a:xfrm>
              <a:custGeom>
                <a:avLst/>
                <a:gdLst>
                  <a:gd name="T0" fmla="*/ 0 w 1740"/>
                  <a:gd name="T1" fmla="*/ 0 h 1903"/>
                  <a:gd name="T2" fmla="*/ 0 w 1740"/>
                  <a:gd name="T3" fmla="*/ 0 h 1903"/>
                  <a:gd name="T4" fmla="*/ 0 w 1740"/>
                  <a:gd name="T5" fmla="*/ 0 h 1903"/>
                  <a:gd name="T6" fmla="*/ 0 w 1740"/>
                  <a:gd name="T7" fmla="*/ 0 h 1903"/>
                  <a:gd name="T8" fmla="*/ 0 w 1740"/>
                  <a:gd name="T9" fmla="*/ 0 h 1903"/>
                  <a:gd name="T10" fmla="*/ 0 w 1740"/>
                  <a:gd name="T11" fmla="*/ 0 h 1903"/>
                  <a:gd name="T12" fmla="*/ 0 w 1740"/>
                  <a:gd name="T13" fmla="*/ 0 h 1903"/>
                  <a:gd name="T14" fmla="*/ 0 w 1740"/>
                  <a:gd name="T15" fmla="*/ 0 h 1903"/>
                  <a:gd name="T16" fmla="*/ 0 w 1740"/>
                  <a:gd name="T17" fmla="*/ 0 h 1903"/>
                  <a:gd name="T18" fmla="*/ 0 w 1740"/>
                  <a:gd name="T19" fmla="*/ 0 h 1903"/>
                  <a:gd name="T20" fmla="*/ 0 w 1740"/>
                  <a:gd name="T21" fmla="*/ 0 h 1903"/>
                  <a:gd name="T22" fmla="*/ 0 w 1740"/>
                  <a:gd name="T23" fmla="*/ 0 h 1903"/>
                  <a:gd name="T24" fmla="*/ 0 w 1740"/>
                  <a:gd name="T25" fmla="*/ 0 h 1903"/>
                  <a:gd name="T26" fmla="*/ 0 w 1740"/>
                  <a:gd name="T27" fmla="*/ 0 h 1903"/>
                  <a:gd name="T28" fmla="*/ 0 w 1740"/>
                  <a:gd name="T29" fmla="*/ 0 h 1903"/>
                  <a:gd name="T30" fmla="*/ 0 w 1740"/>
                  <a:gd name="T31" fmla="*/ 0 h 1903"/>
                  <a:gd name="T32" fmla="*/ 0 w 1740"/>
                  <a:gd name="T33" fmla="*/ 0 h 1903"/>
                  <a:gd name="T34" fmla="*/ 0 w 1740"/>
                  <a:gd name="T35" fmla="*/ 0 h 1903"/>
                  <a:gd name="T36" fmla="*/ 0 w 1740"/>
                  <a:gd name="T37" fmla="*/ 0 h 1903"/>
                  <a:gd name="T38" fmla="*/ 0 w 1740"/>
                  <a:gd name="T39" fmla="*/ 0 h 1903"/>
                  <a:gd name="T40" fmla="*/ 0 w 1740"/>
                  <a:gd name="T41" fmla="*/ 0 h 190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40"/>
                  <a:gd name="T64" fmla="*/ 0 h 1903"/>
                  <a:gd name="T65" fmla="*/ 1740 w 1740"/>
                  <a:gd name="T66" fmla="*/ 1903 h 190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40" h="1903">
                    <a:moveTo>
                      <a:pt x="320" y="178"/>
                    </a:moveTo>
                    <a:lnTo>
                      <a:pt x="320" y="1399"/>
                    </a:lnTo>
                    <a:lnTo>
                      <a:pt x="276" y="1526"/>
                    </a:lnTo>
                    <a:lnTo>
                      <a:pt x="150" y="1554"/>
                    </a:lnTo>
                    <a:lnTo>
                      <a:pt x="157" y="1716"/>
                    </a:lnTo>
                    <a:lnTo>
                      <a:pt x="0" y="1903"/>
                    </a:lnTo>
                    <a:lnTo>
                      <a:pt x="1740" y="1898"/>
                    </a:lnTo>
                    <a:lnTo>
                      <a:pt x="1719" y="1778"/>
                    </a:lnTo>
                    <a:lnTo>
                      <a:pt x="327" y="1751"/>
                    </a:lnTo>
                    <a:lnTo>
                      <a:pt x="320" y="1624"/>
                    </a:lnTo>
                    <a:lnTo>
                      <a:pt x="1347" y="1624"/>
                    </a:lnTo>
                    <a:lnTo>
                      <a:pt x="1466" y="1546"/>
                    </a:lnTo>
                    <a:lnTo>
                      <a:pt x="396" y="1554"/>
                    </a:lnTo>
                    <a:lnTo>
                      <a:pt x="424" y="1427"/>
                    </a:lnTo>
                    <a:lnTo>
                      <a:pt x="1275" y="1434"/>
                    </a:lnTo>
                    <a:lnTo>
                      <a:pt x="1324" y="1502"/>
                    </a:lnTo>
                    <a:lnTo>
                      <a:pt x="1324" y="1334"/>
                    </a:lnTo>
                    <a:lnTo>
                      <a:pt x="439" y="1334"/>
                    </a:lnTo>
                    <a:lnTo>
                      <a:pt x="439" y="0"/>
                    </a:lnTo>
                    <a:lnTo>
                      <a:pt x="320" y="1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44" name="Freeform 1041"/>
              <p:cNvSpPr>
                <a:spLocks/>
              </p:cNvSpPr>
              <p:nvPr/>
            </p:nvSpPr>
            <p:spPr bwMode="auto">
              <a:xfrm>
                <a:off x="5138" y="2224"/>
                <a:ext cx="33" cy="421"/>
              </a:xfrm>
              <a:custGeom>
                <a:avLst/>
                <a:gdLst>
                  <a:gd name="T0" fmla="*/ 0 w 99"/>
                  <a:gd name="T1" fmla="*/ 0 h 1262"/>
                  <a:gd name="T2" fmla="*/ 0 w 99"/>
                  <a:gd name="T3" fmla="*/ 0 h 1262"/>
                  <a:gd name="T4" fmla="*/ 0 w 99"/>
                  <a:gd name="T5" fmla="*/ 0 h 1262"/>
                  <a:gd name="T6" fmla="*/ 0 w 99"/>
                  <a:gd name="T7" fmla="*/ 0 h 1262"/>
                  <a:gd name="T8" fmla="*/ 0 w 99"/>
                  <a:gd name="T9" fmla="*/ 0 h 1262"/>
                  <a:gd name="T10" fmla="*/ 0 w 99"/>
                  <a:gd name="T11" fmla="*/ 0 h 1262"/>
                  <a:gd name="T12" fmla="*/ 0 60000 65536"/>
                  <a:gd name="T13" fmla="*/ 0 60000 65536"/>
                  <a:gd name="T14" fmla="*/ 0 60000 65536"/>
                  <a:gd name="T15" fmla="*/ 0 60000 65536"/>
                  <a:gd name="T16" fmla="*/ 0 60000 65536"/>
                  <a:gd name="T17" fmla="*/ 0 60000 65536"/>
                  <a:gd name="T18" fmla="*/ 0 w 99"/>
                  <a:gd name="T19" fmla="*/ 0 h 1262"/>
                  <a:gd name="T20" fmla="*/ 99 w 99"/>
                  <a:gd name="T21" fmla="*/ 1262 h 1262"/>
                </a:gdLst>
                <a:ahLst/>
                <a:cxnLst>
                  <a:cxn ang="T12">
                    <a:pos x="T0" y="T1"/>
                  </a:cxn>
                  <a:cxn ang="T13">
                    <a:pos x="T2" y="T3"/>
                  </a:cxn>
                  <a:cxn ang="T14">
                    <a:pos x="T4" y="T5"/>
                  </a:cxn>
                  <a:cxn ang="T15">
                    <a:pos x="T6" y="T7"/>
                  </a:cxn>
                  <a:cxn ang="T16">
                    <a:pos x="T8" y="T9"/>
                  </a:cxn>
                  <a:cxn ang="T17">
                    <a:pos x="T10" y="T11"/>
                  </a:cxn>
                </a:cxnLst>
                <a:rect l="T18" t="T19" r="T20" b="T21"/>
                <a:pathLst>
                  <a:path w="99" h="1262">
                    <a:moveTo>
                      <a:pt x="0" y="0"/>
                    </a:moveTo>
                    <a:lnTo>
                      <a:pt x="14" y="1262"/>
                    </a:lnTo>
                    <a:lnTo>
                      <a:pt x="99" y="1058"/>
                    </a:lnTo>
                    <a:lnTo>
                      <a:pt x="77"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45" name="Freeform 1042"/>
              <p:cNvSpPr>
                <a:spLocks/>
              </p:cNvSpPr>
              <p:nvPr/>
            </p:nvSpPr>
            <p:spPr bwMode="auto">
              <a:xfrm>
                <a:off x="5227" y="2224"/>
                <a:ext cx="35" cy="425"/>
              </a:xfrm>
              <a:custGeom>
                <a:avLst/>
                <a:gdLst>
                  <a:gd name="T0" fmla="*/ 0 w 106"/>
                  <a:gd name="T1" fmla="*/ 0 h 1275"/>
                  <a:gd name="T2" fmla="*/ 0 w 106"/>
                  <a:gd name="T3" fmla="*/ 0 h 1275"/>
                  <a:gd name="T4" fmla="*/ 0 w 106"/>
                  <a:gd name="T5" fmla="*/ 0 h 1275"/>
                  <a:gd name="T6" fmla="*/ 0 w 106"/>
                  <a:gd name="T7" fmla="*/ 0 h 1275"/>
                  <a:gd name="T8" fmla="*/ 0 w 106"/>
                  <a:gd name="T9" fmla="*/ 0 h 1275"/>
                  <a:gd name="T10" fmla="*/ 0 w 106"/>
                  <a:gd name="T11" fmla="*/ 0 h 1275"/>
                  <a:gd name="T12" fmla="*/ 0 60000 65536"/>
                  <a:gd name="T13" fmla="*/ 0 60000 65536"/>
                  <a:gd name="T14" fmla="*/ 0 60000 65536"/>
                  <a:gd name="T15" fmla="*/ 0 60000 65536"/>
                  <a:gd name="T16" fmla="*/ 0 60000 65536"/>
                  <a:gd name="T17" fmla="*/ 0 60000 65536"/>
                  <a:gd name="T18" fmla="*/ 0 w 106"/>
                  <a:gd name="T19" fmla="*/ 0 h 1275"/>
                  <a:gd name="T20" fmla="*/ 106 w 106"/>
                  <a:gd name="T21" fmla="*/ 1275 h 1275"/>
                </a:gdLst>
                <a:ahLst/>
                <a:cxnLst>
                  <a:cxn ang="T12">
                    <a:pos x="T0" y="T1"/>
                  </a:cxn>
                  <a:cxn ang="T13">
                    <a:pos x="T2" y="T3"/>
                  </a:cxn>
                  <a:cxn ang="T14">
                    <a:pos x="T4" y="T5"/>
                  </a:cxn>
                  <a:cxn ang="T15">
                    <a:pos x="T6" y="T7"/>
                  </a:cxn>
                  <a:cxn ang="T16">
                    <a:pos x="T8" y="T9"/>
                  </a:cxn>
                  <a:cxn ang="T17">
                    <a:pos x="T10" y="T11"/>
                  </a:cxn>
                </a:cxnLst>
                <a:rect l="T18" t="T19" r="T20" b="T21"/>
                <a:pathLst>
                  <a:path w="106" h="1275">
                    <a:moveTo>
                      <a:pt x="23" y="0"/>
                    </a:moveTo>
                    <a:lnTo>
                      <a:pt x="0" y="1275"/>
                    </a:lnTo>
                    <a:lnTo>
                      <a:pt x="85" y="1030"/>
                    </a:lnTo>
                    <a:lnTo>
                      <a:pt x="106" y="6"/>
                    </a:lnTo>
                    <a:lnTo>
                      <a:pt x="2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46" name="Freeform 1043"/>
              <p:cNvSpPr>
                <a:spLocks/>
              </p:cNvSpPr>
              <p:nvPr/>
            </p:nvSpPr>
            <p:spPr bwMode="auto">
              <a:xfrm>
                <a:off x="5373" y="2746"/>
                <a:ext cx="47" cy="97"/>
              </a:xfrm>
              <a:custGeom>
                <a:avLst/>
                <a:gdLst>
                  <a:gd name="T0" fmla="*/ 0 w 142"/>
                  <a:gd name="T1" fmla="*/ 0 h 290"/>
                  <a:gd name="T2" fmla="*/ 0 w 142"/>
                  <a:gd name="T3" fmla="*/ 0 h 290"/>
                  <a:gd name="T4" fmla="*/ 0 w 142"/>
                  <a:gd name="T5" fmla="*/ 0 h 290"/>
                  <a:gd name="T6" fmla="*/ 0 w 142"/>
                  <a:gd name="T7" fmla="*/ 0 h 290"/>
                  <a:gd name="T8" fmla="*/ 0 w 142"/>
                  <a:gd name="T9" fmla="*/ 0 h 290"/>
                  <a:gd name="T10" fmla="*/ 0 w 142"/>
                  <a:gd name="T11" fmla="*/ 0 h 290"/>
                  <a:gd name="T12" fmla="*/ 0 60000 65536"/>
                  <a:gd name="T13" fmla="*/ 0 60000 65536"/>
                  <a:gd name="T14" fmla="*/ 0 60000 65536"/>
                  <a:gd name="T15" fmla="*/ 0 60000 65536"/>
                  <a:gd name="T16" fmla="*/ 0 60000 65536"/>
                  <a:gd name="T17" fmla="*/ 0 60000 65536"/>
                  <a:gd name="T18" fmla="*/ 0 w 142"/>
                  <a:gd name="T19" fmla="*/ 0 h 290"/>
                  <a:gd name="T20" fmla="*/ 142 w 142"/>
                  <a:gd name="T21" fmla="*/ 290 h 290"/>
                </a:gdLst>
                <a:ahLst/>
                <a:cxnLst>
                  <a:cxn ang="T12">
                    <a:pos x="T0" y="T1"/>
                  </a:cxn>
                  <a:cxn ang="T13">
                    <a:pos x="T2" y="T3"/>
                  </a:cxn>
                  <a:cxn ang="T14">
                    <a:pos x="T4" y="T5"/>
                  </a:cxn>
                  <a:cxn ang="T15">
                    <a:pos x="T6" y="T7"/>
                  </a:cxn>
                  <a:cxn ang="T16">
                    <a:pos x="T8" y="T9"/>
                  </a:cxn>
                  <a:cxn ang="T17">
                    <a:pos x="T10" y="T11"/>
                  </a:cxn>
                </a:cxnLst>
                <a:rect l="T18" t="T19" r="T20" b="T21"/>
                <a:pathLst>
                  <a:path w="142" h="290">
                    <a:moveTo>
                      <a:pt x="0" y="15"/>
                    </a:moveTo>
                    <a:lnTo>
                      <a:pt x="0" y="290"/>
                    </a:lnTo>
                    <a:lnTo>
                      <a:pt x="142" y="241"/>
                    </a:lnTo>
                    <a:lnTo>
                      <a:pt x="100" y="0"/>
                    </a:lnTo>
                    <a:lnTo>
                      <a:pt x="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grpSp>
        <p:pic>
          <p:nvPicPr>
            <p:cNvPr id="72739" name="Picture 1044" descr="BL00326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35" y="2322"/>
              <a:ext cx="660" cy="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40" name="Oval 1045"/>
            <p:cNvSpPr>
              <a:spLocks noChangeArrowheads="1"/>
            </p:cNvSpPr>
            <p:nvPr/>
          </p:nvSpPr>
          <p:spPr bwMode="auto">
            <a:xfrm>
              <a:off x="4055" y="2629"/>
              <a:ext cx="1002" cy="773"/>
            </a:xfrm>
            <a:prstGeom prst="ellipse">
              <a:avLst/>
            </a:prstGeom>
            <a:solidFill>
              <a:schemeClr val="bg1"/>
            </a:solidFill>
            <a:ln w="38100">
              <a:solidFill>
                <a:srgbClr val="000000"/>
              </a:solidFill>
              <a:round/>
              <a:headEnd/>
              <a:tailEnd/>
            </a:ln>
          </p:spPr>
          <p:txBody>
            <a:bodyPr wrap="none" lIns="108807" tIns="54404" rIns="108807" bIns="54404" anchor="ctr"/>
            <a:lstStyle>
              <a:lvl1pPr>
                <a:lnSpc>
                  <a:spcPct val="120000"/>
                </a:lnSpc>
                <a:spcBef>
                  <a:spcPct val="20000"/>
                </a:spcBef>
                <a:buFont typeface="Wingdings" panose="05000000000000000000" pitchFamily="2" charset="2"/>
                <a:buChar char="§"/>
                <a:defRPr sz="2100">
                  <a:solidFill>
                    <a:schemeClr val="tx1"/>
                  </a:solidFill>
                  <a:latin typeface="Georgia" panose="02040502050405020303" pitchFamily="18" charset="0"/>
                </a:defRPr>
              </a:lvl1pPr>
              <a:lvl2pPr marL="742950" indent="-285750">
                <a:lnSpc>
                  <a:spcPct val="120000"/>
                </a:lnSpc>
                <a:spcBef>
                  <a:spcPct val="20000"/>
                </a:spcBef>
                <a:buFont typeface="Verdana" panose="020B0604030504040204" pitchFamily="34" charset="0"/>
                <a:buChar char="-"/>
                <a:defRPr sz="2000">
                  <a:solidFill>
                    <a:schemeClr val="tx1"/>
                  </a:solidFill>
                  <a:latin typeface="Georgia" panose="02040502050405020303" pitchFamily="18" charset="0"/>
                </a:defRPr>
              </a:lvl2pPr>
              <a:lvl3pPr marL="1143000" indent="-228600">
                <a:lnSpc>
                  <a:spcPct val="120000"/>
                </a:lnSpc>
                <a:spcBef>
                  <a:spcPct val="20000"/>
                </a:spcBef>
                <a:buFont typeface="Verdana" panose="020B0604030504040204" pitchFamily="34" charset="0"/>
                <a:buChar char="-"/>
                <a:defRPr>
                  <a:solidFill>
                    <a:schemeClr val="tx1"/>
                  </a:solidFill>
                  <a:latin typeface="Georgia" panose="02040502050405020303" pitchFamily="18" charset="0"/>
                </a:defRPr>
              </a:lvl3pPr>
              <a:lvl4pPr marL="16002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4pPr>
              <a:lvl5pPr marL="20574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5pPr>
              <a:lvl6pPr marL="25146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6pPr>
              <a:lvl7pPr marL="29718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7pPr>
              <a:lvl8pPr marL="34290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8pPr>
              <a:lvl9pPr marL="38862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9pPr>
            </a:lstStyle>
            <a:p>
              <a:pPr>
                <a:lnSpc>
                  <a:spcPct val="100000"/>
                </a:lnSpc>
                <a:spcBef>
                  <a:spcPct val="0"/>
                </a:spcBef>
                <a:buFontTx/>
                <a:buNone/>
              </a:pPr>
              <a:endParaRPr lang="sv-SE" altLang="sv-SE" sz="2400">
                <a:latin typeface="Calibri" panose="020F0502020204030204" pitchFamily="34" charset="0"/>
              </a:endParaRPr>
            </a:p>
          </p:txBody>
        </p:sp>
        <p:sp>
          <p:nvSpPr>
            <p:cNvPr id="72741" name="Rectangle 1046"/>
            <p:cNvSpPr>
              <a:spLocks noChangeArrowheads="1"/>
            </p:cNvSpPr>
            <p:nvPr/>
          </p:nvSpPr>
          <p:spPr bwMode="auto">
            <a:xfrm>
              <a:off x="3999" y="2743"/>
              <a:ext cx="1153"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807" tIns="54404" rIns="108807" bIns="54404">
              <a:spAutoFit/>
            </a:bodyPr>
            <a:lstStyle>
              <a:lvl1pPr>
                <a:lnSpc>
                  <a:spcPct val="120000"/>
                </a:lnSpc>
                <a:spcBef>
                  <a:spcPct val="20000"/>
                </a:spcBef>
                <a:buFont typeface="Wingdings" panose="05000000000000000000" pitchFamily="2" charset="2"/>
                <a:buChar char="§"/>
                <a:defRPr sz="2100">
                  <a:solidFill>
                    <a:schemeClr val="tx1"/>
                  </a:solidFill>
                  <a:latin typeface="Georgia" panose="02040502050405020303" pitchFamily="18" charset="0"/>
                </a:defRPr>
              </a:lvl1pPr>
              <a:lvl2pPr marL="742950" indent="-285750">
                <a:lnSpc>
                  <a:spcPct val="120000"/>
                </a:lnSpc>
                <a:spcBef>
                  <a:spcPct val="20000"/>
                </a:spcBef>
                <a:buFont typeface="Verdana" panose="020B0604030504040204" pitchFamily="34" charset="0"/>
                <a:buChar char="-"/>
                <a:defRPr sz="2000">
                  <a:solidFill>
                    <a:schemeClr val="tx1"/>
                  </a:solidFill>
                  <a:latin typeface="Georgia" panose="02040502050405020303" pitchFamily="18" charset="0"/>
                </a:defRPr>
              </a:lvl2pPr>
              <a:lvl3pPr marL="1143000" indent="-228600">
                <a:lnSpc>
                  <a:spcPct val="120000"/>
                </a:lnSpc>
                <a:spcBef>
                  <a:spcPct val="20000"/>
                </a:spcBef>
                <a:buFont typeface="Verdana" panose="020B0604030504040204" pitchFamily="34" charset="0"/>
                <a:buChar char="-"/>
                <a:defRPr>
                  <a:solidFill>
                    <a:schemeClr val="tx1"/>
                  </a:solidFill>
                  <a:latin typeface="Georgia" panose="02040502050405020303" pitchFamily="18" charset="0"/>
                </a:defRPr>
              </a:lvl3pPr>
              <a:lvl4pPr marL="16002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4pPr>
              <a:lvl5pPr marL="20574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5pPr>
              <a:lvl6pPr marL="25146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6pPr>
              <a:lvl7pPr marL="29718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7pPr>
              <a:lvl8pPr marL="34290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8pPr>
              <a:lvl9pPr marL="38862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9pPr>
            </a:lstStyle>
            <a:p>
              <a:pPr algn="ctr">
                <a:lnSpc>
                  <a:spcPct val="100000"/>
                </a:lnSpc>
                <a:spcBef>
                  <a:spcPct val="0"/>
                </a:spcBef>
                <a:buFontTx/>
                <a:buNone/>
              </a:pPr>
              <a:r>
                <a:rPr lang="sv-SE" altLang="sv-SE" sz="1600" b="1">
                  <a:solidFill>
                    <a:srgbClr val="0000CC"/>
                  </a:solidFill>
                  <a:latin typeface="Calibri" panose="020F0502020204030204" pitchFamily="34" charset="0"/>
                </a:rPr>
                <a:t>Artikel 12</a:t>
              </a:r>
              <a:br>
                <a:rPr lang="sv-SE" altLang="sv-SE" sz="1600" b="1">
                  <a:solidFill>
                    <a:srgbClr val="0000CC"/>
                  </a:solidFill>
                  <a:latin typeface="Calibri" panose="020F0502020204030204" pitchFamily="34" charset="0"/>
                </a:rPr>
              </a:br>
              <a:r>
                <a:rPr lang="sv-SE" altLang="sv-SE" sz="1400">
                  <a:latin typeface="Calibri" panose="020F0502020204030204" pitchFamily="34" charset="0"/>
                </a:rPr>
                <a:t>Barnets rätt att komma till tals</a:t>
              </a:r>
            </a:p>
          </p:txBody>
        </p:sp>
      </p:grpSp>
      <p:grpSp>
        <p:nvGrpSpPr>
          <p:cNvPr id="72708" name="Group 1047"/>
          <p:cNvGrpSpPr>
            <a:grpSpLocks/>
          </p:cNvGrpSpPr>
          <p:nvPr/>
        </p:nvGrpSpPr>
        <p:grpSpPr bwMode="auto">
          <a:xfrm>
            <a:off x="3311525" y="4538664"/>
            <a:ext cx="920750" cy="1017587"/>
            <a:chOff x="4929" y="2224"/>
            <a:chExt cx="580" cy="641"/>
          </a:xfrm>
        </p:grpSpPr>
        <p:sp>
          <p:nvSpPr>
            <p:cNvPr id="72733" name="Freeform 1048"/>
            <p:cNvSpPr>
              <a:spLocks/>
            </p:cNvSpPr>
            <p:nvPr/>
          </p:nvSpPr>
          <p:spPr bwMode="auto">
            <a:xfrm>
              <a:off x="5302" y="2231"/>
              <a:ext cx="52" cy="468"/>
            </a:xfrm>
            <a:custGeom>
              <a:avLst/>
              <a:gdLst>
                <a:gd name="T0" fmla="*/ 0 w 155"/>
                <a:gd name="T1" fmla="*/ 0 h 1406"/>
                <a:gd name="T2" fmla="*/ 0 w 155"/>
                <a:gd name="T3" fmla="*/ 0 h 1406"/>
                <a:gd name="T4" fmla="*/ 0 w 155"/>
                <a:gd name="T5" fmla="*/ 0 h 1406"/>
                <a:gd name="T6" fmla="*/ 0 w 155"/>
                <a:gd name="T7" fmla="*/ 0 h 1406"/>
                <a:gd name="T8" fmla="*/ 0 w 155"/>
                <a:gd name="T9" fmla="*/ 0 h 1406"/>
                <a:gd name="T10" fmla="*/ 0 w 155"/>
                <a:gd name="T11" fmla="*/ 0 h 1406"/>
                <a:gd name="T12" fmla="*/ 0 w 155"/>
                <a:gd name="T13" fmla="*/ 0 h 1406"/>
                <a:gd name="T14" fmla="*/ 0 60000 65536"/>
                <a:gd name="T15" fmla="*/ 0 60000 65536"/>
                <a:gd name="T16" fmla="*/ 0 60000 65536"/>
                <a:gd name="T17" fmla="*/ 0 60000 65536"/>
                <a:gd name="T18" fmla="*/ 0 60000 65536"/>
                <a:gd name="T19" fmla="*/ 0 60000 65536"/>
                <a:gd name="T20" fmla="*/ 0 60000 65536"/>
                <a:gd name="T21" fmla="*/ 0 w 155"/>
                <a:gd name="T22" fmla="*/ 0 h 1406"/>
                <a:gd name="T23" fmla="*/ 155 w 155"/>
                <a:gd name="T24" fmla="*/ 1406 h 14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5" h="1406">
                  <a:moveTo>
                    <a:pt x="42" y="0"/>
                  </a:moveTo>
                  <a:lnTo>
                    <a:pt x="0" y="1406"/>
                  </a:lnTo>
                  <a:lnTo>
                    <a:pt x="91" y="1406"/>
                  </a:lnTo>
                  <a:lnTo>
                    <a:pt x="155" y="1179"/>
                  </a:lnTo>
                  <a:lnTo>
                    <a:pt x="155" y="36"/>
                  </a:ln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34" name="Freeform 1049"/>
            <p:cNvSpPr>
              <a:spLocks/>
            </p:cNvSpPr>
            <p:nvPr/>
          </p:nvSpPr>
          <p:spPr bwMode="auto">
            <a:xfrm>
              <a:off x="4929" y="2231"/>
              <a:ext cx="580" cy="634"/>
            </a:xfrm>
            <a:custGeom>
              <a:avLst/>
              <a:gdLst>
                <a:gd name="T0" fmla="*/ 0 w 1740"/>
                <a:gd name="T1" fmla="*/ 0 h 1903"/>
                <a:gd name="T2" fmla="*/ 0 w 1740"/>
                <a:gd name="T3" fmla="*/ 0 h 1903"/>
                <a:gd name="T4" fmla="*/ 0 w 1740"/>
                <a:gd name="T5" fmla="*/ 0 h 1903"/>
                <a:gd name="T6" fmla="*/ 0 w 1740"/>
                <a:gd name="T7" fmla="*/ 0 h 1903"/>
                <a:gd name="T8" fmla="*/ 0 w 1740"/>
                <a:gd name="T9" fmla="*/ 0 h 1903"/>
                <a:gd name="T10" fmla="*/ 0 w 1740"/>
                <a:gd name="T11" fmla="*/ 0 h 1903"/>
                <a:gd name="T12" fmla="*/ 0 w 1740"/>
                <a:gd name="T13" fmla="*/ 0 h 1903"/>
                <a:gd name="T14" fmla="*/ 0 w 1740"/>
                <a:gd name="T15" fmla="*/ 0 h 1903"/>
                <a:gd name="T16" fmla="*/ 0 w 1740"/>
                <a:gd name="T17" fmla="*/ 0 h 1903"/>
                <a:gd name="T18" fmla="*/ 0 w 1740"/>
                <a:gd name="T19" fmla="*/ 0 h 1903"/>
                <a:gd name="T20" fmla="*/ 0 w 1740"/>
                <a:gd name="T21" fmla="*/ 0 h 1903"/>
                <a:gd name="T22" fmla="*/ 0 w 1740"/>
                <a:gd name="T23" fmla="*/ 0 h 1903"/>
                <a:gd name="T24" fmla="*/ 0 w 1740"/>
                <a:gd name="T25" fmla="*/ 0 h 1903"/>
                <a:gd name="T26" fmla="*/ 0 w 1740"/>
                <a:gd name="T27" fmla="*/ 0 h 1903"/>
                <a:gd name="T28" fmla="*/ 0 w 1740"/>
                <a:gd name="T29" fmla="*/ 0 h 1903"/>
                <a:gd name="T30" fmla="*/ 0 w 1740"/>
                <a:gd name="T31" fmla="*/ 0 h 1903"/>
                <a:gd name="T32" fmla="*/ 0 w 1740"/>
                <a:gd name="T33" fmla="*/ 0 h 1903"/>
                <a:gd name="T34" fmla="*/ 0 w 1740"/>
                <a:gd name="T35" fmla="*/ 0 h 1903"/>
                <a:gd name="T36" fmla="*/ 0 w 1740"/>
                <a:gd name="T37" fmla="*/ 0 h 1903"/>
                <a:gd name="T38" fmla="*/ 0 w 1740"/>
                <a:gd name="T39" fmla="*/ 0 h 1903"/>
                <a:gd name="T40" fmla="*/ 0 w 1740"/>
                <a:gd name="T41" fmla="*/ 0 h 190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40"/>
                <a:gd name="T64" fmla="*/ 0 h 1903"/>
                <a:gd name="T65" fmla="*/ 1740 w 1740"/>
                <a:gd name="T66" fmla="*/ 1903 h 190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40" h="1903">
                  <a:moveTo>
                    <a:pt x="320" y="178"/>
                  </a:moveTo>
                  <a:lnTo>
                    <a:pt x="320" y="1399"/>
                  </a:lnTo>
                  <a:lnTo>
                    <a:pt x="276" y="1526"/>
                  </a:lnTo>
                  <a:lnTo>
                    <a:pt x="150" y="1554"/>
                  </a:lnTo>
                  <a:lnTo>
                    <a:pt x="157" y="1716"/>
                  </a:lnTo>
                  <a:lnTo>
                    <a:pt x="0" y="1903"/>
                  </a:lnTo>
                  <a:lnTo>
                    <a:pt x="1740" y="1898"/>
                  </a:lnTo>
                  <a:lnTo>
                    <a:pt x="1719" y="1778"/>
                  </a:lnTo>
                  <a:lnTo>
                    <a:pt x="327" y="1751"/>
                  </a:lnTo>
                  <a:lnTo>
                    <a:pt x="320" y="1624"/>
                  </a:lnTo>
                  <a:lnTo>
                    <a:pt x="1347" y="1624"/>
                  </a:lnTo>
                  <a:lnTo>
                    <a:pt x="1466" y="1546"/>
                  </a:lnTo>
                  <a:lnTo>
                    <a:pt x="396" y="1554"/>
                  </a:lnTo>
                  <a:lnTo>
                    <a:pt x="424" y="1427"/>
                  </a:lnTo>
                  <a:lnTo>
                    <a:pt x="1275" y="1434"/>
                  </a:lnTo>
                  <a:lnTo>
                    <a:pt x="1324" y="1502"/>
                  </a:lnTo>
                  <a:lnTo>
                    <a:pt x="1324" y="1334"/>
                  </a:lnTo>
                  <a:lnTo>
                    <a:pt x="439" y="1334"/>
                  </a:lnTo>
                  <a:lnTo>
                    <a:pt x="439" y="0"/>
                  </a:lnTo>
                  <a:lnTo>
                    <a:pt x="320" y="1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35" name="Freeform 1050"/>
            <p:cNvSpPr>
              <a:spLocks/>
            </p:cNvSpPr>
            <p:nvPr/>
          </p:nvSpPr>
          <p:spPr bwMode="auto">
            <a:xfrm>
              <a:off x="5138" y="2224"/>
              <a:ext cx="33" cy="421"/>
            </a:xfrm>
            <a:custGeom>
              <a:avLst/>
              <a:gdLst>
                <a:gd name="T0" fmla="*/ 0 w 99"/>
                <a:gd name="T1" fmla="*/ 0 h 1262"/>
                <a:gd name="T2" fmla="*/ 0 w 99"/>
                <a:gd name="T3" fmla="*/ 0 h 1262"/>
                <a:gd name="T4" fmla="*/ 0 w 99"/>
                <a:gd name="T5" fmla="*/ 0 h 1262"/>
                <a:gd name="T6" fmla="*/ 0 w 99"/>
                <a:gd name="T7" fmla="*/ 0 h 1262"/>
                <a:gd name="T8" fmla="*/ 0 w 99"/>
                <a:gd name="T9" fmla="*/ 0 h 1262"/>
                <a:gd name="T10" fmla="*/ 0 w 99"/>
                <a:gd name="T11" fmla="*/ 0 h 1262"/>
                <a:gd name="T12" fmla="*/ 0 60000 65536"/>
                <a:gd name="T13" fmla="*/ 0 60000 65536"/>
                <a:gd name="T14" fmla="*/ 0 60000 65536"/>
                <a:gd name="T15" fmla="*/ 0 60000 65536"/>
                <a:gd name="T16" fmla="*/ 0 60000 65536"/>
                <a:gd name="T17" fmla="*/ 0 60000 65536"/>
                <a:gd name="T18" fmla="*/ 0 w 99"/>
                <a:gd name="T19" fmla="*/ 0 h 1262"/>
                <a:gd name="T20" fmla="*/ 99 w 99"/>
                <a:gd name="T21" fmla="*/ 1262 h 1262"/>
              </a:gdLst>
              <a:ahLst/>
              <a:cxnLst>
                <a:cxn ang="T12">
                  <a:pos x="T0" y="T1"/>
                </a:cxn>
                <a:cxn ang="T13">
                  <a:pos x="T2" y="T3"/>
                </a:cxn>
                <a:cxn ang="T14">
                  <a:pos x="T4" y="T5"/>
                </a:cxn>
                <a:cxn ang="T15">
                  <a:pos x="T6" y="T7"/>
                </a:cxn>
                <a:cxn ang="T16">
                  <a:pos x="T8" y="T9"/>
                </a:cxn>
                <a:cxn ang="T17">
                  <a:pos x="T10" y="T11"/>
                </a:cxn>
              </a:cxnLst>
              <a:rect l="T18" t="T19" r="T20" b="T21"/>
              <a:pathLst>
                <a:path w="99" h="1262">
                  <a:moveTo>
                    <a:pt x="0" y="0"/>
                  </a:moveTo>
                  <a:lnTo>
                    <a:pt x="14" y="1262"/>
                  </a:lnTo>
                  <a:lnTo>
                    <a:pt x="99" y="1058"/>
                  </a:lnTo>
                  <a:lnTo>
                    <a:pt x="77"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36" name="Freeform 1051"/>
            <p:cNvSpPr>
              <a:spLocks/>
            </p:cNvSpPr>
            <p:nvPr/>
          </p:nvSpPr>
          <p:spPr bwMode="auto">
            <a:xfrm>
              <a:off x="5227" y="2224"/>
              <a:ext cx="35" cy="425"/>
            </a:xfrm>
            <a:custGeom>
              <a:avLst/>
              <a:gdLst>
                <a:gd name="T0" fmla="*/ 0 w 106"/>
                <a:gd name="T1" fmla="*/ 0 h 1275"/>
                <a:gd name="T2" fmla="*/ 0 w 106"/>
                <a:gd name="T3" fmla="*/ 0 h 1275"/>
                <a:gd name="T4" fmla="*/ 0 w 106"/>
                <a:gd name="T5" fmla="*/ 0 h 1275"/>
                <a:gd name="T6" fmla="*/ 0 w 106"/>
                <a:gd name="T7" fmla="*/ 0 h 1275"/>
                <a:gd name="T8" fmla="*/ 0 w 106"/>
                <a:gd name="T9" fmla="*/ 0 h 1275"/>
                <a:gd name="T10" fmla="*/ 0 w 106"/>
                <a:gd name="T11" fmla="*/ 0 h 1275"/>
                <a:gd name="T12" fmla="*/ 0 60000 65536"/>
                <a:gd name="T13" fmla="*/ 0 60000 65536"/>
                <a:gd name="T14" fmla="*/ 0 60000 65536"/>
                <a:gd name="T15" fmla="*/ 0 60000 65536"/>
                <a:gd name="T16" fmla="*/ 0 60000 65536"/>
                <a:gd name="T17" fmla="*/ 0 60000 65536"/>
                <a:gd name="T18" fmla="*/ 0 w 106"/>
                <a:gd name="T19" fmla="*/ 0 h 1275"/>
                <a:gd name="T20" fmla="*/ 106 w 106"/>
                <a:gd name="T21" fmla="*/ 1275 h 1275"/>
              </a:gdLst>
              <a:ahLst/>
              <a:cxnLst>
                <a:cxn ang="T12">
                  <a:pos x="T0" y="T1"/>
                </a:cxn>
                <a:cxn ang="T13">
                  <a:pos x="T2" y="T3"/>
                </a:cxn>
                <a:cxn ang="T14">
                  <a:pos x="T4" y="T5"/>
                </a:cxn>
                <a:cxn ang="T15">
                  <a:pos x="T6" y="T7"/>
                </a:cxn>
                <a:cxn ang="T16">
                  <a:pos x="T8" y="T9"/>
                </a:cxn>
                <a:cxn ang="T17">
                  <a:pos x="T10" y="T11"/>
                </a:cxn>
              </a:cxnLst>
              <a:rect l="T18" t="T19" r="T20" b="T21"/>
              <a:pathLst>
                <a:path w="106" h="1275">
                  <a:moveTo>
                    <a:pt x="23" y="0"/>
                  </a:moveTo>
                  <a:lnTo>
                    <a:pt x="0" y="1275"/>
                  </a:lnTo>
                  <a:lnTo>
                    <a:pt x="85" y="1030"/>
                  </a:lnTo>
                  <a:lnTo>
                    <a:pt x="106" y="6"/>
                  </a:lnTo>
                  <a:lnTo>
                    <a:pt x="2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37" name="Freeform 1052"/>
            <p:cNvSpPr>
              <a:spLocks/>
            </p:cNvSpPr>
            <p:nvPr/>
          </p:nvSpPr>
          <p:spPr bwMode="auto">
            <a:xfrm>
              <a:off x="5373" y="2746"/>
              <a:ext cx="47" cy="97"/>
            </a:xfrm>
            <a:custGeom>
              <a:avLst/>
              <a:gdLst>
                <a:gd name="T0" fmla="*/ 0 w 142"/>
                <a:gd name="T1" fmla="*/ 0 h 290"/>
                <a:gd name="T2" fmla="*/ 0 w 142"/>
                <a:gd name="T3" fmla="*/ 0 h 290"/>
                <a:gd name="T4" fmla="*/ 0 w 142"/>
                <a:gd name="T5" fmla="*/ 0 h 290"/>
                <a:gd name="T6" fmla="*/ 0 w 142"/>
                <a:gd name="T7" fmla="*/ 0 h 290"/>
                <a:gd name="T8" fmla="*/ 0 w 142"/>
                <a:gd name="T9" fmla="*/ 0 h 290"/>
                <a:gd name="T10" fmla="*/ 0 w 142"/>
                <a:gd name="T11" fmla="*/ 0 h 290"/>
                <a:gd name="T12" fmla="*/ 0 60000 65536"/>
                <a:gd name="T13" fmla="*/ 0 60000 65536"/>
                <a:gd name="T14" fmla="*/ 0 60000 65536"/>
                <a:gd name="T15" fmla="*/ 0 60000 65536"/>
                <a:gd name="T16" fmla="*/ 0 60000 65536"/>
                <a:gd name="T17" fmla="*/ 0 60000 65536"/>
                <a:gd name="T18" fmla="*/ 0 w 142"/>
                <a:gd name="T19" fmla="*/ 0 h 290"/>
                <a:gd name="T20" fmla="*/ 142 w 142"/>
                <a:gd name="T21" fmla="*/ 290 h 290"/>
              </a:gdLst>
              <a:ahLst/>
              <a:cxnLst>
                <a:cxn ang="T12">
                  <a:pos x="T0" y="T1"/>
                </a:cxn>
                <a:cxn ang="T13">
                  <a:pos x="T2" y="T3"/>
                </a:cxn>
                <a:cxn ang="T14">
                  <a:pos x="T4" y="T5"/>
                </a:cxn>
                <a:cxn ang="T15">
                  <a:pos x="T6" y="T7"/>
                </a:cxn>
                <a:cxn ang="T16">
                  <a:pos x="T8" y="T9"/>
                </a:cxn>
                <a:cxn ang="T17">
                  <a:pos x="T10" y="T11"/>
                </a:cxn>
              </a:cxnLst>
              <a:rect l="T18" t="T19" r="T20" b="T21"/>
              <a:pathLst>
                <a:path w="142" h="290">
                  <a:moveTo>
                    <a:pt x="0" y="15"/>
                  </a:moveTo>
                  <a:lnTo>
                    <a:pt x="0" y="290"/>
                  </a:lnTo>
                  <a:lnTo>
                    <a:pt x="142" y="241"/>
                  </a:lnTo>
                  <a:lnTo>
                    <a:pt x="100" y="0"/>
                  </a:lnTo>
                  <a:lnTo>
                    <a:pt x="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grpSp>
      <p:pic>
        <p:nvPicPr>
          <p:cNvPr id="72709" name="Picture 1053" descr="BL00326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3738" y="3059114"/>
            <a:ext cx="1047750"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0" name="Oval 1054"/>
          <p:cNvSpPr>
            <a:spLocks noChangeArrowheads="1"/>
          </p:cNvSpPr>
          <p:nvPr/>
        </p:nvSpPr>
        <p:spPr bwMode="auto">
          <a:xfrm>
            <a:off x="2936876" y="3614739"/>
            <a:ext cx="1590675" cy="1227137"/>
          </a:xfrm>
          <a:prstGeom prst="ellipse">
            <a:avLst/>
          </a:prstGeom>
          <a:solidFill>
            <a:schemeClr val="bg1"/>
          </a:solidFill>
          <a:ln w="38100">
            <a:solidFill>
              <a:srgbClr val="000000"/>
            </a:solidFill>
            <a:round/>
            <a:headEnd/>
            <a:tailEnd/>
          </a:ln>
        </p:spPr>
        <p:txBody>
          <a:bodyPr wrap="none" lIns="91398" tIns="45699" rIns="91398" bIns="45699" anchor="ctr"/>
          <a:lstStyle>
            <a:lvl1pPr>
              <a:lnSpc>
                <a:spcPct val="120000"/>
              </a:lnSpc>
              <a:spcBef>
                <a:spcPct val="20000"/>
              </a:spcBef>
              <a:buFont typeface="Wingdings" panose="05000000000000000000" pitchFamily="2" charset="2"/>
              <a:buChar char="§"/>
              <a:defRPr sz="2100">
                <a:solidFill>
                  <a:schemeClr val="tx1"/>
                </a:solidFill>
                <a:latin typeface="Georgia" panose="02040502050405020303" pitchFamily="18" charset="0"/>
              </a:defRPr>
            </a:lvl1pPr>
            <a:lvl2pPr marL="742950" indent="-285750">
              <a:lnSpc>
                <a:spcPct val="120000"/>
              </a:lnSpc>
              <a:spcBef>
                <a:spcPct val="20000"/>
              </a:spcBef>
              <a:buFont typeface="Verdana" panose="020B0604030504040204" pitchFamily="34" charset="0"/>
              <a:buChar char="-"/>
              <a:defRPr sz="2000">
                <a:solidFill>
                  <a:schemeClr val="tx1"/>
                </a:solidFill>
                <a:latin typeface="Georgia" panose="02040502050405020303" pitchFamily="18" charset="0"/>
              </a:defRPr>
            </a:lvl2pPr>
            <a:lvl3pPr marL="1143000" indent="-228600">
              <a:lnSpc>
                <a:spcPct val="120000"/>
              </a:lnSpc>
              <a:spcBef>
                <a:spcPct val="20000"/>
              </a:spcBef>
              <a:buFont typeface="Verdana" panose="020B0604030504040204" pitchFamily="34" charset="0"/>
              <a:buChar char="-"/>
              <a:defRPr>
                <a:solidFill>
                  <a:schemeClr val="tx1"/>
                </a:solidFill>
                <a:latin typeface="Georgia" panose="02040502050405020303" pitchFamily="18" charset="0"/>
              </a:defRPr>
            </a:lvl3pPr>
            <a:lvl4pPr marL="16002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4pPr>
            <a:lvl5pPr marL="20574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5pPr>
            <a:lvl6pPr marL="25146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6pPr>
            <a:lvl7pPr marL="29718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7pPr>
            <a:lvl8pPr marL="34290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8pPr>
            <a:lvl9pPr marL="38862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9pPr>
          </a:lstStyle>
          <a:p>
            <a:pPr>
              <a:lnSpc>
                <a:spcPct val="100000"/>
              </a:lnSpc>
              <a:spcBef>
                <a:spcPct val="0"/>
              </a:spcBef>
              <a:buFontTx/>
              <a:buNone/>
            </a:pPr>
            <a:endParaRPr lang="sv-SE" altLang="sv-SE" sz="2400">
              <a:latin typeface="Calibri" panose="020F0502020204030204" pitchFamily="34" charset="0"/>
            </a:endParaRPr>
          </a:p>
        </p:txBody>
      </p:sp>
      <p:sp>
        <p:nvSpPr>
          <p:cNvPr id="72711" name="Rectangle 1055"/>
          <p:cNvSpPr>
            <a:spLocks noChangeArrowheads="1"/>
          </p:cNvSpPr>
          <p:nvPr/>
        </p:nvSpPr>
        <p:spPr bwMode="auto">
          <a:xfrm>
            <a:off x="2836864" y="3798889"/>
            <a:ext cx="1830387"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8" tIns="45699" rIns="91398" bIns="45699">
            <a:spAutoFit/>
          </a:bodyPr>
          <a:lstStyle>
            <a:lvl1pPr>
              <a:lnSpc>
                <a:spcPct val="120000"/>
              </a:lnSpc>
              <a:spcBef>
                <a:spcPct val="20000"/>
              </a:spcBef>
              <a:buFont typeface="Wingdings" panose="05000000000000000000" pitchFamily="2" charset="2"/>
              <a:buChar char="§"/>
              <a:defRPr sz="2100">
                <a:solidFill>
                  <a:schemeClr val="tx1"/>
                </a:solidFill>
                <a:latin typeface="Georgia" panose="02040502050405020303" pitchFamily="18" charset="0"/>
              </a:defRPr>
            </a:lvl1pPr>
            <a:lvl2pPr marL="742950" indent="-285750">
              <a:lnSpc>
                <a:spcPct val="120000"/>
              </a:lnSpc>
              <a:spcBef>
                <a:spcPct val="20000"/>
              </a:spcBef>
              <a:buFont typeface="Verdana" panose="020B0604030504040204" pitchFamily="34" charset="0"/>
              <a:buChar char="-"/>
              <a:defRPr sz="2000">
                <a:solidFill>
                  <a:schemeClr val="tx1"/>
                </a:solidFill>
                <a:latin typeface="Georgia" panose="02040502050405020303" pitchFamily="18" charset="0"/>
              </a:defRPr>
            </a:lvl2pPr>
            <a:lvl3pPr marL="1143000" indent="-228600">
              <a:lnSpc>
                <a:spcPct val="120000"/>
              </a:lnSpc>
              <a:spcBef>
                <a:spcPct val="20000"/>
              </a:spcBef>
              <a:buFont typeface="Verdana" panose="020B0604030504040204" pitchFamily="34" charset="0"/>
              <a:buChar char="-"/>
              <a:defRPr>
                <a:solidFill>
                  <a:schemeClr val="tx1"/>
                </a:solidFill>
                <a:latin typeface="Georgia" panose="02040502050405020303" pitchFamily="18" charset="0"/>
              </a:defRPr>
            </a:lvl3pPr>
            <a:lvl4pPr marL="16002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4pPr>
            <a:lvl5pPr marL="20574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5pPr>
            <a:lvl6pPr marL="25146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6pPr>
            <a:lvl7pPr marL="29718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7pPr>
            <a:lvl8pPr marL="34290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8pPr>
            <a:lvl9pPr marL="38862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9pPr>
          </a:lstStyle>
          <a:p>
            <a:pPr algn="ctr">
              <a:lnSpc>
                <a:spcPct val="100000"/>
              </a:lnSpc>
              <a:spcBef>
                <a:spcPct val="0"/>
              </a:spcBef>
              <a:buFontTx/>
              <a:buNone/>
            </a:pPr>
            <a:r>
              <a:rPr lang="sv-SE" altLang="sv-SE" sz="1600" b="1" dirty="0">
                <a:solidFill>
                  <a:srgbClr val="0000CC"/>
                </a:solidFill>
                <a:latin typeface="Calibri" panose="020F0502020204030204" pitchFamily="34" charset="0"/>
              </a:rPr>
              <a:t>Artikel 2</a:t>
            </a:r>
            <a:br>
              <a:rPr lang="sv-SE" altLang="sv-SE" sz="1600" b="1" dirty="0">
                <a:solidFill>
                  <a:srgbClr val="0000CC"/>
                </a:solidFill>
                <a:latin typeface="Calibri" panose="020F0502020204030204" pitchFamily="34" charset="0"/>
              </a:rPr>
            </a:br>
            <a:r>
              <a:rPr lang="sv-SE" altLang="sv-SE" sz="1400" dirty="0">
                <a:latin typeface="Calibri" panose="020F0502020204030204" pitchFamily="34" charset="0"/>
              </a:rPr>
              <a:t>Icke diskriminering</a:t>
            </a:r>
          </a:p>
        </p:txBody>
      </p:sp>
      <p:grpSp>
        <p:nvGrpSpPr>
          <p:cNvPr id="72712" name="Group 1075"/>
          <p:cNvGrpSpPr>
            <a:grpSpLocks/>
          </p:cNvGrpSpPr>
          <p:nvPr/>
        </p:nvGrpSpPr>
        <p:grpSpPr bwMode="auto">
          <a:xfrm>
            <a:off x="4572001" y="3059114"/>
            <a:ext cx="1831975" cy="2530475"/>
            <a:chOff x="1830" y="2298"/>
            <a:chExt cx="1153" cy="1530"/>
          </a:xfrm>
        </p:grpSpPr>
        <p:grpSp>
          <p:nvGrpSpPr>
            <p:cNvPr id="72724" name="Group 1056"/>
            <p:cNvGrpSpPr>
              <a:grpSpLocks/>
            </p:cNvGrpSpPr>
            <p:nvPr/>
          </p:nvGrpSpPr>
          <p:grpSpPr bwMode="auto">
            <a:xfrm>
              <a:off x="2129" y="3187"/>
              <a:ext cx="580" cy="641"/>
              <a:chOff x="4929" y="2224"/>
              <a:chExt cx="580" cy="641"/>
            </a:xfrm>
          </p:grpSpPr>
          <p:sp>
            <p:nvSpPr>
              <p:cNvPr id="72728" name="Freeform 1057"/>
              <p:cNvSpPr>
                <a:spLocks/>
              </p:cNvSpPr>
              <p:nvPr/>
            </p:nvSpPr>
            <p:spPr bwMode="auto">
              <a:xfrm>
                <a:off x="5302" y="2231"/>
                <a:ext cx="52" cy="468"/>
              </a:xfrm>
              <a:custGeom>
                <a:avLst/>
                <a:gdLst>
                  <a:gd name="T0" fmla="*/ 0 w 155"/>
                  <a:gd name="T1" fmla="*/ 0 h 1406"/>
                  <a:gd name="T2" fmla="*/ 0 w 155"/>
                  <a:gd name="T3" fmla="*/ 0 h 1406"/>
                  <a:gd name="T4" fmla="*/ 0 w 155"/>
                  <a:gd name="T5" fmla="*/ 0 h 1406"/>
                  <a:gd name="T6" fmla="*/ 0 w 155"/>
                  <a:gd name="T7" fmla="*/ 0 h 1406"/>
                  <a:gd name="T8" fmla="*/ 0 w 155"/>
                  <a:gd name="T9" fmla="*/ 0 h 1406"/>
                  <a:gd name="T10" fmla="*/ 0 w 155"/>
                  <a:gd name="T11" fmla="*/ 0 h 1406"/>
                  <a:gd name="T12" fmla="*/ 0 w 155"/>
                  <a:gd name="T13" fmla="*/ 0 h 1406"/>
                  <a:gd name="T14" fmla="*/ 0 60000 65536"/>
                  <a:gd name="T15" fmla="*/ 0 60000 65536"/>
                  <a:gd name="T16" fmla="*/ 0 60000 65536"/>
                  <a:gd name="T17" fmla="*/ 0 60000 65536"/>
                  <a:gd name="T18" fmla="*/ 0 60000 65536"/>
                  <a:gd name="T19" fmla="*/ 0 60000 65536"/>
                  <a:gd name="T20" fmla="*/ 0 60000 65536"/>
                  <a:gd name="T21" fmla="*/ 0 w 155"/>
                  <a:gd name="T22" fmla="*/ 0 h 1406"/>
                  <a:gd name="T23" fmla="*/ 155 w 155"/>
                  <a:gd name="T24" fmla="*/ 1406 h 14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5" h="1406">
                    <a:moveTo>
                      <a:pt x="42" y="0"/>
                    </a:moveTo>
                    <a:lnTo>
                      <a:pt x="0" y="1406"/>
                    </a:lnTo>
                    <a:lnTo>
                      <a:pt x="91" y="1406"/>
                    </a:lnTo>
                    <a:lnTo>
                      <a:pt x="155" y="1179"/>
                    </a:lnTo>
                    <a:lnTo>
                      <a:pt x="155" y="36"/>
                    </a:ln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29" name="Freeform 1058"/>
              <p:cNvSpPr>
                <a:spLocks/>
              </p:cNvSpPr>
              <p:nvPr/>
            </p:nvSpPr>
            <p:spPr bwMode="auto">
              <a:xfrm>
                <a:off x="4929" y="2231"/>
                <a:ext cx="580" cy="634"/>
              </a:xfrm>
              <a:custGeom>
                <a:avLst/>
                <a:gdLst>
                  <a:gd name="T0" fmla="*/ 0 w 1740"/>
                  <a:gd name="T1" fmla="*/ 0 h 1903"/>
                  <a:gd name="T2" fmla="*/ 0 w 1740"/>
                  <a:gd name="T3" fmla="*/ 0 h 1903"/>
                  <a:gd name="T4" fmla="*/ 0 w 1740"/>
                  <a:gd name="T5" fmla="*/ 0 h 1903"/>
                  <a:gd name="T6" fmla="*/ 0 w 1740"/>
                  <a:gd name="T7" fmla="*/ 0 h 1903"/>
                  <a:gd name="T8" fmla="*/ 0 w 1740"/>
                  <a:gd name="T9" fmla="*/ 0 h 1903"/>
                  <a:gd name="T10" fmla="*/ 0 w 1740"/>
                  <a:gd name="T11" fmla="*/ 0 h 1903"/>
                  <a:gd name="T12" fmla="*/ 0 w 1740"/>
                  <a:gd name="T13" fmla="*/ 0 h 1903"/>
                  <a:gd name="T14" fmla="*/ 0 w 1740"/>
                  <a:gd name="T15" fmla="*/ 0 h 1903"/>
                  <a:gd name="T16" fmla="*/ 0 w 1740"/>
                  <a:gd name="T17" fmla="*/ 0 h 1903"/>
                  <a:gd name="T18" fmla="*/ 0 w 1740"/>
                  <a:gd name="T19" fmla="*/ 0 h 1903"/>
                  <a:gd name="T20" fmla="*/ 0 w 1740"/>
                  <a:gd name="T21" fmla="*/ 0 h 1903"/>
                  <a:gd name="T22" fmla="*/ 0 w 1740"/>
                  <a:gd name="T23" fmla="*/ 0 h 1903"/>
                  <a:gd name="T24" fmla="*/ 0 w 1740"/>
                  <a:gd name="T25" fmla="*/ 0 h 1903"/>
                  <a:gd name="T26" fmla="*/ 0 w 1740"/>
                  <a:gd name="T27" fmla="*/ 0 h 1903"/>
                  <a:gd name="T28" fmla="*/ 0 w 1740"/>
                  <a:gd name="T29" fmla="*/ 0 h 1903"/>
                  <a:gd name="T30" fmla="*/ 0 w 1740"/>
                  <a:gd name="T31" fmla="*/ 0 h 1903"/>
                  <a:gd name="T32" fmla="*/ 0 w 1740"/>
                  <a:gd name="T33" fmla="*/ 0 h 1903"/>
                  <a:gd name="T34" fmla="*/ 0 w 1740"/>
                  <a:gd name="T35" fmla="*/ 0 h 1903"/>
                  <a:gd name="T36" fmla="*/ 0 w 1740"/>
                  <a:gd name="T37" fmla="*/ 0 h 1903"/>
                  <a:gd name="T38" fmla="*/ 0 w 1740"/>
                  <a:gd name="T39" fmla="*/ 0 h 1903"/>
                  <a:gd name="T40" fmla="*/ 0 w 1740"/>
                  <a:gd name="T41" fmla="*/ 0 h 190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40"/>
                  <a:gd name="T64" fmla="*/ 0 h 1903"/>
                  <a:gd name="T65" fmla="*/ 1740 w 1740"/>
                  <a:gd name="T66" fmla="*/ 1903 h 190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40" h="1903">
                    <a:moveTo>
                      <a:pt x="320" y="178"/>
                    </a:moveTo>
                    <a:lnTo>
                      <a:pt x="320" y="1399"/>
                    </a:lnTo>
                    <a:lnTo>
                      <a:pt x="276" y="1526"/>
                    </a:lnTo>
                    <a:lnTo>
                      <a:pt x="150" y="1554"/>
                    </a:lnTo>
                    <a:lnTo>
                      <a:pt x="157" y="1716"/>
                    </a:lnTo>
                    <a:lnTo>
                      <a:pt x="0" y="1903"/>
                    </a:lnTo>
                    <a:lnTo>
                      <a:pt x="1740" y="1898"/>
                    </a:lnTo>
                    <a:lnTo>
                      <a:pt x="1719" y="1778"/>
                    </a:lnTo>
                    <a:lnTo>
                      <a:pt x="327" y="1751"/>
                    </a:lnTo>
                    <a:lnTo>
                      <a:pt x="320" y="1624"/>
                    </a:lnTo>
                    <a:lnTo>
                      <a:pt x="1347" y="1624"/>
                    </a:lnTo>
                    <a:lnTo>
                      <a:pt x="1466" y="1546"/>
                    </a:lnTo>
                    <a:lnTo>
                      <a:pt x="396" y="1554"/>
                    </a:lnTo>
                    <a:lnTo>
                      <a:pt x="424" y="1427"/>
                    </a:lnTo>
                    <a:lnTo>
                      <a:pt x="1275" y="1434"/>
                    </a:lnTo>
                    <a:lnTo>
                      <a:pt x="1324" y="1502"/>
                    </a:lnTo>
                    <a:lnTo>
                      <a:pt x="1324" y="1334"/>
                    </a:lnTo>
                    <a:lnTo>
                      <a:pt x="439" y="1334"/>
                    </a:lnTo>
                    <a:lnTo>
                      <a:pt x="439" y="0"/>
                    </a:lnTo>
                    <a:lnTo>
                      <a:pt x="320" y="1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30" name="Freeform 1059"/>
              <p:cNvSpPr>
                <a:spLocks/>
              </p:cNvSpPr>
              <p:nvPr/>
            </p:nvSpPr>
            <p:spPr bwMode="auto">
              <a:xfrm>
                <a:off x="5138" y="2224"/>
                <a:ext cx="33" cy="421"/>
              </a:xfrm>
              <a:custGeom>
                <a:avLst/>
                <a:gdLst>
                  <a:gd name="T0" fmla="*/ 0 w 99"/>
                  <a:gd name="T1" fmla="*/ 0 h 1262"/>
                  <a:gd name="T2" fmla="*/ 0 w 99"/>
                  <a:gd name="T3" fmla="*/ 0 h 1262"/>
                  <a:gd name="T4" fmla="*/ 0 w 99"/>
                  <a:gd name="T5" fmla="*/ 0 h 1262"/>
                  <a:gd name="T6" fmla="*/ 0 w 99"/>
                  <a:gd name="T7" fmla="*/ 0 h 1262"/>
                  <a:gd name="T8" fmla="*/ 0 w 99"/>
                  <a:gd name="T9" fmla="*/ 0 h 1262"/>
                  <a:gd name="T10" fmla="*/ 0 w 99"/>
                  <a:gd name="T11" fmla="*/ 0 h 1262"/>
                  <a:gd name="T12" fmla="*/ 0 60000 65536"/>
                  <a:gd name="T13" fmla="*/ 0 60000 65536"/>
                  <a:gd name="T14" fmla="*/ 0 60000 65536"/>
                  <a:gd name="T15" fmla="*/ 0 60000 65536"/>
                  <a:gd name="T16" fmla="*/ 0 60000 65536"/>
                  <a:gd name="T17" fmla="*/ 0 60000 65536"/>
                  <a:gd name="T18" fmla="*/ 0 w 99"/>
                  <a:gd name="T19" fmla="*/ 0 h 1262"/>
                  <a:gd name="T20" fmla="*/ 99 w 99"/>
                  <a:gd name="T21" fmla="*/ 1262 h 1262"/>
                </a:gdLst>
                <a:ahLst/>
                <a:cxnLst>
                  <a:cxn ang="T12">
                    <a:pos x="T0" y="T1"/>
                  </a:cxn>
                  <a:cxn ang="T13">
                    <a:pos x="T2" y="T3"/>
                  </a:cxn>
                  <a:cxn ang="T14">
                    <a:pos x="T4" y="T5"/>
                  </a:cxn>
                  <a:cxn ang="T15">
                    <a:pos x="T6" y="T7"/>
                  </a:cxn>
                  <a:cxn ang="T16">
                    <a:pos x="T8" y="T9"/>
                  </a:cxn>
                  <a:cxn ang="T17">
                    <a:pos x="T10" y="T11"/>
                  </a:cxn>
                </a:cxnLst>
                <a:rect l="T18" t="T19" r="T20" b="T21"/>
                <a:pathLst>
                  <a:path w="99" h="1262">
                    <a:moveTo>
                      <a:pt x="0" y="0"/>
                    </a:moveTo>
                    <a:lnTo>
                      <a:pt x="14" y="1262"/>
                    </a:lnTo>
                    <a:lnTo>
                      <a:pt x="99" y="1058"/>
                    </a:lnTo>
                    <a:lnTo>
                      <a:pt x="77"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31" name="Freeform 1060"/>
              <p:cNvSpPr>
                <a:spLocks/>
              </p:cNvSpPr>
              <p:nvPr/>
            </p:nvSpPr>
            <p:spPr bwMode="auto">
              <a:xfrm>
                <a:off x="5227" y="2224"/>
                <a:ext cx="35" cy="425"/>
              </a:xfrm>
              <a:custGeom>
                <a:avLst/>
                <a:gdLst>
                  <a:gd name="T0" fmla="*/ 0 w 106"/>
                  <a:gd name="T1" fmla="*/ 0 h 1275"/>
                  <a:gd name="T2" fmla="*/ 0 w 106"/>
                  <a:gd name="T3" fmla="*/ 0 h 1275"/>
                  <a:gd name="T4" fmla="*/ 0 w 106"/>
                  <a:gd name="T5" fmla="*/ 0 h 1275"/>
                  <a:gd name="T6" fmla="*/ 0 w 106"/>
                  <a:gd name="T7" fmla="*/ 0 h 1275"/>
                  <a:gd name="T8" fmla="*/ 0 w 106"/>
                  <a:gd name="T9" fmla="*/ 0 h 1275"/>
                  <a:gd name="T10" fmla="*/ 0 w 106"/>
                  <a:gd name="T11" fmla="*/ 0 h 1275"/>
                  <a:gd name="T12" fmla="*/ 0 60000 65536"/>
                  <a:gd name="T13" fmla="*/ 0 60000 65536"/>
                  <a:gd name="T14" fmla="*/ 0 60000 65536"/>
                  <a:gd name="T15" fmla="*/ 0 60000 65536"/>
                  <a:gd name="T16" fmla="*/ 0 60000 65536"/>
                  <a:gd name="T17" fmla="*/ 0 60000 65536"/>
                  <a:gd name="T18" fmla="*/ 0 w 106"/>
                  <a:gd name="T19" fmla="*/ 0 h 1275"/>
                  <a:gd name="T20" fmla="*/ 106 w 106"/>
                  <a:gd name="T21" fmla="*/ 1275 h 1275"/>
                </a:gdLst>
                <a:ahLst/>
                <a:cxnLst>
                  <a:cxn ang="T12">
                    <a:pos x="T0" y="T1"/>
                  </a:cxn>
                  <a:cxn ang="T13">
                    <a:pos x="T2" y="T3"/>
                  </a:cxn>
                  <a:cxn ang="T14">
                    <a:pos x="T4" y="T5"/>
                  </a:cxn>
                  <a:cxn ang="T15">
                    <a:pos x="T6" y="T7"/>
                  </a:cxn>
                  <a:cxn ang="T16">
                    <a:pos x="T8" y="T9"/>
                  </a:cxn>
                  <a:cxn ang="T17">
                    <a:pos x="T10" y="T11"/>
                  </a:cxn>
                </a:cxnLst>
                <a:rect l="T18" t="T19" r="T20" b="T21"/>
                <a:pathLst>
                  <a:path w="106" h="1275">
                    <a:moveTo>
                      <a:pt x="23" y="0"/>
                    </a:moveTo>
                    <a:lnTo>
                      <a:pt x="0" y="1275"/>
                    </a:lnTo>
                    <a:lnTo>
                      <a:pt x="85" y="1030"/>
                    </a:lnTo>
                    <a:lnTo>
                      <a:pt x="106" y="6"/>
                    </a:lnTo>
                    <a:lnTo>
                      <a:pt x="2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32" name="Freeform 1061"/>
              <p:cNvSpPr>
                <a:spLocks/>
              </p:cNvSpPr>
              <p:nvPr/>
            </p:nvSpPr>
            <p:spPr bwMode="auto">
              <a:xfrm>
                <a:off x="5373" y="2746"/>
                <a:ext cx="47" cy="97"/>
              </a:xfrm>
              <a:custGeom>
                <a:avLst/>
                <a:gdLst>
                  <a:gd name="T0" fmla="*/ 0 w 142"/>
                  <a:gd name="T1" fmla="*/ 0 h 290"/>
                  <a:gd name="T2" fmla="*/ 0 w 142"/>
                  <a:gd name="T3" fmla="*/ 0 h 290"/>
                  <a:gd name="T4" fmla="*/ 0 w 142"/>
                  <a:gd name="T5" fmla="*/ 0 h 290"/>
                  <a:gd name="T6" fmla="*/ 0 w 142"/>
                  <a:gd name="T7" fmla="*/ 0 h 290"/>
                  <a:gd name="T8" fmla="*/ 0 w 142"/>
                  <a:gd name="T9" fmla="*/ 0 h 290"/>
                  <a:gd name="T10" fmla="*/ 0 w 142"/>
                  <a:gd name="T11" fmla="*/ 0 h 290"/>
                  <a:gd name="T12" fmla="*/ 0 60000 65536"/>
                  <a:gd name="T13" fmla="*/ 0 60000 65536"/>
                  <a:gd name="T14" fmla="*/ 0 60000 65536"/>
                  <a:gd name="T15" fmla="*/ 0 60000 65536"/>
                  <a:gd name="T16" fmla="*/ 0 60000 65536"/>
                  <a:gd name="T17" fmla="*/ 0 60000 65536"/>
                  <a:gd name="T18" fmla="*/ 0 w 142"/>
                  <a:gd name="T19" fmla="*/ 0 h 290"/>
                  <a:gd name="T20" fmla="*/ 142 w 142"/>
                  <a:gd name="T21" fmla="*/ 290 h 290"/>
                </a:gdLst>
                <a:ahLst/>
                <a:cxnLst>
                  <a:cxn ang="T12">
                    <a:pos x="T0" y="T1"/>
                  </a:cxn>
                  <a:cxn ang="T13">
                    <a:pos x="T2" y="T3"/>
                  </a:cxn>
                  <a:cxn ang="T14">
                    <a:pos x="T4" y="T5"/>
                  </a:cxn>
                  <a:cxn ang="T15">
                    <a:pos x="T6" y="T7"/>
                  </a:cxn>
                  <a:cxn ang="T16">
                    <a:pos x="T8" y="T9"/>
                  </a:cxn>
                  <a:cxn ang="T17">
                    <a:pos x="T10" y="T11"/>
                  </a:cxn>
                </a:cxnLst>
                <a:rect l="T18" t="T19" r="T20" b="T21"/>
                <a:pathLst>
                  <a:path w="142" h="290">
                    <a:moveTo>
                      <a:pt x="0" y="15"/>
                    </a:moveTo>
                    <a:lnTo>
                      <a:pt x="0" y="290"/>
                    </a:lnTo>
                    <a:lnTo>
                      <a:pt x="142" y="241"/>
                    </a:lnTo>
                    <a:lnTo>
                      <a:pt x="100" y="0"/>
                    </a:lnTo>
                    <a:lnTo>
                      <a:pt x="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grpSp>
        <p:pic>
          <p:nvPicPr>
            <p:cNvPr id="72725" name="Picture 1062" descr="BL00326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66" y="2298"/>
              <a:ext cx="660" cy="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26" name="Oval 1063"/>
            <p:cNvSpPr>
              <a:spLocks noChangeArrowheads="1"/>
            </p:cNvSpPr>
            <p:nvPr/>
          </p:nvSpPr>
          <p:spPr bwMode="auto">
            <a:xfrm>
              <a:off x="1886" y="2605"/>
              <a:ext cx="1002" cy="773"/>
            </a:xfrm>
            <a:prstGeom prst="ellipse">
              <a:avLst/>
            </a:prstGeom>
            <a:solidFill>
              <a:schemeClr val="bg1"/>
            </a:solidFill>
            <a:ln w="38100">
              <a:solidFill>
                <a:srgbClr val="000000"/>
              </a:solidFill>
              <a:round/>
              <a:headEnd/>
              <a:tailEnd/>
            </a:ln>
          </p:spPr>
          <p:txBody>
            <a:bodyPr wrap="none" lIns="108807" tIns="54404" rIns="108807" bIns="54404" anchor="ctr"/>
            <a:lstStyle>
              <a:lvl1pPr>
                <a:lnSpc>
                  <a:spcPct val="120000"/>
                </a:lnSpc>
                <a:spcBef>
                  <a:spcPct val="20000"/>
                </a:spcBef>
                <a:buFont typeface="Wingdings" panose="05000000000000000000" pitchFamily="2" charset="2"/>
                <a:buChar char="§"/>
                <a:defRPr sz="2100">
                  <a:solidFill>
                    <a:schemeClr val="tx1"/>
                  </a:solidFill>
                  <a:latin typeface="Georgia" panose="02040502050405020303" pitchFamily="18" charset="0"/>
                </a:defRPr>
              </a:lvl1pPr>
              <a:lvl2pPr marL="742950" indent="-285750">
                <a:lnSpc>
                  <a:spcPct val="120000"/>
                </a:lnSpc>
                <a:spcBef>
                  <a:spcPct val="20000"/>
                </a:spcBef>
                <a:buFont typeface="Verdana" panose="020B0604030504040204" pitchFamily="34" charset="0"/>
                <a:buChar char="-"/>
                <a:defRPr sz="2000">
                  <a:solidFill>
                    <a:schemeClr val="tx1"/>
                  </a:solidFill>
                  <a:latin typeface="Georgia" panose="02040502050405020303" pitchFamily="18" charset="0"/>
                </a:defRPr>
              </a:lvl2pPr>
              <a:lvl3pPr marL="1143000" indent="-228600">
                <a:lnSpc>
                  <a:spcPct val="120000"/>
                </a:lnSpc>
                <a:spcBef>
                  <a:spcPct val="20000"/>
                </a:spcBef>
                <a:buFont typeface="Verdana" panose="020B0604030504040204" pitchFamily="34" charset="0"/>
                <a:buChar char="-"/>
                <a:defRPr>
                  <a:solidFill>
                    <a:schemeClr val="tx1"/>
                  </a:solidFill>
                  <a:latin typeface="Georgia" panose="02040502050405020303" pitchFamily="18" charset="0"/>
                </a:defRPr>
              </a:lvl3pPr>
              <a:lvl4pPr marL="16002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4pPr>
              <a:lvl5pPr marL="20574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5pPr>
              <a:lvl6pPr marL="25146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6pPr>
              <a:lvl7pPr marL="29718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7pPr>
              <a:lvl8pPr marL="34290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8pPr>
              <a:lvl9pPr marL="38862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9pPr>
            </a:lstStyle>
            <a:p>
              <a:pPr>
                <a:lnSpc>
                  <a:spcPct val="100000"/>
                </a:lnSpc>
                <a:spcBef>
                  <a:spcPct val="0"/>
                </a:spcBef>
                <a:buFontTx/>
                <a:buNone/>
              </a:pPr>
              <a:endParaRPr lang="sv-SE" altLang="sv-SE" sz="2400">
                <a:latin typeface="Calibri" panose="020F0502020204030204" pitchFamily="34" charset="0"/>
              </a:endParaRPr>
            </a:p>
          </p:txBody>
        </p:sp>
        <p:sp>
          <p:nvSpPr>
            <p:cNvPr id="72727" name="Rectangle 1064"/>
            <p:cNvSpPr>
              <a:spLocks noChangeArrowheads="1"/>
            </p:cNvSpPr>
            <p:nvPr/>
          </p:nvSpPr>
          <p:spPr bwMode="auto">
            <a:xfrm>
              <a:off x="1830" y="2783"/>
              <a:ext cx="1153"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807" tIns="54404" rIns="108807" bIns="54404">
              <a:spAutoFit/>
            </a:bodyPr>
            <a:lstStyle>
              <a:lvl1pPr>
                <a:lnSpc>
                  <a:spcPct val="120000"/>
                </a:lnSpc>
                <a:spcBef>
                  <a:spcPct val="20000"/>
                </a:spcBef>
                <a:buFont typeface="Wingdings" panose="05000000000000000000" pitchFamily="2" charset="2"/>
                <a:buChar char="§"/>
                <a:defRPr sz="2100">
                  <a:solidFill>
                    <a:schemeClr val="tx1"/>
                  </a:solidFill>
                  <a:latin typeface="Georgia" panose="02040502050405020303" pitchFamily="18" charset="0"/>
                </a:defRPr>
              </a:lvl1pPr>
              <a:lvl2pPr marL="742950" indent="-285750">
                <a:lnSpc>
                  <a:spcPct val="120000"/>
                </a:lnSpc>
                <a:spcBef>
                  <a:spcPct val="20000"/>
                </a:spcBef>
                <a:buFont typeface="Verdana" panose="020B0604030504040204" pitchFamily="34" charset="0"/>
                <a:buChar char="-"/>
                <a:defRPr sz="2000">
                  <a:solidFill>
                    <a:schemeClr val="tx1"/>
                  </a:solidFill>
                  <a:latin typeface="Georgia" panose="02040502050405020303" pitchFamily="18" charset="0"/>
                </a:defRPr>
              </a:lvl2pPr>
              <a:lvl3pPr marL="1143000" indent="-228600">
                <a:lnSpc>
                  <a:spcPct val="120000"/>
                </a:lnSpc>
                <a:spcBef>
                  <a:spcPct val="20000"/>
                </a:spcBef>
                <a:buFont typeface="Verdana" panose="020B0604030504040204" pitchFamily="34" charset="0"/>
                <a:buChar char="-"/>
                <a:defRPr>
                  <a:solidFill>
                    <a:schemeClr val="tx1"/>
                  </a:solidFill>
                  <a:latin typeface="Georgia" panose="02040502050405020303" pitchFamily="18" charset="0"/>
                </a:defRPr>
              </a:lvl3pPr>
              <a:lvl4pPr marL="16002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4pPr>
              <a:lvl5pPr marL="20574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5pPr>
              <a:lvl6pPr marL="25146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6pPr>
              <a:lvl7pPr marL="29718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7pPr>
              <a:lvl8pPr marL="34290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8pPr>
              <a:lvl9pPr marL="38862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9pPr>
            </a:lstStyle>
            <a:p>
              <a:pPr algn="ctr">
                <a:lnSpc>
                  <a:spcPct val="100000"/>
                </a:lnSpc>
                <a:spcBef>
                  <a:spcPct val="0"/>
                </a:spcBef>
                <a:buFontTx/>
                <a:buNone/>
              </a:pPr>
              <a:r>
                <a:rPr lang="sv-SE" altLang="sv-SE" sz="1600" b="1">
                  <a:solidFill>
                    <a:srgbClr val="0000CC"/>
                  </a:solidFill>
                  <a:latin typeface="Calibri" panose="020F0502020204030204" pitchFamily="34" charset="0"/>
                </a:rPr>
                <a:t>Artikel 3</a:t>
              </a:r>
              <a:r>
                <a:rPr lang="sv-SE" altLang="sv-SE" sz="1600" b="1">
                  <a:solidFill>
                    <a:schemeClr val="bg2"/>
                  </a:solidFill>
                  <a:latin typeface="Calibri" panose="020F0502020204030204" pitchFamily="34" charset="0"/>
                </a:rPr>
                <a:t/>
              </a:r>
              <a:br>
                <a:rPr lang="sv-SE" altLang="sv-SE" sz="1600" b="1">
                  <a:solidFill>
                    <a:schemeClr val="bg2"/>
                  </a:solidFill>
                  <a:latin typeface="Calibri" panose="020F0502020204030204" pitchFamily="34" charset="0"/>
                </a:rPr>
              </a:br>
              <a:r>
                <a:rPr lang="sv-SE" altLang="sv-SE" sz="1400">
                  <a:latin typeface="Calibri" panose="020F0502020204030204" pitchFamily="34" charset="0"/>
                </a:rPr>
                <a:t>Barnets bästa</a:t>
              </a:r>
            </a:p>
          </p:txBody>
        </p:sp>
      </p:grpSp>
      <p:grpSp>
        <p:nvGrpSpPr>
          <p:cNvPr id="72713" name="Group 1076"/>
          <p:cNvGrpSpPr>
            <a:grpSpLocks/>
          </p:cNvGrpSpPr>
          <p:nvPr/>
        </p:nvGrpSpPr>
        <p:grpSpPr bwMode="auto">
          <a:xfrm>
            <a:off x="6297613" y="3059114"/>
            <a:ext cx="1828800" cy="2530475"/>
            <a:chOff x="2918" y="2314"/>
            <a:chExt cx="1153" cy="1530"/>
          </a:xfrm>
        </p:grpSpPr>
        <p:grpSp>
          <p:nvGrpSpPr>
            <p:cNvPr id="72715" name="Group 1065"/>
            <p:cNvGrpSpPr>
              <a:grpSpLocks/>
            </p:cNvGrpSpPr>
            <p:nvPr/>
          </p:nvGrpSpPr>
          <p:grpSpPr bwMode="auto">
            <a:xfrm>
              <a:off x="3217" y="3203"/>
              <a:ext cx="580" cy="641"/>
              <a:chOff x="4929" y="2224"/>
              <a:chExt cx="580" cy="641"/>
            </a:xfrm>
          </p:grpSpPr>
          <p:sp>
            <p:nvSpPr>
              <p:cNvPr id="72719" name="Freeform 1066"/>
              <p:cNvSpPr>
                <a:spLocks/>
              </p:cNvSpPr>
              <p:nvPr/>
            </p:nvSpPr>
            <p:spPr bwMode="auto">
              <a:xfrm>
                <a:off x="5302" y="2231"/>
                <a:ext cx="52" cy="468"/>
              </a:xfrm>
              <a:custGeom>
                <a:avLst/>
                <a:gdLst>
                  <a:gd name="T0" fmla="*/ 0 w 155"/>
                  <a:gd name="T1" fmla="*/ 0 h 1406"/>
                  <a:gd name="T2" fmla="*/ 0 w 155"/>
                  <a:gd name="T3" fmla="*/ 0 h 1406"/>
                  <a:gd name="T4" fmla="*/ 0 w 155"/>
                  <a:gd name="T5" fmla="*/ 0 h 1406"/>
                  <a:gd name="T6" fmla="*/ 0 w 155"/>
                  <a:gd name="T7" fmla="*/ 0 h 1406"/>
                  <a:gd name="T8" fmla="*/ 0 w 155"/>
                  <a:gd name="T9" fmla="*/ 0 h 1406"/>
                  <a:gd name="T10" fmla="*/ 0 w 155"/>
                  <a:gd name="T11" fmla="*/ 0 h 1406"/>
                  <a:gd name="T12" fmla="*/ 0 w 155"/>
                  <a:gd name="T13" fmla="*/ 0 h 1406"/>
                  <a:gd name="T14" fmla="*/ 0 60000 65536"/>
                  <a:gd name="T15" fmla="*/ 0 60000 65536"/>
                  <a:gd name="T16" fmla="*/ 0 60000 65536"/>
                  <a:gd name="T17" fmla="*/ 0 60000 65536"/>
                  <a:gd name="T18" fmla="*/ 0 60000 65536"/>
                  <a:gd name="T19" fmla="*/ 0 60000 65536"/>
                  <a:gd name="T20" fmla="*/ 0 60000 65536"/>
                  <a:gd name="T21" fmla="*/ 0 w 155"/>
                  <a:gd name="T22" fmla="*/ 0 h 1406"/>
                  <a:gd name="T23" fmla="*/ 155 w 155"/>
                  <a:gd name="T24" fmla="*/ 1406 h 14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5" h="1406">
                    <a:moveTo>
                      <a:pt x="42" y="0"/>
                    </a:moveTo>
                    <a:lnTo>
                      <a:pt x="0" y="1406"/>
                    </a:lnTo>
                    <a:lnTo>
                      <a:pt x="91" y="1406"/>
                    </a:lnTo>
                    <a:lnTo>
                      <a:pt x="155" y="1179"/>
                    </a:lnTo>
                    <a:lnTo>
                      <a:pt x="155" y="36"/>
                    </a:ln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20" name="Freeform 1067"/>
              <p:cNvSpPr>
                <a:spLocks/>
              </p:cNvSpPr>
              <p:nvPr/>
            </p:nvSpPr>
            <p:spPr bwMode="auto">
              <a:xfrm>
                <a:off x="4929" y="2231"/>
                <a:ext cx="580" cy="634"/>
              </a:xfrm>
              <a:custGeom>
                <a:avLst/>
                <a:gdLst>
                  <a:gd name="T0" fmla="*/ 0 w 1740"/>
                  <a:gd name="T1" fmla="*/ 0 h 1903"/>
                  <a:gd name="T2" fmla="*/ 0 w 1740"/>
                  <a:gd name="T3" fmla="*/ 0 h 1903"/>
                  <a:gd name="T4" fmla="*/ 0 w 1740"/>
                  <a:gd name="T5" fmla="*/ 0 h 1903"/>
                  <a:gd name="T6" fmla="*/ 0 w 1740"/>
                  <a:gd name="T7" fmla="*/ 0 h 1903"/>
                  <a:gd name="T8" fmla="*/ 0 w 1740"/>
                  <a:gd name="T9" fmla="*/ 0 h 1903"/>
                  <a:gd name="T10" fmla="*/ 0 w 1740"/>
                  <a:gd name="T11" fmla="*/ 0 h 1903"/>
                  <a:gd name="T12" fmla="*/ 0 w 1740"/>
                  <a:gd name="T13" fmla="*/ 0 h 1903"/>
                  <a:gd name="T14" fmla="*/ 0 w 1740"/>
                  <a:gd name="T15" fmla="*/ 0 h 1903"/>
                  <a:gd name="T16" fmla="*/ 0 w 1740"/>
                  <a:gd name="T17" fmla="*/ 0 h 1903"/>
                  <a:gd name="T18" fmla="*/ 0 w 1740"/>
                  <a:gd name="T19" fmla="*/ 0 h 1903"/>
                  <a:gd name="T20" fmla="*/ 0 w 1740"/>
                  <a:gd name="T21" fmla="*/ 0 h 1903"/>
                  <a:gd name="T22" fmla="*/ 0 w 1740"/>
                  <a:gd name="T23" fmla="*/ 0 h 1903"/>
                  <a:gd name="T24" fmla="*/ 0 w 1740"/>
                  <a:gd name="T25" fmla="*/ 0 h 1903"/>
                  <a:gd name="T26" fmla="*/ 0 w 1740"/>
                  <a:gd name="T27" fmla="*/ 0 h 1903"/>
                  <a:gd name="T28" fmla="*/ 0 w 1740"/>
                  <a:gd name="T29" fmla="*/ 0 h 1903"/>
                  <a:gd name="T30" fmla="*/ 0 w 1740"/>
                  <a:gd name="T31" fmla="*/ 0 h 1903"/>
                  <a:gd name="T32" fmla="*/ 0 w 1740"/>
                  <a:gd name="T33" fmla="*/ 0 h 1903"/>
                  <a:gd name="T34" fmla="*/ 0 w 1740"/>
                  <a:gd name="T35" fmla="*/ 0 h 1903"/>
                  <a:gd name="T36" fmla="*/ 0 w 1740"/>
                  <a:gd name="T37" fmla="*/ 0 h 1903"/>
                  <a:gd name="T38" fmla="*/ 0 w 1740"/>
                  <a:gd name="T39" fmla="*/ 0 h 1903"/>
                  <a:gd name="T40" fmla="*/ 0 w 1740"/>
                  <a:gd name="T41" fmla="*/ 0 h 190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40"/>
                  <a:gd name="T64" fmla="*/ 0 h 1903"/>
                  <a:gd name="T65" fmla="*/ 1740 w 1740"/>
                  <a:gd name="T66" fmla="*/ 1903 h 190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40" h="1903">
                    <a:moveTo>
                      <a:pt x="320" y="178"/>
                    </a:moveTo>
                    <a:lnTo>
                      <a:pt x="320" y="1399"/>
                    </a:lnTo>
                    <a:lnTo>
                      <a:pt x="276" y="1526"/>
                    </a:lnTo>
                    <a:lnTo>
                      <a:pt x="150" y="1554"/>
                    </a:lnTo>
                    <a:lnTo>
                      <a:pt x="157" y="1716"/>
                    </a:lnTo>
                    <a:lnTo>
                      <a:pt x="0" y="1903"/>
                    </a:lnTo>
                    <a:lnTo>
                      <a:pt x="1740" y="1898"/>
                    </a:lnTo>
                    <a:lnTo>
                      <a:pt x="1719" y="1778"/>
                    </a:lnTo>
                    <a:lnTo>
                      <a:pt x="327" y="1751"/>
                    </a:lnTo>
                    <a:lnTo>
                      <a:pt x="320" y="1624"/>
                    </a:lnTo>
                    <a:lnTo>
                      <a:pt x="1347" y="1624"/>
                    </a:lnTo>
                    <a:lnTo>
                      <a:pt x="1466" y="1546"/>
                    </a:lnTo>
                    <a:lnTo>
                      <a:pt x="396" y="1554"/>
                    </a:lnTo>
                    <a:lnTo>
                      <a:pt x="424" y="1427"/>
                    </a:lnTo>
                    <a:lnTo>
                      <a:pt x="1275" y="1434"/>
                    </a:lnTo>
                    <a:lnTo>
                      <a:pt x="1324" y="1502"/>
                    </a:lnTo>
                    <a:lnTo>
                      <a:pt x="1324" y="1334"/>
                    </a:lnTo>
                    <a:lnTo>
                      <a:pt x="439" y="1334"/>
                    </a:lnTo>
                    <a:lnTo>
                      <a:pt x="439" y="0"/>
                    </a:lnTo>
                    <a:lnTo>
                      <a:pt x="320" y="1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21" name="Freeform 1068"/>
              <p:cNvSpPr>
                <a:spLocks/>
              </p:cNvSpPr>
              <p:nvPr/>
            </p:nvSpPr>
            <p:spPr bwMode="auto">
              <a:xfrm>
                <a:off x="5138" y="2224"/>
                <a:ext cx="33" cy="421"/>
              </a:xfrm>
              <a:custGeom>
                <a:avLst/>
                <a:gdLst>
                  <a:gd name="T0" fmla="*/ 0 w 99"/>
                  <a:gd name="T1" fmla="*/ 0 h 1262"/>
                  <a:gd name="T2" fmla="*/ 0 w 99"/>
                  <a:gd name="T3" fmla="*/ 0 h 1262"/>
                  <a:gd name="T4" fmla="*/ 0 w 99"/>
                  <a:gd name="T5" fmla="*/ 0 h 1262"/>
                  <a:gd name="T6" fmla="*/ 0 w 99"/>
                  <a:gd name="T7" fmla="*/ 0 h 1262"/>
                  <a:gd name="T8" fmla="*/ 0 w 99"/>
                  <a:gd name="T9" fmla="*/ 0 h 1262"/>
                  <a:gd name="T10" fmla="*/ 0 w 99"/>
                  <a:gd name="T11" fmla="*/ 0 h 1262"/>
                  <a:gd name="T12" fmla="*/ 0 60000 65536"/>
                  <a:gd name="T13" fmla="*/ 0 60000 65536"/>
                  <a:gd name="T14" fmla="*/ 0 60000 65536"/>
                  <a:gd name="T15" fmla="*/ 0 60000 65536"/>
                  <a:gd name="T16" fmla="*/ 0 60000 65536"/>
                  <a:gd name="T17" fmla="*/ 0 60000 65536"/>
                  <a:gd name="T18" fmla="*/ 0 w 99"/>
                  <a:gd name="T19" fmla="*/ 0 h 1262"/>
                  <a:gd name="T20" fmla="*/ 99 w 99"/>
                  <a:gd name="T21" fmla="*/ 1262 h 1262"/>
                </a:gdLst>
                <a:ahLst/>
                <a:cxnLst>
                  <a:cxn ang="T12">
                    <a:pos x="T0" y="T1"/>
                  </a:cxn>
                  <a:cxn ang="T13">
                    <a:pos x="T2" y="T3"/>
                  </a:cxn>
                  <a:cxn ang="T14">
                    <a:pos x="T4" y="T5"/>
                  </a:cxn>
                  <a:cxn ang="T15">
                    <a:pos x="T6" y="T7"/>
                  </a:cxn>
                  <a:cxn ang="T16">
                    <a:pos x="T8" y="T9"/>
                  </a:cxn>
                  <a:cxn ang="T17">
                    <a:pos x="T10" y="T11"/>
                  </a:cxn>
                </a:cxnLst>
                <a:rect l="T18" t="T19" r="T20" b="T21"/>
                <a:pathLst>
                  <a:path w="99" h="1262">
                    <a:moveTo>
                      <a:pt x="0" y="0"/>
                    </a:moveTo>
                    <a:lnTo>
                      <a:pt x="14" y="1262"/>
                    </a:lnTo>
                    <a:lnTo>
                      <a:pt x="99" y="1058"/>
                    </a:lnTo>
                    <a:lnTo>
                      <a:pt x="77"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22" name="Freeform 1069"/>
              <p:cNvSpPr>
                <a:spLocks/>
              </p:cNvSpPr>
              <p:nvPr/>
            </p:nvSpPr>
            <p:spPr bwMode="auto">
              <a:xfrm>
                <a:off x="5227" y="2224"/>
                <a:ext cx="35" cy="425"/>
              </a:xfrm>
              <a:custGeom>
                <a:avLst/>
                <a:gdLst>
                  <a:gd name="T0" fmla="*/ 0 w 106"/>
                  <a:gd name="T1" fmla="*/ 0 h 1275"/>
                  <a:gd name="T2" fmla="*/ 0 w 106"/>
                  <a:gd name="T3" fmla="*/ 0 h 1275"/>
                  <a:gd name="T4" fmla="*/ 0 w 106"/>
                  <a:gd name="T5" fmla="*/ 0 h 1275"/>
                  <a:gd name="T6" fmla="*/ 0 w 106"/>
                  <a:gd name="T7" fmla="*/ 0 h 1275"/>
                  <a:gd name="T8" fmla="*/ 0 w 106"/>
                  <a:gd name="T9" fmla="*/ 0 h 1275"/>
                  <a:gd name="T10" fmla="*/ 0 w 106"/>
                  <a:gd name="T11" fmla="*/ 0 h 1275"/>
                  <a:gd name="T12" fmla="*/ 0 60000 65536"/>
                  <a:gd name="T13" fmla="*/ 0 60000 65536"/>
                  <a:gd name="T14" fmla="*/ 0 60000 65536"/>
                  <a:gd name="T15" fmla="*/ 0 60000 65536"/>
                  <a:gd name="T16" fmla="*/ 0 60000 65536"/>
                  <a:gd name="T17" fmla="*/ 0 60000 65536"/>
                  <a:gd name="T18" fmla="*/ 0 w 106"/>
                  <a:gd name="T19" fmla="*/ 0 h 1275"/>
                  <a:gd name="T20" fmla="*/ 106 w 106"/>
                  <a:gd name="T21" fmla="*/ 1275 h 1275"/>
                </a:gdLst>
                <a:ahLst/>
                <a:cxnLst>
                  <a:cxn ang="T12">
                    <a:pos x="T0" y="T1"/>
                  </a:cxn>
                  <a:cxn ang="T13">
                    <a:pos x="T2" y="T3"/>
                  </a:cxn>
                  <a:cxn ang="T14">
                    <a:pos x="T4" y="T5"/>
                  </a:cxn>
                  <a:cxn ang="T15">
                    <a:pos x="T6" y="T7"/>
                  </a:cxn>
                  <a:cxn ang="T16">
                    <a:pos x="T8" y="T9"/>
                  </a:cxn>
                  <a:cxn ang="T17">
                    <a:pos x="T10" y="T11"/>
                  </a:cxn>
                </a:cxnLst>
                <a:rect l="T18" t="T19" r="T20" b="T21"/>
                <a:pathLst>
                  <a:path w="106" h="1275">
                    <a:moveTo>
                      <a:pt x="23" y="0"/>
                    </a:moveTo>
                    <a:lnTo>
                      <a:pt x="0" y="1275"/>
                    </a:lnTo>
                    <a:lnTo>
                      <a:pt x="85" y="1030"/>
                    </a:lnTo>
                    <a:lnTo>
                      <a:pt x="106" y="6"/>
                    </a:lnTo>
                    <a:lnTo>
                      <a:pt x="2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sp>
            <p:nvSpPr>
              <p:cNvPr id="72723" name="Freeform 1070"/>
              <p:cNvSpPr>
                <a:spLocks/>
              </p:cNvSpPr>
              <p:nvPr/>
            </p:nvSpPr>
            <p:spPr bwMode="auto">
              <a:xfrm>
                <a:off x="5373" y="2746"/>
                <a:ext cx="47" cy="97"/>
              </a:xfrm>
              <a:custGeom>
                <a:avLst/>
                <a:gdLst>
                  <a:gd name="T0" fmla="*/ 0 w 142"/>
                  <a:gd name="T1" fmla="*/ 0 h 290"/>
                  <a:gd name="T2" fmla="*/ 0 w 142"/>
                  <a:gd name="T3" fmla="*/ 0 h 290"/>
                  <a:gd name="T4" fmla="*/ 0 w 142"/>
                  <a:gd name="T5" fmla="*/ 0 h 290"/>
                  <a:gd name="T6" fmla="*/ 0 w 142"/>
                  <a:gd name="T7" fmla="*/ 0 h 290"/>
                  <a:gd name="T8" fmla="*/ 0 w 142"/>
                  <a:gd name="T9" fmla="*/ 0 h 290"/>
                  <a:gd name="T10" fmla="*/ 0 w 142"/>
                  <a:gd name="T11" fmla="*/ 0 h 290"/>
                  <a:gd name="T12" fmla="*/ 0 60000 65536"/>
                  <a:gd name="T13" fmla="*/ 0 60000 65536"/>
                  <a:gd name="T14" fmla="*/ 0 60000 65536"/>
                  <a:gd name="T15" fmla="*/ 0 60000 65536"/>
                  <a:gd name="T16" fmla="*/ 0 60000 65536"/>
                  <a:gd name="T17" fmla="*/ 0 60000 65536"/>
                  <a:gd name="T18" fmla="*/ 0 w 142"/>
                  <a:gd name="T19" fmla="*/ 0 h 290"/>
                  <a:gd name="T20" fmla="*/ 142 w 142"/>
                  <a:gd name="T21" fmla="*/ 290 h 290"/>
                </a:gdLst>
                <a:ahLst/>
                <a:cxnLst>
                  <a:cxn ang="T12">
                    <a:pos x="T0" y="T1"/>
                  </a:cxn>
                  <a:cxn ang="T13">
                    <a:pos x="T2" y="T3"/>
                  </a:cxn>
                  <a:cxn ang="T14">
                    <a:pos x="T4" y="T5"/>
                  </a:cxn>
                  <a:cxn ang="T15">
                    <a:pos x="T6" y="T7"/>
                  </a:cxn>
                  <a:cxn ang="T16">
                    <a:pos x="T8" y="T9"/>
                  </a:cxn>
                  <a:cxn ang="T17">
                    <a:pos x="T10" y="T11"/>
                  </a:cxn>
                </a:cxnLst>
                <a:rect l="T18" t="T19" r="T20" b="T21"/>
                <a:pathLst>
                  <a:path w="142" h="290">
                    <a:moveTo>
                      <a:pt x="0" y="15"/>
                    </a:moveTo>
                    <a:lnTo>
                      <a:pt x="0" y="290"/>
                    </a:lnTo>
                    <a:lnTo>
                      <a:pt x="142" y="241"/>
                    </a:lnTo>
                    <a:lnTo>
                      <a:pt x="100" y="0"/>
                    </a:lnTo>
                    <a:lnTo>
                      <a:pt x="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08807" tIns="54404" rIns="108807" bIns="54404"/>
              <a:lstStyle/>
              <a:p>
                <a:endParaRPr lang="sv-SE"/>
              </a:p>
            </p:txBody>
          </p:sp>
        </p:grpSp>
        <p:pic>
          <p:nvPicPr>
            <p:cNvPr id="72716" name="Picture 1071" descr="BL00326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54" y="2314"/>
              <a:ext cx="660" cy="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7" name="Oval 1072"/>
            <p:cNvSpPr>
              <a:spLocks noChangeArrowheads="1"/>
            </p:cNvSpPr>
            <p:nvPr/>
          </p:nvSpPr>
          <p:spPr bwMode="auto">
            <a:xfrm>
              <a:off x="2974" y="2621"/>
              <a:ext cx="1002" cy="773"/>
            </a:xfrm>
            <a:prstGeom prst="ellipse">
              <a:avLst/>
            </a:prstGeom>
            <a:solidFill>
              <a:schemeClr val="bg1"/>
            </a:solidFill>
            <a:ln w="38100">
              <a:solidFill>
                <a:srgbClr val="000000"/>
              </a:solidFill>
              <a:round/>
              <a:headEnd/>
              <a:tailEnd/>
            </a:ln>
          </p:spPr>
          <p:txBody>
            <a:bodyPr wrap="none" lIns="108807" tIns="54404" rIns="108807" bIns="54404" anchor="ctr"/>
            <a:lstStyle>
              <a:lvl1pPr>
                <a:lnSpc>
                  <a:spcPct val="120000"/>
                </a:lnSpc>
                <a:spcBef>
                  <a:spcPct val="20000"/>
                </a:spcBef>
                <a:buFont typeface="Wingdings" panose="05000000000000000000" pitchFamily="2" charset="2"/>
                <a:buChar char="§"/>
                <a:defRPr sz="2100">
                  <a:solidFill>
                    <a:schemeClr val="tx1"/>
                  </a:solidFill>
                  <a:latin typeface="Georgia" panose="02040502050405020303" pitchFamily="18" charset="0"/>
                </a:defRPr>
              </a:lvl1pPr>
              <a:lvl2pPr marL="742950" indent="-285750">
                <a:lnSpc>
                  <a:spcPct val="120000"/>
                </a:lnSpc>
                <a:spcBef>
                  <a:spcPct val="20000"/>
                </a:spcBef>
                <a:buFont typeface="Verdana" panose="020B0604030504040204" pitchFamily="34" charset="0"/>
                <a:buChar char="-"/>
                <a:defRPr sz="2000">
                  <a:solidFill>
                    <a:schemeClr val="tx1"/>
                  </a:solidFill>
                  <a:latin typeface="Georgia" panose="02040502050405020303" pitchFamily="18" charset="0"/>
                </a:defRPr>
              </a:lvl2pPr>
              <a:lvl3pPr marL="1143000" indent="-228600">
                <a:lnSpc>
                  <a:spcPct val="120000"/>
                </a:lnSpc>
                <a:spcBef>
                  <a:spcPct val="20000"/>
                </a:spcBef>
                <a:buFont typeface="Verdana" panose="020B0604030504040204" pitchFamily="34" charset="0"/>
                <a:buChar char="-"/>
                <a:defRPr>
                  <a:solidFill>
                    <a:schemeClr val="tx1"/>
                  </a:solidFill>
                  <a:latin typeface="Georgia" panose="02040502050405020303" pitchFamily="18" charset="0"/>
                </a:defRPr>
              </a:lvl3pPr>
              <a:lvl4pPr marL="16002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4pPr>
              <a:lvl5pPr marL="20574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5pPr>
              <a:lvl6pPr marL="25146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6pPr>
              <a:lvl7pPr marL="29718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7pPr>
              <a:lvl8pPr marL="34290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8pPr>
              <a:lvl9pPr marL="38862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9pPr>
            </a:lstStyle>
            <a:p>
              <a:pPr>
                <a:lnSpc>
                  <a:spcPct val="100000"/>
                </a:lnSpc>
                <a:spcBef>
                  <a:spcPct val="0"/>
                </a:spcBef>
                <a:buFontTx/>
                <a:buNone/>
              </a:pPr>
              <a:endParaRPr lang="sv-SE" altLang="sv-SE" sz="2400">
                <a:latin typeface="Calibri" panose="020F0502020204030204" pitchFamily="34" charset="0"/>
              </a:endParaRPr>
            </a:p>
          </p:txBody>
        </p:sp>
        <p:sp>
          <p:nvSpPr>
            <p:cNvPr id="72718" name="Rectangle 1073"/>
            <p:cNvSpPr>
              <a:spLocks noChangeArrowheads="1"/>
            </p:cNvSpPr>
            <p:nvPr/>
          </p:nvSpPr>
          <p:spPr bwMode="auto">
            <a:xfrm>
              <a:off x="2918" y="2727"/>
              <a:ext cx="1153" cy="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807" tIns="54404" rIns="108807" bIns="54404">
              <a:spAutoFit/>
            </a:bodyPr>
            <a:lstStyle>
              <a:lvl1pPr>
                <a:lnSpc>
                  <a:spcPct val="120000"/>
                </a:lnSpc>
                <a:spcBef>
                  <a:spcPct val="20000"/>
                </a:spcBef>
                <a:buFont typeface="Wingdings" panose="05000000000000000000" pitchFamily="2" charset="2"/>
                <a:buChar char="§"/>
                <a:defRPr sz="2100">
                  <a:solidFill>
                    <a:schemeClr val="tx1"/>
                  </a:solidFill>
                  <a:latin typeface="Georgia" panose="02040502050405020303" pitchFamily="18" charset="0"/>
                </a:defRPr>
              </a:lvl1pPr>
              <a:lvl2pPr marL="742950" indent="-285750">
                <a:lnSpc>
                  <a:spcPct val="120000"/>
                </a:lnSpc>
                <a:spcBef>
                  <a:spcPct val="20000"/>
                </a:spcBef>
                <a:buFont typeface="Verdana" panose="020B0604030504040204" pitchFamily="34" charset="0"/>
                <a:buChar char="-"/>
                <a:defRPr sz="2000">
                  <a:solidFill>
                    <a:schemeClr val="tx1"/>
                  </a:solidFill>
                  <a:latin typeface="Georgia" panose="02040502050405020303" pitchFamily="18" charset="0"/>
                </a:defRPr>
              </a:lvl2pPr>
              <a:lvl3pPr marL="1143000" indent="-228600">
                <a:lnSpc>
                  <a:spcPct val="120000"/>
                </a:lnSpc>
                <a:spcBef>
                  <a:spcPct val="20000"/>
                </a:spcBef>
                <a:buFont typeface="Verdana" panose="020B0604030504040204" pitchFamily="34" charset="0"/>
                <a:buChar char="-"/>
                <a:defRPr>
                  <a:solidFill>
                    <a:schemeClr val="tx1"/>
                  </a:solidFill>
                  <a:latin typeface="Georgia" panose="02040502050405020303" pitchFamily="18" charset="0"/>
                </a:defRPr>
              </a:lvl3pPr>
              <a:lvl4pPr marL="16002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4pPr>
              <a:lvl5pPr marL="2057400" indent="-228600">
                <a:lnSpc>
                  <a:spcPct val="120000"/>
                </a:lnSpc>
                <a:spcBef>
                  <a:spcPct val="20000"/>
                </a:spcBef>
                <a:buFont typeface="Verdana" panose="020B0604030504040204" pitchFamily="34" charset="0"/>
                <a:buChar char="-"/>
                <a:defRPr sz="1600">
                  <a:solidFill>
                    <a:schemeClr val="tx1"/>
                  </a:solidFill>
                  <a:latin typeface="Georgia" panose="02040502050405020303" pitchFamily="18" charset="0"/>
                </a:defRPr>
              </a:lvl5pPr>
              <a:lvl6pPr marL="25146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6pPr>
              <a:lvl7pPr marL="29718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7pPr>
              <a:lvl8pPr marL="34290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8pPr>
              <a:lvl9pPr marL="3886200" indent="-228600" eaLnBrk="0" fontAlgn="base" hangingPunct="0">
                <a:lnSpc>
                  <a:spcPct val="120000"/>
                </a:lnSpc>
                <a:spcBef>
                  <a:spcPct val="20000"/>
                </a:spcBef>
                <a:spcAft>
                  <a:spcPct val="0"/>
                </a:spcAft>
                <a:buFont typeface="Verdana" panose="020B0604030504040204" pitchFamily="34" charset="0"/>
                <a:buChar char="-"/>
                <a:defRPr sz="1600">
                  <a:solidFill>
                    <a:schemeClr val="tx1"/>
                  </a:solidFill>
                  <a:latin typeface="Georgia" panose="02040502050405020303" pitchFamily="18" charset="0"/>
                </a:defRPr>
              </a:lvl9pPr>
            </a:lstStyle>
            <a:p>
              <a:pPr algn="ctr">
                <a:lnSpc>
                  <a:spcPct val="100000"/>
                </a:lnSpc>
                <a:spcBef>
                  <a:spcPct val="0"/>
                </a:spcBef>
                <a:buFontTx/>
                <a:buNone/>
              </a:pPr>
              <a:r>
                <a:rPr lang="sv-SE" altLang="sv-SE" sz="1600" b="1">
                  <a:solidFill>
                    <a:srgbClr val="0000CC"/>
                  </a:solidFill>
                  <a:latin typeface="Calibri" panose="020F0502020204030204" pitchFamily="34" charset="0"/>
                </a:rPr>
                <a:t>Artikel 6</a:t>
              </a:r>
              <a:br>
                <a:rPr lang="sv-SE" altLang="sv-SE" sz="1600" b="1">
                  <a:solidFill>
                    <a:srgbClr val="0000CC"/>
                  </a:solidFill>
                  <a:latin typeface="Calibri" panose="020F0502020204030204" pitchFamily="34" charset="0"/>
                </a:rPr>
              </a:br>
              <a:r>
                <a:rPr lang="sv-SE" altLang="sv-SE" sz="1400">
                  <a:latin typeface="Calibri" panose="020F0502020204030204" pitchFamily="34" charset="0"/>
                </a:rPr>
                <a:t>Barnets rätt till</a:t>
              </a:r>
              <a:br>
                <a:rPr lang="sv-SE" altLang="sv-SE" sz="1400">
                  <a:latin typeface="Calibri" panose="020F0502020204030204" pitchFamily="34" charset="0"/>
                </a:rPr>
              </a:br>
              <a:r>
                <a:rPr lang="sv-SE" altLang="sv-SE" sz="1400">
                  <a:latin typeface="Calibri" panose="020F0502020204030204" pitchFamily="34" charset="0"/>
                </a:rPr>
                <a:t>liv, överlevnad och utveckling</a:t>
              </a:r>
            </a:p>
          </p:txBody>
        </p:sp>
      </p:grpSp>
      <p:sp>
        <p:nvSpPr>
          <p:cNvPr id="38922" name="Rectangle 1078"/>
          <p:cNvSpPr>
            <a:spLocks noChangeArrowheads="1"/>
          </p:cNvSpPr>
          <p:nvPr/>
        </p:nvSpPr>
        <p:spPr bwMode="auto">
          <a:xfrm>
            <a:off x="2279650" y="549275"/>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8" tIns="45699" rIns="91398" bIns="45699"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a:defRPr/>
            </a:pPr>
            <a:r>
              <a:rPr lang="sv-SE" altLang="sv-SE" sz="4800" dirty="0">
                <a:solidFill>
                  <a:schemeClr val="bg1"/>
                </a:solidFill>
                <a:latin typeface="+mj-lt"/>
              </a:rPr>
              <a:t>Grundprinciper</a:t>
            </a:r>
            <a:endParaRPr lang="sv-SE" altLang="sv-SE" sz="4400" dirty="0">
              <a:solidFill>
                <a:schemeClr val="bg1"/>
              </a:solidFill>
              <a:latin typeface="+mj-lt"/>
            </a:endParaRPr>
          </a:p>
        </p:txBody>
      </p:sp>
    </p:spTree>
    <p:extLst>
      <p:ext uri="{BB962C8B-B14F-4D97-AF65-F5344CB8AC3E}">
        <p14:creationId xmlns:p14="http://schemas.microsoft.com/office/powerpoint/2010/main" val="2773829160"/>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2901630" y="984379"/>
            <a:ext cx="5786324" cy="4875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35192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9" name="Platshållare för innehåll 5"/>
          <p:cNvSpPr>
            <a:spLocks noGrp="1"/>
          </p:cNvSpPr>
          <p:nvPr>
            <p:ph idx="1"/>
          </p:nvPr>
        </p:nvSpPr>
        <p:spPr>
          <a:prstGeom prst="rect">
            <a:avLst/>
          </a:prstGeom>
        </p:spPr>
        <p:txBody>
          <a:bodyPr lIns="91434" tIns="45717" rIns="91434" bIns="45717"/>
          <a:lstStyle/>
          <a:p>
            <a:endParaRPr lang="sv-SE" sz="1300" dirty="0">
              <a:solidFill>
                <a:srgbClr val="0033CC"/>
              </a:solidFill>
            </a:endParaRPr>
          </a:p>
          <a:p>
            <a:r>
              <a:rPr lang="sv-SE" sz="1500" dirty="0">
                <a:solidFill>
                  <a:srgbClr val="0033CC"/>
                </a:solidFill>
              </a:rPr>
              <a:t>  </a:t>
            </a:r>
          </a:p>
        </p:txBody>
      </p:sp>
      <p:pic>
        <p:nvPicPr>
          <p:cNvPr id="20491" name="Picture 9" descr="C:\Documents and Settings\ueen9265\Lokala inställningar\Temporary Internet Files\Content.IE5\7AN52RZN\MC90030011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6327" y="3024107"/>
            <a:ext cx="1408386"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6" name="Picture 2" descr="http://ss11i01.stream.ip-only.net/images/blog/images/entries/69/45/19/4862/8354339317f30819"/>
          <p:cNvPicPr>
            <a:picLocks noChangeAspect="1" noChangeArrowheads="1"/>
          </p:cNvPicPr>
          <p:nvPr/>
        </p:nvPicPr>
        <p:blipFill rotWithShape="1">
          <a:blip r:embed="rId4">
            <a:extLst>
              <a:ext uri="{28A0092B-C50C-407E-A947-70E740481C1C}">
                <a14:useLocalDpi xmlns:a14="http://schemas.microsoft.com/office/drawing/2010/main" val="0"/>
              </a:ext>
            </a:extLst>
          </a:blip>
          <a:srcRect t="10167"/>
          <a:stretch/>
        </p:blipFill>
        <p:spPr bwMode="auto">
          <a:xfrm>
            <a:off x="7485966" y="2634192"/>
            <a:ext cx="2579808" cy="29197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 name="Bildobjekt 1"/>
          <p:cNvPicPr>
            <a:picLocks noChangeAspect="1"/>
          </p:cNvPicPr>
          <p:nvPr/>
        </p:nvPicPr>
        <p:blipFill>
          <a:blip r:embed="rId5"/>
          <a:stretch>
            <a:fillRect/>
          </a:stretch>
        </p:blipFill>
        <p:spPr>
          <a:xfrm>
            <a:off x="12359515" y="1355460"/>
            <a:ext cx="4678466" cy="3325460"/>
          </a:xfrm>
          <a:prstGeom prst="rect">
            <a:avLst/>
          </a:prstGeom>
        </p:spPr>
      </p:pic>
      <p:sp>
        <p:nvSpPr>
          <p:cNvPr id="3" name="Kommentar i oval 2"/>
          <p:cNvSpPr/>
          <p:nvPr/>
        </p:nvSpPr>
        <p:spPr>
          <a:xfrm>
            <a:off x="1076867" y="445756"/>
            <a:ext cx="3709661" cy="2185718"/>
          </a:xfrm>
          <a:prstGeom prst="wedgeEllipseCallout">
            <a:avLst/>
          </a:prstGeom>
          <a:no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 name="textruta 3"/>
          <p:cNvSpPr txBox="1"/>
          <p:nvPr/>
        </p:nvSpPr>
        <p:spPr>
          <a:xfrm>
            <a:off x="1926570" y="787691"/>
            <a:ext cx="2633031" cy="1754326"/>
          </a:xfrm>
          <a:prstGeom prst="rect">
            <a:avLst/>
          </a:prstGeom>
          <a:noFill/>
        </p:spPr>
        <p:txBody>
          <a:bodyPr wrap="square" rtlCol="0">
            <a:spAutoFit/>
          </a:bodyPr>
          <a:lstStyle/>
          <a:p>
            <a:r>
              <a:rPr lang="sv-SE" b="1" dirty="0">
                <a:solidFill>
                  <a:schemeClr val="bg1"/>
                </a:solidFill>
              </a:rPr>
              <a:t>Barnperspektiv</a:t>
            </a:r>
          </a:p>
          <a:p>
            <a:r>
              <a:rPr lang="sv-SE" dirty="0">
                <a:solidFill>
                  <a:schemeClr val="bg1"/>
                </a:solidFill>
              </a:rPr>
              <a:t>Vuxna med kunskap och kompetens ser barnet och försöker förstå och göra det bästa för barnet</a:t>
            </a:r>
          </a:p>
        </p:txBody>
      </p:sp>
      <p:sp>
        <p:nvSpPr>
          <p:cNvPr id="12" name="Kommentar i oval 11"/>
          <p:cNvSpPr/>
          <p:nvPr/>
        </p:nvSpPr>
        <p:spPr>
          <a:xfrm>
            <a:off x="3657600" y="2883952"/>
            <a:ext cx="3675967" cy="2192402"/>
          </a:xfrm>
          <a:prstGeom prst="wedgeEllipseCallout">
            <a:avLst>
              <a:gd name="adj1" fmla="val -13350"/>
              <a:gd name="adj2" fmla="val 64947"/>
            </a:avLst>
          </a:prstGeom>
          <a:no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 name="textruta 12"/>
          <p:cNvSpPr txBox="1"/>
          <p:nvPr/>
        </p:nvSpPr>
        <p:spPr>
          <a:xfrm>
            <a:off x="7508944" y="727710"/>
            <a:ext cx="2633031" cy="1477328"/>
          </a:xfrm>
          <a:prstGeom prst="rect">
            <a:avLst/>
          </a:prstGeom>
          <a:noFill/>
        </p:spPr>
        <p:txBody>
          <a:bodyPr wrap="square" rtlCol="0">
            <a:spAutoFit/>
          </a:bodyPr>
          <a:lstStyle/>
          <a:p>
            <a:r>
              <a:rPr lang="sv-SE" b="1" dirty="0">
                <a:solidFill>
                  <a:schemeClr val="bg1"/>
                </a:solidFill>
              </a:rPr>
              <a:t>Barnets perspektiv</a:t>
            </a:r>
          </a:p>
          <a:p>
            <a:r>
              <a:rPr lang="sv-SE" dirty="0">
                <a:solidFill>
                  <a:schemeClr val="bg1"/>
                </a:solidFill>
              </a:rPr>
              <a:t>Det barnet själv upplever, ser, känner &amp; beskriver. Inget vi vuxna kan gissa oss till.</a:t>
            </a:r>
          </a:p>
        </p:txBody>
      </p:sp>
      <p:sp>
        <p:nvSpPr>
          <p:cNvPr id="14" name="Kommentar i oval 13"/>
          <p:cNvSpPr/>
          <p:nvPr/>
        </p:nvSpPr>
        <p:spPr>
          <a:xfrm>
            <a:off x="6815425" y="468367"/>
            <a:ext cx="3776375" cy="2023529"/>
          </a:xfrm>
          <a:prstGeom prst="wedgeEllipseCallout">
            <a:avLst>
              <a:gd name="adj1" fmla="val 5995"/>
              <a:gd name="adj2" fmla="val 63465"/>
            </a:avLst>
          </a:prstGeom>
          <a:no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textruta 14"/>
          <p:cNvSpPr txBox="1"/>
          <p:nvPr/>
        </p:nvSpPr>
        <p:spPr>
          <a:xfrm>
            <a:off x="4356824" y="3135091"/>
            <a:ext cx="2633031" cy="1754326"/>
          </a:xfrm>
          <a:prstGeom prst="rect">
            <a:avLst/>
          </a:prstGeom>
          <a:noFill/>
        </p:spPr>
        <p:txBody>
          <a:bodyPr wrap="square" rtlCol="0">
            <a:spAutoFit/>
          </a:bodyPr>
          <a:lstStyle/>
          <a:p>
            <a:r>
              <a:rPr lang="sv-SE" b="1" dirty="0">
                <a:solidFill>
                  <a:schemeClr val="bg1"/>
                </a:solidFill>
              </a:rPr>
              <a:t>Barnrättsperspektiv</a:t>
            </a:r>
          </a:p>
          <a:p>
            <a:r>
              <a:rPr lang="sv-SE" dirty="0">
                <a:solidFill>
                  <a:schemeClr val="bg1"/>
                </a:solidFill>
              </a:rPr>
              <a:t>När vi utgår från de rättigheter som barn har och beslutar och planerar utifrån rättigheterna.</a:t>
            </a:r>
          </a:p>
        </p:txBody>
      </p:sp>
      <p:pic>
        <p:nvPicPr>
          <p:cNvPr id="1026" name="Picture 2" descr="Bildresultat fÃ¶r barnkonventione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97243" y="5453470"/>
            <a:ext cx="1124715" cy="11247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3383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2844879" y="2274850"/>
            <a:ext cx="8190832" cy="1107996"/>
          </a:xfrm>
          <a:prstGeom prst="rect">
            <a:avLst/>
          </a:prstGeom>
        </p:spPr>
        <p:txBody>
          <a:bodyPr wrap="none">
            <a:spAutoFit/>
          </a:bodyPr>
          <a:lstStyle/>
          <a:p>
            <a:r>
              <a:rPr lang="sv-SE" sz="6600" dirty="0"/>
              <a:t>Testa dina kunskaper</a:t>
            </a:r>
          </a:p>
        </p:txBody>
      </p:sp>
    </p:spTree>
    <p:extLst>
      <p:ext uri="{BB962C8B-B14F-4D97-AF65-F5344CB8AC3E}">
        <p14:creationId xmlns:p14="http://schemas.microsoft.com/office/powerpoint/2010/main" val="17917248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idx="1"/>
          </p:nvPr>
        </p:nvSpPr>
        <p:spPr>
          <a:xfrm>
            <a:off x="1402248" y="1850472"/>
            <a:ext cx="10543823" cy="4202113"/>
          </a:xfrm>
        </p:spPr>
        <p:txBody>
          <a:bodyPr/>
          <a:lstStyle/>
          <a:p>
            <a:r>
              <a:rPr lang="sv-SE" dirty="0"/>
              <a:t>Nu när barnkonventionen är lag ska all offentlig verksamhet genomsyras av ett barnrättsperspektiv</a:t>
            </a:r>
            <a:endParaRPr lang="sv-SE" sz="2600" dirty="0">
              <a:latin typeface="+mj-lt"/>
            </a:endParaRPr>
          </a:p>
          <a:p>
            <a:endParaRPr lang="sv-SE" dirty="0" smtClean="0">
              <a:latin typeface="+mj-lt"/>
            </a:endParaRPr>
          </a:p>
          <a:p>
            <a:r>
              <a:rPr lang="sv-SE" sz="2600" dirty="0">
                <a:solidFill>
                  <a:srgbClr val="00B050"/>
                </a:solidFill>
                <a:latin typeface="+mj-lt"/>
              </a:rPr>
              <a:t>Sant</a:t>
            </a:r>
            <a:r>
              <a:rPr lang="sv-SE" sz="2600" dirty="0">
                <a:latin typeface="+mj-lt"/>
              </a:rPr>
              <a:t> </a:t>
            </a:r>
          </a:p>
          <a:p>
            <a:r>
              <a:rPr lang="sv-SE" sz="2600" dirty="0">
                <a:solidFill>
                  <a:srgbClr val="FF0000"/>
                </a:solidFill>
                <a:latin typeface="+mj-lt"/>
              </a:rPr>
              <a:t>Falskt</a:t>
            </a:r>
          </a:p>
          <a:p>
            <a:endParaRPr lang="sv-SE" dirty="0">
              <a:latin typeface="+mj-lt"/>
            </a:endParaRPr>
          </a:p>
        </p:txBody>
      </p:sp>
      <p:sp>
        <p:nvSpPr>
          <p:cNvPr id="4" name="Rubrik 3"/>
          <p:cNvSpPr>
            <a:spLocks noGrp="1"/>
          </p:cNvSpPr>
          <p:nvPr>
            <p:ph type="title"/>
          </p:nvPr>
        </p:nvSpPr>
        <p:spPr/>
        <p:txBody>
          <a:bodyPr/>
          <a:lstStyle/>
          <a:p>
            <a:r>
              <a:rPr lang="sv-SE" dirty="0" smtClean="0">
                <a:latin typeface="+mj-lt"/>
              </a:rPr>
              <a:t> </a:t>
            </a:r>
            <a:endParaRPr lang="sv-SE" dirty="0">
              <a:solidFill>
                <a:schemeClr val="tx1"/>
              </a:solidFill>
              <a:latin typeface="+mj-lt"/>
            </a:endParaRPr>
          </a:p>
        </p:txBody>
      </p:sp>
      <p:sp>
        <p:nvSpPr>
          <p:cNvPr id="6" name="textruta 5"/>
          <p:cNvSpPr txBox="1"/>
          <p:nvPr/>
        </p:nvSpPr>
        <p:spPr>
          <a:xfrm>
            <a:off x="2624667" y="5560143"/>
            <a:ext cx="6708605" cy="677108"/>
          </a:xfrm>
          <a:prstGeom prst="rect">
            <a:avLst/>
          </a:prstGeom>
          <a:noFill/>
        </p:spPr>
        <p:txBody>
          <a:bodyPr wrap="square" rtlCol="0">
            <a:spAutoFit/>
          </a:bodyPr>
          <a:lstStyle/>
          <a:p>
            <a:r>
              <a:rPr lang="sv-SE" sz="2000" b="1" dirty="0" smtClean="0">
                <a:solidFill>
                  <a:srgbClr val="00B050"/>
                </a:solidFill>
                <a:latin typeface="+mj-lt"/>
              </a:rPr>
              <a:t>Sant </a:t>
            </a:r>
            <a:r>
              <a:rPr lang="sv-SE" sz="2000" b="1" dirty="0">
                <a:solidFill>
                  <a:srgbClr val="00B050"/>
                </a:solidFill>
                <a:latin typeface="+mj-lt"/>
              </a:rPr>
              <a:t>– </a:t>
            </a:r>
            <a:r>
              <a:rPr lang="sv-SE" sz="2000" b="1" dirty="0" smtClean="0">
                <a:latin typeface="+mj-lt"/>
              </a:rPr>
              <a:t>Det är en process som kan och får ta tid</a:t>
            </a:r>
            <a:endParaRPr lang="sv-SE" sz="2000" b="1" dirty="0">
              <a:latin typeface="+mj-lt"/>
            </a:endParaRPr>
          </a:p>
          <a:p>
            <a:endParaRPr lang="sv-SE" dirty="0">
              <a:latin typeface="+mj-lt"/>
            </a:endParaRPr>
          </a:p>
        </p:txBody>
      </p:sp>
      <p:sp>
        <p:nvSpPr>
          <p:cNvPr id="2" name="Rektangel 1"/>
          <p:cNvSpPr/>
          <p:nvPr/>
        </p:nvSpPr>
        <p:spPr>
          <a:xfrm>
            <a:off x="1329772" y="384578"/>
            <a:ext cx="8868576" cy="707886"/>
          </a:xfrm>
          <a:prstGeom prst="rect">
            <a:avLst/>
          </a:prstGeom>
        </p:spPr>
        <p:txBody>
          <a:bodyPr vert="horz" lIns="0" tIns="0" rIns="0" bIns="0" rtlCol="0" anchor="ctr">
            <a:noAutofit/>
          </a:bodyPr>
          <a:lstStyle/>
          <a:p>
            <a:pPr>
              <a:spcBef>
                <a:spcPct val="0"/>
              </a:spcBef>
            </a:pPr>
            <a:r>
              <a:rPr lang="sv-SE" sz="4800" dirty="0">
                <a:latin typeface="+mj-lt"/>
                <a:ea typeface="Roboto Light" panose="02000000000000000000" pitchFamily="2" charset="0"/>
                <a:cs typeface="Roboto Light" panose="02000000000000000000" pitchFamily="2" charset="0"/>
              </a:rPr>
              <a:t>FRÅGA 1</a:t>
            </a:r>
          </a:p>
        </p:txBody>
      </p:sp>
      <p:cxnSp>
        <p:nvCxnSpPr>
          <p:cNvPr id="7" name="Rak 15"/>
          <p:cNvCxnSpPr/>
          <p:nvPr/>
        </p:nvCxnSpPr>
        <p:spPr>
          <a:xfrm>
            <a:off x="1329772" y="1255051"/>
            <a:ext cx="9317307" cy="0"/>
          </a:xfrm>
          <a:prstGeom prst="line">
            <a:avLst/>
          </a:prstGeom>
          <a:ln w="6350">
            <a:solidFill>
              <a:srgbClr val="407015"/>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87399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idx="1"/>
          </p:nvPr>
        </p:nvSpPr>
        <p:spPr/>
        <p:txBody>
          <a:bodyPr/>
          <a:lstStyle/>
          <a:p>
            <a:endParaRPr lang="sv-SE" dirty="0"/>
          </a:p>
          <a:p>
            <a:r>
              <a:rPr lang="sv-SE" sz="2600" dirty="0"/>
              <a:t>Alla FN:s medlemsstater har gått med i barnkonventionen.</a:t>
            </a:r>
          </a:p>
          <a:p>
            <a:endParaRPr lang="sv-SE" dirty="0" smtClean="0"/>
          </a:p>
          <a:p>
            <a:endParaRPr lang="sv-SE" dirty="0" smtClean="0"/>
          </a:p>
          <a:p>
            <a:r>
              <a:rPr lang="sv-SE" sz="2600" dirty="0">
                <a:solidFill>
                  <a:srgbClr val="00B050"/>
                </a:solidFill>
              </a:rPr>
              <a:t>Sant</a:t>
            </a:r>
            <a:r>
              <a:rPr lang="sv-SE" sz="2600" dirty="0"/>
              <a:t> </a:t>
            </a:r>
          </a:p>
          <a:p>
            <a:r>
              <a:rPr lang="sv-SE" sz="2600" dirty="0">
                <a:solidFill>
                  <a:srgbClr val="FF0000"/>
                </a:solidFill>
              </a:rPr>
              <a:t>Falskt</a:t>
            </a:r>
          </a:p>
          <a:p>
            <a:endParaRPr lang="sv-SE" dirty="0" smtClean="0"/>
          </a:p>
        </p:txBody>
      </p:sp>
      <p:sp>
        <p:nvSpPr>
          <p:cNvPr id="4" name="Rubrik 3"/>
          <p:cNvSpPr>
            <a:spLocks noGrp="1"/>
          </p:cNvSpPr>
          <p:nvPr>
            <p:ph type="title"/>
          </p:nvPr>
        </p:nvSpPr>
        <p:spPr>
          <a:xfrm>
            <a:off x="1329772" y="112051"/>
            <a:ext cx="10543823" cy="1143000"/>
          </a:xfrm>
        </p:spPr>
        <p:txBody>
          <a:bodyPr/>
          <a:lstStyle/>
          <a:p>
            <a:r>
              <a:rPr lang="sv-SE" b="0" dirty="0" smtClean="0">
                <a:solidFill>
                  <a:schemeClr val="tx1"/>
                </a:solidFill>
              </a:rPr>
              <a:t>FRÅGA 2</a:t>
            </a:r>
            <a:endParaRPr lang="sv-SE" b="0" dirty="0">
              <a:solidFill>
                <a:schemeClr val="tx1"/>
              </a:solidFill>
            </a:endParaRPr>
          </a:p>
        </p:txBody>
      </p:sp>
      <p:sp>
        <p:nvSpPr>
          <p:cNvPr id="2" name="textruta 1"/>
          <p:cNvSpPr txBox="1"/>
          <p:nvPr/>
        </p:nvSpPr>
        <p:spPr>
          <a:xfrm>
            <a:off x="2624667" y="5515897"/>
            <a:ext cx="5963811" cy="677108"/>
          </a:xfrm>
          <a:prstGeom prst="rect">
            <a:avLst/>
          </a:prstGeom>
          <a:noFill/>
        </p:spPr>
        <p:txBody>
          <a:bodyPr wrap="square" rtlCol="0">
            <a:spAutoFit/>
          </a:bodyPr>
          <a:lstStyle/>
          <a:p>
            <a:r>
              <a:rPr lang="sv-SE" sz="2000" b="1" dirty="0">
                <a:solidFill>
                  <a:srgbClr val="FF0000"/>
                </a:solidFill>
              </a:rPr>
              <a:t>Falskt – </a:t>
            </a:r>
            <a:r>
              <a:rPr lang="sv-SE" sz="2000" b="1" dirty="0"/>
              <a:t>USA har signerat men inte ratificerat.</a:t>
            </a:r>
          </a:p>
          <a:p>
            <a:endParaRPr lang="sv-SE" dirty="0"/>
          </a:p>
        </p:txBody>
      </p:sp>
      <p:cxnSp>
        <p:nvCxnSpPr>
          <p:cNvPr id="6" name="Rak 15"/>
          <p:cNvCxnSpPr/>
          <p:nvPr/>
        </p:nvCxnSpPr>
        <p:spPr>
          <a:xfrm>
            <a:off x="1329772" y="1255051"/>
            <a:ext cx="9317307" cy="0"/>
          </a:xfrm>
          <a:prstGeom prst="line">
            <a:avLst/>
          </a:prstGeom>
          <a:ln w="6350">
            <a:solidFill>
              <a:srgbClr val="407015"/>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3083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idx="1"/>
          </p:nvPr>
        </p:nvSpPr>
        <p:spPr/>
        <p:txBody>
          <a:bodyPr/>
          <a:lstStyle/>
          <a:p>
            <a:endParaRPr lang="sv-SE" dirty="0"/>
          </a:p>
          <a:p>
            <a:r>
              <a:rPr lang="sv-SE" sz="2600" dirty="0"/>
              <a:t>Barnkonventionen gäller bara barn som är födda i Sverige.</a:t>
            </a:r>
          </a:p>
          <a:p>
            <a:endParaRPr lang="sv-SE" sz="2600" dirty="0"/>
          </a:p>
          <a:p>
            <a:r>
              <a:rPr lang="sv-SE" sz="2600" dirty="0">
                <a:solidFill>
                  <a:srgbClr val="00B050"/>
                </a:solidFill>
              </a:rPr>
              <a:t>Sant</a:t>
            </a:r>
            <a:r>
              <a:rPr lang="sv-SE" sz="2600" dirty="0"/>
              <a:t> </a:t>
            </a:r>
          </a:p>
          <a:p>
            <a:r>
              <a:rPr lang="sv-SE" sz="2600" dirty="0">
                <a:solidFill>
                  <a:srgbClr val="FF0000"/>
                </a:solidFill>
              </a:rPr>
              <a:t>Falskt</a:t>
            </a:r>
          </a:p>
          <a:p>
            <a:endParaRPr lang="sv-SE" dirty="0" smtClean="0"/>
          </a:p>
        </p:txBody>
      </p:sp>
      <p:sp>
        <p:nvSpPr>
          <p:cNvPr id="4" name="Rubrik 3"/>
          <p:cNvSpPr>
            <a:spLocks noGrp="1"/>
          </p:cNvSpPr>
          <p:nvPr>
            <p:ph type="title"/>
          </p:nvPr>
        </p:nvSpPr>
        <p:spPr>
          <a:xfrm>
            <a:off x="1329772" y="112051"/>
            <a:ext cx="10543823" cy="1143000"/>
          </a:xfrm>
        </p:spPr>
        <p:txBody>
          <a:bodyPr/>
          <a:lstStyle/>
          <a:p>
            <a:r>
              <a:rPr lang="sv-SE" b="0" dirty="0" smtClean="0">
                <a:solidFill>
                  <a:schemeClr val="tx1"/>
                </a:solidFill>
              </a:rPr>
              <a:t>FRÅGA 3</a:t>
            </a:r>
            <a:endParaRPr lang="sv-SE" b="0" dirty="0">
              <a:solidFill>
                <a:schemeClr val="tx1"/>
              </a:solidFill>
            </a:endParaRPr>
          </a:p>
        </p:txBody>
      </p:sp>
      <p:sp>
        <p:nvSpPr>
          <p:cNvPr id="2" name="textruta 1"/>
          <p:cNvSpPr txBox="1"/>
          <p:nvPr/>
        </p:nvSpPr>
        <p:spPr>
          <a:xfrm>
            <a:off x="2624667" y="5235678"/>
            <a:ext cx="6634863" cy="984885"/>
          </a:xfrm>
          <a:prstGeom prst="rect">
            <a:avLst/>
          </a:prstGeom>
          <a:noFill/>
        </p:spPr>
        <p:txBody>
          <a:bodyPr wrap="square" rtlCol="0">
            <a:spAutoFit/>
          </a:bodyPr>
          <a:lstStyle/>
          <a:p>
            <a:r>
              <a:rPr lang="sv-SE" sz="2000" b="1" dirty="0">
                <a:solidFill>
                  <a:srgbClr val="FF0000"/>
                </a:solidFill>
              </a:rPr>
              <a:t>Falskt – </a:t>
            </a:r>
            <a:r>
              <a:rPr lang="sv-SE" sz="2000" b="1" dirty="0"/>
              <a:t>Barnkonventionen gäller alla barn som vistas i Sverige.</a:t>
            </a:r>
          </a:p>
          <a:p>
            <a:endParaRPr lang="sv-SE" dirty="0"/>
          </a:p>
        </p:txBody>
      </p:sp>
      <p:cxnSp>
        <p:nvCxnSpPr>
          <p:cNvPr id="6" name="Rak 15"/>
          <p:cNvCxnSpPr/>
          <p:nvPr/>
        </p:nvCxnSpPr>
        <p:spPr>
          <a:xfrm>
            <a:off x="1329772" y="1255051"/>
            <a:ext cx="9317307" cy="0"/>
          </a:xfrm>
          <a:prstGeom prst="line">
            <a:avLst/>
          </a:prstGeom>
          <a:ln w="6350">
            <a:solidFill>
              <a:srgbClr val="407015"/>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27169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idx="1"/>
          </p:nvPr>
        </p:nvSpPr>
        <p:spPr/>
        <p:txBody>
          <a:bodyPr/>
          <a:lstStyle/>
          <a:p>
            <a:endParaRPr lang="sv-SE" dirty="0"/>
          </a:p>
          <a:p>
            <a:r>
              <a:rPr lang="sv-SE" dirty="0"/>
              <a:t>Som lag har </a:t>
            </a:r>
            <a:r>
              <a:rPr lang="sv-SE" dirty="0" smtClean="0"/>
              <a:t>barnkonventionen </a:t>
            </a:r>
            <a:r>
              <a:rPr lang="sv-SE" dirty="0"/>
              <a:t>företräde över regler och bestämmelser som inte är lagstadgade</a:t>
            </a:r>
            <a:r>
              <a:rPr lang="sv-SE" dirty="0" smtClean="0"/>
              <a:t>.</a:t>
            </a:r>
          </a:p>
          <a:p>
            <a:endParaRPr lang="sv-SE" sz="2600" dirty="0">
              <a:solidFill>
                <a:srgbClr val="00B050"/>
              </a:solidFill>
            </a:endParaRPr>
          </a:p>
          <a:p>
            <a:r>
              <a:rPr lang="sv-SE" sz="2600" dirty="0">
                <a:solidFill>
                  <a:srgbClr val="00B050"/>
                </a:solidFill>
              </a:rPr>
              <a:t>Sant</a:t>
            </a:r>
            <a:r>
              <a:rPr lang="sv-SE" sz="2600" dirty="0"/>
              <a:t> </a:t>
            </a:r>
          </a:p>
          <a:p>
            <a:r>
              <a:rPr lang="sv-SE" sz="2600" dirty="0">
                <a:solidFill>
                  <a:srgbClr val="FF0000"/>
                </a:solidFill>
              </a:rPr>
              <a:t>Falskt</a:t>
            </a:r>
          </a:p>
          <a:p>
            <a:endParaRPr lang="sv-SE" dirty="0" smtClean="0"/>
          </a:p>
        </p:txBody>
      </p:sp>
      <p:sp>
        <p:nvSpPr>
          <p:cNvPr id="4" name="Rubrik 3"/>
          <p:cNvSpPr>
            <a:spLocks noGrp="1"/>
          </p:cNvSpPr>
          <p:nvPr>
            <p:ph type="title"/>
          </p:nvPr>
        </p:nvSpPr>
        <p:spPr>
          <a:xfrm>
            <a:off x="1329772" y="112051"/>
            <a:ext cx="10543823" cy="1143000"/>
          </a:xfrm>
        </p:spPr>
        <p:txBody>
          <a:bodyPr/>
          <a:lstStyle/>
          <a:p>
            <a:r>
              <a:rPr lang="sv-SE" b="0" dirty="0" smtClean="0">
                <a:solidFill>
                  <a:schemeClr val="tx1"/>
                </a:solidFill>
              </a:rPr>
              <a:t>FRÅGA 4</a:t>
            </a:r>
            <a:endParaRPr lang="sv-SE" b="0" dirty="0">
              <a:solidFill>
                <a:schemeClr val="tx1"/>
              </a:solidFill>
            </a:endParaRPr>
          </a:p>
        </p:txBody>
      </p:sp>
      <p:sp>
        <p:nvSpPr>
          <p:cNvPr id="2" name="textruta 1"/>
          <p:cNvSpPr txBox="1"/>
          <p:nvPr/>
        </p:nvSpPr>
        <p:spPr>
          <a:xfrm>
            <a:off x="2416279" y="5456903"/>
            <a:ext cx="7315199" cy="984885"/>
          </a:xfrm>
          <a:prstGeom prst="rect">
            <a:avLst/>
          </a:prstGeom>
          <a:noFill/>
        </p:spPr>
        <p:txBody>
          <a:bodyPr wrap="square" rtlCol="0">
            <a:spAutoFit/>
          </a:bodyPr>
          <a:lstStyle/>
          <a:p>
            <a:r>
              <a:rPr lang="sv-SE" sz="2000" b="1" dirty="0" smtClean="0">
                <a:solidFill>
                  <a:srgbClr val="00B050"/>
                </a:solidFill>
              </a:rPr>
              <a:t>Sant – </a:t>
            </a:r>
            <a:r>
              <a:rPr lang="sv-SE" sz="2000" b="1" dirty="0" smtClean="0"/>
              <a:t>Barnkonventionen är jämställd med andra lagar, tex föräldrabalken</a:t>
            </a:r>
            <a:r>
              <a:rPr lang="sv-SE" sz="2000" b="1" dirty="0" smtClean="0">
                <a:solidFill>
                  <a:srgbClr val="FF0000"/>
                </a:solidFill>
              </a:rPr>
              <a:t> </a:t>
            </a:r>
            <a:endParaRPr lang="sv-SE" sz="2000" b="1" dirty="0"/>
          </a:p>
          <a:p>
            <a:endParaRPr lang="sv-SE" dirty="0"/>
          </a:p>
        </p:txBody>
      </p:sp>
      <p:cxnSp>
        <p:nvCxnSpPr>
          <p:cNvPr id="6" name="Rak 15"/>
          <p:cNvCxnSpPr/>
          <p:nvPr/>
        </p:nvCxnSpPr>
        <p:spPr>
          <a:xfrm>
            <a:off x="1329772" y="1255051"/>
            <a:ext cx="9317307" cy="0"/>
          </a:xfrm>
          <a:prstGeom prst="line">
            <a:avLst/>
          </a:prstGeom>
          <a:ln w="6350">
            <a:solidFill>
              <a:srgbClr val="407015"/>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8509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idx="1"/>
          </p:nvPr>
        </p:nvSpPr>
        <p:spPr/>
        <p:txBody>
          <a:bodyPr/>
          <a:lstStyle/>
          <a:p>
            <a:endParaRPr lang="sv-SE" dirty="0"/>
          </a:p>
          <a:p>
            <a:r>
              <a:rPr lang="sv-SE" sz="2600" dirty="0"/>
              <a:t>Barnkonventionen ger barn rätt att bestämma om sina egna liv.</a:t>
            </a:r>
          </a:p>
          <a:p>
            <a:endParaRPr lang="sv-SE" sz="2600" dirty="0"/>
          </a:p>
          <a:p>
            <a:r>
              <a:rPr lang="sv-SE" sz="2600" dirty="0">
                <a:solidFill>
                  <a:srgbClr val="00B050"/>
                </a:solidFill>
              </a:rPr>
              <a:t>Sant</a:t>
            </a:r>
            <a:r>
              <a:rPr lang="sv-SE" sz="2600" dirty="0"/>
              <a:t> </a:t>
            </a:r>
          </a:p>
          <a:p>
            <a:r>
              <a:rPr lang="sv-SE" sz="2600" dirty="0">
                <a:solidFill>
                  <a:srgbClr val="FF0000"/>
                </a:solidFill>
              </a:rPr>
              <a:t>Falskt</a:t>
            </a:r>
          </a:p>
          <a:p>
            <a:endParaRPr lang="sv-SE" dirty="0" smtClean="0"/>
          </a:p>
        </p:txBody>
      </p:sp>
      <p:sp>
        <p:nvSpPr>
          <p:cNvPr id="4" name="Rubrik 3"/>
          <p:cNvSpPr>
            <a:spLocks noGrp="1"/>
          </p:cNvSpPr>
          <p:nvPr>
            <p:ph type="title"/>
          </p:nvPr>
        </p:nvSpPr>
        <p:spPr>
          <a:xfrm>
            <a:off x="1329772" y="112051"/>
            <a:ext cx="10543823" cy="1143000"/>
          </a:xfrm>
        </p:spPr>
        <p:txBody>
          <a:bodyPr/>
          <a:lstStyle/>
          <a:p>
            <a:r>
              <a:rPr lang="sv-SE" b="0" dirty="0" smtClean="0">
                <a:solidFill>
                  <a:schemeClr val="tx1"/>
                </a:solidFill>
              </a:rPr>
              <a:t>FRÅGA 5</a:t>
            </a:r>
            <a:endParaRPr lang="sv-SE" b="0" dirty="0">
              <a:solidFill>
                <a:schemeClr val="tx1"/>
              </a:solidFill>
            </a:endParaRPr>
          </a:p>
        </p:txBody>
      </p:sp>
      <p:sp>
        <p:nvSpPr>
          <p:cNvPr id="2" name="textruta 1"/>
          <p:cNvSpPr txBox="1"/>
          <p:nvPr/>
        </p:nvSpPr>
        <p:spPr>
          <a:xfrm>
            <a:off x="2624666" y="5220930"/>
            <a:ext cx="6974076" cy="984885"/>
          </a:xfrm>
          <a:prstGeom prst="rect">
            <a:avLst/>
          </a:prstGeom>
          <a:noFill/>
        </p:spPr>
        <p:txBody>
          <a:bodyPr wrap="square" rtlCol="0">
            <a:spAutoFit/>
          </a:bodyPr>
          <a:lstStyle/>
          <a:p>
            <a:r>
              <a:rPr lang="sv-SE" sz="2000" b="1" dirty="0">
                <a:solidFill>
                  <a:srgbClr val="FF0000"/>
                </a:solidFill>
              </a:rPr>
              <a:t>Falskt – </a:t>
            </a:r>
            <a:r>
              <a:rPr lang="sv-SE" sz="2000" b="1" dirty="0"/>
              <a:t>Artikel 12 handlar inte om självbestämmande utan om delaktighet och inflytande</a:t>
            </a:r>
          </a:p>
          <a:p>
            <a:endParaRPr lang="sv-SE" dirty="0"/>
          </a:p>
        </p:txBody>
      </p:sp>
      <p:cxnSp>
        <p:nvCxnSpPr>
          <p:cNvPr id="6" name="Rak 15"/>
          <p:cNvCxnSpPr/>
          <p:nvPr/>
        </p:nvCxnSpPr>
        <p:spPr>
          <a:xfrm>
            <a:off x="1329772" y="1255051"/>
            <a:ext cx="9317307" cy="0"/>
          </a:xfrm>
          <a:prstGeom prst="line">
            <a:avLst/>
          </a:prstGeom>
          <a:ln w="6350">
            <a:solidFill>
              <a:srgbClr val="407015"/>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5719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idx="1"/>
          </p:nvPr>
        </p:nvSpPr>
        <p:spPr/>
        <p:txBody>
          <a:bodyPr/>
          <a:lstStyle/>
          <a:p>
            <a:endParaRPr lang="sv-SE" dirty="0"/>
          </a:p>
          <a:p>
            <a:r>
              <a:rPr lang="sv-SE" sz="2600" dirty="0"/>
              <a:t>Den myndighet som ska bevaka att barnkonventionen efterlevs i Sverige är Barnombudsmannen.</a:t>
            </a:r>
          </a:p>
          <a:p>
            <a:endParaRPr lang="sv-SE" sz="2600" dirty="0"/>
          </a:p>
          <a:p>
            <a:r>
              <a:rPr lang="sv-SE" sz="2600" dirty="0">
                <a:solidFill>
                  <a:srgbClr val="00B050"/>
                </a:solidFill>
              </a:rPr>
              <a:t>Sant</a:t>
            </a:r>
            <a:r>
              <a:rPr lang="sv-SE" sz="2600" dirty="0"/>
              <a:t> </a:t>
            </a:r>
          </a:p>
          <a:p>
            <a:r>
              <a:rPr lang="sv-SE" sz="2600" dirty="0">
                <a:solidFill>
                  <a:srgbClr val="FF0000"/>
                </a:solidFill>
              </a:rPr>
              <a:t>Falskt</a:t>
            </a:r>
          </a:p>
          <a:p>
            <a:endParaRPr lang="sv-SE" dirty="0" smtClean="0"/>
          </a:p>
        </p:txBody>
      </p:sp>
      <p:sp>
        <p:nvSpPr>
          <p:cNvPr id="4" name="Rubrik 3"/>
          <p:cNvSpPr>
            <a:spLocks noGrp="1"/>
          </p:cNvSpPr>
          <p:nvPr>
            <p:ph type="title"/>
          </p:nvPr>
        </p:nvSpPr>
        <p:spPr>
          <a:xfrm>
            <a:off x="1329772" y="112051"/>
            <a:ext cx="10543823" cy="1143000"/>
          </a:xfrm>
        </p:spPr>
        <p:txBody>
          <a:bodyPr/>
          <a:lstStyle/>
          <a:p>
            <a:r>
              <a:rPr lang="sv-SE" b="0" dirty="0" smtClean="0">
                <a:solidFill>
                  <a:schemeClr val="tx1"/>
                </a:solidFill>
              </a:rPr>
              <a:t>FRÅGA 6</a:t>
            </a:r>
            <a:endParaRPr lang="sv-SE" b="0" dirty="0">
              <a:solidFill>
                <a:schemeClr val="tx1"/>
              </a:solidFill>
            </a:endParaRPr>
          </a:p>
        </p:txBody>
      </p:sp>
      <p:sp>
        <p:nvSpPr>
          <p:cNvPr id="2" name="textruta 1"/>
          <p:cNvSpPr txBox="1"/>
          <p:nvPr/>
        </p:nvSpPr>
        <p:spPr>
          <a:xfrm>
            <a:off x="2632040" y="4940711"/>
            <a:ext cx="6915083" cy="1015663"/>
          </a:xfrm>
          <a:prstGeom prst="rect">
            <a:avLst/>
          </a:prstGeom>
          <a:noFill/>
        </p:spPr>
        <p:txBody>
          <a:bodyPr wrap="square" rtlCol="0">
            <a:spAutoFit/>
          </a:bodyPr>
          <a:lstStyle/>
          <a:p>
            <a:r>
              <a:rPr lang="sv-SE" sz="2000" b="1" dirty="0">
                <a:solidFill>
                  <a:srgbClr val="199A29"/>
                </a:solidFill>
              </a:rPr>
              <a:t>Sant – </a:t>
            </a:r>
            <a:r>
              <a:rPr lang="sv-SE" sz="2000" b="1" dirty="0"/>
              <a:t>Det regleras i lag om Barnombudsman SFS 1993:335 §2.</a:t>
            </a:r>
          </a:p>
          <a:p>
            <a:endParaRPr lang="sv-SE" sz="2000" dirty="0"/>
          </a:p>
        </p:txBody>
      </p:sp>
      <p:cxnSp>
        <p:nvCxnSpPr>
          <p:cNvPr id="6" name="Rak 15"/>
          <p:cNvCxnSpPr/>
          <p:nvPr/>
        </p:nvCxnSpPr>
        <p:spPr>
          <a:xfrm>
            <a:off x="1329772" y="1255051"/>
            <a:ext cx="9317307" cy="0"/>
          </a:xfrm>
          <a:prstGeom prst="line">
            <a:avLst/>
          </a:prstGeom>
          <a:ln w="6350">
            <a:solidFill>
              <a:srgbClr val="407015"/>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39844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idx="1"/>
          </p:nvPr>
        </p:nvSpPr>
        <p:spPr/>
        <p:txBody>
          <a:bodyPr/>
          <a:lstStyle/>
          <a:p>
            <a:endParaRPr lang="sv-SE" dirty="0"/>
          </a:p>
          <a:p>
            <a:r>
              <a:rPr lang="sv-SE" sz="2600" dirty="0"/>
              <a:t>Rättigheterna i barnkonventionen medför även att barn har skyldigheter.</a:t>
            </a:r>
          </a:p>
          <a:p>
            <a:endParaRPr lang="sv-SE" sz="2600" dirty="0"/>
          </a:p>
          <a:p>
            <a:r>
              <a:rPr lang="sv-SE" sz="2600" dirty="0">
                <a:solidFill>
                  <a:srgbClr val="00B050"/>
                </a:solidFill>
              </a:rPr>
              <a:t>Sant</a:t>
            </a:r>
            <a:r>
              <a:rPr lang="sv-SE" sz="2600" dirty="0"/>
              <a:t> </a:t>
            </a:r>
          </a:p>
          <a:p>
            <a:r>
              <a:rPr lang="sv-SE" sz="2600" dirty="0">
                <a:solidFill>
                  <a:srgbClr val="FF0000"/>
                </a:solidFill>
              </a:rPr>
              <a:t>Falskt</a:t>
            </a:r>
          </a:p>
          <a:p>
            <a:endParaRPr lang="sv-SE" dirty="0" smtClean="0"/>
          </a:p>
        </p:txBody>
      </p:sp>
      <p:sp>
        <p:nvSpPr>
          <p:cNvPr id="4" name="Rubrik 3"/>
          <p:cNvSpPr>
            <a:spLocks noGrp="1"/>
          </p:cNvSpPr>
          <p:nvPr>
            <p:ph type="title"/>
          </p:nvPr>
        </p:nvSpPr>
        <p:spPr>
          <a:xfrm>
            <a:off x="1329772" y="112051"/>
            <a:ext cx="10543823" cy="1143000"/>
          </a:xfrm>
        </p:spPr>
        <p:txBody>
          <a:bodyPr/>
          <a:lstStyle/>
          <a:p>
            <a:r>
              <a:rPr lang="sv-SE" b="0" dirty="0" smtClean="0">
                <a:solidFill>
                  <a:schemeClr val="tx1"/>
                </a:solidFill>
              </a:rPr>
              <a:t>FRÅGA 7</a:t>
            </a:r>
            <a:endParaRPr lang="sv-SE" b="0" dirty="0">
              <a:solidFill>
                <a:schemeClr val="tx1"/>
              </a:solidFill>
            </a:endParaRPr>
          </a:p>
        </p:txBody>
      </p:sp>
      <p:sp>
        <p:nvSpPr>
          <p:cNvPr id="2" name="textruta 1"/>
          <p:cNvSpPr txBox="1"/>
          <p:nvPr/>
        </p:nvSpPr>
        <p:spPr>
          <a:xfrm>
            <a:off x="2689123" y="5294672"/>
            <a:ext cx="6636774" cy="984885"/>
          </a:xfrm>
          <a:prstGeom prst="rect">
            <a:avLst/>
          </a:prstGeom>
          <a:noFill/>
        </p:spPr>
        <p:txBody>
          <a:bodyPr wrap="square" rtlCol="0">
            <a:spAutoFit/>
          </a:bodyPr>
          <a:lstStyle/>
          <a:p>
            <a:r>
              <a:rPr lang="sv-SE" sz="2000" b="1" dirty="0">
                <a:solidFill>
                  <a:srgbClr val="D9000F"/>
                </a:solidFill>
              </a:rPr>
              <a:t>Falskt – </a:t>
            </a:r>
            <a:r>
              <a:rPr lang="sv-SE" sz="2000" b="1" dirty="0"/>
              <a:t>Mänskliga rättigheter är inte villkorade. Skyldigheter regleras i lagstiftning.</a:t>
            </a:r>
          </a:p>
          <a:p>
            <a:endParaRPr lang="sv-SE" dirty="0">
              <a:solidFill>
                <a:schemeClr val="bg1"/>
              </a:solidFill>
            </a:endParaRPr>
          </a:p>
        </p:txBody>
      </p:sp>
      <p:cxnSp>
        <p:nvCxnSpPr>
          <p:cNvPr id="6" name="Rak 15"/>
          <p:cNvCxnSpPr/>
          <p:nvPr/>
        </p:nvCxnSpPr>
        <p:spPr>
          <a:xfrm>
            <a:off x="1329772" y="1255051"/>
            <a:ext cx="9317307" cy="0"/>
          </a:xfrm>
          <a:prstGeom prst="line">
            <a:avLst/>
          </a:prstGeom>
          <a:ln w="6350">
            <a:solidFill>
              <a:srgbClr val="407015"/>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7309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idx="1"/>
          </p:nvPr>
        </p:nvSpPr>
        <p:spPr/>
        <p:txBody>
          <a:bodyPr/>
          <a:lstStyle/>
          <a:p>
            <a:endParaRPr lang="sv-SE" dirty="0"/>
          </a:p>
          <a:p>
            <a:r>
              <a:rPr lang="sv-SE" sz="2600" dirty="0"/>
              <a:t>Jag måste känna till innehållet i de olika artiklarna för att kunna tillämpa dem i mitt arbete.</a:t>
            </a:r>
          </a:p>
          <a:p>
            <a:endParaRPr lang="sv-SE" sz="2600" dirty="0"/>
          </a:p>
          <a:p>
            <a:r>
              <a:rPr lang="sv-SE" sz="2600" dirty="0">
                <a:solidFill>
                  <a:srgbClr val="00B050"/>
                </a:solidFill>
              </a:rPr>
              <a:t>Sant</a:t>
            </a:r>
            <a:r>
              <a:rPr lang="sv-SE" sz="2600" dirty="0"/>
              <a:t> </a:t>
            </a:r>
          </a:p>
          <a:p>
            <a:r>
              <a:rPr lang="sv-SE" sz="2600" dirty="0">
                <a:solidFill>
                  <a:srgbClr val="FF0000"/>
                </a:solidFill>
              </a:rPr>
              <a:t>Falskt</a:t>
            </a:r>
          </a:p>
          <a:p>
            <a:endParaRPr lang="sv-SE" dirty="0" smtClean="0"/>
          </a:p>
        </p:txBody>
      </p:sp>
      <p:sp>
        <p:nvSpPr>
          <p:cNvPr id="4" name="Rubrik 3"/>
          <p:cNvSpPr>
            <a:spLocks noGrp="1"/>
          </p:cNvSpPr>
          <p:nvPr>
            <p:ph type="title"/>
          </p:nvPr>
        </p:nvSpPr>
        <p:spPr>
          <a:xfrm>
            <a:off x="1329772" y="112051"/>
            <a:ext cx="10543823" cy="1143000"/>
          </a:xfrm>
        </p:spPr>
        <p:txBody>
          <a:bodyPr/>
          <a:lstStyle/>
          <a:p>
            <a:r>
              <a:rPr lang="sv-SE" b="0" dirty="0" smtClean="0">
                <a:solidFill>
                  <a:schemeClr val="tx1"/>
                </a:solidFill>
              </a:rPr>
              <a:t>FRÅGA 8</a:t>
            </a:r>
            <a:endParaRPr lang="sv-SE" b="0" dirty="0">
              <a:solidFill>
                <a:schemeClr val="tx1"/>
              </a:solidFill>
            </a:endParaRPr>
          </a:p>
        </p:txBody>
      </p:sp>
      <p:sp>
        <p:nvSpPr>
          <p:cNvPr id="2" name="textruta 1"/>
          <p:cNvSpPr txBox="1"/>
          <p:nvPr/>
        </p:nvSpPr>
        <p:spPr>
          <a:xfrm>
            <a:off x="2624666" y="4874343"/>
            <a:ext cx="7047818" cy="984885"/>
          </a:xfrm>
          <a:prstGeom prst="rect">
            <a:avLst/>
          </a:prstGeom>
          <a:noFill/>
        </p:spPr>
        <p:txBody>
          <a:bodyPr wrap="square" rtlCol="0">
            <a:spAutoFit/>
          </a:bodyPr>
          <a:lstStyle/>
          <a:p>
            <a:r>
              <a:rPr lang="sv-SE" sz="2000" b="1" dirty="0">
                <a:solidFill>
                  <a:srgbClr val="199A29"/>
                </a:solidFill>
              </a:rPr>
              <a:t>Sant – </a:t>
            </a:r>
            <a:r>
              <a:rPr lang="sv-SE" sz="2000" b="1" dirty="0"/>
              <a:t>Om man inte vet vilka rättigheterna är så kan man inte tillämpa dem bland barnen</a:t>
            </a:r>
          </a:p>
          <a:p>
            <a:endParaRPr lang="sv-SE" dirty="0"/>
          </a:p>
        </p:txBody>
      </p:sp>
      <p:cxnSp>
        <p:nvCxnSpPr>
          <p:cNvPr id="6" name="Rak 15"/>
          <p:cNvCxnSpPr/>
          <p:nvPr/>
        </p:nvCxnSpPr>
        <p:spPr>
          <a:xfrm>
            <a:off x="1329772" y="1255051"/>
            <a:ext cx="9317307" cy="0"/>
          </a:xfrm>
          <a:prstGeom prst="line">
            <a:avLst/>
          </a:prstGeom>
          <a:ln w="6350">
            <a:solidFill>
              <a:srgbClr val="407015"/>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7381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idx="1"/>
          </p:nvPr>
        </p:nvSpPr>
        <p:spPr/>
        <p:txBody>
          <a:bodyPr/>
          <a:lstStyle/>
          <a:p>
            <a:endParaRPr lang="sv-SE" dirty="0"/>
          </a:p>
          <a:p>
            <a:r>
              <a:rPr lang="sv-SE" sz="2600" dirty="0"/>
              <a:t>”Jag arbetar med barn, därför tillämpar jag barnkonventionen automatiskt”.</a:t>
            </a:r>
          </a:p>
          <a:p>
            <a:endParaRPr lang="sv-SE" sz="2600" dirty="0"/>
          </a:p>
          <a:p>
            <a:r>
              <a:rPr lang="sv-SE" sz="2600" dirty="0">
                <a:solidFill>
                  <a:srgbClr val="00B050"/>
                </a:solidFill>
              </a:rPr>
              <a:t>Sant</a:t>
            </a:r>
            <a:r>
              <a:rPr lang="sv-SE" sz="2600" dirty="0"/>
              <a:t> </a:t>
            </a:r>
          </a:p>
          <a:p>
            <a:r>
              <a:rPr lang="sv-SE" sz="2600" dirty="0">
                <a:solidFill>
                  <a:srgbClr val="FF0000"/>
                </a:solidFill>
              </a:rPr>
              <a:t>Falskt</a:t>
            </a:r>
          </a:p>
          <a:p>
            <a:endParaRPr lang="sv-SE" dirty="0" smtClean="0"/>
          </a:p>
        </p:txBody>
      </p:sp>
      <p:sp>
        <p:nvSpPr>
          <p:cNvPr id="4" name="Rubrik 3"/>
          <p:cNvSpPr>
            <a:spLocks noGrp="1"/>
          </p:cNvSpPr>
          <p:nvPr>
            <p:ph type="title"/>
          </p:nvPr>
        </p:nvSpPr>
        <p:spPr>
          <a:xfrm>
            <a:off x="1329772" y="112051"/>
            <a:ext cx="10543823" cy="1143000"/>
          </a:xfrm>
        </p:spPr>
        <p:txBody>
          <a:bodyPr/>
          <a:lstStyle/>
          <a:p>
            <a:r>
              <a:rPr lang="sv-SE" b="0" dirty="0" smtClean="0">
                <a:solidFill>
                  <a:schemeClr val="tx1"/>
                </a:solidFill>
              </a:rPr>
              <a:t>FRÅGA 9</a:t>
            </a:r>
            <a:endParaRPr lang="sv-SE" b="0" dirty="0">
              <a:solidFill>
                <a:schemeClr val="tx1"/>
              </a:solidFill>
            </a:endParaRPr>
          </a:p>
        </p:txBody>
      </p:sp>
      <p:sp>
        <p:nvSpPr>
          <p:cNvPr id="2" name="textruta 1"/>
          <p:cNvSpPr txBox="1"/>
          <p:nvPr/>
        </p:nvSpPr>
        <p:spPr>
          <a:xfrm>
            <a:off x="2624666" y="5213556"/>
            <a:ext cx="6996199" cy="984885"/>
          </a:xfrm>
          <a:prstGeom prst="rect">
            <a:avLst/>
          </a:prstGeom>
          <a:noFill/>
        </p:spPr>
        <p:txBody>
          <a:bodyPr wrap="square" rtlCol="0">
            <a:spAutoFit/>
          </a:bodyPr>
          <a:lstStyle/>
          <a:p>
            <a:r>
              <a:rPr lang="sv-SE" sz="2000" b="1" dirty="0">
                <a:solidFill>
                  <a:srgbClr val="FF0000"/>
                </a:solidFill>
              </a:rPr>
              <a:t>Falskt – </a:t>
            </a:r>
            <a:r>
              <a:rPr lang="sv-SE" sz="2000" b="1" dirty="0"/>
              <a:t>Konventionen är mänskliga rättigheter och inte samma sak som att arbeta med barn.</a:t>
            </a:r>
          </a:p>
          <a:p>
            <a:endParaRPr lang="sv-SE" dirty="0"/>
          </a:p>
        </p:txBody>
      </p:sp>
      <p:cxnSp>
        <p:nvCxnSpPr>
          <p:cNvPr id="6" name="Rak 15"/>
          <p:cNvCxnSpPr/>
          <p:nvPr/>
        </p:nvCxnSpPr>
        <p:spPr>
          <a:xfrm>
            <a:off x="1329772" y="1255051"/>
            <a:ext cx="9317307" cy="0"/>
          </a:xfrm>
          <a:prstGeom prst="line">
            <a:avLst/>
          </a:prstGeom>
          <a:ln w="6350">
            <a:solidFill>
              <a:srgbClr val="407015"/>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42837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idx="1"/>
          </p:nvPr>
        </p:nvSpPr>
        <p:spPr/>
        <p:txBody>
          <a:bodyPr/>
          <a:lstStyle/>
          <a:p>
            <a:endParaRPr lang="sv-SE" dirty="0"/>
          </a:p>
          <a:p>
            <a:r>
              <a:rPr lang="sv-SE" sz="2600" dirty="0"/>
              <a:t>Rätten att säga sin mening (artikel 12) är en medborgerlig och politisk rättighet som ska genomföras oavsett ett lands ekonomiska resurser.</a:t>
            </a:r>
          </a:p>
          <a:p>
            <a:endParaRPr lang="sv-SE" sz="2600" dirty="0"/>
          </a:p>
          <a:p>
            <a:r>
              <a:rPr lang="sv-SE" sz="2600" dirty="0">
                <a:solidFill>
                  <a:srgbClr val="00B050"/>
                </a:solidFill>
              </a:rPr>
              <a:t>Sant</a:t>
            </a:r>
            <a:r>
              <a:rPr lang="sv-SE" sz="2600" dirty="0"/>
              <a:t> </a:t>
            </a:r>
          </a:p>
          <a:p>
            <a:r>
              <a:rPr lang="sv-SE" sz="2600" dirty="0">
                <a:solidFill>
                  <a:srgbClr val="FF0000"/>
                </a:solidFill>
              </a:rPr>
              <a:t>Falskt</a:t>
            </a:r>
          </a:p>
          <a:p>
            <a:endParaRPr lang="sv-SE" dirty="0" smtClean="0"/>
          </a:p>
        </p:txBody>
      </p:sp>
      <p:sp>
        <p:nvSpPr>
          <p:cNvPr id="4" name="Rubrik 3"/>
          <p:cNvSpPr>
            <a:spLocks noGrp="1"/>
          </p:cNvSpPr>
          <p:nvPr>
            <p:ph type="title"/>
          </p:nvPr>
        </p:nvSpPr>
        <p:spPr>
          <a:xfrm>
            <a:off x="1329772" y="112051"/>
            <a:ext cx="10543823" cy="1143000"/>
          </a:xfrm>
        </p:spPr>
        <p:txBody>
          <a:bodyPr/>
          <a:lstStyle/>
          <a:p>
            <a:r>
              <a:rPr lang="sv-SE" b="0" dirty="0" smtClean="0">
                <a:solidFill>
                  <a:schemeClr val="tx1"/>
                </a:solidFill>
              </a:rPr>
              <a:t>FRÅGA 10</a:t>
            </a:r>
            <a:endParaRPr lang="sv-SE" b="0" dirty="0">
              <a:solidFill>
                <a:schemeClr val="tx1"/>
              </a:solidFill>
            </a:endParaRPr>
          </a:p>
        </p:txBody>
      </p:sp>
      <p:sp>
        <p:nvSpPr>
          <p:cNvPr id="2" name="textruta 1"/>
          <p:cNvSpPr txBox="1"/>
          <p:nvPr/>
        </p:nvSpPr>
        <p:spPr>
          <a:xfrm>
            <a:off x="2624666" y="5368414"/>
            <a:ext cx="7010947" cy="984885"/>
          </a:xfrm>
          <a:prstGeom prst="rect">
            <a:avLst/>
          </a:prstGeom>
          <a:noFill/>
        </p:spPr>
        <p:txBody>
          <a:bodyPr wrap="square" rtlCol="0">
            <a:spAutoFit/>
          </a:bodyPr>
          <a:lstStyle/>
          <a:p>
            <a:r>
              <a:rPr lang="sv-SE" sz="2000" b="1" dirty="0">
                <a:solidFill>
                  <a:srgbClr val="199A29"/>
                </a:solidFill>
              </a:rPr>
              <a:t>Sant – </a:t>
            </a:r>
            <a:r>
              <a:rPr lang="sv-SE" sz="2000" b="1" dirty="0"/>
              <a:t>Alla medborgerliga och politiska rättigheter ska genomföras oavsett ett lands ekonomi.</a:t>
            </a:r>
          </a:p>
          <a:p>
            <a:endParaRPr lang="sv-SE" dirty="0">
              <a:solidFill>
                <a:schemeClr val="bg1"/>
              </a:solidFill>
            </a:endParaRPr>
          </a:p>
        </p:txBody>
      </p:sp>
      <p:cxnSp>
        <p:nvCxnSpPr>
          <p:cNvPr id="6" name="Rak 15"/>
          <p:cNvCxnSpPr/>
          <p:nvPr/>
        </p:nvCxnSpPr>
        <p:spPr>
          <a:xfrm>
            <a:off x="1329772" y="1255051"/>
            <a:ext cx="9317307" cy="0"/>
          </a:xfrm>
          <a:prstGeom prst="line">
            <a:avLst/>
          </a:prstGeom>
          <a:ln w="6350">
            <a:solidFill>
              <a:srgbClr val="407015"/>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652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idx="1"/>
          </p:nvPr>
        </p:nvSpPr>
        <p:spPr/>
        <p:txBody>
          <a:bodyPr/>
          <a:lstStyle/>
          <a:p>
            <a:endParaRPr lang="sv-SE" dirty="0"/>
          </a:p>
          <a:p>
            <a:r>
              <a:rPr lang="sv-SE" sz="2600" dirty="0"/>
              <a:t>Enligt barnkonventionen är man i Sverige barn från det man föds till den dag man fyller 18 år.</a:t>
            </a:r>
          </a:p>
          <a:p>
            <a:endParaRPr lang="sv-SE" sz="2600" dirty="0"/>
          </a:p>
          <a:p>
            <a:r>
              <a:rPr lang="sv-SE" sz="2600" dirty="0">
                <a:solidFill>
                  <a:srgbClr val="00B050"/>
                </a:solidFill>
              </a:rPr>
              <a:t>Sant</a:t>
            </a:r>
            <a:r>
              <a:rPr lang="sv-SE" sz="2600" dirty="0"/>
              <a:t> </a:t>
            </a:r>
          </a:p>
          <a:p>
            <a:r>
              <a:rPr lang="sv-SE" sz="2600" dirty="0">
                <a:solidFill>
                  <a:srgbClr val="FF0000"/>
                </a:solidFill>
              </a:rPr>
              <a:t>Falskt</a:t>
            </a:r>
          </a:p>
          <a:p>
            <a:endParaRPr lang="sv-SE" dirty="0" smtClean="0"/>
          </a:p>
          <a:p>
            <a:endParaRPr lang="sv-SE" dirty="0"/>
          </a:p>
          <a:p>
            <a:endParaRPr lang="sv-SE" dirty="0" smtClean="0"/>
          </a:p>
        </p:txBody>
      </p:sp>
      <p:sp>
        <p:nvSpPr>
          <p:cNvPr id="4" name="Rubrik 3"/>
          <p:cNvSpPr>
            <a:spLocks noGrp="1"/>
          </p:cNvSpPr>
          <p:nvPr>
            <p:ph type="title"/>
          </p:nvPr>
        </p:nvSpPr>
        <p:spPr>
          <a:xfrm>
            <a:off x="1329772" y="112051"/>
            <a:ext cx="10543823" cy="1143000"/>
          </a:xfrm>
        </p:spPr>
        <p:txBody>
          <a:bodyPr/>
          <a:lstStyle/>
          <a:p>
            <a:r>
              <a:rPr lang="sv-SE" b="0" dirty="0" smtClean="0">
                <a:solidFill>
                  <a:schemeClr val="tx1"/>
                </a:solidFill>
              </a:rPr>
              <a:t>FRÅGA 11</a:t>
            </a:r>
            <a:endParaRPr lang="sv-SE" b="0" dirty="0">
              <a:solidFill>
                <a:schemeClr val="tx1"/>
              </a:solidFill>
            </a:endParaRPr>
          </a:p>
        </p:txBody>
      </p:sp>
      <p:sp>
        <p:nvSpPr>
          <p:cNvPr id="3" name="textruta 2"/>
          <p:cNvSpPr txBox="1"/>
          <p:nvPr/>
        </p:nvSpPr>
        <p:spPr>
          <a:xfrm>
            <a:off x="2624666" y="4883346"/>
            <a:ext cx="6939116" cy="1292662"/>
          </a:xfrm>
          <a:prstGeom prst="rect">
            <a:avLst/>
          </a:prstGeom>
          <a:noFill/>
        </p:spPr>
        <p:txBody>
          <a:bodyPr wrap="square" rtlCol="0">
            <a:spAutoFit/>
          </a:bodyPr>
          <a:lstStyle/>
          <a:p>
            <a:r>
              <a:rPr lang="sv-SE" sz="2000" b="1" dirty="0">
                <a:solidFill>
                  <a:srgbClr val="FF0000"/>
                </a:solidFill>
              </a:rPr>
              <a:t>Falskt – </a:t>
            </a:r>
            <a:r>
              <a:rPr lang="sv-SE" sz="2000" b="1" dirty="0"/>
              <a:t>Nationell lag avgör när man blir barn, i Sverige är det </a:t>
            </a:r>
            <a:r>
              <a:rPr lang="sv-SE" sz="2000" b="1" dirty="0" smtClean="0"/>
              <a:t>från </a:t>
            </a:r>
            <a:r>
              <a:rPr lang="sv-SE" sz="2000" b="1" dirty="0"/>
              <a:t>23:e </a:t>
            </a:r>
            <a:r>
              <a:rPr lang="sv-SE" sz="2000" b="1" dirty="0" smtClean="0"/>
              <a:t>graviditetsveckan till dagen man fyller 18 år.</a:t>
            </a:r>
            <a:endParaRPr lang="sv-SE" sz="2000" b="1" dirty="0"/>
          </a:p>
          <a:p>
            <a:endParaRPr lang="sv-SE" dirty="0">
              <a:solidFill>
                <a:schemeClr val="bg1"/>
              </a:solidFill>
            </a:endParaRPr>
          </a:p>
        </p:txBody>
      </p:sp>
      <p:cxnSp>
        <p:nvCxnSpPr>
          <p:cNvPr id="6" name="Rak 15"/>
          <p:cNvCxnSpPr/>
          <p:nvPr/>
        </p:nvCxnSpPr>
        <p:spPr>
          <a:xfrm>
            <a:off x="1329772" y="1255051"/>
            <a:ext cx="9317307" cy="0"/>
          </a:xfrm>
          <a:prstGeom prst="line">
            <a:avLst/>
          </a:prstGeom>
          <a:ln w="6350">
            <a:solidFill>
              <a:srgbClr val="407015"/>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5015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9144000" y="1339469"/>
            <a:ext cx="2709020" cy="306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 name="Rubrik 1"/>
          <p:cNvSpPr>
            <a:spLocks noGrp="1"/>
          </p:cNvSpPr>
          <p:nvPr>
            <p:ph type="title"/>
          </p:nvPr>
        </p:nvSpPr>
        <p:spPr>
          <a:xfrm>
            <a:off x="1309197" y="112051"/>
            <a:ext cx="10543823" cy="1143000"/>
          </a:xfrm>
        </p:spPr>
        <p:txBody>
          <a:bodyPr>
            <a:normAutofit/>
          </a:bodyPr>
          <a:lstStyle/>
          <a:p>
            <a:r>
              <a:rPr lang="sv-SE" b="0" dirty="0" smtClean="0">
                <a:solidFill>
                  <a:schemeClr val="tx1"/>
                </a:solidFill>
              </a:rPr>
              <a:t>Barnrätts-HIGH 5</a:t>
            </a:r>
            <a:endParaRPr lang="sv-SE" b="0" dirty="0">
              <a:solidFill>
                <a:schemeClr val="tx1"/>
              </a:solidFill>
            </a:endParaRPr>
          </a:p>
        </p:txBody>
      </p:sp>
      <p:sp>
        <p:nvSpPr>
          <p:cNvPr id="5" name="textruta 4"/>
          <p:cNvSpPr txBox="1"/>
          <p:nvPr/>
        </p:nvSpPr>
        <p:spPr>
          <a:xfrm>
            <a:off x="1536475" y="1593495"/>
            <a:ext cx="7794137" cy="4247317"/>
          </a:xfrm>
          <a:prstGeom prst="rect">
            <a:avLst/>
          </a:prstGeom>
          <a:noFill/>
        </p:spPr>
        <p:txBody>
          <a:bodyPr wrap="square" rtlCol="0">
            <a:spAutoFit/>
          </a:bodyPr>
          <a:lstStyle/>
          <a:p>
            <a:r>
              <a:rPr lang="sv-SE" sz="2400" dirty="0"/>
              <a:t>Barnkonventionen ska ses i sin helhet.</a:t>
            </a:r>
          </a:p>
          <a:p>
            <a:r>
              <a:rPr lang="sv-SE" sz="2400" dirty="0"/>
              <a:t>Fokusera utifrån er verksamhet.</a:t>
            </a:r>
          </a:p>
          <a:p>
            <a:r>
              <a:rPr lang="sv-SE" sz="2400" dirty="0"/>
              <a:t>Gruppindelning om 4-6 personer/grupp</a:t>
            </a:r>
          </a:p>
          <a:p>
            <a:pPr marL="285750" indent="-285750">
              <a:buFont typeface="Arial" panose="020B0604020202020204" pitchFamily="34" charset="0"/>
              <a:buChar char="•"/>
            </a:pPr>
            <a:endParaRPr lang="sv-SE" sz="2400" dirty="0"/>
          </a:p>
          <a:p>
            <a:pPr marL="285750" indent="-285750">
              <a:spcAft>
                <a:spcPts val="1200"/>
              </a:spcAft>
              <a:buFont typeface="Arial" panose="020B0604020202020204" pitchFamily="34" charset="0"/>
              <a:buChar char="•"/>
            </a:pPr>
            <a:r>
              <a:rPr lang="sv-SE" sz="2400" dirty="0"/>
              <a:t>Välj ut de fem artiklar som mest berör ert arbete.</a:t>
            </a:r>
          </a:p>
          <a:p>
            <a:pPr marL="285750" indent="-285750">
              <a:spcAft>
                <a:spcPts val="1200"/>
              </a:spcAft>
              <a:buFont typeface="Arial" panose="020B0604020202020204" pitchFamily="34" charset="0"/>
              <a:buChar char="•"/>
            </a:pPr>
            <a:r>
              <a:rPr lang="sv-SE" sz="2400" dirty="0"/>
              <a:t>Skriv ner respektive artikel på handens fem fingrar. </a:t>
            </a:r>
          </a:p>
          <a:p>
            <a:pPr marL="285750" indent="-285750">
              <a:spcAft>
                <a:spcPts val="1200"/>
              </a:spcAft>
              <a:buFont typeface="Arial" panose="020B0604020202020204" pitchFamily="34" charset="0"/>
              <a:buChar char="•"/>
            </a:pPr>
            <a:r>
              <a:rPr lang="sv-SE" sz="2400" dirty="0"/>
              <a:t>Diskutera idéer till vad ni skulle kunna utveckla, lägga till, börja göra för att </a:t>
            </a:r>
            <a:r>
              <a:rPr lang="sv-SE" sz="2400" dirty="0" smtClean="0"/>
              <a:t>implementera </a:t>
            </a:r>
            <a:r>
              <a:rPr lang="sv-SE" sz="2400" dirty="0"/>
              <a:t>barnkonventionen. </a:t>
            </a:r>
            <a:r>
              <a:rPr lang="sv-SE" sz="2400" dirty="0" smtClean="0"/>
              <a:t/>
            </a:r>
            <a:br>
              <a:rPr lang="sv-SE" sz="2400" dirty="0" smtClean="0"/>
            </a:br>
            <a:r>
              <a:rPr lang="sv-SE" sz="2400" dirty="0" smtClean="0"/>
              <a:t>Skriv </a:t>
            </a:r>
            <a:r>
              <a:rPr lang="sv-SE" sz="2400" dirty="0"/>
              <a:t>ner idéerna i handflatan/på baksidan</a:t>
            </a:r>
          </a:p>
          <a:p>
            <a:pPr marL="285750" indent="-285750">
              <a:spcAft>
                <a:spcPts val="1200"/>
              </a:spcAft>
              <a:buFont typeface="Arial" panose="020B0604020202020204" pitchFamily="34" charset="0"/>
              <a:buChar char="•"/>
            </a:pPr>
            <a:r>
              <a:rPr lang="sv-SE" sz="2400" dirty="0"/>
              <a:t>Samling  - delge varandra</a:t>
            </a:r>
          </a:p>
        </p:txBody>
      </p:sp>
      <p:cxnSp>
        <p:nvCxnSpPr>
          <p:cNvPr id="6" name="Rak 15"/>
          <p:cNvCxnSpPr/>
          <p:nvPr/>
        </p:nvCxnSpPr>
        <p:spPr>
          <a:xfrm>
            <a:off x="1329772" y="1255051"/>
            <a:ext cx="9317307" cy="0"/>
          </a:xfrm>
          <a:prstGeom prst="line">
            <a:avLst/>
          </a:prstGeom>
          <a:ln w="6350">
            <a:solidFill>
              <a:srgbClr val="407015"/>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09707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467563" y="1600210"/>
            <a:ext cx="8618829" cy="4202113"/>
          </a:xfrm>
        </p:spPr>
        <p:txBody>
          <a:bodyPr/>
          <a:lstStyle/>
          <a:p>
            <a:r>
              <a:rPr lang="sv-SE" dirty="0" smtClean="0">
                <a:solidFill>
                  <a:schemeClr val="tx1"/>
                </a:solidFill>
              </a:rPr>
              <a:t>Hitta kontaktuppgifter til</a:t>
            </a:r>
            <a:r>
              <a:rPr lang="sv-SE" dirty="0" smtClean="0"/>
              <a:t>l alla barnrättsstrateger på intranätets sida om Barnets rättigheter.</a:t>
            </a:r>
          </a:p>
          <a:p>
            <a:r>
              <a:rPr lang="sv-SE" dirty="0"/>
              <a:t>Länk till sidan: </a:t>
            </a:r>
            <a:r>
              <a:rPr lang="sv-SE" dirty="0">
                <a:hlinkClick r:id="rId2"/>
              </a:rPr>
              <a:t>https://intranat.helsingborg.se/organisation/barnets-rattigheter/barnrattsstrateger</a:t>
            </a:r>
            <a:r>
              <a:rPr lang="sv-SE" dirty="0" smtClean="0">
                <a:hlinkClick r:id="rId2"/>
              </a:rPr>
              <a:t>/</a:t>
            </a:r>
            <a:endParaRPr lang="sv-SE" dirty="0" smtClean="0"/>
          </a:p>
          <a:p>
            <a:endParaRPr lang="sv-SE" dirty="0" smtClean="0"/>
          </a:p>
        </p:txBody>
      </p:sp>
      <p:sp>
        <p:nvSpPr>
          <p:cNvPr id="3" name="Rubrik 2"/>
          <p:cNvSpPr>
            <a:spLocks noGrp="1"/>
          </p:cNvSpPr>
          <p:nvPr>
            <p:ph type="title"/>
          </p:nvPr>
        </p:nvSpPr>
        <p:spPr>
          <a:xfrm>
            <a:off x="1329772" y="112051"/>
            <a:ext cx="10543823" cy="1143000"/>
          </a:xfrm>
        </p:spPr>
        <p:txBody>
          <a:bodyPr/>
          <a:lstStyle/>
          <a:p>
            <a:r>
              <a:rPr lang="sv-SE" b="0" dirty="0" smtClean="0">
                <a:solidFill>
                  <a:schemeClr val="tx1"/>
                </a:solidFill>
              </a:rPr>
              <a:t>Kontaktuppgifter</a:t>
            </a:r>
            <a:endParaRPr lang="sv-SE" b="0" dirty="0">
              <a:solidFill>
                <a:schemeClr val="tx1"/>
              </a:solidFill>
            </a:endParaRPr>
          </a:p>
        </p:txBody>
      </p:sp>
      <p:cxnSp>
        <p:nvCxnSpPr>
          <p:cNvPr id="4" name="Rak 15"/>
          <p:cNvCxnSpPr/>
          <p:nvPr/>
        </p:nvCxnSpPr>
        <p:spPr>
          <a:xfrm>
            <a:off x="1329772" y="1255051"/>
            <a:ext cx="9317307" cy="0"/>
          </a:xfrm>
          <a:prstGeom prst="line">
            <a:avLst/>
          </a:prstGeom>
          <a:ln w="6350">
            <a:solidFill>
              <a:srgbClr val="407015"/>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63993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Följande sidor">
  <a:themeElements>
    <a:clrScheme name="Persson">
      <a:dk1>
        <a:sysClr val="windowText" lastClr="000000"/>
      </a:dk1>
      <a:lt1>
        <a:sysClr val="window" lastClr="FFFFFF"/>
      </a:lt1>
      <a:dk2>
        <a:srgbClr val="595959"/>
      </a:dk2>
      <a:lt2>
        <a:srgbClr val="E7E6E6"/>
      </a:lt2>
      <a:accent1>
        <a:srgbClr val="E3000F"/>
      </a:accent1>
      <a:accent2>
        <a:srgbClr val="0095DB"/>
      </a:accent2>
      <a:accent3>
        <a:srgbClr val="A6A6A6"/>
      </a:accent3>
      <a:accent4>
        <a:srgbClr val="A61380"/>
      </a:accent4>
      <a:accent5>
        <a:srgbClr val="76B828"/>
      </a:accent5>
      <a:accent6>
        <a:srgbClr val="595959"/>
      </a:accent6>
      <a:hlink>
        <a:srgbClr val="0563C1"/>
      </a:hlink>
      <a:folHlink>
        <a:srgbClr val="954F72"/>
      </a:folHlink>
    </a:clrScheme>
    <a:fontScheme name="_Pers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Första sida med färgad bakgrund">
  <a:themeElements>
    <a:clrScheme name="Persson">
      <a:dk1>
        <a:sysClr val="windowText" lastClr="000000"/>
      </a:dk1>
      <a:lt1>
        <a:sysClr val="window" lastClr="FFFFFF"/>
      </a:lt1>
      <a:dk2>
        <a:srgbClr val="595959"/>
      </a:dk2>
      <a:lt2>
        <a:srgbClr val="E7E6E6"/>
      </a:lt2>
      <a:accent1>
        <a:srgbClr val="E3000F"/>
      </a:accent1>
      <a:accent2>
        <a:srgbClr val="0095DB"/>
      </a:accent2>
      <a:accent3>
        <a:srgbClr val="A6A6A6"/>
      </a:accent3>
      <a:accent4>
        <a:srgbClr val="A61380"/>
      </a:accent4>
      <a:accent5>
        <a:srgbClr val="76B828"/>
      </a:accent5>
      <a:accent6>
        <a:srgbClr val="595959"/>
      </a:accent6>
      <a:hlink>
        <a:srgbClr val="0563C1"/>
      </a:hlink>
      <a:folHlink>
        <a:srgbClr val="954F72"/>
      </a:folHlink>
    </a:clrScheme>
    <a:fontScheme name="_Pers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Följande sidor med färgad bakgrund">
  <a:themeElements>
    <a:clrScheme name="Persson">
      <a:dk1>
        <a:sysClr val="windowText" lastClr="000000"/>
      </a:dk1>
      <a:lt1>
        <a:sysClr val="window" lastClr="FFFFFF"/>
      </a:lt1>
      <a:dk2>
        <a:srgbClr val="595959"/>
      </a:dk2>
      <a:lt2>
        <a:srgbClr val="E7E6E6"/>
      </a:lt2>
      <a:accent1>
        <a:srgbClr val="E3000F"/>
      </a:accent1>
      <a:accent2>
        <a:srgbClr val="0095DB"/>
      </a:accent2>
      <a:accent3>
        <a:srgbClr val="A6A6A6"/>
      </a:accent3>
      <a:accent4>
        <a:srgbClr val="A61380"/>
      </a:accent4>
      <a:accent5>
        <a:srgbClr val="76B828"/>
      </a:accent5>
      <a:accent6>
        <a:srgbClr val="595959"/>
      </a:accent6>
      <a:hlink>
        <a:srgbClr val="0563C1"/>
      </a:hlink>
      <a:folHlink>
        <a:srgbClr val="954F72"/>
      </a:folHlink>
    </a:clrScheme>
    <a:fontScheme name="_Pers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_Tom sida">
  <a:themeElements>
    <a:clrScheme name="Persson">
      <a:dk1>
        <a:sysClr val="windowText" lastClr="000000"/>
      </a:dk1>
      <a:lt1>
        <a:sysClr val="window" lastClr="FFFFFF"/>
      </a:lt1>
      <a:dk2>
        <a:srgbClr val="595959"/>
      </a:dk2>
      <a:lt2>
        <a:srgbClr val="E7E6E6"/>
      </a:lt2>
      <a:accent1>
        <a:srgbClr val="E3000F"/>
      </a:accent1>
      <a:accent2>
        <a:srgbClr val="0095DB"/>
      </a:accent2>
      <a:accent3>
        <a:srgbClr val="A6A6A6"/>
      </a:accent3>
      <a:accent4>
        <a:srgbClr val="A61380"/>
      </a:accent4>
      <a:accent5>
        <a:srgbClr val="76B828"/>
      </a:accent5>
      <a:accent6>
        <a:srgbClr val="595959"/>
      </a:accent6>
      <a:hlink>
        <a:srgbClr val="0563C1"/>
      </a:hlink>
      <a:folHlink>
        <a:srgbClr val="954F72"/>
      </a:folHlink>
    </a:clrScheme>
    <a:fontScheme name="_Pers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7_Följande sidor">
  <a:themeElements>
    <a:clrScheme name="Persson">
      <a:dk1>
        <a:sysClr val="windowText" lastClr="000000"/>
      </a:dk1>
      <a:lt1>
        <a:sysClr val="window" lastClr="FFFFFF"/>
      </a:lt1>
      <a:dk2>
        <a:srgbClr val="595959"/>
      </a:dk2>
      <a:lt2>
        <a:srgbClr val="E7E6E6"/>
      </a:lt2>
      <a:accent1>
        <a:srgbClr val="E3000F"/>
      </a:accent1>
      <a:accent2>
        <a:srgbClr val="0095DB"/>
      </a:accent2>
      <a:accent3>
        <a:srgbClr val="A6A6A6"/>
      </a:accent3>
      <a:accent4>
        <a:srgbClr val="A61380"/>
      </a:accent4>
      <a:accent5>
        <a:srgbClr val="76B828"/>
      </a:accent5>
      <a:accent6>
        <a:srgbClr val="595959"/>
      </a:accent6>
      <a:hlink>
        <a:srgbClr val="0563C1"/>
      </a:hlink>
      <a:folHlink>
        <a:srgbClr val="954F72"/>
      </a:folHlink>
    </a:clrScheme>
    <a:fontScheme name="_Pers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8_Följande sidor">
  <a:themeElements>
    <a:clrScheme name="Persson">
      <a:dk1>
        <a:sysClr val="windowText" lastClr="000000"/>
      </a:dk1>
      <a:lt1>
        <a:sysClr val="window" lastClr="FFFFFF"/>
      </a:lt1>
      <a:dk2>
        <a:srgbClr val="595959"/>
      </a:dk2>
      <a:lt2>
        <a:srgbClr val="E7E6E6"/>
      </a:lt2>
      <a:accent1>
        <a:srgbClr val="E3000F"/>
      </a:accent1>
      <a:accent2>
        <a:srgbClr val="0095DB"/>
      </a:accent2>
      <a:accent3>
        <a:srgbClr val="A6A6A6"/>
      </a:accent3>
      <a:accent4>
        <a:srgbClr val="A61380"/>
      </a:accent4>
      <a:accent5>
        <a:srgbClr val="76B828"/>
      </a:accent5>
      <a:accent6>
        <a:srgbClr val="595959"/>
      </a:accent6>
      <a:hlink>
        <a:srgbClr val="0563C1"/>
      </a:hlink>
      <a:folHlink>
        <a:srgbClr val="954F72"/>
      </a:folHlink>
    </a:clrScheme>
    <a:fontScheme name="_Pers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3D86177FDDB594B9A29DB45B37F5CA0" ma:contentTypeVersion="1" ma:contentTypeDescription="Skapa ett nytt dokument." ma:contentTypeScope="" ma:versionID="659cfe3dde0c6ee60937a6deba37094b">
  <xsd:schema xmlns:xsd="http://www.w3.org/2001/XMLSchema" xmlns:xs="http://www.w3.org/2001/XMLSchema" xmlns:p="http://schemas.microsoft.com/office/2006/metadata/properties" xmlns:ns2="e4ce5f85-2499-4b21-8dc0-166224c91601" targetNamespace="http://schemas.microsoft.com/office/2006/metadata/properties" ma:root="true" ma:fieldsID="0405b2385a10af5bfe3abdcecbf0950f" ns2:_="">
    <xsd:import namespace="e4ce5f85-2499-4b21-8dc0-166224c91601"/>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ce5f85-2499-4b21-8dc0-166224c91601" elementFormDefault="qualified">
    <xsd:import namespace="http://schemas.microsoft.com/office/2006/documentManagement/types"/>
    <xsd:import namespace="http://schemas.microsoft.com/office/infopath/2007/PartnerControls"/>
    <xsd:element name="SharedWithUsers" ma:index="8"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6921072-0357-4D9B-81D5-A10EDD201F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4ce5f85-2499-4b21-8dc0-166224c9160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0512BB2-E732-436A-B277-2DBDCAA4D4D2}">
  <ds:schemaRefs>
    <ds:schemaRef ds:uri="http://schemas.openxmlformats.org/package/2006/metadata/core-properties"/>
    <ds:schemaRef ds:uri="http://purl.org/dc/dcmitype/"/>
    <ds:schemaRef ds:uri="http://schemas.microsoft.com/office/infopath/2007/PartnerControls"/>
    <ds:schemaRef ds:uri="e4ce5f85-2499-4b21-8dc0-166224c91601"/>
    <ds:schemaRef ds:uri="http://purl.org/dc/elements/1.1/"/>
    <ds:schemaRef ds:uri="http://schemas.microsoft.com/office/2006/metadata/properties"/>
    <ds:schemaRef ds:uri="http://schemas.microsoft.com/office/2006/documentManagement/types"/>
    <ds:schemaRef ds:uri="http://www.w3.org/XML/1998/namespace"/>
    <ds:schemaRef ds:uri="http://purl.org/dc/terms/"/>
  </ds:schemaRefs>
</ds:datastoreItem>
</file>

<file path=customXml/itemProps3.xml><?xml version="1.0" encoding="utf-8"?>
<ds:datastoreItem xmlns:ds="http://schemas.openxmlformats.org/officeDocument/2006/customXml" ds:itemID="{A4A6E28F-A2AD-40A0-9993-3F32C4CD803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19119</TotalTime>
  <Words>1475</Words>
  <Application>Microsoft Office PowerPoint</Application>
  <PresentationFormat>Bredbild</PresentationFormat>
  <Paragraphs>170</Paragraphs>
  <Slides>22</Slides>
  <Notes>10</Notes>
  <HiddenSlides>0</HiddenSlides>
  <MMClips>0</MMClips>
  <ScaleCrop>false</ScaleCrop>
  <HeadingPairs>
    <vt:vector size="6" baseType="variant">
      <vt:variant>
        <vt:lpstr>Använt teckensnitt</vt:lpstr>
      </vt:variant>
      <vt:variant>
        <vt:i4>6</vt:i4>
      </vt:variant>
      <vt:variant>
        <vt:lpstr>Tema</vt:lpstr>
      </vt:variant>
      <vt:variant>
        <vt:i4>7</vt:i4>
      </vt:variant>
      <vt:variant>
        <vt:lpstr>Bildrubriker</vt:lpstr>
      </vt:variant>
      <vt:variant>
        <vt:i4>22</vt:i4>
      </vt:variant>
    </vt:vector>
  </HeadingPairs>
  <TitlesOfParts>
    <vt:vector size="35" baseType="lpstr">
      <vt:lpstr>Arial</vt:lpstr>
      <vt:lpstr>Calibri</vt:lpstr>
      <vt:lpstr>Calibri Light</vt:lpstr>
      <vt:lpstr>HelveticaNeueLT Std</vt:lpstr>
      <vt:lpstr>Roboto Light</vt:lpstr>
      <vt:lpstr>Roboto Medium</vt:lpstr>
      <vt:lpstr>Office-tema</vt:lpstr>
      <vt:lpstr>6_Följande sidor</vt:lpstr>
      <vt:lpstr>2_Första sida med färgad bakgrund</vt:lpstr>
      <vt:lpstr>3_Följande sidor med färgad bakgrund</vt:lpstr>
      <vt:lpstr>1_Tom sida</vt:lpstr>
      <vt:lpstr>7_Följande sidor</vt:lpstr>
      <vt:lpstr>8_Följande sidor</vt:lpstr>
      <vt:lpstr>PowerPoint-presentation</vt:lpstr>
      <vt:lpstr>PowerPoint-presentation</vt:lpstr>
      <vt:lpstr>PowerPoint-presentation</vt:lpstr>
      <vt:lpstr>Inspiration i LKP och PLM</vt:lpstr>
      <vt:lpstr> Barnkonventionen</vt:lpstr>
      <vt:lpstr>PowerPoint-presentation</vt:lpstr>
      <vt:lpstr>PowerPoint-presentation</vt:lpstr>
      <vt:lpstr>PowerPoint-presentation</vt:lpstr>
      <vt:lpstr>PowerPoint-presentation</vt:lpstr>
      <vt:lpstr> </vt:lpstr>
      <vt:lpstr>FRÅGA 2</vt:lpstr>
      <vt:lpstr>FRÅGA 3</vt:lpstr>
      <vt:lpstr>FRÅGA 4</vt:lpstr>
      <vt:lpstr>FRÅGA 5</vt:lpstr>
      <vt:lpstr>FRÅGA 6</vt:lpstr>
      <vt:lpstr>FRÅGA 7</vt:lpstr>
      <vt:lpstr>FRÅGA 8</vt:lpstr>
      <vt:lpstr>FRÅGA 9</vt:lpstr>
      <vt:lpstr>FRÅGA 10</vt:lpstr>
      <vt:lpstr>FRÅGA 11</vt:lpstr>
      <vt:lpstr>Barnrätts-HIGH 5</vt:lpstr>
      <vt:lpstr>Kontaktuppgifter</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Stöd Ny modell för verksamhetsstyrning</dc:title>
  <dc:creator>Ahlberg Fredrik - SLF</dc:creator>
  <cp:lastModifiedBy>Bastholm Pia - SBF</cp:lastModifiedBy>
  <cp:revision>917</cp:revision>
  <cp:lastPrinted>2019-09-12T09:45:59Z</cp:lastPrinted>
  <dcterms:created xsi:type="dcterms:W3CDTF">2018-06-18T07:11:09Z</dcterms:created>
  <dcterms:modified xsi:type="dcterms:W3CDTF">2020-02-05T11:36:51Z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0x01010053D86177FDDB594B9A29DB45B37F5CA0</vt:lpwstr>
  </property>
</Properties>
</file>