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18"/>
  </p:notesMasterIdLst>
  <p:handoutMasterIdLst>
    <p:handoutMasterId r:id="rId19"/>
  </p:handoutMasterIdLst>
  <p:sldIdLst>
    <p:sldId id="975" r:id="rId11"/>
    <p:sldId id="976" r:id="rId12"/>
    <p:sldId id="977" r:id="rId13"/>
    <p:sldId id="978" r:id="rId14"/>
    <p:sldId id="979" r:id="rId15"/>
    <p:sldId id="980" r:id="rId16"/>
    <p:sldId id="981" r:id="rId17"/>
  </p:sldIdLst>
  <p:sldSz cx="12192000" cy="6858000"/>
  <p:notesSz cx="6858000" cy="9144000"/>
  <p:embeddedFontLst>
    <p:embeddedFont>
      <p:font typeface="Helsingborg Sans" pitchFamily="2" charset="0"/>
      <p:regular r:id="rId20"/>
      <p:bold r:id="rId21"/>
    </p:embeddedFont>
    <p:embeddedFont>
      <p:font typeface="Roboto Light" panose="02000000000000000000" pitchFamily="2" charset="0"/>
      <p:regular r:id="rId22"/>
      <p:italic r:id="rId23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6B1CFE-9DC5-4DC6-9BAC-6285B46F03FC}" v="22" dt="2023-06-29T09:11:37.048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7" autoAdjust="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font" Target="fonts/font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font" Target="fonts/font4.fntdata"/><Relationship Id="rId28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ultz Mette - SLF" userId="ad93a571-de5f-482c-9127-50b850413d0d" providerId="ADAL" clId="{B96B1CFE-9DC5-4DC6-9BAC-6285B46F03FC}"/>
    <pc:docChg chg="undo custSel addSld modSld">
      <pc:chgData name="Schultz Mette - SLF" userId="ad93a571-de5f-482c-9127-50b850413d0d" providerId="ADAL" clId="{B96B1CFE-9DC5-4DC6-9BAC-6285B46F03FC}" dt="2023-06-29T09:12:12.319" v="152" actId="1076"/>
      <pc:docMkLst>
        <pc:docMk/>
      </pc:docMkLst>
      <pc:sldChg chg="addSp delSp modSp mod">
        <pc:chgData name="Schultz Mette - SLF" userId="ad93a571-de5f-482c-9127-50b850413d0d" providerId="ADAL" clId="{B96B1CFE-9DC5-4DC6-9BAC-6285B46F03FC}" dt="2023-06-29T09:01:00.578" v="46" actId="255"/>
        <pc:sldMkLst>
          <pc:docMk/>
          <pc:sldMk cId="2806941286" sldId="975"/>
        </pc:sldMkLst>
        <pc:spChg chg="del">
          <ac:chgData name="Schultz Mette - SLF" userId="ad93a571-de5f-482c-9127-50b850413d0d" providerId="ADAL" clId="{B96B1CFE-9DC5-4DC6-9BAC-6285B46F03FC}" dt="2023-06-29T09:00:34.820" v="40" actId="478"/>
          <ac:spMkLst>
            <pc:docMk/>
            <pc:sldMk cId="2806941286" sldId="975"/>
            <ac:spMk id="2" creationId="{F0239D13-33EA-E034-DF7C-7A746D7921AE}"/>
          </ac:spMkLst>
        </pc:spChg>
        <pc:spChg chg="add del mod">
          <ac:chgData name="Schultz Mette - SLF" userId="ad93a571-de5f-482c-9127-50b850413d0d" providerId="ADAL" clId="{B96B1CFE-9DC5-4DC6-9BAC-6285B46F03FC}" dt="2023-06-29T09:01:00.578" v="46" actId="255"/>
          <ac:spMkLst>
            <pc:docMk/>
            <pc:sldMk cId="2806941286" sldId="975"/>
            <ac:spMk id="3" creationId="{20BD93AD-59C6-71C7-6AFC-5E1058EC6459}"/>
          </ac:spMkLst>
        </pc:spChg>
        <pc:spChg chg="add del mod">
          <ac:chgData name="Schultz Mette - SLF" userId="ad93a571-de5f-482c-9127-50b850413d0d" providerId="ADAL" clId="{B96B1CFE-9DC5-4DC6-9BAC-6285B46F03FC}" dt="2023-06-29T09:00:22.008" v="2"/>
          <ac:spMkLst>
            <pc:docMk/>
            <pc:sldMk cId="2806941286" sldId="975"/>
            <ac:spMk id="4" creationId="{556F4B4E-26F7-2453-7460-21BB2B1DA0B6}"/>
          </ac:spMkLst>
        </pc:spChg>
      </pc:sldChg>
      <pc:sldChg chg="addSp delSp modSp new mod modClrScheme chgLayout">
        <pc:chgData name="Schultz Mette - SLF" userId="ad93a571-de5f-482c-9127-50b850413d0d" providerId="ADAL" clId="{B96B1CFE-9DC5-4DC6-9BAC-6285B46F03FC}" dt="2023-06-29T09:02:21.542" v="61" actId="255"/>
        <pc:sldMkLst>
          <pc:docMk/>
          <pc:sldMk cId="3675288503" sldId="976"/>
        </pc:sldMkLst>
        <pc:spChg chg="del">
          <ac:chgData name="Schultz Mette - SLF" userId="ad93a571-de5f-482c-9127-50b850413d0d" providerId="ADAL" clId="{B96B1CFE-9DC5-4DC6-9BAC-6285B46F03FC}" dt="2023-06-29T09:01:17.773" v="48"/>
          <ac:spMkLst>
            <pc:docMk/>
            <pc:sldMk cId="3675288503" sldId="976"/>
            <ac:spMk id="2" creationId="{839FFD36-E750-EFD3-36AA-7A177FE5D8FE}"/>
          </ac:spMkLst>
        </pc:spChg>
        <pc:spChg chg="del">
          <ac:chgData name="Schultz Mette - SLF" userId="ad93a571-de5f-482c-9127-50b850413d0d" providerId="ADAL" clId="{B96B1CFE-9DC5-4DC6-9BAC-6285B46F03FC}" dt="2023-06-29T09:01:22.998" v="49" actId="26606"/>
          <ac:spMkLst>
            <pc:docMk/>
            <pc:sldMk cId="3675288503" sldId="976"/>
            <ac:spMk id="3" creationId="{AB8017C5-DD57-EC77-15E7-8CC61F9175ED}"/>
          </ac:spMkLst>
        </pc:spChg>
        <pc:spChg chg="del">
          <ac:chgData name="Schultz Mette - SLF" userId="ad93a571-de5f-482c-9127-50b850413d0d" providerId="ADAL" clId="{B96B1CFE-9DC5-4DC6-9BAC-6285B46F03FC}" dt="2023-06-29T09:01:22.998" v="49" actId="26606"/>
          <ac:spMkLst>
            <pc:docMk/>
            <pc:sldMk cId="3675288503" sldId="976"/>
            <ac:spMk id="4" creationId="{B87DC0A2-5613-C800-A572-EF8CCC83ECBD}"/>
          </ac:spMkLst>
        </pc:spChg>
        <pc:spChg chg="add mod">
          <ac:chgData name="Schultz Mette - SLF" userId="ad93a571-de5f-482c-9127-50b850413d0d" providerId="ADAL" clId="{B96B1CFE-9DC5-4DC6-9BAC-6285B46F03FC}" dt="2023-06-29T09:01:33.259" v="50"/>
          <ac:spMkLst>
            <pc:docMk/>
            <pc:sldMk cId="3675288503" sldId="976"/>
            <ac:spMk id="6" creationId="{36804F7F-F35C-0A0F-EAF4-1980FBD81612}"/>
          </ac:spMkLst>
        </pc:spChg>
        <pc:spChg chg="add mod">
          <ac:chgData name="Schultz Mette - SLF" userId="ad93a571-de5f-482c-9127-50b850413d0d" providerId="ADAL" clId="{B96B1CFE-9DC5-4DC6-9BAC-6285B46F03FC}" dt="2023-06-29T09:02:21.542" v="61" actId="255"/>
          <ac:spMkLst>
            <pc:docMk/>
            <pc:sldMk cId="3675288503" sldId="976"/>
            <ac:spMk id="7" creationId="{D29956F5-1F6F-574A-AA01-78B0DC2A029B}"/>
          </ac:spMkLst>
        </pc:spChg>
        <pc:spChg chg="add del mod">
          <ac:chgData name="Schultz Mette - SLF" userId="ad93a571-de5f-482c-9127-50b850413d0d" providerId="ADAL" clId="{B96B1CFE-9DC5-4DC6-9BAC-6285B46F03FC}" dt="2023-06-29T09:01:43.058" v="52" actId="478"/>
          <ac:spMkLst>
            <pc:docMk/>
            <pc:sldMk cId="3675288503" sldId="976"/>
            <ac:spMk id="10" creationId="{D6C710B4-DA61-60FB-BCD3-08F0609FC998}"/>
          </ac:spMkLst>
        </pc:spChg>
        <pc:spChg chg="add del mod">
          <ac:chgData name="Schultz Mette - SLF" userId="ad93a571-de5f-482c-9127-50b850413d0d" providerId="ADAL" clId="{B96B1CFE-9DC5-4DC6-9BAC-6285B46F03FC}" dt="2023-06-29T09:01:33.259" v="50"/>
          <ac:spMkLst>
            <pc:docMk/>
            <pc:sldMk cId="3675288503" sldId="976"/>
            <ac:spMk id="12" creationId="{D2DD640A-E05B-E42A-0753-459C7E622933}"/>
          </ac:spMkLst>
        </pc:spChg>
        <pc:picChg chg="add mod">
          <ac:chgData name="Schultz Mette - SLF" userId="ad93a571-de5f-482c-9127-50b850413d0d" providerId="ADAL" clId="{B96B1CFE-9DC5-4DC6-9BAC-6285B46F03FC}" dt="2023-06-29T09:01:22.998" v="49" actId="26606"/>
          <ac:picMkLst>
            <pc:docMk/>
            <pc:sldMk cId="3675288503" sldId="976"/>
            <ac:picMk id="5" creationId="{07EDFFDE-739D-E8E6-E6F5-9D0F2D88FDE7}"/>
          </ac:picMkLst>
        </pc:picChg>
      </pc:sldChg>
      <pc:sldChg chg="addSp delSp modSp new mod modAnim">
        <pc:chgData name="Schultz Mette - SLF" userId="ad93a571-de5f-482c-9127-50b850413d0d" providerId="ADAL" clId="{B96B1CFE-9DC5-4DC6-9BAC-6285B46F03FC}" dt="2023-06-29T09:04:18.861" v="76" actId="113"/>
        <pc:sldMkLst>
          <pc:docMk/>
          <pc:sldMk cId="3856471122" sldId="977"/>
        </pc:sldMkLst>
        <pc:spChg chg="del">
          <ac:chgData name="Schultz Mette - SLF" userId="ad93a571-de5f-482c-9127-50b850413d0d" providerId="ADAL" clId="{B96B1CFE-9DC5-4DC6-9BAC-6285B46F03FC}" dt="2023-06-29T09:03:44.773" v="73" actId="478"/>
          <ac:spMkLst>
            <pc:docMk/>
            <pc:sldMk cId="3856471122" sldId="977"/>
            <ac:spMk id="2" creationId="{5A610C61-3EE7-6540-F958-DC3807E23F6B}"/>
          </ac:spMkLst>
        </pc:spChg>
        <pc:spChg chg="del">
          <ac:chgData name="Schultz Mette - SLF" userId="ad93a571-de5f-482c-9127-50b850413d0d" providerId="ADAL" clId="{B96B1CFE-9DC5-4DC6-9BAC-6285B46F03FC}" dt="2023-06-29T09:03:15.322" v="70" actId="478"/>
          <ac:spMkLst>
            <pc:docMk/>
            <pc:sldMk cId="3856471122" sldId="977"/>
            <ac:spMk id="3" creationId="{79ECAD25-F70A-783E-5331-0687C1B6A256}"/>
          </ac:spMkLst>
        </pc:spChg>
        <pc:spChg chg="del">
          <ac:chgData name="Schultz Mette - SLF" userId="ad93a571-de5f-482c-9127-50b850413d0d" providerId="ADAL" clId="{B96B1CFE-9DC5-4DC6-9BAC-6285B46F03FC}" dt="2023-06-29T09:02:47.679" v="63"/>
          <ac:spMkLst>
            <pc:docMk/>
            <pc:sldMk cId="3856471122" sldId="977"/>
            <ac:spMk id="4" creationId="{3740B92D-5A03-B4AC-72EC-7EC578AA90A5}"/>
          </ac:spMkLst>
        </pc:spChg>
        <pc:spChg chg="add mod">
          <ac:chgData name="Schultz Mette - SLF" userId="ad93a571-de5f-482c-9127-50b850413d0d" providerId="ADAL" clId="{B96B1CFE-9DC5-4DC6-9BAC-6285B46F03FC}" dt="2023-06-29T09:03:13.018" v="69" actId="255"/>
          <ac:spMkLst>
            <pc:docMk/>
            <pc:sldMk cId="3856471122" sldId="977"/>
            <ac:spMk id="5" creationId="{73C26C3F-9861-74CF-D2F5-7EEA0856BB3E}"/>
          </ac:spMkLst>
        </pc:spChg>
        <pc:spChg chg="add mod">
          <ac:chgData name="Schultz Mette - SLF" userId="ad93a571-de5f-482c-9127-50b850413d0d" providerId="ADAL" clId="{B96B1CFE-9DC5-4DC6-9BAC-6285B46F03FC}" dt="2023-06-29T09:04:18.861" v="76" actId="113"/>
          <ac:spMkLst>
            <pc:docMk/>
            <pc:sldMk cId="3856471122" sldId="977"/>
            <ac:spMk id="6" creationId="{6744C397-82C9-E44E-504D-6C69B062C65B}"/>
          </ac:spMkLst>
        </pc:spChg>
        <pc:spChg chg="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0" creationId="{5B2D4866-7A59-A692-B6CE-76E41EFF961A}"/>
          </ac:spMkLst>
        </pc:spChg>
        <pc:spChg chg="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1" creationId="{FEC5F9C7-EF43-28C7-08D4-7DE21601BBBE}"/>
          </ac:spMkLst>
        </pc:spChg>
        <pc:spChg chg="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2" creationId="{8CC61124-8E33-8FD8-F487-6CBC6730B155}"/>
          </ac:spMkLst>
        </pc:spChg>
        <pc:spChg chg="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3" creationId="{1CB4EFB0-C936-9D98-0F88-94C7997EE18B}"/>
          </ac:spMkLst>
        </pc:spChg>
        <pc:spChg chg="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4" creationId="{1BC32269-F5B1-BA8F-3733-15B49D53B66B}"/>
          </ac:spMkLst>
        </pc:spChg>
        <pc:spChg chg="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5" creationId="{F2652817-FD33-5C44-7990-5FF8E4160ADD}"/>
          </ac:spMkLst>
        </pc:spChg>
        <pc:spChg chg="add 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6" creationId="{9F02D1FB-D6EA-9626-9B9A-2939FE247232}"/>
          </ac:spMkLst>
        </pc:spChg>
        <pc:spChg chg="add 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7" creationId="{9A16AED7-A1CC-CFF2-4FE3-2F834D41A981}"/>
          </ac:spMkLst>
        </pc:spChg>
        <pc:spChg chg="add 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8" creationId="{61F2BE0A-A3D0-85C6-F52F-B9004F09DE0D}"/>
          </ac:spMkLst>
        </pc:spChg>
        <pc:spChg chg="add mod">
          <ac:chgData name="Schultz Mette - SLF" userId="ad93a571-de5f-482c-9127-50b850413d0d" providerId="ADAL" clId="{B96B1CFE-9DC5-4DC6-9BAC-6285B46F03FC}" dt="2023-06-29T09:03:54.519" v="74"/>
          <ac:spMkLst>
            <pc:docMk/>
            <pc:sldMk cId="3856471122" sldId="977"/>
            <ac:spMk id="19" creationId="{89498CC5-9BBB-ED3F-E6F8-A6C1807344A2}"/>
          </ac:spMkLst>
        </pc:spChg>
        <pc:grpChg chg="add mod">
          <ac:chgData name="Schultz Mette - SLF" userId="ad93a571-de5f-482c-9127-50b850413d0d" providerId="ADAL" clId="{B96B1CFE-9DC5-4DC6-9BAC-6285B46F03FC}" dt="2023-06-29T09:03:54.519" v="74"/>
          <ac:grpSpMkLst>
            <pc:docMk/>
            <pc:sldMk cId="3856471122" sldId="977"/>
            <ac:grpSpMk id="7" creationId="{4E03742F-E8C8-84B7-E639-F73FADE9742F}"/>
          </ac:grpSpMkLst>
        </pc:grpChg>
        <pc:cxnChg chg="mod">
          <ac:chgData name="Schultz Mette - SLF" userId="ad93a571-de5f-482c-9127-50b850413d0d" providerId="ADAL" clId="{B96B1CFE-9DC5-4DC6-9BAC-6285B46F03FC}" dt="2023-06-29T09:03:54.519" v="74"/>
          <ac:cxnSpMkLst>
            <pc:docMk/>
            <pc:sldMk cId="3856471122" sldId="977"/>
            <ac:cxnSpMk id="8" creationId="{908A2421-E435-66FA-2A3E-2905EA0EF63A}"/>
          </ac:cxnSpMkLst>
        </pc:cxnChg>
        <pc:cxnChg chg="mod">
          <ac:chgData name="Schultz Mette - SLF" userId="ad93a571-de5f-482c-9127-50b850413d0d" providerId="ADAL" clId="{B96B1CFE-9DC5-4DC6-9BAC-6285B46F03FC}" dt="2023-06-29T09:03:54.519" v="74"/>
          <ac:cxnSpMkLst>
            <pc:docMk/>
            <pc:sldMk cId="3856471122" sldId="977"/>
            <ac:cxnSpMk id="9" creationId="{6CEC478E-C71D-486B-BA00-471389E916D7}"/>
          </ac:cxnSpMkLst>
        </pc:cxnChg>
      </pc:sldChg>
      <pc:sldChg chg="addSp delSp modSp new mod">
        <pc:chgData name="Schultz Mette - SLF" userId="ad93a571-de5f-482c-9127-50b850413d0d" providerId="ADAL" clId="{B96B1CFE-9DC5-4DC6-9BAC-6285B46F03FC}" dt="2023-06-29T09:04:54.896" v="79"/>
        <pc:sldMkLst>
          <pc:docMk/>
          <pc:sldMk cId="2924925930" sldId="978"/>
        </pc:sldMkLst>
        <pc:spChg chg="del">
          <ac:chgData name="Schultz Mette - SLF" userId="ad93a571-de5f-482c-9127-50b850413d0d" providerId="ADAL" clId="{B96B1CFE-9DC5-4DC6-9BAC-6285B46F03FC}" dt="2023-06-29T09:04:51.200" v="78" actId="478"/>
          <ac:spMkLst>
            <pc:docMk/>
            <pc:sldMk cId="2924925930" sldId="978"/>
            <ac:spMk id="2" creationId="{1C6451EF-5A1A-E376-0663-8A1FF5441D75}"/>
          </ac:spMkLst>
        </pc:spChg>
        <pc:spChg chg="del">
          <ac:chgData name="Schultz Mette - SLF" userId="ad93a571-de5f-482c-9127-50b850413d0d" providerId="ADAL" clId="{B96B1CFE-9DC5-4DC6-9BAC-6285B46F03FC}" dt="2023-06-29T09:04:51.200" v="78" actId="478"/>
          <ac:spMkLst>
            <pc:docMk/>
            <pc:sldMk cId="2924925930" sldId="978"/>
            <ac:spMk id="3" creationId="{81B9DAAB-B3B7-9140-94F9-43739F6564BC}"/>
          </ac:spMkLst>
        </pc:spChg>
        <pc:spChg chg="del">
          <ac:chgData name="Schultz Mette - SLF" userId="ad93a571-de5f-482c-9127-50b850413d0d" providerId="ADAL" clId="{B96B1CFE-9DC5-4DC6-9BAC-6285B46F03FC}" dt="2023-06-29T09:04:51.200" v="78" actId="478"/>
          <ac:spMkLst>
            <pc:docMk/>
            <pc:sldMk cId="2924925930" sldId="978"/>
            <ac:spMk id="4" creationId="{7AA2D372-E0BD-A7D2-381C-0D133405EDA2}"/>
          </ac:spMkLst>
        </pc:spChg>
        <pc:spChg chg="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8" creationId="{80045E92-A942-79C6-DD53-F5586D40D0E3}"/>
          </ac:spMkLst>
        </pc:spChg>
        <pc:spChg chg="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9" creationId="{C031F070-19BC-5217-062A-7344F36C993B}"/>
          </ac:spMkLst>
        </pc:spChg>
        <pc:spChg chg="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0" creationId="{CC63F9C7-4B40-D59A-2EFA-065318680638}"/>
          </ac:spMkLst>
        </pc:spChg>
        <pc:spChg chg="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1" creationId="{44F093FB-0DE2-C6F9-AF3E-55D402A87824}"/>
          </ac:spMkLst>
        </pc:spChg>
        <pc:spChg chg="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2" creationId="{93F8209B-D971-4BE9-1DB1-D1C0A340CF66}"/>
          </ac:spMkLst>
        </pc:spChg>
        <pc:spChg chg="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3" creationId="{6132FF71-7AB0-399A-CDCA-142988E2C4FE}"/>
          </ac:spMkLst>
        </pc:spChg>
        <pc:spChg chg="add 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4" creationId="{1984231D-F3CE-E032-8B70-7C5447E46D89}"/>
          </ac:spMkLst>
        </pc:spChg>
        <pc:spChg chg="add 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5" creationId="{147B1476-DDB3-74CF-1405-647082D0DCFB}"/>
          </ac:spMkLst>
        </pc:spChg>
        <pc:spChg chg="add 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6" creationId="{39A01691-82CB-8EF6-469C-7884B72039A2}"/>
          </ac:spMkLst>
        </pc:spChg>
        <pc:spChg chg="add mod">
          <ac:chgData name="Schultz Mette - SLF" userId="ad93a571-de5f-482c-9127-50b850413d0d" providerId="ADAL" clId="{B96B1CFE-9DC5-4DC6-9BAC-6285B46F03FC}" dt="2023-06-29T09:04:54.896" v="79"/>
          <ac:spMkLst>
            <pc:docMk/>
            <pc:sldMk cId="2924925930" sldId="978"/>
            <ac:spMk id="17" creationId="{2A1ECC65-94F9-76B3-AE86-A6B76993AC9A}"/>
          </ac:spMkLst>
        </pc:spChg>
        <pc:grpChg chg="add mod">
          <ac:chgData name="Schultz Mette - SLF" userId="ad93a571-de5f-482c-9127-50b850413d0d" providerId="ADAL" clId="{B96B1CFE-9DC5-4DC6-9BAC-6285B46F03FC}" dt="2023-06-29T09:04:54.896" v="79"/>
          <ac:grpSpMkLst>
            <pc:docMk/>
            <pc:sldMk cId="2924925930" sldId="978"/>
            <ac:grpSpMk id="5" creationId="{7210CEC4-DD62-2ECC-6B96-13C443A92D72}"/>
          </ac:grpSpMkLst>
        </pc:grpChg>
        <pc:cxnChg chg="mod">
          <ac:chgData name="Schultz Mette - SLF" userId="ad93a571-de5f-482c-9127-50b850413d0d" providerId="ADAL" clId="{B96B1CFE-9DC5-4DC6-9BAC-6285B46F03FC}" dt="2023-06-29T09:04:54.896" v="79"/>
          <ac:cxnSpMkLst>
            <pc:docMk/>
            <pc:sldMk cId="2924925930" sldId="978"/>
            <ac:cxnSpMk id="6" creationId="{D7625B8E-19CD-B5EA-E6F7-A7EB235D64FF}"/>
          </ac:cxnSpMkLst>
        </pc:cxnChg>
        <pc:cxnChg chg="mod">
          <ac:chgData name="Schultz Mette - SLF" userId="ad93a571-de5f-482c-9127-50b850413d0d" providerId="ADAL" clId="{B96B1CFE-9DC5-4DC6-9BAC-6285B46F03FC}" dt="2023-06-29T09:04:54.896" v="79"/>
          <ac:cxnSpMkLst>
            <pc:docMk/>
            <pc:sldMk cId="2924925930" sldId="978"/>
            <ac:cxnSpMk id="7" creationId="{48A46EEA-165E-AE70-16CA-079126A30900}"/>
          </ac:cxnSpMkLst>
        </pc:cxnChg>
      </pc:sldChg>
      <pc:sldChg chg="addSp delSp modSp new mod modAnim">
        <pc:chgData name="Schultz Mette - SLF" userId="ad93a571-de5f-482c-9127-50b850413d0d" providerId="ADAL" clId="{B96B1CFE-9DC5-4DC6-9BAC-6285B46F03FC}" dt="2023-06-29T09:06:19.693" v="91" actId="108"/>
        <pc:sldMkLst>
          <pc:docMk/>
          <pc:sldMk cId="1001900568" sldId="979"/>
        </pc:sldMkLst>
        <pc:spChg chg="del">
          <ac:chgData name="Schultz Mette - SLF" userId="ad93a571-de5f-482c-9127-50b850413d0d" providerId="ADAL" clId="{B96B1CFE-9DC5-4DC6-9BAC-6285B46F03FC}" dt="2023-06-29T09:05:03.723" v="81" actId="478"/>
          <ac:spMkLst>
            <pc:docMk/>
            <pc:sldMk cId="1001900568" sldId="979"/>
            <ac:spMk id="2" creationId="{5E2A6DFC-430D-5AEA-CC27-3EC255ACB89F}"/>
          </ac:spMkLst>
        </pc:spChg>
        <pc:spChg chg="del">
          <ac:chgData name="Schultz Mette - SLF" userId="ad93a571-de5f-482c-9127-50b850413d0d" providerId="ADAL" clId="{B96B1CFE-9DC5-4DC6-9BAC-6285B46F03FC}" dt="2023-06-29T09:05:25.173" v="86" actId="478"/>
          <ac:spMkLst>
            <pc:docMk/>
            <pc:sldMk cId="1001900568" sldId="979"/>
            <ac:spMk id="3" creationId="{F089A6DA-7DB2-68C3-9FC5-A0C205563479}"/>
          </ac:spMkLst>
        </pc:spChg>
        <pc:spChg chg="del">
          <ac:chgData name="Schultz Mette - SLF" userId="ad93a571-de5f-482c-9127-50b850413d0d" providerId="ADAL" clId="{B96B1CFE-9DC5-4DC6-9BAC-6285B46F03FC}" dt="2023-06-29T09:05:13.082" v="82"/>
          <ac:spMkLst>
            <pc:docMk/>
            <pc:sldMk cId="1001900568" sldId="979"/>
            <ac:spMk id="4" creationId="{E7EBDCD9-C265-73A0-7521-5936D4F9ECFF}"/>
          </ac:spMkLst>
        </pc:spChg>
        <pc:spChg chg="add mod">
          <ac:chgData name="Schultz Mette - SLF" userId="ad93a571-de5f-482c-9127-50b850413d0d" providerId="ADAL" clId="{B96B1CFE-9DC5-4DC6-9BAC-6285B46F03FC}" dt="2023-06-29T09:05:28.505" v="87" actId="1076"/>
          <ac:spMkLst>
            <pc:docMk/>
            <pc:sldMk cId="1001900568" sldId="979"/>
            <ac:spMk id="5" creationId="{BA08EEA8-665C-0718-F4D8-E0D6C204372C}"/>
          </ac:spMkLst>
        </pc:spChg>
        <pc:spChg chg="add mod">
          <ac:chgData name="Schultz Mette - SLF" userId="ad93a571-de5f-482c-9127-50b850413d0d" providerId="ADAL" clId="{B96B1CFE-9DC5-4DC6-9BAC-6285B46F03FC}" dt="2023-06-29T09:06:19.693" v="91" actId="108"/>
          <ac:spMkLst>
            <pc:docMk/>
            <pc:sldMk cId="1001900568" sldId="979"/>
            <ac:spMk id="6" creationId="{A3E6A083-AAAC-47A2-3BED-C5F556AB902A}"/>
          </ac:spMkLst>
        </pc:spChg>
        <pc:spChg chg="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0" creationId="{E9BFA3A7-84A6-5343-E309-2B536388230F}"/>
          </ac:spMkLst>
        </pc:spChg>
        <pc:spChg chg="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1" creationId="{94036B08-0B46-67D3-D8F1-76F5BB308679}"/>
          </ac:spMkLst>
        </pc:spChg>
        <pc:spChg chg="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2" creationId="{FDDC9811-4E38-88F5-8384-803369D808AB}"/>
          </ac:spMkLst>
        </pc:spChg>
        <pc:spChg chg="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3" creationId="{2264D35B-D60C-4989-44D7-3444AC981A12}"/>
          </ac:spMkLst>
        </pc:spChg>
        <pc:spChg chg="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4" creationId="{D6C0D8D7-BB7A-E593-22D0-FB75D782D6DF}"/>
          </ac:spMkLst>
        </pc:spChg>
        <pc:spChg chg="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5" creationId="{40CF30F9-8732-0419-41B4-68CD94155E93}"/>
          </ac:spMkLst>
        </pc:spChg>
        <pc:spChg chg="add 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6" creationId="{15C4B83C-A99C-E41F-6C7A-7D5CFCC70B2C}"/>
          </ac:spMkLst>
        </pc:spChg>
        <pc:spChg chg="add 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7" creationId="{DCA5F26A-402F-AB50-302D-DA59290A2642}"/>
          </ac:spMkLst>
        </pc:spChg>
        <pc:spChg chg="add 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8" creationId="{35088D80-AEF4-2AED-B374-1F5EBA25A685}"/>
          </ac:spMkLst>
        </pc:spChg>
        <pc:spChg chg="add 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19" creationId="{89AEB3D1-4A9C-F440-DB15-A156B1ADF156}"/>
          </ac:spMkLst>
        </pc:spChg>
        <pc:spChg chg="add mod">
          <ac:chgData name="Schultz Mette - SLF" userId="ad93a571-de5f-482c-9127-50b850413d0d" providerId="ADAL" clId="{B96B1CFE-9DC5-4DC6-9BAC-6285B46F03FC}" dt="2023-06-29T09:05:50.010" v="90"/>
          <ac:spMkLst>
            <pc:docMk/>
            <pc:sldMk cId="1001900568" sldId="979"/>
            <ac:spMk id="20" creationId="{4D79141A-7481-CB75-D3F8-38A804F74417}"/>
          </ac:spMkLst>
        </pc:spChg>
        <pc:grpChg chg="add mod">
          <ac:chgData name="Schultz Mette - SLF" userId="ad93a571-de5f-482c-9127-50b850413d0d" providerId="ADAL" clId="{B96B1CFE-9DC5-4DC6-9BAC-6285B46F03FC}" dt="2023-06-29T09:05:50.010" v="90"/>
          <ac:grpSpMkLst>
            <pc:docMk/>
            <pc:sldMk cId="1001900568" sldId="979"/>
            <ac:grpSpMk id="7" creationId="{D484C0D8-B5FE-03EA-5817-F93A88A56CEF}"/>
          </ac:grpSpMkLst>
        </pc:grpChg>
        <pc:cxnChg chg="mod">
          <ac:chgData name="Schultz Mette - SLF" userId="ad93a571-de5f-482c-9127-50b850413d0d" providerId="ADAL" clId="{B96B1CFE-9DC5-4DC6-9BAC-6285B46F03FC}" dt="2023-06-29T09:05:50.010" v="90"/>
          <ac:cxnSpMkLst>
            <pc:docMk/>
            <pc:sldMk cId="1001900568" sldId="979"/>
            <ac:cxnSpMk id="8" creationId="{A4A99402-CD31-8308-809C-A64829961D84}"/>
          </ac:cxnSpMkLst>
        </pc:cxnChg>
        <pc:cxnChg chg="mod">
          <ac:chgData name="Schultz Mette - SLF" userId="ad93a571-de5f-482c-9127-50b850413d0d" providerId="ADAL" clId="{B96B1CFE-9DC5-4DC6-9BAC-6285B46F03FC}" dt="2023-06-29T09:05:50.010" v="90"/>
          <ac:cxnSpMkLst>
            <pc:docMk/>
            <pc:sldMk cId="1001900568" sldId="979"/>
            <ac:cxnSpMk id="9" creationId="{6C30549B-644F-A83D-8709-35C7C8F45715}"/>
          </ac:cxnSpMkLst>
        </pc:cxnChg>
      </pc:sldChg>
      <pc:sldChg chg="addSp delSp modSp new mod">
        <pc:chgData name="Schultz Mette - SLF" userId="ad93a571-de5f-482c-9127-50b850413d0d" providerId="ADAL" clId="{B96B1CFE-9DC5-4DC6-9BAC-6285B46F03FC}" dt="2023-06-29T09:09:51.568" v="127" actId="1036"/>
        <pc:sldMkLst>
          <pc:docMk/>
          <pc:sldMk cId="3314352333" sldId="980"/>
        </pc:sldMkLst>
        <pc:spChg chg="del">
          <ac:chgData name="Schultz Mette - SLF" userId="ad93a571-de5f-482c-9127-50b850413d0d" providerId="ADAL" clId="{B96B1CFE-9DC5-4DC6-9BAC-6285B46F03FC}" dt="2023-06-29T09:06:51.492" v="93" actId="478"/>
          <ac:spMkLst>
            <pc:docMk/>
            <pc:sldMk cId="3314352333" sldId="980"/>
            <ac:spMk id="2" creationId="{3E22CD6F-829C-B010-FEB4-B6C67D23A7E0}"/>
          </ac:spMkLst>
        </pc:spChg>
        <pc:spChg chg="del">
          <ac:chgData name="Schultz Mette - SLF" userId="ad93a571-de5f-482c-9127-50b850413d0d" providerId="ADAL" clId="{B96B1CFE-9DC5-4DC6-9BAC-6285B46F03FC}" dt="2023-06-29T09:06:51.492" v="93" actId="478"/>
          <ac:spMkLst>
            <pc:docMk/>
            <pc:sldMk cId="3314352333" sldId="980"/>
            <ac:spMk id="3" creationId="{4B4BF9EB-31D4-D676-48E8-AFEE3F308B1C}"/>
          </ac:spMkLst>
        </pc:spChg>
        <pc:spChg chg="del">
          <ac:chgData name="Schultz Mette - SLF" userId="ad93a571-de5f-482c-9127-50b850413d0d" providerId="ADAL" clId="{B96B1CFE-9DC5-4DC6-9BAC-6285B46F03FC}" dt="2023-06-29T09:06:51.492" v="93" actId="478"/>
          <ac:spMkLst>
            <pc:docMk/>
            <pc:sldMk cId="3314352333" sldId="980"/>
            <ac:spMk id="4" creationId="{584C6933-F8A7-43FC-99E1-7279CD6348D8}"/>
          </ac:spMkLst>
        </pc:spChg>
        <pc:spChg chg="mod">
          <ac:chgData name="Schultz Mette - SLF" userId="ad93a571-de5f-482c-9127-50b850413d0d" providerId="ADAL" clId="{B96B1CFE-9DC5-4DC6-9BAC-6285B46F03FC}" dt="2023-06-29T09:07:55.639" v="98"/>
          <ac:spMkLst>
            <pc:docMk/>
            <pc:sldMk cId="3314352333" sldId="980"/>
            <ac:spMk id="9" creationId="{CB6BDF69-6505-11CC-BA58-D16A9E4F07A1}"/>
          </ac:spMkLst>
        </pc:spChg>
        <pc:spChg chg="mod">
          <ac:chgData name="Schultz Mette - SLF" userId="ad93a571-de5f-482c-9127-50b850413d0d" providerId="ADAL" clId="{B96B1CFE-9DC5-4DC6-9BAC-6285B46F03FC}" dt="2023-06-29T09:07:55.639" v="98"/>
          <ac:spMkLst>
            <pc:docMk/>
            <pc:sldMk cId="3314352333" sldId="980"/>
            <ac:spMk id="10" creationId="{2D09A7B6-783A-8352-8720-A872D133622A}"/>
          </ac:spMkLst>
        </pc:spChg>
        <pc:spChg chg="mod">
          <ac:chgData name="Schultz Mette - SLF" userId="ad93a571-de5f-482c-9127-50b850413d0d" providerId="ADAL" clId="{B96B1CFE-9DC5-4DC6-9BAC-6285B46F03FC}" dt="2023-06-29T09:07:55.639" v="98"/>
          <ac:spMkLst>
            <pc:docMk/>
            <pc:sldMk cId="3314352333" sldId="980"/>
            <ac:spMk id="11" creationId="{8F1C9916-6D05-780B-CB5B-391967C960EB}"/>
          </ac:spMkLst>
        </pc:spChg>
        <pc:spChg chg="mod">
          <ac:chgData name="Schultz Mette - SLF" userId="ad93a571-de5f-482c-9127-50b850413d0d" providerId="ADAL" clId="{B96B1CFE-9DC5-4DC6-9BAC-6285B46F03FC}" dt="2023-06-29T09:07:55.639" v="98"/>
          <ac:spMkLst>
            <pc:docMk/>
            <pc:sldMk cId="3314352333" sldId="980"/>
            <ac:spMk id="12" creationId="{E96D5304-ACBC-8C0E-48A0-94E088C30E36}"/>
          </ac:spMkLst>
        </pc:spChg>
        <pc:spChg chg="mod">
          <ac:chgData name="Schultz Mette - SLF" userId="ad93a571-de5f-482c-9127-50b850413d0d" providerId="ADAL" clId="{B96B1CFE-9DC5-4DC6-9BAC-6285B46F03FC}" dt="2023-06-29T09:07:55.639" v="98"/>
          <ac:spMkLst>
            <pc:docMk/>
            <pc:sldMk cId="3314352333" sldId="980"/>
            <ac:spMk id="13" creationId="{CEB6109F-AC4B-89E0-B8BC-7A68455ABC69}"/>
          </ac:spMkLst>
        </pc:spChg>
        <pc:spChg chg="mod">
          <ac:chgData name="Schultz Mette - SLF" userId="ad93a571-de5f-482c-9127-50b850413d0d" providerId="ADAL" clId="{B96B1CFE-9DC5-4DC6-9BAC-6285B46F03FC}" dt="2023-06-29T09:07:55.639" v="98"/>
          <ac:spMkLst>
            <pc:docMk/>
            <pc:sldMk cId="3314352333" sldId="980"/>
            <ac:spMk id="14" creationId="{5201E806-7FA4-931F-7552-D89502140104}"/>
          </ac:spMkLst>
        </pc:spChg>
        <pc:spChg chg="add mod">
          <ac:chgData name="Schultz Mette - SLF" userId="ad93a571-de5f-482c-9127-50b850413d0d" providerId="ADAL" clId="{B96B1CFE-9DC5-4DC6-9BAC-6285B46F03FC}" dt="2023-06-29T09:08:07.870" v="100" actId="1076"/>
          <ac:spMkLst>
            <pc:docMk/>
            <pc:sldMk cId="3314352333" sldId="980"/>
            <ac:spMk id="15" creationId="{9C7103EF-101A-7451-7B92-81276622923A}"/>
          </ac:spMkLst>
        </pc:spChg>
        <pc:spChg chg="add mod">
          <ac:chgData name="Schultz Mette - SLF" userId="ad93a571-de5f-482c-9127-50b850413d0d" providerId="ADAL" clId="{B96B1CFE-9DC5-4DC6-9BAC-6285B46F03FC}" dt="2023-06-29T09:09:48.388" v="126" actId="14100"/>
          <ac:spMkLst>
            <pc:docMk/>
            <pc:sldMk cId="3314352333" sldId="980"/>
            <ac:spMk id="16" creationId="{281F191E-2C1B-DE48-B66C-27C6ABFC1638}"/>
          </ac:spMkLst>
        </pc:spChg>
        <pc:spChg chg="add mod">
          <ac:chgData name="Schultz Mette - SLF" userId="ad93a571-de5f-482c-9127-50b850413d0d" providerId="ADAL" clId="{B96B1CFE-9DC5-4DC6-9BAC-6285B46F03FC}" dt="2023-06-29T09:09:45.440" v="125" actId="14100"/>
          <ac:spMkLst>
            <pc:docMk/>
            <pc:sldMk cId="3314352333" sldId="980"/>
            <ac:spMk id="17" creationId="{42F20381-5E43-E320-99E9-5A38298B72C4}"/>
          </ac:spMkLst>
        </pc:spChg>
        <pc:spChg chg="add mod">
          <ac:chgData name="Schultz Mette - SLF" userId="ad93a571-de5f-482c-9127-50b850413d0d" providerId="ADAL" clId="{B96B1CFE-9DC5-4DC6-9BAC-6285B46F03FC}" dt="2023-06-29T09:09:51.568" v="127" actId="1036"/>
          <ac:spMkLst>
            <pc:docMk/>
            <pc:sldMk cId="3314352333" sldId="980"/>
            <ac:spMk id="18" creationId="{A14839C7-EC07-D522-D27A-7DAF3DFCC4E2}"/>
          </ac:spMkLst>
        </pc:spChg>
        <pc:spChg chg="add mod">
          <ac:chgData name="Schultz Mette - SLF" userId="ad93a571-de5f-482c-9127-50b850413d0d" providerId="ADAL" clId="{B96B1CFE-9DC5-4DC6-9BAC-6285B46F03FC}" dt="2023-06-29T09:09:24.142" v="118" actId="14100"/>
          <ac:spMkLst>
            <pc:docMk/>
            <pc:sldMk cId="3314352333" sldId="980"/>
            <ac:spMk id="19" creationId="{372DAE62-13A1-1ED1-1122-0281934CE526}"/>
          </ac:spMkLst>
        </pc:spChg>
        <pc:grpChg chg="add mod">
          <ac:chgData name="Schultz Mette - SLF" userId="ad93a571-de5f-482c-9127-50b850413d0d" providerId="ADAL" clId="{B96B1CFE-9DC5-4DC6-9BAC-6285B46F03FC}" dt="2023-06-29T09:09:14.382" v="115" actId="14100"/>
          <ac:grpSpMkLst>
            <pc:docMk/>
            <pc:sldMk cId="3314352333" sldId="980"/>
            <ac:grpSpMk id="6" creationId="{C7582CB0-482B-FBE1-2E2E-C2093B247AB2}"/>
          </ac:grpSpMkLst>
        </pc:grpChg>
        <pc:picChg chg="add del mod">
          <ac:chgData name="Schultz Mette - SLF" userId="ad93a571-de5f-482c-9127-50b850413d0d" providerId="ADAL" clId="{B96B1CFE-9DC5-4DC6-9BAC-6285B46F03FC}" dt="2023-06-29T09:07:48.403" v="97" actId="478"/>
          <ac:picMkLst>
            <pc:docMk/>
            <pc:sldMk cId="3314352333" sldId="980"/>
            <ac:picMk id="5" creationId="{01F69AF5-8497-DD14-7C42-92FFE126FED5}"/>
          </ac:picMkLst>
        </pc:picChg>
        <pc:cxnChg chg="mod">
          <ac:chgData name="Schultz Mette - SLF" userId="ad93a571-de5f-482c-9127-50b850413d0d" providerId="ADAL" clId="{B96B1CFE-9DC5-4DC6-9BAC-6285B46F03FC}" dt="2023-06-29T09:07:55.639" v="98"/>
          <ac:cxnSpMkLst>
            <pc:docMk/>
            <pc:sldMk cId="3314352333" sldId="980"/>
            <ac:cxnSpMk id="7" creationId="{E18F9C30-4AA1-9448-5B43-EA10A4C68734}"/>
          </ac:cxnSpMkLst>
        </pc:cxnChg>
        <pc:cxnChg chg="mod">
          <ac:chgData name="Schultz Mette - SLF" userId="ad93a571-de5f-482c-9127-50b850413d0d" providerId="ADAL" clId="{B96B1CFE-9DC5-4DC6-9BAC-6285B46F03FC}" dt="2023-06-29T09:09:09.129" v="113" actId="1076"/>
          <ac:cxnSpMkLst>
            <pc:docMk/>
            <pc:sldMk cId="3314352333" sldId="980"/>
            <ac:cxnSpMk id="8" creationId="{E5C81363-A187-080A-DB24-FC271146157E}"/>
          </ac:cxnSpMkLst>
        </pc:cxnChg>
      </pc:sldChg>
      <pc:sldChg chg="addSp delSp modSp new mod">
        <pc:chgData name="Schultz Mette - SLF" userId="ad93a571-de5f-482c-9127-50b850413d0d" providerId="ADAL" clId="{B96B1CFE-9DC5-4DC6-9BAC-6285B46F03FC}" dt="2023-06-29T09:12:12.319" v="152" actId="1076"/>
        <pc:sldMkLst>
          <pc:docMk/>
          <pc:sldMk cId="2387484778" sldId="981"/>
        </pc:sldMkLst>
        <pc:spChg chg="del">
          <ac:chgData name="Schultz Mette - SLF" userId="ad93a571-de5f-482c-9127-50b850413d0d" providerId="ADAL" clId="{B96B1CFE-9DC5-4DC6-9BAC-6285B46F03FC}" dt="2023-06-29T09:10:49.245" v="141" actId="478"/>
          <ac:spMkLst>
            <pc:docMk/>
            <pc:sldMk cId="2387484778" sldId="981"/>
            <ac:spMk id="2" creationId="{A5CB511F-8F6C-FFEA-AA36-74D26908628E}"/>
          </ac:spMkLst>
        </pc:spChg>
        <pc:spChg chg="del">
          <ac:chgData name="Schultz Mette - SLF" userId="ad93a571-de5f-482c-9127-50b850413d0d" providerId="ADAL" clId="{B96B1CFE-9DC5-4DC6-9BAC-6285B46F03FC}" dt="2023-06-29T09:10:21.128" v="133" actId="478"/>
          <ac:spMkLst>
            <pc:docMk/>
            <pc:sldMk cId="2387484778" sldId="981"/>
            <ac:spMk id="3" creationId="{23A388AC-1BFA-12D0-7B6C-79CD8F6E4C01}"/>
          </ac:spMkLst>
        </pc:spChg>
        <pc:spChg chg="del">
          <ac:chgData name="Schultz Mette - SLF" userId="ad93a571-de5f-482c-9127-50b850413d0d" providerId="ADAL" clId="{B96B1CFE-9DC5-4DC6-9BAC-6285B46F03FC}" dt="2023-06-29T09:10:10.405" v="129"/>
          <ac:spMkLst>
            <pc:docMk/>
            <pc:sldMk cId="2387484778" sldId="981"/>
            <ac:spMk id="4" creationId="{E4405C02-238F-A654-4EC3-65E02F21BB82}"/>
          </ac:spMkLst>
        </pc:spChg>
        <pc:spChg chg="add mod">
          <ac:chgData name="Schultz Mette - SLF" userId="ad93a571-de5f-482c-9127-50b850413d0d" providerId="ADAL" clId="{B96B1CFE-9DC5-4DC6-9BAC-6285B46F03FC}" dt="2023-06-29T09:10:36.636" v="140" actId="1076"/>
          <ac:spMkLst>
            <pc:docMk/>
            <pc:sldMk cId="2387484778" sldId="981"/>
            <ac:spMk id="5" creationId="{8612A540-9812-3D1E-F3EE-448B3995343D}"/>
          </ac:spMkLst>
        </pc:spChg>
        <pc:spChg chg="add mod">
          <ac:chgData name="Schultz Mette - SLF" userId="ad93a571-de5f-482c-9127-50b850413d0d" providerId="ADAL" clId="{B96B1CFE-9DC5-4DC6-9BAC-6285B46F03FC}" dt="2023-06-29T09:10:49.877" v="142"/>
          <ac:spMkLst>
            <pc:docMk/>
            <pc:sldMk cId="2387484778" sldId="981"/>
            <ac:spMk id="8" creationId="{73DBD281-E4FB-F979-A3FC-39286C00609B}"/>
          </ac:spMkLst>
        </pc:spChg>
        <pc:spChg chg="add mod ord">
          <ac:chgData name="Schultz Mette - SLF" userId="ad93a571-de5f-482c-9127-50b850413d0d" providerId="ADAL" clId="{B96B1CFE-9DC5-4DC6-9BAC-6285B46F03FC}" dt="2023-06-29T09:12:01.559" v="150" actId="166"/>
          <ac:spMkLst>
            <pc:docMk/>
            <pc:sldMk cId="2387484778" sldId="981"/>
            <ac:spMk id="9" creationId="{A9320858-D1FD-5854-7162-A8E8CA072AF7}"/>
          </ac:spMkLst>
        </pc:spChg>
        <pc:spChg chg="add mod">
          <ac:chgData name="Schultz Mette - SLF" userId="ad93a571-de5f-482c-9127-50b850413d0d" providerId="ADAL" clId="{B96B1CFE-9DC5-4DC6-9BAC-6285B46F03FC}" dt="2023-06-29T09:12:12.319" v="152" actId="1076"/>
          <ac:spMkLst>
            <pc:docMk/>
            <pc:sldMk cId="2387484778" sldId="981"/>
            <ac:spMk id="10" creationId="{9F1ED613-0754-9E90-A904-D36DA762A05C}"/>
          </ac:spMkLst>
        </pc:spChg>
        <pc:spChg chg="add mod">
          <ac:chgData name="Schultz Mette - SLF" userId="ad93a571-de5f-482c-9127-50b850413d0d" providerId="ADAL" clId="{B96B1CFE-9DC5-4DC6-9BAC-6285B46F03FC}" dt="2023-06-29T09:12:08.998" v="151" actId="207"/>
          <ac:spMkLst>
            <pc:docMk/>
            <pc:sldMk cId="2387484778" sldId="981"/>
            <ac:spMk id="11" creationId="{076A5C1E-C5AC-2347-36C6-A3EC4C2F25C0}"/>
          </ac:spMkLst>
        </pc:spChg>
        <pc:picChg chg="add mod">
          <ac:chgData name="Schultz Mette - SLF" userId="ad93a571-de5f-482c-9127-50b850413d0d" providerId="ADAL" clId="{B96B1CFE-9DC5-4DC6-9BAC-6285B46F03FC}" dt="2023-06-29T09:10:49.877" v="142"/>
          <ac:picMkLst>
            <pc:docMk/>
            <pc:sldMk cId="2387484778" sldId="981"/>
            <ac:picMk id="6" creationId="{D6A3183F-DBB5-6273-2E8A-8BD93B521103}"/>
          </ac:picMkLst>
        </pc:picChg>
        <pc:picChg chg="add mod">
          <ac:chgData name="Schultz Mette - SLF" userId="ad93a571-de5f-482c-9127-50b850413d0d" providerId="ADAL" clId="{B96B1CFE-9DC5-4DC6-9BAC-6285B46F03FC}" dt="2023-06-29T09:10:49.877" v="142"/>
          <ac:picMkLst>
            <pc:docMk/>
            <pc:sldMk cId="2387484778" sldId="981"/>
            <ac:picMk id="7" creationId="{3C9320EC-1EEB-D71C-2354-9B756CEE179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2024-03-13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2024-03-13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0BD93AD-59C6-71C7-6AFC-5E1058EC6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2" y="3882902"/>
            <a:ext cx="9691687" cy="1661993"/>
          </a:xfrm>
        </p:spPr>
        <p:txBody>
          <a:bodyPr/>
          <a:lstStyle/>
          <a:p>
            <a:r>
              <a:rPr lang="sv-SE" sz="4800" dirty="0"/>
              <a:t>Övningar för att prioritera i arbetet</a:t>
            </a:r>
            <a:br>
              <a:rPr lang="sv-SE" sz="4800" dirty="0"/>
            </a:br>
            <a:r>
              <a:rPr lang="sv-SE" sz="2400" b="1" dirty="0">
                <a:latin typeface="+mn-lt"/>
              </a:rPr>
              <a:t>Från att göra många saker till att göra rätt saker</a:t>
            </a:r>
            <a:br>
              <a:rPr lang="sv-SE" sz="4800" b="1" dirty="0"/>
            </a:br>
            <a:endParaRPr lang="sv-SE" sz="4800" dirty="0"/>
          </a:p>
        </p:txBody>
      </p:sp>
    </p:spTree>
    <p:extLst>
      <p:ext uri="{BB962C8B-B14F-4D97-AF65-F5344CB8AC3E}">
        <p14:creationId xmlns:p14="http://schemas.microsoft.com/office/powerpoint/2010/main" val="280694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7EDFFDE-739D-E8E6-E6F5-9D0F2D88FDE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9" r="26272" b="-2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  <a:noFill/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36804F7F-F35C-0A0F-EAF4-1980FBD81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4419600" cy="1108075"/>
          </a:xfrm>
        </p:spPr>
        <p:txBody>
          <a:bodyPr/>
          <a:lstStyle/>
          <a:p>
            <a:r>
              <a:rPr lang="sv-SE" sz="3200" dirty="0"/>
              <a:t>Från att göra många saker till att göra rätt saker</a:t>
            </a:r>
          </a:p>
        </p:txBody>
      </p:sp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D29956F5-1F6F-574A-AA01-78B0DC2A029B}"/>
              </a:ext>
            </a:extLst>
          </p:cNvPr>
          <p:cNvSpPr txBox="1">
            <a:spLocks/>
          </p:cNvSpPr>
          <p:nvPr/>
        </p:nvSpPr>
        <p:spPr>
          <a:xfrm>
            <a:off x="759075" y="2414427"/>
            <a:ext cx="4984180" cy="3497947"/>
          </a:xfrm>
          <a:prstGeom prst="rect">
            <a:avLst/>
          </a:prstGeom>
        </p:spPr>
        <p:txBody>
          <a:bodyPr lIns="91430" tIns="45715" rIns="91430" bIns="45715" anchor="t"/>
          <a:lstStyle>
            <a:lvl1pPr marL="304792" indent="-304792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 dirty="0"/>
              <a:t>Ibland försöker vi göra allt och upplever att det är svårt att prioritera bort och säga nej. </a:t>
            </a:r>
          </a:p>
          <a:p>
            <a:pPr marL="0" indent="0">
              <a:buNone/>
            </a:pPr>
            <a:r>
              <a:rPr lang="sv-SE" sz="1600" dirty="0"/>
              <a:t>Detta material syftar till att stötta dig i arbetet med att prioritera när du upplever att du har för mycket att göra. Övningen går att göra individuellt eller i grupp.</a:t>
            </a:r>
          </a:p>
          <a:p>
            <a:pPr marL="0" indent="0">
              <a:buNone/>
            </a:pPr>
            <a:r>
              <a:rPr lang="sv-SE" sz="1600" dirty="0"/>
              <a:t>Du kan göra övning ett respektive två separat, alternativt en kombination av dem.</a:t>
            </a:r>
          </a:p>
          <a:p>
            <a:pPr marL="0" indent="0">
              <a:buNone/>
            </a:pPr>
            <a:r>
              <a:rPr lang="sv-SE" sz="1600" b="1" dirty="0"/>
              <a:t>När du är klar har du en lista med det du behöver prioritera!</a:t>
            </a:r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67528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73C26C3F-9861-74CF-D2F5-7EEA0856B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52" y="446405"/>
            <a:ext cx="5394007" cy="1024896"/>
          </a:xfrm>
        </p:spPr>
        <p:txBody>
          <a:bodyPr/>
          <a:lstStyle/>
          <a:p>
            <a:r>
              <a:rPr lang="sv-SE" sz="2800" dirty="0"/>
              <a:t>Övning 1 – arbetsuppgifter i relation till på bråttom och viktig</a:t>
            </a:r>
            <a:br>
              <a:rPr lang="sv-SE" sz="2800" dirty="0"/>
            </a:br>
            <a:r>
              <a:rPr lang="sv-SE" sz="1800" b="0" dirty="0">
                <a:latin typeface="+mn-lt"/>
              </a:rPr>
              <a:t>Eisenhowermetoden </a:t>
            </a:r>
            <a:endParaRPr lang="sv-SE" sz="1800" dirty="0">
              <a:latin typeface="+mn-lt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744C397-82C9-E44E-504D-6C69B062C65B}"/>
              </a:ext>
            </a:extLst>
          </p:cNvPr>
          <p:cNvSpPr txBox="1"/>
          <p:nvPr/>
        </p:nvSpPr>
        <p:spPr>
          <a:xfrm>
            <a:off x="508952" y="1751987"/>
            <a:ext cx="4636742" cy="51060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71145" indent="-271145">
              <a:buFontTx/>
              <a:buAutoNum type="arabicPeriod"/>
            </a:pPr>
            <a:r>
              <a:rPr lang="sv-SE" sz="1400" dirty="0"/>
              <a:t>Skriv ner de olika arbetsuppgifterna du/vi har på varsin post-it-lapp.</a:t>
            </a:r>
            <a:endParaRPr lang="sv-SE" dirty="0"/>
          </a:p>
          <a:p>
            <a:pPr marL="271145" indent="-271145">
              <a:buFontTx/>
              <a:buAutoNum type="arabicPeriod"/>
            </a:pPr>
            <a:endParaRPr lang="sv-SE" sz="1400" dirty="0">
              <a:cs typeface="Arial"/>
            </a:endParaRPr>
          </a:p>
          <a:p>
            <a:pPr marL="271145" indent="-271145">
              <a:buFontTx/>
              <a:buAutoNum type="arabicPeriod"/>
            </a:pPr>
            <a:r>
              <a:rPr lang="sv-SE" sz="1400" dirty="0"/>
              <a:t>För varje arbetsuppgift ta hänsyn till vad som är bråttom och viktigt utifrån:</a:t>
            </a:r>
            <a:endParaRPr lang="sv-SE" sz="1400" dirty="0">
              <a:cs typeface="Arial"/>
            </a:endParaRPr>
          </a:p>
          <a:p>
            <a:pPr marL="825500" indent="-285750">
              <a:spcBef>
                <a:spcPct val="20000"/>
              </a:spcBef>
              <a:buFont typeface="Arial,Sans-Serif"/>
              <a:buChar char="•"/>
            </a:pPr>
            <a:r>
              <a:rPr lang="sv-SE" sz="1100" dirty="0"/>
              <a:t>uppdraget vi har </a:t>
            </a:r>
            <a:endParaRPr lang="en-US" sz="1100" dirty="0">
              <a:cs typeface="Arial"/>
            </a:endParaRPr>
          </a:p>
          <a:p>
            <a:pPr marL="825500" indent="-285750">
              <a:spcBef>
                <a:spcPct val="20000"/>
              </a:spcBef>
              <a:buFont typeface="Arial,Sans-Serif"/>
              <a:buChar char="•"/>
            </a:pPr>
            <a:r>
              <a:rPr lang="sv-SE" sz="1100" dirty="0"/>
              <a:t>dem vi finns till för</a:t>
            </a:r>
            <a:endParaRPr lang="en-US" sz="1100" dirty="0">
              <a:cs typeface="Arial"/>
            </a:endParaRPr>
          </a:p>
          <a:p>
            <a:pPr marL="825500" indent="-285750">
              <a:spcBef>
                <a:spcPct val="20000"/>
              </a:spcBef>
              <a:buFont typeface="Arial,Sans-Serif"/>
              <a:buChar char="•"/>
            </a:pPr>
            <a:r>
              <a:rPr lang="sv-SE" sz="1100" dirty="0"/>
              <a:t>mål eller prioriterade områden vi har i vår verksamhetsplan.</a:t>
            </a:r>
            <a:endParaRPr lang="en-US" sz="1100" dirty="0">
              <a:cs typeface="Arial"/>
            </a:endParaRPr>
          </a:p>
          <a:p>
            <a:pPr marL="825500" indent="-285750">
              <a:spcBef>
                <a:spcPct val="20000"/>
              </a:spcBef>
              <a:buFont typeface="Arial,Sans-Serif"/>
              <a:buChar char="•"/>
            </a:pPr>
            <a:endParaRPr lang="sv-SE" sz="1100" dirty="0"/>
          </a:p>
          <a:p>
            <a:r>
              <a:rPr lang="sv-SE" sz="1400" dirty="0"/>
              <a:t>3. Fördela alla post-it-lapparna i matrisen.</a:t>
            </a:r>
            <a:endParaRPr lang="sv-SE" sz="1400" dirty="0">
              <a:cs typeface="Arial"/>
            </a:endParaRPr>
          </a:p>
          <a:p>
            <a:pPr marL="342900" indent="-342900">
              <a:buFontTx/>
              <a:buAutoNum type="arabicPeriod"/>
            </a:pPr>
            <a:endParaRPr lang="sv-SE" sz="1400" dirty="0"/>
          </a:p>
          <a:p>
            <a:r>
              <a:rPr lang="sv-SE" sz="1400" dirty="0"/>
              <a:t>4. Titta nu på resultatet för respektive ruta:</a:t>
            </a:r>
            <a:endParaRPr lang="sv-SE" sz="1000" b="1" dirty="0"/>
          </a:p>
          <a:p>
            <a:endParaRPr lang="sv-SE" sz="1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b="1" dirty="0">
                <a:solidFill>
                  <a:srgbClr val="B02F8F"/>
                </a:solidFill>
              </a:rPr>
              <a:t>Bråttom och viktigt: </a:t>
            </a:r>
            <a:r>
              <a:rPr lang="sv-SE" sz="1000" dirty="0">
                <a:solidFill>
                  <a:srgbClr val="B02F8F"/>
                </a:solidFill>
              </a:rPr>
              <a:t>Här gäller det att verkligen prioritera om många arbetsuppgifter hamnar i denna ruta! </a:t>
            </a:r>
          </a:p>
          <a:p>
            <a:pPr marL="177800"/>
            <a:r>
              <a:rPr lang="sv-SE" sz="1000" dirty="0">
                <a:solidFill>
                  <a:srgbClr val="B02F8F"/>
                </a:solidFill>
              </a:rPr>
              <a:t>Du kan till exempel gå vidare genom att ta de aktiviteter du/vi har i denna ruta till övning två med effekt och insats som två dimensioner.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00" b="1" dirty="0">
              <a:solidFill>
                <a:srgbClr val="FF9933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b="1" dirty="0">
                <a:solidFill>
                  <a:srgbClr val="FF9933"/>
                </a:solidFill>
              </a:rPr>
              <a:t>Bråttom men mindre viktigt: </a:t>
            </a:r>
            <a:r>
              <a:rPr lang="sv-SE" sz="1000" dirty="0">
                <a:solidFill>
                  <a:srgbClr val="FF9933"/>
                </a:solidFill>
              </a:rPr>
              <a:t>Är det något av detta som du kan</a:t>
            </a:r>
            <a:r>
              <a:rPr lang="sv-SE" sz="1000" b="1" dirty="0">
                <a:solidFill>
                  <a:srgbClr val="FF9933"/>
                </a:solidFill>
              </a:rPr>
              <a:t> </a:t>
            </a:r>
            <a:r>
              <a:rPr lang="sv-SE" sz="1000" dirty="0">
                <a:solidFill>
                  <a:srgbClr val="FF9933"/>
                </a:solidFill>
              </a:rPr>
              <a:t>delegera? Vems är ansvaret?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00" b="1" dirty="0">
              <a:solidFill>
                <a:schemeClr val="accent5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b="1" dirty="0"/>
              <a:t>Kan vänta och mindre viktigt: </a:t>
            </a:r>
            <a:r>
              <a:rPr lang="sv-SE" sz="1000" dirty="0"/>
              <a:t>Arbetsuppgifter som du eventuellt kan ta bort eller som kan göras när som helst.</a:t>
            </a:r>
            <a:endParaRPr lang="sv-SE" sz="1000" dirty="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b="1" dirty="0"/>
              <a:t>Kan vänta och är viktigt: </a:t>
            </a:r>
            <a:r>
              <a:rPr lang="sv-SE" sz="1000" dirty="0"/>
              <a:t>Detta är läget att sträva efter då det finns mer tid att planera och genomföra arbetsuppgifterna.</a:t>
            </a:r>
            <a:endParaRPr lang="sv-SE" sz="1000" dirty="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00" dirty="0"/>
          </a:p>
        </p:txBody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4E03742F-E8C8-84B7-E639-F73FADE9742F}"/>
              </a:ext>
            </a:extLst>
          </p:cNvPr>
          <p:cNvGrpSpPr/>
          <p:nvPr/>
        </p:nvGrpSpPr>
        <p:grpSpPr>
          <a:xfrm>
            <a:off x="5521340" y="1283585"/>
            <a:ext cx="6328123" cy="5267940"/>
            <a:chOff x="5172997" y="1094899"/>
            <a:chExt cx="6328123" cy="5267940"/>
          </a:xfrm>
        </p:grpSpPr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908A2421-E435-66FA-2A3E-2905EA0EF63A}"/>
                </a:ext>
              </a:extLst>
            </p:cNvPr>
            <p:cNvCxnSpPr/>
            <p:nvPr/>
          </p:nvCxnSpPr>
          <p:spPr>
            <a:xfrm>
              <a:off x="8409093" y="1289050"/>
              <a:ext cx="0" cy="4666827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6CEC478E-C71D-486B-BA00-471389E916D7}"/>
                </a:ext>
              </a:extLst>
            </p:cNvPr>
            <p:cNvCxnSpPr/>
            <p:nvPr/>
          </p:nvCxnSpPr>
          <p:spPr>
            <a:xfrm flipV="1">
              <a:off x="5567681" y="3578862"/>
              <a:ext cx="5595619" cy="43181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Högerpil 9">
              <a:extLst>
                <a:ext uri="{FF2B5EF4-FFF2-40B4-BE49-F238E27FC236}">
                  <a16:creationId xmlns:a16="http://schemas.microsoft.com/office/drawing/2014/main" id="{5B2D4866-7A59-A692-B6CE-76E41EFF961A}"/>
                </a:ext>
              </a:extLst>
            </p:cNvPr>
            <p:cNvSpPr/>
            <p:nvPr/>
          </p:nvSpPr>
          <p:spPr>
            <a:xfrm>
              <a:off x="5518574" y="5886026"/>
              <a:ext cx="5982546" cy="26077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Högerpil 10">
              <a:extLst>
                <a:ext uri="{FF2B5EF4-FFF2-40B4-BE49-F238E27FC236}">
                  <a16:creationId xmlns:a16="http://schemas.microsoft.com/office/drawing/2014/main" id="{FEC5F9C7-EF43-28C7-08D4-7DE21601BBBE}"/>
                </a:ext>
              </a:extLst>
            </p:cNvPr>
            <p:cNvSpPr/>
            <p:nvPr/>
          </p:nvSpPr>
          <p:spPr>
            <a:xfrm rot="16200000">
              <a:off x="3062897" y="3481997"/>
              <a:ext cx="4990941" cy="21674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8CC61124-8E33-8FD8-F487-6CBC6730B155}"/>
                </a:ext>
              </a:extLst>
            </p:cNvPr>
            <p:cNvSpPr txBox="1"/>
            <p:nvPr/>
          </p:nvSpPr>
          <p:spPr>
            <a:xfrm rot="16200000">
              <a:off x="4930581" y="2374900"/>
              <a:ext cx="7729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Bråttom</a:t>
              </a:r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1CB4EFB0-C936-9D98-0F88-94C7997EE18B}"/>
                </a:ext>
              </a:extLst>
            </p:cNvPr>
            <p:cNvSpPr txBox="1"/>
            <p:nvPr/>
          </p:nvSpPr>
          <p:spPr>
            <a:xfrm rot="16200000">
              <a:off x="4852076" y="4660900"/>
              <a:ext cx="9188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Kan vänta</a:t>
              </a:r>
            </a:p>
          </p:txBody>
        </p:sp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1BC32269-F5B1-BA8F-3733-15B49D53B66B}"/>
                </a:ext>
              </a:extLst>
            </p:cNvPr>
            <p:cNvSpPr txBox="1"/>
            <p:nvPr/>
          </p:nvSpPr>
          <p:spPr>
            <a:xfrm>
              <a:off x="6461212" y="6085840"/>
              <a:ext cx="11865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Mindre viktigt</a:t>
              </a:r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F2652817-FD33-5C44-7990-5FF8E4160ADD}"/>
                </a:ext>
              </a:extLst>
            </p:cNvPr>
            <p:cNvSpPr txBox="1"/>
            <p:nvPr/>
          </p:nvSpPr>
          <p:spPr>
            <a:xfrm>
              <a:off x="9467194" y="6085840"/>
              <a:ext cx="653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Viktigt</a:t>
              </a:r>
            </a:p>
          </p:txBody>
        </p:sp>
      </p:grpSp>
      <p:sp>
        <p:nvSpPr>
          <p:cNvPr id="16" name="Rektangel 15">
            <a:extLst>
              <a:ext uri="{FF2B5EF4-FFF2-40B4-BE49-F238E27FC236}">
                <a16:creationId xmlns:a16="http://schemas.microsoft.com/office/drawing/2014/main" id="{9F02D1FB-D6EA-9626-9B9A-2939FE247232}"/>
              </a:ext>
            </a:extLst>
          </p:cNvPr>
          <p:cNvSpPr/>
          <p:nvPr/>
        </p:nvSpPr>
        <p:spPr>
          <a:xfrm>
            <a:off x="6075338" y="1477736"/>
            <a:ext cx="2546674" cy="219823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A16AED7-A1CC-CFF2-4FE3-2F834D41A981}"/>
              </a:ext>
            </a:extLst>
          </p:cNvPr>
          <p:cNvSpPr/>
          <p:nvPr/>
        </p:nvSpPr>
        <p:spPr>
          <a:xfrm>
            <a:off x="8892861" y="1461449"/>
            <a:ext cx="2546674" cy="2214517"/>
          </a:xfrm>
          <a:prstGeom prst="rect">
            <a:avLst/>
          </a:prstGeom>
          <a:solidFill>
            <a:srgbClr val="B02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1F2BE0A-A3D0-85C6-F52F-B9004F09DE0D}"/>
              </a:ext>
            </a:extLst>
          </p:cNvPr>
          <p:cNvSpPr/>
          <p:nvPr/>
        </p:nvSpPr>
        <p:spPr>
          <a:xfrm>
            <a:off x="6112922" y="3888970"/>
            <a:ext cx="2546674" cy="219823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9498CC5-9BBB-ED3F-E6F8-A6C1807344A2}"/>
              </a:ext>
            </a:extLst>
          </p:cNvPr>
          <p:cNvSpPr/>
          <p:nvPr/>
        </p:nvSpPr>
        <p:spPr>
          <a:xfrm>
            <a:off x="8953116" y="3872717"/>
            <a:ext cx="2486419" cy="219823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64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 4">
            <a:extLst>
              <a:ext uri="{FF2B5EF4-FFF2-40B4-BE49-F238E27FC236}">
                <a16:creationId xmlns:a16="http://schemas.microsoft.com/office/drawing/2014/main" id="{7210CEC4-DD62-2ECC-6B96-13C443A92D72}"/>
              </a:ext>
            </a:extLst>
          </p:cNvPr>
          <p:cNvGrpSpPr/>
          <p:nvPr/>
        </p:nvGrpSpPr>
        <p:grpSpPr>
          <a:xfrm>
            <a:off x="888379" y="557606"/>
            <a:ext cx="8698965" cy="6214495"/>
            <a:chOff x="5172997" y="1094899"/>
            <a:chExt cx="6328123" cy="5267940"/>
          </a:xfrm>
        </p:grpSpPr>
        <p:cxnSp>
          <p:nvCxnSpPr>
            <p:cNvPr id="6" name="Rak koppling 5">
              <a:extLst>
                <a:ext uri="{FF2B5EF4-FFF2-40B4-BE49-F238E27FC236}">
                  <a16:creationId xmlns:a16="http://schemas.microsoft.com/office/drawing/2014/main" id="{D7625B8E-19CD-B5EA-E6F7-A7EB235D64FF}"/>
                </a:ext>
              </a:extLst>
            </p:cNvPr>
            <p:cNvCxnSpPr/>
            <p:nvPr/>
          </p:nvCxnSpPr>
          <p:spPr>
            <a:xfrm>
              <a:off x="8409093" y="1289050"/>
              <a:ext cx="0" cy="4666827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48A46EEA-165E-AE70-16CA-079126A30900}"/>
                </a:ext>
              </a:extLst>
            </p:cNvPr>
            <p:cNvCxnSpPr/>
            <p:nvPr/>
          </p:nvCxnSpPr>
          <p:spPr>
            <a:xfrm flipV="1">
              <a:off x="5567681" y="3578862"/>
              <a:ext cx="5595619" cy="43181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Högerpil 6">
              <a:extLst>
                <a:ext uri="{FF2B5EF4-FFF2-40B4-BE49-F238E27FC236}">
                  <a16:creationId xmlns:a16="http://schemas.microsoft.com/office/drawing/2014/main" id="{80045E92-A942-79C6-DD53-F5586D40D0E3}"/>
                </a:ext>
              </a:extLst>
            </p:cNvPr>
            <p:cNvSpPr/>
            <p:nvPr/>
          </p:nvSpPr>
          <p:spPr>
            <a:xfrm>
              <a:off x="5518574" y="5886026"/>
              <a:ext cx="5982546" cy="26077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Högerpil 7">
              <a:extLst>
                <a:ext uri="{FF2B5EF4-FFF2-40B4-BE49-F238E27FC236}">
                  <a16:creationId xmlns:a16="http://schemas.microsoft.com/office/drawing/2014/main" id="{C031F070-19BC-5217-062A-7344F36C993B}"/>
                </a:ext>
              </a:extLst>
            </p:cNvPr>
            <p:cNvSpPr/>
            <p:nvPr/>
          </p:nvSpPr>
          <p:spPr>
            <a:xfrm rot="16200000">
              <a:off x="3062897" y="3481997"/>
              <a:ext cx="4990941" cy="21674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CC63F9C7-4B40-D59A-2EFA-065318680638}"/>
                </a:ext>
              </a:extLst>
            </p:cNvPr>
            <p:cNvSpPr txBox="1"/>
            <p:nvPr/>
          </p:nvSpPr>
          <p:spPr>
            <a:xfrm rot="16200000">
              <a:off x="4930581" y="2374900"/>
              <a:ext cx="7729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Bråttom</a:t>
              </a:r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44F093FB-0DE2-C6F9-AF3E-55D402A87824}"/>
                </a:ext>
              </a:extLst>
            </p:cNvPr>
            <p:cNvSpPr txBox="1"/>
            <p:nvPr/>
          </p:nvSpPr>
          <p:spPr>
            <a:xfrm rot="16200000">
              <a:off x="4852076" y="4660900"/>
              <a:ext cx="9188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Kan vänta</a:t>
              </a:r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93F8209B-D971-4BE9-1DB1-D1C0A340CF66}"/>
                </a:ext>
              </a:extLst>
            </p:cNvPr>
            <p:cNvSpPr txBox="1"/>
            <p:nvPr/>
          </p:nvSpPr>
          <p:spPr>
            <a:xfrm>
              <a:off x="6461212" y="6085840"/>
              <a:ext cx="11865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Mindre viktigt</a:t>
              </a:r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6132FF71-7AB0-399A-CDCA-142988E2C4FE}"/>
                </a:ext>
              </a:extLst>
            </p:cNvPr>
            <p:cNvSpPr txBox="1"/>
            <p:nvPr/>
          </p:nvSpPr>
          <p:spPr>
            <a:xfrm>
              <a:off x="9467194" y="6085840"/>
              <a:ext cx="653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Viktigt</a:t>
              </a:r>
            </a:p>
          </p:txBody>
        </p:sp>
      </p:grpSp>
      <p:sp>
        <p:nvSpPr>
          <p:cNvPr id="14" name="Rektangel 13">
            <a:extLst>
              <a:ext uri="{FF2B5EF4-FFF2-40B4-BE49-F238E27FC236}">
                <a16:creationId xmlns:a16="http://schemas.microsoft.com/office/drawing/2014/main" id="{1984231D-F3CE-E032-8B70-7C5447E46D89}"/>
              </a:ext>
            </a:extLst>
          </p:cNvPr>
          <p:cNvSpPr/>
          <p:nvPr/>
        </p:nvSpPr>
        <p:spPr>
          <a:xfrm>
            <a:off x="1701599" y="786642"/>
            <a:ext cx="3500790" cy="2616118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147B1476-DDB3-74CF-1405-647082D0DCFB}"/>
              </a:ext>
            </a:extLst>
          </p:cNvPr>
          <p:cNvSpPr/>
          <p:nvPr/>
        </p:nvSpPr>
        <p:spPr>
          <a:xfrm>
            <a:off x="5444106" y="3603298"/>
            <a:ext cx="3454793" cy="261998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39A01691-82CB-8EF6-469C-7884B72039A2}"/>
              </a:ext>
            </a:extLst>
          </p:cNvPr>
          <p:cNvSpPr/>
          <p:nvPr/>
        </p:nvSpPr>
        <p:spPr>
          <a:xfrm>
            <a:off x="1709746" y="3603298"/>
            <a:ext cx="3500790" cy="260631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A1ECC65-94F9-76B3-AE86-A6B76993AC9A}"/>
              </a:ext>
            </a:extLst>
          </p:cNvPr>
          <p:cNvSpPr/>
          <p:nvPr/>
        </p:nvSpPr>
        <p:spPr>
          <a:xfrm>
            <a:off x="5406257" y="786642"/>
            <a:ext cx="3492643" cy="2616118"/>
          </a:xfrm>
          <a:prstGeom prst="rect">
            <a:avLst/>
          </a:prstGeom>
          <a:solidFill>
            <a:srgbClr val="B02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4925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BA08EEA8-665C-0718-F4D8-E0D6C2043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700" y="758825"/>
            <a:ext cx="4938713" cy="1024896"/>
          </a:xfrm>
        </p:spPr>
        <p:txBody>
          <a:bodyPr/>
          <a:lstStyle/>
          <a:p>
            <a:r>
              <a:rPr lang="sv-SE" sz="2800" dirty="0"/>
              <a:t>Övning 2 – arbetsuppgifter i relation till effekt och insats</a:t>
            </a:r>
            <a:br>
              <a:rPr lang="sv-SE" sz="2800" dirty="0"/>
            </a:br>
            <a:r>
              <a:rPr lang="sv-SE" sz="1800" b="0" dirty="0"/>
              <a:t>Prioriteringsmatris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3E6A083-AAAC-47A2-3BED-C5F556AB902A}"/>
              </a:ext>
            </a:extLst>
          </p:cNvPr>
          <p:cNvSpPr txBox="1"/>
          <p:nvPr/>
        </p:nvSpPr>
        <p:spPr>
          <a:xfrm>
            <a:off x="418156" y="1986947"/>
            <a:ext cx="4767440" cy="5293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sv-SE" sz="1400" dirty="0"/>
              <a:t>Skriv ner de olika arbetsuppgifterna du har på varsin post-it-lapp. (om du har gjort övning ett, ta endast med de post-it-lappar som ni placerade i den </a:t>
            </a:r>
            <a:r>
              <a:rPr lang="sv-SE" sz="1400" b="1" dirty="0"/>
              <a:t>rosa rutan </a:t>
            </a:r>
            <a:r>
              <a:rPr lang="sv-SE" sz="1400" dirty="0"/>
              <a:t>under denna övning för ytterligare prioritering. </a:t>
            </a:r>
          </a:p>
          <a:p>
            <a:pPr marL="342900" indent="-342900">
              <a:buAutoNum type="arabicPeriod"/>
            </a:pPr>
            <a:endParaRPr lang="sv-SE" sz="1400" dirty="0"/>
          </a:p>
          <a:p>
            <a:pPr marL="342900" indent="-342900">
              <a:buAutoNum type="arabicPeriod"/>
            </a:pPr>
            <a:r>
              <a:rPr lang="sv-SE" sz="1400" dirty="0"/>
              <a:t>Placera ut post-it-lapparna i matrisen med hänsyn till effekt och insatts.</a:t>
            </a:r>
          </a:p>
          <a:p>
            <a:pPr marL="342900" indent="-342900">
              <a:buAutoNum type="arabicPeriod"/>
            </a:pPr>
            <a:endParaRPr lang="sv-SE" sz="1400" dirty="0">
              <a:cs typeface="Arial"/>
            </a:endParaRPr>
          </a:p>
          <a:p>
            <a:pPr marL="342900" indent="-342900">
              <a:buFontTx/>
              <a:buAutoNum type="arabicPeriod"/>
            </a:pPr>
            <a:r>
              <a:rPr lang="sv-SE" sz="1400" dirty="0"/>
              <a:t>Titta nu på resultatet för respektive ruta:</a:t>
            </a:r>
          </a:p>
          <a:p>
            <a:pPr marL="342900" indent="-342900">
              <a:buFontTx/>
              <a:buAutoNum type="arabicPeriod"/>
            </a:pPr>
            <a:endParaRPr lang="sv-SE" sz="1400" b="1" dirty="0"/>
          </a:p>
          <a:p>
            <a:pPr marL="360045"/>
            <a:endParaRPr lang="sv-SE" sz="1000" dirty="0">
              <a:solidFill>
                <a:schemeClr val="accent4"/>
              </a:solidFill>
              <a:cs typeface="Arial"/>
            </a:endParaRPr>
          </a:p>
          <a:p>
            <a:pPr marL="531495" indent="-171450">
              <a:buFont typeface="Arial" panose="020B0604020202020204" pitchFamily="34" charset="0"/>
              <a:buChar char="•"/>
            </a:pPr>
            <a:r>
              <a:rPr lang="sv-SE" sz="1000" b="1" dirty="0">
                <a:solidFill>
                  <a:schemeClr val="accent2">
                    <a:lumMod val="75000"/>
                  </a:schemeClr>
                </a:solidFill>
              </a:rPr>
              <a:t>Stor insats, stor effekt:</a:t>
            </a:r>
            <a:r>
              <a:rPr lang="sv-SE" sz="1000" dirty="0">
                <a:solidFill>
                  <a:schemeClr val="accent2">
                    <a:lumMod val="75000"/>
                  </a:schemeClr>
                </a:solidFill>
              </a:rPr>
              <a:t> Utmana, </a:t>
            </a:r>
            <a:r>
              <a:rPr lang="sv-SE" sz="1000" dirty="0">
                <a:solidFill>
                  <a:srgbClr val="0070A4"/>
                </a:solidFill>
              </a:rPr>
              <a:t>går det </a:t>
            </a:r>
            <a:r>
              <a:rPr lang="sv-SE" sz="1000" dirty="0">
                <a:solidFill>
                  <a:schemeClr val="accent2">
                    <a:lumMod val="75000"/>
                  </a:schemeClr>
                </a:solidFill>
              </a:rPr>
              <a:t>att fördela arbetet på fler medarbetare för att få avlastning? Går det att avgränsa tidsåtgången eller på något annat sätt minska de insatser som arbetsuppgiften kräver?</a:t>
            </a:r>
            <a:endParaRPr lang="sv-SE" sz="1000" dirty="0">
              <a:solidFill>
                <a:schemeClr val="accent2">
                  <a:lumMod val="75000"/>
                </a:schemeClr>
              </a:solidFill>
              <a:cs typeface="Arial"/>
            </a:endParaRPr>
          </a:p>
          <a:p>
            <a:pPr marL="531495" indent="-171450">
              <a:buFont typeface="Arial" panose="020B0604020202020204" pitchFamily="34" charset="0"/>
              <a:buChar char="•"/>
            </a:pPr>
            <a:endParaRPr lang="sv-SE" sz="1000" dirty="0">
              <a:solidFill>
                <a:schemeClr val="accent2">
                  <a:lumMod val="75000"/>
                </a:schemeClr>
              </a:solidFill>
              <a:cs typeface="Arial"/>
            </a:endParaRPr>
          </a:p>
          <a:p>
            <a:pPr marL="531495" indent="-171450">
              <a:buFont typeface="Arial" panose="020B0604020202020204" pitchFamily="34" charset="0"/>
              <a:buChar char="•"/>
            </a:pPr>
            <a:r>
              <a:rPr lang="sv-SE" sz="1000" b="1" dirty="0">
                <a:solidFill>
                  <a:schemeClr val="accent5"/>
                </a:solidFill>
              </a:rPr>
              <a:t>Liten insats, stor effekt:</a:t>
            </a:r>
            <a:r>
              <a:rPr lang="sv-SE" sz="1000" dirty="0">
                <a:solidFill>
                  <a:schemeClr val="accent5"/>
                </a:solidFill>
              </a:rPr>
              <a:t> ”Lågt hängande frukter”, vi genomför och prioritera högst! </a:t>
            </a:r>
          </a:p>
          <a:p>
            <a:pPr marL="531495" indent="-171450">
              <a:buFont typeface="Arial" panose="020B0604020202020204" pitchFamily="34" charset="0"/>
              <a:buChar char="•"/>
            </a:pPr>
            <a:endParaRPr lang="sv-SE" sz="1000" dirty="0">
              <a:solidFill>
                <a:schemeClr val="accent5"/>
              </a:solidFill>
              <a:cs typeface="Arial"/>
            </a:endParaRPr>
          </a:p>
          <a:p>
            <a:pPr marL="531495" indent="-171450">
              <a:buFont typeface="Arial" panose="020B0604020202020204" pitchFamily="34" charset="0"/>
              <a:buChar char="•"/>
            </a:pPr>
            <a:r>
              <a:rPr lang="sv-SE" sz="1000" b="1" dirty="0"/>
              <a:t>Stor insats och liten effekt:</a:t>
            </a:r>
            <a:r>
              <a:rPr lang="sv-SE" sz="1000" dirty="0"/>
              <a:t> Ska arbetet göras? Är det något du kan ta bort?​</a:t>
            </a:r>
            <a:endParaRPr lang="sv-SE" sz="1000" dirty="0">
              <a:cs typeface="Arial"/>
            </a:endParaRPr>
          </a:p>
          <a:p>
            <a:pPr marL="645795" indent="-285750">
              <a:buFont typeface="Arial" panose="020B0604020202020204" pitchFamily="34" charset="0"/>
              <a:buChar char="•"/>
            </a:pPr>
            <a:endParaRPr lang="sv-SE" sz="1400" b="1" dirty="0">
              <a:cs typeface="Arial"/>
            </a:endParaRPr>
          </a:p>
          <a:p>
            <a:pPr marL="531495" indent="-171450">
              <a:buFont typeface="Arial" panose="020B0604020202020204" pitchFamily="34" charset="0"/>
              <a:buChar char="•"/>
            </a:pPr>
            <a:r>
              <a:rPr lang="sv-SE" sz="1000" b="1" dirty="0"/>
              <a:t>Liten insats, liten effekt</a:t>
            </a:r>
            <a:r>
              <a:rPr lang="sv-SE" sz="1000" dirty="0"/>
              <a:t>: Ger arbetsuppgiften tillräcklig effekt (värde och  nytta) för att prioriteras? </a:t>
            </a:r>
            <a:endParaRPr lang="sv-SE" sz="1000" dirty="0">
              <a:cs typeface="Arial"/>
            </a:endParaRPr>
          </a:p>
          <a:p>
            <a:pPr marL="360045"/>
            <a:endParaRPr lang="sv-SE" sz="1000" dirty="0">
              <a:solidFill>
                <a:schemeClr val="accent5"/>
              </a:solidFill>
              <a:cs typeface="Arial"/>
            </a:endParaRPr>
          </a:p>
          <a:p>
            <a:pPr marL="342900" indent="-342900">
              <a:buAutoNum type="arabicPeriod"/>
            </a:pPr>
            <a:endParaRPr lang="sv-SE" sz="1400" dirty="0"/>
          </a:p>
          <a:p>
            <a:pPr marL="342900" indent="-342900">
              <a:buAutoNum type="arabicPeriod"/>
            </a:pPr>
            <a:endParaRPr lang="sv-SE" sz="1400" dirty="0"/>
          </a:p>
          <a:p>
            <a:pPr marL="342900" indent="-342900">
              <a:buAutoNum type="arabicPeriod"/>
            </a:pPr>
            <a:endParaRPr lang="sv-SE" sz="1600" dirty="0"/>
          </a:p>
        </p:txBody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D484C0D8-B5FE-03EA-5817-F93A88A56CEF}"/>
              </a:ext>
            </a:extLst>
          </p:cNvPr>
          <p:cNvGrpSpPr/>
          <p:nvPr/>
        </p:nvGrpSpPr>
        <p:grpSpPr>
          <a:xfrm>
            <a:off x="5569164" y="1453547"/>
            <a:ext cx="6328124" cy="5267940"/>
            <a:chOff x="5172996" y="1094899"/>
            <a:chExt cx="6328124" cy="5267940"/>
          </a:xfrm>
        </p:grpSpPr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A4A99402-CD31-8308-809C-A64829961D84}"/>
                </a:ext>
              </a:extLst>
            </p:cNvPr>
            <p:cNvCxnSpPr/>
            <p:nvPr/>
          </p:nvCxnSpPr>
          <p:spPr>
            <a:xfrm>
              <a:off x="8409093" y="1289050"/>
              <a:ext cx="0" cy="4666827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6C30549B-644F-A83D-8709-35C7C8F45715}"/>
                </a:ext>
              </a:extLst>
            </p:cNvPr>
            <p:cNvCxnSpPr/>
            <p:nvPr/>
          </p:nvCxnSpPr>
          <p:spPr>
            <a:xfrm flipV="1">
              <a:off x="5567681" y="3619500"/>
              <a:ext cx="5595619" cy="43181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Högerpil 9">
              <a:extLst>
                <a:ext uri="{FF2B5EF4-FFF2-40B4-BE49-F238E27FC236}">
                  <a16:creationId xmlns:a16="http://schemas.microsoft.com/office/drawing/2014/main" id="{E9BFA3A7-84A6-5343-E309-2B536388230F}"/>
                </a:ext>
              </a:extLst>
            </p:cNvPr>
            <p:cNvSpPr/>
            <p:nvPr/>
          </p:nvSpPr>
          <p:spPr>
            <a:xfrm>
              <a:off x="5518574" y="5886026"/>
              <a:ext cx="5982546" cy="26077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Högerpil 10">
              <a:extLst>
                <a:ext uri="{FF2B5EF4-FFF2-40B4-BE49-F238E27FC236}">
                  <a16:creationId xmlns:a16="http://schemas.microsoft.com/office/drawing/2014/main" id="{94036B08-0B46-67D3-D8F1-76F5BB308679}"/>
                </a:ext>
              </a:extLst>
            </p:cNvPr>
            <p:cNvSpPr/>
            <p:nvPr/>
          </p:nvSpPr>
          <p:spPr>
            <a:xfrm rot="16200000">
              <a:off x="3062897" y="3481997"/>
              <a:ext cx="4990941" cy="21674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FDDC9811-4E38-88F5-8384-803369D808AB}"/>
                </a:ext>
              </a:extLst>
            </p:cNvPr>
            <p:cNvSpPr txBox="1"/>
            <p:nvPr/>
          </p:nvSpPr>
          <p:spPr>
            <a:xfrm rot="16200000">
              <a:off x="4827189" y="2374900"/>
              <a:ext cx="9797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Stor insats</a:t>
              </a:r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2264D35B-D60C-4989-44D7-3444AC981A12}"/>
                </a:ext>
              </a:extLst>
            </p:cNvPr>
            <p:cNvSpPr txBox="1"/>
            <p:nvPr/>
          </p:nvSpPr>
          <p:spPr>
            <a:xfrm rot="16200000">
              <a:off x="4791161" y="4660900"/>
              <a:ext cx="10406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Liten insats</a:t>
              </a:r>
            </a:p>
          </p:txBody>
        </p:sp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D6C0D8D7-BB7A-E593-22D0-FB75D782D6DF}"/>
                </a:ext>
              </a:extLst>
            </p:cNvPr>
            <p:cNvSpPr txBox="1"/>
            <p:nvPr/>
          </p:nvSpPr>
          <p:spPr>
            <a:xfrm>
              <a:off x="6461212" y="6085840"/>
              <a:ext cx="10054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Liten effekt</a:t>
              </a:r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40CF30F9-8732-0419-41B4-68CD94155E93}"/>
                </a:ext>
              </a:extLst>
            </p:cNvPr>
            <p:cNvSpPr txBox="1"/>
            <p:nvPr/>
          </p:nvSpPr>
          <p:spPr>
            <a:xfrm>
              <a:off x="9467194" y="6085840"/>
              <a:ext cx="9444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Stor effekt</a:t>
              </a:r>
            </a:p>
          </p:txBody>
        </p:sp>
      </p:grpSp>
      <p:sp>
        <p:nvSpPr>
          <p:cNvPr id="16" name="textruta 15">
            <a:extLst>
              <a:ext uri="{FF2B5EF4-FFF2-40B4-BE49-F238E27FC236}">
                <a16:creationId xmlns:a16="http://schemas.microsoft.com/office/drawing/2014/main" id="{15C4B83C-A99C-E41F-6C7A-7D5CFCC70B2C}"/>
              </a:ext>
            </a:extLst>
          </p:cNvPr>
          <p:cNvSpPr txBox="1"/>
          <p:nvPr/>
        </p:nvSpPr>
        <p:spPr>
          <a:xfrm>
            <a:off x="6730335" y="2671514"/>
            <a:ext cx="18473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sv-SE" sz="1000" b="1" dirty="0">
              <a:cs typeface="Arial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DCA5F26A-402F-AB50-302D-DA59290A2642}"/>
              </a:ext>
            </a:extLst>
          </p:cNvPr>
          <p:cNvSpPr/>
          <p:nvPr/>
        </p:nvSpPr>
        <p:spPr>
          <a:xfrm>
            <a:off x="6178973" y="1615317"/>
            <a:ext cx="2546674" cy="226695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35088D80-AEF4-2AED-B374-1F5EBA25A685}"/>
              </a:ext>
            </a:extLst>
          </p:cNvPr>
          <p:cNvSpPr/>
          <p:nvPr/>
        </p:nvSpPr>
        <p:spPr>
          <a:xfrm>
            <a:off x="8906015" y="1608986"/>
            <a:ext cx="2561985" cy="2262155"/>
          </a:xfrm>
          <a:prstGeom prst="rect">
            <a:avLst/>
          </a:prstGeom>
          <a:solidFill>
            <a:srgbClr val="0070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9AEB3D1-4A9C-F440-DB15-A156B1ADF156}"/>
              </a:ext>
            </a:extLst>
          </p:cNvPr>
          <p:cNvSpPr/>
          <p:nvPr/>
        </p:nvSpPr>
        <p:spPr>
          <a:xfrm>
            <a:off x="8913590" y="4047216"/>
            <a:ext cx="2561985" cy="21675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D79141A-7481-CB75-D3F8-38A804F74417}"/>
              </a:ext>
            </a:extLst>
          </p:cNvPr>
          <p:cNvSpPr/>
          <p:nvPr/>
        </p:nvSpPr>
        <p:spPr>
          <a:xfrm>
            <a:off x="6178973" y="4056102"/>
            <a:ext cx="2546674" cy="218857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190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>
            <a:extLst>
              <a:ext uri="{FF2B5EF4-FFF2-40B4-BE49-F238E27FC236}">
                <a16:creationId xmlns:a16="http://schemas.microsoft.com/office/drawing/2014/main" id="{C7582CB0-482B-FBE1-2E2E-C2093B247AB2}"/>
              </a:ext>
            </a:extLst>
          </p:cNvPr>
          <p:cNvGrpSpPr/>
          <p:nvPr/>
        </p:nvGrpSpPr>
        <p:grpSpPr>
          <a:xfrm>
            <a:off x="1272876" y="800101"/>
            <a:ext cx="7228995" cy="6057900"/>
            <a:chOff x="5172996" y="1094899"/>
            <a:chExt cx="6328124" cy="5267940"/>
          </a:xfrm>
        </p:grpSpPr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E18F9C30-4AA1-9448-5B43-EA10A4C68734}"/>
                </a:ext>
              </a:extLst>
            </p:cNvPr>
            <p:cNvCxnSpPr/>
            <p:nvPr/>
          </p:nvCxnSpPr>
          <p:spPr>
            <a:xfrm>
              <a:off x="8409093" y="1289050"/>
              <a:ext cx="0" cy="4666827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E5C81363-A187-080A-DB24-FC271146157E}"/>
                </a:ext>
              </a:extLst>
            </p:cNvPr>
            <p:cNvCxnSpPr/>
            <p:nvPr/>
          </p:nvCxnSpPr>
          <p:spPr>
            <a:xfrm flipV="1">
              <a:off x="5626289" y="3419115"/>
              <a:ext cx="5595619" cy="43181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Högerpil 9">
              <a:extLst>
                <a:ext uri="{FF2B5EF4-FFF2-40B4-BE49-F238E27FC236}">
                  <a16:creationId xmlns:a16="http://schemas.microsoft.com/office/drawing/2014/main" id="{CB6BDF69-6505-11CC-BA58-D16A9E4F07A1}"/>
                </a:ext>
              </a:extLst>
            </p:cNvPr>
            <p:cNvSpPr/>
            <p:nvPr/>
          </p:nvSpPr>
          <p:spPr>
            <a:xfrm>
              <a:off x="5518574" y="5886026"/>
              <a:ext cx="5982546" cy="26077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Högerpil 10">
              <a:extLst>
                <a:ext uri="{FF2B5EF4-FFF2-40B4-BE49-F238E27FC236}">
                  <a16:creationId xmlns:a16="http://schemas.microsoft.com/office/drawing/2014/main" id="{2D09A7B6-783A-8352-8720-A872D133622A}"/>
                </a:ext>
              </a:extLst>
            </p:cNvPr>
            <p:cNvSpPr/>
            <p:nvPr/>
          </p:nvSpPr>
          <p:spPr>
            <a:xfrm rot="16200000">
              <a:off x="3062897" y="3481997"/>
              <a:ext cx="4990941" cy="21674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8F1C9916-6D05-780B-CB5B-391967C960EB}"/>
                </a:ext>
              </a:extLst>
            </p:cNvPr>
            <p:cNvSpPr txBox="1"/>
            <p:nvPr/>
          </p:nvSpPr>
          <p:spPr>
            <a:xfrm rot="16200000">
              <a:off x="4827189" y="2374900"/>
              <a:ext cx="9797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Stor insats</a:t>
              </a:r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E96D5304-ACBC-8C0E-48A0-94E088C30E36}"/>
                </a:ext>
              </a:extLst>
            </p:cNvPr>
            <p:cNvSpPr txBox="1"/>
            <p:nvPr/>
          </p:nvSpPr>
          <p:spPr>
            <a:xfrm rot="16200000">
              <a:off x="4791161" y="4660900"/>
              <a:ext cx="10406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Liten insats</a:t>
              </a:r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CEB6109F-AC4B-89E0-B8BC-7A68455ABC69}"/>
                </a:ext>
              </a:extLst>
            </p:cNvPr>
            <p:cNvSpPr txBox="1"/>
            <p:nvPr/>
          </p:nvSpPr>
          <p:spPr>
            <a:xfrm>
              <a:off x="6461212" y="6085840"/>
              <a:ext cx="10054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Liten effekt</a:t>
              </a:r>
            </a:p>
          </p:txBody>
        </p:sp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5201E806-7FA4-931F-7552-D89502140104}"/>
                </a:ext>
              </a:extLst>
            </p:cNvPr>
            <p:cNvSpPr txBox="1"/>
            <p:nvPr/>
          </p:nvSpPr>
          <p:spPr>
            <a:xfrm>
              <a:off x="9467194" y="6085840"/>
              <a:ext cx="9444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 dirty="0"/>
                <a:t>Stor effekt</a:t>
              </a:r>
            </a:p>
          </p:txBody>
        </p:sp>
      </p:grpSp>
      <p:sp>
        <p:nvSpPr>
          <p:cNvPr id="15" name="textruta 14">
            <a:extLst>
              <a:ext uri="{FF2B5EF4-FFF2-40B4-BE49-F238E27FC236}">
                <a16:creationId xmlns:a16="http://schemas.microsoft.com/office/drawing/2014/main" id="{9C7103EF-101A-7451-7B92-81276622923A}"/>
              </a:ext>
            </a:extLst>
          </p:cNvPr>
          <p:cNvSpPr txBox="1"/>
          <p:nvPr/>
        </p:nvSpPr>
        <p:spPr>
          <a:xfrm>
            <a:off x="2323435" y="2239714"/>
            <a:ext cx="18473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sv-SE" sz="1000" b="1" dirty="0">
              <a:cs typeface="Arial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81F191E-2C1B-DE48-B66C-27C6ABFC1638}"/>
              </a:ext>
            </a:extLst>
          </p:cNvPr>
          <p:cNvSpPr/>
          <p:nvPr/>
        </p:nvSpPr>
        <p:spPr>
          <a:xfrm>
            <a:off x="1990724" y="929916"/>
            <a:ext cx="2824501" cy="251924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2F20381-5E43-E320-99E9-5A38298B72C4}"/>
              </a:ext>
            </a:extLst>
          </p:cNvPr>
          <p:cNvSpPr/>
          <p:nvPr/>
        </p:nvSpPr>
        <p:spPr>
          <a:xfrm>
            <a:off x="5199214" y="929916"/>
            <a:ext cx="2841482" cy="2480637"/>
          </a:xfrm>
          <a:prstGeom prst="rect">
            <a:avLst/>
          </a:prstGeom>
          <a:solidFill>
            <a:srgbClr val="0070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14839C7-EC07-D522-D27A-7DAF3DFCC4E2}"/>
              </a:ext>
            </a:extLst>
          </p:cNvPr>
          <p:cNvSpPr/>
          <p:nvPr/>
        </p:nvSpPr>
        <p:spPr>
          <a:xfrm>
            <a:off x="5199214" y="3615150"/>
            <a:ext cx="2903203" cy="253029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372DAE62-13A1-1ED1-1122-0281934CE526}"/>
              </a:ext>
            </a:extLst>
          </p:cNvPr>
          <p:cNvSpPr/>
          <p:nvPr/>
        </p:nvSpPr>
        <p:spPr>
          <a:xfrm>
            <a:off x="1955923" y="3602450"/>
            <a:ext cx="2872001" cy="255483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435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8612A540-9812-3D1E-F3EE-448B39953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56" y="0"/>
            <a:ext cx="5043487" cy="1218795"/>
          </a:xfrm>
        </p:spPr>
        <p:txBody>
          <a:bodyPr/>
          <a:lstStyle/>
          <a:p>
            <a:br>
              <a:rPr lang="sv-SE" sz="3200" dirty="0"/>
            </a:br>
            <a:r>
              <a:rPr lang="sv-SE" sz="3200" dirty="0"/>
              <a:t>Vår prioritetslista</a:t>
            </a:r>
            <a:br>
              <a:rPr lang="sv-SE" sz="3200" dirty="0"/>
            </a:br>
            <a:r>
              <a:rPr lang="sv-SE" sz="1200" dirty="0"/>
              <a:t>Förutsatt att du gjort övning 1 och därefter 2</a:t>
            </a:r>
            <a:br>
              <a:rPr lang="sv-SE" sz="1200" dirty="0"/>
            </a:br>
            <a:endParaRPr lang="sv-SE" sz="1200" b="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6A3183F-DBB5-6273-2E8A-8BD93B5211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8" r="31558"/>
          <a:stretch/>
        </p:blipFill>
        <p:spPr>
          <a:xfrm>
            <a:off x="7129645" y="0"/>
            <a:ext cx="5062355" cy="68580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C9320EC-1EEB-D71C-2354-9B756CEE1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267" y="13699"/>
            <a:ext cx="2689760" cy="2243675"/>
          </a:xfrm>
          <a:prstGeom prst="rect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73DBD281-E4FB-F979-A3FC-39286C00609B}"/>
              </a:ext>
            </a:extLst>
          </p:cNvPr>
          <p:cNvSpPr/>
          <p:nvPr/>
        </p:nvSpPr>
        <p:spPr>
          <a:xfrm>
            <a:off x="9348281" y="0"/>
            <a:ext cx="1653702" cy="225829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F1ED613-0754-9E90-A904-D36DA762A05C}"/>
              </a:ext>
            </a:extLst>
          </p:cNvPr>
          <p:cNvSpPr txBox="1"/>
          <p:nvPr/>
        </p:nvSpPr>
        <p:spPr>
          <a:xfrm>
            <a:off x="4414429" y="1812299"/>
            <a:ext cx="2382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Det här aktiviteterna gör vi först!</a:t>
            </a:r>
          </a:p>
        </p:txBody>
      </p:sp>
      <p:sp>
        <p:nvSpPr>
          <p:cNvPr id="11" name="Högerpil 3">
            <a:extLst>
              <a:ext uri="{FF2B5EF4-FFF2-40B4-BE49-F238E27FC236}">
                <a16:creationId xmlns:a16="http://schemas.microsoft.com/office/drawing/2014/main" id="{076A5C1E-C5AC-2347-36C6-A3EC4C2F25C0}"/>
              </a:ext>
            </a:extLst>
          </p:cNvPr>
          <p:cNvSpPr/>
          <p:nvPr/>
        </p:nvSpPr>
        <p:spPr>
          <a:xfrm>
            <a:off x="704193" y="977123"/>
            <a:ext cx="3428999" cy="2255128"/>
          </a:xfrm>
          <a:prstGeom prst="rightArrow">
            <a:avLst>
              <a:gd name="adj1" fmla="val 54314"/>
              <a:gd name="adj2" fmla="val 2589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9320858-D1FD-5854-7162-A8E8CA072AF7}"/>
              </a:ext>
            </a:extLst>
          </p:cNvPr>
          <p:cNvSpPr/>
          <p:nvPr/>
        </p:nvSpPr>
        <p:spPr>
          <a:xfrm>
            <a:off x="274356" y="1218795"/>
            <a:ext cx="5192087" cy="569386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sv-SE" sz="1200" b="1" dirty="0">
                <a:solidFill>
                  <a:schemeClr val="accent4"/>
                </a:solidFill>
              </a:rPr>
              <a:t>Bråttom och viktigt (från övning 1):</a:t>
            </a:r>
            <a:endParaRPr lang="sv-SE" sz="1200" dirty="0">
              <a:solidFill>
                <a:schemeClr val="accent4"/>
              </a:solidFill>
            </a:endParaRPr>
          </a:p>
          <a:p>
            <a:endParaRPr lang="sv-SE" sz="1200" dirty="0">
              <a:solidFill>
                <a:schemeClr val="accent4"/>
              </a:solidFill>
            </a:endParaRPr>
          </a:p>
          <a:p>
            <a:pPr marL="539750"/>
            <a:r>
              <a:rPr lang="sv-SE" sz="1000" b="1" i="1" dirty="0">
                <a:solidFill>
                  <a:srgbClr val="92D050"/>
                </a:solidFill>
              </a:rPr>
              <a:t>Liten insats, stor effekt:</a:t>
            </a:r>
          </a:p>
          <a:p>
            <a:pPr marL="539750" indent="180975">
              <a:buFont typeface="Arial" panose="020B0604020202020204" pitchFamily="34" charset="0"/>
              <a:buChar char="•"/>
            </a:pPr>
            <a:r>
              <a:rPr lang="sv-SE" sz="1000" i="1" dirty="0">
                <a:cs typeface="Arial"/>
              </a:rPr>
              <a:t>… </a:t>
            </a:r>
          </a:p>
          <a:p>
            <a:pPr marL="539750" indent="180975">
              <a:buFont typeface="Arial" panose="020B0604020202020204" pitchFamily="34" charset="0"/>
              <a:buChar char="•"/>
            </a:pPr>
            <a:r>
              <a:rPr lang="sv-SE" sz="1000" i="1" dirty="0">
                <a:cs typeface="Arial"/>
              </a:rPr>
              <a:t>…</a:t>
            </a:r>
          </a:p>
          <a:p>
            <a:pPr marL="625475" indent="182245">
              <a:buFont typeface="Arial" panose="020B0604020202020204" pitchFamily="34" charset="0"/>
              <a:buChar char="•"/>
            </a:pPr>
            <a:endParaRPr lang="sv-SE" sz="1000" i="1" dirty="0">
              <a:cs typeface="Arial"/>
            </a:endParaRPr>
          </a:p>
          <a:p>
            <a:pPr marL="537845"/>
            <a:r>
              <a:rPr lang="sv-SE" sz="1000" b="1" i="1" dirty="0">
                <a:solidFill>
                  <a:srgbClr val="0070A4"/>
                </a:solidFill>
              </a:rPr>
              <a:t>Stor insats, stor effekt:</a:t>
            </a:r>
            <a:endParaRPr lang="sv-SE" sz="1000" b="1" i="1" dirty="0">
              <a:solidFill>
                <a:srgbClr val="0070A4"/>
              </a:solidFill>
              <a:cs typeface="Arial"/>
            </a:endParaRPr>
          </a:p>
          <a:p>
            <a:pPr marL="719138" indent="-179388">
              <a:buFont typeface="Arial" panose="020B0604020202020204" pitchFamily="34" charset="0"/>
              <a:buChar char="•"/>
            </a:pPr>
            <a:r>
              <a:rPr lang="sv-SE" sz="1000" i="1" dirty="0">
                <a:cs typeface="Arial"/>
              </a:rPr>
              <a:t>…</a:t>
            </a:r>
          </a:p>
          <a:p>
            <a:pPr marL="719138" indent="-179388">
              <a:buFont typeface="Arial" panose="020B0604020202020204" pitchFamily="34" charset="0"/>
              <a:buChar char="•"/>
            </a:pPr>
            <a:r>
              <a:rPr lang="sv-SE" sz="1000" i="1" dirty="0">
                <a:cs typeface="Arial"/>
              </a:rPr>
              <a:t>…</a:t>
            </a:r>
          </a:p>
          <a:p>
            <a:pPr marL="625475"/>
            <a:endParaRPr lang="sv-SE" sz="1000" i="1" dirty="0">
              <a:cs typeface="Arial"/>
            </a:endParaRPr>
          </a:p>
          <a:p>
            <a:pPr marL="537845"/>
            <a:r>
              <a:rPr lang="sv-SE" sz="1000" b="1" i="1" dirty="0"/>
              <a:t>Liten insats, liten effekt</a:t>
            </a:r>
            <a:r>
              <a:rPr lang="sv-SE" sz="1000" dirty="0"/>
              <a:t>:</a:t>
            </a:r>
            <a:endParaRPr lang="sv-SE" sz="1000" dirty="0">
              <a:cs typeface="Arial"/>
            </a:endParaRPr>
          </a:p>
          <a:p>
            <a:pPr marL="709295" indent="-171450">
              <a:buFont typeface="Arial" panose="020B0604020202020204" pitchFamily="34" charset="0"/>
              <a:buChar char="•"/>
            </a:pPr>
            <a:r>
              <a:rPr lang="sv-SE" sz="1000" i="1" dirty="0">
                <a:cs typeface="Arial"/>
              </a:rPr>
              <a:t>…</a:t>
            </a:r>
          </a:p>
          <a:p>
            <a:pPr marL="709295" indent="-171450">
              <a:buFont typeface="Arial" panose="020B0604020202020204" pitchFamily="34" charset="0"/>
              <a:buChar char="•"/>
            </a:pPr>
            <a:r>
              <a:rPr lang="sv-SE" sz="1000" i="1" dirty="0">
                <a:cs typeface="Arial"/>
              </a:rPr>
              <a:t>…</a:t>
            </a:r>
          </a:p>
          <a:p>
            <a:pPr marL="709295" indent="-171450">
              <a:buFont typeface="Arial" panose="020B0604020202020204" pitchFamily="34" charset="0"/>
              <a:buChar char="•"/>
            </a:pPr>
            <a:endParaRPr lang="sv-SE" sz="1000" i="1" dirty="0">
              <a:cs typeface="Arial"/>
            </a:endParaRPr>
          </a:p>
          <a:p>
            <a:pPr marL="537845"/>
            <a:r>
              <a:rPr lang="sv-SE" sz="1000" b="1" i="1" dirty="0"/>
              <a:t>Stor insats och liten effekt:</a:t>
            </a:r>
            <a:endParaRPr lang="sv-SE" sz="1000" b="1" i="1" dirty="0">
              <a:cs typeface="Arial"/>
            </a:endParaRPr>
          </a:p>
          <a:p>
            <a:pPr marL="709295" indent="-171450">
              <a:buFont typeface="Arial" panose="020B0604020202020204" pitchFamily="34" charset="0"/>
              <a:buChar char="•"/>
            </a:pPr>
            <a:r>
              <a:rPr lang="sv-SE" sz="1000" b="1" i="1" dirty="0"/>
              <a:t>…</a:t>
            </a:r>
          </a:p>
          <a:p>
            <a:pPr marL="709295" indent="-171450">
              <a:buFont typeface="Arial" panose="020B0604020202020204" pitchFamily="34" charset="0"/>
              <a:buChar char="•"/>
            </a:pPr>
            <a:r>
              <a:rPr lang="sv-SE" sz="1000" b="1" i="1" dirty="0">
                <a:cs typeface="Arial"/>
              </a:rPr>
              <a:t>…</a:t>
            </a:r>
          </a:p>
          <a:p>
            <a:pPr marL="709295" indent="-171450">
              <a:buFont typeface="Arial" panose="020B0604020202020204" pitchFamily="34" charset="0"/>
              <a:buChar char="•"/>
            </a:pPr>
            <a:endParaRPr lang="sv-SE" sz="1000" i="1" dirty="0">
              <a:cs typeface="Arial"/>
            </a:endParaRPr>
          </a:p>
          <a:p>
            <a:endParaRPr lang="sv-SE" sz="1200" b="1" dirty="0">
              <a:solidFill>
                <a:srgbClr val="FF9933"/>
              </a:solidFill>
            </a:endParaRPr>
          </a:p>
          <a:p>
            <a:endParaRPr lang="sv-SE" sz="1200" b="1" dirty="0">
              <a:solidFill>
                <a:srgbClr val="FF9933"/>
              </a:solidFill>
            </a:endParaRPr>
          </a:p>
          <a:p>
            <a:r>
              <a:rPr lang="sv-SE" sz="1200" b="1" dirty="0">
                <a:solidFill>
                  <a:srgbClr val="FF9933"/>
                </a:solidFill>
              </a:rPr>
              <a:t>Bråttom men mindre viktigt (från övning 1)</a:t>
            </a:r>
          </a:p>
          <a:p>
            <a:pPr marL="447675" indent="-171450">
              <a:buFont typeface="Arial" panose="020B0604020202020204" pitchFamily="34" charset="0"/>
              <a:buChar char="•"/>
            </a:pPr>
            <a:r>
              <a:rPr lang="sv-SE" sz="1200" b="1" dirty="0">
                <a:solidFill>
                  <a:srgbClr val="FF9933"/>
                </a:solidFill>
              </a:rPr>
              <a:t>….</a:t>
            </a:r>
          </a:p>
          <a:p>
            <a:pPr marL="447675" indent="-171450">
              <a:buFont typeface="Arial" panose="020B0604020202020204" pitchFamily="34" charset="0"/>
              <a:buChar char="•"/>
            </a:pPr>
            <a:r>
              <a:rPr lang="sv-SE" sz="1200" b="1" dirty="0">
                <a:solidFill>
                  <a:srgbClr val="FF9933"/>
                </a:solidFill>
              </a:rPr>
              <a:t>…</a:t>
            </a:r>
            <a:endParaRPr lang="sv-SE" sz="1200" dirty="0">
              <a:solidFill>
                <a:srgbClr val="FF9933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b="1" dirty="0">
              <a:solidFill>
                <a:schemeClr val="accent4"/>
              </a:solidFill>
            </a:endParaRPr>
          </a:p>
          <a:p>
            <a:r>
              <a:rPr lang="sv-SE" sz="1200" b="1" dirty="0"/>
              <a:t>Kan vänta och är viktigt (från övning 1): </a:t>
            </a:r>
          </a:p>
          <a:p>
            <a:endParaRPr lang="sv-SE" sz="1200" b="1" dirty="0"/>
          </a:p>
          <a:p>
            <a:pPr marL="625475" indent="-171450">
              <a:buFont typeface="Arial" panose="020B0604020202020204" pitchFamily="34" charset="0"/>
              <a:buChar char="•"/>
            </a:pPr>
            <a:r>
              <a:rPr lang="sv-SE" sz="1200" b="1" dirty="0"/>
              <a:t>…</a:t>
            </a:r>
          </a:p>
          <a:p>
            <a:pPr marL="625475" indent="-171450">
              <a:buFont typeface="Arial" panose="020B0604020202020204" pitchFamily="34" charset="0"/>
              <a:buChar char="•"/>
            </a:pPr>
            <a:r>
              <a:rPr lang="sv-SE" sz="1200" b="1" dirty="0"/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b="1" dirty="0"/>
          </a:p>
          <a:p>
            <a:r>
              <a:rPr lang="sv-SE" sz="1200" b="1" dirty="0"/>
              <a:t>Kan vänta och mindre viktigt (från övning 1): </a:t>
            </a:r>
          </a:p>
          <a:p>
            <a:pPr marL="625475" indent="-171450">
              <a:buFont typeface="Arial" panose="020B0604020202020204" pitchFamily="34" charset="0"/>
              <a:buChar char="•"/>
            </a:pPr>
            <a:r>
              <a:rPr lang="sv-SE" sz="1200" b="1" dirty="0"/>
              <a:t>…</a:t>
            </a:r>
          </a:p>
          <a:p>
            <a:pPr marL="625475" indent="-171450">
              <a:buFont typeface="Arial" panose="020B0604020202020204" pitchFamily="34" charset="0"/>
              <a:buChar char="•"/>
            </a:pPr>
            <a:r>
              <a:rPr lang="sv-SE" sz="1200" b="1" dirty="0"/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84778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80E1D3F0A6F9F14B9702FD8B6A8BF80E" ma:contentTypeVersion="11" ma:contentTypeDescription="Organisation Team Document Content Type" ma:contentTypeScope="" ma:versionID="f4fbb4ef2795e5e5d3bfab02f37f7c2f">
  <xsd:schema xmlns:xsd="http://www.w3.org/2001/XMLSchema" xmlns:xs="http://www.w3.org/2001/XMLSchema" xmlns:p="http://schemas.microsoft.com/office/2006/metadata/properties" xmlns:ns2="3368f6b0-661b-4854-ac17-178fc88f1a5c" xmlns:ns3="7b2ba3d5-ae7e-4872-ab6d-f5dc97d22469" xmlns:ns4="43c874a7-d713-4524-9ca2-07f48f8a60be" targetNamespace="http://schemas.microsoft.com/office/2006/metadata/properties" ma:root="true" ma:fieldsID="0fc7cc9e8879a87ed236bb58adfeb451" ns2:_="" ns3:_="" ns4:_="">
    <xsd:import namespace="3368f6b0-661b-4854-ac17-178fc88f1a5c"/>
    <xsd:import namespace="7b2ba3d5-ae7e-4872-ab6d-f5dc97d22469"/>
    <xsd:import namespace="43c874a7-d713-4524-9ca2-07f48f8a60be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AutoKeyPoints" minOccurs="0"/>
                <xsd:element ref="ns4:MediaServiceKeyPoints" minOccurs="0"/>
                <xsd:element ref="ns4:lcf76f155ced4ddcb4097134ff3c332f" minOccurs="0"/>
                <xsd:element ref="ns4:MediaLengthInSeconds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8f6b0-661b-4854-ac17-178fc88f1a5c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Stadsledningsförvaltningen|b6fc8a29-992e-469d-83ac-4d8ea7b94e08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9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982b7f94-bfc4-4e9f-bcf6-da5f3cdc5c0e}" ma:internalName="TaxCatchAll" ma:showField="CatchAllData" ma:web="3368f6b0-661b-4854-ac17-178fc88f1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82b7f94-bfc4-4e9f-bcf6-da5f3cdc5c0e}" ma:internalName="TaxCatchAllLabel" ma:readOnly="true" ma:showField="CatchAllDataLabel" ma:web="3368f6b0-661b-4854-ac17-178fc88f1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874a7-d713-4524-9ca2-07f48f8a60be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ba3d5-ae7e-4872-ab6d-f5dc97d22469">
      <Value>1</Value>
    </TaxCatchAll>
    <b89223313b284f2a879bf9c1e2dff829 xmlns="3368f6b0-661b-4854-ac17-178fc88f1a5c">
      <Terms xmlns="http://schemas.microsoft.com/office/infopath/2007/PartnerControls"/>
    </b89223313b284f2a879bf9c1e2dff829>
    <lcf76f155ced4ddcb4097134ff3c332f xmlns="43c874a7-d713-4524-9ca2-07f48f8a60be">
      <Terms xmlns="http://schemas.microsoft.com/office/infopath/2007/PartnerControls"/>
    </lcf76f155ced4ddcb4097134ff3c332f>
    <kf5321c52a534cb6a765f3faf36eabeb xmlns="3368f6b0-661b-4854-ac17-178fc88f1a5c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kf5321c52a534cb6a765f3faf36eabeb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48F95C-BE08-4ECF-BE70-D330841949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8f6b0-661b-4854-ac17-178fc88f1a5c"/>
    <ds:schemaRef ds:uri="7b2ba3d5-ae7e-4872-ab6d-f5dc97d22469"/>
    <ds:schemaRef ds:uri="43c874a7-d713-4524-9ca2-07f48f8a60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7b2ba3d5-ae7e-4872-ab6d-f5dc97d22469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3c874a7-d713-4524-9ca2-07f48f8a60be"/>
    <ds:schemaRef ds:uri="3368f6b0-661b-4854-ac17-178fc88f1a5c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15</TotalTime>
  <Words>580</Words>
  <Application>Microsoft Office PowerPoint</Application>
  <PresentationFormat>Bredbild</PresentationFormat>
  <Paragraphs>93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7</vt:i4>
      </vt:variant>
    </vt:vector>
  </HeadingPairs>
  <TitlesOfParts>
    <vt:vector size="19" baseType="lpstr">
      <vt:lpstr>Roboto Light</vt:lpstr>
      <vt:lpstr>Arial</vt:lpstr>
      <vt:lpstr>Arial,Sans-Serif</vt:lpstr>
      <vt:lpstr>Helsingborg Sans</vt:lpstr>
      <vt:lpstr>Calibri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Övningar för att prioritera i arbetet Från att göra många saker till att göra rätt saker </vt:lpstr>
      <vt:lpstr>Från att göra många saker till att göra rätt saker</vt:lpstr>
      <vt:lpstr>Övning 1 – arbetsuppgifter i relation till på bråttom och viktig Eisenhowermetoden </vt:lpstr>
      <vt:lpstr>PowerPoint-presentation</vt:lpstr>
      <vt:lpstr>Övning 2 – arbetsuppgifter i relation till effekt och insats Prioriteringsmatris</vt:lpstr>
      <vt:lpstr>PowerPoint-presentation</vt:lpstr>
      <vt:lpstr> Vår prioritetslista Förutsatt att du gjort övning 1 och därefter 2 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Schultz Mette - SLF</dc:creator>
  <cp:lastModifiedBy>Schultz Mette - SLF</cp:lastModifiedBy>
  <cp:revision>2</cp:revision>
  <dcterms:created xsi:type="dcterms:W3CDTF">2023-06-29T08:58:14Z</dcterms:created>
  <dcterms:modified xsi:type="dcterms:W3CDTF">2024-03-13T14:42:01Z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0x010100B16161C1156749828247A73D71908800003688C1375AB3496E9D965A30C48E06910080E1D3F0A6F9F14B9702FD8B6A8BF80E</vt:lpwstr>
  </property>
  <property fmtid="{D5CDD505-2E9C-101B-9397-08002B2CF9AE}" pid="3" name="DWTaxonomyDocumentType">
    <vt:lpwstr/>
  </property>
  <property fmtid="{D5CDD505-2E9C-101B-9397-08002B2CF9AE}" pid="4" name="DWDivision">
    <vt:lpwstr>1;#Stadsledningsförvaltningen|b6fc8a29-992e-469d-83ac-4d8ea7b94e08</vt:lpwstr>
  </property>
  <property fmtid="{D5CDD505-2E9C-101B-9397-08002B2CF9AE}" pid="5" name="MediaServiceImageTags">
    <vt:lpwstr/>
  </property>
</Properties>
</file>