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6715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8351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510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3046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3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8980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4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9427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784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644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5382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47771-F24B-481B-A23A-7B68CBE48E61}" type="datetimeFigureOut">
              <a:rPr lang="sv-SE" smtClean="0"/>
              <a:t>2021-12-01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0383E-C896-489A-AF67-5BF4459285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595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-form 3"/>
          <p:cNvSpPr/>
          <p:nvPr/>
        </p:nvSpPr>
        <p:spPr>
          <a:xfrm>
            <a:off x="1203877" y="2295523"/>
            <a:ext cx="1710774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Identifiera process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V-form 5"/>
          <p:cNvSpPr/>
          <p:nvPr/>
        </p:nvSpPr>
        <p:spPr>
          <a:xfrm>
            <a:off x="3699427" y="2285999"/>
            <a:ext cx="2025098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Dokumentera process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V-form 6"/>
          <p:cNvSpPr/>
          <p:nvPr/>
        </p:nvSpPr>
        <p:spPr>
          <a:xfrm>
            <a:off x="6577194" y="2285998"/>
            <a:ext cx="1517841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Genom-gång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8" name="V-form 7"/>
          <p:cNvSpPr/>
          <p:nvPr/>
        </p:nvSpPr>
        <p:spPr>
          <a:xfrm>
            <a:off x="8984342" y="2285998"/>
            <a:ext cx="1710774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Utveckla process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9" name="Rektangel 8"/>
          <p:cNvSpPr>
            <a:spLocks noChangeAspect="1"/>
          </p:cNvSpPr>
          <p:nvPr/>
        </p:nvSpPr>
        <p:spPr>
          <a:xfrm>
            <a:off x="600074" y="242774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>
            <a:spLocks noChangeAspect="1"/>
          </p:cNvSpPr>
          <p:nvPr/>
        </p:nvSpPr>
        <p:spPr>
          <a:xfrm>
            <a:off x="600074" y="302782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/>
          <p:cNvSpPr txBox="1"/>
          <p:nvPr/>
        </p:nvSpPr>
        <p:spPr>
          <a:xfrm>
            <a:off x="504265" y="265849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Idé</a:t>
            </a:r>
            <a:endParaRPr lang="sv-SE" dirty="0"/>
          </a:p>
        </p:txBody>
      </p:sp>
      <p:sp>
        <p:nvSpPr>
          <p:cNvPr id="12" name="textruta 11"/>
          <p:cNvSpPr txBox="1"/>
          <p:nvPr/>
        </p:nvSpPr>
        <p:spPr>
          <a:xfrm>
            <a:off x="19185" y="3258565"/>
            <a:ext cx="1449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Verksamhets-plan</a:t>
            </a:r>
            <a:endParaRPr lang="sv-SE" dirty="0"/>
          </a:p>
        </p:txBody>
      </p:sp>
      <p:cxnSp>
        <p:nvCxnSpPr>
          <p:cNvPr id="14" name="Rak pilkoppling 13"/>
          <p:cNvCxnSpPr>
            <a:stCxn id="9" idx="3"/>
            <a:endCxn id="4" idx="1"/>
          </p:cNvCxnSpPr>
          <p:nvPr/>
        </p:nvCxnSpPr>
        <p:spPr>
          <a:xfrm>
            <a:off x="888074" y="2571748"/>
            <a:ext cx="592029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Vinklad koppling 15"/>
          <p:cNvCxnSpPr>
            <a:stCxn id="10" idx="3"/>
            <a:endCxn id="4" idx="1"/>
          </p:cNvCxnSpPr>
          <p:nvPr/>
        </p:nvCxnSpPr>
        <p:spPr>
          <a:xfrm flipV="1">
            <a:off x="888074" y="2571749"/>
            <a:ext cx="592029" cy="600074"/>
          </a:xfrm>
          <a:prstGeom prst="bentConnector3">
            <a:avLst>
              <a:gd name="adj1" fmla="val 33911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ktangel 17"/>
          <p:cNvSpPr>
            <a:spLocks noChangeAspect="1"/>
          </p:cNvSpPr>
          <p:nvPr/>
        </p:nvSpPr>
        <p:spPr>
          <a:xfrm>
            <a:off x="3166583" y="242774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textruta 18"/>
          <p:cNvSpPr txBox="1"/>
          <p:nvPr/>
        </p:nvSpPr>
        <p:spPr>
          <a:xfrm>
            <a:off x="2288520" y="2796900"/>
            <a:ext cx="20514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dirty="0" smtClean="0"/>
              <a:t>Processkandidat</a:t>
            </a:r>
          </a:p>
          <a:p>
            <a:pPr algn="ctr"/>
            <a:r>
              <a:rPr lang="sv-SE" dirty="0"/>
              <a:t>f</a:t>
            </a:r>
            <a:r>
              <a:rPr lang="sv-SE" dirty="0" smtClean="0"/>
              <a:t>ör avstämning med</a:t>
            </a:r>
            <a:br>
              <a:rPr lang="sv-SE" dirty="0" smtClean="0"/>
            </a:br>
            <a:r>
              <a:rPr lang="sv-SE" dirty="0" err="1" smtClean="0"/>
              <a:t>digitaliseringsavd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20" name="Rektangel 19"/>
          <p:cNvSpPr>
            <a:spLocks noChangeAspect="1"/>
          </p:cNvSpPr>
          <p:nvPr/>
        </p:nvSpPr>
        <p:spPr>
          <a:xfrm>
            <a:off x="5969369" y="241822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/>
          <p:cNvSpPr txBox="1"/>
          <p:nvPr/>
        </p:nvSpPr>
        <p:spPr>
          <a:xfrm>
            <a:off x="5479956" y="2658490"/>
            <a:ext cx="126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Process-beskrivning</a:t>
            </a:r>
            <a:endParaRPr lang="sv-SE" dirty="0"/>
          </a:p>
        </p:txBody>
      </p:sp>
      <p:sp>
        <p:nvSpPr>
          <p:cNvPr id="22" name="Rektangel 21"/>
          <p:cNvSpPr>
            <a:spLocks noChangeAspect="1"/>
          </p:cNvSpPr>
          <p:nvPr/>
        </p:nvSpPr>
        <p:spPr>
          <a:xfrm>
            <a:off x="8361178" y="241822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ruta 22"/>
          <p:cNvSpPr txBox="1"/>
          <p:nvPr/>
        </p:nvSpPr>
        <p:spPr>
          <a:xfrm>
            <a:off x="7944744" y="2658490"/>
            <a:ext cx="1120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Godkänt kostnads-estimat</a:t>
            </a:r>
            <a:endParaRPr lang="sv-SE" dirty="0"/>
          </a:p>
        </p:txBody>
      </p:sp>
      <p:cxnSp>
        <p:nvCxnSpPr>
          <p:cNvPr id="25" name="Rak pilkoppling 24"/>
          <p:cNvCxnSpPr>
            <a:stCxn id="4" idx="3"/>
            <a:endCxn id="18" idx="1"/>
          </p:cNvCxnSpPr>
          <p:nvPr/>
        </p:nvCxnSpPr>
        <p:spPr>
          <a:xfrm flipV="1">
            <a:off x="2914651" y="2571748"/>
            <a:ext cx="251932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k pilkoppling 26"/>
          <p:cNvCxnSpPr>
            <a:stCxn id="18" idx="3"/>
            <a:endCxn id="6" idx="1"/>
          </p:cNvCxnSpPr>
          <p:nvPr/>
        </p:nvCxnSpPr>
        <p:spPr>
          <a:xfrm flipV="1">
            <a:off x="3454583" y="2562225"/>
            <a:ext cx="521070" cy="95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pilkoppling 28"/>
          <p:cNvCxnSpPr>
            <a:stCxn id="6" idx="3"/>
            <a:endCxn id="20" idx="1"/>
          </p:cNvCxnSpPr>
          <p:nvPr/>
        </p:nvCxnSpPr>
        <p:spPr>
          <a:xfrm flipV="1">
            <a:off x="5724525" y="2562224"/>
            <a:ext cx="244844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ktangel 30"/>
          <p:cNvSpPr>
            <a:spLocks noChangeAspect="1"/>
          </p:cNvSpPr>
          <p:nvPr/>
        </p:nvSpPr>
        <p:spPr>
          <a:xfrm>
            <a:off x="11150487" y="241822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textruta 31"/>
          <p:cNvSpPr txBox="1"/>
          <p:nvPr/>
        </p:nvSpPr>
        <p:spPr>
          <a:xfrm>
            <a:off x="10463559" y="2658490"/>
            <a:ext cx="1672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Produktionssatt</a:t>
            </a:r>
            <a:r>
              <a:rPr lang="sv-SE" dirty="0" smtClean="0"/>
              <a:t> process</a:t>
            </a:r>
            <a:endParaRPr lang="sv-SE" dirty="0"/>
          </a:p>
        </p:txBody>
      </p:sp>
      <p:cxnSp>
        <p:nvCxnSpPr>
          <p:cNvPr id="34" name="Rak pilkoppling 33"/>
          <p:cNvCxnSpPr>
            <a:stCxn id="20" idx="3"/>
            <a:endCxn id="7" idx="1"/>
          </p:cNvCxnSpPr>
          <p:nvPr/>
        </p:nvCxnSpPr>
        <p:spPr>
          <a:xfrm>
            <a:off x="6257369" y="2562224"/>
            <a:ext cx="59605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k pilkoppling 35"/>
          <p:cNvCxnSpPr>
            <a:stCxn id="7" idx="3"/>
            <a:endCxn id="22" idx="1"/>
          </p:cNvCxnSpPr>
          <p:nvPr/>
        </p:nvCxnSpPr>
        <p:spPr>
          <a:xfrm>
            <a:off x="8095035" y="2562224"/>
            <a:ext cx="26614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k pilkoppling 40"/>
          <p:cNvCxnSpPr>
            <a:stCxn id="22" idx="3"/>
            <a:endCxn id="8" idx="1"/>
          </p:cNvCxnSpPr>
          <p:nvPr/>
        </p:nvCxnSpPr>
        <p:spPr>
          <a:xfrm>
            <a:off x="8649178" y="2562224"/>
            <a:ext cx="61139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k pilkoppling 45"/>
          <p:cNvCxnSpPr>
            <a:stCxn id="8" idx="3"/>
          </p:cNvCxnSpPr>
          <p:nvPr/>
        </p:nvCxnSpPr>
        <p:spPr>
          <a:xfrm flipV="1">
            <a:off x="10695116" y="2562223"/>
            <a:ext cx="455371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ruta 1"/>
          <p:cNvSpPr txBox="1"/>
          <p:nvPr/>
        </p:nvSpPr>
        <p:spPr>
          <a:xfrm>
            <a:off x="1203877" y="1372966"/>
            <a:ext cx="146105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Verksamhets-kunnig</a:t>
            </a:r>
            <a:endParaRPr lang="sv-SE" dirty="0"/>
          </a:p>
        </p:txBody>
      </p:sp>
      <p:sp>
        <p:nvSpPr>
          <p:cNvPr id="28" name="textruta 27"/>
          <p:cNvSpPr txBox="1"/>
          <p:nvPr/>
        </p:nvSpPr>
        <p:spPr>
          <a:xfrm>
            <a:off x="3853002" y="1372966"/>
            <a:ext cx="146105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Verksamhets-kunnig</a:t>
            </a:r>
            <a:endParaRPr lang="sv-SE" dirty="0"/>
          </a:p>
        </p:txBody>
      </p:sp>
      <p:sp>
        <p:nvSpPr>
          <p:cNvPr id="30" name="textruta 29"/>
          <p:cNvSpPr txBox="1"/>
          <p:nvPr/>
        </p:nvSpPr>
        <p:spPr>
          <a:xfrm>
            <a:off x="9075552" y="1511466"/>
            <a:ext cx="124737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PS </a:t>
            </a:r>
            <a:r>
              <a:rPr lang="sv-SE" dirty="0" err="1" smtClean="0"/>
              <a:t>Provider</a:t>
            </a:r>
            <a:endParaRPr lang="sv-SE" dirty="0"/>
          </a:p>
        </p:txBody>
      </p:sp>
      <p:sp>
        <p:nvSpPr>
          <p:cNvPr id="33" name="textruta 32"/>
          <p:cNvSpPr txBox="1"/>
          <p:nvPr/>
        </p:nvSpPr>
        <p:spPr>
          <a:xfrm>
            <a:off x="6257369" y="1372967"/>
            <a:ext cx="187486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Verksamhet &amp; </a:t>
            </a:r>
            <a:r>
              <a:rPr lang="sv-SE" dirty="0" err="1"/>
              <a:t>D</a:t>
            </a:r>
            <a:r>
              <a:rPr lang="sv-SE" dirty="0" err="1" smtClean="0"/>
              <a:t>igitaliseringsavd</a:t>
            </a:r>
            <a:r>
              <a:rPr lang="sv-SE" dirty="0" smtClean="0"/>
              <a:t>.</a:t>
            </a:r>
            <a:endParaRPr lang="sv-SE" dirty="0"/>
          </a:p>
        </p:txBody>
      </p:sp>
      <p:cxnSp>
        <p:nvCxnSpPr>
          <p:cNvPr id="5" name="Rak koppling 4"/>
          <p:cNvCxnSpPr>
            <a:stCxn id="2" idx="2"/>
            <a:endCxn id="4" idx="0"/>
          </p:cNvCxnSpPr>
          <p:nvPr/>
        </p:nvCxnSpPr>
        <p:spPr>
          <a:xfrm flipH="1">
            <a:off x="1921151" y="2019297"/>
            <a:ext cx="13253" cy="276226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Rak koppling 14"/>
          <p:cNvCxnSpPr>
            <a:stCxn id="28" idx="2"/>
            <a:endCxn id="6" idx="0"/>
          </p:cNvCxnSpPr>
          <p:nvPr/>
        </p:nvCxnSpPr>
        <p:spPr>
          <a:xfrm flipH="1">
            <a:off x="4573863" y="2019297"/>
            <a:ext cx="9666" cy="266702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koppling 23"/>
          <p:cNvCxnSpPr>
            <a:stCxn id="33" idx="2"/>
            <a:endCxn id="7" idx="0"/>
          </p:cNvCxnSpPr>
          <p:nvPr/>
        </p:nvCxnSpPr>
        <p:spPr>
          <a:xfrm>
            <a:off x="7194804" y="2019298"/>
            <a:ext cx="3198" cy="266700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koppling 34"/>
          <p:cNvCxnSpPr>
            <a:stCxn id="30" idx="2"/>
            <a:endCxn id="8" idx="0"/>
          </p:cNvCxnSpPr>
          <p:nvPr/>
        </p:nvCxnSpPr>
        <p:spPr>
          <a:xfrm>
            <a:off x="9699238" y="1880798"/>
            <a:ext cx="2378" cy="405200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44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-form 7"/>
          <p:cNvSpPr/>
          <p:nvPr/>
        </p:nvSpPr>
        <p:spPr>
          <a:xfrm>
            <a:off x="4899359" y="457198"/>
            <a:ext cx="1710774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Utveckla process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2" name="Rektangel 21"/>
          <p:cNvSpPr>
            <a:spLocks noChangeAspect="1"/>
          </p:cNvSpPr>
          <p:nvPr/>
        </p:nvSpPr>
        <p:spPr>
          <a:xfrm>
            <a:off x="4276195" y="58942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ruta 22"/>
          <p:cNvSpPr txBox="1"/>
          <p:nvPr/>
        </p:nvSpPr>
        <p:spPr>
          <a:xfrm>
            <a:off x="3859761" y="829690"/>
            <a:ext cx="1120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Godkänt kostnads-estimat</a:t>
            </a:r>
            <a:endParaRPr lang="sv-SE" dirty="0"/>
          </a:p>
        </p:txBody>
      </p:sp>
      <p:sp>
        <p:nvSpPr>
          <p:cNvPr id="31" name="Rektangel 30"/>
          <p:cNvSpPr>
            <a:spLocks noChangeAspect="1"/>
          </p:cNvSpPr>
          <p:nvPr/>
        </p:nvSpPr>
        <p:spPr>
          <a:xfrm>
            <a:off x="7065504" y="58942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textruta 31"/>
          <p:cNvSpPr txBox="1"/>
          <p:nvPr/>
        </p:nvSpPr>
        <p:spPr>
          <a:xfrm>
            <a:off x="6378576" y="829690"/>
            <a:ext cx="1672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Produktionssatt</a:t>
            </a:r>
            <a:r>
              <a:rPr lang="sv-SE" dirty="0" smtClean="0"/>
              <a:t> process</a:t>
            </a:r>
            <a:endParaRPr lang="sv-SE" dirty="0"/>
          </a:p>
        </p:txBody>
      </p:sp>
      <p:cxnSp>
        <p:nvCxnSpPr>
          <p:cNvPr id="41" name="Rak pilkoppling 40"/>
          <p:cNvCxnSpPr>
            <a:stCxn id="22" idx="3"/>
            <a:endCxn id="8" idx="1"/>
          </p:cNvCxnSpPr>
          <p:nvPr/>
        </p:nvCxnSpPr>
        <p:spPr>
          <a:xfrm>
            <a:off x="4564195" y="733424"/>
            <a:ext cx="61139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k pilkoppling 45"/>
          <p:cNvCxnSpPr>
            <a:stCxn id="8" idx="3"/>
          </p:cNvCxnSpPr>
          <p:nvPr/>
        </p:nvCxnSpPr>
        <p:spPr>
          <a:xfrm flipV="1">
            <a:off x="6610133" y="733423"/>
            <a:ext cx="455371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ktangel 27"/>
          <p:cNvSpPr>
            <a:spLocks noChangeAspect="1"/>
          </p:cNvSpPr>
          <p:nvPr/>
        </p:nvSpPr>
        <p:spPr>
          <a:xfrm>
            <a:off x="346229" y="3703685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textruta 29"/>
          <p:cNvSpPr txBox="1"/>
          <p:nvPr/>
        </p:nvSpPr>
        <p:spPr>
          <a:xfrm>
            <a:off x="19246" y="4073158"/>
            <a:ext cx="1120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Godkänt kostnads-estimat</a:t>
            </a:r>
            <a:endParaRPr lang="sv-SE" dirty="0"/>
          </a:p>
        </p:txBody>
      </p:sp>
      <p:sp>
        <p:nvSpPr>
          <p:cNvPr id="33" name="Rektangel 32"/>
          <p:cNvSpPr>
            <a:spLocks noChangeAspect="1"/>
          </p:cNvSpPr>
          <p:nvPr/>
        </p:nvSpPr>
        <p:spPr>
          <a:xfrm>
            <a:off x="11286344" y="3703685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textruta 34"/>
          <p:cNvSpPr txBox="1"/>
          <p:nvPr/>
        </p:nvSpPr>
        <p:spPr>
          <a:xfrm>
            <a:off x="10519904" y="4073158"/>
            <a:ext cx="1672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Produktionssatt</a:t>
            </a:r>
            <a:r>
              <a:rPr lang="sv-SE" dirty="0" smtClean="0"/>
              <a:t> process</a:t>
            </a:r>
            <a:endParaRPr lang="sv-SE" dirty="0"/>
          </a:p>
        </p:txBody>
      </p:sp>
      <p:sp>
        <p:nvSpPr>
          <p:cNvPr id="37" name="V-form 36"/>
          <p:cNvSpPr/>
          <p:nvPr/>
        </p:nvSpPr>
        <p:spPr>
          <a:xfrm>
            <a:off x="693986" y="3571459"/>
            <a:ext cx="1721227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Utveckling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8" name="V-form 37"/>
          <p:cNvSpPr/>
          <p:nvPr/>
        </p:nvSpPr>
        <p:spPr>
          <a:xfrm>
            <a:off x="2975188" y="3567848"/>
            <a:ext cx="1109635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Test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9" name="V-form 38"/>
          <p:cNvSpPr/>
          <p:nvPr/>
        </p:nvSpPr>
        <p:spPr>
          <a:xfrm>
            <a:off x="4663207" y="3567847"/>
            <a:ext cx="1707786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Process-verifiering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0" name="V-form 39"/>
          <p:cNvSpPr/>
          <p:nvPr/>
        </p:nvSpPr>
        <p:spPr>
          <a:xfrm>
            <a:off x="6919031" y="3567847"/>
            <a:ext cx="1718082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Funktions-verifiering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2" name="V-form 41"/>
          <p:cNvSpPr/>
          <p:nvPr/>
        </p:nvSpPr>
        <p:spPr>
          <a:xfrm>
            <a:off x="9188939" y="3567847"/>
            <a:ext cx="1873314" cy="552451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Inskolning</a:t>
            </a:r>
          </a:p>
          <a:p>
            <a:pPr algn="ctr"/>
            <a:r>
              <a:rPr lang="sv-SE" dirty="0" smtClean="0">
                <a:solidFill>
                  <a:schemeClr val="tx1"/>
                </a:solidFill>
              </a:rPr>
              <a:t>(Hypercare)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3" name="Rektangel 42"/>
          <p:cNvSpPr>
            <a:spLocks noChangeAspect="1"/>
          </p:cNvSpPr>
          <p:nvPr/>
        </p:nvSpPr>
        <p:spPr>
          <a:xfrm>
            <a:off x="2627839" y="3703685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textruta 43"/>
          <p:cNvSpPr txBox="1"/>
          <p:nvPr/>
        </p:nvSpPr>
        <p:spPr>
          <a:xfrm>
            <a:off x="2161710" y="4073158"/>
            <a:ext cx="1120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Utvecklad process</a:t>
            </a:r>
            <a:endParaRPr lang="sv-SE" dirty="0"/>
          </a:p>
        </p:txBody>
      </p:sp>
      <p:sp>
        <p:nvSpPr>
          <p:cNvPr id="45" name="Rektangel 44"/>
          <p:cNvSpPr>
            <a:spLocks noChangeAspect="1"/>
          </p:cNvSpPr>
          <p:nvPr/>
        </p:nvSpPr>
        <p:spPr>
          <a:xfrm>
            <a:off x="4311654" y="3703685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textruta 46"/>
          <p:cNvSpPr txBox="1"/>
          <p:nvPr/>
        </p:nvSpPr>
        <p:spPr>
          <a:xfrm>
            <a:off x="3845525" y="4073158"/>
            <a:ext cx="1120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Testad process</a:t>
            </a:r>
            <a:endParaRPr lang="sv-SE" dirty="0"/>
          </a:p>
        </p:txBody>
      </p:sp>
      <p:sp>
        <p:nvSpPr>
          <p:cNvPr id="48" name="Rektangel 47"/>
          <p:cNvSpPr>
            <a:spLocks noChangeAspect="1"/>
          </p:cNvSpPr>
          <p:nvPr/>
        </p:nvSpPr>
        <p:spPr>
          <a:xfrm>
            <a:off x="6572585" y="3703685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" name="textruta 48"/>
          <p:cNvSpPr txBox="1"/>
          <p:nvPr/>
        </p:nvSpPr>
        <p:spPr>
          <a:xfrm>
            <a:off x="6106456" y="4073158"/>
            <a:ext cx="1120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Verifierad process</a:t>
            </a:r>
            <a:endParaRPr lang="sv-SE" dirty="0"/>
          </a:p>
        </p:txBody>
      </p:sp>
      <p:sp>
        <p:nvSpPr>
          <p:cNvPr id="52" name="Rektangel 51"/>
          <p:cNvSpPr>
            <a:spLocks noChangeAspect="1"/>
          </p:cNvSpPr>
          <p:nvPr/>
        </p:nvSpPr>
        <p:spPr>
          <a:xfrm>
            <a:off x="8833780" y="3703685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3" name="textruta 52"/>
          <p:cNvSpPr txBox="1"/>
          <p:nvPr/>
        </p:nvSpPr>
        <p:spPr>
          <a:xfrm>
            <a:off x="8367651" y="4073158"/>
            <a:ext cx="1120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Validerad process</a:t>
            </a:r>
            <a:endParaRPr lang="sv-SE" dirty="0"/>
          </a:p>
        </p:txBody>
      </p:sp>
      <p:cxnSp>
        <p:nvCxnSpPr>
          <p:cNvPr id="3" name="Rak pilkoppling 2"/>
          <p:cNvCxnSpPr>
            <a:stCxn id="28" idx="3"/>
            <a:endCxn id="37" idx="1"/>
          </p:cNvCxnSpPr>
          <p:nvPr/>
        </p:nvCxnSpPr>
        <p:spPr>
          <a:xfrm>
            <a:off x="634229" y="3847685"/>
            <a:ext cx="33598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pilkoppling 12"/>
          <p:cNvCxnSpPr>
            <a:stCxn id="37" idx="3"/>
            <a:endCxn id="43" idx="1"/>
          </p:cNvCxnSpPr>
          <p:nvPr/>
        </p:nvCxnSpPr>
        <p:spPr>
          <a:xfrm>
            <a:off x="2415213" y="3847685"/>
            <a:ext cx="2126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k pilkoppling 16"/>
          <p:cNvCxnSpPr>
            <a:stCxn id="43" idx="3"/>
            <a:endCxn id="38" idx="1"/>
          </p:cNvCxnSpPr>
          <p:nvPr/>
        </p:nvCxnSpPr>
        <p:spPr>
          <a:xfrm flipV="1">
            <a:off x="2915839" y="3844074"/>
            <a:ext cx="335575" cy="36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k pilkoppling 25"/>
          <p:cNvCxnSpPr>
            <a:stCxn id="38" idx="3"/>
            <a:endCxn id="45" idx="1"/>
          </p:cNvCxnSpPr>
          <p:nvPr/>
        </p:nvCxnSpPr>
        <p:spPr>
          <a:xfrm>
            <a:off x="4084823" y="3844074"/>
            <a:ext cx="226831" cy="36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k pilkoppling 54"/>
          <p:cNvCxnSpPr>
            <a:stCxn id="45" idx="3"/>
            <a:endCxn id="39" idx="1"/>
          </p:cNvCxnSpPr>
          <p:nvPr/>
        </p:nvCxnSpPr>
        <p:spPr>
          <a:xfrm flipV="1">
            <a:off x="4599654" y="3844073"/>
            <a:ext cx="339779" cy="36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/>
          <p:cNvCxnSpPr>
            <a:stCxn id="39" idx="3"/>
            <a:endCxn id="48" idx="1"/>
          </p:cNvCxnSpPr>
          <p:nvPr/>
        </p:nvCxnSpPr>
        <p:spPr>
          <a:xfrm>
            <a:off x="6370993" y="3844073"/>
            <a:ext cx="201592" cy="36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k pilkoppling 58"/>
          <p:cNvCxnSpPr>
            <a:stCxn id="48" idx="3"/>
            <a:endCxn id="40" idx="1"/>
          </p:cNvCxnSpPr>
          <p:nvPr/>
        </p:nvCxnSpPr>
        <p:spPr>
          <a:xfrm flipV="1">
            <a:off x="6860585" y="3844073"/>
            <a:ext cx="334672" cy="36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k pilkoppling 60"/>
          <p:cNvCxnSpPr>
            <a:stCxn id="40" idx="3"/>
            <a:endCxn id="52" idx="1"/>
          </p:cNvCxnSpPr>
          <p:nvPr/>
        </p:nvCxnSpPr>
        <p:spPr>
          <a:xfrm>
            <a:off x="8637113" y="3844073"/>
            <a:ext cx="196667" cy="36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k pilkoppling 62"/>
          <p:cNvCxnSpPr>
            <a:stCxn id="52" idx="3"/>
            <a:endCxn id="42" idx="1"/>
          </p:cNvCxnSpPr>
          <p:nvPr/>
        </p:nvCxnSpPr>
        <p:spPr>
          <a:xfrm flipV="1">
            <a:off x="9121780" y="3844073"/>
            <a:ext cx="343385" cy="36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k pilkoppling 64"/>
          <p:cNvCxnSpPr>
            <a:stCxn id="42" idx="3"/>
            <a:endCxn id="33" idx="1"/>
          </p:cNvCxnSpPr>
          <p:nvPr/>
        </p:nvCxnSpPr>
        <p:spPr>
          <a:xfrm>
            <a:off x="11062253" y="3844073"/>
            <a:ext cx="224091" cy="36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ruta 35"/>
          <p:cNvSpPr txBox="1"/>
          <p:nvPr/>
        </p:nvSpPr>
        <p:spPr>
          <a:xfrm>
            <a:off x="802220" y="2653045"/>
            <a:ext cx="124737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PS </a:t>
            </a:r>
            <a:r>
              <a:rPr lang="sv-SE" dirty="0" err="1" smtClean="0"/>
              <a:t>Provider</a:t>
            </a:r>
            <a:endParaRPr lang="sv-SE" dirty="0"/>
          </a:p>
        </p:txBody>
      </p:sp>
      <p:sp>
        <p:nvSpPr>
          <p:cNvPr id="50" name="textruta 49"/>
          <p:cNvSpPr txBox="1"/>
          <p:nvPr/>
        </p:nvSpPr>
        <p:spPr>
          <a:xfrm>
            <a:off x="2778760" y="2662281"/>
            <a:ext cx="124737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PS </a:t>
            </a:r>
            <a:r>
              <a:rPr lang="sv-SE" dirty="0" err="1" smtClean="0"/>
              <a:t>Provider</a:t>
            </a:r>
            <a:endParaRPr lang="sv-SE" dirty="0"/>
          </a:p>
        </p:txBody>
      </p:sp>
      <p:sp>
        <p:nvSpPr>
          <p:cNvPr id="51" name="textruta 50"/>
          <p:cNvSpPr txBox="1"/>
          <p:nvPr/>
        </p:nvSpPr>
        <p:spPr>
          <a:xfrm>
            <a:off x="9253716" y="2514545"/>
            <a:ext cx="147531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PS </a:t>
            </a:r>
            <a:r>
              <a:rPr lang="sv-SE" dirty="0" err="1" smtClean="0"/>
              <a:t>Provider</a:t>
            </a:r>
            <a:r>
              <a:rPr lang="sv-SE" dirty="0" smtClean="0"/>
              <a:t> &amp; Verksamhet</a:t>
            </a:r>
            <a:endParaRPr lang="sv-SE" dirty="0"/>
          </a:p>
        </p:txBody>
      </p:sp>
      <p:sp>
        <p:nvSpPr>
          <p:cNvPr id="54" name="textruta 53"/>
          <p:cNvSpPr txBox="1"/>
          <p:nvPr/>
        </p:nvSpPr>
        <p:spPr>
          <a:xfrm>
            <a:off x="4442837" y="2385282"/>
            <a:ext cx="187120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PS </a:t>
            </a:r>
            <a:r>
              <a:rPr lang="sv-SE" dirty="0" err="1" smtClean="0"/>
              <a:t>Provider</a:t>
            </a:r>
            <a:r>
              <a:rPr lang="sv-SE" dirty="0" smtClean="0"/>
              <a:t> &amp; Verksamhet &amp; </a:t>
            </a:r>
            <a:r>
              <a:rPr lang="sv-SE" dirty="0" err="1"/>
              <a:t>D</a:t>
            </a:r>
            <a:r>
              <a:rPr lang="sv-SE" dirty="0" err="1" smtClean="0"/>
              <a:t>igitaliseringsavd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56" name="textruta 55"/>
          <p:cNvSpPr txBox="1"/>
          <p:nvPr/>
        </p:nvSpPr>
        <p:spPr>
          <a:xfrm>
            <a:off x="6707020" y="2385282"/>
            <a:ext cx="187120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PS </a:t>
            </a:r>
            <a:r>
              <a:rPr lang="sv-SE" dirty="0" err="1" smtClean="0"/>
              <a:t>Provider</a:t>
            </a:r>
            <a:r>
              <a:rPr lang="sv-SE" dirty="0" smtClean="0"/>
              <a:t> &amp; Verksamhet &amp; </a:t>
            </a:r>
            <a:r>
              <a:rPr lang="sv-SE" dirty="0" err="1"/>
              <a:t>D</a:t>
            </a:r>
            <a:r>
              <a:rPr lang="sv-SE" dirty="0" err="1" smtClean="0"/>
              <a:t>igitaliseringsavd</a:t>
            </a:r>
            <a:r>
              <a:rPr lang="sv-SE" dirty="0" smtClean="0"/>
              <a:t>.</a:t>
            </a:r>
            <a:endParaRPr lang="sv-SE" dirty="0"/>
          </a:p>
        </p:txBody>
      </p:sp>
      <p:cxnSp>
        <p:nvCxnSpPr>
          <p:cNvPr id="4" name="Rak koppling 3"/>
          <p:cNvCxnSpPr>
            <a:stCxn id="36" idx="2"/>
            <a:endCxn id="37" idx="0"/>
          </p:cNvCxnSpPr>
          <p:nvPr/>
        </p:nvCxnSpPr>
        <p:spPr>
          <a:xfrm flipH="1">
            <a:off x="1416487" y="3022377"/>
            <a:ext cx="9419" cy="549082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koppling 5"/>
          <p:cNvCxnSpPr>
            <a:stCxn id="50" idx="2"/>
            <a:endCxn id="38" idx="0"/>
          </p:cNvCxnSpPr>
          <p:nvPr/>
        </p:nvCxnSpPr>
        <p:spPr>
          <a:xfrm flipH="1">
            <a:off x="3391893" y="3031613"/>
            <a:ext cx="10553" cy="536235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koppling 9"/>
          <p:cNvCxnSpPr>
            <a:stCxn id="54" idx="2"/>
            <a:endCxn id="39" idx="0"/>
          </p:cNvCxnSpPr>
          <p:nvPr/>
        </p:nvCxnSpPr>
        <p:spPr>
          <a:xfrm>
            <a:off x="5378439" y="3308612"/>
            <a:ext cx="548" cy="259235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koppling 11"/>
          <p:cNvCxnSpPr>
            <a:stCxn id="56" idx="2"/>
            <a:endCxn id="40" idx="0"/>
          </p:cNvCxnSpPr>
          <p:nvPr/>
        </p:nvCxnSpPr>
        <p:spPr>
          <a:xfrm flipH="1">
            <a:off x="7639959" y="3308612"/>
            <a:ext cx="2663" cy="259235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koppling 19"/>
          <p:cNvCxnSpPr>
            <a:stCxn id="51" idx="2"/>
            <a:endCxn id="42" idx="0"/>
          </p:cNvCxnSpPr>
          <p:nvPr/>
        </p:nvCxnSpPr>
        <p:spPr>
          <a:xfrm flipH="1">
            <a:off x="9987483" y="3160876"/>
            <a:ext cx="3888" cy="406971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857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77</Words>
  <Application>Microsoft Office PowerPoint</Application>
  <PresentationFormat>Bredbild</PresentationFormat>
  <Paragraphs>35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Liljegren Rune - SLF</dc:creator>
  <cp:lastModifiedBy>Nordstrand Maria - SLF</cp:lastModifiedBy>
  <cp:revision>18</cp:revision>
  <dcterms:created xsi:type="dcterms:W3CDTF">2021-03-23T13:32:43Z</dcterms:created>
  <dcterms:modified xsi:type="dcterms:W3CDTF">2021-12-01T08:16:49Z</dcterms:modified>
</cp:coreProperties>
</file>