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  <p:sldMasterId id="2147483728" r:id="rId9"/>
    <p:sldMasterId id="2147483743" r:id="rId10"/>
    <p:sldMasterId id="2147483750" r:id="rId11"/>
    <p:sldMasterId id="2147483752" r:id="rId12"/>
    <p:sldMasterId id="2147483767" r:id="rId13"/>
    <p:sldMasterId id="2147483777" r:id="rId14"/>
  </p:sldMasterIdLst>
  <p:notesMasterIdLst>
    <p:notesMasterId r:id="rId25"/>
  </p:notesMasterIdLst>
  <p:handoutMasterIdLst>
    <p:handoutMasterId r:id="rId26"/>
  </p:handoutMasterIdLst>
  <p:sldIdLst>
    <p:sldId id="265" r:id="rId15"/>
    <p:sldId id="8726" r:id="rId16"/>
    <p:sldId id="8727" r:id="rId17"/>
    <p:sldId id="8728" r:id="rId18"/>
    <p:sldId id="8729" r:id="rId19"/>
    <p:sldId id="8730" r:id="rId20"/>
    <p:sldId id="8736" r:id="rId21"/>
    <p:sldId id="8737" r:id="rId22"/>
    <p:sldId id="8734" r:id="rId23"/>
    <p:sldId id="8718" r:id="rId24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sson Jeanette - SLF" initials="FS" lastIdx="7" clrIdx="0">
    <p:extLst>
      <p:ext uri="{19B8F6BF-5375-455C-9EA6-DF929625EA0E}">
        <p15:presenceInfo xmlns:p15="http://schemas.microsoft.com/office/powerpoint/2012/main" userId="S::jeanette.fredsson@helsingborg.se::8fdda417-2945-49a5-97dc-c2d7e4a7435d" providerId="AD"/>
      </p:ext>
    </p:extLst>
  </p:cmAuthor>
  <p:cmAuthor id="2" name="Pilo Paulina - SLF" initials="PS" lastIdx="6" clrIdx="1">
    <p:extLst>
      <p:ext uri="{19B8F6BF-5375-455C-9EA6-DF929625EA0E}">
        <p15:presenceInfo xmlns:p15="http://schemas.microsoft.com/office/powerpoint/2012/main" userId="S::paulina.pilo@helsingborg.se::61f73005-1988-4b53-aab1-1ec2d859f825" providerId="AD"/>
      </p:ext>
    </p:extLst>
  </p:cmAuthor>
  <p:cmAuthor id="3" name="Pilo Paulina - SLF" initials="PP-S" lastIdx="3" clrIdx="2">
    <p:extLst>
      <p:ext uri="{19B8F6BF-5375-455C-9EA6-DF929625EA0E}">
        <p15:presenceInfo xmlns:p15="http://schemas.microsoft.com/office/powerpoint/2012/main" userId="S-1-5-21-3462171308-830565256-3066337160-544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0E60"/>
    <a:srgbClr val="005C86"/>
    <a:srgbClr val="BD1591"/>
    <a:srgbClr val="FFE89F"/>
    <a:srgbClr val="D8F0BA"/>
    <a:srgbClr val="BFDAFD"/>
    <a:srgbClr val="E8C3F5"/>
    <a:srgbClr val="FFD757"/>
    <a:srgbClr val="76B828"/>
    <a:srgbClr val="7F0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4ABFE-6565-438F-B8A1-08E3A39187CD}" v="233" dt="2022-11-14T11:03:02.381"/>
    <p1510:client id="{8063D7F3-E9E0-4197-B56E-4C8E302E0976}" v="419" dt="2022-11-14T12:57:41.215"/>
    <p1510:client id="{AE197DAA-6EE9-4B07-AA05-7ED5819CFFE4}" v="2024" dt="2021-03-01T16:16:52.016"/>
    <p1510:client id="{BD7AC292-27EB-411C-A6DE-BA269CA7C78E}" v="27" dt="2022-11-17T12:33:07.530"/>
    <p1510:client id="{D183F600-3C81-4786-80B2-EFA9CE91E0A8}" v="405" dt="2022-11-14T15:32:12.865"/>
    <p1510:client id="{FFBCD7E5-BCA1-4C51-85FC-80776FB19D80}" v="7" dt="2022-11-14T15:39:51.485"/>
  </p1510:revLst>
</p1510:revInfo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000"/>
        <p:guide pos="2880"/>
        <p:guide orient="horz" pos="161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lberg Johanna - SLF" userId="S::johanna.wallberg@helsingborg.se::cfac8d6a-bebb-40ef-97ba-aa1ca9205407" providerId="AD" clId="Web-{D183F600-3C81-4786-80B2-EFA9CE91E0A8}"/>
    <pc:docChg chg="delSld modSld">
      <pc:chgData name="Wallberg Johanna - SLF" userId="S::johanna.wallberg@helsingborg.se::cfac8d6a-bebb-40ef-97ba-aa1ca9205407" providerId="AD" clId="Web-{D183F600-3C81-4786-80B2-EFA9CE91E0A8}" dt="2022-11-14T15:32:12.865" v="403" actId="20577"/>
      <pc:docMkLst>
        <pc:docMk/>
      </pc:docMkLst>
      <pc:sldChg chg="modSp">
        <pc:chgData name="Wallberg Johanna - SLF" userId="S::johanna.wallberg@helsingborg.se::cfac8d6a-bebb-40ef-97ba-aa1ca9205407" providerId="AD" clId="Web-{D183F600-3C81-4786-80B2-EFA9CE91E0A8}" dt="2022-11-14T15:32:12.865" v="403" actId="20577"/>
        <pc:sldMkLst>
          <pc:docMk/>
          <pc:sldMk cId="3832546696" sldId="8727"/>
        </pc:sldMkLst>
        <pc:spChg chg="mod">
          <ac:chgData name="Wallberg Johanna - SLF" userId="S::johanna.wallberg@helsingborg.se::cfac8d6a-bebb-40ef-97ba-aa1ca9205407" providerId="AD" clId="Web-{D183F600-3C81-4786-80B2-EFA9CE91E0A8}" dt="2022-11-14T15:32:12.865" v="403" actId="20577"/>
          <ac:spMkLst>
            <pc:docMk/>
            <pc:sldMk cId="3832546696" sldId="8727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D183F600-3C81-4786-80B2-EFA9CE91E0A8}" dt="2022-11-14T15:26:40.592" v="296" actId="20577"/>
        <pc:sldMkLst>
          <pc:docMk/>
          <pc:sldMk cId="1350487335" sldId="8728"/>
        </pc:sldMkLst>
        <pc:spChg chg="mod">
          <ac:chgData name="Wallberg Johanna - SLF" userId="S::johanna.wallberg@helsingborg.se::cfac8d6a-bebb-40ef-97ba-aa1ca9205407" providerId="AD" clId="Web-{D183F600-3C81-4786-80B2-EFA9CE91E0A8}" dt="2022-11-14T15:26:40.592" v="296" actId="20577"/>
          <ac:spMkLst>
            <pc:docMk/>
            <pc:sldMk cId="1350487335" sldId="8728"/>
            <ac:spMk id="2" creationId="{00000000-0000-0000-0000-000000000000}"/>
          </ac:spMkLst>
        </pc:spChg>
      </pc:sldChg>
      <pc:sldChg chg="del">
        <pc:chgData name="Wallberg Johanna - SLF" userId="S::johanna.wallberg@helsingborg.se::cfac8d6a-bebb-40ef-97ba-aa1ca9205407" providerId="AD" clId="Web-{D183F600-3C81-4786-80B2-EFA9CE91E0A8}" dt="2022-11-14T15:20:25.115" v="197"/>
        <pc:sldMkLst>
          <pc:docMk/>
          <pc:sldMk cId="1475516931" sldId="8731"/>
        </pc:sldMkLst>
      </pc:sldChg>
      <pc:sldChg chg="del">
        <pc:chgData name="Wallberg Johanna - SLF" userId="S::johanna.wallberg@helsingborg.se::cfac8d6a-bebb-40ef-97ba-aa1ca9205407" providerId="AD" clId="Web-{D183F600-3C81-4786-80B2-EFA9CE91E0A8}" dt="2022-11-14T15:20:26.365" v="198"/>
        <pc:sldMkLst>
          <pc:docMk/>
          <pc:sldMk cId="3374851520" sldId="8732"/>
        </pc:sldMkLst>
      </pc:sldChg>
      <pc:sldChg chg="del">
        <pc:chgData name="Wallberg Johanna - SLF" userId="S::johanna.wallberg@helsingborg.se::cfac8d6a-bebb-40ef-97ba-aa1ca9205407" providerId="AD" clId="Web-{D183F600-3C81-4786-80B2-EFA9CE91E0A8}" dt="2022-11-14T15:20:27.756" v="199"/>
        <pc:sldMkLst>
          <pc:docMk/>
          <pc:sldMk cId="7384226" sldId="8733"/>
        </pc:sldMkLst>
      </pc:sldChg>
      <pc:sldChg chg="modSp">
        <pc:chgData name="Wallberg Johanna - SLF" userId="S::johanna.wallberg@helsingborg.se::cfac8d6a-bebb-40ef-97ba-aa1ca9205407" providerId="AD" clId="Web-{D183F600-3C81-4786-80B2-EFA9CE91E0A8}" dt="2022-11-14T15:19:57.958" v="189" actId="20577"/>
        <pc:sldMkLst>
          <pc:docMk/>
          <pc:sldMk cId="364043082" sldId="8736"/>
        </pc:sldMkLst>
        <pc:spChg chg="mod">
          <ac:chgData name="Wallberg Johanna - SLF" userId="S::johanna.wallberg@helsingborg.se::cfac8d6a-bebb-40ef-97ba-aa1ca9205407" providerId="AD" clId="Web-{D183F600-3C81-4786-80B2-EFA9CE91E0A8}" dt="2022-11-14T15:19:57.958" v="189" actId="20577"/>
          <ac:spMkLst>
            <pc:docMk/>
            <pc:sldMk cId="364043082" sldId="8736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D183F600-3C81-4786-80B2-EFA9CE91E0A8}" dt="2022-11-14T15:20:22.631" v="196" actId="20577"/>
        <pc:sldMkLst>
          <pc:docMk/>
          <pc:sldMk cId="953233729" sldId="8737"/>
        </pc:sldMkLst>
        <pc:spChg chg="mod">
          <ac:chgData name="Wallberg Johanna - SLF" userId="S::johanna.wallberg@helsingborg.se::cfac8d6a-bebb-40ef-97ba-aa1ca9205407" providerId="AD" clId="Web-{D183F600-3C81-4786-80B2-EFA9CE91E0A8}" dt="2022-11-14T15:20:22.631" v="196" actId="20577"/>
          <ac:spMkLst>
            <pc:docMk/>
            <pc:sldMk cId="953233729" sldId="8737"/>
            <ac:spMk id="2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02ABE957-3648-2274-6C62-47D97189ED09}"/>
    <pc:docChg chg="modSld">
      <pc:chgData name="Pilo Paulina - SLF" userId="S::paulina.pilo@helsingborg.se::61f73005-1988-4b53-aab1-1ec2d859f825" providerId="AD" clId="Web-{02ABE957-3648-2274-6C62-47D97189ED09}" dt="2021-01-07T14:55:57.836" v="92" actId="1076"/>
      <pc:docMkLst>
        <pc:docMk/>
      </pc:docMkLst>
      <pc:sldChg chg="modSp">
        <pc:chgData name="Pilo Paulina - SLF" userId="S::paulina.pilo@helsingborg.se::61f73005-1988-4b53-aab1-1ec2d859f825" providerId="AD" clId="Web-{02ABE957-3648-2274-6C62-47D97189ED09}" dt="2021-01-07T14:54:03.771" v="5" actId="20577"/>
        <pc:sldMkLst>
          <pc:docMk/>
          <pc:sldMk cId="2545319294" sldId="309"/>
        </pc:sldMkLst>
        <pc:spChg chg="mod">
          <ac:chgData name="Pilo Paulina - SLF" userId="S::paulina.pilo@helsingborg.se::61f73005-1988-4b53-aab1-1ec2d859f825" providerId="AD" clId="Web-{02ABE957-3648-2274-6C62-47D97189ED09}" dt="2021-01-07T14:54:03.771" v="5" actId="20577"/>
          <ac:spMkLst>
            <pc:docMk/>
            <pc:sldMk cId="2545319294" sldId="309"/>
            <ac:spMk id="2" creationId="{751B3B35-2FF5-4497-A505-56A21862DF7F}"/>
          </ac:spMkLst>
        </pc:spChg>
      </pc:sldChg>
      <pc:sldChg chg="modSp">
        <pc:chgData name="Pilo Paulina - SLF" userId="S::paulina.pilo@helsingborg.se::61f73005-1988-4b53-aab1-1ec2d859f825" providerId="AD" clId="Web-{02ABE957-3648-2274-6C62-47D97189ED09}" dt="2021-01-07T14:54:26.037" v="23" actId="20577"/>
        <pc:sldMkLst>
          <pc:docMk/>
          <pc:sldMk cId="4155889691" sldId="310"/>
        </pc:sldMkLst>
        <pc:spChg chg="mod">
          <ac:chgData name="Pilo Paulina - SLF" userId="S::paulina.pilo@helsingborg.se::61f73005-1988-4b53-aab1-1ec2d859f825" providerId="AD" clId="Web-{02ABE957-3648-2274-6C62-47D97189ED09}" dt="2021-01-07T14:54:26.037" v="23" actId="20577"/>
          <ac:spMkLst>
            <pc:docMk/>
            <pc:sldMk cId="4155889691" sldId="310"/>
            <ac:spMk id="2" creationId="{751B3B35-2FF5-4497-A505-56A21862DF7F}"/>
          </ac:spMkLst>
        </pc:spChg>
      </pc:sldChg>
      <pc:sldChg chg="addCm">
        <pc:chgData name="Pilo Paulina - SLF" userId="S::paulina.pilo@helsingborg.se::61f73005-1988-4b53-aab1-1ec2d859f825" providerId="AD" clId="Web-{02ABE957-3648-2274-6C62-47D97189ED09}" dt="2021-01-07T14:53:16.349" v="0"/>
        <pc:sldMkLst>
          <pc:docMk/>
          <pc:sldMk cId="1298437089" sldId="314"/>
        </pc:sldMkLst>
      </pc:sldChg>
      <pc:sldChg chg="addSp modSp">
        <pc:chgData name="Pilo Paulina - SLF" userId="S::paulina.pilo@helsingborg.se::61f73005-1988-4b53-aab1-1ec2d859f825" providerId="AD" clId="Web-{02ABE957-3648-2274-6C62-47D97189ED09}" dt="2021-01-07T14:55:57.836" v="92" actId="1076"/>
        <pc:sldMkLst>
          <pc:docMk/>
          <pc:sldMk cId="767823177" sldId="319"/>
        </pc:sldMkLst>
        <pc:spChg chg="mod">
          <ac:chgData name="Pilo Paulina - SLF" userId="S::paulina.pilo@helsingborg.se::61f73005-1988-4b53-aab1-1ec2d859f825" providerId="AD" clId="Web-{02ABE957-3648-2274-6C62-47D97189ED09}" dt="2021-01-07T14:55:57.836" v="92" actId="1076"/>
          <ac:spMkLst>
            <pc:docMk/>
            <pc:sldMk cId="767823177" sldId="319"/>
            <ac:spMk id="24" creationId="{00000000-0000-0000-0000-000000000000}"/>
          </ac:spMkLst>
        </pc:spChg>
        <pc:spChg chg="add mod">
          <ac:chgData name="Pilo Paulina - SLF" userId="S::paulina.pilo@helsingborg.se::61f73005-1988-4b53-aab1-1ec2d859f825" providerId="AD" clId="Web-{02ABE957-3648-2274-6C62-47D97189ED09}" dt="2021-01-07T14:55:28.585" v="59"/>
          <ac:spMkLst>
            <pc:docMk/>
            <pc:sldMk cId="767823177" sldId="319"/>
            <ac:spMk id="40" creationId="{29003E3D-D602-4B53-988B-9F4DBC5CEAAE}"/>
          </ac:spMkLst>
        </pc:spChg>
        <pc:spChg chg="add mod">
          <ac:chgData name="Pilo Paulina - SLF" userId="S::paulina.pilo@helsingborg.se::61f73005-1988-4b53-aab1-1ec2d859f825" providerId="AD" clId="Web-{02ABE957-3648-2274-6C62-47D97189ED09}" dt="2021-01-07T14:55:52.851" v="89" actId="20577"/>
          <ac:spMkLst>
            <pc:docMk/>
            <pc:sldMk cId="767823177" sldId="319"/>
            <ac:spMk id="41" creationId="{D3E44BD6-C2FC-4A0F-8054-F92EE9041310}"/>
          </ac:spMkLst>
        </pc:spChg>
      </pc:sldChg>
    </pc:docChg>
  </pc:docChgLst>
  <pc:docChgLst>
    <pc:chgData name="Huldt Thomas - SLF" userId="S::thomas.huldt@helsingborg.se::8b1472a3-48f3-4453-a24e-69ae3bb2306d" providerId="AD" clId="Web-{FFBCD7E5-BCA1-4C51-85FC-80776FB19D80}"/>
    <pc:docChg chg="modSld">
      <pc:chgData name="Huldt Thomas - SLF" userId="S::thomas.huldt@helsingborg.se::8b1472a3-48f3-4453-a24e-69ae3bb2306d" providerId="AD" clId="Web-{FFBCD7E5-BCA1-4C51-85FC-80776FB19D80}" dt="2022-11-14T15:39:49.704" v="5" actId="20577"/>
      <pc:docMkLst>
        <pc:docMk/>
      </pc:docMkLst>
      <pc:sldChg chg="modSp">
        <pc:chgData name="Huldt Thomas - SLF" userId="S::thomas.huldt@helsingborg.se::8b1472a3-48f3-4453-a24e-69ae3bb2306d" providerId="AD" clId="Web-{FFBCD7E5-BCA1-4C51-85FC-80776FB19D80}" dt="2022-11-14T15:38:58.578" v="1" actId="14100"/>
        <pc:sldMkLst>
          <pc:docMk/>
          <pc:sldMk cId="4270252546" sldId="8734"/>
        </pc:sldMkLst>
        <pc:picChg chg="mod">
          <ac:chgData name="Huldt Thomas - SLF" userId="S::thomas.huldt@helsingborg.se::8b1472a3-48f3-4453-a24e-69ae3bb2306d" providerId="AD" clId="Web-{FFBCD7E5-BCA1-4C51-85FC-80776FB19D80}" dt="2022-11-14T15:38:58.578" v="1" actId="14100"/>
          <ac:picMkLst>
            <pc:docMk/>
            <pc:sldMk cId="4270252546" sldId="8734"/>
            <ac:picMk id="6" creationId="{79A6B2D6-AD0C-43AA-3F77-B4C4E2E48D15}"/>
          </ac:picMkLst>
        </pc:picChg>
      </pc:sldChg>
      <pc:sldChg chg="modSp">
        <pc:chgData name="Huldt Thomas - SLF" userId="S::thomas.huldt@helsingborg.se::8b1472a3-48f3-4453-a24e-69ae3bb2306d" providerId="AD" clId="Web-{FFBCD7E5-BCA1-4C51-85FC-80776FB19D80}" dt="2022-11-14T15:39:49.704" v="5" actId="20577"/>
        <pc:sldMkLst>
          <pc:docMk/>
          <pc:sldMk cId="953233729" sldId="8737"/>
        </pc:sldMkLst>
        <pc:spChg chg="mod">
          <ac:chgData name="Huldt Thomas - SLF" userId="S::thomas.huldt@helsingborg.se::8b1472a3-48f3-4453-a24e-69ae3bb2306d" providerId="AD" clId="Web-{FFBCD7E5-BCA1-4C51-85FC-80776FB19D80}" dt="2022-11-14T15:39:49.704" v="5" actId="20577"/>
          <ac:spMkLst>
            <pc:docMk/>
            <pc:sldMk cId="953233729" sldId="8737"/>
            <ac:spMk id="2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8E641C4A-D421-4CBE-BD9B-3C92F56A8029}"/>
    <pc:docChg chg="modSld">
      <pc:chgData name="Pilo Paulina - SLF" userId="S::paulina.pilo@helsingborg.se::61f73005-1988-4b53-aab1-1ec2d859f825" providerId="AD" clId="Web-{8E641C4A-D421-4CBE-BD9B-3C92F56A8029}" dt="2020-11-25T11:31:50.507" v="49" actId="20577"/>
      <pc:docMkLst>
        <pc:docMk/>
      </pc:docMkLst>
      <pc:sldChg chg="modSp">
        <pc:chgData name="Pilo Paulina - SLF" userId="S::paulina.pilo@helsingborg.se::61f73005-1988-4b53-aab1-1ec2d859f825" providerId="AD" clId="Web-{8E641C4A-D421-4CBE-BD9B-3C92F56A8029}" dt="2020-11-25T11:31:18.725" v="44" actId="20577"/>
        <pc:sldMkLst>
          <pc:docMk/>
          <pc:sldMk cId="484726317" sldId="266"/>
        </pc:sldMkLst>
        <pc:spChg chg="mod">
          <ac:chgData name="Pilo Paulina - SLF" userId="S::paulina.pilo@helsingborg.se::61f73005-1988-4b53-aab1-1ec2d859f825" providerId="AD" clId="Web-{8E641C4A-D421-4CBE-BD9B-3C92F56A8029}" dt="2020-11-25T11:31:18.725" v="44" actId="20577"/>
          <ac:spMkLst>
            <pc:docMk/>
            <pc:sldMk cId="484726317" sldId="266"/>
            <ac:spMk id="3" creationId="{00000000-0000-0000-0000-000000000000}"/>
          </ac:spMkLst>
        </pc:spChg>
      </pc:sldChg>
      <pc:sldChg chg="modSp">
        <pc:chgData name="Pilo Paulina - SLF" userId="S::paulina.pilo@helsingborg.se::61f73005-1988-4b53-aab1-1ec2d859f825" providerId="AD" clId="Web-{8E641C4A-D421-4CBE-BD9B-3C92F56A8029}" dt="2020-11-25T11:29:48.724" v="6" actId="1076"/>
        <pc:sldMkLst>
          <pc:docMk/>
          <pc:sldMk cId="1780359534" sldId="291"/>
        </pc:sldMkLst>
        <pc:picChg chg="mod">
          <ac:chgData name="Pilo Paulina - SLF" userId="S::paulina.pilo@helsingborg.se::61f73005-1988-4b53-aab1-1ec2d859f825" providerId="AD" clId="Web-{8E641C4A-D421-4CBE-BD9B-3C92F56A8029}" dt="2020-11-25T11:29:48.724" v="6" actId="1076"/>
          <ac:picMkLst>
            <pc:docMk/>
            <pc:sldMk cId="1780359534" sldId="291"/>
            <ac:picMk id="4" creationId="{FB9EA16E-2FA5-423E-91AE-AA76C068BF98}"/>
          </ac:picMkLst>
        </pc:picChg>
      </pc:sldChg>
      <pc:sldChg chg="modSp modNotes">
        <pc:chgData name="Pilo Paulina - SLF" userId="S::paulina.pilo@helsingborg.se::61f73005-1988-4b53-aab1-1ec2d859f825" providerId="AD" clId="Web-{8E641C4A-D421-4CBE-BD9B-3C92F56A8029}" dt="2020-11-25T11:31:50.507" v="49" actId="20577"/>
        <pc:sldMkLst>
          <pc:docMk/>
          <pc:sldMk cId="2063599438" sldId="298"/>
        </pc:sldMkLst>
        <pc:spChg chg="mod">
          <ac:chgData name="Pilo Paulina - SLF" userId="S::paulina.pilo@helsingborg.se::61f73005-1988-4b53-aab1-1ec2d859f825" providerId="AD" clId="Web-{8E641C4A-D421-4CBE-BD9B-3C92F56A8029}" dt="2020-11-25T11:31:50.507" v="49" actId="20577"/>
          <ac:spMkLst>
            <pc:docMk/>
            <pc:sldMk cId="2063599438" sldId="298"/>
            <ac:spMk id="2" creationId="{00000000-0000-0000-0000-000000000000}"/>
          </ac:spMkLst>
        </pc:spChg>
      </pc:sldChg>
      <pc:sldChg chg="addSp delSp modSp">
        <pc:chgData name="Pilo Paulina - SLF" userId="S::paulina.pilo@helsingborg.se::61f73005-1988-4b53-aab1-1ec2d859f825" providerId="AD" clId="Web-{8E641C4A-D421-4CBE-BD9B-3C92F56A8029}" dt="2020-11-25T11:30:58.319" v="37"/>
        <pc:sldMkLst>
          <pc:docMk/>
          <pc:sldMk cId="1397804435" sldId="300"/>
        </pc:sldMkLst>
        <pc:spChg chg="mod">
          <ac:chgData name="Pilo Paulina - SLF" userId="S::paulina.pilo@helsingborg.se::61f73005-1988-4b53-aab1-1ec2d859f825" providerId="AD" clId="Web-{8E641C4A-D421-4CBE-BD9B-3C92F56A8029}" dt="2020-11-25T11:30:55.819" v="36" actId="20577"/>
          <ac:spMkLst>
            <pc:docMk/>
            <pc:sldMk cId="1397804435" sldId="300"/>
            <ac:spMk id="2" creationId="{00000000-0000-0000-0000-000000000000}"/>
          </ac:spMkLst>
        </pc:spChg>
        <pc:spChg chg="del mod">
          <ac:chgData name="Pilo Paulina - SLF" userId="S::paulina.pilo@helsingborg.se::61f73005-1988-4b53-aab1-1ec2d859f825" providerId="AD" clId="Web-{8E641C4A-D421-4CBE-BD9B-3C92F56A8029}" dt="2020-11-25T11:30:46.694" v="31"/>
          <ac:spMkLst>
            <pc:docMk/>
            <pc:sldMk cId="1397804435" sldId="300"/>
            <ac:spMk id="3" creationId="{00000000-0000-0000-0000-000000000000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94" v="29"/>
          <ac:spMkLst>
            <pc:docMk/>
            <pc:sldMk cId="1397804435" sldId="300"/>
            <ac:spMk id="4" creationId="{20840693-D198-42B5-ABBA-B413F03F9E3D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94" v="28"/>
          <ac:spMkLst>
            <pc:docMk/>
            <pc:sldMk cId="1397804435" sldId="300"/>
            <ac:spMk id="5" creationId="{ADA80711-EF57-4038-ABE1-1FE8F4DE8A4C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94" v="27"/>
          <ac:spMkLst>
            <pc:docMk/>
            <pc:sldMk cId="1397804435" sldId="300"/>
            <ac:spMk id="6" creationId="{CAFC546A-129D-4534-90E6-7A72922FAF9D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94" v="26"/>
          <ac:spMkLst>
            <pc:docMk/>
            <pc:sldMk cId="1397804435" sldId="300"/>
            <ac:spMk id="7" creationId="{C60068CC-2708-4CCD-8E48-4DEE1F741384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94" v="25"/>
          <ac:spMkLst>
            <pc:docMk/>
            <pc:sldMk cId="1397804435" sldId="300"/>
            <ac:spMk id="8" creationId="{E1923999-5EC1-466C-AB10-355B082AB57E}"/>
          </ac:spMkLst>
        </pc:spChg>
        <pc:spChg chg="del">
          <ac:chgData name="Pilo Paulina - SLF" userId="S::paulina.pilo@helsingborg.se::61f73005-1988-4b53-aab1-1ec2d859f825" providerId="AD" clId="Web-{8E641C4A-D421-4CBE-BD9B-3C92F56A8029}" dt="2020-11-25T11:30:41.178" v="24"/>
          <ac:spMkLst>
            <pc:docMk/>
            <pc:sldMk cId="1397804435" sldId="300"/>
            <ac:spMk id="9" creationId="{CAFC546A-129D-4534-90E6-7A72922FAF9D}"/>
          </ac:spMkLst>
        </pc:spChg>
        <pc:spChg chg="add del mod">
          <ac:chgData name="Pilo Paulina - SLF" userId="S::paulina.pilo@helsingborg.se::61f73005-1988-4b53-aab1-1ec2d859f825" providerId="AD" clId="Web-{8E641C4A-D421-4CBE-BD9B-3C92F56A8029}" dt="2020-11-25T11:30:58.319" v="37"/>
          <ac:spMkLst>
            <pc:docMk/>
            <pc:sldMk cId="1397804435" sldId="300"/>
            <ac:spMk id="11" creationId="{58CFCDD8-F167-4E0E-82A5-B924C146F0BC}"/>
          </ac:spMkLst>
        </pc:spChg>
      </pc:sldChg>
      <pc:sldChg chg="addCm delCm">
        <pc:chgData name="Pilo Paulina - SLF" userId="S::paulina.pilo@helsingborg.se::61f73005-1988-4b53-aab1-1ec2d859f825" providerId="AD" clId="Web-{8E641C4A-D421-4CBE-BD9B-3C92F56A8029}" dt="2020-11-25T11:27:42.989" v="3"/>
        <pc:sldMkLst>
          <pc:docMk/>
          <pc:sldMk cId="1188884405" sldId="301"/>
        </pc:sldMkLst>
      </pc:sldChg>
    </pc:docChg>
  </pc:docChgLst>
  <pc:docChgLst>
    <pc:chgData name="Erik Rosenberg" userId="f5502ebb-4565-4097-ae60-43e7f719f6cc" providerId="ADAL" clId="{2B91F1B0-C861-4E22-803B-BE67E301E058}"/>
    <pc:docChg chg="custSel addSld modSld">
      <pc:chgData name="Erik Rosenberg" userId="f5502ebb-4565-4097-ae60-43e7f719f6cc" providerId="ADAL" clId="{2B91F1B0-C861-4E22-803B-BE67E301E058}" dt="2021-01-07T19:06:44.010" v="441" actId="20577"/>
      <pc:docMkLst>
        <pc:docMk/>
      </pc:docMkLst>
      <pc:sldChg chg="modSp mod">
        <pc:chgData name="Erik Rosenberg" userId="f5502ebb-4565-4097-ae60-43e7f719f6cc" providerId="ADAL" clId="{2B91F1B0-C861-4E22-803B-BE67E301E058}" dt="2021-01-07T17:03:20.675" v="396" actId="20577"/>
        <pc:sldMkLst>
          <pc:docMk/>
          <pc:sldMk cId="2474803802" sldId="313"/>
        </pc:sldMkLst>
        <pc:spChg chg="mod">
          <ac:chgData name="Erik Rosenberg" userId="f5502ebb-4565-4097-ae60-43e7f719f6cc" providerId="ADAL" clId="{2B91F1B0-C861-4E22-803B-BE67E301E058}" dt="2021-01-07T17:03:20.675" v="396" actId="20577"/>
          <ac:spMkLst>
            <pc:docMk/>
            <pc:sldMk cId="2474803802" sldId="313"/>
            <ac:spMk id="2" creationId="{751B3B35-2FF5-4497-A505-56A21862DF7F}"/>
          </ac:spMkLst>
        </pc:spChg>
      </pc:sldChg>
      <pc:sldChg chg="modSp new mod modNotesTx">
        <pc:chgData name="Erik Rosenberg" userId="f5502ebb-4565-4097-ae60-43e7f719f6cc" providerId="ADAL" clId="{2B91F1B0-C861-4E22-803B-BE67E301E058}" dt="2021-01-07T19:06:44.010" v="441" actId="20577"/>
        <pc:sldMkLst>
          <pc:docMk/>
          <pc:sldMk cId="1502289485" sldId="320"/>
        </pc:sldMkLst>
        <pc:spChg chg="mod">
          <ac:chgData name="Erik Rosenberg" userId="f5502ebb-4565-4097-ae60-43e7f719f6cc" providerId="ADAL" clId="{2B91F1B0-C861-4E22-803B-BE67E301E058}" dt="2021-01-07T19:05:55.072" v="435" actId="404"/>
          <ac:spMkLst>
            <pc:docMk/>
            <pc:sldMk cId="1502289485" sldId="320"/>
            <ac:spMk id="2" creationId="{D2525F36-2CC9-4757-B503-043ECD9ED674}"/>
          </ac:spMkLst>
        </pc:spChg>
        <pc:spChg chg="mod">
          <ac:chgData name="Erik Rosenberg" userId="f5502ebb-4565-4097-ae60-43e7f719f6cc" providerId="ADAL" clId="{2B91F1B0-C861-4E22-803B-BE67E301E058}" dt="2021-01-07T16:55:47.152" v="19" actId="20577"/>
          <ac:spMkLst>
            <pc:docMk/>
            <pc:sldMk cId="1502289485" sldId="320"/>
            <ac:spMk id="3" creationId="{29352454-8202-4048-8591-A93DA3D655F9}"/>
          </ac:spMkLst>
        </pc:spChg>
      </pc:sldChg>
    </pc:docChg>
  </pc:docChgLst>
  <pc:docChgLst>
    <pc:chgData name="Fredsson Jeanette - SLF" userId="S::jeanette.fredsson@helsingborg.se::8fdda417-2945-49a5-97dc-c2d7e4a7435d" providerId="AD" clId="Web-{62BE93BB-CDC7-7C82-DFE6-72F3747B6C41}"/>
    <pc:docChg chg="modSld">
      <pc:chgData name="Fredsson Jeanette - SLF" userId="S::jeanette.fredsson@helsingborg.se::8fdda417-2945-49a5-97dc-c2d7e4a7435d" providerId="AD" clId="Web-{62BE93BB-CDC7-7C82-DFE6-72F3747B6C41}" dt="2020-11-25T09:42:29.597" v="159"/>
      <pc:docMkLst>
        <pc:docMk/>
      </pc:docMkLst>
      <pc:sldChg chg="modNotes">
        <pc:chgData name="Fredsson Jeanette - SLF" userId="S::jeanette.fredsson@helsingborg.se::8fdda417-2945-49a5-97dc-c2d7e4a7435d" providerId="AD" clId="Web-{62BE93BB-CDC7-7C82-DFE6-72F3747B6C41}" dt="2020-11-25T09:42:29.597" v="159"/>
        <pc:sldMkLst>
          <pc:docMk/>
          <pc:sldMk cId="1188884405" sldId="301"/>
        </pc:sldMkLst>
      </pc:sldChg>
    </pc:docChg>
  </pc:docChgLst>
  <pc:docChgLst>
    <pc:chgData name="Fredsson Jeanette - SLF" userId="S::jeanette.fredsson@helsingborg.se::8fdda417-2945-49a5-97dc-c2d7e4a7435d" providerId="AD" clId="Web-{A0CFED5A-5AA0-4EAA-824E-F93ACE6D4D36}"/>
    <pc:docChg chg="modSld">
      <pc:chgData name="Fredsson Jeanette - SLF" userId="S::jeanette.fredsson@helsingborg.se::8fdda417-2945-49a5-97dc-c2d7e4a7435d" providerId="AD" clId="Web-{A0CFED5A-5AA0-4EAA-824E-F93ACE6D4D36}" dt="2020-12-02T13:50:42.188" v="15"/>
      <pc:docMkLst>
        <pc:docMk/>
      </pc:docMkLst>
      <pc:sldChg chg="modNotes">
        <pc:chgData name="Fredsson Jeanette - SLF" userId="S::jeanette.fredsson@helsingborg.se::8fdda417-2945-49a5-97dc-c2d7e4a7435d" providerId="AD" clId="Web-{A0CFED5A-5AA0-4EAA-824E-F93ACE6D4D36}" dt="2020-12-02T13:50:42.188" v="15"/>
        <pc:sldMkLst>
          <pc:docMk/>
          <pc:sldMk cId="484726317" sldId="266"/>
        </pc:sldMkLst>
      </pc:sldChg>
      <pc:sldChg chg="modSp">
        <pc:chgData name="Fredsson Jeanette - SLF" userId="S::jeanette.fredsson@helsingborg.se::8fdda417-2945-49a5-97dc-c2d7e4a7435d" providerId="AD" clId="Web-{A0CFED5A-5AA0-4EAA-824E-F93ACE6D4D36}" dt="2020-12-02T13:26:56.629" v="1" actId="1076"/>
        <pc:sldMkLst>
          <pc:docMk/>
          <pc:sldMk cId="746537152" sldId="293"/>
        </pc:sldMkLst>
        <pc:picChg chg="mod">
          <ac:chgData name="Fredsson Jeanette - SLF" userId="S::jeanette.fredsson@helsingborg.se::8fdda417-2945-49a5-97dc-c2d7e4a7435d" providerId="AD" clId="Web-{A0CFED5A-5AA0-4EAA-824E-F93ACE6D4D36}" dt="2020-12-02T13:26:56.629" v="1" actId="1076"/>
          <ac:picMkLst>
            <pc:docMk/>
            <pc:sldMk cId="746537152" sldId="293"/>
            <ac:picMk id="22" creationId="{CCF850C7-DE55-4D46-819E-A475482BBD28}"/>
          </ac:picMkLst>
        </pc:picChg>
      </pc:sldChg>
      <pc:sldChg chg="modSp">
        <pc:chgData name="Fredsson Jeanette - SLF" userId="S::jeanette.fredsson@helsingborg.se::8fdda417-2945-49a5-97dc-c2d7e4a7435d" providerId="AD" clId="Web-{A0CFED5A-5AA0-4EAA-824E-F93ACE6D4D36}" dt="2020-12-02T13:30:54.116" v="4" actId="20577"/>
        <pc:sldMkLst>
          <pc:docMk/>
          <pc:sldMk cId="1119323458" sldId="306"/>
        </pc:sldMkLst>
        <pc:spChg chg="mod">
          <ac:chgData name="Fredsson Jeanette - SLF" userId="S::jeanette.fredsson@helsingborg.se::8fdda417-2945-49a5-97dc-c2d7e4a7435d" providerId="AD" clId="Web-{A0CFED5A-5AA0-4EAA-824E-F93ACE6D4D36}" dt="2020-12-02T13:30:54.116" v="4" actId="20577"/>
          <ac:spMkLst>
            <pc:docMk/>
            <pc:sldMk cId="1119323458" sldId="306"/>
            <ac:spMk id="10" creationId="{00000000-0000-0000-0000-000000000000}"/>
          </ac:spMkLst>
        </pc:spChg>
      </pc:sldChg>
    </pc:docChg>
  </pc:docChgLst>
  <pc:docChgLst>
    <pc:chgData name="Stefan Hult (Stratiteq)" userId="ff247584-6789-49ff-b1d9-7c52614136d8" providerId="ADAL" clId="{6DE0CC62-8C17-4BF1-A163-890655607355}"/>
    <pc:docChg chg="undo custSel addSld modSld">
      <pc:chgData name="Stefan Hult (Stratiteq)" userId="ff247584-6789-49ff-b1d9-7c52614136d8" providerId="ADAL" clId="{6DE0CC62-8C17-4BF1-A163-890655607355}" dt="2021-02-22T17:02:41.677" v="1087" actId="20577"/>
      <pc:docMkLst>
        <pc:docMk/>
      </pc:docMkLst>
      <pc:sldChg chg="modSp mod">
        <pc:chgData name="Stefan Hult (Stratiteq)" userId="ff247584-6789-49ff-b1d9-7c52614136d8" providerId="ADAL" clId="{6DE0CC62-8C17-4BF1-A163-890655607355}" dt="2021-02-22T17:01:11.143" v="991" actId="20577"/>
        <pc:sldMkLst>
          <pc:docMk/>
          <pc:sldMk cId="297833162" sldId="385"/>
        </pc:sldMkLst>
        <pc:spChg chg="mod">
          <ac:chgData name="Stefan Hult (Stratiteq)" userId="ff247584-6789-49ff-b1d9-7c52614136d8" providerId="ADAL" clId="{6DE0CC62-8C17-4BF1-A163-890655607355}" dt="2021-02-22T17:01:11.143" v="991" actId="20577"/>
          <ac:spMkLst>
            <pc:docMk/>
            <pc:sldMk cId="297833162" sldId="385"/>
            <ac:spMk id="2" creationId="{751B3B35-2FF5-4497-A505-56A21862DF7F}"/>
          </ac:spMkLst>
        </pc:spChg>
      </pc:sldChg>
      <pc:sldChg chg="addSp modSp mod">
        <pc:chgData name="Stefan Hult (Stratiteq)" userId="ff247584-6789-49ff-b1d9-7c52614136d8" providerId="ADAL" clId="{6DE0CC62-8C17-4BF1-A163-890655607355}" dt="2021-02-22T16:58:23.849" v="791" actId="1076"/>
        <pc:sldMkLst>
          <pc:docMk/>
          <pc:sldMk cId="1136225112" sldId="387"/>
        </pc:sldMkLst>
        <pc:spChg chg="add mod">
          <ac:chgData name="Stefan Hult (Stratiteq)" userId="ff247584-6789-49ff-b1d9-7c52614136d8" providerId="ADAL" clId="{6DE0CC62-8C17-4BF1-A163-890655607355}" dt="2021-02-22T16:58:23.849" v="791" actId="1076"/>
          <ac:spMkLst>
            <pc:docMk/>
            <pc:sldMk cId="1136225112" sldId="387"/>
            <ac:spMk id="3" creationId="{A8292800-CF66-44A6-997A-1DB55B0AD4B8}"/>
          </ac:spMkLst>
        </pc:spChg>
      </pc:sldChg>
      <pc:sldChg chg="modSp mod">
        <pc:chgData name="Stefan Hult (Stratiteq)" userId="ff247584-6789-49ff-b1d9-7c52614136d8" providerId="ADAL" clId="{6DE0CC62-8C17-4BF1-A163-890655607355}" dt="2021-02-22T17:02:41.677" v="1087" actId="20577"/>
        <pc:sldMkLst>
          <pc:docMk/>
          <pc:sldMk cId="760212720" sldId="433"/>
        </pc:sldMkLst>
        <pc:spChg chg="mod">
          <ac:chgData name="Stefan Hult (Stratiteq)" userId="ff247584-6789-49ff-b1d9-7c52614136d8" providerId="ADAL" clId="{6DE0CC62-8C17-4BF1-A163-890655607355}" dt="2021-02-22T17:02:41.677" v="1087" actId="20577"/>
          <ac:spMkLst>
            <pc:docMk/>
            <pc:sldMk cId="760212720" sldId="433"/>
            <ac:spMk id="2" creationId="{00000000-0000-0000-0000-000000000000}"/>
          </ac:spMkLst>
        </pc:spChg>
      </pc:sldChg>
      <pc:sldChg chg="addSp delSp modSp add mod delAnim modAnim">
        <pc:chgData name="Stefan Hult (Stratiteq)" userId="ff247584-6789-49ff-b1d9-7c52614136d8" providerId="ADAL" clId="{6DE0CC62-8C17-4BF1-A163-890655607355}" dt="2021-02-22T16:57:34.936" v="762" actId="404"/>
        <pc:sldMkLst>
          <pc:docMk/>
          <pc:sldMk cId="2149276277" sldId="438"/>
        </pc:sldMkLst>
        <pc:spChg chg="mod">
          <ac:chgData name="Stefan Hult (Stratiteq)" userId="ff247584-6789-49ff-b1d9-7c52614136d8" providerId="ADAL" clId="{6DE0CC62-8C17-4BF1-A163-890655607355}" dt="2021-02-22T15:47:38.815" v="62" actId="207"/>
          <ac:spMkLst>
            <pc:docMk/>
            <pc:sldMk cId="2149276277" sldId="438"/>
            <ac:spMk id="2" creationId="{0118F2AA-0E9E-4B00-A2D9-CBA8E7941EC2}"/>
          </ac:spMkLst>
        </pc:spChg>
        <pc:spChg chg="mod">
          <ac:chgData name="Stefan Hult (Stratiteq)" userId="ff247584-6789-49ff-b1d9-7c52614136d8" providerId="ADAL" clId="{6DE0CC62-8C17-4BF1-A163-890655607355}" dt="2021-02-22T16:57:34.936" v="762" actId="404"/>
          <ac:spMkLst>
            <pc:docMk/>
            <pc:sldMk cId="2149276277" sldId="438"/>
            <ac:spMk id="6" creationId="{00000000-0000-0000-0000-000000000000}"/>
          </ac:spMkLst>
        </pc:spChg>
        <pc:spChg chg="add mod">
          <ac:chgData name="Stefan Hult (Stratiteq)" userId="ff247584-6789-49ff-b1d9-7c52614136d8" providerId="ADAL" clId="{6DE0CC62-8C17-4BF1-A163-890655607355}" dt="2021-02-22T16:21:04.726" v="668" actId="1076"/>
          <ac:spMkLst>
            <pc:docMk/>
            <pc:sldMk cId="2149276277" sldId="438"/>
            <ac:spMk id="40" creationId="{98AFEBAD-A9C2-4363-9830-B7235BAD1DB9}"/>
          </ac:spMkLst>
        </pc:spChg>
        <pc:grpChg chg="add mod">
          <ac:chgData name="Stefan Hult (Stratiteq)" userId="ff247584-6789-49ff-b1d9-7c52614136d8" providerId="ADAL" clId="{6DE0CC62-8C17-4BF1-A163-890655607355}" dt="2021-02-22T16:14:19.987" v="620" actId="164"/>
          <ac:grpSpMkLst>
            <pc:docMk/>
            <pc:sldMk cId="2149276277" sldId="438"/>
            <ac:grpSpMk id="39" creationId="{5A131662-51CE-4D0C-BBAD-F6E752F12D3F}"/>
          </ac:grpSpMkLst>
        </pc:grpChg>
        <pc:picChg chg="add del mod">
          <ac:chgData name="Stefan Hult (Stratiteq)" userId="ff247584-6789-49ff-b1d9-7c52614136d8" providerId="ADAL" clId="{6DE0CC62-8C17-4BF1-A163-890655607355}" dt="2021-02-22T16:56:40.789" v="714" actId="478"/>
          <ac:picMkLst>
            <pc:docMk/>
            <pc:sldMk cId="2149276277" sldId="438"/>
            <ac:picMk id="4" creationId="{82CBECE0-3F9E-4671-B27F-A45472B4250F}"/>
          </ac:picMkLst>
        </pc:picChg>
        <pc:picChg chg="add del mod">
          <ac:chgData name="Stefan Hult (Stratiteq)" userId="ff247584-6789-49ff-b1d9-7c52614136d8" providerId="ADAL" clId="{6DE0CC62-8C17-4BF1-A163-890655607355}" dt="2021-02-22T15:51:20.726" v="70" actId="478"/>
          <ac:picMkLst>
            <pc:docMk/>
            <pc:sldMk cId="2149276277" sldId="438"/>
            <ac:picMk id="7" creationId="{FADCD9FA-7850-4592-8C56-C1D3BCB7C061}"/>
          </ac:picMkLst>
        </pc:picChg>
        <pc:picChg chg="add mod">
          <ac:chgData name="Stefan Hult (Stratiteq)" userId="ff247584-6789-49ff-b1d9-7c52614136d8" providerId="ADAL" clId="{6DE0CC62-8C17-4BF1-A163-890655607355}" dt="2021-02-22T16:14:34.422" v="624" actId="1076"/>
          <ac:picMkLst>
            <pc:docMk/>
            <pc:sldMk cId="2149276277" sldId="438"/>
            <ac:picMk id="9" creationId="{7E8B6A26-4BCA-49A0-8F3D-668DD7C6FC0A}"/>
          </ac:picMkLst>
        </pc:picChg>
        <pc:picChg chg="add mod">
          <ac:chgData name="Stefan Hult (Stratiteq)" userId="ff247584-6789-49ff-b1d9-7c52614136d8" providerId="ADAL" clId="{6DE0CC62-8C17-4BF1-A163-890655607355}" dt="2021-02-22T16:14:31.794" v="623" actId="1076"/>
          <ac:picMkLst>
            <pc:docMk/>
            <pc:sldMk cId="2149276277" sldId="438"/>
            <ac:picMk id="11" creationId="{99362767-3F49-4EB0-A97C-64368E89E25B}"/>
          </ac:picMkLst>
        </pc:picChg>
        <pc:picChg chg="add mod">
          <ac:chgData name="Stefan Hult (Stratiteq)" userId="ff247584-6789-49ff-b1d9-7c52614136d8" providerId="ADAL" clId="{6DE0CC62-8C17-4BF1-A163-890655607355}" dt="2021-02-22T16:02:18.626" v="220" actId="1076"/>
          <ac:picMkLst>
            <pc:docMk/>
            <pc:sldMk cId="2149276277" sldId="438"/>
            <ac:picMk id="13" creationId="{73F4E62E-5113-4376-85F0-43ACD9B8DC84}"/>
          </ac:picMkLst>
        </pc:picChg>
        <pc:picChg chg="add del mod">
          <ac:chgData name="Stefan Hult (Stratiteq)" userId="ff247584-6789-49ff-b1d9-7c52614136d8" providerId="ADAL" clId="{6DE0CC62-8C17-4BF1-A163-890655607355}" dt="2021-02-22T16:02:06.219" v="219" actId="478"/>
          <ac:picMkLst>
            <pc:docMk/>
            <pc:sldMk cId="2149276277" sldId="438"/>
            <ac:picMk id="15" creationId="{B1EA2B61-B6CC-4D84-B26C-5E48E955CB18}"/>
          </ac:picMkLst>
        </pc:picChg>
        <pc:picChg chg="add mod">
          <ac:chgData name="Stefan Hult (Stratiteq)" userId="ff247584-6789-49ff-b1d9-7c52614136d8" providerId="ADAL" clId="{6DE0CC62-8C17-4BF1-A163-890655607355}" dt="2021-02-22T16:02:18.626" v="220" actId="1076"/>
          <ac:picMkLst>
            <pc:docMk/>
            <pc:sldMk cId="2149276277" sldId="438"/>
            <ac:picMk id="17" creationId="{7EE6CB0D-1029-478C-8706-047DBC4AB15E}"/>
          </ac:picMkLst>
        </pc:picChg>
        <pc:picChg chg="add mod">
          <ac:chgData name="Stefan Hult (Stratiteq)" userId="ff247584-6789-49ff-b1d9-7c52614136d8" providerId="ADAL" clId="{6DE0CC62-8C17-4BF1-A163-890655607355}" dt="2021-02-22T16:02:18.626" v="220" actId="1076"/>
          <ac:picMkLst>
            <pc:docMk/>
            <pc:sldMk cId="2149276277" sldId="438"/>
            <ac:picMk id="19" creationId="{EB4608FE-9917-4421-8C54-22E51EE1F15E}"/>
          </ac:picMkLst>
        </pc:picChg>
        <pc:picChg chg="add del mod">
          <ac:chgData name="Stefan Hult (Stratiteq)" userId="ff247584-6789-49ff-b1d9-7c52614136d8" providerId="ADAL" clId="{6DE0CC62-8C17-4BF1-A163-890655607355}" dt="2021-02-22T16:00:48.049" v="174" actId="478"/>
          <ac:picMkLst>
            <pc:docMk/>
            <pc:sldMk cId="2149276277" sldId="438"/>
            <ac:picMk id="21" creationId="{9F67E6BA-7022-4AA3-90B9-BD8930A17C2C}"/>
          </ac:picMkLst>
        </pc:picChg>
        <pc:picChg chg="add del mod">
          <ac:chgData name="Stefan Hult (Stratiteq)" userId="ff247584-6789-49ff-b1d9-7c52614136d8" providerId="ADAL" clId="{6DE0CC62-8C17-4BF1-A163-890655607355}" dt="2021-02-22T16:00:44.855" v="170" actId="478"/>
          <ac:picMkLst>
            <pc:docMk/>
            <pc:sldMk cId="2149276277" sldId="438"/>
            <ac:picMk id="23" creationId="{D337BC6B-834F-4D72-BA56-52DB3F3F400F}"/>
          </ac:picMkLst>
        </pc:picChg>
        <pc:picChg chg="add mod">
          <ac:chgData name="Stefan Hult (Stratiteq)" userId="ff247584-6789-49ff-b1d9-7c52614136d8" providerId="ADAL" clId="{6DE0CC62-8C17-4BF1-A163-890655607355}" dt="2021-02-22T16:02:18.626" v="220" actId="1076"/>
          <ac:picMkLst>
            <pc:docMk/>
            <pc:sldMk cId="2149276277" sldId="438"/>
            <ac:picMk id="25" creationId="{8EB83F5D-D05D-4B05-B359-FCC902A35E4B}"/>
          </ac:picMkLst>
        </pc:picChg>
        <pc:picChg chg="add del mod">
          <ac:chgData name="Stefan Hult (Stratiteq)" userId="ff247584-6789-49ff-b1d9-7c52614136d8" providerId="ADAL" clId="{6DE0CC62-8C17-4BF1-A163-890655607355}" dt="2021-02-22T16:00:47.084" v="173" actId="478"/>
          <ac:picMkLst>
            <pc:docMk/>
            <pc:sldMk cId="2149276277" sldId="438"/>
            <ac:picMk id="27" creationId="{486AABC5-8BDD-4688-B078-32D319570D8C}"/>
          </ac:picMkLst>
        </pc:picChg>
        <pc:picChg chg="add del mod">
          <ac:chgData name="Stefan Hult (Stratiteq)" userId="ff247584-6789-49ff-b1d9-7c52614136d8" providerId="ADAL" clId="{6DE0CC62-8C17-4BF1-A163-890655607355}" dt="2021-02-22T16:00:46.517" v="172" actId="478"/>
          <ac:picMkLst>
            <pc:docMk/>
            <pc:sldMk cId="2149276277" sldId="438"/>
            <ac:picMk id="29" creationId="{38949C9F-2930-4169-B4C4-E22B39994224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1" creationId="{98507009-87AF-44D5-8244-E23C71DC42AC}"/>
          </ac:picMkLst>
        </pc:picChg>
        <pc:picChg chg="add del mod">
          <ac:chgData name="Stefan Hult (Stratiteq)" userId="ff247584-6789-49ff-b1d9-7c52614136d8" providerId="ADAL" clId="{6DE0CC62-8C17-4BF1-A163-890655607355}" dt="2021-02-22T16:00:45.745" v="171" actId="478"/>
          <ac:picMkLst>
            <pc:docMk/>
            <pc:sldMk cId="2149276277" sldId="438"/>
            <ac:picMk id="33" creationId="{7783C77D-8FA5-40F3-ABF3-D753D3BDBCCD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4" creationId="{D23DF96B-3CD9-4F67-B5D1-4B4F9FEFDD53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5" creationId="{4F9A6DE2-5E8A-4A49-8F08-9FEBF1AD22D2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6" creationId="{3F0E0837-D88B-4601-89E0-B7CF89F53638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7" creationId="{A9418D7E-8590-42E1-868E-238AB089E6B4}"/>
          </ac:picMkLst>
        </pc:picChg>
        <pc:picChg chg="add mod">
          <ac:chgData name="Stefan Hult (Stratiteq)" userId="ff247584-6789-49ff-b1d9-7c52614136d8" providerId="ADAL" clId="{6DE0CC62-8C17-4BF1-A163-890655607355}" dt="2021-02-22T16:14:19.987" v="620" actId="164"/>
          <ac:picMkLst>
            <pc:docMk/>
            <pc:sldMk cId="2149276277" sldId="438"/>
            <ac:picMk id="38" creationId="{F48E9E00-268C-4F28-8F25-03412453B1C7}"/>
          </ac:picMkLst>
        </pc:picChg>
      </pc:sldChg>
    </pc:docChg>
  </pc:docChgLst>
  <pc:docChgLst>
    <pc:chgData name="Dahlström Nina - SLF" userId="S::nina.dahlstrom@helsingborg.se::9d9cf0dd-c03e-4e15-a531-6793cc107cc0" providerId="AD" clId="Web-{AA46CEF3-BBBB-4B7E-B95A-3086BC005ECC}"/>
    <pc:docChg chg="modSld">
      <pc:chgData name="Dahlström Nina - SLF" userId="S::nina.dahlstrom@helsingborg.se::9d9cf0dd-c03e-4e15-a531-6793cc107cc0" providerId="AD" clId="Web-{AA46CEF3-BBBB-4B7E-B95A-3086BC005ECC}" dt="2021-01-24T10:57:32.525" v="2942"/>
      <pc:docMkLst>
        <pc:docMk/>
      </pc:docMkLst>
      <pc:sldChg chg="modNotes">
        <pc:chgData name="Dahlström Nina - SLF" userId="S::nina.dahlstrom@helsingborg.se::9d9cf0dd-c03e-4e15-a531-6793cc107cc0" providerId="AD" clId="Web-{AA46CEF3-BBBB-4B7E-B95A-3086BC005ECC}" dt="2021-01-24T08:23:40.114" v="451"/>
        <pc:sldMkLst>
          <pc:docMk/>
          <pc:sldMk cId="1511629534" sldId="321"/>
        </pc:sldMkLst>
      </pc:sldChg>
      <pc:sldChg chg="modNotes">
        <pc:chgData name="Dahlström Nina - SLF" userId="S::nina.dahlstrom@helsingborg.se::9d9cf0dd-c03e-4e15-a531-6793cc107cc0" providerId="AD" clId="Web-{AA46CEF3-BBBB-4B7E-B95A-3086BC005ECC}" dt="2021-01-24T08:22:14.252" v="448"/>
        <pc:sldMkLst>
          <pc:docMk/>
          <pc:sldMk cId="4270637499" sldId="328"/>
        </pc:sldMkLst>
      </pc:sldChg>
      <pc:sldChg chg="modSp modNotes">
        <pc:chgData name="Dahlström Nina - SLF" userId="S::nina.dahlstrom@helsingborg.se::9d9cf0dd-c03e-4e15-a531-6793cc107cc0" providerId="AD" clId="Web-{AA46CEF3-BBBB-4B7E-B95A-3086BC005ECC}" dt="2021-01-24T10:54:01.021" v="2798" actId="20577"/>
        <pc:sldMkLst>
          <pc:docMk/>
          <pc:sldMk cId="2844094886" sldId="335"/>
        </pc:sldMkLst>
        <pc:spChg chg="mod">
          <ac:chgData name="Dahlström Nina - SLF" userId="S::nina.dahlstrom@helsingborg.se::9d9cf0dd-c03e-4e15-a531-6793cc107cc0" providerId="AD" clId="Web-{AA46CEF3-BBBB-4B7E-B95A-3086BC005ECC}" dt="2021-01-24T10:54:01.021" v="2798" actId="20577"/>
          <ac:spMkLst>
            <pc:docMk/>
            <pc:sldMk cId="2844094886" sldId="335"/>
            <ac:spMk id="2" creationId="{00000000-0000-0000-0000-000000000000}"/>
          </ac:spMkLst>
        </pc:spChg>
      </pc:sldChg>
      <pc:sldChg chg="modNotes">
        <pc:chgData name="Dahlström Nina - SLF" userId="S::nina.dahlstrom@helsingborg.se::9d9cf0dd-c03e-4e15-a531-6793cc107cc0" providerId="AD" clId="Web-{AA46CEF3-BBBB-4B7E-B95A-3086BC005ECC}" dt="2021-01-24T10:50:31.750" v="2590"/>
        <pc:sldMkLst>
          <pc:docMk/>
          <pc:sldMk cId="599343954" sldId="336"/>
        </pc:sldMkLst>
      </pc:sldChg>
      <pc:sldChg chg="modNotes">
        <pc:chgData name="Dahlström Nina - SLF" userId="S::nina.dahlstrom@helsingborg.se::9d9cf0dd-c03e-4e15-a531-6793cc107cc0" providerId="AD" clId="Web-{AA46CEF3-BBBB-4B7E-B95A-3086BC005ECC}" dt="2021-01-24T10:37:32.951" v="2020"/>
        <pc:sldMkLst>
          <pc:docMk/>
          <pc:sldMk cId="3184326528" sldId="338"/>
        </pc:sldMkLst>
      </pc:sldChg>
      <pc:sldChg chg="modNotes">
        <pc:chgData name="Dahlström Nina - SLF" userId="S::nina.dahlstrom@helsingborg.se::9d9cf0dd-c03e-4e15-a531-6793cc107cc0" providerId="AD" clId="Web-{AA46CEF3-BBBB-4B7E-B95A-3086BC005ECC}" dt="2021-01-24T10:42:37.724" v="2377"/>
        <pc:sldMkLst>
          <pc:docMk/>
          <pc:sldMk cId="806322813" sldId="340"/>
        </pc:sldMkLst>
      </pc:sldChg>
      <pc:sldChg chg="modNotes">
        <pc:chgData name="Dahlström Nina - SLF" userId="S::nina.dahlstrom@helsingborg.se::9d9cf0dd-c03e-4e15-a531-6793cc107cc0" providerId="AD" clId="Web-{AA46CEF3-BBBB-4B7E-B95A-3086BC005ECC}" dt="2021-01-24T10:54:35.818" v="2822"/>
        <pc:sldMkLst>
          <pc:docMk/>
          <pc:sldMk cId="970769889" sldId="341"/>
        </pc:sldMkLst>
      </pc:sldChg>
      <pc:sldChg chg="modSp modNotes">
        <pc:chgData name="Dahlström Nina - SLF" userId="S::nina.dahlstrom@helsingborg.se::9d9cf0dd-c03e-4e15-a531-6793cc107cc0" providerId="AD" clId="Web-{AA46CEF3-BBBB-4B7E-B95A-3086BC005ECC}" dt="2021-01-24T08:28:25.213" v="665" actId="14100"/>
        <pc:sldMkLst>
          <pc:docMk/>
          <pc:sldMk cId="1810552797" sldId="352"/>
        </pc:sldMkLst>
        <pc:spChg chg="mod">
          <ac:chgData name="Dahlström Nina - SLF" userId="S::nina.dahlstrom@helsingborg.se::9d9cf0dd-c03e-4e15-a531-6793cc107cc0" providerId="AD" clId="Web-{AA46CEF3-BBBB-4B7E-B95A-3086BC005ECC}" dt="2021-01-24T08:28:25.213" v="665" actId="14100"/>
          <ac:spMkLst>
            <pc:docMk/>
            <pc:sldMk cId="1810552797" sldId="352"/>
            <ac:spMk id="4" creationId="{00000000-0000-0000-0000-000000000000}"/>
          </ac:spMkLst>
        </pc:spChg>
      </pc:sldChg>
      <pc:sldChg chg="modSp">
        <pc:chgData name="Dahlström Nina - SLF" userId="S::nina.dahlstrom@helsingborg.se::9d9cf0dd-c03e-4e15-a531-6793cc107cc0" providerId="AD" clId="Web-{AA46CEF3-BBBB-4B7E-B95A-3086BC005ECC}" dt="2021-01-24T08:29:46.794" v="666" actId="20577"/>
        <pc:sldMkLst>
          <pc:docMk/>
          <pc:sldMk cId="3270819292" sldId="353"/>
        </pc:sldMkLst>
        <pc:spChg chg="mod">
          <ac:chgData name="Dahlström Nina - SLF" userId="S::nina.dahlstrom@helsingborg.se::9d9cf0dd-c03e-4e15-a531-6793cc107cc0" providerId="AD" clId="Web-{AA46CEF3-BBBB-4B7E-B95A-3086BC005ECC}" dt="2021-01-24T08:29:46.794" v="666" actId="20577"/>
          <ac:spMkLst>
            <pc:docMk/>
            <pc:sldMk cId="3270819292" sldId="353"/>
            <ac:spMk id="2" creationId="{00000000-0000-0000-0000-000000000000}"/>
          </ac:spMkLst>
        </pc:spChg>
        <pc:spChg chg="mod">
          <ac:chgData name="Dahlström Nina - SLF" userId="S::nina.dahlstrom@helsingborg.se::9d9cf0dd-c03e-4e15-a531-6793cc107cc0" providerId="AD" clId="Web-{AA46CEF3-BBBB-4B7E-B95A-3086BC005ECC}" dt="2021-01-24T08:27:54.541" v="660" actId="14100"/>
          <ac:spMkLst>
            <pc:docMk/>
            <pc:sldMk cId="3270819292" sldId="353"/>
            <ac:spMk id="4" creationId="{00000000-0000-0000-0000-000000000000}"/>
          </ac:spMkLst>
        </pc:spChg>
      </pc:sldChg>
      <pc:sldChg chg="modNotes">
        <pc:chgData name="Dahlström Nina - SLF" userId="S::nina.dahlstrom@helsingborg.se::9d9cf0dd-c03e-4e15-a531-6793cc107cc0" providerId="AD" clId="Web-{AA46CEF3-BBBB-4B7E-B95A-3086BC005ECC}" dt="2021-01-24T10:57:32.525" v="2942"/>
        <pc:sldMkLst>
          <pc:docMk/>
          <pc:sldMk cId="2329188040" sldId="354"/>
        </pc:sldMkLst>
      </pc:sldChg>
    </pc:docChg>
  </pc:docChgLst>
  <pc:docChgLst>
    <pc:chgData name="Fredsson Jeanette - SLF" userId="S::jeanette.fredsson@helsingborg.se::8fdda417-2945-49a5-97dc-c2d7e4a7435d" providerId="AD" clId="Web-{8E2AF806-CA04-464E-973F-40B3883A04FD}"/>
    <pc:docChg chg="modSld">
      <pc:chgData name="Fredsson Jeanette - SLF" userId="S::jeanette.fredsson@helsingborg.se::8fdda417-2945-49a5-97dc-c2d7e4a7435d" providerId="AD" clId="Web-{8E2AF806-CA04-464E-973F-40B3883A04FD}" dt="2020-12-03T08:19:36.242" v="66"/>
      <pc:docMkLst>
        <pc:docMk/>
      </pc:docMkLst>
      <pc:sldChg chg="delCm modNotes">
        <pc:chgData name="Fredsson Jeanette - SLF" userId="S::jeanette.fredsson@helsingborg.se::8fdda417-2945-49a5-97dc-c2d7e4a7435d" providerId="AD" clId="Web-{8E2AF806-CA04-464E-973F-40B3883A04FD}" dt="2020-12-03T08:12:20.549" v="54"/>
        <pc:sldMkLst>
          <pc:docMk/>
          <pc:sldMk cId="484726317" sldId="266"/>
        </pc:sldMkLst>
      </pc:sldChg>
      <pc:sldChg chg="modNotes">
        <pc:chgData name="Fredsson Jeanette - SLF" userId="S::jeanette.fredsson@helsingborg.se::8fdda417-2945-49a5-97dc-c2d7e4a7435d" providerId="AD" clId="Web-{8E2AF806-CA04-464E-973F-40B3883A04FD}" dt="2020-12-03T08:19:36.242" v="66"/>
        <pc:sldMkLst>
          <pc:docMk/>
          <pc:sldMk cId="1188884405" sldId="301"/>
        </pc:sldMkLst>
      </pc:sldChg>
    </pc:docChg>
  </pc:docChgLst>
  <pc:docChgLst>
    <pc:chgData name="Pilo Paulina - SLF" userId="S::paulina.pilo@helsingborg.se::61f73005-1988-4b53-aab1-1ec2d859f825" providerId="AD" clId="Web-{0A9D6E5D-EDE8-E4ED-23BF-8BAA06FC4C02}"/>
    <pc:docChg chg="">
      <pc:chgData name="Pilo Paulina - SLF" userId="S::paulina.pilo@helsingborg.se::61f73005-1988-4b53-aab1-1ec2d859f825" providerId="AD" clId="Web-{0A9D6E5D-EDE8-E4ED-23BF-8BAA06FC4C02}" dt="2020-11-24T19:04:41.316" v="1"/>
      <pc:docMkLst>
        <pc:docMk/>
      </pc:docMkLst>
      <pc:sldChg chg="addCm">
        <pc:chgData name="Pilo Paulina - SLF" userId="S::paulina.pilo@helsingborg.se::61f73005-1988-4b53-aab1-1ec2d859f825" providerId="AD" clId="Web-{0A9D6E5D-EDE8-E4ED-23BF-8BAA06FC4C02}" dt="2020-11-24T19:04:41.316" v="1"/>
        <pc:sldMkLst>
          <pc:docMk/>
          <pc:sldMk cId="2063599438" sldId="298"/>
        </pc:sldMkLst>
      </pc:sldChg>
      <pc:sldChg chg="addCm">
        <pc:chgData name="Pilo Paulina - SLF" userId="S::paulina.pilo@helsingborg.se::61f73005-1988-4b53-aab1-1ec2d859f825" providerId="AD" clId="Web-{0A9D6E5D-EDE8-E4ED-23BF-8BAA06FC4C02}" dt="2020-11-24T18:58:22.438" v="0"/>
        <pc:sldMkLst>
          <pc:docMk/>
          <pc:sldMk cId="1188884405" sldId="301"/>
        </pc:sldMkLst>
      </pc:sldChg>
    </pc:docChg>
  </pc:docChgLst>
  <pc:docChgLst>
    <pc:chgData name="Wallberg Johanna - SLF" userId="S::johanna.wallberg@helsingborg.se::cfac8d6a-bebb-40ef-97ba-aa1ca9205407" providerId="AD" clId="Web-{BD7AC292-27EB-411C-A6DE-BA269CA7C78E}"/>
    <pc:docChg chg="modSld">
      <pc:chgData name="Wallberg Johanna - SLF" userId="S::johanna.wallberg@helsingborg.se::cfac8d6a-bebb-40ef-97ba-aa1ca9205407" providerId="AD" clId="Web-{BD7AC292-27EB-411C-A6DE-BA269CA7C78E}" dt="2022-11-17T12:33:05.280" v="23" actId="20577"/>
      <pc:docMkLst>
        <pc:docMk/>
      </pc:docMkLst>
      <pc:sldChg chg="addSp modSp">
        <pc:chgData name="Wallberg Johanna - SLF" userId="S::johanna.wallberg@helsingborg.se::cfac8d6a-bebb-40ef-97ba-aa1ca9205407" providerId="AD" clId="Web-{BD7AC292-27EB-411C-A6DE-BA269CA7C78E}" dt="2022-11-17T12:33:05.280" v="23" actId="20577"/>
        <pc:sldMkLst>
          <pc:docMk/>
          <pc:sldMk cId="1655281230" sldId="265"/>
        </pc:sldMkLst>
        <pc:spChg chg="mod">
          <ac:chgData name="Wallberg Johanna - SLF" userId="S::johanna.wallberg@helsingborg.se::cfac8d6a-bebb-40ef-97ba-aa1ca9205407" providerId="AD" clId="Web-{BD7AC292-27EB-411C-A6DE-BA269CA7C78E}" dt="2022-11-17T12:32:20.279" v="17" actId="20577"/>
          <ac:spMkLst>
            <pc:docMk/>
            <pc:sldMk cId="1655281230" sldId="265"/>
            <ac:spMk id="2" creationId="{00000000-0000-0000-0000-000000000000}"/>
          </ac:spMkLst>
        </pc:spChg>
        <pc:spChg chg="add mod">
          <ac:chgData name="Wallberg Johanna - SLF" userId="S::johanna.wallberg@helsingborg.se::cfac8d6a-bebb-40ef-97ba-aa1ca9205407" providerId="AD" clId="Web-{BD7AC292-27EB-411C-A6DE-BA269CA7C78E}" dt="2022-11-17T12:33:05.280" v="23" actId="20577"/>
          <ac:spMkLst>
            <pc:docMk/>
            <pc:sldMk cId="1655281230" sldId="265"/>
            <ac:spMk id="4" creationId="{1996288D-45AC-3DA3-980B-EAB5340651BB}"/>
          </ac:spMkLst>
        </pc:spChg>
      </pc:sldChg>
    </pc:docChg>
  </pc:docChgLst>
  <pc:docChgLst>
    <pc:chgData name="Pilo Paulina - SLF" userId="S::paulina.pilo@helsingborg.se::61f73005-1988-4b53-aab1-1ec2d859f825" providerId="AD" clId="Web-{9BF70C4D-663F-40CF-A9F2-7D3EE6ACD747}"/>
    <pc:docChg chg="addSld modSld sldOrd">
      <pc:chgData name="Pilo Paulina - SLF" userId="S::paulina.pilo@helsingborg.se::61f73005-1988-4b53-aab1-1ec2d859f825" providerId="AD" clId="Web-{9BF70C4D-663F-40CF-A9F2-7D3EE6ACD747}" dt="2021-01-17T11:22:08.011" v="116"/>
      <pc:docMkLst>
        <pc:docMk/>
      </pc:docMkLst>
      <pc:sldChg chg="addSp delSp modSp new mod ord modShow modNotes">
        <pc:chgData name="Pilo Paulina - SLF" userId="S::paulina.pilo@helsingborg.se::61f73005-1988-4b53-aab1-1ec2d859f825" providerId="AD" clId="Web-{9BF70C4D-663F-40CF-A9F2-7D3EE6ACD747}" dt="2021-01-17T11:21:16.056" v="57"/>
        <pc:sldMkLst>
          <pc:docMk/>
          <pc:sldMk cId="970769889" sldId="341"/>
        </pc:sldMkLst>
        <pc:spChg chg="del">
          <ac:chgData name="Pilo Paulina - SLF" userId="S::paulina.pilo@helsingborg.se::61f73005-1988-4b53-aab1-1ec2d859f825" providerId="AD" clId="Web-{9BF70C4D-663F-40CF-A9F2-7D3EE6ACD747}" dt="2021-01-17T11:18:38.645" v="1"/>
          <ac:spMkLst>
            <pc:docMk/>
            <pc:sldMk cId="970769889" sldId="341"/>
            <ac:spMk id="2" creationId="{A5D3CC88-EDAD-4CA6-882B-D12382E13A50}"/>
          </ac:spMkLst>
        </pc:spChg>
        <pc:spChg chg="del">
          <ac:chgData name="Pilo Paulina - SLF" userId="S::paulina.pilo@helsingborg.se::61f73005-1988-4b53-aab1-1ec2d859f825" providerId="AD" clId="Web-{9BF70C4D-663F-40CF-A9F2-7D3EE6ACD747}" dt="2021-01-17T11:19:33.881" v="55"/>
          <ac:spMkLst>
            <pc:docMk/>
            <pc:sldMk cId="970769889" sldId="341"/>
            <ac:spMk id="3" creationId="{AF3A8BA8-C8AE-408B-99AB-DA047165F90E}"/>
          </ac:spMkLst>
        </pc:spChg>
        <pc:picChg chg="add mod ord">
          <ac:chgData name="Pilo Paulina - SLF" userId="S::paulina.pilo@helsingborg.se::61f73005-1988-4b53-aab1-1ec2d859f825" providerId="AD" clId="Web-{9BF70C4D-663F-40CF-A9F2-7D3EE6ACD747}" dt="2021-01-17T11:18:49.442" v="4" actId="1076"/>
          <ac:picMkLst>
            <pc:docMk/>
            <pc:sldMk cId="970769889" sldId="341"/>
            <ac:picMk id="4" creationId="{F01C17F8-274F-4E49-B0BB-49AD3DE97BF0}"/>
          </ac:picMkLst>
        </pc:picChg>
        <pc:picChg chg="add del mod">
          <ac:chgData name="Pilo Paulina - SLF" userId="S::paulina.pilo@helsingborg.se::61f73005-1988-4b53-aab1-1ec2d859f825" providerId="AD" clId="Web-{9BF70C4D-663F-40CF-A9F2-7D3EE6ACD747}" dt="2021-01-17T11:21:16.056" v="57"/>
          <ac:picMkLst>
            <pc:docMk/>
            <pc:sldMk cId="970769889" sldId="341"/>
            <ac:picMk id="5" creationId="{9DDB5D3A-1FFA-458E-BA09-D1BC61EFB343}"/>
          </ac:picMkLst>
        </pc:picChg>
      </pc:sldChg>
      <pc:sldChg chg="addSp delSp modSp new mod modShow modNotes">
        <pc:chgData name="Pilo Paulina - SLF" userId="S::paulina.pilo@helsingborg.se::61f73005-1988-4b53-aab1-1ec2d859f825" providerId="AD" clId="Web-{9BF70C4D-663F-40CF-A9F2-7D3EE6ACD747}" dt="2021-01-17T11:22:08.011" v="116"/>
        <pc:sldMkLst>
          <pc:docMk/>
          <pc:sldMk cId="992340517" sldId="342"/>
        </pc:sldMkLst>
        <pc:spChg chg="del">
          <ac:chgData name="Pilo Paulina - SLF" userId="S::paulina.pilo@helsingborg.se::61f73005-1988-4b53-aab1-1ec2d859f825" providerId="AD" clId="Web-{9BF70C4D-663F-40CF-A9F2-7D3EE6ACD747}" dt="2021-01-17T11:21:24.244" v="59"/>
          <ac:spMkLst>
            <pc:docMk/>
            <pc:sldMk cId="992340517" sldId="342"/>
            <ac:spMk id="2" creationId="{7DF096CB-5200-423B-A563-A4B0AA518154}"/>
          </ac:spMkLst>
        </pc:spChg>
        <pc:spChg chg="del">
          <ac:chgData name="Pilo Paulina - SLF" userId="S::paulina.pilo@helsingborg.se::61f73005-1988-4b53-aab1-1ec2d859f825" providerId="AD" clId="Web-{9BF70C4D-663F-40CF-A9F2-7D3EE6ACD747}" dt="2021-01-17T11:21:31.197" v="61"/>
          <ac:spMkLst>
            <pc:docMk/>
            <pc:sldMk cId="992340517" sldId="342"/>
            <ac:spMk id="3" creationId="{669B2616-8981-493E-BD0E-3C9666831047}"/>
          </ac:spMkLst>
        </pc:spChg>
        <pc:picChg chg="add mod ord">
          <ac:chgData name="Pilo Paulina - SLF" userId="S::paulina.pilo@helsingborg.se::61f73005-1988-4b53-aab1-1ec2d859f825" providerId="AD" clId="Web-{9BF70C4D-663F-40CF-A9F2-7D3EE6ACD747}" dt="2021-01-17T11:21:33.900" v="62" actId="14100"/>
          <ac:picMkLst>
            <pc:docMk/>
            <pc:sldMk cId="992340517" sldId="342"/>
            <ac:picMk id="4" creationId="{CFE8E7A7-BD61-4022-BBC6-4EA7391A454A}"/>
          </ac:picMkLst>
        </pc:picChg>
      </pc:sldChg>
    </pc:docChg>
  </pc:docChgLst>
  <pc:docChgLst>
    <pc:chgData name="Pilo Paulina - SLF" userId="S::paulina.pilo@helsingborg.se::61f73005-1988-4b53-aab1-1ec2d859f825" providerId="AD" clId="Web-{A74EAEE5-293C-4ECF-B8BE-942485FC7A16}"/>
    <pc:docChg chg="modSld">
      <pc:chgData name="Pilo Paulina - SLF" userId="S::paulina.pilo@helsingborg.se::61f73005-1988-4b53-aab1-1ec2d859f825" providerId="AD" clId="Web-{A74EAEE5-293C-4ECF-B8BE-942485FC7A16}" dt="2020-11-24T15:49:53.797" v="47"/>
      <pc:docMkLst>
        <pc:docMk/>
      </pc:docMkLst>
      <pc:sldChg chg="modNotes">
        <pc:chgData name="Pilo Paulina - SLF" userId="S::paulina.pilo@helsingborg.se::61f73005-1988-4b53-aab1-1ec2d859f825" providerId="AD" clId="Web-{A74EAEE5-293C-4ECF-B8BE-942485FC7A16}" dt="2020-11-24T15:47:38.574" v="46"/>
        <pc:sldMkLst>
          <pc:docMk/>
          <pc:sldMk cId="1655281230" sldId="265"/>
        </pc:sldMkLst>
      </pc:sldChg>
      <pc:sldChg chg="modSp">
        <pc:chgData name="Pilo Paulina - SLF" userId="S::paulina.pilo@helsingborg.se::61f73005-1988-4b53-aab1-1ec2d859f825" providerId="AD" clId="Web-{A74EAEE5-293C-4ECF-B8BE-942485FC7A16}" dt="2020-11-24T15:44:39.210" v="4" actId="20577"/>
        <pc:sldMkLst>
          <pc:docMk/>
          <pc:sldMk cId="2063599438" sldId="298"/>
        </pc:sldMkLst>
        <pc:spChg chg="mod">
          <ac:chgData name="Pilo Paulina - SLF" userId="S::paulina.pilo@helsingborg.se::61f73005-1988-4b53-aab1-1ec2d859f825" providerId="AD" clId="Web-{A74EAEE5-293C-4ECF-B8BE-942485FC7A16}" dt="2020-11-24T15:44:39.210" v="4" actId="20577"/>
          <ac:spMkLst>
            <pc:docMk/>
            <pc:sldMk cId="2063599438" sldId="298"/>
            <ac:spMk id="2" creationId="{00000000-0000-0000-0000-000000000000}"/>
          </ac:spMkLst>
        </pc:spChg>
      </pc:sldChg>
      <pc:sldChg chg="addCm modCm modNotes">
        <pc:chgData name="Pilo Paulina - SLF" userId="S::paulina.pilo@helsingborg.se::61f73005-1988-4b53-aab1-1ec2d859f825" providerId="AD" clId="Web-{A74EAEE5-293C-4ECF-B8BE-942485FC7A16}" dt="2020-11-24T15:49:53.797" v="47"/>
        <pc:sldMkLst>
          <pc:docMk/>
          <pc:sldMk cId="1188884405" sldId="301"/>
        </pc:sldMkLst>
      </pc:sldChg>
    </pc:docChg>
  </pc:docChgLst>
  <pc:docChgLst>
    <pc:chgData name="Pilo Paulina - SLF" userId="S::paulina.pilo@helsingborg.se::61f73005-1988-4b53-aab1-1ec2d859f825" providerId="AD" clId="Web-{959F5E29-F9B7-435D-8D84-061D8748E64F}"/>
    <pc:docChg chg="modSld">
      <pc:chgData name="Pilo Paulina - SLF" userId="S::paulina.pilo@helsingborg.se::61f73005-1988-4b53-aab1-1ec2d859f825" providerId="AD" clId="Web-{959F5E29-F9B7-435D-8D84-061D8748E64F}" dt="2020-11-25T13:18:25.306" v="3" actId="20577"/>
      <pc:docMkLst>
        <pc:docMk/>
      </pc:docMkLst>
      <pc:sldChg chg="modNotes">
        <pc:chgData name="Pilo Paulina - SLF" userId="S::paulina.pilo@helsingborg.se::61f73005-1988-4b53-aab1-1ec2d859f825" providerId="AD" clId="Web-{959F5E29-F9B7-435D-8D84-061D8748E64F}" dt="2020-11-25T13:17:48.539" v="1"/>
        <pc:sldMkLst>
          <pc:docMk/>
          <pc:sldMk cId="1655281230" sldId="265"/>
        </pc:sldMkLst>
      </pc:sldChg>
      <pc:sldChg chg="modSp">
        <pc:chgData name="Pilo Paulina - SLF" userId="S::paulina.pilo@helsingborg.se::61f73005-1988-4b53-aab1-1ec2d859f825" providerId="AD" clId="Web-{959F5E29-F9B7-435D-8D84-061D8748E64F}" dt="2020-11-25T13:18:25.306" v="3" actId="20577"/>
        <pc:sldMkLst>
          <pc:docMk/>
          <pc:sldMk cId="2063599438" sldId="298"/>
        </pc:sldMkLst>
        <pc:spChg chg="mod">
          <ac:chgData name="Pilo Paulina - SLF" userId="S::paulina.pilo@helsingborg.se::61f73005-1988-4b53-aab1-1ec2d859f825" providerId="AD" clId="Web-{959F5E29-F9B7-435D-8D84-061D8748E64F}" dt="2020-11-25T13:18:25.306" v="3" actId="20577"/>
          <ac:spMkLst>
            <pc:docMk/>
            <pc:sldMk cId="2063599438" sldId="298"/>
            <ac:spMk id="2" creationId="{00000000-0000-0000-0000-000000000000}"/>
          </ac:spMkLst>
        </pc:spChg>
      </pc:sldChg>
    </pc:docChg>
  </pc:docChgLst>
  <pc:docChgLst>
    <pc:chgData name="Fredsson Jeanette - SLF" userId="S::jeanette.fredsson@helsingborg.se::8fdda417-2945-49a5-97dc-c2d7e4a7435d" providerId="AD" clId="Web-{15B2236C-9148-41F4-928F-D558275FA415}"/>
    <pc:docChg chg="modSld">
      <pc:chgData name="Fredsson Jeanette - SLF" userId="S::jeanette.fredsson@helsingborg.se::8fdda417-2945-49a5-97dc-c2d7e4a7435d" providerId="AD" clId="Web-{15B2236C-9148-41F4-928F-D558275FA415}" dt="2020-11-24T20:06:14.029" v="2301"/>
      <pc:docMkLst>
        <pc:docMk/>
      </pc:docMkLst>
      <pc:sldChg chg="modSp modNotes">
        <pc:chgData name="Fredsson Jeanette - SLF" userId="S::jeanette.fredsson@helsingborg.se::8fdda417-2945-49a5-97dc-c2d7e4a7435d" providerId="AD" clId="Web-{15B2236C-9148-41F4-928F-D558275FA415}" dt="2020-11-24T20:05:22.091" v="2285"/>
        <pc:sldMkLst>
          <pc:docMk/>
          <pc:sldMk cId="1655281230" sldId="265"/>
        </pc:sldMkLst>
        <pc:spChg chg="mod">
          <ac:chgData name="Fredsson Jeanette - SLF" userId="S::jeanette.fredsson@helsingborg.se::8fdda417-2945-49a5-97dc-c2d7e4a7435d" providerId="AD" clId="Web-{15B2236C-9148-41F4-928F-D558275FA415}" dt="2020-11-24T18:19:38.237" v="1551" actId="20577"/>
          <ac:spMkLst>
            <pc:docMk/>
            <pc:sldMk cId="1655281230" sldId="265"/>
            <ac:spMk id="3" creationId="{00000000-0000-0000-0000-000000000000}"/>
          </ac:spMkLst>
        </pc:spChg>
      </pc:sldChg>
      <pc:sldChg chg="modNotes">
        <pc:chgData name="Fredsson Jeanette - SLF" userId="S::jeanette.fredsson@helsingborg.se::8fdda417-2945-49a5-97dc-c2d7e4a7435d" providerId="AD" clId="Web-{15B2236C-9148-41F4-928F-D558275FA415}" dt="2020-11-24T18:18:20.032" v="1399"/>
        <pc:sldMkLst>
          <pc:docMk/>
          <pc:sldMk cId="2832217336" sldId="288"/>
        </pc:sldMkLst>
      </pc:sldChg>
      <pc:sldChg chg="modNotes">
        <pc:chgData name="Fredsson Jeanette - SLF" userId="S::jeanette.fredsson@helsingborg.se::8fdda417-2945-49a5-97dc-c2d7e4a7435d" providerId="AD" clId="Web-{15B2236C-9148-41F4-928F-D558275FA415}" dt="2020-11-24T20:04:12.402" v="2282"/>
        <pc:sldMkLst>
          <pc:docMk/>
          <pc:sldMk cId="1780359534" sldId="291"/>
        </pc:sldMkLst>
      </pc:sldChg>
      <pc:sldChg chg="modSp">
        <pc:chgData name="Fredsson Jeanette - SLF" userId="S::jeanette.fredsson@helsingborg.se::8fdda417-2945-49a5-97dc-c2d7e4a7435d" providerId="AD" clId="Web-{15B2236C-9148-41F4-928F-D558275FA415}" dt="2020-11-24T20:03:03.042" v="2280" actId="20577"/>
        <pc:sldMkLst>
          <pc:docMk/>
          <pc:sldMk cId="1089166248" sldId="294"/>
        </pc:sldMkLst>
        <pc:spChg chg="mod">
          <ac:chgData name="Fredsson Jeanette - SLF" userId="S::jeanette.fredsson@helsingborg.se::8fdda417-2945-49a5-97dc-c2d7e4a7435d" providerId="AD" clId="Web-{15B2236C-9148-41F4-928F-D558275FA415}" dt="2020-11-24T20:03:03.042" v="2280" actId="20577"/>
          <ac:spMkLst>
            <pc:docMk/>
            <pc:sldMk cId="1089166248" sldId="294"/>
            <ac:spMk id="2" creationId="{00000000-0000-0000-0000-000000000000}"/>
          </ac:spMkLst>
        </pc:spChg>
      </pc:sldChg>
      <pc:sldChg chg="modSp">
        <pc:chgData name="Fredsson Jeanette - SLF" userId="S::jeanette.fredsson@helsingborg.se::8fdda417-2945-49a5-97dc-c2d7e4a7435d" providerId="AD" clId="Web-{15B2236C-9148-41F4-928F-D558275FA415}" dt="2020-11-24T19:43:18.604" v="1932" actId="20577"/>
        <pc:sldMkLst>
          <pc:docMk/>
          <pc:sldMk cId="1301075084" sldId="297"/>
        </pc:sldMkLst>
        <pc:spChg chg="mod">
          <ac:chgData name="Fredsson Jeanette - SLF" userId="S::jeanette.fredsson@helsingborg.se::8fdda417-2945-49a5-97dc-c2d7e4a7435d" providerId="AD" clId="Web-{15B2236C-9148-41F4-928F-D558275FA415}" dt="2020-11-24T19:43:18.604" v="1932" actId="20577"/>
          <ac:spMkLst>
            <pc:docMk/>
            <pc:sldMk cId="1301075084" sldId="297"/>
            <ac:spMk id="2" creationId="{00000000-0000-0000-0000-000000000000}"/>
          </ac:spMkLst>
        </pc:spChg>
      </pc:sldChg>
      <pc:sldChg chg="modSp addCm modCm modNotes">
        <pc:chgData name="Fredsson Jeanette - SLF" userId="S::jeanette.fredsson@helsingborg.se::8fdda417-2945-49a5-97dc-c2d7e4a7435d" providerId="AD" clId="Web-{15B2236C-9148-41F4-928F-D558275FA415}" dt="2020-11-24T20:01:46.072" v="2278"/>
        <pc:sldMkLst>
          <pc:docMk/>
          <pc:sldMk cId="2063599438" sldId="298"/>
        </pc:sldMkLst>
        <pc:spChg chg="mod">
          <ac:chgData name="Fredsson Jeanette - SLF" userId="S::jeanette.fredsson@helsingborg.se::8fdda417-2945-49a5-97dc-c2d7e4a7435d" providerId="AD" clId="Web-{15B2236C-9148-41F4-928F-D558275FA415}" dt="2020-11-24T20:00:58.728" v="2275" actId="20577"/>
          <ac:spMkLst>
            <pc:docMk/>
            <pc:sldMk cId="2063599438" sldId="298"/>
            <ac:spMk id="2" creationId="{00000000-0000-0000-0000-000000000000}"/>
          </ac:spMkLst>
        </pc:spChg>
      </pc:sldChg>
      <pc:sldChg chg="modSp addCm modNotes">
        <pc:chgData name="Fredsson Jeanette - SLF" userId="S::jeanette.fredsson@helsingborg.se::8fdda417-2945-49a5-97dc-c2d7e4a7435d" providerId="AD" clId="Web-{15B2236C-9148-41F4-928F-D558275FA415}" dt="2020-11-24T20:06:14.029" v="2301"/>
        <pc:sldMkLst>
          <pc:docMk/>
          <pc:sldMk cId="1188884405" sldId="301"/>
        </pc:sldMkLst>
        <pc:spChg chg="mod">
          <ac:chgData name="Fredsson Jeanette - SLF" userId="S::jeanette.fredsson@helsingborg.se::8fdda417-2945-49a5-97dc-c2d7e4a7435d" providerId="AD" clId="Web-{15B2236C-9148-41F4-928F-D558275FA415}" dt="2020-11-24T18:21:36.738" v="1561"/>
          <ac:spMkLst>
            <pc:docMk/>
            <pc:sldMk cId="1188884405" sldId="301"/>
            <ac:spMk id="3" creationId="{9AAC1671-F2BB-4B95-84BF-5890FEBD4B51}"/>
          </ac:spMkLst>
        </pc:spChg>
        <pc:spChg chg="mod">
          <ac:chgData name="Fredsson Jeanette - SLF" userId="S::jeanette.fredsson@helsingborg.se::8fdda417-2945-49a5-97dc-c2d7e4a7435d" providerId="AD" clId="Web-{15B2236C-9148-41F4-928F-D558275FA415}" dt="2020-11-24T20:05:39.888" v="2288" actId="20577"/>
          <ac:spMkLst>
            <pc:docMk/>
            <pc:sldMk cId="1188884405" sldId="301"/>
            <ac:spMk id="7" creationId="{02ACFE3E-FAF0-49D4-9F61-FA934019E53E}"/>
          </ac:spMkLst>
        </pc:spChg>
      </pc:sldChg>
    </pc:docChg>
  </pc:docChgLst>
  <pc:docChgLst>
    <pc:chgData name="Fredsson Jeanette - SLF" userId="S::jeanette.fredsson@helsingborg.se::8fdda417-2945-49a5-97dc-c2d7e4a7435d" providerId="AD" clId="Web-{DD410065-4078-4839-84AB-D7E2C055DCF2}"/>
    <pc:docChg chg="modSld">
      <pc:chgData name="Fredsson Jeanette - SLF" userId="S::jeanette.fredsson@helsingborg.se::8fdda417-2945-49a5-97dc-c2d7e4a7435d" providerId="AD" clId="Web-{DD410065-4078-4839-84AB-D7E2C055DCF2}" dt="2020-12-02T09:47:55.928" v="73"/>
      <pc:docMkLst>
        <pc:docMk/>
      </pc:docMkLst>
      <pc:sldChg chg="addCm modNotes">
        <pc:chgData name="Fredsson Jeanette - SLF" userId="S::jeanette.fredsson@helsingborg.se::8fdda417-2945-49a5-97dc-c2d7e4a7435d" providerId="AD" clId="Web-{DD410065-4078-4839-84AB-D7E2C055DCF2}" dt="2020-12-02T09:47:55.928" v="73"/>
        <pc:sldMkLst>
          <pc:docMk/>
          <pc:sldMk cId="1397804435" sldId="300"/>
        </pc:sldMkLst>
      </pc:sldChg>
      <pc:sldChg chg="modNotes">
        <pc:chgData name="Fredsson Jeanette - SLF" userId="S::jeanette.fredsson@helsingborg.se::8fdda417-2945-49a5-97dc-c2d7e4a7435d" providerId="AD" clId="Web-{DD410065-4078-4839-84AB-D7E2C055DCF2}" dt="2020-12-02T09:44:02.925" v="52"/>
        <pc:sldMkLst>
          <pc:docMk/>
          <pc:sldMk cId="3446927738" sldId="304"/>
        </pc:sldMkLst>
      </pc:sldChg>
      <pc:sldChg chg="modNotes">
        <pc:chgData name="Fredsson Jeanette - SLF" userId="S::jeanette.fredsson@helsingborg.se::8fdda417-2945-49a5-97dc-c2d7e4a7435d" providerId="AD" clId="Web-{DD410065-4078-4839-84AB-D7E2C055DCF2}" dt="2020-12-02T09:43:08.237" v="48"/>
        <pc:sldMkLst>
          <pc:docMk/>
          <pc:sldMk cId="1119323458" sldId="306"/>
        </pc:sldMkLst>
      </pc:sldChg>
      <pc:sldChg chg="modNotes">
        <pc:chgData name="Fredsson Jeanette - SLF" userId="S::jeanette.fredsson@helsingborg.se::8fdda417-2945-49a5-97dc-c2d7e4a7435d" providerId="AD" clId="Web-{DD410065-4078-4839-84AB-D7E2C055DCF2}" dt="2020-12-02T09:44:09.722" v="57"/>
        <pc:sldMkLst>
          <pc:docMk/>
          <pc:sldMk cId="3868450891" sldId="307"/>
        </pc:sldMkLst>
      </pc:sldChg>
    </pc:docChg>
  </pc:docChgLst>
  <pc:docChgLst>
    <pc:chgData name="Fredsson Jeanette - SLF" userId="S::jeanette.fredsson@helsingborg.se::8fdda417-2945-49a5-97dc-c2d7e4a7435d" providerId="AD" clId="Web-{01E15C84-88E3-4E0E-835E-AF59A70AF021}"/>
    <pc:docChg chg="addSld modSld sldOrd">
      <pc:chgData name="Fredsson Jeanette - SLF" userId="S::jeanette.fredsson@helsingborg.se::8fdda417-2945-49a5-97dc-c2d7e4a7435d" providerId="AD" clId="Web-{01E15C84-88E3-4E0E-835E-AF59A70AF021}" dt="2020-11-24T11:57:59.080" v="714" actId="1076"/>
      <pc:docMkLst>
        <pc:docMk/>
      </pc:docMkLst>
      <pc:sldChg chg="addCm">
        <pc:chgData name="Fredsson Jeanette - SLF" userId="S::jeanette.fredsson@helsingborg.se::8fdda417-2945-49a5-97dc-c2d7e4a7435d" providerId="AD" clId="Web-{01E15C84-88E3-4E0E-835E-AF59A70AF021}" dt="2020-11-24T11:42:33.564" v="0"/>
        <pc:sldMkLst>
          <pc:docMk/>
          <pc:sldMk cId="2063599438" sldId="298"/>
        </pc:sldMkLst>
      </pc:sldChg>
      <pc:sldChg chg="addSp delSp modSp new ord modNotes">
        <pc:chgData name="Fredsson Jeanette - SLF" userId="S::jeanette.fredsson@helsingborg.se::8fdda417-2945-49a5-97dc-c2d7e4a7435d" providerId="AD" clId="Web-{01E15C84-88E3-4E0E-835E-AF59A70AF021}" dt="2020-11-24T11:57:59.080" v="714" actId="1076"/>
        <pc:sldMkLst>
          <pc:docMk/>
          <pc:sldMk cId="1188884405" sldId="301"/>
        </pc:sldMkLst>
        <pc:spChg chg="del">
          <ac:chgData name="Fredsson Jeanette - SLF" userId="S::jeanette.fredsson@helsingborg.se::8fdda417-2945-49a5-97dc-c2d7e4a7435d" providerId="AD" clId="Web-{01E15C84-88E3-4E0E-835E-AF59A70AF021}" dt="2020-11-24T11:44:36.097" v="2"/>
          <ac:spMkLst>
            <pc:docMk/>
            <pc:sldMk cId="1188884405" sldId="301"/>
            <ac:spMk id="2" creationId="{999656C8-AA6F-4572-8B1B-64FE2FCCD28D}"/>
          </ac:spMkLst>
        </pc:spChg>
        <pc:spChg chg="mod">
          <ac:chgData name="Fredsson Jeanette - SLF" userId="S::jeanette.fredsson@helsingborg.se::8fdda417-2945-49a5-97dc-c2d7e4a7435d" providerId="AD" clId="Web-{01E15C84-88E3-4E0E-835E-AF59A70AF021}" dt="2020-11-24T11:52:04.965" v="238" actId="20577"/>
          <ac:spMkLst>
            <pc:docMk/>
            <pc:sldMk cId="1188884405" sldId="301"/>
            <ac:spMk id="3" creationId="{9AAC1671-F2BB-4B95-84BF-5890FEBD4B51}"/>
          </ac:spMkLst>
        </pc:spChg>
        <pc:spChg chg="add mod">
          <ac:chgData name="Fredsson Jeanette - SLF" userId="S::jeanette.fredsson@helsingborg.se::8fdda417-2945-49a5-97dc-c2d7e4a7435d" providerId="AD" clId="Web-{01E15C84-88E3-4E0E-835E-AF59A70AF021}" dt="2020-11-24T11:57:59.080" v="714" actId="1076"/>
          <ac:spMkLst>
            <pc:docMk/>
            <pc:sldMk cId="1188884405" sldId="301"/>
            <ac:spMk id="7" creationId="{02ACFE3E-FAF0-49D4-9F61-FA934019E53E}"/>
          </ac:spMkLst>
        </pc:spChg>
        <pc:spChg chg="add mod">
          <ac:chgData name="Fredsson Jeanette - SLF" userId="S::jeanette.fredsson@helsingborg.se::8fdda417-2945-49a5-97dc-c2d7e4a7435d" providerId="AD" clId="Web-{01E15C84-88E3-4E0E-835E-AF59A70AF021}" dt="2020-11-24T11:49:02.618" v="57" actId="20577"/>
          <ac:spMkLst>
            <pc:docMk/>
            <pc:sldMk cId="1188884405" sldId="301"/>
            <ac:spMk id="8" creationId="{3415EE96-39E8-48D9-870E-3135933A9BFC}"/>
          </ac:spMkLst>
        </pc:spChg>
        <pc:spChg chg="add mod">
          <ac:chgData name="Fredsson Jeanette - SLF" userId="S::jeanette.fredsson@helsingborg.se::8fdda417-2945-49a5-97dc-c2d7e4a7435d" providerId="AD" clId="Web-{01E15C84-88E3-4E0E-835E-AF59A70AF021}" dt="2020-11-24T11:57:52.424" v="712" actId="1076"/>
          <ac:spMkLst>
            <pc:docMk/>
            <pc:sldMk cId="1188884405" sldId="301"/>
            <ac:spMk id="9" creationId="{F2EF0DBF-BE3F-4A4A-9DDD-3231A23AA929}"/>
          </ac:spMkLst>
        </pc:spChg>
        <pc:picChg chg="add mod">
          <ac:chgData name="Fredsson Jeanette - SLF" userId="S::jeanette.fredsson@helsingborg.se::8fdda417-2945-49a5-97dc-c2d7e4a7435d" providerId="AD" clId="Web-{01E15C84-88E3-4E0E-835E-AF59A70AF021}" dt="2020-11-24T11:57:59.065" v="713" actId="1076"/>
          <ac:picMkLst>
            <pc:docMk/>
            <pc:sldMk cId="1188884405" sldId="301"/>
            <ac:picMk id="4" creationId="{FC3FE6DB-A2AF-4FD3-9471-3FA7A45E9F73}"/>
          </ac:picMkLst>
        </pc:picChg>
        <pc:picChg chg="add mod">
          <ac:chgData name="Fredsson Jeanette - SLF" userId="S::jeanette.fredsson@helsingborg.se::8fdda417-2945-49a5-97dc-c2d7e4a7435d" providerId="AD" clId="Web-{01E15C84-88E3-4E0E-835E-AF59A70AF021}" dt="2020-11-24T11:47:59.585" v="10"/>
          <ac:picMkLst>
            <pc:docMk/>
            <pc:sldMk cId="1188884405" sldId="301"/>
            <ac:picMk id="5" creationId="{0154FEFF-7C84-4F74-86D3-439031611697}"/>
          </ac:picMkLst>
        </pc:picChg>
        <pc:picChg chg="add mod">
          <ac:chgData name="Fredsson Jeanette - SLF" userId="S::jeanette.fredsson@helsingborg.se::8fdda417-2945-49a5-97dc-c2d7e4a7435d" providerId="AD" clId="Web-{01E15C84-88E3-4E0E-835E-AF59A70AF021}" dt="2020-11-24T11:57:52.408" v="711" actId="1076"/>
          <ac:picMkLst>
            <pc:docMk/>
            <pc:sldMk cId="1188884405" sldId="301"/>
            <ac:picMk id="6" creationId="{EC630A27-2FCC-4869-BDAF-21C78A76B1AA}"/>
          </ac:picMkLst>
        </pc:picChg>
      </pc:sldChg>
    </pc:docChg>
  </pc:docChgLst>
  <pc:docChgLst>
    <pc:chgData name="Pilo Paulina - SLF" userId="S::paulina.pilo@helsingborg.se::61f73005-1988-4b53-aab1-1ec2d859f825" providerId="AD" clId="Web-{7F696307-066F-4828-A141-094C5F8EF21D}"/>
    <pc:docChg chg="addSld delSld modSld">
      <pc:chgData name="Pilo Paulina - SLF" userId="S::paulina.pilo@helsingborg.se::61f73005-1988-4b53-aab1-1ec2d859f825" providerId="AD" clId="Web-{7F696307-066F-4828-A141-094C5F8EF21D}" dt="2021-02-22T17:27:07.317" v="202" actId="1076"/>
      <pc:docMkLst>
        <pc:docMk/>
      </pc:docMkLst>
      <pc:sldChg chg="add del">
        <pc:chgData name="Pilo Paulina - SLF" userId="S::paulina.pilo@helsingborg.se::61f73005-1988-4b53-aab1-1ec2d859f825" providerId="AD" clId="Web-{7F696307-066F-4828-A141-094C5F8EF21D}" dt="2021-02-22T17:13:55.243" v="45"/>
        <pc:sldMkLst>
          <pc:docMk/>
          <pc:sldMk cId="1188884405" sldId="301"/>
        </pc:sldMkLst>
      </pc:sldChg>
      <pc:sldChg chg="modSp">
        <pc:chgData name="Pilo Paulina - SLF" userId="S::paulina.pilo@helsingborg.se::61f73005-1988-4b53-aab1-1ec2d859f825" providerId="AD" clId="Web-{7F696307-066F-4828-A141-094C5F8EF21D}" dt="2021-02-22T17:23:47.611" v="171" actId="20577"/>
        <pc:sldMkLst>
          <pc:docMk/>
          <pc:sldMk cId="1810552797" sldId="352"/>
        </pc:sldMkLst>
        <pc:spChg chg="mod">
          <ac:chgData name="Pilo Paulina - SLF" userId="S::paulina.pilo@helsingborg.se::61f73005-1988-4b53-aab1-1ec2d859f825" providerId="AD" clId="Web-{7F696307-066F-4828-A141-094C5F8EF21D}" dt="2021-02-22T17:23:47.611" v="171" actId="20577"/>
          <ac:spMkLst>
            <pc:docMk/>
            <pc:sldMk cId="1810552797" sldId="352"/>
            <ac:spMk id="2" creationId="{00000000-0000-0000-0000-000000000000}"/>
          </ac:spMkLst>
        </pc:spChg>
      </pc:sldChg>
      <pc:sldChg chg="modSp">
        <pc:chgData name="Pilo Paulina - SLF" userId="S::paulina.pilo@helsingborg.se::61f73005-1988-4b53-aab1-1ec2d859f825" providerId="AD" clId="Web-{7F696307-066F-4828-A141-094C5F8EF21D}" dt="2021-02-22T17:25:14.300" v="187" actId="14100"/>
        <pc:sldMkLst>
          <pc:docMk/>
          <pc:sldMk cId="2537932409" sldId="378"/>
        </pc:sldMkLst>
        <pc:spChg chg="mod">
          <ac:chgData name="Pilo Paulina - SLF" userId="S::paulina.pilo@helsingborg.se::61f73005-1988-4b53-aab1-1ec2d859f825" providerId="AD" clId="Web-{7F696307-066F-4828-A141-094C5F8EF21D}" dt="2021-02-22T17:25:14.300" v="187" actId="14100"/>
          <ac:spMkLst>
            <pc:docMk/>
            <pc:sldMk cId="2537932409" sldId="378"/>
            <ac:spMk id="3" creationId="{00000000-0000-0000-0000-000000000000}"/>
          </ac:spMkLst>
        </pc:spChg>
      </pc:sldChg>
      <pc:sldChg chg="modSp addAnim modAnim">
        <pc:chgData name="Pilo Paulina - SLF" userId="S::paulina.pilo@helsingborg.se::61f73005-1988-4b53-aab1-1ec2d859f825" providerId="AD" clId="Web-{7F696307-066F-4828-A141-094C5F8EF21D}" dt="2021-02-22T17:25:03.581" v="185" actId="14100"/>
        <pc:sldMkLst>
          <pc:docMk/>
          <pc:sldMk cId="3361743996" sldId="379"/>
        </pc:sldMkLst>
        <pc:spChg chg="mod">
          <ac:chgData name="Pilo Paulina - SLF" userId="S::paulina.pilo@helsingborg.se::61f73005-1988-4b53-aab1-1ec2d859f825" providerId="AD" clId="Web-{7F696307-066F-4828-A141-094C5F8EF21D}" dt="2021-02-22T17:25:03.581" v="185" actId="14100"/>
          <ac:spMkLst>
            <pc:docMk/>
            <pc:sldMk cId="3361743996" sldId="379"/>
            <ac:spMk id="3" creationId="{00000000-0000-0000-0000-000000000000}"/>
          </ac:spMkLst>
        </pc:spChg>
      </pc:sldChg>
      <pc:sldChg chg="modSp addAnim modAnim">
        <pc:chgData name="Pilo Paulina - SLF" userId="S::paulina.pilo@helsingborg.se::61f73005-1988-4b53-aab1-1ec2d859f825" providerId="AD" clId="Web-{7F696307-066F-4828-A141-094C5F8EF21D}" dt="2021-02-22T17:25:37.753" v="191" actId="14100"/>
        <pc:sldMkLst>
          <pc:docMk/>
          <pc:sldMk cId="4060705888" sldId="380"/>
        </pc:sldMkLst>
        <pc:spChg chg="mod">
          <ac:chgData name="Pilo Paulina - SLF" userId="S::paulina.pilo@helsingborg.se::61f73005-1988-4b53-aab1-1ec2d859f825" providerId="AD" clId="Web-{7F696307-066F-4828-A141-094C5F8EF21D}" dt="2021-02-22T17:17:28.465" v="60" actId="20577"/>
          <ac:spMkLst>
            <pc:docMk/>
            <pc:sldMk cId="4060705888" sldId="380"/>
            <ac:spMk id="2" creationId="{00000000-0000-0000-0000-000000000000}"/>
          </ac:spMkLst>
        </pc:spChg>
        <pc:spChg chg="mod">
          <ac:chgData name="Pilo Paulina - SLF" userId="S::paulina.pilo@helsingborg.se::61f73005-1988-4b53-aab1-1ec2d859f825" providerId="AD" clId="Web-{7F696307-066F-4828-A141-094C5F8EF21D}" dt="2021-02-22T17:25:37.753" v="191" actId="14100"/>
          <ac:spMkLst>
            <pc:docMk/>
            <pc:sldMk cId="4060705888" sldId="380"/>
            <ac:spMk id="3" creationId="{00000000-0000-0000-0000-000000000000}"/>
          </ac:spMkLst>
        </pc:spChg>
      </pc:sldChg>
      <pc:sldChg chg="modSp">
        <pc:chgData name="Pilo Paulina - SLF" userId="S::paulina.pilo@helsingborg.se::61f73005-1988-4b53-aab1-1ec2d859f825" providerId="AD" clId="Web-{7F696307-066F-4828-A141-094C5F8EF21D}" dt="2021-02-22T17:13:29.102" v="39" actId="20577"/>
        <pc:sldMkLst>
          <pc:docMk/>
          <pc:sldMk cId="1109162376" sldId="390"/>
        </pc:sldMkLst>
        <pc:spChg chg="mod">
          <ac:chgData name="Pilo Paulina - SLF" userId="S::paulina.pilo@helsingborg.se::61f73005-1988-4b53-aab1-1ec2d859f825" providerId="AD" clId="Web-{7F696307-066F-4828-A141-094C5F8EF21D}" dt="2021-02-22T17:13:29.102" v="39" actId="20577"/>
          <ac:spMkLst>
            <pc:docMk/>
            <pc:sldMk cId="1109162376" sldId="390"/>
            <ac:spMk id="2" creationId="{00000000-0000-0000-0000-000000000000}"/>
          </ac:spMkLst>
        </pc:spChg>
        <pc:spChg chg="mod">
          <ac:chgData name="Pilo Paulina - SLF" userId="S::paulina.pilo@helsingborg.se::61f73005-1988-4b53-aab1-1ec2d859f825" providerId="AD" clId="Web-{7F696307-066F-4828-A141-094C5F8EF21D}" dt="2021-02-22T17:13:10.931" v="26" actId="20577"/>
          <ac:spMkLst>
            <pc:docMk/>
            <pc:sldMk cId="1109162376" sldId="390"/>
            <ac:spMk id="3" creationId="{00000000-0000-0000-0000-000000000000}"/>
          </ac:spMkLst>
        </pc:spChg>
      </pc:sldChg>
      <pc:sldChg chg="del">
        <pc:chgData name="Pilo Paulina - SLF" userId="S::paulina.pilo@helsingborg.se::61f73005-1988-4b53-aab1-1ec2d859f825" providerId="AD" clId="Web-{7F696307-066F-4828-A141-094C5F8EF21D}" dt="2021-02-22T17:13:30.212" v="40"/>
        <pc:sldMkLst>
          <pc:docMk/>
          <pc:sldMk cId="3843248493" sldId="391"/>
        </pc:sldMkLst>
      </pc:sldChg>
      <pc:sldChg chg="modSp">
        <pc:chgData name="Pilo Paulina - SLF" userId="S::paulina.pilo@helsingborg.se::61f73005-1988-4b53-aab1-1ec2d859f825" providerId="AD" clId="Web-{7F696307-066F-4828-A141-094C5F8EF21D}" dt="2021-02-22T17:24:07.814" v="179" actId="20577"/>
        <pc:sldMkLst>
          <pc:docMk/>
          <pc:sldMk cId="143864178" sldId="392"/>
        </pc:sldMkLst>
        <pc:spChg chg="mod">
          <ac:chgData name="Pilo Paulina - SLF" userId="S::paulina.pilo@helsingborg.se::61f73005-1988-4b53-aab1-1ec2d859f825" providerId="AD" clId="Web-{7F696307-066F-4828-A141-094C5F8EF21D}" dt="2021-02-22T17:13:48.774" v="43" actId="20577"/>
          <ac:spMkLst>
            <pc:docMk/>
            <pc:sldMk cId="143864178" sldId="392"/>
            <ac:spMk id="2" creationId="{00000000-0000-0000-0000-000000000000}"/>
          </ac:spMkLst>
        </pc:spChg>
        <pc:spChg chg="mod">
          <ac:chgData name="Pilo Paulina - SLF" userId="S::paulina.pilo@helsingborg.se::61f73005-1988-4b53-aab1-1ec2d859f825" providerId="AD" clId="Web-{7F696307-066F-4828-A141-094C5F8EF21D}" dt="2021-02-22T17:24:07.814" v="179" actId="20577"/>
          <ac:spMkLst>
            <pc:docMk/>
            <pc:sldMk cId="143864178" sldId="392"/>
            <ac:spMk id="3" creationId="{00000000-0000-0000-0000-000000000000}"/>
          </ac:spMkLst>
        </pc:spChg>
      </pc:sldChg>
      <pc:sldChg chg="del">
        <pc:chgData name="Pilo Paulina - SLF" userId="S::paulina.pilo@helsingborg.se::61f73005-1988-4b53-aab1-1ec2d859f825" providerId="AD" clId="Web-{7F696307-066F-4828-A141-094C5F8EF21D}" dt="2021-02-22T17:24:12.955" v="180"/>
        <pc:sldMkLst>
          <pc:docMk/>
          <pc:sldMk cId="1511985871" sldId="399"/>
        </pc:sldMkLst>
      </pc:sldChg>
      <pc:sldChg chg="modSp">
        <pc:chgData name="Pilo Paulina - SLF" userId="S::paulina.pilo@helsingborg.se::61f73005-1988-4b53-aab1-1ec2d859f825" providerId="AD" clId="Web-{7F696307-066F-4828-A141-094C5F8EF21D}" dt="2021-02-22T17:14:49.556" v="47" actId="20577"/>
        <pc:sldMkLst>
          <pc:docMk/>
          <pc:sldMk cId="1315207164" sldId="422"/>
        </pc:sldMkLst>
        <pc:spChg chg="mod">
          <ac:chgData name="Pilo Paulina - SLF" userId="S::paulina.pilo@helsingborg.se::61f73005-1988-4b53-aab1-1ec2d859f825" providerId="AD" clId="Web-{7F696307-066F-4828-A141-094C5F8EF21D}" dt="2021-02-22T17:14:49.556" v="47" actId="20577"/>
          <ac:spMkLst>
            <pc:docMk/>
            <pc:sldMk cId="1315207164" sldId="422"/>
            <ac:spMk id="2" creationId="{00000000-0000-0000-0000-000000000000}"/>
          </ac:spMkLst>
        </pc:spChg>
      </pc:sldChg>
      <pc:sldChg chg="modSp modNotes">
        <pc:chgData name="Pilo Paulina - SLF" userId="S::paulina.pilo@helsingborg.se::61f73005-1988-4b53-aab1-1ec2d859f825" providerId="AD" clId="Web-{7F696307-066F-4828-A141-094C5F8EF21D}" dt="2021-02-22T17:15:14.635" v="51"/>
        <pc:sldMkLst>
          <pc:docMk/>
          <pc:sldMk cId="446480738" sldId="423"/>
        </pc:sldMkLst>
        <pc:spChg chg="mod">
          <ac:chgData name="Pilo Paulina - SLF" userId="S::paulina.pilo@helsingborg.se::61f73005-1988-4b53-aab1-1ec2d859f825" providerId="AD" clId="Web-{7F696307-066F-4828-A141-094C5F8EF21D}" dt="2021-02-22T17:15:08.229" v="48" actId="20577"/>
          <ac:spMkLst>
            <pc:docMk/>
            <pc:sldMk cId="446480738" sldId="423"/>
            <ac:spMk id="2" creationId="{00000000-0000-0000-0000-000000000000}"/>
          </ac:spMkLst>
        </pc:spChg>
      </pc:sldChg>
      <pc:sldChg chg="del">
        <pc:chgData name="Pilo Paulina - SLF" userId="S::paulina.pilo@helsingborg.se::61f73005-1988-4b53-aab1-1ec2d859f825" providerId="AD" clId="Web-{7F696307-066F-4828-A141-094C5F8EF21D}" dt="2021-02-22T17:24:41.487" v="181"/>
        <pc:sldMkLst>
          <pc:docMk/>
          <pc:sldMk cId="159188300" sldId="425"/>
        </pc:sldMkLst>
      </pc:sldChg>
      <pc:sldChg chg="addSp delSp modSp">
        <pc:chgData name="Pilo Paulina - SLF" userId="S::paulina.pilo@helsingborg.se::61f73005-1988-4b53-aab1-1ec2d859f825" providerId="AD" clId="Web-{7F696307-066F-4828-A141-094C5F8EF21D}" dt="2021-02-22T17:27:07.317" v="202" actId="1076"/>
        <pc:sldMkLst>
          <pc:docMk/>
          <pc:sldMk cId="1588922568" sldId="426"/>
        </pc:sldMkLst>
        <pc:spChg chg="mod">
          <ac:chgData name="Pilo Paulina - SLF" userId="S::paulina.pilo@helsingborg.se::61f73005-1988-4b53-aab1-1ec2d859f825" providerId="AD" clId="Web-{7F696307-066F-4828-A141-094C5F8EF21D}" dt="2021-02-22T17:26:53.879" v="199" actId="14100"/>
          <ac:spMkLst>
            <pc:docMk/>
            <pc:sldMk cId="1588922568" sldId="426"/>
            <ac:spMk id="2" creationId="{00000000-0000-0000-0000-000000000000}"/>
          </ac:spMkLst>
        </pc:spChg>
        <pc:spChg chg="del">
          <ac:chgData name="Pilo Paulina - SLF" userId="S::paulina.pilo@helsingborg.se::61f73005-1988-4b53-aab1-1ec2d859f825" providerId="AD" clId="Web-{7F696307-066F-4828-A141-094C5F8EF21D}" dt="2021-02-22T17:26:34.207" v="196"/>
          <ac:spMkLst>
            <pc:docMk/>
            <pc:sldMk cId="1588922568" sldId="426"/>
            <ac:spMk id="3" creationId="{00000000-0000-0000-0000-000000000000}"/>
          </ac:spMkLst>
        </pc:spChg>
        <pc:spChg chg="add del mod">
          <ac:chgData name="Pilo Paulina - SLF" userId="S::paulina.pilo@helsingborg.se::61f73005-1988-4b53-aab1-1ec2d859f825" providerId="AD" clId="Web-{7F696307-066F-4828-A141-094C5F8EF21D}" dt="2021-02-22T17:26:36.817" v="197"/>
          <ac:spMkLst>
            <pc:docMk/>
            <pc:sldMk cId="1588922568" sldId="426"/>
            <ac:spMk id="5" creationId="{0310618F-8A41-47EF-AE85-F4B48617607C}"/>
          </ac:spMkLst>
        </pc:spChg>
        <pc:grpChg chg="add mod">
          <ac:chgData name="Pilo Paulina - SLF" userId="S::paulina.pilo@helsingborg.se::61f73005-1988-4b53-aab1-1ec2d859f825" providerId="AD" clId="Web-{7F696307-066F-4828-A141-094C5F8EF21D}" dt="2021-02-22T17:27:07.317" v="202" actId="1076"/>
          <ac:grpSpMkLst>
            <pc:docMk/>
            <pc:sldMk cId="1588922568" sldId="426"/>
            <ac:grpSpMk id="13" creationId="{8A06F11E-49B6-4EB9-AFD3-522457E3CD97}"/>
          </ac:grpSpMkLst>
        </pc:grpChg>
      </pc:sldChg>
    </pc:docChg>
  </pc:docChgLst>
  <pc:docChgLst>
    <pc:chgData name="Wallberg Johanna - SLF" userId="S::johanna.wallberg@helsingborg.se::cfac8d6a-bebb-40ef-97ba-aa1ca9205407" providerId="AD" clId="Web-{8063D7F3-E9E0-4197-B56E-4C8E302E0976}"/>
    <pc:docChg chg="addSld delSld modSld">
      <pc:chgData name="Wallberg Johanna - SLF" userId="S::johanna.wallberg@helsingborg.se::cfac8d6a-bebb-40ef-97ba-aa1ca9205407" providerId="AD" clId="Web-{8063D7F3-E9E0-4197-B56E-4C8E302E0976}" dt="2022-11-14T12:57:41.215" v="416" actId="20577"/>
      <pc:docMkLst>
        <pc:docMk/>
      </pc:docMkLst>
      <pc:sldChg chg="modSp">
        <pc:chgData name="Wallberg Johanna - SLF" userId="S::johanna.wallberg@helsingborg.se::cfac8d6a-bebb-40ef-97ba-aa1ca9205407" providerId="AD" clId="Web-{8063D7F3-E9E0-4197-B56E-4C8E302E0976}" dt="2022-11-14T11:13:46.593" v="14" actId="20577"/>
        <pc:sldMkLst>
          <pc:docMk/>
          <pc:sldMk cId="2834351878" sldId="8718"/>
        </pc:sldMkLst>
        <pc:spChg chg="mod">
          <ac:chgData name="Wallberg Johanna - SLF" userId="S::johanna.wallberg@helsingborg.se::cfac8d6a-bebb-40ef-97ba-aa1ca9205407" providerId="AD" clId="Web-{8063D7F3-E9E0-4197-B56E-4C8E302E0976}" dt="2022-11-14T11:13:46.593" v="14" actId="20577"/>
          <ac:spMkLst>
            <pc:docMk/>
            <pc:sldMk cId="2834351878" sldId="8718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8063D7F3-E9E0-4197-B56E-4C8E302E0976}" dt="2022-11-14T11:17:17.143" v="22" actId="20577"/>
        <pc:sldMkLst>
          <pc:docMk/>
          <pc:sldMk cId="3832546696" sldId="8727"/>
        </pc:sldMkLst>
        <pc:spChg chg="mod">
          <ac:chgData name="Wallberg Johanna - SLF" userId="S::johanna.wallberg@helsingborg.se::cfac8d6a-bebb-40ef-97ba-aa1ca9205407" providerId="AD" clId="Web-{8063D7F3-E9E0-4197-B56E-4C8E302E0976}" dt="2022-11-14T11:17:17.143" v="22" actId="20577"/>
          <ac:spMkLst>
            <pc:docMk/>
            <pc:sldMk cId="3832546696" sldId="8727"/>
            <ac:spMk id="2" creationId="{00000000-0000-0000-0000-000000000000}"/>
          </ac:spMkLst>
        </pc:spChg>
      </pc:sldChg>
      <pc:sldChg chg="del">
        <pc:chgData name="Wallberg Johanna - SLF" userId="S::johanna.wallberg@helsingborg.se::cfac8d6a-bebb-40ef-97ba-aa1ca9205407" providerId="AD" clId="Web-{8063D7F3-E9E0-4197-B56E-4C8E302E0976}" dt="2022-11-14T12:55:40.338" v="402"/>
        <pc:sldMkLst>
          <pc:docMk/>
          <pc:sldMk cId="3018550199" sldId="8735"/>
        </pc:sldMkLst>
      </pc:sldChg>
      <pc:sldChg chg="modSp add replId">
        <pc:chgData name="Wallberg Johanna - SLF" userId="S::johanna.wallberg@helsingborg.se::cfac8d6a-bebb-40ef-97ba-aa1ca9205407" providerId="AD" clId="Web-{8063D7F3-E9E0-4197-B56E-4C8E302E0976}" dt="2022-11-14T12:55:23.478" v="401" actId="14100"/>
        <pc:sldMkLst>
          <pc:docMk/>
          <pc:sldMk cId="364043082" sldId="8736"/>
        </pc:sldMkLst>
        <pc:spChg chg="mod">
          <ac:chgData name="Wallberg Johanna - SLF" userId="S::johanna.wallberg@helsingborg.se::cfac8d6a-bebb-40ef-97ba-aa1ca9205407" providerId="AD" clId="Web-{8063D7F3-E9E0-4197-B56E-4C8E302E0976}" dt="2022-11-14T12:55:23.478" v="401" actId="14100"/>
          <ac:spMkLst>
            <pc:docMk/>
            <pc:sldMk cId="364043082" sldId="8736"/>
            <ac:spMk id="2" creationId="{00000000-0000-0000-0000-000000000000}"/>
          </ac:spMkLst>
        </pc:spChg>
        <pc:spChg chg="mod">
          <ac:chgData name="Wallberg Johanna - SLF" userId="S::johanna.wallberg@helsingborg.se::cfac8d6a-bebb-40ef-97ba-aa1ca9205407" providerId="AD" clId="Web-{8063D7F3-E9E0-4197-B56E-4C8E302E0976}" dt="2022-11-14T11:18:06.941" v="32" actId="20577"/>
          <ac:spMkLst>
            <pc:docMk/>
            <pc:sldMk cId="364043082" sldId="8736"/>
            <ac:spMk id="3" creationId="{00000000-0000-0000-0000-000000000000}"/>
          </ac:spMkLst>
        </pc:spChg>
      </pc:sldChg>
      <pc:sldChg chg="modSp add replId">
        <pc:chgData name="Wallberg Johanna - SLF" userId="S::johanna.wallberg@helsingborg.se::cfac8d6a-bebb-40ef-97ba-aa1ca9205407" providerId="AD" clId="Web-{8063D7F3-E9E0-4197-B56E-4C8E302E0976}" dt="2022-11-14T12:57:41.215" v="416" actId="20577"/>
        <pc:sldMkLst>
          <pc:docMk/>
          <pc:sldMk cId="953233729" sldId="8737"/>
        </pc:sldMkLst>
        <pc:spChg chg="mod">
          <ac:chgData name="Wallberg Johanna - SLF" userId="S::johanna.wallberg@helsingborg.se::cfac8d6a-bebb-40ef-97ba-aa1ca9205407" providerId="AD" clId="Web-{8063D7F3-E9E0-4197-B56E-4C8E302E0976}" dt="2022-11-14T12:57:41.215" v="416" actId="20577"/>
          <ac:spMkLst>
            <pc:docMk/>
            <pc:sldMk cId="953233729" sldId="8737"/>
            <ac:spMk id="2" creationId="{00000000-0000-0000-0000-000000000000}"/>
          </ac:spMkLst>
        </pc:spChg>
        <pc:spChg chg="mod">
          <ac:chgData name="Wallberg Johanna - SLF" userId="S::johanna.wallberg@helsingborg.se::cfac8d6a-bebb-40ef-97ba-aa1ca9205407" providerId="AD" clId="Web-{8063D7F3-E9E0-4197-B56E-4C8E302E0976}" dt="2022-11-14T12:57:31.433" v="415" actId="20577"/>
          <ac:spMkLst>
            <pc:docMk/>
            <pc:sldMk cId="953233729" sldId="8737"/>
            <ac:spMk id="3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50664E9D-1BC9-48B7-B240-AA500BCF23F6}"/>
    <pc:docChg chg="modSld">
      <pc:chgData name="Pilo Paulina - SLF" userId="S::paulina.pilo@helsingborg.se::61f73005-1988-4b53-aab1-1ec2d859f825" providerId="AD" clId="Web-{50664E9D-1BC9-48B7-B240-AA500BCF23F6}" dt="2020-11-25T06:15:59.754" v="1" actId="20577"/>
      <pc:docMkLst>
        <pc:docMk/>
      </pc:docMkLst>
      <pc:sldChg chg="modSp">
        <pc:chgData name="Pilo Paulina - SLF" userId="S::paulina.pilo@helsingborg.se::61f73005-1988-4b53-aab1-1ec2d859f825" providerId="AD" clId="Web-{50664E9D-1BC9-48B7-B240-AA500BCF23F6}" dt="2020-11-25T06:15:59.754" v="1" actId="20577"/>
        <pc:sldMkLst>
          <pc:docMk/>
          <pc:sldMk cId="2063599438" sldId="298"/>
        </pc:sldMkLst>
        <pc:spChg chg="mod">
          <ac:chgData name="Pilo Paulina - SLF" userId="S::paulina.pilo@helsingborg.se::61f73005-1988-4b53-aab1-1ec2d859f825" providerId="AD" clId="Web-{50664E9D-1BC9-48B7-B240-AA500BCF23F6}" dt="2020-11-25T06:15:59.754" v="1" actId="20577"/>
          <ac:spMkLst>
            <pc:docMk/>
            <pc:sldMk cId="2063599438" sldId="298"/>
            <ac:spMk id="2" creationId="{00000000-0000-0000-0000-000000000000}"/>
          </ac:spMkLst>
        </pc:spChg>
      </pc:sldChg>
    </pc:docChg>
  </pc:docChgLst>
  <pc:docChgLst>
    <pc:chgData name="Fredsson Jeanette - SLF" userId="S::jeanette.fredsson@helsingborg.se::8fdda417-2945-49a5-97dc-c2d7e4a7435d" providerId="AD" clId="Web-{19861D79-8907-87AA-81DE-4D5AFC21B04A}"/>
    <pc:docChg chg="modSld">
      <pc:chgData name="Fredsson Jeanette - SLF" userId="S::jeanette.fredsson@helsingborg.se::8fdda417-2945-49a5-97dc-c2d7e4a7435d" providerId="AD" clId="Web-{19861D79-8907-87AA-81DE-4D5AFC21B04A}" dt="2020-12-03T11:08:32.908" v="281"/>
      <pc:docMkLst>
        <pc:docMk/>
      </pc:docMkLst>
      <pc:sldChg chg="modNotes">
        <pc:chgData name="Fredsson Jeanette - SLF" userId="S::jeanette.fredsson@helsingborg.se::8fdda417-2945-49a5-97dc-c2d7e4a7435d" providerId="AD" clId="Web-{19861D79-8907-87AA-81DE-4D5AFC21B04A}" dt="2020-12-03T10:44:49.124" v="253"/>
        <pc:sldMkLst>
          <pc:docMk/>
          <pc:sldMk cId="1655281230" sldId="265"/>
        </pc:sldMkLst>
      </pc:sldChg>
      <pc:sldChg chg="modNotes">
        <pc:chgData name="Fredsson Jeanette - SLF" userId="S::jeanette.fredsson@helsingborg.se::8fdda417-2945-49a5-97dc-c2d7e4a7435d" providerId="AD" clId="Web-{19861D79-8907-87AA-81DE-4D5AFC21B04A}" dt="2020-12-03T10:18:43.087" v="21"/>
        <pc:sldMkLst>
          <pc:docMk/>
          <pc:sldMk cId="484726317" sldId="266"/>
        </pc:sldMkLst>
      </pc:sldChg>
      <pc:sldChg chg="modNotes">
        <pc:chgData name="Fredsson Jeanette - SLF" userId="S::jeanette.fredsson@helsingborg.se::8fdda417-2945-49a5-97dc-c2d7e4a7435d" providerId="AD" clId="Web-{19861D79-8907-87AA-81DE-4D5AFC21B04A}" dt="2020-12-03T10:26:39.536" v="116"/>
        <pc:sldMkLst>
          <pc:docMk/>
          <pc:sldMk cId="1188884405" sldId="301"/>
        </pc:sldMkLst>
      </pc:sldChg>
      <pc:sldChg chg="modNotes">
        <pc:chgData name="Fredsson Jeanette - SLF" userId="S::jeanette.fredsson@helsingborg.se::8fdda417-2945-49a5-97dc-c2d7e4a7435d" providerId="AD" clId="Web-{19861D79-8907-87AA-81DE-4D5AFC21B04A}" dt="2020-12-03T11:08:32.908" v="281"/>
        <pc:sldMkLst>
          <pc:docMk/>
          <pc:sldMk cId="353782460" sldId="308"/>
        </pc:sldMkLst>
      </pc:sldChg>
    </pc:docChg>
  </pc:docChgLst>
  <pc:docChgLst>
    <pc:chgData name="Pilo Paulina - SLF" userId="S::paulina.pilo@helsingborg.se::61f73005-1988-4b53-aab1-1ec2d859f825" providerId="AD" clId="Web-{744206B3-09B4-46CF-AC55-11BBAF30CDBA}"/>
    <pc:docChg chg="modSld">
      <pc:chgData name="Pilo Paulina - SLF" userId="S::paulina.pilo@helsingborg.se::61f73005-1988-4b53-aab1-1ec2d859f825" providerId="AD" clId="Web-{744206B3-09B4-46CF-AC55-11BBAF30CDBA}" dt="2021-02-16T14:43:41.211" v="3"/>
      <pc:docMkLst>
        <pc:docMk/>
      </pc:docMkLst>
      <pc:sldChg chg="modSp">
        <pc:chgData name="Pilo Paulina - SLF" userId="S::paulina.pilo@helsingborg.se::61f73005-1988-4b53-aab1-1ec2d859f825" providerId="AD" clId="Web-{744206B3-09B4-46CF-AC55-11BBAF30CDBA}" dt="2021-02-16T14:43:41.211" v="3"/>
        <pc:sldMkLst>
          <pc:docMk/>
          <pc:sldMk cId="1511629534" sldId="321"/>
        </pc:sldMkLst>
        <pc:spChg chg="mod">
          <ac:chgData name="Pilo Paulina - SLF" userId="S::paulina.pilo@helsingborg.se::61f73005-1988-4b53-aab1-1ec2d859f825" providerId="AD" clId="Web-{744206B3-09B4-46CF-AC55-11BBAF30CDBA}" dt="2021-02-16T14:43:31.226" v="0"/>
          <ac:spMkLst>
            <pc:docMk/>
            <pc:sldMk cId="1511629534" sldId="321"/>
            <ac:spMk id="4" creationId="{00000000-0000-0000-0000-000000000000}"/>
          </ac:spMkLst>
        </pc:spChg>
        <pc:spChg chg="mod">
          <ac:chgData name="Pilo Paulina - SLF" userId="S::paulina.pilo@helsingborg.se::61f73005-1988-4b53-aab1-1ec2d859f825" providerId="AD" clId="Web-{744206B3-09B4-46CF-AC55-11BBAF30CDBA}" dt="2021-02-16T14:43:41.211" v="3"/>
          <ac:spMkLst>
            <pc:docMk/>
            <pc:sldMk cId="1511629534" sldId="321"/>
            <ac:spMk id="5" creationId="{8A474206-7E8F-426B-B8DC-3BBEF958E1C9}"/>
          </ac:spMkLst>
        </pc:spChg>
      </pc:sldChg>
    </pc:docChg>
  </pc:docChgLst>
  <pc:docChgLst>
    <pc:chgData name="Pilo Paulina - SLF" userId="S::paulina.pilo@helsingborg.se::61f73005-1988-4b53-aab1-1ec2d859f825" providerId="AD" clId="Web-{5EA77386-A3BD-4385-93D0-0FC3943BAAB3}"/>
    <pc:docChg chg="modSld">
      <pc:chgData name="Pilo Paulina - SLF" userId="S::paulina.pilo@helsingborg.se::61f73005-1988-4b53-aab1-1ec2d859f825" providerId="AD" clId="Web-{5EA77386-A3BD-4385-93D0-0FC3943BAAB3}" dt="2021-02-04T09:41:53.076" v="5"/>
      <pc:docMkLst>
        <pc:docMk/>
      </pc:docMkLst>
      <pc:sldChg chg="modNotes">
        <pc:chgData name="Pilo Paulina - SLF" userId="S::paulina.pilo@helsingborg.se::61f73005-1988-4b53-aab1-1ec2d859f825" providerId="AD" clId="Web-{5EA77386-A3BD-4385-93D0-0FC3943BAAB3}" dt="2021-02-04T09:41:33.545" v="0"/>
        <pc:sldMkLst>
          <pc:docMk/>
          <pc:sldMk cId="1188884405" sldId="301"/>
        </pc:sldMkLst>
      </pc:sldChg>
      <pc:sldChg chg="modNotes">
        <pc:chgData name="Pilo Paulina - SLF" userId="S::paulina.pilo@helsingborg.se::61f73005-1988-4b53-aab1-1ec2d859f825" providerId="AD" clId="Web-{5EA77386-A3BD-4385-93D0-0FC3943BAAB3}" dt="2021-02-04T09:41:43.873" v="2"/>
        <pc:sldMkLst>
          <pc:docMk/>
          <pc:sldMk cId="1511629534" sldId="321"/>
        </pc:sldMkLst>
      </pc:sldChg>
      <pc:sldChg chg="modNotes">
        <pc:chgData name="Pilo Paulina - SLF" userId="S::paulina.pilo@helsingborg.se::61f73005-1988-4b53-aab1-1ec2d859f825" providerId="AD" clId="Web-{5EA77386-A3BD-4385-93D0-0FC3943BAAB3}" dt="2021-02-04T09:41:53.076" v="5"/>
        <pc:sldMkLst>
          <pc:docMk/>
          <pc:sldMk cId="3270819292" sldId="353"/>
        </pc:sldMkLst>
      </pc:sldChg>
      <pc:sldChg chg="modNotes">
        <pc:chgData name="Pilo Paulina - SLF" userId="S::paulina.pilo@helsingborg.se::61f73005-1988-4b53-aab1-1ec2d859f825" providerId="AD" clId="Web-{5EA77386-A3BD-4385-93D0-0FC3943BAAB3}" dt="2021-02-04T09:41:48.248" v="4"/>
        <pc:sldMkLst>
          <pc:docMk/>
          <pc:sldMk cId="3645298779" sldId="355"/>
        </pc:sldMkLst>
      </pc:sldChg>
      <pc:sldChg chg="modNotes">
        <pc:chgData name="Pilo Paulina - SLF" userId="S::paulina.pilo@helsingborg.se::61f73005-1988-4b53-aab1-1ec2d859f825" providerId="AD" clId="Web-{5EA77386-A3BD-4385-93D0-0FC3943BAAB3}" dt="2021-02-04T09:41:39.935" v="1"/>
        <pc:sldMkLst>
          <pc:docMk/>
          <pc:sldMk cId="3406151635" sldId="370"/>
        </pc:sldMkLst>
      </pc:sldChg>
      <pc:sldChg chg="modNotes">
        <pc:chgData name="Pilo Paulina - SLF" userId="S::paulina.pilo@helsingborg.se::61f73005-1988-4b53-aab1-1ec2d859f825" providerId="AD" clId="Web-{5EA77386-A3BD-4385-93D0-0FC3943BAAB3}" dt="2021-02-04T09:41:46.201" v="3"/>
        <pc:sldMkLst>
          <pc:docMk/>
          <pc:sldMk cId="1296632781" sldId="372"/>
        </pc:sldMkLst>
      </pc:sldChg>
    </pc:docChg>
  </pc:docChgLst>
  <pc:docChgLst>
    <pc:chgData name="Pilo Paulina - SLF" userId="S::paulina.pilo@helsingborg.se::61f73005-1988-4b53-aab1-1ec2d859f825" providerId="AD" clId="Web-{D462B4FE-1BD9-4365-9B2F-2495017A19BF}"/>
    <pc:docChg chg="modSld">
      <pc:chgData name="Pilo Paulina - SLF" userId="S::paulina.pilo@helsingborg.se::61f73005-1988-4b53-aab1-1ec2d859f825" providerId="AD" clId="Web-{D462B4FE-1BD9-4365-9B2F-2495017A19BF}" dt="2021-01-24T11:24:44.922" v="1"/>
      <pc:docMkLst>
        <pc:docMk/>
      </pc:docMkLst>
      <pc:sldChg chg="modNotes">
        <pc:chgData name="Pilo Paulina - SLF" userId="S::paulina.pilo@helsingborg.se::61f73005-1988-4b53-aab1-1ec2d859f825" providerId="AD" clId="Web-{D462B4FE-1BD9-4365-9B2F-2495017A19BF}" dt="2021-01-24T11:24:44.922" v="1"/>
        <pc:sldMkLst>
          <pc:docMk/>
          <pc:sldMk cId="4270637499" sldId="328"/>
        </pc:sldMkLst>
      </pc:sldChg>
    </pc:docChg>
  </pc:docChgLst>
  <pc:docChgLst>
    <pc:chgData name="Pilo Paulina - SLF" userId="S::paulina.pilo@helsingborg.se::61f73005-1988-4b53-aab1-1ec2d859f825" providerId="AD" clId="Web-{B02FDDC0-E5BE-4494-80AF-5C89C8B7E9AC}"/>
    <pc:docChg chg="modSld">
      <pc:chgData name="Pilo Paulina - SLF" userId="S::paulina.pilo@helsingborg.se::61f73005-1988-4b53-aab1-1ec2d859f825" providerId="AD" clId="Web-{B02FDDC0-E5BE-4494-80AF-5C89C8B7E9AC}" dt="2020-11-25T13:21:55.978" v="5" actId="20577"/>
      <pc:docMkLst>
        <pc:docMk/>
      </pc:docMkLst>
      <pc:sldChg chg="modSp">
        <pc:chgData name="Pilo Paulina - SLF" userId="S::paulina.pilo@helsingborg.se::61f73005-1988-4b53-aab1-1ec2d859f825" providerId="AD" clId="Web-{B02FDDC0-E5BE-4494-80AF-5C89C8B7E9AC}" dt="2020-11-25T13:21:55.978" v="5" actId="20577"/>
        <pc:sldMkLst>
          <pc:docMk/>
          <pc:sldMk cId="744195863" sldId="299"/>
        </pc:sldMkLst>
        <pc:spChg chg="mod">
          <ac:chgData name="Pilo Paulina - SLF" userId="S::paulina.pilo@helsingborg.se::61f73005-1988-4b53-aab1-1ec2d859f825" providerId="AD" clId="Web-{B02FDDC0-E5BE-4494-80AF-5C89C8B7E9AC}" dt="2020-11-25T13:21:55.978" v="5" actId="20577"/>
          <ac:spMkLst>
            <pc:docMk/>
            <pc:sldMk cId="744195863" sldId="299"/>
            <ac:spMk id="2" creationId="{00000000-0000-0000-0000-000000000000}"/>
          </ac:spMkLst>
        </pc:spChg>
      </pc:sldChg>
      <pc:sldChg chg="modNotes">
        <pc:chgData name="Pilo Paulina - SLF" userId="S::paulina.pilo@helsingborg.se::61f73005-1988-4b53-aab1-1ec2d859f825" providerId="AD" clId="Web-{B02FDDC0-E5BE-4494-80AF-5C89C8B7E9AC}" dt="2020-11-25T13:20:46.243" v="1"/>
        <pc:sldMkLst>
          <pc:docMk/>
          <pc:sldMk cId="1188884405" sldId="301"/>
        </pc:sldMkLst>
      </pc:sldChg>
    </pc:docChg>
  </pc:docChgLst>
  <pc:docChgLst>
    <pc:chgData name="Wallberg Johanna - SLF" userId="S::johanna.wallberg@helsingborg.se::cfac8d6a-bebb-40ef-97ba-aa1ca9205407" providerId="AD" clId="Web-{5624ABFE-6565-438F-B8A1-08E3A39187CD}"/>
    <pc:docChg chg="delSld modSld">
      <pc:chgData name="Wallberg Johanna - SLF" userId="S::johanna.wallberg@helsingborg.se::cfac8d6a-bebb-40ef-97ba-aa1ca9205407" providerId="AD" clId="Web-{5624ABFE-6565-438F-B8A1-08E3A39187CD}" dt="2022-11-14T11:03:02.381" v="230" actId="14100"/>
      <pc:docMkLst>
        <pc:docMk/>
      </pc:docMkLst>
      <pc:sldChg chg="del">
        <pc:chgData name="Wallberg Johanna - SLF" userId="S::johanna.wallberg@helsingborg.se::cfac8d6a-bebb-40ef-97ba-aa1ca9205407" providerId="AD" clId="Web-{5624ABFE-6565-438F-B8A1-08E3A39187CD}" dt="2022-11-14T10:46:03.488" v="183"/>
        <pc:sldMkLst>
          <pc:docMk/>
          <pc:sldMk cId="2258253921" sldId="8708"/>
        </pc:sldMkLst>
      </pc:sldChg>
      <pc:sldChg chg="addSp delSp modSp">
        <pc:chgData name="Wallberg Johanna - SLF" userId="S::johanna.wallberg@helsingborg.se::cfac8d6a-bebb-40ef-97ba-aa1ca9205407" providerId="AD" clId="Web-{5624ABFE-6565-438F-B8A1-08E3A39187CD}" dt="2022-11-14T11:03:02.381" v="230" actId="14100"/>
        <pc:sldMkLst>
          <pc:docMk/>
          <pc:sldMk cId="2834351878" sldId="8718"/>
        </pc:sldMkLst>
        <pc:spChg chg="add del mod">
          <ac:chgData name="Wallberg Johanna - SLF" userId="S::johanna.wallberg@helsingborg.se::cfac8d6a-bebb-40ef-97ba-aa1ca9205407" providerId="AD" clId="Web-{5624ABFE-6565-438F-B8A1-08E3A39187CD}" dt="2022-11-14T11:03:02.381" v="230" actId="14100"/>
          <ac:spMkLst>
            <pc:docMk/>
            <pc:sldMk cId="2834351878" sldId="8718"/>
            <ac:spMk id="2" creationId="{00000000-0000-0000-0000-000000000000}"/>
          </ac:spMkLst>
        </pc:spChg>
        <pc:spChg chg="del">
          <ac:chgData name="Wallberg Johanna - SLF" userId="S::johanna.wallberg@helsingborg.se::cfac8d6a-bebb-40ef-97ba-aa1ca9205407" providerId="AD" clId="Web-{5624ABFE-6565-438F-B8A1-08E3A39187CD}" dt="2022-11-14T11:02:11.364" v="215"/>
          <ac:spMkLst>
            <pc:docMk/>
            <pc:sldMk cId="2834351878" sldId="8718"/>
            <ac:spMk id="3" creationId="{00000000-0000-0000-0000-000000000000}"/>
          </ac:spMkLst>
        </pc:spChg>
        <pc:spChg chg="add del mod">
          <ac:chgData name="Wallberg Johanna - SLF" userId="S::johanna.wallberg@helsingborg.se::cfac8d6a-bebb-40ef-97ba-aa1ca9205407" providerId="AD" clId="Web-{5624ABFE-6565-438F-B8A1-08E3A39187CD}" dt="2022-11-14T11:02:42.802" v="228"/>
          <ac:spMkLst>
            <pc:docMk/>
            <pc:sldMk cId="2834351878" sldId="8718"/>
            <ac:spMk id="5" creationId="{70443A38-3C3D-75FF-159D-24FAA10BFA87}"/>
          </ac:spMkLst>
        </pc:spChg>
      </pc:sldChg>
      <pc:sldChg chg="del">
        <pc:chgData name="Wallberg Johanna - SLF" userId="S::johanna.wallberg@helsingborg.se::cfac8d6a-bebb-40ef-97ba-aa1ca9205407" providerId="AD" clId="Web-{5624ABFE-6565-438F-B8A1-08E3A39187CD}" dt="2022-11-14T10:46:04.331" v="184"/>
        <pc:sldMkLst>
          <pc:docMk/>
          <pc:sldMk cId="3536153469" sldId="8720"/>
        </pc:sldMkLst>
      </pc:sldChg>
      <pc:sldChg chg="del">
        <pc:chgData name="Wallberg Johanna - SLF" userId="S::johanna.wallberg@helsingborg.se::cfac8d6a-bebb-40ef-97ba-aa1ca9205407" providerId="AD" clId="Web-{5624ABFE-6565-438F-B8A1-08E3A39187CD}" dt="2022-11-14T10:46:04.925" v="185"/>
        <pc:sldMkLst>
          <pc:docMk/>
          <pc:sldMk cId="4100448961" sldId="8721"/>
        </pc:sldMkLst>
      </pc:sldChg>
      <pc:sldChg chg="del">
        <pc:chgData name="Wallberg Johanna - SLF" userId="S::johanna.wallberg@helsingborg.se::cfac8d6a-bebb-40ef-97ba-aa1ca9205407" providerId="AD" clId="Web-{5624ABFE-6565-438F-B8A1-08E3A39187CD}" dt="2022-11-14T10:46:10.222" v="186"/>
        <pc:sldMkLst>
          <pc:docMk/>
          <pc:sldMk cId="1375147143" sldId="8722"/>
        </pc:sldMkLst>
      </pc:sldChg>
      <pc:sldChg chg="del">
        <pc:chgData name="Wallberg Johanna - SLF" userId="S::johanna.wallberg@helsingborg.se::cfac8d6a-bebb-40ef-97ba-aa1ca9205407" providerId="AD" clId="Web-{5624ABFE-6565-438F-B8A1-08E3A39187CD}" dt="2022-11-14T10:46:12.581" v="187"/>
        <pc:sldMkLst>
          <pc:docMk/>
          <pc:sldMk cId="1864202516" sldId="8723"/>
        </pc:sldMkLst>
      </pc:sldChg>
      <pc:sldChg chg="del">
        <pc:chgData name="Wallberg Johanna - SLF" userId="S::johanna.wallberg@helsingborg.se::cfac8d6a-bebb-40ef-97ba-aa1ca9205407" providerId="AD" clId="Web-{5624ABFE-6565-438F-B8A1-08E3A39187CD}" dt="2022-11-14T10:46:14.566" v="188"/>
        <pc:sldMkLst>
          <pc:docMk/>
          <pc:sldMk cId="3144500192" sldId="8724"/>
        </pc:sldMkLst>
      </pc:sldChg>
      <pc:sldChg chg="modSp">
        <pc:chgData name="Wallberg Johanna - SLF" userId="S::johanna.wallberg@helsingborg.se::cfac8d6a-bebb-40ef-97ba-aa1ca9205407" providerId="AD" clId="Web-{5624ABFE-6565-438F-B8A1-08E3A39187CD}" dt="2022-11-14T10:39:42.310" v="0" actId="20577"/>
        <pc:sldMkLst>
          <pc:docMk/>
          <pc:sldMk cId="264691593" sldId="8726"/>
        </pc:sldMkLst>
        <pc:spChg chg="mod">
          <ac:chgData name="Wallberg Johanna - SLF" userId="S::johanna.wallberg@helsingborg.se::cfac8d6a-bebb-40ef-97ba-aa1ca9205407" providerId="AD" clId="Web-{5624ABFE-6565-438F-B8A1-08E3A39187CD}" dt="2022-11-14T10:39:42.310" v="0" actId="20577"/>
          <ac:spMkLst>
            <pc:docMk/>
            <pc:sldMk cId="264691593" sldId="8726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5624ABFE-6565-438F-B8A1-08E3A39187CD}" dt="2022-11-14T10:41:03.592" v="31" actId="20577"/>
        <pc:sldMkLst>
          <pc:docMk/>
          <pc:sldMk cId="3832546696" sldId="8727"/>
        </pc:sldMkLst>
        <pc:spChg chg="mod">
          <ac:chgData name="Wallberg Johanna - SLF" userId="S::johanna.wallberg@helsingborg.se::cfac8d6a-bebb-40ef-97ba-aa1ca9205407" providerId="AD" clId="Web-{5624ABFE-6565-438F-B8A1-08E3A39187CD}" dt="2022-11-14T10:41:03.592" v="31" actId="20577"/>
          <ac:spMkLst>
            <pc:docMk/>
            <pc:sldMk cId="3832546696" sldId="8727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5624ABFE-6565-438F-B8A1-08E3A39187CD}" dt="2022-11-14T10:43:49.219" v="163" actId="14100"/>
        <pc:sldMkLst>
          <pc:docMk/>
          <pc:sldMk cId="1350487335" sldId="8728"/>
        </pc:sldMkLst>
        <pc:spChg chg="mod">
          <ac:chgData name="Wallberg Johanna - SLF" userId="S::johanna.wallberg@helsingborg.se::cfac8d6a-bebb-40ef-97ba-aa1ca9205407" providerId="AD" clId="Web-{5624ABFE-6565-438F-B8A1-08E3A39187CD}" dt="2022-11-14T10:43:49.219" v="163" actId="14100"/>
          <ac:spMkLst>
            <pc:docMk/>
            <pc:sldMk cId="1350487335" sldId="8728"/>
            <ac:spMk id="2" creationId="{00000000-0000-0000-0000-000000000000}"/>
          </ac:spMkLst>
        </pc:spChg>
      </pc:sldChg>
      <pc:sldChg chg="modSp">
        <pc:chgData name="Wallberg Johanna - SLF" userId="S::johanna.wallberg@helsingborg.se::cfac8d6a-bebb-40ef-97ba-aa1ca9205407" providerId="AD" clId="Web-{5624ABFE-6565-438F-B8A1-08E3A39187CD}" dt="2022-11-14T10:45:38.018" v="182" actId="20577"/>
        <pc:sldMkLst>
          <pc:docMk/>
          <pc:sldMk cId="3891531803" sldId="8729"/>
        </pc:sldMkLst>
        <pc:spChg chg="mod">
          <ac:chgData name="Wallberg Johanna - SLF" userId="S::johanna.wallberg@helsingborg.se::cfac8d6a-bebb-40ef-97ba-aa1ca9205407" providerId="AD" clId="Web-{5624ABFE-6565-438F-B8A1-08E3A39187CD}" dt="2022-11-14T10:45:38.018" v="182" actId="20577"/>
          <ac:spMkLst>
            <pc:docMk/>
            <pc:sldMk cId="3891531803" sldId="8729"/>
            <ac:spMk id="2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2DF133E6-7523-4BB0-9235-90672FE7A3A0}"/>
    <pc:docChg chg="">
      <pc:chgData name="Pilo Paulina - SLF" userId="S::paulina.pilo@helsingborg.se::61f73005-1988-4b53-aab1-1ec2d859f825" providerId="AD" clId="Web-{2DF133E6-7523-4BB0-9235-90672FE7A3A0}" dt="2020-11-25T06:29:01.894" v="0"/>
      <pc:docMkLst>
        <pc:docMk/>
      </pc:docMkLst>
      <pc:sldChg chg="delCm">
        <pc:chgData name="Pilo Paulina - SLF" userId="S::paulina.pilo@helsingborg.se::61f73005-1988-4b53-aab1-1ec2d859f825" providerId="AD" clId="Web-{2DF133E6-7523-4BB0-9235-90672FE7A3A0}" dt="2020-11-25T06:29:01.894" v="0"/>
        <pc:sldMkLst>
          <pc:docMk/>
          <pc:sldMk cId="2063599438" sldId="298"/>
        </pc:sldMkLst>
      </pc:sldChg>
    </pc:docChg>
  </pc:docChgLst>
  <pc:docChgLst>
    <pc:chgData name="Pilo Paulina - SLF" userId="S::paulina.pilo@helsingborg.se::61f73005-1988-4b53-aab1-1ec2d859f825" providerId="AD" clId="Web-{90AE9492-D85B-41FB-A060-A0FA72D2911F}"/>
    <pc:docChg chg="modSld sldOrd">
      <pc:chgData name="Pilo Paulina - SLF" userId="S::paulina.pilo@helsingborg.se::61f73005-1988-4b53-aab1-1ec2d859f825" providerId="AD" clId="Web-{90AE9492-D85B-41FB-A060-A0FA72D2911F}" dt="2021-01-24T12:35:55.276" v="526"/>
      <pc:docMkLst>
        <pc:docMk/>
      </pc:docMkLst>
      <pc:sldChg chg="modSp ord">
        <pc:chgData name="Pilo Paulina - SLF" userId="S::paulina.pilo@helsingborg.se::61f73005-1988-4b53-aab1-1ec2d859f825" providerId="AD" clId="Web-{90AE9492-D85B-41FB-A060-A0FA72D2911F}" dt="2021-01-24T12:35:55.276" v="526"/>
        <pc:sldMkLst>
          <pc:docMk/>
          <pc:sldMk cId="484726317" sldId="266"/>
        </pc:sldMkLst>
        <pc:spChg chg="mod">
          <ac:chgData name="Pilo Paulina - SLF" userId="S::paulina.pilo@helsingborg.se::61f73005-1988-4b53-aab1-1ec2d859f825" providerId="AD" clId="Web-{90AE9492-D85B-41FB-A060-A0FA72D2911F}" dt="2021-01-24T12:35:11.790" v="525" actId="20577"/>
          <ac:spMkLst>
            <pc:docMk/>
            <pc:sldMk cId="484726317" sldId="266"/>
            <ac:spMk id="3" creationId="{00000000-0000-0000-0000-000000000000}"/>
          </ac:spMkLst>
        </pc:spChg>
      </pc:sldChg>
      <pc:sldChg chg="modSp">
        <pc:chgData name="Pilo Paulina - SLF" userId="S::paulina.pilo@helsingborg.se::61f73005-1988-4b53-aab1-1ec2d859f825" providerId="AD" clId="Web-{90AE9492-D85B-41FB-A060-A0FA72D2911F}" dt="2021-01-24T12:07:28.130" v="168" actId="20577"/>
        <pc:sldMkLst>
          <pc:docMk/>
          <pc:sldMk cId="1511629534" sldId="321"/>
        </pc:sldMkLst>
        <pc:spChg chg="mod">
          <ac:chgData name="Pilo Paulina - SLF" userId="S::paulina.pilo@helsingborg.se::61f73005-1988-4b53-aab1-1ec2d859f825" providerId="AD" clId="Web-{90AE9492-D85B-41FB-A060-A0FA72D2911F}" dt="2021-01-24T12:07:28.130" v="168" actId="20577"/>
          <ac:spMkLst>
            <pc:docMk/>
            <pc:sldMk cId="1511629534" sldId="321"/>
            <ac:spMk id="6" creationId="{8A474206-7E8F-426B-B8DC-3BBEF958E1C9}"/>
          </ac:spMkLst>
        </pc:spChg>
      </pc:sldChg>
      <pc:sldChg chg="modNotes">
        <pc:chgData name="Pilo Paulina - SLF" userId="S::paulina.pilo@helsingborg.se::61f73005-1988-4b53-aab1-1ec2d859f825" providerId="AD" clId="Web-{90AE9492-D85B-41FB-A060-A0FA72D2911F}" dt="2021-01-24T12:04:15.625" v="92"/>
        <pc:sldMkLst>
          <pc:docMk/>
          <pc:sldMk cId="4270637499" sldId="328"/>
        </pc:sldMkLst>
      </pc:sldChg>
      <pc:sldChg chg="mod modShow modNotes">
        <pc:chgData name="Pilo Paulina - SLF" userId="S::paulina.pilo@helsingborg.se::61f73005-1988-4b53-aab1-1ec2d859f825" providerId="AD" clId="Web-{90AE9492-D85B-41FB-A060-A0FA72D2911F}" dt="2021-01-24T12:06:02.628" v="166"/>
        <pc:sldMkLst>
          <pc:docMk/>
          <pc:sldMk cId="1642446172" sldId="329"/>
        </pc:sldMkLst>
      </pc:sldChg>
      <pc:sldChg chg="modNotes">
        <pc:chgData name="Pilo Paulina - SLF" userId="S::paulina.pilo@helsingborg.se::61f73005-1988-4b53-aab1-1ec2d859f825" providerId="AD" clId="Web-{90AE9492-D85B-41FB-A060-A0FA72D2911F}" dt="2021-01-24T12:32:44.207" v="493"/>
        <pc:sldMkLst>
          <pc:docMk/>
          <pc:sldMk cId="1584859218" sldId="333"/>
        </pc:sldMkLst>
      </pc:sldChg>
      <pc:sldChg chg="modSp">
        <pc:chgData name="Pilo Paulina - SLF" userId="S::paulina.pilo@helsingborg.se::61f73005-1988-4b53-aab1-1ec2d859f825" providerId="AD" clId="Web-{90AE9492-D85B-41FB-A060-A0FA72D2911F}" dt="2021-01-24T12:28:47.185" v="489" actId="20577"/>
        <pc:sldMkLst>
          <pc:docMk/>
          <pc:sldMk cId="2844094886" sldId="335"/>
        </pc:sldMkLst>
        <pc:spChg chg="mod">
          <ac:chgData name="Pilo Paulina - SLF" userId="S::paulina.pilo@helsingborg.se::61f73005-1988-4b53-aab1-1ec2d859f825" providerId="AD" clId="Web-{90AE9492-D85B-41FB-A060-A0FA72D2911F}" dt="2021-01-24T12:28:47.185" v="489" actId="20577"/>
          <ac:spMkLst>
            <pc:docMk/>
            <pc:sldMk cId="2844094886" sldId="335"/>
            <ac:spMk id="2" creationId="{00000000-0000-0000-0000-000000000000}"/>
          </ac:spMkLst>
        </pc:spChg>
      </pc:sldChg>
      <pc:sldChg chg="modSp modNotes">
        <pc:chgData name="Pilo Paulina - SLF" userId="S::paulina.pilo@helsingborg.se::61f73005-1988-4b53-aab1-1ec2d859f825" providerId="AD" clId="Web-{90AE9492-D85B-41FB-A060-A0FA72D2911F}" dt="2021-01-24T12:23:03.299" v="412"/>
        <pc:sldMkLst>
          <pc:docMk/>
          <pc:sldMk cId="599343954" sldId="336"/>
        </pc:sldMkLst>
        <pc:spChg chg="mod">
          <ac:chgData name="Pilo Paulina - SLF" userId="S::paulina.pilo@helsingborg.se::61f73005-1988-4b53-aab1-1ec2d859f825" providerId="AD" clId="Web-{90AE9492-D85B-41FB-A060-A0FA72D2911F}" dt="2021-01-24T12:17:52.431" v="325" actId="20577"/>
          <ac:spMkLst>
            <pc:docMk/>
            <pc:sldMk cId="599343954" sldId="336"/>
            <ac:spMk id="11" creationId="{00000000-0000-0000-0000-000000000000}"/>
          </ac:spMkLst>
        </pc:spChg>
      </pc:sldChg>
      <pc:sldChg chg="ord modNotes">
        <pc:chgData name="Pilo Paulina - SLF" userId="S::paulina.pilo@helsingborg.se::61f73005-1988-4b53-aab1-1ec2d859f825" providerId="AD" clId="Web-{90AE9492-D85B-41FB-A060-A0FA72D2911F}" dt="2021-01-24T12:34:40.117" v="521"/>
        <pc:sldMkLst>
          <pc:docMk/>
          <pc:sldMk cId="3184326528" sldId="338"/>
        </pc:sldMkLst>
      </pc:sldChg>
      <pc:sldChg chg="ord modNotes">
        <pc:chgData name="Pilo Paulina - SLF" userId="S::paulina.pilo@helsingborg.se::61f73005-1988-4b53-aab1-1ec2d859f825" providerId="AD" clId="Web-{90AE9492-D85B-41FB-A060-A0FA72D2911F}" dt="2021-01-24T12:34:40.117" v="520"/>
        <pc:sldMkLst>
          <pc:docMk/>
          <pc:sldMk cId="806322813" sldId="340"/>
        </pc:sldMkLst>
      </pc:sldChg>
      <pc:sldChg chg="modNotes">
        <pc:chgData name="Pilo Paulina - SLF" userId="S::paulina.pilo@helsingborg.se::61f73005-1988-4b53-aab1-1ec2d859f825" providerId="AD" clId="Web-{90AE9492-D85B-41FB-A060-A0FA72D2911F}" dt="2021-01-24T12:32:28.176" v="492"/>
        <pc:sldMkLst>
          <pc:docMk/>
          <pc:sldMk cId="970769889" sldId="341"/>
        </pc:sldMkLst>
      </pc:sldChg>
      <pc:sldChg chg="modNotes">
        <pc:chgData name="Pilo Paulina - SLF" userId="S::paulina.pilo@helsingborg.se::61f73005-1988-4b53-aab1-1ec2d859f825" providerId="AD" clId="Web-{90AE9492-D85B-41FB-A060-A0FA72D2911F}" dt="2021-01-24T12:12:00.561" v="176"/>
        <pc:sldMkLst>
          <pc:docMk/>
          <pc:sldMk cId="1810552797" sldId="352"/>
        </pc:sldMkLst>
      </pc:sldChg>
      <pc:sldChg chg="modSp">
        <pc:chgData name="Pilo Paulina - SLF" userId="S::paulina.pilo@helsingborg.se::61f73005-1988-4b53-aab1-1ec2d859f825" providerId="AD" clId="Web-{90AE9492-D85B-41FB-A060-A0FA72D2911F}" dt="2021-01-24T12:27:57.136" v="483" actId="20577"/>
        <pc:sldMkLst>
          <pc:docMk/>
          <pc:sldMk cId="2329188040" sldId="354"/>
        </pc:sldMkLst>
        <pc:spChg chg="mod">
          <ac:chgData name="Pilo Paulina - SLF" userId="S::paulina.pilo@helsingborg.se::61f73005-1988-4b53-aab1-1ec2d859f825" providerId="AD" clId="Web-{90AE9492-D85B-41FB-A060-A0FA72D2911F}" dt="2021-01-24T12:27:57.136" v="483" actId="20577"/>
          <ac:spMkLst>
            <pc:docMk/>
            <pc:sldMk cId="2329188040" sldId="354"/>
            <ac:spMk id="2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DFECFBDB-D7E0-4841-80BB-E7666466B69A}"/>
    <pc:docChg chg="modSld">
      <pc:chgData name="Pilo Paulina - SLF" userId="S::paulina.pilo@helsingborg.se::61f73005-1988-4b53-aab1-1ec2d859f825" providerId="AD" clId="Web-{DFECFBDB-D7E0-4841-80BB-E7666466B69A}" dt="2020-12-02T14:00:23.344" v="0" actId="14100"/>
      <pc:docMkLst>
        <pc:docMk/>
      </pc:docMkLst>
      <pc:sldChg chg="modSp">
        <pc:chgData name="Pilo Paulina - SLF" userId="S::paulina.pilo@helsingborg.se::61f73005-1988-4b53-aab1-1ec2d859f825" providerId="AD" clId="Web-{DFECFBDB-D7E0-4841-80BB-E7666466B69A}" dt="2020-12-02T14:00:23.344" v="0" actId="14100"/>
        <pc:sldMkLst>
          <pc:docMk/>
          <pc:sldMk cId="746537152" sldId="293"/>
        </pc:sldMkLst>
        <pc:picChg chg="mod">
          <ac:chgData name="Pilo Paulina - SLF" userId="S::paulina.pilo@helsingborg.se::61f73005-1988-4b53-aab1-1ec2d859f825" providerId="AD" clId="Web-{DFECFBDB-D7E0-4841-80BB-E7666466B69A}" dt="2020-12-02T14:00:23.344" v="0" actId="14100"/>
          <ac:picMkLst>
            <pc:docMk/>
            <pc:sldMk cId="746537152" sldId="293"/>
            <ac:picMk id="22" creationId="{CCF850C7-DE55-4D46-819E-A475482BBD28}"/>
          </ac:picMkLst>
        </pc:picChg>
      </pc:sldChg>
    </pc:docChg>
  </pc:docChgLst>
  <pc:docChgLst>
    <pc:chgData name="Fredsson Jeanette - SLF" userId="S::jeanette.fredsson@helsingborg.se::8fdda417-2945-49a5-97dc-c2d7e4a7435d" providerId="AD" clId="Web-{E292DF62-CB7B-4BB4-9E05-9B16AE770032}"/>
    <pc:docChg chg="addSld modSld">
      <pc:chgData name="Fredsson Jeanette - SLF" userId="S::jeanette.fredsson@helsingborg.se::8fdda417-2945-49a5-97dc-c2d7e4a7435d" providerId="AD" clId="Web-{E292DF62-CB7B-4BB4-9E05-9B16AE770032}" dt="2020-12-01T17:45:02.683" v="1706"/>
      <pc:docMkLst>
        <pc:docMk/>
      </pc:docMkLst>
      <pc:sldChg chg="modSp">
        <pc:chgData name="Fredsson Jeanette - SLF" userId="S::jeanette.fredsson@helsingborg.se::8fdda417-2945-49a5-97dc-c2d7e4a7435d" providerId="AD" clId="Web-{E292DF62-CB7B-4BB4-9E05-9B16AE770032}" dt="2020-12-01T17:26:03.539" v="1201" actId="20577"/>
        <pc:sldMkLst>
          <pc:docMk/>
          <pc:sldMk cId="1655281230" sldId="265"/>
        </pc:sldMkLst>
        <pc:spChg chg="mod">
          <ac:chgData name="Fredsson Jeanette - SLF" userId="S::jeanette.fredsson@helsingborg.se::8fdda417-2945-49a5-97dc-c2d7e4a7435d" providerId="AD" clId="Web-{E292DF62-CB7B-4BB4-9E05-9B16AE770032}" dt="2020-12-01T17:26:03.539" v="1201" actId="20577"/>
          <ac:spMkLst>
            <pc:docMk/>
            <pc:sldMk cId="1655281230" sldId="265"/>
            <ac:spMk id="3" creationId="{00000000-0000-0000-0000-000000000000}"/>
          </ac:spMkLst>
        </pc:spChg>
      </pc:sldChg>
      <pc:sldChg chg="addCm modNotes">
        <pc:chgData name="Fredsson Jeanette - SLF" userId="S::jeanette.fredsson@helsingborg.se::8fdda417-2945-49a5-97dc-c2d7e4a7435d" providerId="AD" clId="Web-{E292DF62-CB7B-4BB4-9E05-9B16AE770032}" dt="2020-12-01T17:45:02.683" v="1706"/>
        <pc:sldMkLst>
          <pc:docMk/>
          <pc:sldMk cId="484726317" sldId="266"/>
        </pc:sldMkLst>
      </pc:sldChg>
      <pc:sldChg chg="modNotes">
        <pc:chgData name="Fredsson Jeanette - SLF" userId="S::jeanette.fredsson@helsingborg.se::8fdda417-2945-49a5-97dc-c2d7e4a7435d" providerId="AD" clId="Web-{E292DF62-CB7B-4BB4-9E05-9B16AE770032}" dt="2020-12-01T17:03:36.852" v="594"/>
        <pc:sldMkLst>
          <pc:docMk/>
          <pc:sldMk cId="4055843998" sldId="269"/>
        </pc:sldMkLst>
      </pc:sldChg>
      <pc:sldChg chg="modNotes">
        <pc:chgData name="Fredsson Jeanette - SLF" userId="S::jeanette.fredsson@helsingborg.se::8fdda417-2945-49a5-97dc-c2d7e4a7435d" providerId="AD" clId="Web-{E292DF62-CB7B-4BB4-9E05-9B16AE770032}" dt="2020-12-01T17:32:58.250" v="1462"/>
        <pc:sldMkLst>
          <pc:docMk/>
          <pc:sldMk cId="746537152" sldId="293"/>
        </pc:sldMkLst>
      </pc:sldChg>
      <pc:sldChg chg="modNotes">
        <pc:chgData name="Fredsson Jeanette - SLF" userId="S::jeanette.fredsson@helsingborg.se::8fdda417-2945-49a5-97dc-c2d7e4a7435d" providerId="AD" clId="Web-{E292DF62-CB7B-4BB4-9E05-9B16AE770032}" dt="2020-12-01T17:10:07.750" v="810"/>
        <pc:sldMkLst>
          <pc:docMk/>
          <pc:sldMk cId="1301075084" sldId="297"/>
        </pc:sldMkLst>
      </pc:sldChg>
      <pc:sldChg chg="delCm">
        <pc:chgData name="Fredsson Jeanette - SLF" userId="S::jeanette.fredsson@helsingborg.se::8fdda417-2945-49a5-97dc-c2d7e4a7435d" providerId="AD" clId="Web-{E292DF62-CB7B-4BB4-9E05-9B16AE770032}" dt="2020-12-01T17:31:05.275" v="1297"/>
        <pc:sldMkLst>
          <pc:docMk/>
          <pc:sldMk cId="2063599438" sldId="298"/>
        </pc:sldMkLst>
      </pc:sldChg>
      <pc:sldChg chg="modSp modNotes">
        <pc:chgData name="Fredsson Jeanette - SLF" userId="S::jeanette.fredsson@helsingborg.se::8fdda417-2945-49a5-97dc-c2d7e4a7435d" providerId="AD" clId="Web-{E292DF62-CB7B-4BB4-9E05-9B16AE770032}" dt="2020-12-01T17:38:33.801" v="1607"/>
        <pc:sldMkLst>
          <pc:docMk/>
          <pc:sldMk cId="1397804435" sldId="300"/>
        </pc:sldMkLst>
        <pc:spChg chg="mod">
          <ac:chgData name="Fredsson Jeanette - SLF" userId="S::jeanette.fredsson@helsingborg.se::8fdda417-2945-49a5-97dc-c2d7e4a7435d" providerId="AD" clId="Web-{E292DF62-CB7B-4BB4-9E05-9B16AE770032}" dt="2020-12-01T17:15:09.845" v="916" actId="20577"/>
          <ac:spMkLst>
            <pc:docMk/>
            <pc:sldMk cId="1397804435" sldId="300"/>
            <ac:spMk id="3" creationId="{00000000-0000-0000-0000-000000000000}"/>
          </ac:spMkLst>
        </pc:spChg>
      </pc:sldChg>
      <pc:sldChg chg="delCm modNotes">
        <pc:chgData name="Fredsson Jeanette - SLF" userId="S::jeanette.fredsson@helsingborg.se::8fdda417-2945-49a5-97dc-c2d7e4a7435d" providerId="AD" clId="Web-{E292DF62-CB7B-4BB4-9E05-9B16AE770032}" dt="2020-12-01T17:30:50.024" v="1295"/>
        <pc:sldMkLst>
          <pc:docMk/>
          <pc:sldMk cId="1188884405" sldId="301"/>
        </pc:sldMkLst>
      </pc:sldChg>
      <pc:sldChg chg="modSp new modNotes">
        <pc:chgData name="Fredsson Jeanette - SLF" userId="S::jeanette.fredsson@helsingborg.se::8fdda417-2945-49a5-97dc-c2d7e4a7435d" providerId="AD" clId="Web-{E292DF62-CB7B-4BB4-9E05-9B16AE770032}" dt="2020-12-01T17:43:37.475" v="1705"/>
        <pc:sldMkLst>
          <pc:docMk/>
          <pc:sldMk cId="3446927738" sldId="304"/>
        </pc:sldMkLst>
        <pc:spChg chg="mod">
          <ac:chgData name="Fredsson Jeanette - SLF" userId="S::jeanette.fredsson@helsingborg.se::8fdda417-2945-49a5-97dc-c2d7e4a7435d" providerId="AD" clId="Web-{E292DF62-CB7B-4BB4-9E05-9B16AE770032}" dt="2020-12-01T17:37:17.093" v="1562" actId="20577"/>
          <ac:spMkLst>
            <pc:docMk/>
            <pc:sldMk cId="3446927738" sldId="304"/>
            <ac:spMk id="2" creationId="{751B3B35-2FF5-4497-A505-56A21862DF7F}"/>
          </ac:spMkLst>
        </pc:spChg>
        <pc:spChg chg="mod">
          <ac:chgData name="Fredsson Jeanette - SLF" userId="S::jeanette.fredsson@helsingborg.se::8fdda417-2945-49a5-97dc-c2d7e4a7435d" providerId="AD" clId="Web-{E292DF62-CB7B-4BB4-9E05-9B16AE770032}" dt="2020-12-01T17:23:14.389" v="1143" actId="20577"/>
          <ac:spMkLst>
            <pc:docMk/>
            <pc:sldMk cId="3446927738" sldId="304"/>
            <ac:spMk id="3" creationId="{3AA0397B-F2C3-484D-BC16-3AD1407EDC7A}"/>
          </ac:spMkLst>
        </pc:spChg>
      </pc:sldChg>
    </pc:docChg>
  </pc:docChgLst>
  <pc:docChgLst>
    <pc:chgData name="Stefan Hult (Stratiteq)" userId="ff247584-6789-49ff-b1d9-7c52614136d8" providerId="ADAL" clId="{AE197DAA-6EE9-4B07-AA05-7ED5819CFFE4}"/>
    <pc:docChg chg="undo redo custSel addSld delSld modSld sldOrd modMainMaster">
      <pc:chgData name="Stefan Hult (Stratiteq)" userId="ff247584-6789-49ff-b1d9-7c52614136d8" providerId="ADAL" clId="{AE197DAA-6EE9-4B07-AA05-7ED5819CFFE4}" dt="2021-03-01T16:16:58.445" v="7344" actId="14100"/>
      <pc:docMkLst>
        <pc:docMk/>
      </pc:docMkLst>
      <pc:sldChg chg="del">
        <pc:chgData name="Stefan Hult (Stratiteq)" userId="ff247584-6789-49ff-b1d9-7c52614136d8" providerId="ADAL" clId="{AE197DAA-6EE9-4B07-AA05-7ED5819CFFE4}" dt="2021-02-28T09:14:23.700" v="2313" actId="47"/>
        <pc:sldMkLst>
          <pc:docMk/>
          <pc:sldMk cId="1218399995" sldId="261"/>
        </pc:sldMkLst>
      </pc:sldChg>
      <pc:sldChg chg="modSp del mod modTransition">
        <pc:chgData name="Stefan Hult (Stratiteq)" userId="ff247584-6789-49ff-b1d9-7c52614136d8" providerId="ADAL" clId="{AE197DAA-6EE9-4B07-AA05-7ED5819CFFE4}" dt="2021-02-28T15:24:59.173" v="4468" actId="47"/>
        <pc:sldMkLst>
          <pc:docMk/>
          <pc:sldMk cId="3975872107" sldId="263"/>
        </pc:sldMkLst>
        <pc:spChg chg="mod">
          <ac:chgData name="Stefan Hult (Stratiteq)" userId="ff247584-6789-49ff-b1d9-7c52614136d8" providerId="ADAL" clId="{AE197DAA-6EE9-4B07-AA05-7ED5819CFFE4}" dt="2021-02-26T15:39:02.270" v="403" actId="1036"/>
          <ac:spMkLst>
            <pc:docMk/>
            <pc:sldMk cId="3975872107" sldId="263"/>
            <ac:spMk id="7" creationId="{87FAEDAF-3335-4464-A73A-8C3BFDB8E5C6}"/>
          </ac:spMkLst>
        </pc:spChg>
        <pc:spChg chg="mod">
          <ac:chgData name="Stefan Hult (Stratiteq)" userId="ff247584-6789-49ff-b1d9-7c52614136d8" providerId="ADAL" clId="{AE197DAA-6EE9-4B07-AA05-7ED5819CFFE4}" dt="2021-02-26T15:39:02.270" v="403" actId="1036"/>
          <ac:spMkLst>
            <pc:docMk/>
            <pc:sldMk cId="3975872107" sldId="263"/>
            <ac:spMk id="8" creationId="{FF630C2B-3DF5-40D2-845A-C14CC1C12ACF}"/>
          </ac:spMkLst>
        </pc:spChg>
        <pc:spChg chg="mod">
          <ac:chgData name="Stefan Hult (Stratiteq)" userId="ff247584-6789-49ff-b1d9-7c52614136d8" providerId="ADAL" clId="{AE197DAA-6EE9-4B07-AA05-7ED5819CFFE4}" dt="2021-02-26T15:39:02.270" v="403" actId="1036"/>
          <ac:spMkLst>
            <pc:docMk/>
            <pc:sldMk cId="3975872107" sldId="263"/>
            <ac:spMk id="9" creationId="{37F09473-4489-4EAE-AB00-4659D9B11B0B}"/>
          </ac:spMkLst>
        </pc:spChg>
        <pc:spChg chg="mod">
          <ac:chgData name="Stefan Hult (Stratiteq)" userId="ff247584-6789-49ff-b1d9-7c52614136d8" providerId="ADAL" clId="{AE197DAA-6EE9-4B07-AA05-7ED5819CFFE4}" dt="2021-02-28T15:23:36.049" v="4446" actId="6549"/>
          <ac:spMkLst>
            <pc:docMk/>
            <pc:sldMk cId="3975872107" sldId="263"/>
            <ac:spMk id="10" creationId="{00000000-0000-0000-0000-000000000000}"/>
          </ac:spMkLst>
        </pc:spChg>
        <pc:picChg chg="mod">
          <ac:chgData name="Stefan Hult (Stratiteq)" userId="ff247584-6789-49ff-b1d9-7c52614136d8" providerId="ADAL" clId="{AE197DAA-6EE9-4B07-AA05-7ED5819CFFE4}" dt="2021-02-26T15:39:02.270" v="403" actId="1036"/>
          <ac:picMkLst>
            <pc:docMk/>
            <pc:sldMk cId="3975872107" sldId="263"/>
            <ac:picMk id="4" creationId="{EEA74736-24BB-4EC2-A247-3E3A3D456DE5}"/>
          </ac:picMkLst>
        </pc:picChg>
        <pc:picChg chg="mod">
          <ac:chgData name="Stefan Hult (Stratiteq)" userId="ff247584-6789-49ff-b1d9-7c52614136d8" providerId="ADAL" clId="{AE197DAA-6EE9-4B07-AA05-7ED5819CFFE4}" dt="2021-02-26T15:39:02.270" v="403" actId="1036"/>
          <ac:picMkLst>
            <pc:docMk/>
            <pc:sldMk cId="3975872107" sldId="263"/>
            <ac:picMk id="5" creationId="{AECBA513-1413-461C-97BE-07FF5A25A83F}"/>
          </ac:picMkLst>
        </pc:picChg>
        <pc:picChg chg="mod">
          <ac:chgData name="Stefan Hult (Stratiteq)" userId="ff247584-6789-49ff-b1d9-7c52614136d8" providerId="ADAL" clId="{AE197DAA-6EE9-4B07-AA05-7ED5819CFFE4}" dt="2021-02-26T15:39:02.270" v="403" actId="1036"/>
          <ac:picMkLst>
            <pc:docMk/>
            <pc:sldMk cId="3975872107" sldId="263"/>
            <ac:picMk id="6" creationId="{04CD05A3-D15B-48C6-91D8-B2767F3EAA08}"/>
          </ac:picMkLst>
        </pc:picChg>
      </pc:sldChg>
      <pc:sldChg chg="addSp delSp modSp mod ord modClrScheme chgLayout">
        <pc:chgData name="Stefan Hult (Stratiteq)" userId="ff247584-6789-49ff-b1d9-7c52614136d8" providerId="ADAL" clId="{AE197DAA-6EE9-4B07-AA05-7ED5819CFFE4}" dt="2021-03-01T15:47:01.688" v="7152" actId="478"/>
        <pc:sldMkLst>
          <pc:docMk/>
          <pc:sldMk cId="3542564429" sldId="266"/>
        </pc:sldMkLst>
        <pc:spChg chg="add del mod ord">
          <ac:chgData name="Stefan Hult (Stratiteq)" userId="ff247584-6789-49ff-b1d9-7c52614136d8" providerId="ADAL" clId="{AE197DAA-6EE9-4B07-AA05-7ED5819CFFE4}" dt="2021-03-01T15:47:01.688" v="7152" actId="478"/>
          <ac:spMkLst>
            <pc:docMk/>
            <pc:sldMk cId="3542564429" sldId="266"/>
            <ac:spMk id="2" creationId="{C9DF7400-8D1E-4554-B560-BF7E94679C3B}"/>
          </ac:spMkLst>
        </pc:spChg>
        <pc:spChg chg="mod ord">
          <ac:chgData name="Stefan Hult (Stratiteq)" userId="ff247584-6789-49ff-b1d9-7c52614136d8" providerId="ADAL" clId="{AE197DAA-6EE9-4B07-AA05-7ED5819CFFE4}" dt="2021-03-01T15:46:59.013" v="7151" actId="700"/>
          <ac:spMkLst>
            <pc:docMk/>
            <pc:sldMk cId="3542564429" sldId="266"/>
            <ac:spMk id="4" creationId="{D3C6C7CF-C401-43B4-8ABC-80A8271C1C0C}"/>
          </ac:spMkLst>
        </pc:spChg>
      </pc:sldChg>
      <pc:sldChg chg="addSp delSp modSp mod modClrScheme modAnim chgLayout">
        <pc:chgData name="Stefan Hult (Stratiteq)" userId="ff247584-6789-49ff-b1d9-7c52614136d8" providerId="ADAL" clId="{AE197DAA-6EE9-4B07-AA05-7ED5819CFFE4}" dt="2021-03-01T15:47:16.968" v="7154" actId="478"/>
        <pc:sldMkLst>
          <pc:docMk/>
          <pc:sldMk cId="1256357413" sldId="268"/>
        </pc:sldMkLst>
        <pc:spChg chg="add del mod ord">
          <ac:chgData name="Stefan Hult (Stratiteq)" userId="ff247584-6789-49ff-b1d9-7c52614136d8" providerId="ADAL" clId="{AE197DAA-6EE9-4B07-AA05-7ED5819CFFE4}" dt="2021-03-01T15:47:16.968" v="7154" actId="478"/>
          <ac:spMkLst>
            <pc:docMk/>
            <pc:sldMk cId="1256357413" sldId="268"/>
            <ac:spMk id="2" creationId="{2575D63A-717F-4BBE-AC30-9568E73FDFA1}"/>
          </ac:spMkLst>
        </pc:spChg>
        <pc:spChg chg="mod ord">
          <ac:chgData name="Stefan Hult (Stratiteq)" userId="ff247584-6789-49ff-b1d9-7c52614136d8" providerId="ADAL" clId="{AE197DAA-6EE9-4B07-AA05-7ED5819CFFE4}" dt="2021-03-01T15:47:13.888" v="7153" actId="700"/>
          <ac:spMkLst>
            <pc:docMk/>
            <pc:sldMk cId="1256357413" sldId="268"/>
            <ac:spMk id="3" creationId="{4E69D42E-5079-443C-8B51-5715DD2F46AB}"/>
          </ac:spMkLst>
        </pc:spChg>
        <pc:picChg chg="add del mod">
          <ac:chgData name="Stefan Hult (Stratiteq)" userId="ff247584-6789-49ff-b1d9-7c52614136d8" providerId="ADAL" clId="{AE197DAA-6EE9-4B07-AA05-7ED5819CFFE4}" dt="2021-02-28T13:37:33.252" v="3124" actId="478"/>
          <ac:picMkLst>
            <pc:docMk/>
            <pc:sldMk cId="1256357413" sldId="268"/>
            <ac:picMk id="4" creationId="{A05DA977-5637-4BD4-BD3F-12E87594F7D1}"/>
          </ac:picMkLst>
        </pc:picChg>
        <pc:picChg chg="add del mod">
          <ac:chgData name="Stefan Hult (Stratiteq)" userId="ff247584-6789-49ff-b1d9-7c52614136d8" providerId="ADAL" clId="{AE197DAA-6EE9-4B07-AA05-7ED5819CFFE4}" dt="2021-02-28T13:37:32.367" v="3123" actId="478"/>
          <ac:picMkLst>
            <pc:docMk/>
            <pc:sldMk cId="1256357413" sldId="268"/>
            <ac:picMk id="6" creationId="{C17A798D-5C73-4AB6-A1D6-12837DDEB35E}"/>
          </ac:picMkLst>
        </pc:picChg>
        <pc:picChg chg="del">
          <ac:chgData name="Stefan Hult (Stratiteq)" userId="ff247584-6789-49ff-b1d9-7c52614136d8" providerId="ADAL" clId="{AE197DAA-6EE9-4B07-AA05-7ED5819CFFE4}" dt="2021-02-28T13:37:54.987" v="3128" actId="478"/>
          <ac:picMkLst>
            <pc:docMk/>
            <pc:sldMk cId="1256357413" sldId="268"/>
            <ac:picMk id="7" creationId="{C5F63EC7-7650-450A-A6E7-D5036CDE88F4}"/>
          </ac:picMkLst>
        </pc:picChg>
        <pc:picChg chg="add del mod">
          <ac:chgData name="Stefan Hult (Stratiteq)" userId="ff247584-6789-49ff-b1d9-7c52614136d8" providerId="ADAL" clId="{AE197DAA-6EE9-4B07-AA05-7ED5819CFFE4}" dt="2021-02-28T13:37:30.121" v="3122" actId="478"/>
          <ac:picMkLst>
            <pc:docMk/>
            <pc:sldMk cId="1256357413" sldId="268"/>
            <ac:picMk id="10" creationId="{D149D632-3098-462B-8DC8-8C76AE253C82}"/>
          </ac:picMkLst>
        </pc:picChg>
        <pc:picChg chg="add del mod">
          <ac:chgData name="Stefan Hult (Stratiteq)" userId="ff247584-6789-49ff-b1d9-7c52614136d8" providerId="ADAL" clId="{AE197DAA-6EE9-4B07-AA05-7ED5819CFFE4}" dt="2021-02-28T13:37:21.872" v="3120" actId="478"/>
          <ac:picMkLst>
            <pc:docMk/>
            <pc:sldMk cId="1256357413" sldId="268"/>
            <ac:picMk id="12" creationId="{487D4701-E8FD-44CD-8790-FC0DBFE76669}"/>
          </ac:picMkLst>
        </pc:picChg>
        <pc:picChg chg="del">
          <ac:chgData name="Stefan Hult (Stratiteq)" userId="ff247584-6789-49ff-b1d9-7c52614136d8" providerId="ADAL" clId="{AE197DAA-6EE9-4B07-AA05-7ED5819CFFE4}" dt="2021-02-28T13:37:56.389" v="3130" actId="478"/>
          <ac:picMkLst>
            <pc:docMk/>
            <pc:sldMk cId="1256357413" sldId="268"/>
            <ac:picMk id="13" creationId="{1E25080F-808B-4420-8E1C-369AF025A952}"/>
          </ac:picMkLst>
        </pc:picChg>
        <pc:picChg chg="add del mod">
          <ac:chgData name="Stefan Hult (Stratiteq)" userId="ff247584-6789-49ff-b1d9-7c52614136d8" providerId="ADAL" clId="{AE197DAA-6EE9-4B07-AA05-7ED5819CFFE4}" dt="2021-02-28T13:37:42.440" v="3125" actId="478"/>
          <ac:picMkLst>
            <pc:docMk/>
            <pc:sldMk cId="1256357413" sldId="268"/>
            <ac:picMk id="15" creationId="{FE744630-77DC-4D6D-8B42-F5A0208A88ED}"/>
          </ac:picMkLst>
        </pc:picChg>
        <pc:picChg chg="del">
          <ac:chgData name="Stefan Hult (Stratiteq)" userId="ff247584-6789-49ff-b1d9-7c52614136d8" providerId="ADAL" clId="{AE197DAA-6EE9-4B07-AA05-7ED5819CFFE4}" dt="2021-02-28T13:37:55.651" v="3129" actId="478"/>
          <ac:picMkLst>
            <pc:docMk/>
            <pc:sldMk cId="1256357413" sldId="268"/>
            <ac:picMk id="17" creationId="{56F290F9-D759-4233-B8E0-9B723430C519}"/>
          </ac:picMkLst>
        </pc:picChg>
        <pc:picChg chg="add del mod">
          <ac:chgData name="Stefan Hult (Stratiteq)" userId="ff247584-6789-49ff-b1d9-7c52614136d8" providerId="ADAL" clId="{AE197DAA-6EE9-4B07-AA05-7ED5819CFFE4}" dt="2021-02-28T13:38:38.974" v="3134" actId="21"/>
          <ac:picMkLst>
            <pc:docMk/>
            <pc:sldMk cId="1256357413" sldId="268"/>
            <ac:picMk id="18" creationId="{7EFA95D9-023D-45CD-89DB-441C9F6BB788}"/>
          </ac:picMkLst>
        </pc:picChg>
      </pc:sldChg>
      <pc:sldChg chg="addSp delSp modSp mod modTransition modClrScheme modAnim chgLayout">
        <pc:chgData name="Stefan Hult (Stratiteq)" userId="ff247584-6789-49ff-b1d9-7c52614136d8" providerId="ADAL" clId="{AE197DAA-6EE9-4B07-AA05-7ED5819CFFE4}" dt="2021-03-01T15:47:38.239" v="7156" actId="478"/>
        <pc:sldMkLst>
          <pc:docMk/>
          <pc:sldMk cId="4010430273" sldId="271"/>
        </pc:sldMkLst>
        <pc:spChg chg="add del mod">
          <ac:chgData name="Stefan Hult (Stratiteq)" userId="ff247584-6789-49ff-b1d9-7c52614136d8" providerId="ADAL" clId="{AE197DAA-6EE9-4B07-AA05-7ED5819CFFE4}" dt="2021-02-28T13:40:31.288" v="3166" actId="478"/>
          <ac:spMkLst>
            <pc:docMk/>
            <pc:sldMk cId="4010430273" sldId="271"/>
            <ac:spMk id="2" creationId="{05ED58A9-3C18-4839-AFBB-E91B50E1EB7E}"/>
          </ac:spMkLst>
        </pc:spChg>
        <pc:spChg chg="add del mod ord">
          <ac:chgData name="Stefan Hult (Stratiteq)" userId="ff247584-6789-49ff-b1d9-7c52614136d8" providerId="ADAL" clId="{AE197DAA-6EE9-4B07-AA05-7ED5819CFFE4}" dt="2021-03-01T15:47:38.239" v="7156" actId="478"/>
          <ac:spMkLst>
            <pc:docMk/>
            <pc:sldMk cId="4010430273" sldId="271"/>
            <ac:spMk id="2" creationId="{1148EC20-95A8-4401-8951-02847ECA624A}"/>
          </ac:spMkLst>
        </pc:spChg>
        <pc:spChg chg="mod ord">
          <ac:chgData name="Stefan Hult (Stratiteq)" userId="ff247584-6789-49ff-b1d9-7c52614136d8" providerId="ADAL" clId="{AE197DAA-6EE9-4B07-AA05-7ED5819CFFE4}" dt="2021-03-01T15:47:34.909" v="7155" actId="700"/>
          <ac:spMkLst>
            <pc:docMk/>
            <pc:sldMk cId="4010430273" sldId="271"/>
            <ac:spMk id="3" creationId="{4E69D42E-5079-443C-8B51-5715DD2F46AB}"/>
          </ac:spMkLst>
        </pc:spChg>
        <pc:spChg chg="add del mod">
          <ac:chgData name="Stefan Hult (Stratiteq)" userId="ff247584-6789-49ff-b1d9-7c52614136d8" providerId="ADAL" clId="{AE197DAA-6EE9-4B07-AA05-7ED5819CFFE4}" dt="2021-02-28T13:40:34.045" v="3167" actId="478"/>
          <ac:spMkLst>
            <pc:docMk/>
            <pc:sldMk cId="4010430273" sldId="271"/>
            <ac:spMk id="4" creationId="{ABB13C2A-874D-4E25-94F6-D764EB5CB1CF}"/>
          </ac:spMkLst>
        </pc:spChg>
        <pc:spChg chg="add del mod">
          <ac:chgData name="Stefan Hult (Stratiteq)" userId="ff247584-6789-49ff-b1d9-7c52614136d8" providerId="ADAL" clId="{AE197DAA-6EE9-4B07-AA05-7ED5819CFFE4}" dt="2021-02-28T13:56:55.744" v="3369" actId="478"/>
          <ac:spMkLst>
            <pc:docMk/>
            <pc:sldMk cId="4010430273" sldId="271"/>
            <ac:spMk id="5" creationId="{360645B7-63DA-4034-A1B8-3D82B5136BFD}"/>
          </ac:spMkLst>
        </pc:spChg>
        <pc:spChg chg="add del mod topLvl">
          <ac:chgData name="Stefan Hult (Stratiteq)" userId="ff247584-6789-49ff-b1d9-7c52614136d8" providerId="ADAL" clId="{AE197DAA-6EE9-4B07-AA05-7ED5819CFFE4}" dt="2021-02-28T13:56:58.260" v="3370" actId="478"/>
          <ac:spMkLst>
            <pc:docMk/>
            <pc:sldMk cId="4010430273" sldId="271"/>
            <ac:spMk id="6" creationId="{FEE8284C-F70E-46CE-A249-B8C53C405377}"/>
          </ac:spMkLst>
        </pc:spChg>
        <pc:spChg chg="add mod ord topLvl">
          <ac:chgData name="Stefan Hult (Stratiteq)" userId="ff247584-6789-49ff-b1d9-7c52614136d8" providerId="ADAL" clId="{AE197DAA-6EE9-4B07-AA05-7ED5819CFFE4}" dt="2021-02-28T13:53:58.964" v="3308" actId="1036"/>
          <ac:spMkLst>
            <pc:docMk/>
            <pc:sldMk cId="4010430273" sldId="271"/>
            <ac:spMk id="12" creationId="{A7B98458-618B-4559-91BD-C682CC14570F}"/>
          </ac:spMkLst>
        </pc:spChg>
        <pc:grpChg chg="add del mod">
          <ac:chgData name="Stefan Hult (Stratiteq)" userId="ff247584-6789-49ff-b1d9-7c52614136d8" providerId="ADAL" clId="{AE197DAA-6EE9-4B07-AA05-7ED5819CFFE4}" dt="2021-02-28T13:51:13.281" v="3268" actId="165"/>
          <ac:grpSpMkLst>
            <pc:docMk/>
            <pc:sldMk cId="4010430273" sldId="271"/>
            <ac:grpSpMk id="8" creationId="{FD693D0B-0A13-4E4D-A49C-E9A3CAD1F6B4}"/>
          </ac:grpSpMkLst>
        </pc:grpChg>
        <pc:grpChg chg="add mod">
          <ac:chgData name="Stefan Hult (Stratiteq)" userId="ff247584-6789-49ff-b1d9-7c52614136d8" providerId="ADAL" clId="{AE197DAA-6EE9-4B07-AA05-7ED5819CFFE4}" dt="2021-02-28T13:57:16.303" v="3372" actId="1076"/>
          <ac:grpSpMkLst>
            <pc:docMk/>
            <pc:sldMk cId="4010430273" sldId="271"/>
            <ac:grpSpMk id="18" creationId="{50854529-EF32-4EA5-95C0-D8CE6A752C4D}"/>
          </ac:grpSpMkLst>
        </pc:grpChg>
        <pc:picChg chg="mod">
          <ac:chgData name="Stefan Hult (Stratiteq)" userId="ff247584-6789-49ff-b1d9-7c52614136d8" providerId="ADAL" clId="{AE197DAA-6EE9-4B07-AA05-7ED5819CFFE4}" dt="2021-02-28T13:57:50.236" v="3376" actId="1076"/>
          <ac:picMkLst>
            <pc:docMk/>
            <pc:sldMk cId="4010430273" sldId="271"/>
            <ac:picMk id="7" creationId="{C5F63EC7-7650-450A-A6E7-D5036CDE88F4}"/>
          </ac:picMkLst>
        </pc:picChg>
        <pc:picChg chg="mod">
          <ac:chgData name="Stefan Hult (Stratiteq)" userId="ff247584-6789-49ff-b1d9-7c52614136d8" providerId="ADAL" clId="{AE197DAA-6EE9-4B07-AA05-7ED5819CFFE4}" dt="2021-02-28T13:57:56.125" v="3377" actId="1076"/>
          <ac:picMkLst>
            <pc:docMk/>
            <pc:sldMk cId="4010430273" sldId="271"/>
            <ac:picMk id="9" creationId="{266C916F-03C2-4470-BB9D-5520EB8C5811}"/>
          </ac:picMkLst>
        </pc:picChg>
        <pc:picChg chg="add mod">
          <ac:chgData name="Stefan Hult (Stratiteq)" userId="ff247584-6789-49ff-b1d9-7c52614136d8" providerId="ADAL" clId="{AE197DAA-6EE9-4B07-AA05-7ED5819CFFE4}" dt="2021-02-28T13:57:09.773" v="3371" actId="14100"/>
          <ac:picMkLst>
            <pc:docMk/>
            <pc:sldMk cId="4010430273" sldId="271"/>
            <ac:picMk id="10" creationId="{FD5B9E00-5854-4B71-BECF-983DFB99D5B8}"/>
          </ac:picMkLst>
        </pc:picChg>
        <pc:picChg chg="add del mod">
          <ac:chgData name="Stefan Hult (Stratiteq)" userId="ff247584-6789-49ff-b1d9-7c52614136d8" providerId="ADAL" clId="{AE197DAA-6EE9-4B07-AA05-7ED5819CFFE4}" dt="2021-02-28T13:56:52.797" v="3368" actId="478"/>
          <ac:picMkLst>
            <pc:docMk/>
            <pc:sldMk cId="4010430273" sldId="271"/>
            <ac:picMk id="11" creationId="{592EE412-5AB8-482E-AAB2-E3923BE1D1F9}"/>
          </ac:picMkLst>
        </pc:picChg>
        <pc:picChg chg="del">
          <ac:chgData name="Stefan Hult (Stratiteq)" userId="ff247584-6789-49ff-b1d9-7c52614136d8" providerId="ADAL" clId="{AE197DAA-6EE9-4B07-AA05-7ED5819CFFE4}" dt="2021-02-28T13:57:39.588" v="3374" actId="478"/>
          <ac:picMkLst>
            <pc:docMk/>
            <pc:sldMk cId="4010430273" sldId="271"/>
            <ac:picMk id="13" creationId="{1E25080F-808B-4420-8E1C-369AF025A952}"/>
          </ac:picMkLst>
        </pc:picChg>
        <pc:picChg chg="add del mod">
          <ac:chgData name="Stefan Hult (Stratiteq)" userId="ff247584-6789-49ff-b1d9-7c52614136d8" providerId="ADAL" clId="{AE197DAA-6EE9-4B07-AA05-7ED5819CFFE4}" dt="2021-02-28T13:41:29.668" v="3172" actId="27803"/>
          <ac:picMkLst>
            <pc:docMk/>
            <pc:sldMk cId="4010430273" sldId="271"/>
            <ac:picMk id="14" creationId="{FEE8284C-F70E-46CE-A249-B8C53C405377}"/>
          </ac:picMkLst>
        </pc:picChg>
        <pc:picChg chg="add mod">
          <ac:chgData name="Stefan Hult (Stratiteq)" userId="ff247584-6789-49ff-b1d9-7c52614136d8" providerId="ADAL" clId="{AE197DAA-6EE9-4B07-AA05-7ED5819CFFE4}" dt="2021-02-28T13:53:53.985" v="3303" actId="14100"/>
          <ac:picMkLst>
            <pc:docMk/>
            <pc:sldMk cId="4010430273" sldId="271"/>
            <ac:picMk id="16" creationId="{2E60614D-7C0F-42D4-9F2D-D31D650FE3DB}"/>
          </ac:picMkLst>
        </pc:picChg>
        <pc:picChg chg="del">
          <ac:chgData name="Stefan Hult (Stratiteq)" userId="ff247584-6789-49ff-b1d9-7c52614136d8" providerId="ADAL" clId="{AE197DAA-6EE9-4B07-AA05-7ED5819CFFE4}" dt="2021-02-28T13:57:40.275" v="3375" actId="478"/>
          <ac:picMkLst>
            <pc:docMk/>
            <pc:sldMk cId="4010430273" sldId="271"/>
            <ac:picMk id="17" creationId="{56F290F9-D759-4233-B8E0-9B723430C519}"/>
          </ac:picMkLst>
        </pc:picChg>
      </pc:sldChg>
      <pc:sldChg chg="addSp delSp modSp mod modTransition modClrScheme modAnim chgLayout">
        <pc:chgData name="Stefan Hult (Stratiteq)" userId="ff247584-6789-49ff-b1d9-7c52614136d8" providerId="ADAL" clId="{AE197DAA-6EE9-4B07-AA05-7ED5819CFFE4}" dt="2021-03-01T15:50:27.700" v="7170" actId="478"/>
        <pc:sldMkLst>
          <pc:docMk/>
          <pc:sldMk cId="4195090208" sldId="272"/>
        </pc:sldMkLst>
        <pc:spChg chg="add del mod ord">
          <ac:chgData name="Stefan Hult (Stratiteq)" userId="ff247584-6789-49ff-b1d9-7c52614136d8" providerId="ADAL" clId="{AE197DAA-6EE9-4B07-AA05-7ED5819CFFE4}" dt="2021-03-01T15:50:27.700" v="7170" actId="478"/>
          <ac:spMkLst>
            <pc:docMk/>
            <pc:sldMk cId="4195090208" sldId="272"/>
            <ac:spMk id="2" creationId="{08F144E7-0719-4085-BC9D-7245B58BA993}"/>
          </ac:spMkLst>
        </pc:spChg>
        <pc:spChg chg="mod ord">
          <ac:chgData name="Stefan Hult (Stratiteq)" userId="ff247584-6789-49ff-b1d9-7c52614136d8" providerId="ADAL" clId="{AE197DAA-6EE9-4B07-AA05-7ED5819CFFE4}" dt="2021-03-01T15:48:54.224" v="7157" actId="700"/>
          <ac:spMkLst>
            <pc:docMk/>
            <pc:sldMk cId="4195090208" sldId="272"/>
            <ac:spMk id="3" creationId="{4E69D42E-5079-443C-8B51-5715DD2F46AB}"/>
          </ac:spMkLst>
        </pc:spChg>
        <pc:spChg chg="add del mod">
          <ac:chgData name="Stefan Hult (Stratiteq)" userId="ff247584-6789-49ff-b1d9-7c52614136d8" providerId="ADAL" clId="{AE197DAA-6EE9-4B07-AA05-7ED5819CFFE4}" dt="2021-02-28T09:19:23.729" v="2413" actId="478"/>
          <ac:spMkLst>
            <pc:docMk/>
            <pc:sldMk cId="4195090208" sldId="272"/>
            <ac:spMk id="8" creationId="{37CE9F53-87D3-48F5-B3F3-9BB62332A1A2}"/>
          </ac:spMkLst>
        </pc:spChg>
        <pc:spChg chg="add del mod">
          <ac:chgData name="Stefan Hult (Stratiteq)" userId="ff247584-6789-49ff-b1d9-7c52614136d8" providerId="ADAL" clId="{AE197DAA-6EE9-4B07-AA05-7ED5819CFFE4}" dt="2021-02-28T14:01:00.693" v="3386" actId="478"/>
          <ac:spMkLst>
            <pc:docMk/>
            <pc:sldMk cId="4195090208" sldId="272"/>
            <ac:spMk id="10" creationId="{BF2B652D-D95C-451E-A2E3-B0FDBFBEED70}"/>
          </ac:spMkLst>
        </pc:spChg>
        <pc:spChg chg="add del mod">
          <ac:chgData name="Stefan Hult (Stratiteq)" userId="ff247584-6789-49ff-b1d9-7c52614136d8" providerId="ADAL" clId="{AE197DAA-6EE9-4B07-AA05-7ED5819CFFE4}" dt="2021-02-28T14:01:51.835" v="3394" actId="478"/>
          <ac:spMkLst>
            <pc:docMk/>
            <pc:sldMk cId="4195090208" sldId="272"/>
            <ac:spMk id="11" creationId="{B727A9FE-5E2C-4ACA-8B91-EACA6C68A123}"/>
          </ac:spMkLst>
        </pc:spChg>
        <pc:spChg chg="add del mod">
          <ac:chgData name="Stefan Hult (Stratiteq)" userId="ff247584-6789-49ff-b1d9-7c52614136d8" providerId="ADAL" clId="{AE197DAA-6EE9-4B07-AA05-7ED5819CFFE4}" dt="2021-02-28T14:01:54.363" v="3395" actId="478"/>
          <ac:spMkLst>
            <pc:docMk/>
            <pc:sldMk cId="4195090208" sldId="272"/>
            <ac:spMk id="12" creationId="{EB6FC836-D9EB-486F-BD40-3D78D926BA07}"/>
          </ac:spMkLst>
        </pc:spChg>
        <pc:spChg chg="mod">
          <ac:chgData name="Stefan Hult (Stratiteq)" userId="ff247584-6789-49ff-b1d9-7c52614136d8" providerId="ADAL" clId="{AE197DAA-6EE9-4B07-AA05-7ED5819CFFE4}" dt="2021-02-28T13:54:36.262" v="3310"/>
          <ac:spMkLst>
            <pc:docMk/>
            <pc:sldMk cId="4195090208" sldId="272"/>
            <ac:spMk id="19" creationId="{7FFFFAB7-C055-45DD-AF88-1BC0107712FD}"/>
          </ac:spMkLst>
        </pc:spChg>
        <pc:spChg chg="mod">
          <ac:chgData name="Stefan Hult (Stratiteq)" userId="ff247584-6789-49ff-b1d9-7c52614136d8" providerId="ADAL" clId="{AE197DAA-6EE9-4B07-AA05-7ED5819CFFE4}" dt="2021-02-28T13:55:26.323" v="3358" actId="20577"/>
          <ac:spMkLst>
            <pc:docMk/>
            <pc:sldMk cId="4195090208" sldId="272"/>
            <ac:spMk id="22" creationId="{99C16865-BCCD-4D86-96B5-293AEB1525DB}"/>
          </ac:spMkLst>
        </pc:spChg>
        <pc:spChg chg="mod">
          <ac:chgData name="Stefan Hult (Stratiteq)" userId="ff247584-6789-49ff-b1d9-7c52614136d8" providerId="ADAL" clId="{AE197DAA-6EE9-4B07-AA05-7ED5819CFFE4}" dt="2021-02-28T13:55:33.364" v="3359"/>
          <ac:spMkLst>
            <pc:docMk/>
            <pc:sldMk cId="4195090208" sldId="272"/>
            <ac:spMk id="25" creationId="{4F38677E-4367-4925-8FE8-6BD2F97A2F35}"/>
          </ac:spMkLst>
        </pc:spChg>
        <pc:spChg chg="mod">
          <ac:chgData name="Stefan Hult (Stratiteq)" userId="ff247584-6789-49ff-b1d9-7c52614136d8" providerId="ADAL" clId="{AE197DAA-6EE9-4B07-AA05-7ED5819CFFE4}" dt="2021-02-28T14:01:26.858" v="3390"/>
          <ac:spMkLst>
            <pc:docMk/>
            <pc:sldMk cId="4195090208" sldId="272"/>
            <ac:spMk id="29" creationId="{332DD4B1-5E0F-44E3-BBA9-339BD2C972DB}"/>
          </ac:spMkLst>
        </pc:spChg>
        <pc:grpChg chg="add del mod">
          <ac:chgData name="Stefan Hult (Stratiteq)" userId="ff247584-6789-49ff-b1d9-7c52614136d8" providerId="ADAL" clId="{AE197DAA-6EE9-4B07-AA05-7ED5819CFFE4}" dt="2021-02-28T14:01:26.081" v="3389" actId="478"/>
          <ac:grpSpMkLst>
            <pc:docMk/>
            <pc:sldMk cId="4195090208" sldId="272"/>
            <ac:grpSpMk id="16" creationId="{A41D5336-F4C4-40F3-A447-A19CC57FBAE9}"/>
          </ac:grpSpMkLst>
        </pc:grpChg>
        <pc:grpChg chg="add mod ord">
          <ac:chgData name="Stefan Hult (Stratiteq)" userId="ff247584-6789-49ff-b1d9-7c52614136d8" providerId="ADAL" clId="{AE197DAA-6EE9-4B07-AA05-7ED5819CFFE4}" dt="2021-02-28T14:01:47.581" v="3393" actId="1076"/>
          <ac:grpSpMkLst>
            <pc:docMk/>
            <pc:sldMk cId="4195090208" sldId="272"/>
            <ac:grpSpMk id="20" creationId="{6CA2A206-D247-45A3-953F-131FFD1A2AED}"/>
          </ac:grpSpMkLst>
        </pc:grpChg>
        <pc:grpChg chg="add del mod">
          <ac:chgData name="Stefan Hult (Stratiteq)" userId="ff247584-6789-49ff-b1d9-7c52614136d8" providerId="ADAL" clId="{AE197DAA-6EE9-4B07-AA05-7ED5819CFFE4}" dt="2021-02-28T13:55:52.536" v="3362" actId="478"/>
          <ac:grpSpMkLst>
            <pc:docMk/>
            <pc:sldMk cId="4195090208" sldId="272"/>
            <ac:grpSpMk id="23" creationId="{B0189698-ED24-4D11-BC1E-08F76828E90B}"/>
          </ac:grpSpMkLst>
        </pc:grpChg>
        <pc:grpChg chg="add mod">
          <ac:chgData name="Stefan Hult (Stratiteq)" userId="ff247584-6789-49ff-b1d9-7c52614136d8" providerId="ADAL" clId="{AE197DAA-6EE9-4B07-AA05-7ED5819CFFE4}" dt="2021-02-28T14:01:26.858" v="3390"/>
          <ac:grpSpMkLst>
            <pc:docMk/>
            <pc:sldMk cId="4195090208" sldId="272"/>
            <ac:grpSpMk id="27" creationId="{2AEB10FF-9813-41D7-BAF3-9240E6ABDC7A}"/>
          </ac:grpSpMkLst>
        </pc:grpChg>
        <pc:picChg chg="mod ord">
          <ac:chgData name="Stefan Hult (Stratiteq)" userId="ff247584-6789-49ff-b1d9-7c52614136d8" providerId="ADAL" clId="{AE197DAA-6EE9-4B07-AA05-7ED5819CFFE4}" dt="2021-02-28T14:12:52.785" v="3490" actId="1036"/>
          <ac:picMkLst>
            <pc:docMk/>
            <pc:sldMk cId="4195090208" sldId="272"/>
            <ac:picMk id="7" creationId="{C5F63EC7-7650-450A-A6E7-D5036CDE88F4}"/>
          </ac:picMkLst>
        </pc:picChg>
        <pc:picChg chg="mod">
          <ac:chgData name="Stefan Hult (Stratiteq)" userId="ff247584-6789-49ff-b1d9-7c52614136d8" providerId="ADAL" clId="{AE197DAA-6EE9-4B07-AA05-7ED5819CFFE4}" dt="2021-02-28T14:03:02.712" v="3413" actId="1038"/>
          <ac:picMkLst>
            <pc:docMk/>
            <pc:sldMk cId="4195090208" sldId="272"/>
            <ac:picMk id="9" creationId="{266C916F-03C2-4470-BB9D-5520EB8C5811}"/>
          </ac:picMkLst>
        </pc:picChg>
        <pc:picChg chg="del">
          <ac:chgData name="Stefan Hult (Stratiteq)" userId="ff247584-6789-49ff-b1d9-7c52614136d8" providerId="ADAL" clId="{AE197DAA-6EE9-4B07-AA05-7ED5819CFFE4}" dt="2021-02-28T14:02:09.036" v="3396" actId="478"/>
          <ac:picMkLst>
            <pc:docMk/>
            <pc:sldMk cId="4195090208" sldId="272"/>
            <ac:picMk id="13" creationId="{1E25080F-808B-4420-8E1C-369AF025A952}"/>
          </ac:picMkLst>
        </pc:picChg>
        <pc:picChg chg="add del mod">
          <ac:chgData name="Stefan Hult (Stratiteq)" userId="ff247584-6789-49ff-b1d9-7c52614136d8" providerId="ADAL" clId="{AE197DAA-6EE9-4B07-AA05-7ED5819CFFE4}" dt="2021-02-28T13:54:27.278" v="3309" actId="478"/>
          <ac:picMkLst>
            <pc:docMk/>
            <pc:sldMk cId="4195090208" sldId="272"/>
            <ac:picMk id="14" creationId="{00F74B24-022A-4FDF-9681-E6BF8437807B}"/>
          </ac:picMkLst>
        </pc:picChg>
        <pc:picChg chg="add del mod">
          <ac:chgData name="Stefan Hult (Stratiteq)" userId="ff247584-6789-49ff-b1d9-7c52614136d8" providerId="ADAL" clId="{AE197DAA-6EE9-4B07-AA05-7ED5819CFFE4}" dt="2021-02-28T14:01:23.861" v="3388" actId="478"/>
          <ac:picMkLst>
            <pc:docMk/>
            <pc:sldMk cId="4195090208" sldId="272"/>
            <ac:picMk id="15" creationId="{A61F9CE6-04FE-444F-A7F1-E50A6F220EC0}"/>
          </ac:picMkLst>
        </pc:picChg>
        <pc:picChg chg="del">
          <ac:chgData name="Stefan Hult (Stratiteq)" userId="ff247584-6789-49ff-b1d9-7c52614136d8" providerId="ADAL" clId="{AE197DAA-6EE9-4B07-AA05-7ED5819CFFE4}" dt="2021-02-28T14:02:14.027" v="3398" actId="478"/>
          <ac:picMkLst>
            <pc:docMk/>
            <pc:sldMk cId="4195090208" sldId="272"/>
            <ac:picMk id="17" creationId="{56F290F9-D759-4233-B8E0-9B723430C519}"/>
          </ac:picMkLst>
        </pc:picChg>
        <pc:picChg chg="mod">
          <ac:chgData name="Stefan Hult (Stratiteq)" userId="ff247584-6789-49ff-b1d9-7c52614136d8" providerId="ADAL" clId="{AE197DAA-6EE9-4B07-AA05-7ED5819CFFE4}" dt="2021-02-28T13:54:36.262" v="3310"/>
          <ac:picMkLst>
            <pc:docMk/>
            <pc:sldMk cId="4195090208" sldId="272"/>
            <ac:picMk id="18" creationId="{7922C602-DC6A-4A6F-B9C4-631884A8E6FB}"/>
          </ac:picMkLst>
        </pc:picChg>
        <pc:picChg chg="mod">
          <ac:chgData name="Stefan Hult (Stratiteq)" userId="ff247584-6789-49ff-b1d9-7c52614136d8" providerId="ADAL" clId="{AE197DAA-6EE9-4B07-AA05-7ED5819CFFE4}" dt="2021-02-28T13:54:43.846" v="3311"/>
          <ac:picMkLst>
            <pc:docMk/>
            <pc:sldMk cId="4195090208" sldId="272"/>
            <ac:picMk id="21" creationId="{2AA9419A-8BF6-47B3-B8F9-3CAB073BCBE4}"/>
          </ac:picMkLst>
        </pc:picChg>
        <pc:picChg chg="mod">
          <ac:chgData name="Stefan Hult (Stratiteq)" userId="ff247584-6789-49ff-b1d9-7c52614136d8" providerId="ADAL" clId="{AE197DAA-6EE9-4B07-AA05-7ED5819CFFE4}" dt="2021-02-28T13:55:33.364" v="3359"/>
          <ac:picMkLst>
            <pc:docMk/>
            <pc:sldMk cId="4195090208" sldId="272"/>
            <ac:picMk id="24" creationId="{F341EA8B-4D26-4DD8-8B27-A6CB9E496C22}"/>
          </ac:picMkLst>
        </pc:picChg>
        <pc:picChg chg="add mod">
          <ac:chgData name="Stefan Hult (Stratiteq)" userId="ff247584-6789-49ff-b1d9-7c52614136d8" providerId="ADAL" clId="{AE197DAA-6EE9-4B07-AA05-7ED5819CFFE4}" dt="2021-02-28T14:01:26.858" v="3390"/>
          <ac:picMkLst>
            <pc:docMk/>
            <pc:sldMk cId="4195090208" sldId="272"/>
            <ac:picMk id="26" creationId="{1AD36155-4EE8-4944-9F10-F63D6B2725E0}"/>
          </ac:picMkLst>
        </pc:picChg>
        <pc:picChg chg="mod">
          <ac:chgData name="Stefan Hult (Stratiteq)" userId="ff247584-6789-49ff-b1d9-7c52614136d8" providerId="ADAL" clId="{AE197DAA-6EE9-4B07-AA05-7ED5819CFFE4}" dt="2021-02-28T14:01:26.858" v="3390"/>
          <ac:picMkLst>
            <pc:docMk/>
            <pc:sldMk cId="4195090208" sldId="272"/>
            <ac:picMk id="28" creationId="{6423E78A-D74F-475F-A1A9-E522B0B8B50D}"/>
          </ac:picMkLst>
        </pc:picChg>
        <pc:picChg chg="add mod">
          <ac:chgData name="Stefan Hult (Stratiteq)" userId="ff247584-6789-49ff-b1d9-7c52614136d8" providerId="ADAL" clId="{AE197DAA-6EE9-4B07-AA05-7ED5819CFFE4}" dt="2021-02-28T14:10:49.044" v="3456"/>
          <ac:picMkLst>
            <pc:docMk/>
            <pc:sldMk cId="4195090208" sldId="272"/>
            <ac:picMk id="30" creationId="{8D3315FF-FF8B-4874-AE57-0EEA2D20C1F7}"/>
          </ac:picMkLst>
        </pc:picChg>
      </pc:sldChg>
      <pc:sldChg chg="addSp delSp modSp del mod modShow">
        <pc:chgData name="Stefan Hult (Stratiteq)" userId="ff247584-6789-49ff-b1d9-7c52614136d8" providerId="ADAL" clId="{AE197DAA-6EE9-4B07-AA05-7ED5819CFFE4}" dt="2021-02-28T14:51:29.203" v="3957" actId="47"/>
        <pc:sldMkLst>
          <pc:docMk/>
          <pc:sldMk cId="2203926162" sldId="273"/>
        </pc:sldMkLst>
        <pc:spChg chg="mod">
          <ac:chgData name="Stefan Hult (Stratiteq)" userId="ff247584-6789-49ff-b1d9-7c52614136d8" providerId="ADAL" clId="{AE197DAA-6EE9-4B07-AA05-7ED5819CFFE4}" dt="2021-02-28T09:15:08.245" v="2342"/>
          <ac:spMkLst>
            <pc:docMk/>
            <pc:sldMk cId="2203926162" sldId="273"/>
            <ac:spMk id="3" creationId="{4E69D42E-5079-443C-8B51-5715DD2F46AB}"/>
          </ac:spMkLst>
        </pc:spChg>
        <pc:spChg chg="add mod">
          <ac:chgData name="Stefan Hult (Stratiteq)" userId="ff247584-6789-49ff-b1d9-7c52614136d8" providerId="ADAL" clId="{AE197DAA-6EE9-4B07-AA05-7ED5819CFFE4}" dt="2021-02-28T13:56:08.418" v="3364" actId="1076"/>
          <ac:spMkLst>
            <pc:docMk/>
            <pc:sldMk cId="2203926162" sldId="273"/>
            <ac:spMk id="8" creationId="{D23B6084-DDC2-44F5-BD26-EEA06F083465}"/>
          </ac:spMkLst>
        </pc:spChg>
        <pc:spChg chg="add mod">
          <ac:chgData name="Stefan Hult (Stratiteq)" userId="ff247584-6789-49ff-b1d9-7c52614136d8" providerId="ADAL" clId="{AE197DAA-6EE9-4B07-AA05-7ED5819CFFE4}" dt="2021-02-28T13:56:08.418" v="3364" actId="1076"/>
          <ac:spMkLst>
            <pc:docMk/>
            <pc:sldMk cId="2203926162" sldId="273"/>
            <ac:spMk id="10" creationId="{7D2E4FB5-6190-49DF-8C28-AF4430D67C3F}"/>
          </ac:spMkLst>
        </pc:spChg>
        <pc:spChg chg="add mod">
          <ac:chgData name="Stefan Hult (Stratiteq)" userId="ff247584-6789-49ff-b1d9-7c52614136d8" providerId="ADAL" clId="{AE197DAA-6EE9-4B07-AA05-7ED5819CFFE4}" dt="2021-02-28T13:56:08.418" v="3364" actId="1076"/>
          <ac:spMkLst>
            <pc:docMk/>
            <pc:sldMk cId="2203926162" sldId="273"/>
            <ac:spMk id="11" creationId="{ED076336-0ED3-4DC0-9332-8BEAF36D5051}"/>
          </ac:spMkLst>
        </pc:spChg>
        <pc:spChg chg="mod">
          <ac:chgData name="Stefan Hult (Stratiteq)" userId="ff247584-6789-49ff-b1d9-7c52614136d8" providerId="ADAL" clId="{AE197DAA-6EE9-4B07-AA05-7ED5819CFFE4}" dt="2021-02-28T13:56:09.522" v="3365"/>
          <ac:spMkLst>
            <pc:docMk/>
            <pc:sldMk cId="2203926162" sldId="273"/>
            <ac:spMk id="16" creationId="{AAA78667-4A0E-48E5-ABF8-91F13927E0D2}"/>
          </ac:spMkLst>
        </pc:spChg>
        <pc:spChg chg="mod">
          <ac:chgData name="Stefan Hult (Stratiteq)" userId="ff247584-6789-49ff-b1d9-7c52614136d8" providerId="ADAL" clId="{AE197DAA-6EE9-4B07-AA05-7ED5819CFFE4}" dt="2021-02-28T13:56:09.522" v="3365"/>
          <ac:spMkLst>
            <pc:docMk/>
            <pc:sldMk cId="2203926162" sldId="273"/>
            <ac:spMk id="20" creationId="{68D79DA1-33E1-4DAB-A602-E9F5C49121B7}"/>
          </ac:spMkLst>
        </pc:spChg>
        <pc:spChg chg="mod">
          <ac:chgData name="Stefan Hult (Stratiteq)" userId="ff247584-6789-49ff-b1d9-7c52614136d8" providerId="ADAL" clId="{AE197DAA-6EE9-4B07-AA05-7ED5819CFFE4}" dt="2021-02-28T13:56:30.876" v="3367" actId="20577"/>
          <ac:spMkLst>
            <pc:docMk/>
            <pc:sldMk cId="2203926162" sldId="273"/>
            <ac:spMk id="23" creationId="{94F2E9FF-5D28-41C0-B090-745A8708903C}"/>
          </ac:spMkLst>
        </pc:spChg>
        <pc:grpChg chg="add mod">
          <ac:chgData name="Stefan Hult (Stratiteq)" userId="ff247584-6789-49ff-b1d9-7c52614136d8" providerId="ADAL" clId="{AE197DAA-6EE9-4B07-AA05-7ED5819CFFE4}" dt="2021-02-28T13:56:09.522" v="3365"/>
          <ac:grpSpMkLst>
            <pc:docMk/>
            <pc:sldMk cId="2203926162" sldId="273"/>
            <ac:grpSpMk id="14" creationId="{901EB60C-6782-42CC-A260-08E9BF550016}"/>
          </ac:grpSpMkLst>
        </pc:grpChg>
        <pc:grpChg chg="add mod">
          <ac:chgData name="Stefan Hult (Stratiteq)" userId="ff247584-6789-49ff-b1d9-7c52614136d8" providerId="ADAL" clId="{AE197DAA-6EE9-4B07-AA05-7ED5819CFFE4}" dt="2021-02-28T13:56:09.522" v="3365"/>
          <ac:grpSpMkLst>
            <pc:docMk/>
            <pc:sldMk cId="2203926162" sldId="273"/>
            <ac:grpSpMk id="18" creationId="{5641146C-629B-42DB-9512-22DEBE08AAEC}"/>
          </ac:grpSpMkLst>
        </pc:grpChg>
        <pc:grpChg chg="add mod">
          <ac:chgData name="Stefan Hult (Stratiteq)" userId="ff247584-6789-49ff-b1d9-7c52614136d8" providerId="ADAL" clId="{AE197DAA-6EE9-4B07-AA05-7ED5819CFFE4}" dt="2021-02-28T13:56:09.522" v="3365"/>
          <ac:grpSpMkLst>
            <pc:docMk/>
            <pc:sldMk cId="2203926162" sldId="273"/>
            <ac:grpSpMk id="21" creationId="{9BAEA1E5-CF48-4A44-AD71-77DB4BF4C236}"/>
          </ac:grpSpMkLst>
        </pc:grpChg>
        <pc:picChg chg="add mod">
          <ac:chgData name="Stefan Hult (Stratiteq)" userId="ff247584-6789-49ff-b1d9-7c52614136d8" providerId="ADAL" clId="{AE197DAA-6EE9-4B07-AA05-7ED5819CFFE4}" dt="2021-02-28T13:56:09.522" v="3365"/>
          <ac:picMkLst>
            <pc:docMk/>
            <pc:sldMk cId="2203926162" sldId="273"/>
            <ac:picMk id="12" creationId="{4850C40B-FB1E-44C4-B256-FA864E7A7706}"/>
          </ac:picMkLst>
        </pc:picChg>
        <pc:picChg chg="mod">
          <ac:chgData name="Stefan Hult (Stratiteq)" userId="ff247584-6789-49ff-b1d9-7c52614136d8" providerId="ADAL" clId="{AE197DAA-6EE9-4B07-AA05-7ED5819CFFE4}" dt="2021-02-28T13:56:09.522" v="3365"/>
          <ac:picMkLst>
            <pc:docMk/>
            <pc:sldMk cId="2203926162" sldId="273"/>
            <ac:picMk id="15" creationId="{F591AB9C-64D6-4F22-AA7C-D30250739547}"/>
          </ac:picMkLst>
        </pc:picChg>
        <pc:picChg chg="mod">
          <ac:chgData name="Stefan Hult (Stratiteq)" userId="ff247584-6789-49ff-b1d9-7c52614136d8" providerId="ADAL" clId="{AE197DAA-6EE9-4B07-AA05-7ED5819CFFE4}" dt="2021-02-28T13:56:09.522" v="3365"/>
          <ac:picMkLst>
            <pc:docMk/>
            <pc:sldMk cId="2203926162" sldId="273"/>
            <ac:picMk id="19" creationId="{625EE11A-8561-44FA-B432-6B3728FBB81D}"/>
          </ac:picMkLst>
        </pc:picChg>
        <pc:picChg chg="mod">
          <ac:chgData name="Stefan Hult (Stratiteq)" userId="ff247584-6789-49ff-b1d9-7c52614136d8" providerId="ADAL" clId="{AE197DAA-6EE9-4B07-AA05-7ED5819CFFE4}" dt="2021-02-28T13:56:09.522" v="3365"/>
          <ac:picMkLst>
            <pc:docMk/>
            <pc:sldMk cId="2203926162" sldId="273"/>
            <ac:picMk id="22" creationId="{2099DBB3-5EC3-49C2-98C0-6B6AADDD820E}"/>
          </ac:picMkLst>
        </pc:picChg>
        <pc:picChg chg="add del mod">
          <ac:chgData name="Stefan Hult (Stratiteq)" userId="ff247584-6789-49ff-b1d9-7c52614136d8" providerId="ADAL" clId="{AE197DAA-6EE9-4B07-AA05-7ED5819CFFE4}" dt="2021-02-28T14:18:28.039" v="3529"/>
          <ac:picMkLst>
            <pc:docMk/>
            <pc:sldMk cId="2203926162" sldId="273"/>
            <ac:picMk id="24" creationId="{C2E48694-344E-4193-8549-7476957852BA}"/>
          </ac:picMkLst>
        </pc:picChg>
        <pc:picChg chg="add del mod">
          <ac:chgData name="Stefan Hult (Stratiteq)" userId="ff247584-6789-49ff-b1d9-7c52614136d8" providerId="ADAL" clId="{AE197DAA-6EE9-4B07-AA05-7ED5819CFFE4}" dt="2021-02-28T14:24:32.561" v="3567" actId="21"/>
          <ac:picMkLst>
            <pc:docMk/>
            <pc:sldMk cId="2203926162" sldId="273"/>
            <ac:picMk id="25" creationId="{26B38BEE-CC47-4441-BF57-50E87B615935}"/>
          </ac:picMkLst>
        </pc:picChg>
      </pc:sldChg>
      <pc:sldChg chg="addSp modSp del mod">
        <pc:chgData name="Stefan Hult (Stratiteq)" userId="ff247584-6789-49ff-b1d9-7c52614136d8" providerId="ADAL" clId="{AE197DAA-6EE9-4B07-AA05-7ED5819CFFE4}" dt="2021-02-28T14:51:30.372" v="3958" actId="47"/>
        <pc:sldMkLst>
          <pc:docMk/>
          <pc:sldMk cId="3578747644" sldId="274"/>
        </pc:sldMkLst>
        <pc:spChg chg="mod">
          <ac:chgData name="Stefan Hult (Stratiteq)" userId="ff247584-6789-49ff-b1d9-7c52614136d8" providerId="ADAL" clId="{AE197DAA-6EE9-4B07-AA05-7ED5819CFFE4}" dt="2021-02-28T09:15:11.557" v="2343"/>
          <ac:spMkLst>
            <pc:docMk/>
            <pc:sldMk cId="3578747644" sldId="274"/>
            <ac:spMk id="3" creationId="{4E69D42E-5079-443C-8B51-5715DD2F46AB}"/>
          </ac:spMkLst>
        </pc:spChg>
        <pc:spChg chg="add mod">
          <ac:chgData name="Stefan Hult (Stratiteq)" userId="ff247584-6789-49ff-b1d9-7c52614136d8" providerId="ADAL" clId="{AE197DAA-6EE9-4B07-AA05-7ED5819CFFE4}" dt="2021-02-28T09:22:55.179" v="2527" actId="1076"/>
          <ac:spMkLst>
            <pc:docMk/>
            <pc:sldMk cId="3578747644" sldId="274"/>
            <ac:spMk id="8" creationId="{6014463E-0BB1-4FD8-99D8-DBAC0CAC9B43}"/>
          </ac:spMkLst>
        </pc:spChg>
        <pc:spChg chg="add mod">
          <ac:chgData name="Stefan Hult (Stratiteq)" userId="ff247584-6789-49ff-b1d9-7c52614136d8" providerId="ADAL" clId="{AE197DAA-6EE9-4B07-AA05-7ED5819CFFE4}" dt="2021-02-28T09:22:55.179" v="2527" actId="1076"/>
          <ac:spMkLst>
            <pc:docMk/>
            <pc:sldMk cId="3578747644" sldId="274"/>
            <ac:spMk id="10" creationId="{AB6F96F0-5A86-413B-A1D4-03EA21F56FBB}"/>
          </ac:spMkLst>
        </pc:spChg>
        <pc:spChg chg="add mod">
          <ac:chgData name="Stefan Hult (Stratiteq)" userId="ff247584-6789-49ff-b1d9-7c52614136d8" providerId="ADAL" clId="{AE197DAA-6EE9-4B07-AA05-7ED5819CFFE4}" dt="2021-02-28T09:23:46.245" v="2625" actId="20577"/>
          <ac:spMkLst>
            <pc:docMk/>
            <pc:sldMk cId="3578747644" sldId="274"/>
            <ac:spMk id="11" creationId="{0774F069-216D-48F5-BBB5-0658BBE00266}"/>
          </ac:spMkLst>
        </pc:spChg>
      </pc:sldChg>
      <pc:sldChg chg="modSp del mod">
        <pc:chgData name="Stefan Hult (Stratiteq)" userId="ff247584-6789-49ff-b1d9-7c52614136d8" providerId="ADAL" clId="{AE197DAA-6EE9-4B07-AA05-7ED5819CFFE4}" dt="2021-02-28T14:51:31.717" v="3959" actId="47"/>
        <pc:sldMkLst>
          <pc:docMk/>
          <pc:sldMk cId="2680383154" sldId="275"/>
        </pc:sldMkLst>
        <pc:spChg chg="mod">
          <ac:chgData name="Stefan Hult (Stratiteq)" userId="ff247584-6789-49ff-b1d9-7c52614136d8" providerId="ADAL" clId="{AE197DAA-6EE9-4B07-AA05-7ED5819CFFE4}" dt="2021-02-28T09:15:15.536" v="2344"/>
          <ac:spMkLst>
            <pc:docMk/>
            <pc:sldMk cId="2680383154" sldId="275"/>
            <ac:spMk id="3" creationId="{2B91A267-37B9-43A2-B0A5-20D218363560}"/>
          </ac:spMkLst>
        </pc:spChg>
      </pc:sldChg>
      <pc:sldChg chg="addSp modSp del mod">
        <pc:chgData name="Stefan Hult (Stratiteq)" userId="ff247584-6789-49ff-b1d9-7c52614136d8" providerId="ADAL" clId="{AE197DAA-6EE9-4B07-AA05-7ED5819CFFE4}" dt="2021-02-28T14:51:32.749" v="3960" actId="47"/>
        <pc:sldMkLst>
          <pc:docMk/>
          <pc:sldMk cId="3927924325" sldId="277"/>
        </pc:sldMkLst>
        <pc:spChg chg="mod">
          <ac:chgData name="Stefan Hult (Stratiteq)" userId="ff247584-6789-49ff-b1d9-7c52614136d8" providerId="ADAL" clId="{AE197DAA-6EE9-4B07-AA05-7ED5819CFFE4}" dt="2021-02-28T09:15:18.688" v="2345"/>
          <ac:spMkLst>
            <pc:docMk/>
            <pc:sldMk cId="3927924325" sldId="277"/>
            <ac:spMk id="3" creationId="{2B91A267-37B9-43A2-B0A5-20D218363560}"/>
          </ac:spMkLst>
        </pc:spChg>
        <pc:spChg chg="add mod">
          <ac:chgData name="Stefan Hult (Stratiteq)" userId="ff247584-6789-49ff-b1d9-7c52614136d8" providerId="ADAL" clId="{AE197DAA-6EE9-4B07-AA05-7ED5819CFFE4}" dt="2021-02-28T09:24:09.906" v="2627" actId="1076"/>
          <ac:spMkLst>
            <pc:docMk/>
            <pc:sldMk cId="3927924325" sldId="277"/>
            <ac:spMk id="6" creationId="{D0EEC8E2-4E73-4428-BD85-16FAAE2FF4D5}"/>
          </ac:spMkLst>
        </pc:spChg>
        <pc:spChg chg="add mod">
          <ac:chgData name="Stefan Hult (Stratiteq)" userId="ff247584-6789-49ff-b1d9-7c52614136d8" providerId="ADAL" clId="{AE197DAA-6EE9-4B07-AA05-7ED5819CFFE4}" dt="2021-02-28T09:24:09.906" v="2627" actId="1076"/>
          <ac:spMkLst>
            <pc:docMk/>
            <pc:sldMk cId="3927924325" sldId="277"/>
            <ac:spMk id="8" creationId="{BF960279-42AA-49BC-81B2-64F1D234EE9E}"/>
          </ac:spMkLst>
        </pc:spChg>
        <pc:spChg chg="add mod">
          <ac:chgData name="Stefan Hult (Stratiteq)" userId="ff247584-6789-49ff-b1d9-7c52614136d8" providerId="ADAL" clId="{AE197DAA-6EE9-4B07-AA05-7ED5819CFFE4}" dt="2021-02-28T09:24:46.380" v="2665" actId="20577"/>
          <ac:spMkLst>
            <pc:docMk/>
            <pc:sldMk cId="3927924325" sldId="277"/>
            <ac:spMk id="9" creationId="{286D93DD-636E-4C60-90EB-FC5006AB6506}"/>
          </ac:spMkLst>
        </pc:spChg>
      </pc:sldChg>
      <pc:sldChg chg="addSp modSp del mod">
        <pc:chgData name="Stefan Hult (Stratiteq)" userId="ff247584-6789-49ff-b1d9-7c52614136d8" providerId="ADAL" clId="{AE197DAA-6EE9-4B07-AA05-7ED5819CFFE4}" dt="2021-02-28T14:51:33.771" v="3961" actId="47"/>
        <pc:sldMkLst>
          <pc:docMk/>
          <pc:sldMk cId="3032555030" sldId="278"/>
        </pc:sldMkLst>
        <pc:spChg chg="mod">
          <ac:chgData name="Stefan Hult (Stratiteq)" userId="ff247584-6789-49ff-b1d9-7c52614136d8" providerId="ADAL" clId="{AE197DAA-6EE9-4B07-AA05-7ED5819CFFE4}" dt="2021-02-28T09:15:25.328" v="2346"/>
          <ac:spMkLst>
            <pc:docMk/>
            <pc:sldMk cId="3032555030" sldId="278"/>
            <ac:spMk id="3" creationId="{2B91A267-37B9-43A2-B0A5-20D218363560}"/>
          </ac:spMkLst>
        </pc:spChg>
        <pc:spChg chg="add mod">
          <ac:chgData name="Stefan Hult (Stratiteq)" userId="ff247584-6789-49ff-b1d9-7c52614136d8" providerId="ADAL" clId="{AE197DAA-6EE9-4B07-AA05-7ED5819CFFE4}" dt="2021-02-28T09:25:03.713" v="2667" actId="14100"/>
          <ac:spMkLst>
            <pc:docMk/>
            <pc:sldMk cId="3032555030" sldId="278"/>
            <ac:spMk id="6" creationId="{481F0283-C9E1-4562-AC7C-D3386861970B}"/>
          </ac:spMkLst>
        </pc:spChg>
        <pc:spChg chg="add mod">
          <ac:chgData name="Stefan Hult (Stratiteq)" userId="ff247584-6789-49ff-b1d9-7c52614136d8" providerId="ADAL" clId="{AE197DAA-6EE9-4B07-AA05-7ED5819CFFE4}" dt="2021-02-28T09:24:57.686" v="2666"/>
          <ac:spMkLst>
            <pc:docMk/>
            <pc:sldMk cId="3032555030" sldId="278"/>
            <ac:spMk id="8" creationId="{855AEB1E-09D8-4DBD-8A83-7A2DDA4462B7}"/>
          </ac:spMkLst>
        </pc:spChg>
        <pc:spChg chg="add mod">
          <ac:chgData name="Stefan Hult (Stratiteq)" userId="ff247584-6789-49ff-b1d9-7c52614136d8" providerId="ADAL" clId="{AE197DAA-6EE9-4B07-AA05-7ED5819CFFE4}" dt="2021-02-28T09:28:44.076" v="2915" actId="14100"/>
          <ac:spMkLst>
            <pc:docMk/>
            <pc:sldMk cId="3032555030" sldId="278"/>
            <ac:spMk id="9" creationId="{BFC1A2E8-3BAB-4AD4-B94C-A546888A7F7B}"/>
          </ac:spMkLst>
        </pc:spChg>
      </pc:sldChg>
      <pc:sldChg chg="addSp modSp del mod modCm">
        <pc:chgData name="Stefan Hult (Stratiteq)" userId="ff247584-6789-49ff-b1d9-7c52614136d8" providerId="ADAL" clId="{AE197DAA-6EE9-4B07-AA05-7ED5819CFFE4}" dt="2021-02-28T14:51:34.510" v="3962" actId="47"/>
        <pc:sldMkLst>
          <pc:docMk/>
          <pc:sldMk cId="1508581054" sldId="279"/>
        </pc:sldMkLst>
        <pc:spChg chg="mod">
          <ac:chgData name="Stefan Hult (Stratiteq)" userId="ff247584-6789-49ff-b1d9-7c52614136d8" providerId="ADAL" clId="{AE197DAA-6EE9-4B07-AA05-7ED5819CFFE4}" dt="2021-02-28T09:15:29.361" v="2347"/>
          <ac:spMkLst>
            <pc:docMk/>
            <pc:sldMk cId="1508581054" sldId="279"/>
            <ac:spMk id="3" creationId="{2B91A267-37B9-43A2-B0A5-20D218363560}"/>
          </ac:spMkLst>
        </pc:spChg>
        <pc:spChg chg="add mod">
          <ac:chgData name="Stefan Hult (Stratiteq)" userId="ff247584-6789-49ff-b1d9-7c52614136d8" providerId="ADAL" clId="{AE197DAA-6EE9-4B07-AA05-7ED5819CFFE4}" dt="2021-02-28T09:31:18.629" v="3047" actId="14100"/>
          <ac:spMkLst>
            <pc:docMk/>
            <pc:sldMk cId="1508581054" sldId="279"/>
            <ac:spMk id="8" creationId="{B7A8F45C-1C10-46AC-9564-64E277D69370}"/>
          </ac:spMkLst>
        </pc:spChg>
        <pc:spChg chg="add mod">
          <ac:chgData name="Stefan Hult (Stratiteq)" userId="ff247584-6789-49ff-b1d9-7c52614136d8" providerId="ADAL" clId="{AE197DAA-6EE9-4B07-AA05-7ED5819CFFE4}" dt="2021-02-28T09:29:05.994" v="2917" actId="1076"/>
          <ac:spMkLst>
            <pc:docMk/>
            <pc:sldMk cId="1508581054" sldId="279"/>
            <ac:spMk id="9" creationId="{C352D4E3-E9F7-4DAC-9912-11ACC2436B9E}"/>
          </ac:spMkLst>
        </pc:spChg>
        <pc:spChg chg="add mod">
          <ac:chgData name="Stefan Hult (Stratiteq)" userId="ff247584-6789-49ff-b1d9-7c52614136d8" providerId="ADAL" clId="{AE197DAA-6EE9-4B07-AA05-7ED5819CFFE4}" dt="2021-02-28T09:32:45.839" v="3094" actId="14100"/>
          <ac:spMkLst>
            <pc:docMk/>
            <pc:sldMk cId="1508581054" sldId="279"/>
            <ac:spMk id="10" creationId="{26FF7AA5-3B97-4F09-82FA-4D84A732C212}"/>
          </ac:spMkLst>
        </pc:spChg>
        <pc:picChg chg="add mod">
          <ac:chgData name="Stefan Hult (Stratiteq)" userId="ff247584-6789-49ff-b1d9-7c52614136d8" providerId="ADAL" clId="{AE197DAA-6EE9-4B07-AA05-7ED5819CFFE4}" dt="2021-02-28T09:29:05.994" v="2917" actId="1076"/>
          <ac:picMkLst>
            <pc:docMk/>
            <pc:sldMk cId="1508581054" sldId="279"/>
            <ac:picMk id="6" creationId="{DDD2CDD5-7FDC-443C-8D33-4C50D26A7C02}"/>
          </ac:picMkLst>
        </pc:picChg>
      </pc:sldChg>
      <pc:sldChg chg="modSp mod">
        <pc:chgData name="Stefan Hult (Stratiteq)" userId="ff247584-6789-49ff-b1d9-7c52614136d8" providerId="ADAL" clId="{AE197DAA-6EE9-4B07-AA05-7ED5819CFFE4}" dt="2021-02-28T09:09:22.575" v="1939" actId="20577"/>
        <pc:sldMkLst>
          <pc:docMk/>
          <pc:sldMk cId="1810552797" sldId="352"/>
        </pc:sldMkLst>
        <pc:spChg chg="mod">
          <ac:chgData name="Stefan Hult (Stratiteq)" userId="ff247584-6789-49ff-b1d9-7c52614136d8" providerId="ADAL" clId="{AE197DAA-6EE9-4B07-AA05-7ED5819CFFE4}" dt="2021-02-28T09:09:22.575" v="1939" actId="20577"/>
          <ac:spMkLst>
            <pc:docMk/>
            <pc:sldMk cId="1810552797" sldId="352"/>
            <ac:spMk id="2" creationId="{00000000-0000-0000-0000-000000000000}"/>
          </ac:spMkLst>
        </pc:spChg>
      </pc:sldChg>
      <pc:sldChg chg="addSp delSp modSp mod modClrScheme chgLayout">
        <pc:chgData name="Stefan Hult (Stratiteq)" userId="ff247584-6789-49ff-b1d9-7c52614136d8" providerId="ADAL" clId="{AE197DAA-6EE9-4B07-AA05-7ED5819CFFE4}" dt="2021-03-01T15:46:41.493" v="7150" actId="478"/>
        <pc:sldMkLst>
          <pc:docMk/>
          <pc:sldMk cId="4057840360" sldId="447"/>
        </pc:sldMkLst>
        <pc:spChg chg="add del mod ord">
          <ac:chgData name="Stefan Hult (Stratiteq)" userId="ff247584-6789-49ff-b1d9-7c52614136d8" providerId="ADAL" clId="{AE197DAA-6EE9-4B07-AA05-7ED5819CFFE4}" dt="2021-03-01T15:46:41.493" v="7150" actId="478"/>
          <ac:spMkLst>
            <pc:docMk/>
            <pc:sldMk cId="4057840360" sldId="447"/>
            <ac:spMk id="2" creationId="{E69A93BB-E4B1-4844-A8F2-9F33E5BCD4BE}"/>
          </ac:spMkLst>
        </pc:spChg>
        <pc:spChg chg="mod ord">
          <ac:chgData name="Stefan Hult (Stratiteq)" userId="ff247584-6789-49ff-b1d9-7c52614136d8" providerId="ADAL" clId="{AE197DAA-6EE9-4B07-AA05-7ED5819CFFE4}" dt="2021-03-01T15:46:30.349" v="7149" actId="700"/>
          <ac:spMkLst>
            <pc:docMk/>
            <pc:sldMk cId="4057840360" sldId="447"/>
            <ac:spMk id="4" creationId="{D3C6C7CF-C401-43B4-8ABC-80A8271C1C0C}"/>
          </ac:spMkLst>
        </pc:spChg>
      </pc:sldChg>
      <pc:sldChg chg="addSp delSp modSp del mod modTransition modClrScheme chgLayout">
        <pc:chgData name="Stefan Hult (Stratiteq)" userId="ff247584-6789-49ff-b1d9-7c52614136d8" providerId="ADAL" clId="{AE197DAA-6EE9-4B07-AA05-7ED5819CFFE4}" dt="2021-03-01T15:53:14.805" v="7249" actId="478"/>
        <pc:sldMkLst>
          <pc:docMk/>
          <pc:sldMk cId="1526971699" sldId="8580"/>
        </pc:sldMkLst>
        <pc:spChg chg="add del mod ord">
          <ac:chgData name="Stefan Hult (Stratiteq)" userId="ff247584-6789-49ff-b1d9-7c52614136d8" providerId="ADAL" clId="{AE197DAA-6EE9-4B07-AA05-7ED5819CFFE4}" dt="2021-03-01T15:53:14.805" v="7249" actId="478"/>
          <ac:spMkLst>
            <pc:docMk/>
            <pc:sldMk cId="1526971699" sldId="8580"/>
            <ac:spMk id="2" creationId="{8A3D94E1-A0A9-4DD3-966B-9065E39DB4A4}"/>
          </ac:spMkLst>
        </pc:spChg>
        <pc:spChg chg="mod ord">
          <ac:chgData name="Stefan Hult (Stratiteq)" userId="ff247584-6789-49ff-b1d9-7c52614136d8" providerId="ADAL" clId="{AE197DAA-6EE9-4B07-AA05-7ED5819CFFE4}" dt="2021-03-01T15:53:12.190" v="7248" actId="700"/>
          <ac:spMkLst>
            <pc:docMk/>
            <pc:sldMk cId="1526971699" sldId="8580"/>
            <ac:spMk id="4" creationId="{7BAC5B75-251F-48EF-B75A-17580F050D37}"/>
          </ac:spMkLst>
        </pc:spChg>
      </pc:sldChg>
      <pc:sldChg chg="addSp delSp modSp del mod ord modClrScheme modAnim chgLayout">
        <pc:chgData name="Stefan Hult (Stratiteq)" userId="ff247584-6789-49ff-b1d9-7c52614136d8" providerId="ADAL" clId="{AE197DAA-6EE9-4B07-AA05-7ED5819CFFE4}" dt="2021-03-01T15:54:13.946" v="7258" actId="478"/>
        <pc:sldMkLst>
          <pc:docMk/>
          <pc:sldMk cId="1237100928" sldId="8596"/>
        </pc:sldMkLst>
        <pc:spChg chg="add del mod ord">
          <ac:chgData name="Stefan Hult (Stratiteq)" userId="ff247584-6789-49ff-b1d9-7c52614136d8" providerId="ADAL" clId="{AE197DAA-6EE9-4B07-AA05-7ED5819CFFE4}" dt="2021-03-01T15:54:13.946" v="7258" actId="478"/>
          <ac:spMkLst>
            <pc:docMk/>
            <pc:sldMk cId="1237100928" sldId="8596"/>
            <ac:spMk id="3" creationId="{E79715DA-04CE-4080-B24A-BA9BDC3C7EAE}"/>
          </ac:spMkLst>
        </pc:spChg>
        <pc:spChg chg="mod ord">
          <ac:chgData name="Stefan Hult (Stratiteq)" userId="ff247584-6789-49ff-b1d9-7c52614136d8" providerId="ADAL" clId="{AE197DAA-6EE9-4B07-AA05-7ED5819CFFE4}" dt="2021-03-01T15:54:10.795" v="7257" actId="700"/>
          <ac:spMkLst>
            <pc:docMk/>
            <pc:sldMk cId="1237100928" sldId="8596"/>
            <ac:spMk id="16" creationId="{6AEFA7C5-4052-44F7-B00F-6406F87DBA05}"/>
          </ac:spMkLst>
        </pc:spChg>
      </pc:sldChg>
      <pc:sldChg chg="addSp delSp modSp del mod ord modClrScheme modAnim chgLayout">
        <pc:chgData name="Stefan Hult (Stratiteq)" userId="ff247584-6789-49ff-b1d9-7c52614136d8" providerId="ADAL" clId="{AE197DAA-6EE9-4B07-AA05-7ED5819CFFE4}" dt="2021-03-01T16:10:13.234" v="7269" actId="478"/>
        <pc:sldMkLst>
          <pc:docMk/>
          <pc:sldMk cId="2041692005" sldId="8597"/>
        </pc:sldMkLst>
        <pc:spChg chg="add del mod ord">
          <ac:chgData name="Stefan Hult (Stratiteq)" userId="ff247584-6789-49ff-b1d9-7c52614136d8" providerId="ADAL" clId="{AE197DAA-6EE9-4B07-AA05-7ED5819CFFE4}" dt="2021-03-01T16:10:13.234" v="7269" actId="478"/>
          <ac:spMkLst>
            <pc:docMk/>
            <pc:sldMk cId="2041692005" sldId="8597"/>
            <ac:spMk id="3" creationId="{57C2FDAE-926D-45F2-BE6F-AC5FDA74B4A6}"/>
          </ac:spMkLst>
        </pc:spChg>
        <pc:spChg chg="mod ord">
          <ac:chgData name="Stefan Hult (Stratiteq)" userId="ff247584-6789-49ff-b1d9-7c52614136d8" providerId="ADAL" clId="{AE197DAA-6EE9-4B07-AA05-7ED5819CFFE4}" dt="2021-03-01T16:10:10.767" v="7268" actId="700"/>
          <ac:spMkLst>
            <pc:docMk/>
            <pc:sldMk cId="2041692005" sldId="8597"/>
            <ac:spMk id="12" creationId="{B65B1CF1-E644-469E-90AF-587C12352307}"/>
          </ac:spMkLst>
        </pc:spChg>
        <pc:picChg chg="add mod">
          <ac:chgData name="Stefan Hult (Stratiteq)" userId="ff247584-6789-49ff-b1d9-7c52614136d8" providerId="ADAL" clId="{AE197DAA-6EE9-4B07-AA05-7ED5819CFFE4}" dt="2021-02-28T16:50:28.541" v="6676" actId="1037"/>
          <ac:picMkLst>
            <pc:docMk/>
            <pc:sldMk cId="2041692005" sldId="8597"/>
            <ac:picMk id="10" creationId="{E6E8E5AC-611E-4B16-BC8B-D03539BAF897}"/>
          </ac:picMkLst>
        </pc:picChg>
        <pc:picChg chg="add mod">
          <ac:chgData name="Stefan Hult (Stratiteq)" userId="ff247584-6789-49ff-b1d9-7c52614136d8" providerId="ADAL" clId="{AE197DAA-6EE9-4B07-AA05-7ED5819CFFE4}" dt="2021-02-28T16:50:28.541" v="6676" actId="1037"/>
          <ac:picMkLst>
            <pc:docMk/>
            <pc:sldMk cId="2041692005" sldId="8597"/>
            <ac:picMk id="11" creationId="{0EC17833-C426-42BF-9E44-79AC2FE3EF33}"/>
          </ac:picMkLst>
        </pc:picChg>
        <pc:picChg chg="add mod">
          <ac:chgData name="Stefan Hult (Stratiteq)" userId="ff247584-6789-49ff-b1d9-7c52614136d8" providerId="ADAL" clId="{AE197DAA-6EE9-4B07-AA05-7ED5819CFFE4}" dt="2021-02-28T16:50:18.566" v="6600" actId="1076"/>
          <ac:picMkLst>
            <pc:docMk/>
            <pc:sldMk cId="2041692005" sldId="8597"/>
            <ac:picMk id="13" creationId="{C4DDDC0E-A4F0-4953-BF1B-4963570A0BBB}"/>
          </ac:picMkLst>
        </pc:picChg>
      </pc:sldChg>
      <pc:sldChg chg="addSp delSp modSp del mod modClrScheme modAnim chgLayout">
        <pc:chgData name="Stefan Hult (Stratiteq)" userId="ff247584-6789-49ff-b1d9-7c52614136d8" providerId="ADAL" clId="{AE197DAA-6EE9-4B07-AA05-7ED5819CFFE4}" dt="2021-03-01T16:10:23.904" v="7271" actId="478"/>
        <pc:sldMkLst>
          <pc:docMk/>
          <pc:sldMk cId="2688754091" sldId="8598"/>
        </pc:sldMkLst>
        <pc:spChg chg="add del mod ord">
          <ac:chgData name="Stefan Hult (Stratiteq)" userId="ff247584-6789-49ff-b1d9-7c52614136d8" providerId="ADAL" clId="{AE197DAA-6EE9-4B07-AA05-7ED5819CFFE4}" dt="2021-03-01T16:10:23.904" v="7271" actId="478"/>
          <ac:spMkLst>
            <pc:docMk/>
            <pc:sldMk cId="2688754091" sldId="8598"/>
            <ac:spMk id="3" creationId="{D69D0C4F-3310-43A5-A5CC-14C5B9A4E110}"/>
          </ac:spMkLst>
        </pc:spChg>
        <pc:spChg chg="mod ord">
          <ac:chgData name="Stefan Hult (Stratiteq)" userId="ff247584-6789-49ff-b1d9-7c52614136d8" providerId="ADAL" clId="{AE197DAA-6EE9-4B07-AA05-7ED5819CFFE4}" dt="2021-03-01T16:10:21.872" v="7270" actId="700"/>
          <ac:spMkLst>
            <pc:docMk/>
            <pc:sldMk cId="2688754091" sldId="8598"/>
            <ac:spMk id="17" creationId="{CB166096-DD8F-4BA6-97A3-7D1BE05775FC}"/>
          </ac:spMkLst>
        </pc:spChg>
        <pc:picChg chg="mod">
          <ac:chgData name="Stefan Hult (Stratiteq)" userId="ff247584-6789-49ff-b1d9-7c52614136d8" providerId="ADAL" clId="{AE197DAA-6EE9-4B07-AA05-7ED5819CFFE4}" dt="2021-02-28T16:51:37.158" v="6714" actId="1035"/>
          <ac:picMkLst>
            <pc:docMk/>
            <pc:sldMk cId="2688754091" sldId="8598"/>
            <ac:picMk id="12" creationId="{7E5AD0B9-A8E8-4080-8B7B-99FB82B77875}"/>
          </ac:picMkLst>
        </pc:picChg>
        <pc:picChg chg="mod">
          <ac:chgData name="Stefan Hult (Stratiteq)" userId="ff247584-6789-49ff-b1d9-7c52614136d8" providerId="ADAL" clId="{AE197DAA-6EE9-4B07-AA05-7ED5819CFFE4}" dt="2021-02-28T16:51:37.158" v="6714" actId="1035"/>
          <ac:picMkLst>
            <pc:docMk/>
            <pc:sldMk cId="2688754091" sldId="8598"/>
            <ac:picMk id="13" creationId="{8B95303F-33A6-4DDA-ADF6-7090023C5C2D}"/>
          </ac:picMkLst>
        </pc:picChg>
        <pc:picChg chg="mod">
          <ac:chgData name="Stefan Hult (Stratiteq)" userId="ff247584-6789-49ff-b1d9-7c52614136d8" providerId="ADAL" clId="{AE197DAA-6EE9-4B07-AA05-7ED5819CFFE4}" dt="2021-02-28T16:51:37.158" v="6714" actId="1035"/>
          <ac:picMkLst>
            <pc:docMk/>
            <pc:sldMk cId="2688754091" sldId="8598"/>
            <ac:picMk id="19" creationId="{C4D2F14C-DB89-4D66-BB91-0A2AAA0B1E79}"/>
          </ac:picMkLst>
        </pc:picChg>
      </pc:sldChg>
      <pc:sldChg chg="addSp delSp modSp del mod modClrScheme chgLayout">
        <pc:chgData name="Stefan Hult (Stratiteq)" userId="ff247584-6789-49ff-b1d9-7c52614136d8" providerId="ADAL" clId="{AE197DAA-6EE9-4B07-AA05-7ED5819CFFE4}" dt="2021-03-01T16:09:41.138" v="7263" actId="478"/>
        <pc:sldMkLst>
          <pc:docMk/>
          <pc:sldMk cId="2066470667" sldId="8599"/>
        </pc:sldMkLst>
        <pc:spChg chg="add del mod ord">
          <ac:chgData name="Stefan Hult (Stratiteq)" userId="ff247584-6789-49ff-b1d9-7c52614136d8" providerId="ADAL" clId="{AE197DAA-6EE9-4B07-AA05-7ED5819CFFE4}" dt="2021-03-01T16:09:41.138" v="7263" actId="478"/>
          <ac:spMkLst>
            <pc:docMk/>
            <pc:sldMk cId="2066470667" sldId="8599"/>
            <ac:spMk id="3" creationId="{A098FB34-4A23-4520-8F18-4A77409AA1BA}"/>
          </ac:spMkLst>
        </pc:spChg>
        <pc:spChg chg="mod ord">
          <ac:chgData name="Stefan Hult (Stratiteq)" userId="ff247584-6789-49ff-b1d9-7c52614136d8" providerId="ADAL" clId="{AE197DAA-6EE9-4B07-AA05-7ED5819CFFE4}" dt="2021-03-01T15:54:29.381" v="7261" actId="700"/>
          <ac:spMkLst>
            <pc:docMk/>
            <pc:sldMk cId="2066470667" sldId="8599"/>
            <ac:spMk id="22" creationId="{A0DDCBC9-C0EC-40D4-99A5-E491D645C751}"/>
          </ac:spMkLst>
        </pc:spChg>
      </pc:sldChg>
      <pc:sldChg chg="addSp delSp modSp del mod modClrScheme chgLayout">
        <pc:chgData name="Stefan Hult (Stratiteq)" userId="ff247584-6789-49ff-b1d9-7c52614136d8" providerId="ADAL" clId="{AE197DAA-6EE9-4B07-AA05-7ED5819CFFE4}" dt="2021-03-01T16:09:55.516" v="7265" actId="478"/>
        <pc:sldMkLst>
          <pc:docMk/>
          <pc:sldMk cId="698249029" sldId="8600"/>
        </pc:sldMkLst>
        <pc:spChg chg="add del mod ord">
          <ac:chgData name="Stefan Hult (Stratiteq)" userId="ff247584-6789-49ff-b1d9-7c52614136d8" providerId="ADAL" clId="{AE197DAA-6EE9-4B07-AA05-7ED5819CFFE4}" dt="2021-03-01T16:09:55.516" v="7265" actId="478"/>
          <ac:spMkLst>
            <pc:docMk/>
            <pc:sldMk cId="698249029" sldId="8600"/>
            <ac:spMk id="3" creationId="{51917D1F-BDF5-4FA5-AE54-0D5618A7A1DF}"/>
          </ac:spMkLst>
        </pc:spChg>
        <pc:spChg chg="del">
          <ac:chgData name="Stefan Hult (Stratiteq)" userId="ff247584-6789-49ff-b1d9-7c52614136d8" providerId="ADAL" clId="{AE197DAA-6EE9-4B07-AA05-7ED5819CFFE4}" dt="2021-02-28T16:34:33.908" v="6336" actId="478"/>
          <ac:spMkLst>
            <pc:docMk/>
            <pc:sldMk cId="698249029" sldId="8600"/>
            <ac:spMk id="3" creationId="{CE6D05E0-4A29-40F9-B086-8D794B11C7A9}"/>
          </ac:spMkLst>
        </pc:spChg>
        <pc:spChg chg="mod ord">
          <ac:chgData name="Stefan Hult (Stratiteq)" userId="ff247584-6789-49ff-b1d9-7c52614136d8" providerId="ADAL" clId="{AE197DAA-6EE9-4B07-AA05-7ED5819CFFE4}" dt="2021-03-01T16:09:52.947" v="7264" actId="700"/>
          <ac:spMkLst>
            <pc:docMk/>
            <pc:sldMk cId="698249029" sldId="8600"/>
            <ac:spMk id="12" creationId="{26B764FD-22B4-48A8-A9D4-D61C57B90F7A}"/>
          </ac:spMkLst>
        </pc:spChg>
      </pc:sldChg>
      <pc:sldChg chg="addSp delSp modSp del mod ord modClrScheme chgLayout">
        <pc:chgData name="Stefan Hult (Stratiteq)" userId="ff247584-6789-49ff-b1d9-7c52614136d8" providerId="ADAL" clId="{AE197DAA-6EE9-4B07-AA05-7ED5819CFFE4}" dt="2021-03-01T15:54:23.148" v="7260" actId="478"/>
        <pc:sldMkLst>
          <pc:docMk/>
          <pc:sldMk cId="492435093" sldId="8601"/>
        </pc:sldMkLst>
        <pc:spChg chg="add del mod ord">
          <ac:chgData name="Stefan Hult (Stratiteq)" userId="ff247584-6789-49ff-b1d9-7c52614136d8" providerId="ADAL" clId="{AE197DAA-6EE9-4B07-AA05-7ED5819CFFE4}" dt="2021-03-01T15:54:23.148" v="7260" actId="478"/>
          <ac:spMkLst>
            <pc:docMk/>
            <pc:sldMk cId="492435093" sldId="8601"/>
            <ac:spMk id="4" creationId="{4EB23F39-B4A1-4BA5-9215-34C875A7C259}"/>
          </ac:spMkLst>
        </pc:spChg>
        <pc:spChg chg="mod ord">
          <ac:chgData name="Stefan Hult (Stratiteq)" userId="ff247584-6789-49ff-b1d9-7c52614136d8" providerId="ADAL" clId="{AE197DAA-6EE9-4B07-AA05-7ED5819CFFE4}" dt="2021-03-01T15:54:20.576" v="7259" actId="700"/>
          <ac:spMkLst>
            <pc:docMk/>
            <pc:sldMk cId="492435093" sldId="8601"/>
            <ac:spMk id="22" creationId="{D5F99307-1755-4DCE-AD8A-86DFFAF6A00E}"/>
          </ac:spMkLst>
        </pc:spChg>
      </pc:sldChg>
      <pc:sldChg chg="addSp delSp modSp del mod modClrScheme chgLayout">
        <pc:chgData name="Stefan Hult (Stratiteq)" userId="ff247584-6789-49ff-b1d9-7c52614136d8" providerId="ADAL" clId="{AE197DAA-6EE9-4B07-AA05-7ED5819CFFE4}" dt="2021-03-01T15:54:03.275" v="7256" actId="478"/>
        <pc:sldMkLst>
          <pc:docMk/>
          <pc:sldMk cId="3210411732" sldId="8603"/>
        </pc:sldMkLst>
        <pc:spChg chg="add del mod ord">
          <ac:chgData name="Stefan Hult (Stratiteq)" userId="ff247584-6789-49ff-b1d9-7c52614136d8" providerId="ADAL" clId="{AE197DAA-6EE9-4B07-AA05-7ED5819CFFE4}" dt="2021-03-01T15:54:03.275" v="7256" actId="478"/>
          <ac:spMkLst>
            <pc:docMk/>
            <pc:sldMk cId="3210411732" sldId="8603"/>
            <ac:spMk id="2" creationId="{BFB5D04F-FD71-41AB-9749-27F465FCBB85}"/>
          </ac:spMkLst>
        </pc:spChg>
        <pc:spChg chg="mod ord">
          <ac:chgData name="Stefan Hult (Stratiteq)" userId="ff247584-6789-49ff-b1d9-7c52614136d8" providerId="ADAL" clId="{AE197DAA-6EE9-4B07-AA05-7ED5819CFFE4}" dt="2021-03-01T15:54:00.328" v="7255" actId="700"/>
          <ac:spMkLst>
            <pc:docMk/>
            <pc:sldMk cId="3210411732" sldId="8603"/>
            <ac:spMk id="4" creationId="{7BAC5B75-251F-48EF-B75A-17580F050D37}"/>
          </ac:spMkLst>
        </pc:spChg>
      </pc:sldChg>
      <pc:sldChg chg="addSp delSp modSp del mod ord modClrScheme chgLayout">
        <pc:chgData name="Stefan Hult (Stratiteq)" userId="ff247584-6789-49ff-b1d9-7c52614136d8" providerId="ADAL" clId="{AE197DAA-6EE9-4B07-AA05-7ED5819CFFE4}" dt="2021-03-01T16:10:03.955" v="7267" actId="478"/>
        <pc:sldMkLst>
          <pc:docMk/>
          <pc:sldMk cId="3911580139" sldId="8604"/>
        </pc:sldMkLst>
        <pc:spChg chg="add del mod ord">
          <ac:chgData name="Stefan Hult (Stratiteq)" userId="ff247584-6789-49ff-b1d9-7c52614136d8" providerId="ADAL" clId="{AE197DAA-6EE9-4B07-AA05-7ED5819CFFE4}" dt="2021-03-01T16:10:03.955" v="7267" actId="478"/>
          <ac:spMkLst>
            <pc:docMk/>
            <pc:sldMk cId="3911580139" sldId="8604"/>
            <ac:spMk id="3" creationId="{C10A90C0-7A33-4113-83AE-9D07A19E2876}"/>
          </ac:spMkLst>
        </pc:spChg>
        <pc:spChg chg="mod ord">
          <ac:chgData name="Stefan Hult (Stratiteq)" userId="ff247584-6789-49ff-b1d9-7c52614136d8" providerId="ADAL" clId="{AE197DAA-6EE9-4B07-AA05-7ED5819CFFE4}" dt="2021-03-01T16:10:02.162" v="7266" actId="700"/>
          <ac:spMkLst>
            <pc:docMk/>
            <pc:sldMk cId="3911580139" sldId="8604"/>
            <ac:spMk id="13" creationId="{E3543A0C-5473-446F-B124-A0ABE71D27BB}"/>
          </ac:spMkLst>
        </pc:spChg>
      </pc:sldChg>
      <pc:sldChg chg="del">
        <pc:chgData name="Stefan Hult (Stratiteq)" userId="ff247584-6789-49ff-b1d9-7c52614136d8" providerId="ADAL" clId="{AE197DAA-6EE9-4B07-AA05-7ED5819CFFE4}" dt="2021-02-23T17:03:49.277" v="0"/>
        <pc:sldMkLst>
          <pc:docMk/>
          <pc:sldMk cId="3740250825" sldId="8613"/>
        </pc:sldMkLst>
      </pc:sldChg>
      <pc:sldChg chg="addSp modSp mod">
        <pc:chgData name="Stefan Hult (Stratiteq)" userId="ff247584-6789-49ff-b1d9-7c52614136d8" providerId="ADAL" clId="{AE197DAA-6EE9-4B07-AA05-7ED5819CFFE4}" dt="2021-02-28T17:06:16.137" v="6841" actId="1076"/>
        <pc:sldMkLst>
          <pc:docMk/>
          <pc:sldMk cId="3343953596" sldId="8618"/>
        </pc:sldMkLst>
        <pc:spChg chg="mod">
          <ac:chgData name="Stefan Hult (Stratiteq)" userId="ff247584-6789-49ff-b1d9-7c52614136d8" providerId="ADAL" clId="{AE197DAA-6EE9-4B07-AA05-7ED5819CFFE4}" dt="2021-02-28T17:02:38.475" v="6808" actId="20577"/>
          <ac:spMkLst>
            <pc:docMk/>
            <pc:sldMk cId="3343953596" sldId="8618"/>
            <ac:spMk id="2" creationId="{00000000-0000-0000-0000-000000000000}"/>
          </ac:spMkLst>
        </pc:spChg>
        <pc:grpChg chg="add mod">
          <ac:chgData name="Stefan Hult (Stratiteq)" userId="ff247584-6789-49ff-b1d9-7c52614136d8" providerId="ADAL" clId="{AE197DAA-6EE9-4B07-AA05-7ED5819CFFE4}" dt="2021-02-28T17:02:33.614" v="6807" actId="1076"/>
          <ac:grpSpMkLst>
            <pc:docMk/>
            <pc:sldMk cId="3343953596" sldId="8618"/>
            <ac:grpSpMk id="18" creationId="{3D32D7BB-D7C8-4C84-852A-A4CF67ED6589}"/>
          </ac:grpSpMkLst>
        </pc:grpChg>
        <pc:grpChg chg="add mod">
          <ac:chgData name="Stefan Hult (Stratiteq)" userId="ff247584-6789-49ff-b1d9-7c52614136d8" providerId="ADAL" clId="{AE197DAA-6EE9-4B07-AA05-7ED5819CFFE4}" dt="2021-02-28T17:02:25.858" v="6805" actId="1076"/>
          <ac:grpSpMkLst>
            <pc:docMk/>
            <pc:sldMk cId="3343953596" sldId="8618"/>
            <ac:grpSpMk id="23" creationId="{181D96FF-6F6C-4145-9911-7DEDFEE5539E}"/>
          </ac:grpSpMkLst>
        </pc:grpChg>
        <pc:grpChg chg="add mod">
          <ac:chgData name="Stefan Hult (Stratiteq)" userId="ff247584-6789-49ff-b1d9-7c52614136d8" providerId="ADAL" clId="{AE197DAA-6EE9-4B07-AA05-7ED5819CFFE4}" dt="2021-02-28T17:02:47.481" v="6809" actId="1076"/>
          <ac:grpSpMkLst>
            <pc:docMk/>
            <pc:sldMk cId="3343953596" sldId="8618"/>
            <ac:grpSpMk id="50" creationId="{78960050-CC10-4C7F-9287-ABCA12B7FBE9}"/>
          </ac:grpSpMkLst>
        </pc:grpChg>
        <pc:grpChg chg="add mod">
          <ac:chgData name="Stefan Hult (Stratiteq)" userId="ff247584-6789-49ff-b1d9-7c52614136d8" providerId="ADAL" clId="{AE197DAA-6EE9-4B07-AA05-7ED5819CFFE4}" dt="2021-02-28T17:05:38.604" v="6832" actId="1076"/>
          <ac:grpSpMkLst>
            <pc:docMk/>
            <pc:sldMk cId="3343953596" sldId="8618"/>
            <ac:grpSpMk id="59" creationId="{7FC1551B-6705-487F-86D1-89D33A63E60B}"/>
          </ac:grpSpMkLst>
        </pc:grpChg>
        <pc:picChg chg="add mod">
          <ac:chgData name="Stefan Hult (Stratiteq)" userId="ff247584-6789-49ff-b1d9-7c52614136d8" providerId="ADAL" clId="{AE197DAA-6EE9-4B07-AA05-7ED5819CFFE4}" dt="2021-02-28T17:01:46.196" v="6792" actId="14100"/>
          <ac:picMkLst>
            <pc:docMk/>
            <pc:sldMk cId="3343953596" sldId="8618"/>
            <ac:picMk id="4" creationId="{F5D918AB-C8CA-45C9-9ECF-4028E7C2819A}"/>
          </ac:picMkLst>
        </pc:picChg>
        <pc:picChg chg="add mod">
          <ac:chgData name="Stefan Hult (Stratiteq)" userId="ff247584-6789-49ff-b1d9-7c52614136d8" providerId="ADAL" clId="{AE197DAA-6EE9-4B07-AA05-7ED5819CFFE4}" dt="2021-02-28T17:01:48.441" v="6793" actId="14100"/>
          <ac:picMkLst>
            <pc:docMk/>
            <pc:sldMk cId="3343953596" sldId="8618"/>
            <ac:picMk id="7" creationId="{84CF1F59-4423-4720-9051-7D208AD74CDB}"/>
          </ac:picMkLst>
        </pc:picChg>
        <pc:picChg chg="add mod">
          <ac:chgData name="Stefan Hult (Stratiteq)" userId="ff247584-6789-49ff-b1d9-7c52614136d8" providerId="ADAL" clId="{AE197DAA-6EE9-4B07-AA05-7ED5819CFFE4}" dt="2021-02-28T17:01:32.865" v="6784" actId="164"/>
          <ac:picMkLst>
            <pc:docMk/>
            <pc:sldMk cId="3343953596" sldId="8618"/>
            <ac:picMk id="8" creationId="{3A233525-375B-4DFC-92DC-08E50BB83986}"/>
          </ac:picMkLst>
        </pc:picChg>
        <pc:picChg chg="add mod">
          <ac:chgData name="Stefan Hult (Stratiteq)" userId="ff247584-6789-49ff-b1d9-7c52614136d8" providerId="ADAL" clId="{AE197DAA-6EE9-4B07-AA05-7ED5819CFFE4}" dt="2021-02-28T17:01:51.861" v="6795" actId="1076"/>
          <ac:picMkLst>
            <pc:docMk/>
            <pc:sldMk cId="3343953596" sldId="8618"/>
            <ac:picMk id="13" creationId="{80AF93E2-9321-494E-B86F-AD6C25004EDC}"/>
          </ac:picMkLst>
        </pc:picChg>
        <pc:picChg chg="add mod">
          <ac:chgData name="Stefan Hult (Stratiteq)" userId="ff247584-6789-49ff-b1d9-7c52614136d8" providerId="ADAL" clId="{AE197DAA-6EE9-4B07-AA05-7ED5819CFFE4}" dt="2021-02-28T17:05:33.232" v="6831" actId="164"/>
          <ac:picMkLst>
            <pc:docMk/>
            <pc:sldMk cId="3343953596" sldId="8618"/>
            <ac:picMk id="14" creationId="{4A8FCEDE-6743-43AE-A4FE-428626B1F9C3}"/>
          </ac:picMkLst>
        </pc:picChg>
        <pc:picChg chg="add mod">
          <ac:chgData name="Stefan Hult (Stratiteq)" userId="ff247584-6789-49ff-b1d9-7c52614136d8" providerId="ADAL" clId="{AE197DAA-6EE9-4B07-AA05-7ED5819CFFE4}" dt="2021-02-28T16:54:34.564" v="6732" actId="164"/>
          <ac:picMkLst>
            <pc:docMk/>
            <pc:sldMk cId="3343953596" sldId="8618"/>
            <ac:picMk id="15" creationId="{90D616A6-D74E-4CFC-816D-13DA9AFE4436}"/>
          </ac:picMkLst>
        </pc:picChg>
        <pc:picChg chg="add mod">
          <ac:chgData name="Stefan Hult (Stratiteq)" userId="ff247584-6789-49ff-b1d9-7c52614136d8" providerId="ADAL" clId="{AE197DAA-6EE9-4B07-AA05-7ED5819CFFE4}" dt="2021-02-28T16:54:34.564" v="6732" actId="164"/>
          <ac:picMkLst>
            <pc:docMk/>
            <pc:sldMk cId="3343953596" sldId="8618"/>
            <ac:picMk id="17" creationId="{BE3B2F45-91FD-4ED2-8392-80740C975D93}"/>
          </ac:picMkLst>
        </pc:picChg>
        <pc:picChg chg="add mod">
          <ac:chgData name="Stefan Hult (Stratiteq)" userId="ff247584-6789-49ff-b1d9-7c52614136d8" providerId="ADAL" clId="{AE197DAA-6EE9-4B07-AA05-7ED5819CFFE4}" dt="2021-02-28T16:55:50.974" v="6741" actId="164"/>
          <ac:picMkLst>
            <pc:docMk/>
            <pc:sldMk cId="3343953596" sldId="8618"/>
            <ac:picMk id="20" creationId="{9D682C69-B524-477B-90A0-BCB30849924B}"/>
          </ac:picMkLst>
        </pc:picChg>
        <pc:picChg chg="add mod">
          <ac:chgData name="Stefan Hult (Stratiteq)" userId="ff247584-6789-49ff-b1d9-7c52614136d8" providerId="ADAL" clId="{AE197DAA-6EE9-4B07-AA05-7ED5819CFFE4}" dt="2021-02-28T16:55:50.974" v="6741" actId="164"/>
          <ac:picMkLst>
            <pc:docMk/>
            <pc:sldMk cId="3343953596" sldId="8618"/>
            <ac:picMk id="22" creationId="{2215F038-B00A-4294-9192-C8455D70FAEB}"/>
          </ac:picMkLst>
        </pc:picChg>
        <pc:picChg chg="add mod">
          <ac:chgData name="Stefan Hult (Stratiteq)" userId="ff247584-6789-49ff-b1d9-7c52614136d8" providerId="ADAL" clId="{AE197DAA-6EE9-4B07-AA05-7ED5819CFFE4}" dt="2021-02-28T17:01:40.660" v="6788" actId="1076"/>
          <ac:picMkLst>
            <pc:docMk/>
            <pc:sldMk cId="3343953596" sldId="8618"/>
            <ac:picMk id="25" creationId="{7DBC9FA2-0AF3-4061-A427-3C5261728ACD}"/>
          </ac:picMkLst>
        </pc:picChg>
        <pc:picChg chg="add mod">
          <ac:chgData name="Stefan Hult (Stratiteq)" userId="ff247584-6789-49ff-b1d9-7c52614136d8" providerId="ADAL" clId="{AE197DAA-6EE9-4B07-AA05-7ED5819CFFE4}" dt="2021-02-28T17:01:55.211" v="6796" actId="1076"/>
          <ac:picMkLst>
            <pc:docMk/>
            <pc:sldMk cId="3343953596" sldId="8618"/>
            <ac:picMk id="27" creationId="{8C3B43DD-2A3C-49D0-8DF7-B689106FCA86}"/>
          </ac:picMkLst>
        </pc:picChg>
        <pc:picChg chg="add mod">
          <ac:chgData name="Stefan Hult (Stratiteq)" userId="ff247584-6789-49ff-b1d9-7c52614136d8" providerId="ADAL" clId="{AE197DAA-6EE9-4B07-AA05-7ED5819CFFE4}" dt="2021-02-28T17:01:44.347" v="6791" actId="1076"/>
          <ac:picMkLst>
            <pc:docMk/>
            <pc:sldMk cId="3343953596" sldId="8618"/>
            <ac:picMk id="29" creationId="{FDACBFB2-E25C-412F-B166-A0FD9CADF40A}"/>
          </ac:picMkLst>
        </pc:picChg>
        <pc:picChg chg="add mod">
          <ac:chgData name="Stefan Hult (Stratiteq)" userId="ff247584-6789-49ff-b1d9-7c52614136d8" providerId="ADAL" clId="{AE197DAA-6EE9-4B07-AA05-7ED5819CFFE4}" dt="2021-02-28T17:01:43.199" v="6790" actId="1076"/>
          <ac:picMkLst>
            <pc:docMk/>
            <pc:sldMk cId="3343953596" sldId="8618"/>
            <ac:picMk id="31" creationId="{7F6D9ACA-DCA7-4E8D-9548-D8C9C4914118}"/>
          </ac:picMkLst>
        </pc:picChg>
        <pc:picChg chg="add mod">
          <ac:chgData name="Stefan Hult (Stratiteq)" userId="ff247584-6789-49ff-b1d9-7c52614136d8" providerId="ADAL" clId="{AE197DAA-6EE9-4B07-AA05-7ED5819CFFE4}" dt="2021-02-28T17:01:41.801" v="6789" actId="1076"/>
          <ac:picMkLst>
            <pc:docMk/>
            <pc:sldMk cId="3343953596" sldId="8618"/>
            <ac:picMk id="33" creationId="{4EA651F7-C520-4705-81A0-5B750D1C7F88}"/>
          </ac:picMkLst>
        </pc:picChg>
        <pc:picChg chg="add mod">
          <ac:chgData name="Stefan Hult (Stratiteq)" userId="ff247584-6789-49ff-b1d9-7c52614136d8" providerId="ADAL" clId="{AE197DAA-6EE9-4B07-AA05-7ED5819CFFE4}" dt="2021-02-28T17:01:57.825" v="6798" actId="1076"/>
          <ac:picMkLst>
            <pc:docMk/>
            <pc:sldMk cId="3343953596" sldId="8618"/>
            <ac:picMk id="35" creationId="{C4E72367-51F9-49D1-816E-63162A3D3ABB}"/>
          </ac:picMkLst>
        </pc:picChg>
        <pc:picChg chg="add mod">
          <ac:chgData name="Stefan Hult (Stratiteq)" userId="ff247584-6789-49ff-b1d9-7c52614136d8" providerId="ADAL" clId="{AE197DAA-6EE9-4B07-AA05-7ED5819CFFE4}" dt="2021-02-28T17:02:04.202" v="6802" actId="1076"/>
          <ac:picMkLst>
            <pc:docMk/>
            <pc:sldMk cId="3343953596" sldId="8618"/>
            <ac:picMk id="37" creationId="{A5D9842B-AE71-41DB-A74A-DE97ADCF7731}"/>
          </ac:picMkLst>
        </pc:picChg>
        <pc:picChg chg="add mod">
          <ac:chgData name="Stefan Hult (Stratiteq)" userId="ff247584-6789-49ff-b1d9-7c52614136d8" providerId="ADAL" clId="{AE197DAA-6EE9-4B07-AA05-7ED5819CFFE4}" dt="2021-02-28T17:02:02.997" v="6801" actId="1076"/>
          <ac:picMkLst>
            <pc:docMk/>
            <pc:sldMk cId="3343953596" sldId="8618"/>
            <ac:picMk id="39" creationId="{51F51874-9EC8-48F9-848C-C9D8EE1DAA76}"/>
          </ac:picMkLst>
        </pc:picChg>
        <pc:picChg chg="add mod">
          <ac:chgData name="Stefan Hult (Stratiteq)" userId="ff247584-6789-49ff-b1d9-7c52614136d8" providerId="ADAL" clId="{AE197DAA-6EE9-4B07-AA05-7ED5819CFFE4}" dt="2021-02-28T17:01:38.442" v="6786" actId="1076"/>
          <ac:picMkLst>
            <pc:docMk/>
            <pc:sldMk cId="3343953596" sldId="8618"/>
            <ac:picMk id="41" creationId="{31CC77DD-C671-4F93-8278-63D6EEF7DD5A}"/>
          </ac:picMkLst>
        </pc:picChg>
        <pc:picChg chg="add mod">
          <ac:chgData name="Stefan Hult (Stratiteq)" userId="ff247584-6789-49ff-b1d9-7c52614136d8" providerId="ADAL" clId="{AE197DAA-6EE9-4B07-AA05-7ED5819CFFE4}" dt="2021-02-28T17:01:56.467" v="6797" actId="1076"/>
          <ac:picMkLst>
            <pc:docMk/>
            <pc:sldMk cId="3343953596" sldId="8618"/>
            <ac:picMk id="43" creationId="{3C6325DA-D0AA-4C19-A403-130D10EA3024}"/>
          </ac:picMkLst>
        </pc:picChg>
        <pc:picChg chg="add mod">
          <ac:chgData name="Stefan Hult (Stratiteq)" userId="ff247584-6789-49ff-b1d9-7c52614136d8" providerId="ADAL" clId="{AE197DAA-6EE9-4B07-AA05-7ED5819CFFE4}" dt="2021-02-28T17:02:05.214" v="6803" actId="1076"/>
          <ac:picMkLst>
            <pc:docMk/>
            <pc:sldMk cId="3343953596" sldId="8618"/>
            <ac:picMk id="45" creationId="{EDECDD07-493D-490F-9350-144E4F539804}"/>
          </ac:picMkLst>
        </pc:picChg>
        <pc:picChg chg="add mod">
          <ac:chgData name="Stefan Hult (Stratiteq)" userId="ff247584-6789-49ff-b1d9-7c52614136d8" providerId="ADAL" clId="{AE197DAA-6EE9-4B07-AA05-7ED5819CFFE4}" dt="2021-02-28T17:01:32.865" v="6784" actId="164"/>
          <ac:picMkLst>
            <pc:docMk/>
            <pc:sldMk cId="3343953596" sldId="8618"/>
            <ac:picMk id="47" creationId="{890E9903-C7C3-4443-9BE0-21DC78AAB21A}"/>
          </ac:picMkLst>
        </pc:picChg>
        <pc:picChg chg="add mod">
          <ac:chgData name="Stefan Hult (Stratiteq)" userId="ff247584-6789-49ff-b1d9-7c52614136d8" providerId="ADAL" clId="{AE197DAA-6EE9-4B07-AA05-7ED5819CFFE4}" dt="2021-02-28T17:05:33.232" v="6831" actId="164"/>
          <ac:picMkLst>
            <pc:docMk/>
            <pc:sldMk cId="3343953596" sldId="8618"/>
            <ac:picMk id="52" creationId="{4463952C-373B-436A-B94F-9EA85E22525B}"/>
          </ac:picMkLst>
        </pc:picChg>
        <pc:picChg chg="add mod">
          <ac:chgData name="Stefan Hult (Stratiteq)" userId="ff247584-6789-49ff-b1d9-7c52614136d8" providerId="ADAL" clId="{AE197DAA-6EE9-4B07-AA05-7ED5819CFFE4}" dt="2021-02-28T17:04:10.413" v="6820" actId="1076"/>
          <ac:picMkLst>
            <pc:docMk/>
            <pc:sldMk cId="3343953596" sldId="8618"/>
            <ac:picMk id="56" creationId="{EDFB4E80-3AC9-4CE2-8D22-6348E57AB256}"/>
          </ac:picMkLst>
        </pc:picChg>
        <pc:picChg chg="add mod">
          <ac:chgData name="Stefan Hult (Stratiteq)" userId="ff247584-6789-49ff-b1d9-7c52614136d8" providerId="ADAL" clId="{AE197DAA-6EE9-4B07-AA05-7ED5819CFFE4}" dt="2021-02-28T17:05:40.182" v="6834" actId="1076"/>
          <ac:picMkLst>
            <pc:docMk/>
            <pc:sldMk cId="3343953596" sldId="8618"/>
            <ac:picMk id="58" creationId="{06BF2A29-AEF1-481D-95B8-73A8CE5B3539}"/>
          </ac:picMkLst>
        </pc:picChg>
        <pc:picChg chg="add mod">
          <ac:chgData name="Stefan Hult (Stratiteq)" userId="ff247584-6789-49ff-b1d9-7c52614136d8" providerId="ADAL" clId="{AE197DAA-6EE9-4B07-AA05-7ED5819CFFE4}" dt="2021-02-28T17:06:16.137" v="6841" actId="1076"/>
          <ac:picMkLst>
            <pc:docMk/>
            <pc:sldMk cId="3343953596" sldId="8618"/>
            <ac:picMk id="61" creationId="{F27FC2B5-A0B3-4763-B392-F55DD113B318}"/>
          </ac:picMkLst>
        </pc:picChg>
      </pc:sldChg>
      <pc:sldChg chg="addSp modSp new del mod ord">
        <pc:chgData name="Stefan Hult (Stratiteq)" userId="ff247584-6789-49ff-b1d9-7c52614136d8" providerId="ADAL" clId="{AE197DAA-6EE9-4B07-AA05-7ED5819CFFE4}" dt="2021-02-28T14:51:45.479" v="3963" actId="47"/>
        <pc:sldMkLst>
          <pc:docMk/>
          <pc:sldMk cId="2576253084" sldId="8626"/>
        </pc:sldMkLst>
        <pc:spChg chg="add mod">
          <ac:chgData name="Stefan Hult (Stratiteq)" userId="ff247584-6789-49ff-b1d9-7c52614136d8" providerId="ADAL" clId="{AE197DAA-6EE9-4B07-AA05-7ED5819CFFE4}" dt="2021-02-26T08:49:46.558" v="61" actId="20577"/>
          <ac:spMkLst>
            <pc:docMk/>
            <pc:sldMk cId="2576253084" sldId="8626"/>
            <ac:spMk id="4" creationId="{548BE95D-B2AD-4E55-980C-D51B20F8FF66}"/>
          </ac:spMkLst>
        </pc:spChg>
        <pc:spChg chg="add mod">
          <ac:chgData name="Stefan Hult (Stratiteq)" userId="ff247584-6789-49ff-b1d9-7c52614136d8" providerId="ADAL" clId="{AE197DAA-6EE9-4B07-AA05-7ED5819CFFE4}" dt="2021-02-26T08:50:02.279" v="78" actId="20577"/>
          <ac:spMkLst>
            <pc:docMk/>
            <pc:sldMk cId="2576253084" sldId="8626"/>
            <ac:spMk id="5" creationId="{F9DA5CE1-9F67-43CE-A9B6-5EE530DB381A}"/>
          </ac:spMkLst>
        </pc:spChg>
        <pc:spChg chg="add mod">
          <ac:chgData name="Stefan Hult (Stratiteq)" userId="ff247584-6789-49ff-b1d9-7c52614136d8" providerId="ADAL" clId="{AE197DAA-6EE9-4B07-AA05-7ED5819CFFE4}" dt="2021-02-26T08:50:18.137" v="126" actId="20577"/>
          <ac:spMkLst>
            <pc:docMk/>
            <pc:sldMk cId="2576253084" sldId="8626"/>
            <ac:spMk id="6" creationId="{0A410F55-7FBB-456F-8DCB-9A32CC22BA5B}"/>
          </ac:spMkLst>
        </pc:spChg>
      </pc:sldChg>
      <pc:sldChg chg="addSp delSp modSp new del mod ord modAnim">
        <pc:chgData name="Stefan Hult (Stratiteq)" userId="ff247584-6789-49ff-b1d9-7c52614136d8" providerId="ADAL" clId="{AE197DAA-6EE9-4B07-AA05-7ED5819CFFE4}" dt="2021-02-28T14:51:46.862" v="3964" actId="47"/>
        <pc:sldMkLst>
          <pc:docMk/>
          <pc:sldMk cId="858797578" sldId="8633"/>
        </pc:sldMkLst>
        <pc:spChg chg="del">
          <ac:chgData name="Stefan Hult (Stratiteq)" userId="ff247584-6789-49ff-b1d9-7c52614136d8" providerId="ADAL" clId="{AE197DAA-6EE9-4B07-AA05-7ED5819CFFE4}" dt="2021-02-26T15:23:57.162" v="228" actId="478"/>
          <ac:spMkLst>
            <pc:docMk/>
            <pc:sldMk cId="858797578" sldId="8633"/>
            <ac:spMk id="2" creationId="{784D747B-C0F3-4DA4-A5A3-181FC30C914A}"/>
          </ac:spMkLst>
        </pc:spChg>
        <pc:spChg chg="mod">
          <ac:chgData name="Stefan Hult (Stratiteq)" userId="ff247584-6789-49ff-b1d9-7c52614136d8" providerId="ADAL" clId="{AE197DAA-6EE9-4B07-AA05-7ED5819CFFE4}" dt="2021-02-26T15:50:49.818" v="499" actId="17032"/>
          <ac:spMkLst>
            <pc:docMk/>
            <pc:sldMk cId="858797578" sldId="8633"/>
            <ac:spMk id="3" creationId="{2A01BB96-6C33-445D-A455-F5836065C947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6" creationId="{FEBD420E-4BA2-4016-88A5-C234BC1EE734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7" creationId="{6EEFD415-4427-426C-A48E-DEE4E9AEE3E6}"/>
          </ac:spMkLst>
        </pc:spChg>
        <pc:spChg chg="add mod">
          <ac:chgData name="Stefan Hult (Stratiteq)" userId="ff247584-6789-49ff-b1d9-7c52614136d8" providerId="ADAL" clId="{AE197DAA-6EE9-4B07-AA05-7ED5819CFFE4}" dt="2021-02-26T15:51:01.282" v="500" actId="17032"/>
          <ac:spMkLst>
            <pc:docMk/>
            <pc:sldMk cId="858797578" sldId="8633"/>
            <ac:spMk id="8" creationId="{2FE1B07E-FF4B-41AC-9876-59493FCB7664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9" creationId="{3DC29449-D9BE-49CA-8E6A-853AF380F89D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0" creationId="{4A57145D-99D2-4054-A0C9-C5415CA9DBDC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1" creationId="{35F23286-9C09-40E0-B5EE-EC6C1CD9F87C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2" creationId="{99102BC6-BB3F-40D5-A4AD-D9501FC6BD18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3" creationId="{D95163FC-33E0-4D1B-80D8-82EB23862397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4" creationId="{130D3B0C-712D-4DD3-953B-0742BF8089BE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5" creationId="{A63D708D-E7BC-4FF3-8E5F-C636D0B747D3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6" creationId="{00E10A9B-B8D2-475A-9B93-51117C21F3EB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18" creationId="{AA28B820-854F-476F-AABE-01AC5A65A8E1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20" creationId="{0E039912-64CA-4493-9F57-38F88304A120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24" creationId="{5FBAA2E8-A5C2-4BA3-A78B-FA8804C49D0F}"/>
          </ac:spMkLst>
        </pc:spChg>
        <pc:spChg chg="add mod">
          <ac:chgData name="Stefan Hult (Stratiteq)" userId="ff247584-6789-49ff-b1d9-7c52614136d8" providerId="ADAL" clId="{AE197DAA-6EE9-4B07-AA05-7ED5819CFFE4}" dt="2021-02-26T15:49:04.010" v="498" actId="207"/>
          <ac:spMkLst>
            <pc:docMk/>
            <pc:sldMk cId="858797578" sldId="8633"/>
            <ac:spMk id="25" creationId="{9CAAC552-84F6-4B3D-B05E-EC09F4C3B844}"/>
          </ac:spMkLst>
        </pc:spChg>
        <pc:picChg chg="add del">
          <ac:chgData name="Stefan Hult (Stratiteq)" userId="ff247584-6789-49ff-b1d9-7c52614136d8" providerId="ADAL" clId="{AE197DAA-6EE9-4B07-AA05-7ED5819CFFE4}" dt="2021-02-26T15:24:02.695" v="230" actId="22"/>
          <ac:picMkLst>
            <pc:docMk/>
            <pc:sldMk cId="858797578" sldId="8633"/>
            <ac:picMk id="5" creationId="{53515029-8AAE-4EA6-8FD0-064693822F10}"/>
          </ac:picMkLst>
        </pc:picChg>
        <pc:picChg chg="add del mod">
          <ac:chgData name="Stefan Hult (Stratiteq)" userId="ff247584-6789-49ff-b1d9-7c52614136d8" providerId="ADAL" clId="{AE197DAA-6EE9-4B07-AA05-7ED5819CFFE4}" dt="2021-02-26T15:46:23.310" v="487" actId="478"/>
          <ac:picMkLst>
            <pc:docMk/>
            <pc:sldMk cId="858797578" sldId="8633"/>
            <ac:picMk id="30" creationId="{F1EA4DC8-629E-45FB-B2AD-39DC44C1DC1A}"/>
          </ac:picMkLst>
        </pc:picChg>
        <pc:picChg chg="add mod ord modCrop">
          <ac:chgData name="Stefan Hult (Stratiteq)" userId="ff247584-6789-49ff-b1d9-7c52614136d8" providerId="ADAL" clId="{AE197DAA-6EE9-4B07-AA05-7ED5819CFFE4}" dt="2021-02-26T15:47:38.155" v="495" actId="167"/>
          <ac:picMkLst>
            <pc:docMk/>
            <pc:sldMk cId="858797578" sldId="8633"/>
            <ac:picMk id="32" creationId="{97EC821A-EC05-4B48-B0A9-295045B643DA}"/>
          </ac:picMkLst>
        </pc:pic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17" creationId="{46502250-FCD3-4E81-8C5B-0001A949C97F}"/>
          </ac:cxnSpMkLst>
        </pc:cxn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19" creationId="{FEA939B1-ACDB-4348-AE55-3FFC518D2370}"/>
          </ac:cxnSpMkLst>
        </pc:cxn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21" creationId="{580399F8-5246-48F2-A158-B6E6A04AEDA1}"/>
          </ac:cxnSpMkLst>
        </pc:cxn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22" creationId="{E526606F-D6B0-4EE0-BCBE-AAFC71CE8E72}"/>
          </ac:cxnSpMkLst>
        </pc:cxn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23" creationId="{93227698-D179-473D-B3FF-C8A6F5988BBB}"/>
          </ac:cxnSpMkLst>
        </pc:cxnChg>
        <pc:cxnChg chg="add mod">
          <ac:chgData name="Stefan Hult (Stratiteq)" userId="ff247584-6789-49ff-b1d9-7c52614136d8" providerId="ADAL" clId="{AE197DAA-6EE9-4B07-AA05-7ED5819CFFE4}" dt="2021-02-26T15:49:04.010" v="498" actId="207"/>
          <ac:cxnSpMkLst>
            <pc:docMk/>
            <pc:sldMk cId="858797578" sldId="8633"/>
            <ac:cxnSpMk id="26" creationId="{83C68A01-EE20-4854-99F3-607BA8CBEF2E}"/>
          </ac:cxnSpMkLst>
        </pc:cxnChg>
      </pc:sldChg>
      <pc:sldChg chg="addSp delSp modSp add mod modClrScheme delAnim modAnim chgLayout">
        <pc:chgData name="Stefan Hult (Stratiteq)" userId="ff247584-6789-49ff-b1d9-7c52614136d8" providerId="ADAL" clId="{AE197DAA-6EE9-4B07-AA05-7ED5819CFFE4}" dt="2021-03-01T16:13:34.190" v="7278" actId="1076"/>
        <pc:sldMkLst>
          <pc:docMk/>
          <pc:sldMk cId="3076647077" sldId="8634"/>
        </pc:sldMkLst>
        <pc:spChg chg="add del mod ord">
          <ac:chgData name="Stefan Hult (Stratiteq)" userId="ff247584-6789-49ff-b1d9-7c52614136d8" providerId="ADAL" clId="{AE197DAA-6EE9-4B07-AA05-7ED5819CFFE4}" dt="2021-03-01T15:51:28.337" v="7174" actId="700"/>
          <ac:spMkLst>
            <pc:docMk/>
            <pc:sldMk cId="3076647077" sldId="8634"/>
            <ac:spMk id="2" creationId="{D6189705-C93E-41E1-8178-BB51539FF7A6}"/>
          </ac:spMkLst>
        </pc:spChg>
        <pc:spChg chg="add del mod ord">
          <ac:chgData name="Stefan Hult (Stratiteq)" userId="ff247584-6789-49ff-b1d9-7c52614136d8" providerId="ADAL" clId="{AE197DAA-6EE9-4B07-AA05-7ED5819CFFE4}" dt="2021-03-01T15:51:48.965" v="7176" actId="478"/>
          <ac:spMkLst>
            <pc:docMk/>
            <pc:sldMk cId="3076647077" sldId="8634"/>
            <ac:spMk id="3" creationId="{24A84637-52F7-4225-ACDD-F70038835C83}"/>
          </ac:spMkLst>
        </pc:spChg>
        <pc:spChg chg="del mod">
          <ac:chgData name="Stefan Hult (Stratiteq)" userId="ff247584-6789-49ff-b1d9-7c52614136d8" providerId="ADAL" clId="{AE197DAA-6EE9-4B07-AA05-7ED5819CFFE4}" dt="2021-02-28T15:31:57.716" v="4733" actId="478"/>
          <ac:spMkLst>
            <pc:docMk/>
            <pc:sldMk cId="3076647077" sldId="8634"/>
            <ac:spMk id="7" creationId="{87FAEDAF-3335-4464-A73A-8C3BFDB8E5C6}"/>
          </ac:spMkLst>
        </pc:spChg>
        <pc:spChg chg="del mod">
          <ac:chgData name="Stefan Hult (Stratiteq)" userId="ff247584-6789-49ff-b1d9-7c52614136d8" providerId="ADAL" clId="{AE197DAA-6EE9-4B07-AA05-7ED5819CFFE4}" dt="2021-02-28T15:31:57.716" v="4733" actId="478"/>
          <ac:spMkLst>
            <pc:docMk/>
            <pc:sldMk cId="3076647077" sldId="8634"/>
            <ac:spMk id="8" creationId="{FF630C2B-3DF5-40D2-845A-C14CC1C12ACF}"/>
          </ac:spMkLst>
        </pc:spChg>
        <pc:spChg chg="del mod">
          <ac:chgData name="Stefan Hult (Stratiteq)" userId="ff247584-6789-49ff-b1d9-7c52614136d8" providerId="ADAL" clId="{AE197DAA-6EE9-4B07-AA05-7ED5819CFFE4}" dt="2021-02-28T15:31:57.716" v="4733" actId="478"/>
          <ac:spMkLst>
            <pc:docMk/>
            <pc:sldMk cId="3076647077" sldId="8634"/>
            <ac:spMk id="9" creationId="{37F09473-4489-4EAE-AB00-4659D9B11B0B}"/>
          </ac:spMkLst>
        </pc:spChg>
        <pc:spChg chg="mod ord">
          <ac:chgData name="Stefan Hult (Stratiteq)" userId="ff247584-6789-49ff-b1d9-7c52614136d8" providerId="ADAL" clId="{AE197DAA-6EE9-4B07-AA05-7ED5819CFFE4}" dt="2021-03-01T16:13:29.073" v="7277" actId="1076"/>
          <ac:spMkLst>
            <pc:docMk/>
            <pc:sldMk cId="3076647077" sldId="8634"/>
            <ac:spMk id="10" creationId="{00000000-0000-0000-0000-000000000000}"/>
          </ac:spMkLst>
        </pc:spChg>
        <pc:picChg chg="add del">
          <ac:chgData name="Stefan Hult (Stratiteq)" userId="ff247584-6789-49ff-b1d9-7c52614136d8" providerId="ADAL" clId="{AE197DAA-6EE9-4B07-AA05-7ED5819CFFE4}" dt="2021-02-28T15:25:41.638" v="4550" actId="478"/>
          <ac:picMkLst>
            <pc:docMk/>
            <pc:sldMk cId="3076647077" sldId="8634"/>
            <ac:picMk id="3" creationId="{B79531BE-0E69-4BE2-97BB-E6390026F5EB}"/>
          </ac:picMkLst>
        </pc:picChg>
        <pc:picChg chg="del mod">
          <ac:chgData name="Stefan Hult (Stratiteq)" userId="ff247584-6789-49ff-b1d9-7c52614136d8" providerId="ADAL" clId="{AE197DAA-6EE9-4B07-AA05-7ED5819CFFE4}" dt="2021-02-28T15:31:57.716" v="4733" actId="478"/>
          <ac:picMkLst>
            <pc:docMk/>
            <pc:sldMk cId="3076647077" sldId="8634"/>
            <ac:picMk id="4" creationId="{EEA74736-24BB-4EC2-A247-3E3A3D456DE5}"/>
          </ac:picMkLst>
        </pc:picChg>
        <pc:picChg chg="del mod">
          <ac:chgData name="Stefan Hult (Stratiteq)" userId="ff247584-6789-49ff-b1d9-7c52614136d8" providerId="ADAL" clId="{AE197DAA-6EE9-4B07-AA05-7ED5819CFFE4}" dt="2021-02-28T15:31:57.716" v="4733" actId="478"/>
          <ac:picMkLst>
            <pc:docMk/>
            <pc:sldMk cId="3076647077" sldId="8634"/>
            <ac:picMk id="5" creationId="{AECBA513-1413-461C-97BE-07FF5A25A83F}"/>
          </ac:picMkLst>
        </pc:picChg>
        <pc:picChg chg="del mod">
          <ac:chgData name="Stefan Hult (Stratiteq)" userId="ff247584-6789-49ff-b1d9-7c52614136d8" providerId="ADAL" clId="{AE197DAA-6EE9-4B07-AA05-7ED5819CFFE4}" dt="2021-02-28T15:31:57.716" v="4733" actId="478"/>
          <ac:picMkLst>
            <pc:docMk/>
            <pc:sldMk cId="3076647077" sldId="8634"/>
            <ac:picMk id="6" creationId="{04CD05A3-D15B-48C6-91D8-B2767F3EAA08}"/>
          </ac:picMkLst>
        </pc:picChg>
        <pc:picChg chg="add mod">
          <ac:chgData name="Stefan Hult (Stratiteq)" userId="ff247584-6789-49ff-b1d9-7c52614136d8" providerId="ADAL" clId="{AE197DAA-6EE9-4B07-AA05-7ED5819CFFE4}" dt="2021-03-01T16:13:34.190" v="7278" actId="1076"/>
          <ac:picMkLst>
            <pc:docMk/>
            <pc:sldMk cId="3076647077" sldId="8634"/>
            <ac:picMk id="11" creationId="{0D075F88-C0EB-4A7C-9CFA-B033F6350C73}"/>
          </ac:picMkLst>
        </pc:picChg>
      </pc:sldChg>
      <pc:sldChg chg="addSp delSp modSp add mod modTransition addAnim delAnim modAnim">
        <pc:chgData name="Stefan Hult (Stratiteq)" userId="ff247584-6789-49ff-b1d9-7c52614136d8" providerId="ADAL" clId="{AE197DAA-6EE9-4B07-AA05-7ED5819CFFE4}" dt="2021-03-01T08:25:16.738" v="6861" actId="20577"/>
        <pc:sldMkLst>
          <pc:docMk/>
          <pc:sldMk cId="3491291487" sldId="8635"/>
        </pc:sldMkLst>
        <pc:spChg chg="mod">
          <ac:chgData name="Stefan Hult (Stratiteq)" userId="ff247584-6789-49ff-b1d9-7c52614136d8" providerId="ADAL" clId="{AE197DAA-6EE9-4B07-AA05-7ED5819CFFE4}" dt="2021-02-28T15:34:18.158" v="4801" actId="1036"/>
          <ac:spMkLst>
            <pc:docMk/>
            <pc:sldMk cId="3491291487" sldId="8635"/>
            <ac:spMk id="3" creationId="{2A01BB96-6C33-445D-A455-F5836065C947}"/>
          </ac:spMkLst>
        </pc:spChg>
        <pc:spChg chg="add mod ord">
          <ac:chgData name="Stefan Hult (Stratiteq)" userId="ff247584-6789-49ff-b1d9-7c52614136d8" providerId="ADAL" clId="{AE197DAA-6EE9-4B07-AA05-7ED5819CFFE4}" dt="2021-02-28T15:31:16.979" v="4714" actId="1036"/>
          <ac:spMkLst>
            <pc:docMk/>
            <pc:sldMk cId="3491291487" sldId="8635"/>
            <ac:spMk id="5" creationId="{A5B67DA0-9C7B-4F2D-8E9A-D29AB92FEB9D}"/>
          </ac:spMkLst>
        </pc:spChg>
        <pc:spChg chg="del mod">
          <ac:chgData name="Stefan Hult (Stratiteq)" userId="ff247584-6789-49ff-b1d9-7c52614136d8" providerId="ADAL" clId="{AE197DAA-6EE9-4B07-AA05-7ED5819CFFE4}" dt="2021-02-26T15:58:06.554" v="748" actId="478"/>
          <ac:spMkLst>
            <pc:docMk/>
            <pc:sldMk cId="3491291487" sldId="8635"/>
            <ac:spMk id="6" creationId="{FEBD420E-4BA2-4016-88A5-C234BC1EE734}"/>
          </ac:spMkLst>
        </pc:spChg>
        <pc:spChg chg="del mod">
          <ac:chgData name="Stefan Hult (Stratiteq)" userId="ff247584-6789-49ff-b1d9-7c52614136d8" providerId="ADAL" clId="{AE197DAA-6EE9-4B07-AA05-7ED5819CFFE4}" dt="2021-02-26T16:04:57.893" v="1195" actId="478"/>
          <ac:spMkLst>
            <pc:docMk/>
            <pc:sldMk cId="3491291487" sldId="8635"/>
            <ac:spMk id="7" creationId="{6EEFD415-4427-426C-A48E-DEE4E9AEE3E6}"/>
          </ac:spMkLst>
        </pc:spChg>
        <pc:spChg chg="mod">
          <ac:chgData name="Stefan Hult (Stratiteq)" userId="ff247584-6789-49ff-b1d9-7c52614136d8" providerId="ADAL" clId="{AE197DAA-6EE9-4B07-AA05-7ED5819CFFE4}" dt="2021-03-01T08:25:16.738" v="6861" actId="20577"/>
          <ac:spMkLst>
            <pc:docMk/>
            <pc:sldMk cId="3491291487" sldId="8635"/>
            <ac:spMk id="8" creationId="{2FE1B07E-FF4B-41AC-9876-59493FCB7664}"/>
          </ac:spMkLst>
        </pc:spChg>
        <pc:spChg chg="mod ord">
          <ac:chgData name="Stefan Hult (Stratiteq)" userId="ff247584-6789-49ff-b1d9-7c52614136d8" providerId="ADAL" clId="{AE197DAA-6EE9-4B07-AA05-7ED5819CFFE4}" dt="2021-02-28T15:37:51.966" v="4916" actId="1036"/>
          <ac:spMkLst>
            <pc:docMk/>
            <pc:sldMk cId="3491291487" sldId="8635"/>
            <ac:spMk id="9" creationId="{3DC29449-D9BE-49CA-8E6A-853AF380F89D}"/>
          </ac:spMkLst>
        </pc:spChg>
        <pc:spChg chg="del mod">
          <ac:chgData name="Stefan Hult (Stratiteq)" userId="ff247584-6789-49ff-b1d9-7c52614136d8" providerId="ADAL" clId="{AE197DAA-6EE9-4B07-AA05-7ED5819CFFE4}" dt="2021-02-26T15:57:28.937" v="602" actId="478"/>
          <ac:spMkLst>
            <pc:docMk/>
            <pc:sldMk cId="3491291487" sldId="8635"/>
            <ac:spMk id="10" creationId="{4A57145D-99D2-4054-A0C9-C5415CA9DBDC}"/>
          </ac:spMkLst>
        </pc:spChg>
        <pc:spChg chg="mod ord">
          <ac:chgData name="Stefan Hult (Stratiteq)" userId="ff247584-6789-49ff-b1d9-7c52614136d8" providerId="ADAL" clId="{AE197DAA-6EE9-4B07-AA05-7ED5819CFFE4}" dt="2021-02-28T15:37:33.494" v="4880" actId="1037"/>
          <ac:spMkLst>
            <pc:docMk/>
            <pc:sldMk cId="3491291487" sldId="8635"/>
            <ac:spMk id="11" creationId="{35F23286-9C09-40E0-B5EE-EC6C1CD9F87C}"/>
          </ac:spMkLst>
        </pc:spChg>
        <pc:spChg chg="del mod">
          <ac:chgData name="Stefan Hult (Stratiteq)" userId="ff247584-6789-49ff-b1d9-7c52614136d8" providerId="ADAL" clId="{AE197DAA-6EE9-4B07-AA05-7ED5819CFFE4}" dt="2021-02-26T15:56:02.909" v="594" actId="478"/>
          <ac:spMkLst>
            <pc:docMk/>
            <pc:sldMk cId="3491291487" sldId="8635"/>
            <ac:spMk id="12" creationId="{99102BC6-BB3F-40D5-A4AD-D9501FC6BD18}"/>
          </ac:spMkLst>
        </pc:spChg>
        <pc:spChg chg="del mod">
          <ac:chgData name="Stefan Hult (Stratiteq)" userId="ff247584-6789-49ff-b1d9-7c52614136d8" providerId="ADAL" clId="{AE197DAA-6EE9-4B07-AA05-7ED5819CFFE4}" dt="2021-02-26T16:04:54.350" v="1194" actId="478"/>
          <ac:spMkLst>
            <pc:docMk/>
            <pc:sldMk cId="3491291487" sldId="8635"/>
            <ac:spMk id="13" creationId="{D95163FC-33E0-4D1B-80D8-82EB23862397}"/>
          </ac:spMkLst>
        </pc:spChg>
        <pc:spChg chg="mod ord">
          <ac:chgData name="Stefan Hult (Stratiteq)" userId="ff247584-6789-49ff-b1d9-7c52614136d8" providerId="ADAL" clId="{AE197DAA-6EE9-4B07-AA05-7ED5819CFFE4}" dt="2021-02-28T15:38:10.311" v="4918" actId="14100"/>
          <ac:spMkLst>
            <pc:docMk/>
            <pc:sldMk cId="3491291487" sldId="8635"/>
            <ac:spMk id="14" creationId="{130D3B0C-712D-4DD3-953B-0742BF8089BE}"/>
          </ac:spMkLst>
        </pc:spChg>
        <pc:spChg chg="del mod">
          <ac:chgData name="Stefan Hult (Stratiteq)" userId="ff247584-6789-49ff-b1d9-7c52614136d8" providerId="ADAL" clId="{AE197DAA-6EE9-4B07-AA05-7ED5819CFFE4}" dt="2021-02-26T15:58:32.030" v="823" actId="478"/>
          <ac:spMkLst>
            <pc:docMk/>
            <pc:sldMk cId="3491291487" sldId="8635"/>
            <ac:spMk id="15" creationId="{A63D708D-E7BC-4FF3-8E5F-C636D0B747D3}"/>
          </ac:spMkLst>
        </pc:spChg>
        <pc:spChg chg="mod ord">
          <ac:chgData name="Stefan Hult (Stratiteq)" userId="ff247584-6789-49ff-b1d9-7c52614136d8" providerId="ADAL" clId="{AE197DAA-6EE9-4B07-AA05-7ED5819CFFE4}" dt="2021-02-26T16:47:40.141" v="1599" actId="1076"/>
          <ac:spMkLst>
            <pc:docMk/>
            <pc:sldMk cId="3491291487" sldId="8635"/>
            <ac:spMk id="16" creationId="{00E10A9B-B8D2-475A-9B93-51117C21F3EB}"/>
          </ac:spMkLst>
        </pc:spChg>
        <pc:spChg chg="mod ord">
          <ac:chgData name="Stefan Hult (Stratiteq)" userId="ff247584-6789-49ff-b1d9-7c52614136d8" providerId="ADAL" clId="{AE197DAA-6EE9-4B07-AA05-7ED5819CFFE4}" dt="2021-02-26T16:46:35.377" v="1595" actId="1076"/>
          <ac:spMkLst>
            <pc:docMk/>
            <pc:sldMk cId="3491291487" sldId="8635"/>
            <ac:spMk id="18" creationId="{AA28B820-854F-476F-AABE-01AC5A65A8E1}"/>
          </ac:spMkLst>
        </pc:spChg>
        <pc:spChg chg="mod ord">
          <ac:chgData name="Stefan Hult (Stratiteq)" userId="ff247584-6789-49ff-b1d9-7c52614136d8" providerId="ADAL" clId="{AE197DAA-6EE9-4B07-AA05-7ED5819CFFE4}" dt="2021-02-26T16:48:40.550" v="1825" actId="1036"/>
          <ac:spMkLst>
            <pc:docMk/>
            <pc:sldMk cId="3491291487" sldId="8635"/>
            <ac:spMk id="20" creationId="{0E039912-64CA-4493-9F57-38F88304A120}"/>
          </ac:spMkLst>
        </pc:spChg>
        <pc:spChg chg="mod">
          <ac:chgData name="Stefan Hult (Stratiteq)" userId="ff247584-6789-49ff-b1d9-7c52614136d8" providerId="ADAL" clId="{AE197DAA-6EE9-4B07-AA05-7ED5819CFFE4}" dt="2021-02-26T16:18:49.891" v="1364" actId="1076"/>
          <ac:spMkLst>
            <pc:docMk/>
            <pc:sldMk cId="3491291487" sldId="8635"/>
            <ac:spMk id="24" creationId="{5FBAA2E8-A5C2-4BA3-A78B-FA8804C49D0F}"/>
          </ac:spMkLst>
        </pc:spChg>
        <pc:spChg chg="add del mod">
          <ac:chgData name="Stefan Hult (Stratiteq)" userId="ff247584-6789-49ff-b1d9-7c52614136d8" providerId="ADAL" clId="{AE197DAA-6EE9-4B07-AA05-7ED5819CFFE4}" dt="2021-02-26T15:54:00.490" v="584" actId="1076"/>
          <ac:spMkLst>
            <pc:docMk/>
            <pc:sldMk cId="3491291487" sldId="8635"/>
            <ac:spMk id="25" creationId="{9CAAC552-84F6-4B3D-B05E-EC09F4C3B844}"/>
          </ac:spMkLst>
        </pc:spChg>
        <pc:spChg chg="add mod ord">
          <ac:chgData name="Stefan Hult (Stratiteq)" userId="ff247584-6789-49ff-b1d9-7c52614136d8" providerId="ADAL" clId="{AE197DAA-6EE9-4B07-AA05-7ED5819CFFE4}" dt="2021-02-26T16:12:05.307" v="1259" actId="164"/>
          <ac:spMkLst>
            <pc:docMk/>
            <pc:sldMk cId="3491291487" sldId="8635"/>
            <ac:spMk id="44" creationId="{1D130A43-DBAB-4EF9-B0BC-D99301603E4D}"/>
          </ac:spMkLst>
        </pc:spChg>
        <pc:spChg chg="add mod ord">
          <ac:chgData name="Stefan Hult (Stratiteq)" userId="ff247584-6789-49ff-b1d9-7c52614136d8" providerId="ADAL" clId="{AE197DAA-6EE9-4B07-AA05-7ED5819CFFE4}" dt="2021-02-26T16:42:37.445" v="1534" actId="14100"/>
          <ac:spMkLst>
            <pc:docMk/>
            <pc:sldMk cId="3491291487" sldId="8635"/>
            <ac:spMk id="53" creationId="{6F612F50-0FE2-43DE-A236-6DE831E7A0B1}"/>
          </ac:spMkLst>
        </pc:spChg>
        <pc:spChg chg="add mod">
          <ac:chgData name="Stefan Hult (Stratiteq)" userId="ff247584-6789-49ff-b1d9-7c52614136d8" providerId="ADAL" clId="{AE197DAA-6EE9-4B07-AA05-7ED5819CFFE4}" dt="2021-02-26T16:44:17.976" v="1574" actId="1036"/>
          <ac:spMkLst>
            <pc:docMk/>
            <pc:sldMk cId="3491291487" sldId="8635"/>
            <ac:spMk id="54" creationId="{4D793554-CEB7-4088-AAE7-778C96863950}"/>
          </ac:spMkLst>
        </pc:spChg>
        <pc:spChg chg="add mod">
          <ac:chgData name="Stefan Hult (Stratiteq)" userId="ff247584-6789-49ff-b1d9-7c52614136d8" providerId="ADAL" clId="{AE197DAA-6EE9-4B07-AA05-7ED5819CFFE4}" dt="2021-02-26T16:48:47.350" v="1826" actId="14100"/>
          <ac:spMkLst>
            <pc:docMk/>
            <pc:sldMk cId="3491291487" sldId="8635"/>
            <ac:spMk id="59" creationId="{BAEB07A3-2377-436F-8294-7DA6269255CA}"/>
          </ac:spMkLst>
        </pc:spChg>
        <pc:grpChg chg="add mod">
          <ac:chgData name="Stefan Hult (Stratiteq)" userId="ff247584-6789-49ff-b1d9-7c52614136d8" providerId="ADAL" clId="{AE197DAA-6EE9-4B07-AA05-7ED5819CFFE4}" dt="2021-02-26T16:14:34.800" v="1289" actId="164"/>
          <ac:grpSpMkLst>
            <pc:docMk/>
            <pc:sldMk cId="3491291487" sldId="8635"/>
            <ac:grpSpMk id="37" creationId="{DF26D640-F1AB-41A7-BF58-353E04835138}"/>
          </ac:grpSpMkLst>
        </pc:grpChg>
        <pc:grpChg chg="add mod ord">
          <ac:chgData name="Stefan Hult (Stratiteq)" userId="ff247584-6789-49ff-b1d9-7c52614136d8" providerId="ADAL" clId="{AE197DAA-6EE9-4B07-AA05-7ED5819CFFE4}" dt="2021-02-26T16:48:58.721" v="1827" actId="1076"/>
          <ac:grpSpMkLst>
            <pc:docMk/>
            <pc:sldMk cId="3491291487" sldId="8635"/>
            <ac:grpSpMk id="45" creationId="{65458BD1-77FD-43D3-B273-19D0C5817F91}"/>
          </ac:grpSpMkLst>
        </pc:grpChg>
        <pc:grpChg chg="add mod">
          <ac:chgData name="Stefan Hult (Stratiteq)" userId="ff247584-6789-49ff-b1d9-7c52614136d8" providerId="ADAL" clId="{AE197DAA-6EE9-4B07-AA05-7ED5819CFFE4}" dt="2021-02-26T16:42:55.188" v="1537" actId="1076"/>
          <ac:grpSpMkLst>
            <pc:docMk/>
            <pc:sldMk cId="3491291487" sldId="8635"/>
            <ac:grpSpMk id="46" creationId="{9C4A5D9B-75F9-4904-BC49-84E69F34217B}"/>
          </ac:grpSpMkLst>
        </pc:grpChg>
        <pc:graphicFrameChg chg="add del mod modGraphic">
          <ac:chgData name="Stefan Hult (Stratiteq)" userId="ff247584-6789-49ff-b1d9-7c52614136d8" providerId="ADAL" clId="{AE197DAA-6EE9-4B07-AA05-7ED5819CFFE4}" dt="2021-02-26T16:18:52.859" v="1365" actId="478"/>
          <ac:graphicFrameMkLst>
            <pc:docMk/>
            <pc:sldMk cId="3491291487" sldId="8635"/>
            <ac:graphicFrameMk id="47" creationId="{47F893E4-D893-4F86-B0A8-47774D31B973}"/>
          </ac:graphicFrameMkLst>
        </pc:graphicFrameChg>
        <pc:graphicFrameChg chg="add del mod modGraphic">
          <ac:chgData name="Stefan Hult (Stratiteq)" userId="ff247584-6789-49ff-b1d9-7c52614136d8" providerId="ADAL" clId="{AE197DAA-6EE9-4B07-AA05-7ED5819CFFE4}" dt="2021-02-26T16:19:58.363" v="1378" actId="478"/>
          <ac:graphicFrameMkLst>
            <pc:docMk/>
            <pc:sldMk cId="3491291487" sldId="8635"/>
            <ac:graphicFrameMk id="48" creationId="{1ED3E70E-44B6-46C5-8065-A617DE2619EF}"/>
          </ac:graphicFrameMkLst>
        </pc:graphicFrameChg>
        <pc:graphicFrameChg chg="add del mod modGraphic">
          <ac:chgData name="Stefan Hult (Stratiteq)" userId="ff247584-6789-49ff-b1d9-7c52614136d8" providerId="ADAL" clId="{AE197DAA-6EE9-4B07-AA05-7ED5819CFFE4}" dt="2021-02-26T16:21:13.775" v="1381" actId="478"/>
          <ac:graphicFrameMkLst>
            <pc:docMk/>
            <pc:sldMk cId="3491291487" sldId="8635"/>
            <ac:graphicFrameMk id="49" creationId="{9DBE6925-2008-4B01-937C-0902B5114A58}"/>
          </ac:graphicFrameMkLst>
        </pc:graphicFrameChg>
        <pc:graphicFrameChg chg="add mod ord modGraphic">
          <ac:chgData name="Stefan Hult (Stratiteq)" userId="ff247584-6789-49ff-b1d9-7c52614136d8" providerId="ADAL" clId="{AE197DAA-6EE9-4B07-AA05-7ED5819CFFE4}" dt="2021-02-26T16:49:40.157" v="1834" actId="1076"/>
          <ac:graphicFrameMkLst>
            <pc:docMk/>
            <pc:sldMk cId="3491291487" sldId="8635"/>
            <ac:graphicFrameMk id="50" creationId="{88F5A66A-E3FC-42D0-856E-A602D5F9A708}"/>
          </ac:graphicFrameMkLst>
        </pc:graphicFrameChg>
        <pc:graphicFrameChg chg="add del mod modGraphic">
          <ac:chgData name="Stefan Hult (Stratiteq)" userId="ff247584-6789-49ff-b1d9-7c52614136d8" providerId="ADAL" clId="{AE197DAA-6EE9-4B07-AA05-7ED5819CFFE4}" dt="2021-02-26T16:27:25.034" v="1458" actId="478"/>
          <ac:graphicFrameMkLst>
            <pc:docMk/>
            <pc:sldMk cId="3491291487" sldId="8635"/>
            <ac:graphicFrameMk id="51" creationId="{C85F84B5-FD8F-463D-A9B5-5994600DE751}"/>
          </ac:graphicFrameMkLst>
        </pc:graphicFrameChg>
        <pc:graphicFrameChg chg="add mod ord modGraphic">
          <ac:chgData name="Stefan Hult (Stratiteq)" userId="ff247584-6789-49ff-b1d9-7c52614136d8" providerId="ADAL" clId="{AE197DAA-6EE9-4B07-AA05-7ED5819CFFE4}" dt="2021-02-26T16:49:26.214" v="1832" actId="1076"/>
          <ac:graphicFrameMkLst>
            <pc:docMk/>
            <pc:sldMk cId="3491291487" sldId="8635"/>
            <ac:graphicFrameMk id="52" creationId="{4A59710C-974E-4F87-B8EF-72B52786E6EC}"/>
          </ac:graphicFrameMkLst>
        </pc:graphicFrameChg>
        <pc:picChg chg="add mod ord">
          <ac:chgData name="Stefan Hult (Stratiteq)" userId="ff247584-6789-49ff-b1d9-7c52614136d8" providerId="ADAL" clId="{AE197DAA-6EE9-4B07-AA05-7ED5819CFFE4}" dt="2021-02-28T15:31:34.691" v="4730" actId="1036"/>
          <ac:picMkLst>
            <pc:docMk/>
            <pc:sldMk cId="3491291487" sldId="8635"/>
            <ac:picMk id="4" creationId="{85E31732-3619-4E2A-9B5A-D38396CC0588}"/>
          </ac:picMkLst>
        </pc:picChg>
        <pc:picChg chg="add mod">
          <ac:chgData name="Stefan Hult (Stratiteq)" userId="ff247584-6789-49ff-b1d9-7c52614136d8" providerId="ADAL" clId="{AE197DAA-6EE9-4B07-AA05-7ED5819CFFE4}" dt="2021-02-26T16:14:34.800" v="1289" actId="164"/>
          <ac:picMkLst>
            <pc:docMk/>
            <pc:sldMk cId="3491291487" sldId="8635"/>
            <ac:picMk id="28" creationId="{B8D93578-D570-4DEE-96C8-7153CDB4D766}"/>
          </ac:picMkLst>
        </pc:picChg>
        <pc:picChg chg="del">
          <ac:chgData name="Stefan Hult (Stratiteq)" userId="ff247584-6789-49ff-b1d9-7c52614136d8" providerId="ADAL" clId="{AE197DAA-6EE9-4B07-AA05-7ED5819CFFE4}" dt="2021-02-26T15:51:27.079" v="502" actId="478"/>
          <ac:picMkLst>
            <pc:docMk/>
            <pc:sldMk cId="3491291487" sldId="8635"/>
            <ac:picMk id="32" creationId="{97EC821A-EC05-4B48-B0A9-295045B643DA}"/>
          </ac:picMkLst>
        </pc:picChg>
        <pc:picChg chg="add del mod">
          <ac:chgData name="Stefan Hult (Stratiteq)" userId="ff247584-6789-49ff-b1d9-7c52614136d8" providerId="ADAL" clId="{AE197DAA-6EE9-4B07-AA05-7ED5819CFFE4}" dt="2021-02-26T15:59:35.069" v="831" actId="478"/>
          <ac:picMkLst>
            <pc:docMk/>
            <pc:sldMk cId="3491291487" sldId="8635"/>
            <ac:picMk id="33" creationId="{4D3B0A84-C924-4B69-AF17-D6D2733ADAD9}"/>
          </ac:picMkLst>
        </pc:picChg>
        <pc:picChg chg="add mod">
          <ac:chgData name="Stefan Hult (Stratiteq)" userId="ff247584-6789-49ff-b1d9-7c52614136d8" providerId="ADAL" clId="{AE197DAA-6EE9-4B07-AA05-7ED5819CFFE4}" dt="2021-02-26T16:52:32.726" v="1848" actId="14861"/>
          <ac:picMkLst>
            <pc:docMk/>
            <pc:sldMk cId="3491291487" sldId="8635"/>
            <ac:picMk id="34" creationId="{D75B15F2-EC13-41F4-9F41-2ADDFB8CFEC5}"/>
          </ac:picMkLst>
        </pc:picChg>
        <pc:picChg chg="add mod">
          <ac:chgData name="Stefan Hult (Stratiteq)" userId="ff247584-6789-49ff-b1d9-7c52614136d8" providerId="ADAL" clId="{AE197DAA-6EE9-4B07-AA05-7ED5819CFFE4}" dt="2021-02-26T16:02:14.438" v="845" actId="164"/>
          <ac:picMkLst>
            <pc:docMk/>
            <pc:sldMk cId="3491291487" sldId="8635"/>
            <ac:picMk id="36" creationId="{17EB1CBA-1810-439B-BA40-B0866EAE86BC}"/>
          </ac:picMkLst>
        </pc:picChg>
        <pc:picChg chg="add mod ord modCrop">
          <ac:chgData name="Stefan Hult (Stratiteq)" userId="ff247584-6789-49ff-b1d9-7c52614136d8" providerId="ADAL" clId="{AE197DAA-6EE9-4B07-AA05-7ED5819CFFE4}" dt="2021-02-26T16:52:07.612" v="1846" actId="14861"/>
          <ac:picMkLst>
            <pc:docMk/>
            <pc:sldMk cId="3491291487" sldId="8635"/>
            <ac:picMk id="38" creationId="{03D6D7E2-64E6-444E-8531-6073DEC87B0C}"/>
          </ac:picMkLst>
        </pc:picChg>
        <pc:picChg chg="add mod ord modCrop">
          <ac:chgData name="Stefan Hult (Stratiteq)" userId="ff247584-6789-49ff-b1d9-7c52614136d8" providerId="ADAL" clId="{AE197DAA-6EE9-4B07-AA05-7ED5819CFFE4}" dt="2021-02-26T16:51:47.823" v="1843" actId="14861"/>
          <ac:picMkLst>
            <pc:docMk/>
            <pc:sldMk cId="3491291487" sldId="8635"/>
            <ac:picMk id="39" creationId="{7F4F03A7-797C-4B52-AC2A-298380F1C271}"/>
          </ac:picMkLst>
        </pc:picChg>
        <pc:picChg chg="add mod ord modCrop">
          <ac:chgData name="Stefan Hult (Stratiteq)" userId="ff247584-6789-49ff-b1d9-7c52614136d8" providerId="ADAL" clId="{AE197DAA-6EE9-4B07-AA05-7ED5819CFFE4}" dt="2021-02-26T16:52:01.798" v="1845" actId="14861"/>
          <ac:picMkLst>
            <pc:docMk/>
            <pc:sldMk cId="3491291487" sldId="8635"/>
            <ac:picMk id="40" creationId="{24F0DA0D-E1C7-4560-BA85-7EDF9D8D36CC}"/>
          </ac:picMkLst>
        </pc:picChg>
        <pc:picChg chg="add mod ord modCrop">
          <ac:chgData name="Stefan Hult (Stratiteq)" userId="ff247584-6789-49ff-b1d9-7c52614136d8" providerId="ADAL" clId="{AE197DAA-6EE9-4B07-AA05-7ED5819CFFE4}" dt="2021-02-26T16:57:17.020" v="1881" actId="18131"/>
          <ac:picMkLst>
            <pc:docMk/>
            <pc:sldMk cId="3491291487" sldId="8635"/>
            <ac:picMk id="41" creationId="{58BDD028-D82F-4B26-B7F0-FFACCA78348F}"/>
          </ac:picMkLst>
        </pc:picChg>
        <pc:picChg chg="add mod ord modCrop">
          <ac:chgData name="Stefan Hult (Stratiteq)" userId="ff247584-6789-49ff-b1d9-7c52614136d8" providerId="ADAL" clId="{AE197DAA-6EE9-4B07-AA05-7ED5819CFFE4}" dt="2021-02-26T16:52:12.059" v="1847" actId="14861"/>
          <ac:picMkLst>
            <pc:docMk/>
            <pc:sldMk cId="3491291487" sldId="8635"/>
            <ac:picMk id="42" creationId="{01BFB642-DAA1-4F33-9F31-9D5040E4925B}"/>
          </ac:picMkLst>
        </pc:picChg>
        <pc:picChg chg="add mod modCrop">
          <ac:chgData name="Stefan Hult (Stratiteq)" userId="ff247584-6789-49ff-b1d9-7c52614136d8" providerId="ADAL" clId="{AE197DAA-6EE9-4B07-AA05-7ED5819CFFE4}" dt="2021-02-26T16:12:05.307" v="1259" actId="164"/>
          <ac:picMkLst>
            <pc:docMk/>
            <pc:sldMk cId="3491291487" sldId="8635"/>
            <ac:picMk id="43" creationId="{0334BAC9-208E-4B8E-9BFD-96F198A31FFD}"/>
          </ac:picMkLst>
        </pc:picChg>
        <pc:picChg chg="add mod">
          <ac:chgData name="Stefan Hult (Stratiteq)" userId="ff247584-6789-49ff-b1d9-7c52614136d8" providerId="ADAL" clId="{AE197DAA-6EE9-4B07-AA05-7ED5819CFFE4}" dt="2021-02-26T16:45:26.630" v="1583" actId="1076"/>
          <ac:picMkLst>
            <pc:docMk/>
            <pc:sldMk cId="3491291487" sldId="8635"/>
            <ac:picMk id="56" creationId="{A8EA5366-37A5-45EF-80D9-0B888E904713}"/>
          </ac:picMkLst>
        </pc:picChg>
        <pc:picChg chg="add del mod">
          <ac:chgData name="Stefan Hult (Stratiteq)" userId="ff247584-6789-49ff-b1d9-7c52614136d8" providerId="ADAL" clId="{AE197DAA-6EE9-4B07-AA05-7ED5819CFFE4}" dt="2021-02-26T16:45:18.855" v="1580" actId="478"/>
          <ac:picMkLst>
            <pc:docMk/>
            <pc:sldMk cId="3491291487" sldId="8635"/>
            <ac:picMk id="58" creationId="{9BBDE274-FE6A-4ED0-908A-33CA48983B81}"/>
          </ac:picMkLst>
        </pc:picChg>
        <pc:cxnChg chg="del mod">
          <ac:chgData name="Stefan Hult (Stratiteq)" userId="ff247584-6789-49ff-b1d9-7c52614136d8" providerId="ADAL" clId="{AE197DAA-6EE9-4B07-AA05-7ED5819CFFE4}" dt="2021-02-26T15:57:31.896" v="603" actId="478"/>
          <ac:cxnSpMkLst>
            <pc:docMk/>
            <pc:sldMk cId="3491291487" sldId="8635"/>
            <ac:cxnSpMk id="17" creationId="{46502250-FCD3-4E81-8C5B-0001A949C97F}"/>
          </ac:cxnSpMkLst>
        </pc:cxnChg>
        <pc:cxnChg chg="del mod">
          <ac:chgData name="Stefan Hult (Stratiteq)" userId="ff247584-6789-49ff-b1d9-7c52614136d8" providerId="ADAL" clId="{AE197DAA-6EE9-4B07-AA05-7ED5819CFFE4}" dt="2021-02-26T15:57:01.560" v="601" actId="478"/>
          <ac:cxnSpMkLst>
            <pc:docMk/>
            <pc:sldMk cId="3491291487" sldId="8635"/>
            <ac:cxnSpMk id="19" creationId="{FEA939B1-ACDB-4348-AE55-3FFC518D2370}"/>
          </ac:cxnSpMkLst>
        </pc:cxnChg>
        <pc:cxnChg chg="del mod">
          <ac:chgData name="Stefan Hult (Stratiteq)" userId="ff247584-6789-49ff-b1d9-7c52614136d8" providerId="ADAL" clId="{AE197DAA-6EE9-4B07-AA05-7ED5819CFFE4}" dt="2021-02-26T15:58:34.656" v="824" actId="478"/>
          <ac:cxnSpMkLst>
            <pc:docMk/>
            <pc:sldMk cId="3491291487" sldId="8635"/>
            <ac:cxnSpMk id="21" creationId="{580399F8-5246-48F2-A158-B6E6A04AEDA1}"/>
          </ac:cxnSpMkLst>
        </pc:cxnChg>
        <pc:cxnChg chg="del mod">
          <ac:chgData name="Stefan Hult (Stratiteq)" userId="ff247584-6789-49ff-b1d9-7c52614136d8" providerId="ADAL" clId="{AE197DAA-6EE9-4B07-AA05-7ED5819CFFE4}" dt="2021-02-26T15:53:47.887" v="582" actId="478"/>
          <ac:cxnSpMkLst>
            <pc:docMk/>
            <pc:sldMk cId="3491291487" sldId="8635"/>
            <ac:cxnSpMk id="22" creationId="{E526606F-D6B0-4EE0-BCBE-AAFC71CE8E72}"/>
          </ac:cxnSpMkLst>
        </pc:cxnChg>
        <pc:cxnChg chg="mod">
          <ac:chgData name="Stefan Hult (Stratiteq)" userId="ff247584-6789-49ff-b1d9-7c52614136d8" providerId="ADAL" clId="{AE197DAA-6EE9-4B07-AA05-7ED5819CFFE4}" dt="2021-02-26T16:58:15.265" v="1882" actId="14100"/>
          <ac:cxnSpMkLst>
            <pc:docMk/>
            <pc:sldMk cId="3491291487" sldId="8635"/>
            <ac:cxnSpMk id="23" creationId="{93227698-D179-473D-B3FF-C8A6F5988BBB}"/>
          </ac:cxnSpMkLst>
        </pc:cxnChg>
        <pc:cxnChg chg="mod">
          <ac:chgData name="Stefan Hult (Stratiteq)" userId="ff247584-6789-49ff-b1d9-7c52614136d8" providerId="ADAL" clId="{AE197DAA-6EE9-4B07-AA05-7ED5819CFFE4}" dt="2021-02-26T15:54:55.808" v="590" actId="17032"/>
          <ac:cxnSpMkLst>
            <pc:docMk/>
            <pc:sldMk cId="3491291487" sldId="8635"/>
            <ac:cxnSpMk id="26" creationId="{83C68A01-EE20-4854-99F3-607BA8CBEF2E}"/>
          </ac:cxnSpMkLst>
        </pc:cxnChg>
      </pc:sldChg>
      <pc:sldChg chg="addSp delSp modSp new del mod modClrScheme chgLayout">
        <pc:chgData name="Stefan Hult (Stratiteq)" userId="ff247584-6789-49ff-b1d9-7c52614136d8" providerId="ADAL" clId="{AE197DAA-6EE9-4B07-AA05-7ED5819CFFE4}" dt="2021-03-01T15:44:20.789" v="7147" actId="47"/>
        <pc:sldMkLst>
          <pc:docMk/>
          <pc:sldMk cId="1673523928" sldId="8636"/>
        </pc:sldMkLst>
        <pc:spChg chg="del mod ord">
          <ac:chgData name="Stefan Hult (Stratiteq)" userId="ff247584-6789-49ff-b1d9-7c52614136d8" providerId="ADAL" clId="{AE197DAA-6EE9-4B07-AA05-7ED5819CFFE4}" dt="2021-02-28T09:10:15.675" v="1941" actId="700"/>
          <ac:spMkLst>
            <pc:docMk/>
            <pc:sldMk cId="1673523928" sldId="8636"/>
            <ac:spMk id="2" creationId="{C99432FD-6D8F-469C-8CEC-8C30BE5D465A}"/>
          </ac:spMkLst>
        </pc:spChg>
        <pc:spChg chg="del mod ord">
          <ac:chgData name="Stefan Hult (Stratiteq)" userId="ff247584-6789-49ff-b1d9-7c52614136d8" providerId="ADAL" clId="{AE197DAA-6EE9-4B07-AA05-7ED5819CFFE4}" dt="2021-02-28T09:10:15.675" v="1941" actId="700"/>
          <ac:spMkLst>
            <pc:docMk/>
            <pc:sldMk cId="1673523928" sldId="8636"/>
            <ac:spMk id="3" creationId="{E52B8B09-3308-41F4-88C7-7625D20066A7}"/>
          </ac:spMkLst>
        </pc:spChg>
        <pc:spChg chg="add mod ord">
          <ac:chgData name="Stefan Hult (Stratiteq)" userId="ff247584-6789-49ff-b1d9-7c52614136d8" providerId="ADAL" clId="{AE197DAA-6EE9-4B07-AA05-7ED5819CFFE4}" dt="2021-02-28T14:52:09.599" v="3967" actId="20577"/>
          <ac:spMkLst>
            <pc:docMk/>
            <pc:sldMk cId="1673523928" sldId="8636"/>
            <ac:spMk id="4" creationId="{9FC2A3B1-F05C-4812-97C7-705246E2B730}"/>
          </ac:spMkLst>
        </pc:spChg>
        <pc:spChg chg="add del mod ord">
          <ac:chgData name="Stefan Hult (Stratiteq)" userId="ff247584-6789-49ff-b1d9-7c52614136d8" providerId="ADAL" clId="{AE197DAA-6EE9-4B07-AA05-7ED5819CFFE4}" dt="2021-02-28T09:12:08.273" v="2122" actId="478"/>
          <ac:spMkLst>
            <pc:docMk/>
            <pc:sldMk cId="1673523928" sldId="8636"/>
            <ac:spMk id="5" creationId="{49E6E2EA-57E8-4CAD-AA1D-E84D384F4D1D}"/>
          </ac:spMkLst>
        </pc:spChg>
      </pc:sldChg>
      <pc:sldChg chg="addSp delSp modSp add mod ord modClrScheme delAnim modShow chgLayout">
        <pc:chgData name="Stefan Hult (Stratiteq)" userId="ff247584-6789-49ff-b1d9-7c52614136d8" providerId="ADAL" clId="{AE197DAA-6EE9-4B07-AA05-7ED5819CFFE4}" dt="2021-03-01T16:16:58.445" v="7344" actId="14100"/>
        <pc:sldMkLst>
          <pc:docMk/>
          <pc:sldMk cId="775737736" sldId="8641"/>
        </pc:sldMkLst>
        <pc:spChg chg="add del mod ord">
          <ac:chgData name="Stefan Hult (Stratiteq)" userId="ff247584-6789-49ff-b1d9-7c52614136d8" providerId="ADAL" clId="{AE197DAA-6EE9-4B07-AA05-7ED5819CFFE4}" dt="2021-03-01T16:14:23.461" v="7287" actId="478"/>
          <ac:spMkLst>
            <pc:docMk/>
            <pc:sldMk cId="775737736" sldId="8641"/>
            <ac:spMk id="2" creationId="{BFBAD948-1544-423E-9CF5-81E32DD3A6CD}"/>
          </ac:spMkLst>
        </pc:spChg>
        <pc:spChg chg="mod ord">
          <ac:chgData name="Stefan Hult (Stratiteq)" userId="ff247584-6789-49ff-b1d9-7c52614136d8" providerId="ADAL" clId="{AE197DAA-6EE9-4B07-AA05-7ED5819CFFE4}" dt="2021-03-01T16:15:57.833" v="7336" actId="1076"/>
          <ac:spMkLst>
            <pc:docMk/>
            <pc:sldMk cId="775737736" sldId="8641"/>
            <ac:spMk id="3" creationId="{4E69D42E-5079-443C-8B51-5715DD2F46AB}"/>
          </ac:spMkLst>
        </pc:spChg>
        <pc:spChg chg="add mod">
          <ac:chgData name="Stefan Hult (Stratiteq)" userId="ff247584-6789-49ff-b1d9-7c52614136d8" providerId="ADAL" clId="{AE197DAA-6EE9-4B07-AA05-7ED5819CFFE4}" dt="2021-03-01T16:16:46.732" v="7341" actId="14861"/>
          <ac:spMkLst>
            <pc:docMk/>
            <pc:sldMk cId="775737736" sldId="8641"/>
            <ac:spMk id="5" creationId="{697F0F15-F241-472F-B7D8-483EA0F79B08}"/>
          </ac:spMkLst>
        </pc:spChg>
        <pc:spChg chg="add mod">
          <ac:chgData name="Stefan Hult (Stratiteq)" userId="ff247584-6789-49ff-b1d9-7c52614136d8" providerId="ADAL" clId="{AE197DAA-6EE9-4B07-AA05-7ED5819CFFE4}" dt="2021-03-01T16:16:58.445" v="7344" actId="14100"/>
          <ac:spMkLst>
            <pc:docMk/>
            <pc:sldMk cId="775737736" sldId="8641"/>
            <ac:spMk id="14" creationId="{F204A987-B657-4896-8CF6-6C2AD07A1E4F}"/>
          </ac:spMkLst>
        </pc:spChg>
        <pc:picChg chg="del">
          <ac:chgData name="Stefan Hult (Stratiteq)" userId="ff247584-6789-49ff-b1d9-7c52614136d8" providerId="ADAL" clId="{AE197DAA-6EE9-4B07-AA05-7ED5819CFFE4}" dt="2021-03-01T16:14:08.025" v="7284" actId="478"/>
          <ac:picMkLst>
            <pc:docMk/>
            <pc:sldMk cId="775737736" sldId="8641"/>
            <ac:picMk id="4" creationId="{A05DA977-5637-4BD4-BD3F-12E87594F7D1}"/>
          </ac:picMkLst>
        </pc:picChg>
        <pc:picChg chg="del">
          <ac:chgData name="Stefan Hult (Stratiteq)" userId="ff247584-6789-49ff-b1d9-7c52614136d8" providerId="ADAL" clId="{AE197DAA-6EE9-4B07-AA05-7ED5819CFFE4}" dt="2021-03-01T16:14:07.077" v="7283" actId="478"/>
          <ac:picMkLst>
            <pc:docMk/>
            <pc:sldMk cId="775737736" sldId="8641"/>
            <ac:picMk id="6" creationId="{C17A798D-5C73-4AB6-A1D6-12837DDEB35E}"/>
          </ac:picMkLst>
        </pc:picChg>
        <pc:picChg chg="del">
          <ac:chgData name="Stefan Hult (Stratiteq)" userId="ff247584-6789-49ff-b1d9-7c52614136d8" providerId="ADAL" clId="{AE197DAA-6EE9-4B07-AA05-7ED5819CFFE4}" dt="2021-03-01T16:14:04.588" v="7280" actId="478"/>
          <ac:picMkLst>
            <pc:docMk/>
            <pc:sldMk cId="775737736" sldId="8641"/>
            <ac:picMk id="7" creationId="{C5F63EC7-7650-450A-A6E7-D5036CDE88F4}"/>
          </ac:picMkLst>
        </pc:picChg>
        <pc:picChg chg="del">
          <ac:chgData name="Stefan Hult (Stratiteq)" userId="ff247584-6789-49ff-b1d9-7c52614136d8" providerId="ADAL" clId="{AE197DAA-6EE9-4B07-AA05-7ED5819CFFE4}" dt="2021-03-01T16:14:03.811" v="7279" actId="478"/>
          <ac:picMkLst>
            <pc:docMk/>
            <pc:sldMk cId="775737736" sldId="8641"/>
            <ac:picMk id="9" creationId="{266C916F-03C2-4470-BB9D-5520EB8C5811}"/>
          </ac:picMkLst>
        </pc:picChg>
        <pc:picChg chg="mod">
          <ac:chgData name="Stefan Hult (Stratiteq)" userId="ff247584-6789-49ff-b1d9-7c52614136d8" providerId="ADAL" clId="{AE197DAA-6EE9-4B07-AA05-7ED5819CFFE4}" dt="2021-03-01T16:15:52.528" v="7335" actId="1076"/>
          <ac:picMkLst>
            <pc:docMk/>
            <pc:sldMk cId="775737736" sldId="8641"/>
            <ac:picMk id="10" creationId="{D149D632-3098-462B-8DC8-8C76AE253C82}"/>
          </ac:picMkLst>
        </pc:picChg>
        <pc:picChg chg="del">
          <ac:chgData name="Stefan Hult (Stratiteq)" userId="ff247584-6789-49ff-b1d9-7c52614136d8" providerId="ADAL" clId="{AE197DAA-6EE9-4B07-AA05-7ED5819CFFE4}" dt="2021-03-01T16:14:05.943" v="7282" actId="478"/>
          <ac:picMkLst>
            <pc:docMk/>
            <pc:sldMk cId="775737736" sldId="8641"/>
            <ac:picMk id="13" creationId="{1E25080F-808B-4420-8E1C-369AF025A952}"/>
          </ac:picMkLst>
        </pc:picChg>
        <pc:picChg chg="del">
          <ac:chgData name="Stefan Hult (Stratiteq)" userId="ff247584-6789-49ff-b1d9-7c52614136d8" providerId="ADAL" clId="{AE197DAA-6EE9-4B07-AA05-7ED5819CFFE4}" dt="2021-03-01T16:14:08.827" v="7285" actId="478"/>
          <ac:picMkLst>
            <pc:docMk/>
            <pc:sldMk cId="775737736" sldId="8641"/>
            <ac:picMk id="15" creationId="{FE744630-77DC-4D6D-8B42-F5A0208A88ED}"/>
          </ac:picMkLst>
        </pc:picChg>
        <pc:picChg chg="del">
          <ac:chgData name="Stefan Hult (Stratiteq)" userId="ff247584-6789-49ff-b1d9-7c52614136d8" providerId="ADAL" clId="{AE197DAA-6EE9-4B07-AA05-7ED5819CFFE4}" dt="2021-03-01T16:14:05.342" v="7281" actId="478"/>
          <ac:picMkLst>
            <pc:docMk/>
            <pc:sldMk cId="775737736" sldId="8641"/>
            <ac:picMk id="17" creationId="{56F290F9-D759-4233-B8E0-9B723430C519}"/>
          </ac:picMkLst>
        </pc:picChg>
      </pc:sldChg>
      <pc:sldChg chg="addSp delSp modSp add mod modClrScheme modAnim chgLayout">
        <pc:chgData name="Stefan Hult (Stratiteq)" userId="ff247584-6789-49ff-b1d9-7c52614136d8" providerId="ADAL" clId="{AE197DAA-6EE9-4B07-AA05-7ED5819CFFE4}" dt="2021-03-01T15:50:23.279" v="7169" actId="478"/>
        <pc:sldMkLst>
          <pc:docMk/>
          <pc:sldMk cId="2681044784" sldId="8642"/>
        </pc:sldMkLst>
        <pc:spChg chg="add del mod ord">
          <ac:chgData name="Stefan Hult (Stratiteq)" userId="ff247584-6789-49ff-b1d9-7c52614136d8" providerId="ADAL" clId="{AE197DAA-6EE9-4B07-AA05-7ED5819CFFE4}" dt="2021-03-01T15:50:23.279" v="7169" actId="478"/>
          <ac:spMkLst>
            <pc:docMk/>
            <pc:sldMk cId="2681044784" sldId="8642"/>
            <ac:spMk id="2" creationId="{D6B3BF99-2D88-4BA3-9270-2F05A7CE2F96}"/>
          </ac:spMkLst>
        </pc:spChg>
        <pc:spChg chg="mod ord">
          <ac:chgData name="Stefan Hult (Stratiteq)" userId="ff247584-6789-49ff-b1d9-7c52614136d8" providerId="ADAL" clId="{AE197DAA-6EE9-4B07-AA05-7ED5819CFFE4}" dt="2021-03-01T15:49:32.912" v="7158" actId="700"/>
          <ac:spMkLst>
            <pc:docMk/>
            <pc:sldMk cId="2681044784" sldId="8642"/>
            <ac:spMk id="3" creationId="{4E69D42E-5079-443C-8B51-5715DD2F46AB}"/>
          </ac:spMkLst>
        </pc:spChg>
        <pc:spChg chg="mod">
          <ac:chgData name="Stefan Hult (Stratiteq)" userId="ff247584-6789-49ff-b1d9-7c52614136d8" providerId="ADAL" clId="{AE197DAA-6EE9-4B07-AA05-7ED5819CFFE4}" dt="2021-02-28T14:12:06.393" v="3461"/>
          <ac:spMkLst>
            <pc:docMk/>
            <pc:sldMk cId="2681044784" sldId="8642"/>
            <ac:spMk id="16" creationId="{072EA710-DC2D-4D74-AA6E-FC7A8F652B1D}"/>
          </ac:spMkLst>
        </pc:spChg>
        <pc:grpChg chg="add mod">
          <ac:chgData name="Stefan Hult (Stratiteq)" userId="ff247584-6789-49ff-b1d9-7c52614136d8" providerId="ADAL" clId="{AE197DAA-6EE9-4B07-AA05-7ED5819CFFE4}" dt="2021-02-28T14:12:14.719" v="3462" actId="1076"/>
          <ac:grpSpMkLst>
            <pc:docMk/>
            <pc:sldMk cId="2681044784" sldId="8642"/>
            <ac:grpSpMk id="14" creationId="{079970F8-AD8F-45D0-9928-D713FEB50B5F}"/>
          </ac:grpSpMkLst>
        </pc:grpChg>
        <pc:picChg chg="mod">
          <ac:chgData name="Stefan Hult (Stratiteq)" userId="ff247584-6789-49ff-b1d9-7c52614136d8" providerId="ADAL" clId="{AE197DAA-6EE9-4B07-AA05-7ED5819CFFE4}" dt="2021-02-28T14:13:01.129" v="3504" actId="1035"/>
          <ac:picMkLst>
            <pc:docMk/>
            <pc:sldMk cId="2681044784" sldId="8642"/>
            <ac:picMk id="7" creationId="{C5F63EC7-7650-450A-A6E7-D5036CDE88F4}"/>
          </ac:picMkLst>
        </pc:picChg>
        <pc:picChg chg="add del mod">
          <ac:chgData name="Stefan Hult (Stratiteq)" userId="ff247584-6789-49ff-b1d9-7c52614136d8" providerId="ADAL" clId="{AE197DAA-6EE9-4B07-AA05-7ED5819CFFE4}" dt="2021-02-28T14:11:56.071" v="3460" actId="478"/>
          <ac:picMkLst>
            <pc:docMk/>
            <pc:sldMk cId="2681044784" sldId="8642"/>
            <ac:picMk id="12" creationId="{CA0415A9-AC03-4CD8-86A7-990B4F67068B}"/>
          </ac:picMkLst>
        </pc:picChg>
        <pc:picChg chg="add mod">
          <ac:chgData name="Stefan Hult (Stratiteq)" userId="ff247584-6789-49ff-b1d9-7c52614136d8" providerId="ADAL" clId="{AE197DAA-6EE9-4B07-AA05-7ED5819CFFE4}" dt="2021-02-28T14:13:06.409" v="3513" actId="1035"/>
          <ac:picMkLst>
            <pc:docMk/>
            <pc:sldMk cId="2681044784" sldId="8642"/>
            <ac:picMk id="13" creationId="{0F40150B-E1DB-45B4-B8F2-0725BF9EF907}"/>
          </ac:picMkLst>
        </pc:picChg>
        <pc:picChg chg="mod">
          <ac:chgData name="Stefan Hult (Stratiteq)" userId="ff247584-6789-49ff-b1d9-7c52614136d8" providerId="ADAL" clId="{AE197DAA-6EE9-4B07-AA05-7ED5819CFFE4}" dt="2021-02-28T14:12:06.393" v="3461"/>
          <ac:picMkLst>
            <pc:docMk/>
            <pc:sldMk cId="2681044784" sldId="8642"/>
            <ac:picMk id="15" creationId="{A733B280-429B-49EF-9143-E6886A3F8C3D}"/>
          </ac:picMkLst>
        </pc:picChg>
        <pc:picChg chg="add mod">
          <ac:chgData name="Stefan Hult (Stratiteq)" userId="ff247584-6789-49ff-b1d9-7c52614136d8" providerId="ADAL" clId="{AE197DAA-6EE9-4B07-AA05-7ED5819CFFE4}" dt="2021-02-28T14:14:22.331" v="3515" actId="1076"/>
          <ac:picMkLst>
            <pc:docMk/>
            <pc:sldMk cId="2681044784" sldId="8642"/>
            <ac:picMk id="17" creationId="{1D01B327-9DB3-450E-B07C-59ED32E4E6BE}"/>
          </ac:picMkLst>
        </pc:picChg>
      </pc:sldChg>
      <pc:sldChg chg="add del">
        <pc:chgData name="Stefan Hult (Stratiteq)" userId="ff247584-6789-49ff-b1d9-7c52614136d8" providerId="ADAL" clId="{AE197DAA-6EE9-4B07-AA05-7ED5819CFFE4}" dt="2021-02-28T14:10:37.602" v="3454"/>
        <pc:sldMkLst>
          <pc:docMk/>
          <pc:sldMk cId="342954807" sldId="8643"/>
        </pc:sldMkLst>
      </pc:sldChg>
      <pc:sldChg chg="addSp delSp modSp add mod modClrScheme delAnim modAnim chgLayout">
        <pc:chgData name="Stefan Hult (Stratiteq)" userId="ff247584-6789-49ff-b1d9-7c52614136d8" providerId="ADAL" clId="{AE197DAA-6EE9-4B07-AA05-7ED5819CFFE4}" dt="2021-03-01T15:50:10.604" v="7166" actId="478"/>
        <pc:sldMkLst>
          <pc:docMk/>
          <pc:sldMk cId="3057161239" sldId="8643"/>
        </pc:sldMkLst>
        <pc:spChg chg="add del mod ord">
          <ac:chgData name="Stefan Hult (Stratiteq)" userId="ff247584-6789-49ff-b1d9-7c52614136d8" providerId="ADAL" clId="{AE197DAA-6EE9-4B07-AA05-7ED5819CFFE4}" dt="2021-03-01T15:50:10.604" v="7166" actId="478"/>
          <ac:spMkLst>
            <pc:docMk/>
            <pc:sldMk cId="3057161239" sldId="8643"/>
            <ac:spMk id="2" creationId="{4618275B-8AD2-4039-A110-44D2677C0658}"/>
          </ac:spMkLst>
        </pc:spChg>
        <pc:spChg chg="mod ord">
          <ac:chgData name="Stefan Hult (Stratiteq)" userId="ff247584-6789-49ff-b1d9-7c52614136d8" providerId="ADAL" clId="{AE197DAA-6EE9-4B07-AA05-7ED5819CFFE4}" dt="2021-03-01T15:49:38.140" v="7159" actId="700"/>
          <ac:spMkLst>
            <pc:docMk/>
            <pc:sldMk cId="3057161239" sldId="8643"/>
            <ac:spMk id="3" creationId="{4E69D42E-5079-443C-8B51-5715DD2F46AB}"/>
          </ac:spMkLst>
        </pc:spChg>
        <pc:spChg chg="mod">
          <ac:chgData name="Stefan Hult (Stratiteq)" userId="ff247584-6789-49ff-b1d9-7c52614136d8" providerId="ADAL" clId="{AE197DAA-6EE9-4B07-AA05-7ED5819CFFE4}" dt="2021-02-28T14:15:54.830" v="3524" actId="20577"/>
          <ac:spMkLst>
            <pc:docMk/>
            <pc:sldMk cId="3057161239" sldId="8643"/>
            <ac:spMk id="24" creationId="{C5F21837-03CD-42C5-9A3A-9E3CBB847E6D}"/>
          </ac:spMkLst>
        </pc:spChg>
        <pc:grpChg chg="add mod">
          <ac:chgData name="Stefan Hult (Stratiteq)" userId="ff247584-6789-49ff-b1d9-7c52614136d8" providerId="ADAL" clId="{AE197DAA-6EE9-4B07-AA05-7ED5819CFFE4}" dt="2021-02-28T14:15:19.077" v="3522" actId="1076"/>
          <ac:grpSpMkLst>
            <pc:docMk/>
            <pc:sldMk cId="3057161239" sldId="8643"/>
            <ac:grpSpMk id="19" creationId="{0AACEA88-5A58-4F33-A265-E1BE2DFCE767}"/>
          </ac:grpSpMkLst>
        </pc:grpChg>
        <pc:picChg chg="del">
          <ac:chgData name="Stefan Hult (Stratiteq)" userId="ff247584-6789-49ff-b1d9-7c52614136d8" providerId="ADAL" clId="{AE197DAA-6EE9-4B07-AA05-7ED5819CFFE4}" dt="2021-02-28T14:15:04.750" v="3520" actId="478"/>
          <ac:picMkLst>
            <pc:docMk/>
            <pc:sldMk cId="3057161239" sldId="8643"/>
            <ac:picMk id="17" creationId="{1D01B327-9DB3-450E-B07C-59ED32E4E6BE}"/>
          </ac:picMkLst>
        </pc:picChg>
        <pc:picChg chg="add mod">
          <ac:chgData name="Stefan Hult (Stratiteq)" userId="ff247584-6789-49ff-b1d9-7c52614136d8" providerId="ADAL" clId="{AE197DAA-6EE9-4B07-AA05-7ED5819CFFE4}" dt="2021-02-28T14:15:01.840" v="3519" actId="1076"/>
          <ac:picMkLst>
            <pc:docMk/>
            <pc:sldMk cId="3057161239" sldId="8643"/>
            <ac:picMk id="18" creationId="{383ABFDD-6B75-4161-8B70-5BBFEF1A1560}"/>
          </ac:picMkLst>
        </pc:picChg>
        <pc:picChg chg="mod">
          <ac:chgData name="Stefan Hult (Stratiteq)" userId="ff247584-6789-49ff-b1d9-7c52614136d8" providerId="ADAL" clId="{AE197DAA-6EE9-4B07-AA05-7ED5819CFFE4}" dt="2021-02-28T14:15:12.154" v="3521"/>
          <ac:picMkLst>
            <pc:docMk/>
            <pc:sldMk cId="3057161239" sldId="8643"/>
            <ac:picMk id="23" creationId="{50624D83-287B-4816-B753-A793D395F075}"/>
          </ac:picMkLst>
        </pc:picChg>
        <pc:picChg chg="add mod">
          <ac:chgData name="Stefan Hult (Stratiteq)" userId="ff247584-6789-49ff-b1d9-7c52614136d8" providerId="ADAL" clId="{AE197DAA-6EE9-4B07-AA05-7ED5819CFFE4}" dt="2021-02-28T14:19:14.557" v="3534"/>
          <ac:picMkLst>
            <pc:docMk/>
            <pc:sldMk cId="3057161239" sldId="8643"/>
            <ac:picMk id="25" creationId="{2E99461F-506C-4547-9409-D6B258BACB9F}"/>
          </ac:picMkLst>
        </pc:picChg>
      </pc:sldChg>
      <pc:sldChg chg="addSp delSp modSp add mod modClrScheme delAnim modAnim chgLayout">
        <pc:chgData name="Stefan Hult (Stratiteq)" userId="ff247584-6789-49ff-b1d9-7c52614136d8" providerId="ADAL" clId="{AE197DAA-6EE9-4B07-AA05-7ED5819CFFE4}" dt="2021-03-01T15:50:04.598" v="7164" actId="478"/>
        <pc:sldMkLst>
          <pc:docMk/>
          <pc:sldMk cId="1259528337" sldId="8644"/>
        </pc:sldMkLst>
        <pc:spChg chg="mod ord">
          <ac:chgData name="Stefan Hult (Stratiteq)" userId="ff247584-6789-49ff-b1d9-7c52614136d8" providerId="ADAL" clId="{AE197DAA-6EE9-4B07-AA05-7ED5819CFFE4}" dt="2021-03-01T15:49:43.899" v="7160" actId="700"/>
          <ac:spMkLst>
            <pc:docMk/>
            <pc:sldMk cId="1259528337" sldId="8644"/>
            <ac:spMk id="3" creationId="{4E69D42E-5079-443C-8B51-5715DD2F46AB}"/>
          </ac:spMkLst>
        </pc:spChg>
        <pc:spChg chg="add del mod ord">
          <ac:chgData name="Stefan Hult (Stratiteq)" userId="ff247584-6789-49ff-b1d9-7c52614136d8" providerId="ADAL" clId="{AE197DAA-6EE9-4B07-AA05-7ED5819CFFE4}" dt="2021-03-01T15:50:04.598" v="7164" actId="478"/>
          <ac:spMkLst>
            <pc:docMk/>
            <pc:sldMk cId="1259528337" sldId="8644"/>
            <ac:spMk id="4" creationId="{299E5865-DA00-4C74-9599-EC54C39C25AA}"/>
          </ac:spMkLst>
        </pc:spChg>
        <pc:spChg chg="mod topLvl">
          <ac:chgData name="Stefan Hult (Stratiteq)" userId="ff247584-6789-49ff-b1d9-7c52614136d8" providerId="ADAL" clId="{AE197DAA-6EE9-4B07-AA05-7ED5819CFFE4}" dt="2021-02-28T14:23:13.195" v="3562" actId="20577"/>
          <ac:spMkLst>
            <pc:docMk/>
            <pc:sldMk cId="1259528337" sldId="8644"/>
            <ac:spMk id="33" creationId="{D1D32745-DF2F-4049-A67E-EE6FBDA0B440}"/>
          </ac:spMkLst>
        </pc:spChg>
        <pc:grpChg chg="add mod">
          <ac:chgData name="Stefan Hult (Stratiteq)" userId="ff247584-6789-49ff-b1d9-7c52614136d8" providerId="ADAL" clId="{AE197DAA-6EE9-4B07-AA05-7ED5819CFFE4}" dt="2021-02-28T14:50:34.645" v="3954" actId="1037"/>
          <ac:grpSpMkLst>
            <pc:docMk/>
            <pc:sldMk cId="1259528337" sldId="8644"/>
            <ac:grpSpMk id="2" creationId="{35299D88-5B0F-46F8-AFE1-5FC265DD9EC0}"/>
          </ac:grpSpMkLst>
        </pc:grpChg>
        <pc:grpChg chg="add del mod ord">
          <ac:chgData name="Stefan Hult (Stratiteq)" userId="ff247584-6789-49ff-b1d9-7c52614136d8" providerId="ADAL" clId="{AE197DAA-6EE9-4B07-AA05-7ED5819CFFE4}" dt="2021-02-28T14:22:07.375" v="3558" actId="165"/>
          <ac:grpSpMkLst>
            <pc:docMk/>
            <pc:sldMk cId="1259528337" sldId="8644"/>
            <ac:grpSpMk id="31" creationId="{187CFADF-EE79-4AE9-901F-7F621795941D}"/>
          </ac:grpSpMkLst>
        </pc:grpChg>
        <pc:picChg chg="add del mod">
          <ac:chgData name="Stefan Hult (Stratiteq)" userId="ff247584-6789-49ff-b1d9-7c52614136d8" providerId="ADAL" clId="{AE197DAA-6EE9-4B07-AA05-7ED5819CFFE4}" dt="2021-02-28T14:19:12.484" v="3533" actId="21"/>
          <ac:picMkLst>
            <pc:docMk/>
            <pc:sldMk cId="1259528337" sldId="8644"/>
            <ac:picMk id="25" creationId="{F978C8D6-40EB-465F-A820-294FFC077079}"/>
          </ac:picMkLst>
        </pc:picChg>
        <pc:picChg chg="mod">
          <ac:chgData name="Stefan Hult (Stratiteq)" userId="ff247584-6789-49ff-b1d9-7c52614136d8" providerId="ADAL" clId="{AE197DAA-6EE9-4B07-AA05-7ED5819CFFE4}" dt="2021-02-28T14:20:16.993" v="3540" actId="1076"/>
          <ac:picMkLst>
            <pc:docMk/>
            <pc:sldMk cId="1259528337" sldId="8644"/>
            <ac:picMk id="26" creationId="{1AD36155-4EE8-4944-9F10-F63D6B2725E0}"/>
          </ac:picMkLst>
        </pc:picChg>
        <pc:picChg chg="add mod">
          <ac:chgData name="Stefan Hult (Stratiteq)" userId="ff247584-6789-49ff-b1d9-7c52614136d8" providerId="ADAL" clId="{AE197DAA-6EE9-4B07-AA05-7ED5819CFFE4}" dt="2021-02-28T14:20:07.159" v="3537" actId="1076"/>
          <ac:picMkLst>
            <pc:docMk/>
            <pc:sldMk cId="1259528337" sldId="8644"/>
            <ac:picMk id="30" creationId="{6C65D925-2A05-4FBA-9530-EF9B56C84D7A}"/>
          </ac:picMkLst>
        </pc:picChg>
        <pc:picChg chg="mod topLvl modCrop">
          <ac:chgData name="Stefan Hult (Stratiteq)" userId="ff247584-6789-49ff-b1d9-7c52614136d8" providerId="ADAL" clId="{AE197DAA-6EE9-4B07-AA05-7ED5819CFFE4}" dt="2021-02-28T14:22:44.350" v="3560" actId="164"/>
          <ac:picMkLst>
            <pc:docMk/>
            <pc:sldMk cId="1259528337" sldId="8644"/>
            <ac:picMk id="32" creationId="{6F893F57-E4E9-4F02-B682-04BB13411CA9}"/>
          </ac:picMkLst>
        </pc:picChg>
        <pc:picChg chg="add mod">
          <ac:chgData name="Stefan Hult (Stratiteq)" userId="ff247584-6789-49ff-b1d9-7c52614136d8" providerId="ADAL" clId="{AE197DAA-6EE9-4B07-AA05-7ED5819CFFE4}" dt="2021-02-28T14:24:42.325" v="3569" actId="1076"/>
          <ac:picMkLst>
            <pc:docMk/>
            <pc:sldMk cId="1259528337" sldId="8644"/>
            <ac:picMk id="34" creationId="{8918FE9C-731F-443B-84FE-4739DD23899B}"/>
          </ac:picMkLst>
        </pc:picChg>
      </pc:sldChg>
      <pc:sldChg chg="addSp delSp modSp add mod modClrScheme delAnim modAnim chgLayout">
        <pc:chgData name="Stefan Hult (Stratiteq)" userId="ff247584-6789-49ff-b1d9-7c52614136d8" providerId="ADAL" clId="{AE197DAA-6EE9-4B07-AA05-7ED5819CFFE4}" dt="2021-03-01T15:50:07.170" v="7165" actId="478"/>
        <pc:sldMkLst>
          <pc:docMk/>
          <pc:sldMk cId="3219598689" sldId="8645"/>
        </pc:sldMkLst>
        <pc:spChg chg="mod ord">
          <ac:chgData name="Stefan Hult (Stratiteq)" userId="ff247584-6789-49ff-b1d9-7c52614136d8" providerId="ADAL" clId="{AE197DAA-6EE9-4B07-AA05-7ED5819CFFE4}" dt="2021-03-01T15:49:48.562" v="7161" actId="700"/>
          <ac:spMkLst>
            <pc:docMk/>
            <pc:sldMk cId="3219598689" sldId="8645"/>
            <ac:spMk id="3" creationId="{4E69D42E-5079-443C-8B51-5715DD2F46AB}"/>
          </ac:spMkLst>
        </pc:spChg>
        <pc:spChg chg="add del mod ord">
          <ac:chgData name="Stefan Hult (Stratiteq)" userId="ff247584-6789-49ff-b1d9-7c52614136d8" providerId="ADAL" clId="{AE197DAA-6EE9-4B07-AA05-7ED5819CFFE4}" dt="2021-03-01T15:50:07.170" v="7165" actId="478"/>
          <ac:spMkLst>
            <pc:docMk/>
            <pc:sldMk cId="3219598689" sldId="8645"/>
            <ac:spMk id="4" creationId="{2821A2A0-0FF4-40CF-AB04-518588FB8E9B}"/>
          </ac:spMkLst>
        </pc:spChg>
        <pc:spChg chg="mod">
          <ac:chgData name="Stefan Hult (Stratiteq)" userId="ff247584-6789-49ff-b1d9-7c52614136d8" providerId="ADAL" clId="{AE197DAA-6EE9-4B07-AA05-7ED5819CFFE4}" dt="2021-02-28T14:39:16.739" v="3625" actId="6549"/>
          <ac:spMkLst>
            <pc:docMk/>
            <pc:sldMk cId="3219598689" sldId="8645"/>
            <ac:spMk id="36" creationId="{0853FDEB-D6D6-4415-9306-2217758348CD}"/>
          </ac:spMkLst>
        </pc:spChg>
        <pc:spChg chg="mod">
          <ac:chgData name="Stefan Hult (Stratiteq)" userId="ff247584-6789-49ff-b1d9-7c52614136d8" providerId="ADAL" clId="{AE197DAA-6EE9-4B07-AA05-7ED5819CFFE4}" dt="2021-02-28T14:42:36.852" v="3638"/>
          <ac:spMkLst>
            <pc:docMk/>
            <pc:sldMk cId="3219598689" sldId="8645"/>
            <ac:spMk id="40" creationId="{5FFC5F36-0D8C-4A14-B269-960363580C41}"/>
          </ac:spMkLst>
        </pc:spChg>
        <pc:grpChg chg="mod">
          <ac:chgData name="Stefan Hult (Stratiteq)" userId="ff247584-6789-49ff-b1d9-7c52614136d8" providerId="ADAL" clId="{AE197DAA-6EE9-4B07-AA05-7ED5819CFFE4}" dt="2021-02-28T14:44:09.422" v="3696" actId="1037"/>
          <ac:grpSpMkLst>
            <pc:docMk/>
            <pc:sldMk cId="3219598689" sldId="8645"/>
            <ac:grpSpMk id="2" creationId="{35299D88-5B0F-46F8-AFE1-5FC265DD9EC0}"/>
          </ac:grpSpMkLst>
        </pc:grpChg>
        <pc:grpChg chg="ord">
          <ac:chgData name="Stefan Hult (Stratiteq)" userId="ff247584-6789-49ff-b1d9-7c52614136d8" providerId="ADAL" clId="{AE197DAA-6EE9-4B07-AA05-7ED5819CFFE4}" dt="2021-02-28T14:44:28.240" v="3698" actId="171"/>
          <ac:grpSpMkLst>
            <pc:docMk/>
            <pc:sldMk cId="3219598689" sldId="8645"/>
            <ac:grpSpMk id="27" creationId="{2AEB10FF-9813-41D7-BAF3-9240E6ABDC7A}"/>
          </ac:grpSpMkLst>
        </pc:grpChg>
        <pc:grpChg chg="add mod">
          <ac:chgData name="Stefan Hult (Stratiteq)" userId="ff247584-6789-49ff-b1d9-7c52614136d8" providerId="ADAL" clId="{AE197DAA-6EE9-4B07-AA05-7ED5819CFFE4}" dt="2021-02-28T14:50:19.718" v="3950" actId="1037"/>
          <ac:grpSpMkLst>
            <pc:docMk/>
            <pc:sldMk cId="3219598689" sldId="8645"/>
            <ac:grpSpMk id="31" creationId="{3C1BC98D-F4B6-43D0-AF16-F2C68A5077A1}"/>
          </ac:grpSpMkLst>
        </pc:grpChg>
        <pc:grpChg chg="add mod">
          <ac:chgData name="Stefan Hult (Stratiteq)" userId="ff247584-6789-49ff-b1d9-7c52614136d8" providerId="ADAL" clId="{AE197DAA-6EE9-4B07-AA05-7ED5819CFFE4}" dt="2021-02-28T14:50:19.718" v="3950" actId="1037"/>
          <ac:grpSpMkLst>
            <pc:docMk/>
            <pc:sldMk cId="3219598689" sldId="8645"/>
            <ac:grpSpMk id="38" creationId="{277F2DD4-2ECB-4889-8DE6-37C4F8854683}"/>
          </ac:grpSpMkLst>
        </pc:grpChg>
        <pc:picChg chg="add mod">
          <ac:chgData name="Stefan Hult (Stratiteq)" userId="ff247584-6789-49ff-b1d9-7c52614136d8" providerId="ADAL" clId="{AE197DAA-6EE9-4B07-AA05-7ED5819CFFE4}" dt="2021-02-28T14:25:37.007" v="3574" actId="1076"/>
          <ac:picMkLst>
            <pc:docMk/>
            <pc:sldMk cId="3219598689" sldId="8645"/>
            <ac:picMk id="25" creationId="{8ADB5F1D-56FB-406D-BBCA-1F99993515FE}"/>
          </ac:picMkLst>
        </pc:picChg>
        <pc:picChg chg="del">
          <ac:chgData name="Stefan Hult (Stratiteq)" userId="ff247584-6789-49ff-b1d9-7c52614136d8" providerId="ADAL" clId="{AE197DAA-6EE9-4B07-AA05-7ED5819CFFE4}" dt="2021-02-28T14:25:29.798" v="3572" actId="478"/>
          <ac:picMkLst>
            <pc:docMk/>
            <pc:sldMk cId="3219598689" sldId="8645"/>
            <ac:picMk id="34" creationId="{8918FE9C-731F-443B-84FE-4739DD23899B}"/>
          </ac:picMkLst>
        </pc:picChg>
        <pc:picChg chg="mod">
          <ac:chgData name="Stefan Hult (Stratiteq)" userId="ff247584-6789-49ff-b1d9-7c52614136d8" providerId="ADAL" clId="{AE197DAA-6EE9-4B07-AA05-7ED5819CFFE4}" dt="2021-02-28T14:26:22.416" v="3575"/>
          <ac:picMkLst>
            <pc:docMk/>
            <pc:sldMk cId="3219598689" sldId="8645"/>
            <ac:picMk id="35" creationId="{63AAE680-D573-4FA3-890C-AE9B83C1872E}"/>
          </ac:picMkLst>
        </pc:picChg>
        <pc:picChg chg="add mod">
          <ac:chgData name="Stefan Hult (Stratiteq)" userId="ff247584-6789-49ff-b1d9-7c52614136d8" providerId="ADAL" clId="{AE197DAA-6EE9-4B07-AA05-7ED5819CFFE4}" dt="2021-02-28T14:40:10.106" v="3628" actId="1076"/>
          <ac:picMkLst>
            <pc:docMk/>
            <pc:sldMk cId="3219598689" sldId="8645"/>
            <ac:picMk id="37" creationId="{4FCFC6EF-DDCF-45C8-BB02-06F3B8B30C69}"/>
          </ac:picMkLst>
        </pc:picChg>
        <pc:picChg chg="mod">
          <ac:chgData name="Stefan Hult (Stratiteq)" userId="ff247584-6789-49ff-b1d9-7c52614136d8" providerId="ADAL" clId="{AE197DAA-6EE9-4B07-AA05-7ED5819CFFE4}" dt="2021-02-28T14:41:58.159" v="3636"/>
          <ac:picMkLst>
            <pc:docMk/>
            <pc:sldMk cId="3219598689" sldId="8645"/>
            <ac:picMk id="39" creationId="{EA015531-6A73-4093-8840-3281CDC363E7}"/>
          </ac:picMkLst>
        </pc:picChg>
      </pc:sldChg>
      <pc:sldChg chg="addSp delSp modSp add mod modClrScheme delAnim modAnim chgLayout">
        <pc:chgData name="Stefan Hult (Stratiteq)" userId="ff247584-6789-49ff-b1d9-7c52614136d8" providerId="ADAL" clId="{AE197DAA-6EE9-4B07-AA05-7ED5819CFFE4}" dt="2021-03-01T15:50:40.881" v="7171" actId="478"/>
        <pc:sldMkLst>
          <pc:docMk/>
          <pc:sldMk cId="925739714" sldId="8646"/>
        </pc:sldMkLst>
        <pc:spChg chg="mod ord">
          <ac:chgData name="Stefan Hult (Stratiteq)" userId="ff247584-6789-49ff-b1d9-7c52614136d8" providerId="ADAL" clId="{AE197DAA-6EE9-4B07-AA05-7ED5819CFFE4}" dt="2021-03-01T15:49:53.739" v="7162" actId="700"/>
          <ac:spMkLst>
            <pc:docMk/>
            <pc:sldMk cId="925739714" sldId="8646"/>
            <ac:spMk id="3" creationId="{4E69D42E-5079-443C-8B51-5715DD2F46AB}"/>
          </ac:spMkLst>
        </pc:spChg>
        <pc:spChg chg="add del mod ord">
          <ac:chgData name="Stefan Hult (Stratiteq)" userId="ff247584-6789-49ff-b1d9-7c52614136d8" providerId="ADAL" clId="{AE197DAA-6EE9-4B07-AA05-7ED5819CFFE4}" dt="2021-03-01T15:50:40.881" v="7171" actId="478"/>
          <ac:spMkLst>
            <pc:docMk/>
            <pc:sldMk cId="925739714" sldId="8646"/>
            <ac:spMk id="4" creationId="{A211BE8E-295F-4D10-A5B5-6824B8F22B81}"/>
          </ac:spMkLst>
        </pc:spChg>
        <pc:spChg chg="mod">
          <ac:chgData name="Stefan Hult (Stratiteq)" userId="ff247584-6789-49ff-b1d9-7c52614136d8" providerId="ADAL" clId="{AE197DAA-6EE9-4B07-AA05-7ED5819CFFE4}" dt="2021-02-28T14:45:21.524" v="3699"/>
          <ac:spMkLst>
            <pc:docMk/>
            <pc:sldMk cId="925739714" sldId="8646"/>
            <ac:spMk id="40" creationId="{F7E52C67-D8B7-4BB2-BFB1-34D17158C693}"/>
          </ac:spMkLst>
        </pc:spChg>
        <pc:spChg chg="mod">
          <ac:chgData name="Stefan Hult (Stratiteq)" userId="ff247584-6789-49ff-b1d9-7c52614136d8" providerId="ADAL" clId="{AE197DAA-6EE9-4B07-AA05-7ED5819CFFE4}" dt="2021-02-28T14:48:43.133" v="3937" actId="1037"/>
          <ac:spMkLst>
            <pc:docMk/>
            <pc:sldMk cId="925739714" sldId="8646"/>
            <ac:spMk id="43" creationId="{A5671C5B-733E-46D8-AB8D-F9355FDC9073}"/>
          </ac:spMkLst>
        </pc:spChg>
        <pc:grpChg chg="mod">
          <ac:chgData name="Stefan Hult (Stratiteq)" userId="ff247584-6789-49ff-b1d9-7c52614136d8" providerId="ADAL" clId="{AE197DAA-6EE9-4B07-AA05-7ED5819CFFE4}" dt="2021-02-28T14:47:34.522" v="3833" actId="1037"/>
          <ac:grpSpMkLst>
            <pc:docMk/>
            <pc:sldMk cId="925739714" sldId="8646"/>
            <ac:grpSpMk id="31" creationId="{3C1BC98D-F4B6-43D0-AF16-F2C68A5077A1}"/>
          </ac:grpSpMkLst>
        </pc:grpChg>
        <pc:grpChg chg="add mod">
          <ac:chgData name="Stefan Hult (Stratiteq)" userId="ff247584-6789-49ff-b1d9-7c52614136d8" providerId="ADAL" clId="{AE197DAA-6EE9-4B07-AA05-7ED5819CFFE4}" dt="2021-02-28T14:47:40.232" v="3854" actId="1037"/>
          <ac:grpSpMkLst>
            <pc:docMk/>
            <pc:sldMk cId="925739714" sldId="8646"/>
            <ac:grpSpMk id="38" creationId="{6B4A7D54-8919-45EF-A54E-CBC1E2B55A07}"/>
          </ac:grpSpMkLst>
        </pc:grpChg>
        <pc:grpChg chg="add mod">
          <ac:chgData name="Stefan Hult (Stratiteq)" userId="ff247584-6789-49ff-b1d9-7c52614136d8" providerId="ADAL" clId="{AE197DAA-6EE9-4B07-AA05-7ED5819CFFE4}" dt="2021-02-28T14:47:46.260" v="3871" actId="1037"/>
          <ac:grpSpMkLst>
            <pc:docMk/>
            <pc:sldMk cId="925739714" sldId="8646"/>
            <ac:grpSpMk id="41" creationId="{BCBDCF32-7398-423C-84C5-A60E012B08F7}"/>
          </ac:grpSpMkLst>
        </pc:grpChg>
        <pc:grpChg chg="add del mod">
          <ac:chgData name="Stefan Hult (Stratiteq)" userId="ff247584-6789-49ff-b1d9-7c52614136d8" providerId="ADAL" clId="{AE197DAA-6EE9-4B07-AA05-7ED5819CFFE4}" dt="2021-02-28T15:13:10.234" v="4309" actId="478"/>
          <ac:grpSpMkLst>
            <pc:docMk/>
            <pc:sldMk cId="925739714" sldId="8646"/>
            <ac:grpSpMk id="44" creationId="{63734BC2-AAB4-4614-AE92-807C15E2C9B5}"/>
          </ac:grpSpMkLst>
        </pc:grpChg>
        <pc:grpChg chg="add mod">
          <ac:chgData name="Stefan Hult (Stratiteq)" userId="ff247584-6789-49ff-b1d9-7c52614136d8" providerId="ADAL" clId="{AE197DAA-6EE9-4B07-AA05-7ED5819CFFE4}" dt="2021-02-28T15:16:08.526" v="4379" actId="1035"/>
          <ac:grpSpMkLst>
            <pc:docMk/>
            <pc:sldMk cId="925739714" sldId="8646"/>
            <ac:grpSpMk id="47" creationId="{6584E1B7-F2A8-4CE9-8E59-8EAC6D14B06D}"/>
          </ac:grpSpMkLst>
        </pc:grpChg>
        <pc:grpChg chg="mod">
          <ac:chgData name="Stefan Hult (Stratiteq)" userId="ff247584-6789-49ff-b1d9-7c52614136d8" providerId="ADAL" clId="{AE197DAA-6EE9-4B07-AA05-7ED5819CFFE4}" dt="2021-02-28T15:13:11.071" v="4310"/>
          <ac:grpSpMkLst>
            <pc:docMk/>
            <pc:sldMk cId="925739714" sldId="8646"/>
            <ac:grpSpMk id="48" creationId="{F3D1FB60-06BB-4E1B-BBA1-DD99B597D60F}"/>
          </ac:grpSpMkLst>
        </pc:grpChg>
        <pc:picChg chg="add mod">
          <ac:chgData name="Stefan Hult (Stratiteq)" userId="ff247584-6789-49ff-b1d9-7c52614136d8" providerId="ADAL" clId="{AE197DAA-6EE9-4B07-AA05-7ED5819CFFE4}" dt="2021-02-28T14:41:21.295" v="3635" actId="1076"/>
          <ac:picMkLst>
            <pc:docMk/>
            <pc:sldMk cId="925739714" sldId="8646"/>
            <ac:picMk id="34" creationId="{B9866169-D9FA-46EA-9295-ACFEF58E5B01}"/>
          </ac:picMkLst>
        </pc:picChg>
        <pc:picChg chg="del">
          <ac:chgData name="Stefan Hult (Stratiteq)" userId="ff247584-6789-49ff-b1d9-7c52614136d8" providerId="ADAL" clId="{AE197DAA-6EE9-4B07-AA05-7ED5819CFFE4}" dt="2021-02-28T14:40:45.339" v="3632" actId="478"/>
          <ac:picMkLst>
            <pc:docMk/>
            <pc:sldMk cId="925739714" sldId="8646"/>
            <ac:picMk id="37" creationId="{4FCFC6EF-DDCF-45C8-BB02-06F3B8B30C69}"/>
          </ac:picMkLst>
        </pc:picChg>
        <pc:picChg chg="mod">
          <ac:chgData name="Stefan Hult (Stratiteq)" userId="ff247584-6789-49ff-b1d9-7c52614136d8" providerId="ADAL" clId="{AE197DAA-6EE9-4B07-AA05-7ED5819CFFE4}" dt="2021-02-28T14:45:21.524" v="3699"/>
          <ac:picMkLst>
            <pc:docMk/>
            <pc:sldMk cId="925739714" sldId="8646"/>
            <ac:picMk id="39" creationId="{17AE3B0D-9DC2-421C-9F20-C4F134A21E37}"/>
          </ac:picMkLst>
        </pc:picChg>
        <pc:picChg chg="mod">
          <ac:chgData name="Stefan Hult (Stratiteq)" userId="ff247584-6789-49ff-b1d9-7c52614136d8" providerId="ADAL" clId="{AE197DAA-6EE9-4B07-AA05-7ED5819CFFE4}" dt="2021-02-28T14:45:58.503" v="3702"/>
          <ac:picMkLst>
            <pc:docMk/>
            <pc:sldMk cId="925739714" sldId="8646"/>
            <ac:picMk id="42" creationId="{8F072EF5-A5E8-491E-AD2C-0756162D3FDD}"/>
          </ac:picMkLst>
        </pc:picChg>
        <pc:picChg chg="mod">
          <ac:chgData name="Stefan Hult (Stratiteq)" userId="ff247584-6789-49ff-b1d9-7c52614136d8" providerId="ADAL" clId="{AE197DAA-6EE9-4B07-AA05-7ED5819CFFE4}" dt="2021-02-28T15:01:15.851" v="4083"/>
          <ac:picMkLst>
            <pc:docMk/>
            <pc:sldMk cId="925739714" sldId="8646"/>
            <ac:picMk id="45" creationId="{5AA87E7D-1017-4121-ADEA-C019BEA0748D}"/>
          </ac:picMkLst>
        </pc:picChg>
        <pc:picChg chg="mod">
          <ac:chgData name="Stefan Hult (Stratiteq)" userId="ff247584-6789-49ff-b1d9-7c52614136d8" providerId="ADAL" clId="{AE197DAA-6EE9-4B07-AA05-7ED5819CFFE4}" dt="2021-02-28T15:01:15.851" v="4083"/>
          <ac:picMkLst>
            <pc:docMk/>
            <pc:sldMk cId="925739714" sldId="8646"/>
            <ac:picMk id="46" creationId="{E64D0181-2E31-4907-A8D9-76D9B2AA81A1}"/>
          </ac:picMkLst>
        </pc:picChg>
        <pc:picChg chg="mod">
          <ac:chgData name="Stefan Hult (Stratiteq)" userId="ff247584-6789-49ff-b1d9-7c52614136d8" providerId="ADAL" clId="{AE197DAA-6EE9-4B07-AA05-7ED5819CFFE4}" dt="2021-02-28T15:13:11.071" v="4310"/>
          <ac:picMkLst>
            <pc:docMk/>
            <pc:sldMk cId="925739714" sldId="8646"/>
            <ac:picMk id="51" creationId="{2B11A97C-9363-44EA-AE9F-FD3333E7840A}"/>
          </ac:picMkLst>
        </pc:picChg>
        <pc:picChg chg="mod">
          <ac:chgData name="Stefan Hult (Stratiteq)" userId="ff247584-6789-49ff-b1d9-7c52614136d8" providerId="ADAL" clId="{AE197DAA-6EE9-4B07-AA05-7ED5819CFFE4}" dt="2021-02-28T15:13:11.071" v="4310"/>
          <ac:picMkLst>
            <pc:docMk/>
            <pc:sldMk cId="925739714" sldId="8646"/>
            <ac:picMk id="52" creationId="{9CCB2689-363F-410D-8C4A-C2B5E606BE31}"/>
          </ac:picMkLst>
        </pc:picChg>
        <pc:cxnChg chg="mod">
          <ac:chgData name="Stefan Hult (Stratiteq)" userId="ff247584-6789-49ff-b1d9-7c52614136d8" providerId="ADAL" clId="{AE197DAA-6EE9-4B07-AA05-7ED5819CFFE4}" dt="2021-02-28T15:13:11.071" v="4310"/>
          <ac:cxnSpMkLst>
            <pc:docMk/>
            <pc:sldMk cId="925739714" sldId="8646"/>
            <ac:cxnSpMk id="49" creationId="{8717DD3F-B0AF-45A2-B1C0-8482D968EEED}"/>
          </ac:cxnSpMkLst>
        </pc:cxnChg>
        <pc:cxnChg chg="mod">
          <ac:chgData name="Stefan Hult (Stratiteq)" userId="ff247584-6789-49ff-b1d9-7c52614136d8" providerId="ADAL" clId="{AE197DAA-6EE9-4B07-AA05-7ED5819CFFE4}" dt="2021-02-28T15:13:11.071" v="4310"/>
          <ac:cxnSpMkLst>
            <pc:docMk/>
            <pc:sldMk cId="925739714" sldId="8646"/>
            <ac:cxnSpMk id="50" creationId="{4FFF89F4-D106-4559-A6EA-C13B9E5D80ED}"/>
          </ac:cxnSpMkLst>
        </pc:cxnChg>
      </pc:sldChg>
      <pc:sldChg chg="addSp delSp modSp add mod modClrScheme chgLayout">
        <pc:chgData name="Stefan Hult (Stratiteq)" userId="ff247584-6789-49ff-b1d9-7c52614136d8" providerId="ADAL" clId="{AE197DAA-6EE9-4B07-AA05-7ED5819CFFE4}" dt="2021-03-01T15:50:47.465" v="7172" actId="478"/>
        <pc:sldMkLst>
          <pc:docMk/>
          <pc:sldMk cId="499547104" sldId="8647"/>
        </pc:sldMkLst>
        <pc:spChg chg="add del mod ord">
          <ac:chgData name="Stefan Hult (Stratiteq)" userId="ff247584-6789-49ff-b1d9-7c52614136d8" providerId="ADAL" clId="{AE197DAA-6EE9-4B07-AA05-7ED5819CFFE4}" dt="2021-03-01T15:50:47.465" v="7172" actId="478"/>
          <ac:spMkLst>
            <pc:docMk/>
            <pc:sldMk cId="499547104" sldId="8647"/>
            <ac:spMk id="2" creationId="{206A3023-F01D-4DB5-AC6A-E0EC7FFE677E}"/>
          </ac:spMkLst>
        </pc:spChg>
        <pc:spChg chg="mod ord">
          <ac:chgData name="Stefan Hult (Stratiteq)" userId="ff247584-6789-49ff-b1d9-7c52614136d8" providerId="ADAL" clId="{AE197DAA-6EE9-4B07-AA05-7ED5819CFFE4}" dt="2021-03-01T15:49:58.906" v="7163" actId="700"/>
          <ac:spMkLst>
            <pc:docMk/>
            <pc:sldMk cId="499547104" sldId="8647"/>
            <ac:spMk id="3" creationId="{4E69D42E-5079-443C-8B51-5715DD2F46AB}"/>
          </ac:spMkLst>
        </pc:spChg>
        <pc:spChg chg="add del mod">
          <ac:chgData name="Stefan Hult (Stratiteq)" userId="ff247584-6789-49ff-b1d9-7c52614136d8" providerId="ADAL" clId="{AE197DAA-6EE9-4B07-AA05-7ED5819CFFE4}" dt="2021-02-28T15:07:56.086" v="4148" actId="478"/>
          <ac:spMkLst>
            <pc:docMk/>
            <pc:sldMk cId="499547104" sldId="8647"/>
            <ac:spMk id="8" creationId="{DBBA10A1-281B-4279-B9D3-FDCECED08F5E}"/>
          </ac:spMkLst>
        </pc:spChg>
        <pc:spChg chg="mod">
          <ac:chgData name="Stefan Hult (Stratiteq)" userId="ff247584-6789-49ff-b1d9-7c52614136d8" providerId="ADAL" clId="{AE197DAA-6EE9-4B07-AA05-7ED5819CFFE4}" dt="2021-02-28T14:57:41.520" v="4027" actId="6549"/>
          <ac:spMkLst>
            <pc:docMk/>
            <pc:sldMk cId="499547104" sldId="8647"/>
            <ac:spMk id="16" creationId="{072EA710-DC2D-4D74-AA6E-FC7A8F652B1D}"/>
          </ac:spMkLst>
        </pc:spChg>
        <pc:grpChg chg="del mod ord">
          <ac:chgData name="Stefan Hult (Stratiteq)" userId="ff247584-6789-49ff-b1d9-7c52614136d8" providerId="ADAL" clId="{AE197DAA-6EE9-4B07-AA05-7ED5819CFFE4}" dt="2021-02-28T14:57:48.379" v="4034" actId="478"/>
          <ac:grpSpMkLst>
            <pc:docMk/>
            <pc:sldMk cId="499547104" sldId="8647"/>
            <ac:grpSpMk id="2" creationId="{35299D88-5B0F-46F8-AFE1-5FC265DD9EC0}"/>
          </ac:grpSpMkLst>
        </pc:grpChg>
        <pc:grpChg chg="add mod">
          <ac:chgData name="Stefan Hult (Stratiteq)" userId="ff247584-6789-49ff-b1d9-7c52614136d8" providerId="ADAL" clId="{AE197DAA-6EE9-4B07-AA05-7ED5819CFFE4}" dt="2021-02-28T15:12:43.005" v="4308" actId="164"/>
          <ac:grpSpMkLst>
            <pc:docMk/>
            <pc:sldMk cId="499547104" sldId="8647"/>
            <ac:grpSpMk id="6" creationId="{B138DF5F-FF60-429D-8092-C87DCEEEA4BE}"/>
          </ac:grpSpMkLst>
        </pc:grpChg>
        <pc:grpChg chg="del mod ord">
          <ac:chgData name="Stefan Hult (Stratiteq)" userId="ff247584-6789-49ff-b1d9-7c52614136d8" providerId="ADAL" clId="{AE197DAA-6EE9-4B07-AA05-7ED5819CFFE4}" dt="2021-02-28T14:57:43.346" v="4029" actId="478"/>
          <ac:grpSpMkLst>
            <pc:docMk/>
            <pc:sldMk cId="499547104" sldId="8647"/>
            <ac:grpSpMk id="14" creationId="{079970F8-AD8F-45D0-9928-D713FEB50B5F}"/>
          </ac:grpSpMkLst>
        </pc:grpChg>
        <pc:grpChg chg="del mod ord">
          <ac:chgData name="Stefan Hult (Stratiteq)" userId="ff247584-6789-49ff-b1d9-7c52614136d8" providerId="ADAL" clId="{AE197DAA-6EE9-4B07-AA05-7ED5819CFFE4}" dt="2021-02-28T14:57:40.620" v="4026" actId="478"/>
          <ac:grpSpMkLst>
            <pc:docMk/>
            <pc:sldMk cId="499547104" sldId="8647"/>
            <ac:grpSpMk id="19" creationId="{0AACEA88-5A58-4F33-A265-E1BE2DFCE767}"/>
          </ac:grpSpMkLst>
        </pc:grpChg>
        <pc:grpChg chg="del mod ord">
          <ac:chgData name="Stefan Hult (Stratiteq)" userId="ff247584-6789-49ff-b1d9-7c52614136d8" providerId="ADAL" clId="{AE197DAA-6EE9-4B07-AA05-7ED5819CFFE4}" dt="2021-02-28T14:57:45.397" v="4031" actId="478"/>
          <ac:grpSpMkLst>
            <pc:docMk/>
            <pc:sldMk cId="499547104" sldId="8647"/>
            <ac:grpSpMk id="20" creationId="{6CA2A206-D247-45A3-953F-131FFD1A2AED}"/>
          </ac:grpSpMkLst>
        </pc:grpChg>
        <pc:grpChg chg="del mod ord">
          <ac:chgData name="Stefan Hult (Stratiteq)" userId="ff247584-6789-49ff-b1d9-7c52614136d8" providerId="ADAL" clId="{AE197DAA-6EE9-4B07-AA05-7ED5819CFFE4}" dt="2021-02-28T14:57:46.584" v="4032" actId="478"/>
          <ac:grpSpMkLst>
            <pc:docMk/>
            <pc:sldMk cId="499547104" sldId="8647"/>
            <ac:grpSpMk id="27" creationId="{2AEB10FF-9813-41D7-BAF3-9240E6ABDC7A}"/>
          </ac:grpSpMkLst>
        </pc:grpChg>
        <pc:grpChg chg="del mod ord">
          <ac:chgData name="Stefan Hult (Stratiteq)" userId="ff247584-6789-49ff-b1d9-7c52614136d8" providerId="ADAL" clId="{AE197DAA-6EE9-4B07-AA05-7ED5819CFFE4}" dt="2021-02-28T14:57:47.434" v="4033" actId="478"/>
          <ac:grpSpMkLst>
            <pc:docMk/>
            <pc:sldMk cId="499547104" sldId="8647"/>
            <ac:grpSpMk id="31" creationId="{3C1BC98D-F4B6-43D0-AF16-F2C68A5077A1}"/>
          </ac:grpSpMkLst>
        </pc:grpChg>
        <pc:grpChg chg="del mod ord">
          <ac:chgData name="Stefan Hult (Stratiteq)" userId="ff247584-6789-49ff-b1d9-7c52614136d8" providerId="ADAL" clId="{AE197DAA-6EE9-4B07-AA05-7ED5819CFFE4}" dt="2021-02-28T14:57:44.364" v="4030" actId="478"/>
          <ac:grpSpMkLst>
            <pc:docMk/>
            <pc:sldMk cId="499547104" sldId="8647"/>
            <ac:grpSpMk id="38" creationId="{6B4A7D54-8919-45EF-A54E-CBC1E2B55A07}"/>
          </ac:grpSpMkLst>
        </pc:grpChg>
        <pc:grpChg chg="del mod ord">
          <ac:chgData name="Stefan Hult (Stratiteq)" userId="ff247584-6789-49ff-b1d9-7c52614136d8" providerId="ADAL" clId="{AE197DAA-6EE9-4B07-AA05-7ED5819CFFE4}" dt="2021-02-28T14:57:42.506" v="4028" actId="478"/>
          <ac:grpSpMkLst>
            <pc:docMk/>
            <pc:sldMk cId="499547104" sldId="8647"/>
            <ac:grpSpMk id="41" creationId="{BCBDCF32-7398-423C-84C5-A60E012B08F7}"/>
          </ac:grpSpMkLst>
        </pc:grpChg>
        <pc:grpChg chg="add mod">
          <ac:chgData name="Stefan Hult (Stratiteq)" userId="ff247584-6789-49ff-b1d9-7c52614136d8" providerId="ADAL" clId="{AE197DAA-6EE9-4B07-AA05-7ED5819CFFE4}" dt="2021-02-28T15:17:33.537" v="4408" actId="1038"/>
          <ac:grpSpMkLst>
            <pc:docMk/>
            <pc:sldMk cId="499547104" sldId="8647"/>
            <ac:grpSpMk id="54" creationId="{2D04DEEC-D9CA-4A1C-ACE3-66E3B3DBDCF7}"/>
          </ac:grpSpMkLst>
        </pc:grpChg>
        <pc:picChg chg="add mod">
          <ac:chgData name="Stefan Hult (Stratiteq)" userId="ff247584-6789-49ff-b1d9-7c52614136d8" providerId="ADAL" clId="{AE197DAA-6EE9-4B07-AA05-7ED5819CFFE4}" dt="2021-02-28T15:00:39.771" v="4081" actId="164"/>
          <ac:picMkLst>
            <pc:docMk/>
            <pc:sldMk cId="499547104" sldId="8647"/>
            <ac:picMk id="5" creationId="{BE052AD0-119D-46A9-B86B-3142CC9DAE98}"/>
          </ac:picMkLst>
        </pc:picChg>
        <pc:picChg chg="mod ord modCrop">
          <ac:chgData name="Stefan Hult (Stratiteq)" userId="ff247584-6789-49ff-b1d9-7c52614136d8" providerId="ADAL" clId="{AE197DAA-6EE9-4B07-AA05-7ED5819CFFE4}" dt="2021-02-28T15:00:39.771" v="4081" actId="164"/>
          <ac:picMkLst>
            <pc:docMk/>
            <pc:sldMk cId="499547104" sldId="8647"/>
            <ac:picMk id="26" creationId="{1AD36155-4EE8-4944-9F10-F63D6B2725E0}"/>
          </ac:picMkLst>
        </pc:picChg>
        <pc:picChg chg="add del mod">
          <ac:chgData name="Stefan Hult (Stratiteq)" userId="ff247584-6789-49ff-b1d9-7c52614136d8" providerId="ADAL" clId="{AE197DAA-6EE9-4B07-AA05-7ED5819CFFE4}" dt="2021-02-28T15:22:58.514" v="4426" actId="21"/>
          <ac:picMkLst>
            <pc:docMk/>
            <pc:sldMk cId="499547104" sldId="8647"/>
            <ac:picMk id="55" creationId="{A8B44BD8-F8A5-49F4-A6A8-6800C38B5A33}"/>
          </ac:picMkLst>
        </pc:picChg>
        <pc:cxnChg chg="add mod">
          <ac:chgData name="Stefan Hult (Stratiteq)" userId="ff247584-6789-49ff-b1d9-7c52614136d8" providerId="ADAL" clId="{AE197DAA-6EE9-4B07-AA05-7ED5819CFFE4}" dt="2021-02-28T15:12:43.005" v="4308" actId="164"/>
          <ac:cxnSpMkLst>
            <pc:docMk/>
            <pc:sldMk cId="499547104" sldId="8647"/>
            <ac:cxnSpMk id="11" creationId="{641C2D36-1BC0-4C89-9C72-AA3C07FA7AA8}"/>
          </ac:cxnSpMkLst>
        </pc:cxnChg>
        <pc:cxnChg chg="add mod">
          <ac:chgData name="Stefan Hult (Stratiteq)" userId="ff247584-6789-49ff-b1d9-7c52614136d8" providerId="ADAL" clId="{AE197DAA-6EE9-4B07-AA05-7ED5819CFFE4}" dt="2021-02-28T15:12:43.005" v="4308" actId="164"/>
          <ac:cxnSpMkLst>
            <pc:docMk/>
            <pc:sldMk cId="499547104" sldId="8647"/>
            <ac:cxnSpMk id="44" creationId="{F4646262-646C-4352-B49B-35AE7C5757C7}"/>
          </ac:cxnSpMkLst>
        </pc:cxnChg>
      </pc:sldChg>
      <pc:sldChg chg="add del mod modShow">
        <pc:chgData name="Stefan Hult (Stratiteq)" userId="ff247584-6789-49ff-b1d9-7c52614136d8" providerId="ADAL" clId="{AE197DAA-6EE9-4B07-AA05-7ED5819CFFE4}" dt="2021-03-01T15:53:00.264" v="7247" actId="47"/>
        <pc:sldMkLst>
          <pc:docMk/>
          <pc:sldMk cId="376161865" sldId="8648"/>
        </pc:sldMkLst>
      </pc:sldChg>
      <pc:sldChg chg="addSp delSp modSp add mod modTransition modClrScheme modAnim chgLayout">
        <pc:chgData name="Stefan Hult (Stratiteq)" userId="ff247584-6789-49ff-b1d9-7c52614136d8" providerId="ADAL" clId="{AE197DAA-6EE9-4B07-AA05-7ED5819CFFE4}" dt="2021-03-01T15:53:26.672" v="7251" actId="478"/>
        <pc:sldMkLst>
          <pc:docMk/>
          <pc:sldMk cId="3866383993" sldId="8649"/>
        </pc:sldMkLst>
        <pc:spChg chg="add del mod ord">
          <ac:chgData name="Stefan Hult (Stratiteq)" userId="ff247584-6789-49ff-b1d9-7c52614136d8" providerId="ADAL" clId="{AE197DAA-6EE9-4B07-AA05-7ED5819CFFE4}" dt="2021-03-01T15:53:26.672" v="7251" actId="478"/>
          <ac:spMkLst>
            <pc:docMk/>
            <pc:sldMk cId="3866383993" sldId="8649"/>
            <ac:spMk id="2" creationId="{1E4F10A0-AA9F-4DE7-BA01-D55A0E81FDEE}"/>
          </ac:spMkLst>
        </pc:spChg>
        <pc:spChg chg="mod ord">
          <ac:chgData name="Stefan Hult (Stratiteq)" userId="ff247584-6789-49ff-b1d9-7c52614136d8" providerId="ADAL" clId="{AE197DAA-6EE9-4B07-AA05-7ED5819CFFE4}" dt="2021-03-01T15:53:21.628" v="7250" actId="700"/>
          <ac:spMkLst>
            <pc:docMk/>
            <pc:sldMk cId="3866383993" sldId="8649"/>
            <ac:spMk id="4" creationId="{7BAC5B75-251F-48EF-B75A-17580F050D37}"/>
          </ac:spMkLst>
        </pc:spChg>
        <pc:spChg chg="add mod">
          <ac:chgData name="Stefan Hult (Stratiteq)" userId="ff247584-6789-49ff-b1d9-7c52614136d8" providerId="ADAL" clId="{AE197DAA-6EE9-4B07-AA05-7ED5819CFFE4}" dt="2021-02-28T16:08:15.611" v="5780" actId="1076"/>
          <ac:spMkLst>
            <pc:docMk/>
            <pc:sldMk cId="3866383993" sldId="8649"/>
            <ac:spMk id="5" creationId="{9F054ABF-DDAF-42B4-83B0-F67121601302}"/>
          </ac:spMkLst>
        </pc:spChg>
        <pc:spChg chg="add mod">
          <ac:chgData name="Stefan Hult (Stratiteq)" userId="ff247584-6789-49ff-b1d9-7c52614136d8" providerId="ADAL" clId="{AE197DAA-6EE9-4B07-AA05-7ED5819CFFE4}" dt="2021-02-28T16:27:52.474" v="6266" actId="1076"/>
          <ac:spMkLst>
            <pc:docMk/>
            <pc:sldMk cId="3866383993" sldId="8649"/>
            <ac:spMk id="12" creationId="{A726766B-872A-4D92-AAD7-26058B9B301B}"/>
          </ac:spMkLst>
        </pc:spChg>
        <pc:spChg chg="add mod">
          <ac:chgData name="Stefan Hult (Stratiteq)" userId="ff247584-6789-49ff-b1d9-7c52614136d8" providerId="ADAL" clId="{AE197DAA-6EE9-4B07-AA05-7ED5819CFFE4}" dt="2021-02-28T16:28:00.022" v="6268" actId="1076"/>
          <ac:spMkLst>
            <pc:docMk/>
            <pc:sldMk cId="3866383993" sldId="8649"/>
            <ac:spMk id="24" creationId="{B2DAB29B-2A59-45FF-A424-D8AC6CDCD8DE}"/>
          </ac:spMkLst>
        </pc:spChg>
        <pc:spChg chg="add mod">
          <ac:chgData name="Stefan Hult (Stratiteq)" userId="ff247584-6789-49ff-b1d9-7c52614136d8" providerId="ADAL" clId="{AE197DAA-6EE9-4B07-AA05-7ED5819CFFE4}" dt="2021-02-28T16:27:41.696" v="6263" actId="1076"/>
          <ac:spMkLst>
            <pc:docMk/>
            <pc:sldMk cId="3866383993" sldId="8649"/>
            <ac:spMk id="25" creationId="{BDC9F3E8-6BEF-4F68-835A-A7BCB3AB40B0}"/>
          </ac:spMkLst>
        </pc:spChg>
        <pc:spChg chg="add mod">
          <ac:chgData name="Stefan Hult (Stratiteq)" userId="ff247584-6789-49ff-b1d9-7c52614136d8" providerId="ADAL" clId="{AE197DAA-6EE9-4B07-AA05-7ED5819CFFE4}" dt="2021-02-28T16:28:05.062" v="6269" actId="13822"/>
          <ac:spMkLst>
            <pc:docMk/>
            <pc:sldMk cId="3866383993" sldId="8649"/>
            <ac:spMk id="26" creationId="{E5CB9C1F-E190-470F-A4F8-9B1C8658AC31}"/>
          </ac:spMkLst>
        </pc:spChg>
        <pc:picChg chg="add mod">
          <ac:chgData name="Stefan Hult (Stratiteq)" userId="ff247584-6789-49ff-b1d9-7c52614136d8" providerId="ADAL" clId="{AE197DAA-6EE9-4B07-AA05-7ED5819CFFE4}" dt="2021-02-28T16:01:40.533" v="5670" actId="1582"/>
          <ac:picMkLst>
            <pc:docMk/>
            <pc:sldMk cId="3866383993" sldId="8649"/>
            <ac:picMk id="3" creationId="{C2AAF64A-1FBD-4333-AD19-E6AE591539C1}"/>
          </ac:picMkLst>
        </pc:picChg>
        <pc:picChg chg="add del mod">
          <ac:chgData name="Stefan Hult (Stratiteq)" userId="ff247584-6789-49ff-b1d9-7c52614136d8" providerId="ADAL" clId="{AE197DAA-6EE9-4B07-AA05-7ED5819CFFE4}" dt="2021-02-28T15:59:54.874" v="5539" actId="478"/>
          <ac:picMkLst>
            <pc:docMk/>
            <pc:sldMk cId="3866383993" sldId="8649"/>
            <ac:picMk id="7" creationId="{7DE33770-73C2-4D0F-B8AB-3F792525FF7F}"/>
          </ac:picMkLst>
        </pc:picChg>
        <pc:picChg chg="add del mod">
          <ac:chgData name="Stefan Hult (Stratiteq)" userId="ff247584-6789-49ff-b1d9-7c52614136d8" providerId="ADAL" clId="{AE197DAA-6EE9-4B07-AA05-7ED5819CFFE4}" dt="2021-02-28T15:59:54.874" v="5539" actId="478"/>
          <ac:picMkLst>
            <pc:docMk/>
            <pc:sldMk cId="3866383993" sldId="8649"/>
            <ac:picMk id="9" creationId="{E9853A29-46B5-4D8B-8111-75C944295B34}"/>
          </ac:picMkLst>
        </pc:picChg>
        <pc:picChg chg="add del mod">
          <ac:chgData name="Stefan Hult (Stratiteq)" userId="ff247584-6789-49ff-b1d9-7c52614136d8" providerId="ADAL" clId="{AE197DAA-6EE9-4B07-AA05-7ED5819CFFE4}" dt="2021-02-28T15:59:54.874" v="5539" actId="478"/>
          <ac:picMkLst>
            <pc:docMk/>
            <pc:sldMk cId="3866383993" sldId="8649"/>
            <ac:picMk id="11" creationId="{A2218AC0-17CB-4D04-9EEB-50D852EAE280}"/>
          </ac:picMkLst>
        </pc:picChg>
        <pc:picChg chg="mod ord">
          <ac:chgData name="Stefan Hult (Stratiteq)" userId="ff247584-6789-49ff-b1d9-7c52614136d8" providerId="ADAL" clId="{AE197DAA-6EE9-4B07-AA05-7ED5819CFFE4}" dt="2021-02-28T16:01:11.129" v="5635" actId="1036"/>
          <ac:picMkLst>
            <pc:docMk/>
            <pc:sldMk cId="3866383993" sldId="8649"/>
            <ac:picMk id="73" creationId="{2264CA63-F8CD-4386-B9EB-385F681F6D01}"/>
          </ac:picMkLst>
        </pc:picChg>
      </pc:sldChg>
      <pc:sldChg chg="addSp delSp modSp new del mod modTransition modAnim">
        <pc:chgData name="Stefan Hult (Stratiteq)" userId="ff247584-6789-49ff-b1d9-7c52614136d8" providerId="ADAL" clId="{AE197DAA-6EE9-4B07-AA05-7ED5819CFFE4}" dt="2021-02-28T16:12:29.235" v="5799" actId="47"/>
        <pc:sldMkLst>
          <pc:docMk/>
          <pc:sldMk cId="805410179" sldId="8650"/>
        </pc:sldMkLst>
        <pc:spChg chg="del">
          <ac:chgData name="Stefan Hult (Stratiteq)" userId="ff247584-6789-49ff-b1d9-7c52614136d8" providerId="ADAL" clId="{AE197DAA-6EE9-4B07-AA05-7ED5819CFFE4}" dt="2021-02-28T16:03:18.054" v="5727" actId="478"/>
          <ac:spMkLst>
            <pc:docMk/>
            <pc:sldMk cId="805410179" sldId="8650"/>
            <ac:spMk id="2" creationId="{153D342B-03CE-4F11-8A49-DE951B7B1952}"/>
          </ac:spMkLst>
        </pc:spChg>
        <pc:spChg chg="mod">
          <ac:chgData name="Stefan Hult (Stratiteq)" userId="ff247584-6789-49ff-b1d9-7c52614136d8" providerId="ADAL" clId="{AE197DAA-6EE9-4B07-AA05-7ED5819CFFE4}" dt="2021-02-28T16:10:29.162" v="5785" actId="404"/>
          <ac:spMkLst>
            <pc:docMk/>
            <pc:sldMk cId="805410179" sldId="8650"/>
            <ac:spMk id="3" creationId="{1D287E9E-667E-421F-BBA1-9595335F165A}"/>
          </ac:spMkLst>
        </pc:spChg>
        <pc:spChg chg="add mod">
          <ac:chgData name="Stefan Hult (Stratiteq)" userId="ff247584-6789-49ff-b1d9-7c52614136d8" providerId="ADAL" clId="{AE197DAA-6EE9-4B07-AA05-7ED5819CFFE4}" dt="2021-02-28T16:11:25.910" v="5792" actId="1076"/>
          <ac:spMkLst>
            <pc:docMk/>
            <pc:sldMk cId="805410179" sldId="8650"/>
            <ac:spMk id="4" creationId="{A96EC35B-5B31-4E7F-851D-4BA91B0458C2}"/>
          </ac:spMkLst>
        </pc:spChg>
        <pc:spChg chg="add del mod">
          <ac:chgData name="Stefan Hult (Stratiteq)" userId="ff247584-6789-49ff-b1d9-7c52614136d8" providerId="ADAL" clId="{AE197DAA-6EE9-4B07-AA05-7ED5819CFFE4}" dt="2021-02-28T16:10:46.473" v="5787"/>
          <ac:spMkLst>
            <pc:docMk/>
            <pc:sldMk cId="805410179" sldId="8650"/>
            <ac:spMk id="5" creationId="{8686B796-39E9-476A-854E-68BB8099446F}"/>
          </ac:spMkLst>
        </pc:spChg>
        <pc:picChg chg="add mod">
          <ac:chgData name="Stefan Hult (Stratiteq)" userId="ff247584-6789-49ff-b1d9-7c52614136d8" providerId="ADAL" clId="{AE197DAA-6EE9-4B07-AA05-7ED5819CFFE4}" dt="2021-02-28T16:11:14.412" v="5790" actId="1076"/>
          <ac:picMkLst>
            <pc:docMk/>
            <pc:sldMk cId="805410179" sldId="8650"/>
            <ac:picMk id="6" creationId="{BD8F58E5-B821-4C66-93A3-335D05700252}"/>
          </ac:picMkLst>
        </pc:picChg>
      </pc:sldChg>
      <pc:sldChg chg="addSp modSp add del mod ord modAnim modShow">
        <pc:chgData name="Stefan Hult (Stratiteq)" userId="ff247584-6789-49ff-b1d9-7c52614136d8" providerId="ADAL" clId="{AE197DAA-6EE9-4B07-AA05-7ED5819CFFE4}" dt="2021-03-01T15:53:53.921" v="7254" actId="47"/>
        <pc:sldMkLst>
          <pc:docMk/>
          <pc:sldMk cId="3753723525" sldId="8651"/>
        </pc:sldMkLst>
        <pc:spChg chg="mod">
          <ac:chgData name="Stefan Hult (Stratiteq)" userId="ff247584-6789-49ff-b1d9-7c52614136d8" providerId="ADAL" clId="{AE197DAA-6EE9-4B07-AA05-7ED5819CFFE4}" dt="2021-02-28T16:11:51.978" v="5793"/>
          <ac:spMkLst>
            <pc:docMk/>
            <pc:sldMk cId="3753723525" sldId="8651"/>
            <ac:spMk id="4" creationId="{7BAC5B75-251F-48EF-B75A-17580F050D37}"/>
          </ac:spMkLst>
        </pc:spChg>
        <pc:spChg chg="add mod">
          <ac:chgData name="Stefan Hult (Stratiteq)" userId="ff247584-6789-49ff-b1d9-7c52614136d8" providerId="ADAL" clId="{AE197DAA-6EE9-4B07-AA05-7ED5819CFFE4}" dt="2021-02-28T16:12:23.713" v="5798" actId="1076"/>
          <ac:spMkLst>
            <pc:docMk/>
            <pc:sldMk cId="3753723525" sldId="8651"/>
            <ac:spMk id="14" creationId="{D3C71616-F47E-43D1-83CE-607BDD9F87D8}"/>
          </ac:spMkLst>
        </pc:spChg>
      </pc:sldChg>
      <pc:sldChg chg="addSp delSp modSp add mod modTransition modClrScheme addAnim delAnim modAnim chgLayout">
        <pc:chgData name="Stefan Hult (Stratiteq)" userId="ff247584-6789-49ff-b1d9-7c52614136d8" providerId="ADAL" clId="{AE197DAA-6EE9-4B07-AA05-7ED5819CFFE4}" dt="2021-03-01T15:53:43.219" v="7253" actId="478"/>
        <pc:sldMkLst>
          <pc:docMk/>
          <pc:sldMk cId="2818200221" sldId="8652"/>
        </pc:sldMkLst>
        <pc:spChg chg="add del mod ord">
          <ac:chgData name="Stefan Hult (Stratiteq)" userId="ff247584-6789-49ff-b1d9-7c52614136d8" providerId="ADAL" clId="{AE197DAA-6EE9-4B07-AA05-7ED5819CFFE4}" dt="2021-03-01T15:53:43.219" v="7253" actId="478"/>
          <ac:spMkLst>
            <pc:docMk/>
            <pc:sldMk cId="2818200221" sldId="8652"/>
            <ac:spMk id="2" creationId="{DB30046C-73C6-4066-9F1C-BDD002866D79}"/>
          </ac:spMkLst>
        </pc:spChg>
        <pc:spChg chg="mod ord">
          <ac:chgData name="Stefan Hult (Stratiteq)" userId="ff247584-6789-49ff-b1d9-7c52614136d8" providerId="ADAL" clId="{AE197DAA-6EE9-4B07-AA05-7ED5819CFFE4}" dt="2021-03-01T15:53:40.130" v="7252" actId="700"/>
          <ac:spMkLst>
            <pc:docMk/>
            <pc:sldMk cId="2818200221" sldId="8652"/>
            <ac:spMk id="4" creationId="{7BAC5B75-251F-48EF-B75A-17580F050D37}"/>
          </ac:spMkLst>
        </pc:spChg>
        <pc:spChg chg="del">
          <ac:chgData name="Stefan Hult (Stratiteq)" userId="ff247584-6789-49ff-b1d9-7c52614136d8" providerId="ADAL" clId="{AE197DAA-6EE9-4B07-AA05-7ED5819CFFE4}" dt="2021-02-28T16:14:43.624" v="5803" actId="478"/>
          <ac:spMkLst>
            <pc:docMk/>
            <pc:sldMk cId="2818200221" sldId="8652"/>
            <ac:spMk id="5" creationId="{9F054ABF-DDAF-42B4-83B0-F67121601302}"/>
          </ac:spMkLst>
        </pc:spChg>
        <pc:spChg chg="mod">
          <ac:chgData name="Stefan Hult (Stratiteq)" userId="ff247584-6789-49ff-b1d9-7c52614136d8" providerId="ADAL" clId="{AE197DAA-6EE9-4B07-AA05-7ED5819CFFE4}" dt="2021-02-28T16:15:11.827" v="5815" actId="404"/>
          <ac:spMkLst>
            <pc:docMk/>
            <pc:sldMk cId="2818200221" sldId="8652"/>
            <ac:spMk id="12" creationId="{A726766B-872A-4D92-AAD7-26058B9B301B}"/>
          </ac:spMkLst>
        </pc:spChg>
        <pc:spChg chg="del">
          <ac:chgData name="Stefan Hult (Stratiteq)" userId="ff247584-6789-49ff-b1d9-7c52614136d8" providerId="ADAL" clId="{AE197DAA-6EE9-4B07-AA05-7ED5819CFFE4}" dt="2021-02-28T16:26:35.473" v="6248" actId="478"/>
          <ac:spMkLst>
            <pc:docMk/>
            <pc:sldMk cId="2818200221" sldId="8652"/>
            <ac:spMk id="24" creationId="{B2DAB29B-2A59-45FF-A424-D8AC6CDCD8DE}"/>
          </ac:spMkLst>
        </pc:spChg>
        <pc:spChg chg="del">
          <ac:chgData name="Stefan Hult (Stratiteq)" userId="ff247584-6789-49ff-b1d9-7c52614136d8" providerId="ADAL" clId="{AE197DAA-6EE9-4B07-AA05-7ED5819CFFE4}" dt="2021-02-28T16:26:33.947" v="6247" actId="478"/>
          <ac:spMkLst>
            <pc:docMk/>
            <pc:sldMk cId="2818200221" sldId="8652"/>
            <ac:spMk id="25" creationId="{BDC9F3E8-6BEF-4F68-835A-A7BCB3AB40B0}"/>
          </ac:spMkLst>
        </pc:spChg>
        <pc:picChg chg="del">
          <ac:chgData name="Stefan Hult (Stratiteq)" userId="ff247584-6789-49ff-b1d9-7c52614136d8" providerId="ADAL" clId="{AE197DAA-6EE9-4B07-AA05-7ED5819CFFE4}" dt="2021-02-28T16:14:39.820" v="5802" actId="478"/>
          <ac:picMkLst>
            <pc:docMk/>
            <pc:sldMk cId="2818200221" sldId="8652"/>
            <ac:picMk id="3" creationId="{C2AAF64A-1FBD-4333-AD19-E6AE591539C1}"/>
          </ac:picMkLst>
        </pc:picChg>
        <pc:picChg chg="add del mod">
          <ac:chgData name="Stefan Hult (Stratiteq)" userId="ff247584-6789-49ff-b1d9-7c52614136d8" providerId="ADAL" clId="{AE197DAA-6EE9-4B07-AA05-7ED5819CFFE4}" dt="2021-02-28T16:26:32.374" v="6246" actId="478"/>
          <ac:picMkLst>
            <pc:docMk/>
            <pc:sldMk cId="2818200221" sldId="8652"/>
            <ac:picMk id="19" creationId="{FE75B0C3-7442-4B4E-B1F0-97066CFED357}"/>
          </ac:picMkLst>
        </pc:picChg>
        <pc:picChg chg="add del mod">
          <ac:chgData name="Stefan Hult (Stratiteq)" userId="ff247584-6789-49ff-b1d9-7c52614136d8" providerId="ADAL" clId="{AE197DAA-6EE9-4B07-AA05-7ED5819CFFE4}" dt="2021-02-28T16:19:30.603" v="5996" actId="478"/>
          <ac:picMkLst>
            <pc:docMk/>
            <pc:sldMk cId="2818200221" sldId="8652"/>
            <ac:picMk id="20" creationId="{FAB4C758-ACDA-47C1-B80E-2476C4F712A4}"/>
          </ac:picMkLst>
        </pc:picChg>
        <pc:picChg chg="mod">
          <ac:chgData name="Stefan Hult (Stratiteq)" userId="ff247584-6789-49ff-b1d9-7c52614136d8" providerId="ADAL" clId="{AE197DAA-6EE9-4B07-AA05-7ED5819CFFE4}" dt="2021-02-28T16:19:23.635" v="5995" actId="1036"/>
          <ac:picMkLst>
            <pc:docMk/>
            <pc:sldMk cId="2818200221" sldId="8652"/>
            <ac:picMk id="73" creationId="{2264CA63-F8CD-4386-B9EB-385F681F6D01}"/>
          </ac:picMkLst>
        </pc:picChg>
      </pc:sldChg>
      <pc:sldChg chg="modSp new mod modClrScheme chgLayout">
        <pc:chgData name="Stefan Hult (Stratiteq)" userId="ff247584-6789-49ff-b1d9-7c52614136d8" providerId="ADAL" clId="{AE197DAA-6EE9-4B07-AA05-7ED5819CFFE4}" dt="2021-03-01T15:43:31.358" v="7141" actId="114"/>
        <pc:sldMkLst>
          <pc:docMk/>
          <pc:sldMk cId="3467845498" sldId="8662"/>
        </pc:sldMkLst>
        <pc:spChg chg="mod ord">
          <ac:chgData name="Stefan Hult (Stratiteq)" userId="ff247584-6789-49ff-b1d9-7c52614136d8" providerId="ADAL" clId="{AE197DAA-6EE9-4B07-AA05-7ED5819CFFE4}" dt="2021-03-01T15:43:31.358" v="7141" actId="114"/>
          <ac:spMkLst>
            <pc:docMk/>
            <pc:sldMk cId="3467845498" sldId="8662"/>
            <ac:spMk id="2" creationId="{6153B888-358F-44D9-A6B7-61A8B2F0DEEC}"/>
          </ac:spMkLst>
        </pc:spChg>
        <pc:spChg chg="mod ord">
          <ac:chgData name="Stefan Hult (Stratiteq)" userId="ff247584-6789-49ff-b1d9-7c52614136d8" providerId="ADAL" clId="{AE197DAA-6EE9-4B07-AA05-7ED5819CFFE4}" dt="2021-03-01T15:40:44.063" v="7110" actId="1036"/>
          <ac:spMkLst>
            <pc:docMk/>
            <pc:sldMk cId="3467845498" sldId="8662"/>
            <ac:spMk id="3" creationId="{DB6D340C-D2DA-47BF-9020-13CD33B5D1CD}"/>
          </ac:spMkLst>
        </pc:spChg>
      </pc:sldChg>
      <pc:sldChg chg="modSp add mod">
        <pc:chgData name="Stefan Hult (Stratiteq)" userId="ff247584-6789-49ff-b1d9-7c52614136d8" providerId="ADAL" clId="{AE197DAA-6EE9-4B07-AA05-7ED5819CFFE4}" dt="2021-03-01T15:44:05.608" v="7146" actId="114"/>
        <pc:sldMkLst>
          <pc:docMk/>
          <pc:sldMk cId="2622298945" sldId="8663"/>
        </pc:sldMkLst>
        <pc:spChg chg="mod">
          <ac:chgData name="Stefan Hult (Stratiteq)" userId="ff247584-6789-49ff-b1d9-7c52614136d8" providerId="ADAL" clId="{AE197DAA-6EE9-4B07-AA05-7ED5819CFFE4}" dt="2021-03-01T15:44:05.608" v="7146" actId="114"/>
          <ac:spMkLst>
            <pc:docMk/>
            <pc:sldMk cId="2622298945" sldId="8663"/>
            <ac:spMk id="2" creationId="{6153B888-358F-44D9-A6B7-61A8B2F0DEEC}"/>
          </ac:spMkLst>
        </pc:spChg>
        <pc:spChg chg="mod">
          <ac:chgData name="Stefan Hult (Stratiteq)" userId="ff247584-6789-49ff-b1d9-7c52614136d8" providerId="ADAL" clId="{AE197DAA-6EE9-4B07-AA05-7ED5819CFFE4}" dt="2021-03-01T15:42:31.478" v="7136" actId="20577"/>
          <ac:spMkLst>
            <pc:docMk/>
            <pc:sldMk cId="2622298945" sldId="8663"/>
            <ac:spMk id="3" creationId="{DB6D340C-D2DA-47BF-9020-13CD33B5D1CD}"/>
          </ac:spMkLst>
        </pc:spChg>
      </pc:sldChg>
      <pc:sldMasterChg chg="modSldLayout">
        <pc:chgData name="Stefan Hult (Stratiteq)" userId="ff247584-6789-49ff-b1d9-7c52614136d8" providerId="ADAL" clId="{AE197DAA-6EE9-4B07-AA05-7ED5819CFFE4}" dt="2021-03-01T16:12:01.144" v="7273" actId="478"/>
        <pc:sldMasterMkLst>
          <pc:docMk/>
          <pc:sldMasterMk cId="2892551757" sldId="2147483660"/>
        </pc:sldMasterMkLst>
        <pc:sldLayoutChg chg="delSp mod">
          <pc:chgData name="Stefan Hult (Stratiteq)" userId="ff247584-6789-49ff-b1d9-7c52614136d8" providerId="ADAL" clId="{AE197DAA-6EE9-4B07-AA05-7ED5819CFFE4}" dt="2021-03-01T16:12:01.144" v="7273" actId="478"/>
          <pc:sldLayoutMkLst>
            <pc:docMk/>
            <pc:sldMasterMk cId="2892551757" sldId="2147483660"/>
            <pc:sldLayoutMk cId="2419171971" sldId="2147483678"/>
          </pc:sldLayoutMkLst>
          <pc:spChg chg="del">
            <ac:chgData name="Stefan Hult (Stratiteq)" userId="ff247584-6789-49ff-b1d9-7c52614136d8" providerId="ADAL" clId="{AE197DAA-6EE9-4B07-AA05-7ED5819CFFE4}" dt="2021-03-01T16:12:01.144" v="7273" actId="478"/>
            <ac:spMkLst>
              <pc:docMk/>
              <pc:sldMasterMk cId="2892551757" sldId="2147483660"/>
              <pc:sldLayoutMk cId="2419171971" sldId="2147483678"/>
              <ac:spMk id="12" creationId="{00000000-0000-0000-0000-000000000000}"/>
            </ac:spMkLst>
          </pc:spChg>
        </pc:sldLayoutChg>
      </pc:sldMasterChg>
      <pc:sldMasterChg chg="modSldLayout">
        <pc:chgData name="Stefan Hult (Stratiteq)" userId="ff247584-6789-49ff-b1d9-7c52614136d8" providerId="ADAL" clId="{AE197DAA-6EE9-4B07-AA05-7ED5819CFFE4}" dt="2021-03-01T16:12:20.289" v="7274" actId="478"/>
        <pc:sldMasterMkLst>
          <pc:docMk/>
          <pc:sldMasterMk cId="820715918" sldId="2147483689"/>
        </pc:sldMasterMkLst>
        <pc:sldLayoutChg chg="delSp mod">
          <pc:chgData name="Stefan Hult (Stratiteq)" userId="ff247584-6789-49ff-b1d9-7c52614136d8" providerId="ADAL" clId="{AE197DAA-6EE9-4B07-AA05-7ED5819CFFE4}" dt="2021-03-01T16:12:20.289" v="7274" actId="478"/>
          <pc:sldLayoutMkLst>
            <pc:docMk/>
            <pc:sldMasterMk cId="820715918" sldId="2147483689"/>
            <pc:sldLayoutMk cId="2176201732" sldId="2147483693"/>
          </pc:sldLayoutMkLst>
          <pc:spChg chg="del">
            <ac:chgData name="Stefan Hult (Stratiteq)" userId="ff247584-6789-49ff-b1d9-7c52614136d8" providerId="ADAL" clId="{AE197DAA-6EE9-4B07-AA05-7ED5819CFFE4}" dt="2021-03-01T16:12:20.289" v="7274" actId="478"/>
            <ac:spMkLst>
              <pc:docMk/>
              <pc:sldMasterMk cId="820715918" sldId="2147483689"/>
              <pc:sldLayoutMk cId="2176201732" sldId="2147483693"/>
              <ac:spMk id="15" creationId="{00000000-0000-0000-0000-000000000000}"/>
            </ac:spMkLst>
          </pc:spChg>
        </pc:sldLayoutChg>
      </pc:sldMasterChg>
      <pc:sldMasterChg chg="delSp mod">
        <pc:chgData name="Stefan Hult (Stratiteq)" userId="ff247584-6789-49ff-b1d9-7c52614136d8" providerId="ADAL" clId="{AE197DAA-6EE9-4B07-AA05-7ED5819CFFE4}" dt="2021-03-01T15:45:04.122" v="7148" actId="478"/>
        <pc:sldMasterMkLst>
          <pc:docMk/>
          <pc:sldMasterMk cId="3100678370" sldId="2147483752"/>
        </pc:sldMasterMkLst>
        <pc:spChg chg="del">
          <ac:chgData name="Stefan Hult (Stratiteq)" userId="ff247584-6789-49ff-b1d9-7c52614136d8" providerId="ADAL" clId="{AE197DAA-6EE9-4B07-AA05-7ED5819CFFE4}" dt="2021-03-01T15:45:04.122" v="7148" actId="478"/>
          <ac:spMkLst>
            <pc:docMk/>
            <pc:sldMasterMk cId="3100678370" sldId="2147483752"/>
            <ac:spMk id="6" creationId="{00000000-0000-0000-0000-000000000000}"/>
          </ac:spMkLst>
        </pc:spChg>
      </pc:sldMasterChg>
    </pc:docChg>
  </pc:docChgLst>
  <pc:docChgLst>
    <pc:chgData name="Fredsson Jeanette - SLF" userId="S::jeanette.fredsson@helsingborg.se::8fdda417-2945-49a5-97dc-c2d7e4a7435d" providerId="AD" clId="Web-{0057E257-9E87-F994-FB83-E27F1BD05B29}"/>
    <pc:docChg chg="modSld">
      <pc:chgData name="Fredsson Jeanette - SLF" userId="S::jeanette.fredsson@helsingborg.se::8fdda417-2945-49a5-97dc-c2d7e4a7435d" providerId="AD" clId="Web-{0057E257-9E87-F994-FB83-E27F1BD05B29}" dt="2020-11-25T14:29:33.807" v="87"/>
      <pc:docMkLst>
        <pc:docMk/>
      </pc:docMkLst>
      <pc:sldChg chg="modNotes">
        <pc:chgData name="Fredsson Jeanette - SLF" userId="S::jeanette.fredsson@helsingborg.se::8fdda417-2945-49a5-97dc-c2d7e4a7435d" providerId="AD" clId="Web-{0057E257-9E87-F994-FB83-E27F1BD05B29}" dt="2020-11-25T14:23:58.112" v="22"/>
        <pc:sldMkLst>
          <pc:docMk/>
          <pc:sldMk cId="1655281230" sldId="265"/>
        </pc:sldMkLst>
      </pc:sldChg>
      <pc:sldChg chg="modNotes">
        <pc:chgData name="Fredsson Jeanette - SLF" userId="S::jeanette.fredsson@helsingborg.se::8fdda417-2945-49a5-97dc-c2d7e4a7435d" providerId="AD" clId="Web-{0057E257-9E87-F994-FB83-E27F1BD05B29}" dt="2020-11-25T14:29:33.807" v="87"/>
        <pc:sldMkLst>
          <pc:docMk/>
          <pc:sldMk cId="1188884405" sldId="301"/>
        </pc:sldMkLst>
      </pc:sldChg>
    </pc:docChg>
  </pc:docChgLst>
  <pc:docChgLst>
    <pc:chgData name="Fredsson Jeanette - SLF" userId="S::jeanette.fredsson@helsingborg.se::8fdda417-2945-49a5-97dc-c2d7e4a7435d" providerId="AD" clId="Web-{C5CF9B6C-4DC5-434B-AAC3-888D1980ECCB}"/>
    <pc:docChg chg="delSld modSld sldOrd">
      <pc:chgData name="Fredsson Jeanette - SLF" userId="S::jeanette.fredsson@helsingborg.se::8fdda417-2945-49a5-97dc-c2d7e4a7435d" providerId="AD" clId="Web-{C5CF9B6C-4DC5-434B-AAC3-888D1980ECCB}" dt="2021-01-07T14:15:34.714" v="231"/>
      <pc:docMkLst>
        <pc:docMk/>
      </pc:docMkLst>
      <pc:sldChg chg="modSp">
        <pc:chgData name="Fredsson Jeanette - SLF" userId="S::jeanette.fredsson@helsingborg.se::8fdda417-2945-49a5-97dc-c2d7e4a7435d" providerId="AD" clId="Web-{C5CF9B6C-4DC5-434B-AAC3-888D1980ECCB}" dt="2021-01-07T14:13:13.447" v="98" actId="14100"/>
        <pc:sldMkLst>
          <pc:docMk/>
          <pc:sldMk cId="1298437089" sldId="314"/>
        </pc:sldMkLst>
        <pc:spChg chg="mod">
          <ac:chgData name="Fredsson Jeanette - SLF" userId="S::jeanette.fredsson@helsingborg.se::8fdda417-2945-49a5-97dc-c2d7e4a7435d" providerId="AD" clId="Web-{C5CF9B6C-4DC5-434B-AAC3-888D1980ECCB}" dt="2021-01-07T14:13:13.415" v="96" actId="14100"/>
          <ac:spMkLst>
            <pc:docMk/>
            <pc:sldMk cId="1298437089" sldId="314"/>
            <ac:spMk id="4" creationId="{6CA2F442-9154-44A9-AE03-CE4580F6102C}"/>
          </ac:spMkLst>
        </pc:spChg>
        <pc:spChg chg="mod">
          <ac:chgData name="Fredsson Jeanette - SLF" userId="S::jeanette.fredsson@helsingborg.se::8fdda417-2945-49a5-97dc-c2d7e4a7435d" providerId="AD" clId="Web-{C5CF9B6C-4DC5-434B-AAC3-888D1980ECCB}" dt="2021-01-07T14:13:13.431" v="97" actId="14100"/>
          <ac:spMkLst>
            <pc:docMk/>
            <pc:sldMk cId="1298437089" sldId="314"/>
            <ac:spMk id="5" creationId="{6C313EB5-7365-4013-834D-31EBF1666307}"/>
          </ac:spMkLst>
        </pc:spChg>
        <pc:spChg chg="mod">
          <ac:chgData name="Fredsson Jeanette - SLF" userId="S::jeanette.fredsson@helsingborg.se::8fdda417-2945-49a5-97dc-c2d7e4a7435d" providerId="AD" clId="Web-{C5CF9B6C-4DC5-434B-AAC3-888D1980ECCB}" dt="2021-01-07T14:13:13.447" v="98" actId="14100"/>
          <ac:spMkLst>
            <pc:docMk/>
            <pc:sldMk cId="1298437089" sldId="314"/>
            <ac:spMk id="6" creationId="{0CB48D51-4C8E-44B2-B485-F90D9C76E4B9}"/>
          </ac:spMkLst>
        </pc:spChg>
        <pc:spChg chg="mod">
          <ac:chgData name="Fredsson Jeanette - SLF" userId="S::jeanette.fredsson@helsingborg.se::8fdda417-2945-49a5-97dc-c2d7e4a7435d" providerId="AD" clId="Web-{C5CF9B6C-4DC5-434B-AAC3-888D1980ECCB}" dt="2021-01-07T14:12:29.009" v="78" actId="20577"/>
          <ac:spMkLst>
            <pc:docMk/>
            <pc:sldMk cId="1298437089" sldId="314"/>
            <ac:spMk id="14" creationId="{AD468AFF-AF77-4279-A213-B6336013241E}"/>
          </ac:spMkLst>
        </pc:spChg>
        <pc:spChg chg="mod">
          <ac:chgData name="Fredsson Jeanette - SLF" userId="S::jeanette.fredsson@helsingborg.se::8fdda417-2945-49a5-97dc-c2d7e4a7435d" providerId="AD" clId="Web-{C5CF9B6C-4DC5-434B-AAC3-888D1980ECCB}" dt="2021-01-07T14:12:56.462" v="94" actId="20577"/>
          <ac:spMkLst>
            <pc:docMk/>
            <pc:sldMk cId="1298437089" sldId="314"/>
            <ac:spMk id="16" creationId="{427DC957-944A-4D6B-8B91-A26003B88EDC}"/>
          </ac:spMkLst>
        </pc:spChg>
      </pc:sldChg>
      <pc:sldChg chg="del">
        <pc:chgData name="Fredsson Jeanette - SLF" userId="S::jeanette.fredsson@helsingborg.se::8fdda417-2945-49a5-97dc-c2d7e4a7435d" providerId="AD" clId="Web-{C5CF9B6C-4DC5-434B-AAC3-888D1980ECCB}" dt="2021-01-07T14:09:38.413" v="0"/>
        <pc:sldMkLst>
          <pc:docMk/>
          <pc:sldMk cId="3348016722" sldId="315"/>
        </pc:sldMkLst>
      </pc:sldChg>
      <pc:sldChg chg="modSp ord modNotes">
        <pc:chgData name="Fredsson Jeanette - SLF" userId="S::jeanette.fredsson@helsingborg.se::8fdda417-2945-49a5-97dc-c2d7e4a7435d" providerId="AD" clId="Web-{C5CF9B6C-4DC5-434B-AAC3-888D1980ECCB}" dt="2021-01-07T14:15:34.714" v="231"/>
        <pc:sldMkLst>
          <pc:docMk/>
          <pc:sldMk cId="767823177" sldId="319"/>
        </pc:sldMkLst>
        <pc:spChg chg="mod">
          <ac:chgData name="Fredsson Jeanette - SLF" userId="S::jeanette.fredsson@helsingborg.se::8fdda417-2945-49a5-97dc-c2d7e4a7435d" providerId="AD" clId="Web-{C5CF9B6C-4DC5-434B-AAC3-888D1980ECCB}" dt="2021-01-07T14:15:00.042" v="225" actId="14100"/>
          <ac:spMkLst>
            <pc:docMk/>
            <pc:sldMk cId="767823177" sldId="319"/>
            <ac:spMk id="17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C76BAAD5-03DD-452B-88F7-880989129463}"/>
    <pc:docChg chg="modSld sldOrd">
      <pc:chgData name="Pilo Paulina - SLF" userId="S::paulina.pilo@helsingborg.se::61f73005-1988-4b53-aab1-1ec2d859f825" providerId="AD" clId="Web-{C76BAAD5-03DD-452B-88F7-880989129463}" dt="2021-02-22T10:44:30.141" v="170"/>
      <pc:docMkLst>
        <pc:docMk/>
      </pc:docMkLst>
      <pc:sldChg chg="ord">
        <pc:chgData name="Pilo Paulina - SLF" userId="S::paulina.pilo@helsingborg.se::61f73005-1988-4b53-aab1-1ec2d859f825" providerId="AD" clId="Web-{C76BAAD5-03DD-452B-88F7-880989129463}" dt="2021-02-22T10:44:30.141" v="170"/>
        <pc:sldMkLst>
          <pc:docMk/>
          <pc:sldMk cId="1188884405" sldId="301"/>
        </pc:sldMkLst>
      </pc:sldChg>
      <pc:sldChg chg="modSp modNotes">
        <pc:chgData name="Pilo Paulina - SLF" userId="S::paulina.pilo@helsingborg.se::61f73005-1988-4b53-aab1-1ec2d859f825" providerId="AD" clId="Web-{C76BAAD5-03DD-452B-88F7-880989129463}" dt="2021-02-22T10:42:41.186" v="110" actId="20577"/>
        <pc:sldMkLst>
          <pc:docMk/>
          <pc:sldMk cId="1810552797" sldId="352"/>
        </pc:sldMkLst>
        <pc:spChg chg="mod">
          <ac:chgData name="Pilo Paulina - SLF" userId="S::paulina.pilo@helsingborg.se::61f73005-1988-4b53-aab1-1ec2d859f825" providerId="AD" clId="Web-{C76BAAD5-03DD-452B-88F7-880989129463}" dt="2021-02-22T10:42:41.186" v="110" actId="20577"/>
          <ac:spMkLst>
            <pc:docMk/>
            <pc:sldMk cId="1810552797" sldId="352"/>
            <ac:spMk id="2" creationId="{00000000-0000-0000-0000-000000000000}"/>
          </ac:spMkLst>
        </pc:spChg>
      </pc:sldChg>
      <pc:sldChg chg="modNotes">
        <pc:chgData name="Pilo Paulina - SLF" userId="S::paulina.pilo@helsingborg.se::61f73005-1988-4b53-aab1-1ec2d859f825" providerId="AD" clId="Web-{C76BAAD5-03DD-452B-88F7-880989129463}" dt="2021-02-22T10:42:55.562" v="136"/>
        <pc:sldMkLst>
          <pc:docMk/>
          <pc:sldMk cId="3843248493" sldId="391"/>
        </pc:sldMkLst>
      </pc:sldChg>
      <pc:sldChg chg="modSp">
        <pc:chgData name="Pilo Paulina - SLF" userId="S::paulina.pilo@helsingborg.se::61f73005-1988-4b53-aab1-1ec2d859f825" providerId="AD" clId="Web-{C76BAAD5-03DD-452B-88F7-880989129463}" dt="2021-02-22T10:44:21.923" v="168" actId="20577"/>
        <pc:sldMkLst>
          <pc:docMk/>
          <pc:sldMk cId="143864178" sldId="392"/>
        </pc:sldMkLst>
        <pc:spChg chg="mod">
          <ac:chgData name="Pilo Paulina - SLF" userId="S::paulina.pilo@helsingborg.se::61f73005-1988-4b53-aab1-1ec2d859f825" providerId="AD" clId="Web-{C76BAAD5-03DD-452B-88F7-880989129463}" dt="2021-02-22T10:43:56.719" v="163" actId="14100"/>
          <ac:spMkLst>
            <pc:docMk/>
            <pc:sldMk cId="143864178" sldId="392"/>
            <ac:spMk id="2" creationId="{00000000-0000-0000-0000-000000000000}"/>
          </ac:spMkLst>
        </pc:spChg>
        <pc:spChg chg="mod">
          <ac:chgData name="Pilo Paulina - SLF" userId="S::paulina.pilo@helsingborg.se::61f73005-1988-4b53-aab1-1ec2d859f825" providerId="AD" clId="Web-{C76BAAD5-03DD-452B-88F7-880989129463}" dt="2021-02-22T10:44:21.923" v="168" actId="20577"/>
          <ac:spMkLst>
            <pc:docMk/>
            <pc:sldMk cId="143864178" sldId="392"/>
            <ac:spMk id="3" creationId="{00000000-0000-0000-0000-000000000000}"/>
          </ac:spMkLst>
        </pc:spChg>
      </pc:sldChg>
    </pc:docChg>
  </pc:docChgLst>
  <pc:docChgLst>
    <pc:chgData name="Pilo Paulina - SLF" userId="S::paulina.pilo@helsingborg.se::61f73005-1988-4b53-aab1-1ec2d859f825" providerId="AD" clId="Web-{591C7913-4BC4-4E4B-AE79-3727411A0743}"/>
    <pc:docChg chg="modSld sldOrd">
      <pc:chgData name="Pilo Paulina - SLF" userId="S::paulina.pilo@helsingborg.se::61f73005-1988-4b53-aab1-1ec2d859f825" providerId="AD" clId="Web-{591C7913-4BC4-4E4B-AE79-3727411A0743}" dt="2020-11-25T11:43:42.623" v="1" actId="14100"/>
      <pc:docMkLst>
        <pc:docMk/>
      </pc:docMkLst>
      <pc:sldChg chg="modSp ord">
        <pc:chgData name="Pilo Paulina - SLF" userId="S::paulina.pilo@helsingborg.se::61f73005-1988-4b53-aab1-1ec2d859f825" providerId="AD" clId="Web-{591C7913-4BC4-4E4B-AE79-3727411A0743}" dt="2020-11-25T11:43:42.623" v="1" actId="14100"/>
        <pc:sldMkLst>
          <pc:docMk/>
          <pc:sldMk cId="1301075084" sldId="297"/>
        </pc:sldMkLst>
        <pc:spChg chg="mod">
          <ac:chgData name="Pilo Paulina - SLF" userId="S::paulina.pilo@helsingborg.se::61f73005-1988-4b53-aab1-1ec2d859f825" providerId="AD" clId="Web-{591C7913-4BC4-4E4B-AE79-3727411A0743}" dt="2020-11-25T11:43:42.623" v="1" actId="14100"/>
          <ac:spMkLst>
            <pc:docMk/>
            <pc:sldMk cId="1301075084" sldId="297"/>
            <ac:spMk id="2" creationId="{00000000-0000-0000-0000-000000000000}"/>
          </ac:spMkLst>
        </pc:spChg>
      </pc:sldChg>
    </pc:docChg>
  </pc:docChgLst>
  <pc:docChgLst>
    <pc:chgData name="Fredsson Jeanette - SLF" userId="S::jeanette.fredsson@helsingborg.se::8fdda417-2945-49a5-97dc-c2d7e4a7435d" providerId="AD" clId="Web-{FE35E9D7-A7D6-4F93-873A-598AF3B2334A}"/>
    <pc:docChg chg="modSld sldOrd">
      <pc:chgData name="Fredsson Jeanette - SLF" userId="S::jeanette.fredsson@helsingborg.se::8fdda417-2945-49a5-97dc-c2d7e4a7435d" providerId="AD" clId="Web-{FE35E9D7-A7D6-4F93-873A-598AF3B2334A}" dt="2020-12-02T15:35:30.705" v="763" actId="20577"/>
      <pc:docMkLst>
        <pc:docMk/>
      </pc:docMkLst>
      <pc:sldChg chg="modSp">
        <pc:chgData name="Fredsson Jeanette - SLF" userId="S::jeanette.fredsson@helsingborg.se::8fdda417-2945-49a5-97dc-c2d7e4a7435d" providerId="AD" clId="Web-{FE35E9D7-A7D6-4F93-873A-598AF3B2334A}" dt="2020-12-02T15:05:19.330" v="146" actId="20577"/>
        <pc:sldMkLst>
          <pc:docMk/>
          <pc:sldMk cId="1655281230" sldId="265"/>
        </pc:sldMkLst>
        <pc:spChg chg="mod">
          <ac:chgData name="Fredsson Jeanette - SLF" userId="S::jeanette.fredsson@helsingborg.se::8fdda417-2945-49a5-97dc-c2d7e4a7435d" providerId="AD" clId="Web-{FE35E9D7-A7D6-4F93-873A-598AF3B2334A}" dt="2020-12-02T15:05:19.330" v="146" actId="20577"/>
          <ac:spMkLst>
            <pc:docMk/>
            <pc:sldMk cId="1655281230" sldId="265"/>
            <ac:spMk id="3" creationId="{00000000-0000-0000-0000-000000000000}"/>
          </ac:spMkLst>
        </pc:spChg>
      </pc:sldChg>
      <pc:sldChg chg="modSp">
        <pc:chgData name="Fredsson Jeanette - SLF" userId="S::jeanette.fredsson@helsingborg.se::8fdda417-2945-49a5-97dc-c2d7e4a7435d" providerId="AD" clId="Web-{FE35E9D7-A7D6-4F93-873A-598AF3B2334A}" dt="2020-12-02T15:30:38.028" v="685" actId="20577"/>
        <pc:sldMkLst>
          <pc:docMk/>
          <pc:sldMk cId="484726317" sldId="266"/>
        </pc:sldMkLst>
        <pc:spChg chg="mod">
          <ac:chgData name="Fredsson Jeanette - SLF" userId="S::jeanette.fredsson@helsingborg.se::8fdda417-2945-49a5-97dc-c2d7e4a7435d" providerId="AD" clId="Web-{FE35E9D7-A7D6-4F93-873A-598AF3B2334A}" dt="2020-12-02T15:30:38.028" v="685" actId="20577"/>
          <ac:spMkLst>
            <pc:docMk/>
            <pc:sldMk cId="484726317" sldId="266"/>
            <ac:spMk id="3" creationId="{00000000-0000-0000-0000-000000000000}"/>
          </ac:spMkLst>
        </pc:spChg>
      </pc:sldChg>
      <pc:sldChg chg="ord">
        <pc:chgData name="Fredsson Jeanette - SLF" userId="S::jeanette.fredsson@helsingborg.se::8fdda417-2945-49a5-97dc-c2d7e4a7435d" providerId="AD" clId="Web-{FE35E9D7-A7D6-4F93-873A-598AF3B2334A}" dt="2020-12-02T14:59:17.699" v="95"/>
        <pc:sldMkLst>
          <pc:docMk/>
          <pc:sldMk cId="2982510928" sldId="290"/>
        </pc:sldMkLst>
      </pc:sldChg>
      <pc:sldChg chg="ord">
        <pc:chgData name="Fredsson Jeanette - SLF" userId="S::jeanette.fredsson@helsingborg.se::8fdda417-2945-49a5-97dc-c2d7e4a7435d" providerId="AD" clId="Web-{FE35E9D7-A7D6-4F93-873A-598AF3B2334A}" dt="2020-12-02T14:59:17.699" v="94"/>
        <pc:sldMkLst>
          <pc:docMk/>
          <pc:sldMk cId="1780359534" sldId="291"/>
        </pc:sldMkLst>
      </pc:sldChg>
      <pc:sldChg chg="ord">
        <pc:chgData name="Fredsson Jeanette - SLF" userId="S::jeanette.fredsson@helsingborg.se::8fdda417-2945-49a5-97dc-c2d7e4a7435d" providerId="AD" clId="Web-{FE35E9D7-A7D6-4F93-873A-598AF3B2334A}" dt="2020-12-02T14:59:17.699" v="96"/>
        <pc:sldMkLst>
          <pc:docMk/>
          <pc:sldMk cId="1089166248" sldId="294"/>
        </pc:sldMkLst>
      </pc:sldChg>
      <pc:sldChg chg="mod modShow">
        <pc:chgData name="Fredsson Jeanette - SLF" userId="S::jeanette.fredsson@helsingborg.se::8fdda417-2945-49a5-97dc-c2d7e4a7435d" providerId="AD" clId="Web-{FE35E9D7-A7D6-4F93-873A-598AF3B2334A}" dt="2020-12-02T14:59:34.028" v="97"/>
        <pc:sldMkLst>
          <pc:docMk/>
          <pc:sldMk cId="1301075084" sldId="297"/>
        </pc:sldMkLst>
      </pc:sldChg>
      <pc:sldChg chg="mod modShow">
        <pc:chgData name="Fredsson Jeanette - SLF" userId="S::jeanette.fredsson@helsingborg.se::8fdda417-2945-49a5-97dc-c2d7e4a7435d" providerId="AD" clId="Web-{FE35E9D7-A7D6-4F93-873A-598AF3B2334A}" dt="2020-12-02T14:59:39.090" v="98"/>
        <pc:sldMkLst>
          <pc:docMk/>
          <pc:sldMk cId="2063599438" sldId="298"/>
        </pc:sldMkLst>
      </pc:sldChg>
      <pc:sldChg chg="modSp">
        <pc:chgData name="Fredsson Jeanette - SLF" userId="S::jeanette.fredsson@helsingborg.se::8fdda417-2945-49a5-97dc-c2d7e4a7435d" providerId="AD" clId="Web-{FE35E9D7-A7D6-4F93-873A-598AF3B2334A}" dt="2020-12-02T14:42:54.511" v="2" actId="1076"/>
        <pc:sldMkLst>
          <pc:docMk/>
          <pc:sldMk cId="1397804435" sldId="300"/>
        </pc:sldMkLst>
        <pc:spChg chg="mod">
          <ac:chgData name="Fredsson Jeanette - SLF" userId="S::jeanette.fredsson@helsingborg.se::8fdda417-2945-49a5-97dc-c2d7e4a7435d" providerId="AD" clId="Web-{FE35E9D7-A7D6-4F93-873A-598AF3B2334A}" dt="2020-12-02T14:42:54.511" v="2" actId="1076"/>
          <ac:spMkLst>
            <pc:docMk/>
            <pc:sldMk cId="1397804435" sldId="300"/>
            <ac:spMk id="7" creationId="{00000000-0000-0000-0000-000000000000}"/>
          </ac:spMkLst>
        </pc:spChg>
      </pc:sldChg>
      <pc:sldChg chg="ord modNotes">
        <pc:chgData name="Fredsson Jeanette - SLF" userId="S::jeanette.fredsson@helsingborg.se::8fdda417-2945-49a5-97dc-c2d7e4a7435d" providerId="AD" clId="Web-{FE35E9D7-A7D6-4F93-873A-598AF3B2334A}" dt="2020-12-02T15:31:58.029" v="692"/>
        <pc:sldMkLst>
          <pc:docMk/>
          <pc:sldMk cId="1188884405" sldId="301"/>
        </pc:sldMkLst>
      </pc:sldChg>
      <pc:sldChg chg="modSp">
        <pc:chgData name="Fredsson Jeanette - SLF" userId="S::jeanette.fredsson@helsingborg.se::8fdda417-2945-49a5-97dc-c2d7e4a7435d" providerId="AD" clId="Web-{FE35E9D7-A7D6-4F93-873A-598AF3B2334A}" dt="2020-12-02T15:16:09.701" v="333" actId="20577"/>
        <pc:sldMkLst>
          <pc:docMk/>
          <pc:sldMk cId="3446927738" sldId="304"/>
        </pc:sldMkLst>
        <pc:spChg chg="mod">
          <ac:chgData name="Fredsson Jeanette - SLF" userId="S::jeanette.fredsson@helsingborg.se::8fdda417-2945-49a5-97dc-c2d7e4a7435d" providerId="AD" clId="Web-{FE35E9D7-A7D6-4F93-873A-598AF3B2334A}" dt="2020-12-02T15:16:09.701" v="333" actId="20577"/>
          <ac:spMkLst>
            <pc:docMk/>
            <pc:sldMk cId="3446927738" sldId="304"/>
            <ac:spMk id="2" creationId="{751B3B35-2FF5-4497-A505-56A21862DF7F}"/>
          </ac:spMkLst>
        </pc:spChg>
      </pc:sldChg>
      <pc:sldChg chg="modSp">
        <pc:chgData name="Fredsson Jeanette - SLF" userId="S::jeanette.fredsson@helsingborg.se::8fdda417-2945-49a5-97dc-c2d7e4a7435d" providerId="AD" clId="Web-{FE35E9D7-A7D6-4F93-873A-598AF3B2334A}" dt="2020-12-02T15:20:10.783" v="366" actId="20577"/>
        <pc:sldMkLst>
          <pc:docMk/>
          <pc:sldMk cId="1119323458" sldId="306"/>
        </pc:sldMkLst>
        <pc:spChg chg="mod">
          <ac:chgData name="Fredsson Jeanette - SLF" userId="S::jeanette.fredsson@helsingborg.se::8fdda417-2945-49a5-97dc-c2d7e4a7435d" providerId="AD" clId="Web-{FE35E9D7-A7D6-4F93-873A-598AF3B2334A}" dt="2020-12-02T15:20:10.783" v="366" actId="20577"/>
          <ac:spMkLst>
            <pc:docMk/>
            <pc:sldMk cId="1119323458" sldId="306"/>
            <ac:spMk id="9" creationId="{00000000-0000-0000-0000-000000000000}"/>
          </ac:spMkLst>
        </pc:spChg>
        <pc:spChg chg="mod">
          <ac:chgData name="Fredsson Jeanette - SLF" userId="S::jeanette.fredsson@helsingborg.se::8fdda417-2945-49a5-97dc-c2d7e4a7435d" providerId="AD" clId="Web-{FE35E9D7-A7D6-4F93-873A-598AF3B2334A}" dt="2020-12-02T14:48:47.532" v="53" actId="14100"/>
          <ac:spMkLst>
            <pc:docMk/>
            <pc:sldMk cId="1119323458" sldId="306"/>
            <ac:spMk id="12" creationId="{00000000-0000-0000-0000-000000000000}"/>
          </ac:spMkLst>
        </pc:spChg>
        <pc:spChg chg="mod">
          <ac:chgData name="Fredsson Jeanette - SLF" userId="S::jeanette.fredsson@helsingborg.se::8fdda417-2945-49a5-97dc-c2d7e4a7435d" providerId="AD" clId="Web-{FE35E9D7-A7D6-4F93-873A-598AF3B2334A}" dt="2020-12-02T14:42:42.761" v="1" actId="1076"/>
          <ac:spMkLst>
            <pc:docMk/>
            <pc:sldMk cId="1119323458" sldId="306"/>
            <ac:spMk id="21" creationId="{00000000-0000-0000-0000-000000000000}"/>
          </ac:spMkLst>
        </pc:spChg>
      </pc:sldChg>
      <pc:sldChg chg="addSp modSp mod ord modShow">
        <pc:chgData name="Fredsson Jeanette - SLF" userId="S::jeanette.fredsson@helsingborg.se::8fdda417-2945-49a5-97dc-c2d7e4a7435d" providerId="AD" clId="Web-{FE35E9D7-A7D6-4F93-873A-598AF3B2334A}" dt="2020-12-02T15:35:30.705" v="762" actId="20577"/>
        <pc:sldMkLst>
          <pc:docMk/>
          <pc:sldMk cId="353782460" sldId="308"/>
        </pc:sldMkLst>
        <pc:spChg chg="mod">
          <ac:chgData name="Fredsson Jeanette - SLF" userId="S::jeanette.fredsson@helsingborg.se::8fdda417-2945-49a5-97dc-c2d7e4a7435d" providerId="AD" clId="Web-{FE35E9D7-A7D6-4F93-873A-598AF3B2334A}" dt="2020-12-02T15:27:37.619" v="655" actId="20577"/>
          <ac:spMkLst>
            <pc:docMk/>
            <pc:sldMk cId="353782460" sldId="308"/>
            <ac:spMk id="2" creationId="{00000000-0000-0000-0000-000000000000}"/>
          </ac:spMkLst>
        </pc:spChg>
        <pc:spChg chg="mod">
          <ac:chgData name="Fredsson Jeanette - SLF" userId="S::jeanette.fredsson@helsingborg.se::8fdda417-2945-49a5-97dc-c2d7e4a7435d" providerId="AD" clId="Web-{FE35E9D7-A7D6-4F93-873A-598AF3B2334A}" dt="2020-12-02T15:22:28.582" v="378" actId="20577"/>
          <ac:spMkLst>
            <pc:docMk/>
            <pc:sldMk cId="353782460" sldId="308"/>
            <ac:spMk id="3" creationId="{00000000-0000-0000-0000-000000000000}"/>
          </ac:spMkLst>
        </pc:spChg>
        <pc:spChg chg="mod">
          <ac:chgData name="Fredsson Jeanette - SLF" userId="S::jeanette.fredsson@helsingborg.se::8fdda417-2945-49a5-97dc-c2d7e4a7435d" providerId="AD" clId="Web-{FE35E9D7-A7D6-4F93-873A-598AF3B2334A}" dt="2020-12-02T15:35:10.282" v="729" actId="20577"/>
          <ac:spMkLst>
            <pc:docMk/>
            <pc:sldMk cId="353782460" sldId="308"/>
            <ac:spMk id="4" creationId="{00000000-0000-0000-0000-000000000000}"/>
          </ac:spMkLst>
        </pc:spChg>
        <pc:spChg chg="add mod">
          <ac:chgData name="Fredsson Jeanette - SLF" userId="S::jeanette.fredsson@helsingborg.se::8fdda417-2945-49a5-97dc-c2d7e4a7435d" providerId="AD" clId="Web-{FE35E9D7-A7D6-4F93-873A-598AF3B2334A}" dt="2020-12-02T15:35:30.705" v="762" actId="20577"/>
          <ac:spMkLst>
            <pc:docMk/>
            <pc:sldMk cId="353782460" sldId="308"/>
            <ac:spMk id="5" creationId="{8A474206-7E8F-426B-B8DC-3BBEF958E1C9}"/>
          </ac:spMkLst>
        </pc:spChg>
      </pc:sldChg>
    </pc:docChg>
  </pc:docChgLst>
  <pc:docChgLst>
    <pc:chgData name="Pilo Paulina - SLF" userId="S::paulina.pilo@helsingborg.se::61f73005-1988-4b53-aab1-1ec2d859f825" providerId="AD" clId="Web-{5701AF78-CE86-4EAC-8A9B-620BB24455A6}"/>
    <pc:docChg chg="">
      <pc:chgData name="Pilo Paulina - SLF" userId="S::paulina.pilo@helsingborg.se::61f73005-1988-4b53-aab1-1ec2d859f825" providerId="AD" clId="Web-{5701AF78-CE86-4EAC-8A9B-620BB24455A6}" dt="2020-11-24T14:51:18.114" v="0"/>
      <pc:docMkLst>
        <pc:docMk/>
      </pc:docMkLst>
      <pc:sldChg chg="addCm">
        <pc:chgData name="Pilo Paulina - SLF" userId="S::paulina.pilo@helsingborg.se::61f73005-1988-4b53-aab1-1ec2d859f825" providerId="AD" clId="Web-{5701AF78-CE86-4EAC-8A9B-620BB24455A6}" dt="2020-11-24T14:51:18.114" v="0"/>
        <pc:sldMkLst>
          <pc:docMk/>
          <pc:sldMk cId="2063599438" sldId="29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noProof="0">
              <a:cs typeface="Calibri"/>
            </a:endParaRPr>
          </a:p>
          <a:p>
            <a:endParaRPr lang="sv-SE" baseline="0" noProof="0">
              <a:cs typeface="Calibri"/>
            </a:endParaRPr>
          </a:p>
          <a:p>
            <a:endParaRPr lang="sv-SE" baseline="0" noProof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62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0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34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2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93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41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12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01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9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0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2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/>
              <a:t>Addera rubrik</a:t>
            </a:r>
            <a:br>
              <a:rPr lang="sv-SE" noProof="0"/>
            </a:b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127343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1596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667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05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307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63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57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066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270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064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45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71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321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74776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1093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97376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73333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0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1816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9600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76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420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194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177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911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56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479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679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innehåll 13"/>
          <p:cNvSpPr>
            <a:spLocks noGrp="1"/>
          </p:cNvSpPr>
          <p:nvPr>
            <p:ph sz="quarter" idx="10"/>
          </p:nvPr>
        </p:nvSpPr>
        <p:spPr>
          <a:xfrm>
            <a:off x="398757" y="1010381"/>
            <a:ext cx="8051302" cy="3712717"/>
          </a:xfrm>
        </p:spPr>
        <p:txBody>
          <a:bodyPr/>
          <a:lstStyle>
            <a:lvl1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>
                <a:solidFill>
                  <a:srgbClr val="383F50"/>
                </a:solidFill>
              </a:defRPr>
            </a:lvl1pPr>
            <a:lvl2pPr marL="628650" indent="-171450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>
                <a:solidFill>
                  <a:srgbClr val="383F50"/>
                </a:solidFill>
              </a:defRPr>
            </a:lvl2pPr>
            <a:lvl3pPr marL="979488" indent="-128588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>
                <a:solidFill>
                  <a:srgbClr val="383F50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5127A7E8-0724-7946-B3D8-3B4B9F54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46" y="128305"/>
            <a:ext cx="8052613" cy="878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D4B50DA-B224-4947-956D-BD5E5D54B14F}"/>
              </a:ext>
            </a:extLst>
          </p:cNvPr>
          <p:cNvSpPr/>
          <p:nvPr userDrawn="1"/>
        </p:nvSpPr>
        <p:spPr bwMode="auto">
          <a:xfrm>
            <a:off x="107504" y="123478"/>
            <a:ext cx="8928992" cy="4896544"/>
          </a:xfrm>
          <a:prstGeom prst="rect">
            <a:avLst/>
          </a:prstGeom>
          <a:noFill/>
          <a:ln w="12700" cap="flat" cmpd="sng" algn="ctr">
            <a:solidFill>
              <a:srgbClr val="383F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Rockwell Light" charset="0"/>
              <a:ea typeface="Rockwell Light" charset="0"/>
              <a:cs typeface="Rockwell Light" charset="0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A805856-2E1A-AC48-8BE4-0B10A05DE76B}"/>
              </a:ext>
            </a:extLst>
          </p:cNvPr>
          <p:cNvSpPr/>
          <p:nvPr userDrawn="1"/>
        </p:nvSpPr>
        <p:spPr bwMode="auto">
          <a:xfrm>
            <a:off x="35496" y="51470"/>
            <a:ext cx="9073008" cy="5040560"/>
          </a:xfrm>
          <a:prstGeom prst="rect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Rockwell Light" charset="0"/>
              <a:ea typeface="Rockwell Light" charset="0"/>
              <a:cs typeface="Rockwell Light" charset="0"/>
            </a:endParaRPr>
          </a:p>
        </p:txBody>
      </p:sp>
      <p:grpSp>
        <p:nvGrpSpPr>
          <p:cNvPr id="27" name="Grupp 26">
            <a:extLst>
              <a:ext uri="{FF2B5EF4-FFF2-40B4-BE49-F238E27FC236}">
                <a16:creationId xmlns:a16="http://schemas.microsoft.com/office/drawing/2014/main" id="{089C6F51-212D-FF4B-A275-6E2AF9E38E82}"/>
              </a:ext>
            </a:extLst>
          </p:cNvPr>
          <p:cNvGrpSpPr/>
          <p:nvPr userDrawn="1"/>
        </p:nvGrpSpPr>
        <p:grpSpPr>
          <a:xfrm>
            <a:off x="8751010" y="121975"/>
            <a:ext cx="291834" cy="878401"/>
            <a:chOff x="8757495" y="997330"/>
            <a:chExt cx="291834" cy="878401"/>
          </a:xfrm>
        </p:grpSpPr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8D3B088F-0FDF-1941-95C9-B627C3E899A5}"/>
                </a:ext>
              </a:extLst>
            </p:cNvPr>
            <p:cNvSpPr/>
            <p:nvPr userDrawn="1"/>
          </p:nvSpPr>
          <p:spPr bwMode="auto">
            <a:xfrm>
              <a:off x="8757495" y="997330"/>
              <a:ext cx="291834" cy="878401"/>
            </a:xfrm>
            <a:prstGeom prst="rect">
              <a:avLst/>
            </a:prstGeom>
            <a:solidFill>
              <a:srgbClr val="383F50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Rockwell Light" charset="0"/>
                <a:ea typeface="Rockwell Light" charset="0"/>
                <a:cs typeface="Rockwell Light" charset="0"/>
              </a:endParaRPr>
            </a:p>
          </p:txBody>
        </p:sp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46C7A3DA-4B5C-8E4E-816F-231B5B6902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553352" y="1387242"/>
              <a:ext cx="700121" cy="985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1888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8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3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8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1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 marL="287986" indent="-287986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0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 marL="287986" indent="-287986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 marL="287986" indent="-287986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6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70" y="1200154"/>
            <a:ext cx="7907867" cy="3151585"/>
          </a:xfrm>
          <a:prstGeom prst="rect">
            <a:avLst/>
          </a:prstGeom>
        </p:spPr>
        <p:txBody>
          <a:bodyPr/>
          <a:lstStyle>
            <a:lvl1pPr marL="287986" indent="-287986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70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2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97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8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316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2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3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618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8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01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2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3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1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8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0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ö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0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0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0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0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0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32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4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1113586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Namn Efternamn </a:t>
            </a: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 Titel</a:t>
            </a:r>
          </a:p>
        </p:txBody>
      </p:sp>
      <p:pic>
        <p:nvPicPr>
          <p:cNvPr id="16" name="Bildobjekt 15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4525"/>
            <a:ext cx="1862210" cy="527170"/>
          </a:xfrm>
          <a:prstGeom prst="rect">
            <a:avLst/>
          </a:prstGeom>
        </p:spPr>
      </p:pic>
      <p:sp>
        <p:nvSpPr>
          <p:cNvPr id="19" name="TextBox 14"/>
          <p:cNvSpPr txBox="1"/>
          <p:nvPr/>
        </p:nvSpPr>
        <p:spPr>
          <a:xfrm>
            <a:off x="1113585" y="459735"/>
            <a:ext cx="3960440" cy="24046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Förvaltning</a:t>
            </a:r>
            <a:endParaRPr lang="sv-SE" sz="900" b="1" i="0" u="none" kern="100" cap="none" spc="0" baseline="0" noProof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3585" y="585490"/>
            <a:ext cx="3960440" cy="41593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Avdelning</a:t>
            </a:r>
          </a:p>
        </p:txBody>
      </p:sp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27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9031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472352"/>
            <a:ext cx="3960440" cy="25308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Stadsledningsförvaltningen</a:t>
            </a:r>
            <a:endParaRPr lang="sv-SE" sz="900" b="1" i="0" u="none" kern="100" cap="none" spc="0" baseline="0" noProof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1113585" y="591799"/>
            <a:ext cx="3049469" cy="22825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Digitaliseringsavdelningen</a:t>
            </a: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2022-11-17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26" r:id="rId2"/>
    <p:sldLayoutId id="2147483742" r:id="rId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2022-11-17</a:t>
            </a:fld>
            <a:endParaRPr lang="en-US" sz="1800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25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lvl1pPr algn="l" defTabSz="457189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07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6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2022-11-17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459735"/>
            <a:ext cx="3960440" cy="24046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Förvaltning</a:t>
            </a:r>
            <a:endParaRPr lang="sv-SE" sz="900" b="1" i="0" u="none" kern="100" cap="none" spc="0" baseline="0" noProof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1113586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Namn Efternamn </a:t>
            </a: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 Titel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3585" y="585490"/>
            <a:ext cx="3960440" cy="41593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Avdelning</a:t>
            </a:r>
          </a:p>
        </p:txBody>
      </p:sp>
      <p:pic>
        <p:nvPicPr>
          <p:cNvPr id="16" name="Bildobjekt 15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4525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5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2022-11-17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454" y="4317798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7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688" y="431911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82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2022-11-17</a:t>
            </a:fld>
            <a:endParaRPr lang="en-US" sz="1800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4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178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178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2942" indent="-228588" algn="l" defTabSz="457178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120" indent="-228588" algn="l" defTabSz="457178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297" indent="-228588" algn="l" defTabSz="457178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474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8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09546" y="946299"/>
            <a:ext cx="7006431" cy="2229046"/>
          </a:xfrm>
          <a:prstGeom prst="rect">
            <a:avLst/>
          </a:prstGeom>
        </p:spPr>
        <p:txBody>
          <a:bodyPr lIns="91440" tIns="45720" rIns="91440" bIns="45720" anchor="b">
            <a:noAutofit/>
          </a:bodyPr>
          <a:lstStyle/>
          <a:p>
            <a:r>
              <a:rPr lang="sv-SE" sz="3600" dirty="0"/>
              <a:t>Beställningsprocessen</a:t>
            </a:r>
            <a:br>
              <a:rPr lang="sv-SE" sz="3600" dirty="0"/>
            </a:br>
            <a:r>
              <a:rPr lang="sv-SE" sz="2400" dirty="0"/>
              <a:t>En ny gemensam ingång för beställningar.</a:t>
            </a:r>
            <a:br>
              <a:rPr lang="sv-SE" sz="2400" dirty="0"/>
            </a:br>
            <a:br>
              <a:rPr lang="sv-SE" sz="3600" dirty="0"/>
            </a:br>
            <a:endParaRPr lang="sv-SE"/>
          </a:p>
        </p:txBody>
      </p:sp>
      <p:sp>
        <p:nvSpPr>
          <p:cNvPr id="3" name="textruta 2"/>
          <p:cNvSpPr txBox="1"/>
          <p:nvPr/>
        </p:nvSpPr>
        <p:spPr>
          <a:xfrm>
            <a:off x="1109546" y="2869314"/>
            <a:ext cx="598419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sv-SE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996288D-45AC-3DA3-980B-EAB5340651BB}"/>
              </a:ext>
            </a:extLst>
          </p:cNvPr>
          <p:cNvSpPr txBox="1"/>
          <p:nvPr/>
        </p:nvSpPr>
        <p:spPr>
          <a:xfrm>
            <a:off x="5302198" y="4421332"/>
            <a:ext cx="3824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>
                <a:solidFill>
                  <a:srgbClr val="FFFFFF"/>
                </a:solidFill>
              </a:rPr>
              <a:t>Lansering 22 november 2022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271640"/>
          </a:xfrm>
        </p:spPr>
        <p:txBody>
          <a:bodyPr lIns="68580" tIns="34290" rIns="68580" bIns="34290" anchor="t"/>
          <a:lstStyle/>
          <a:p>
            <a:r>
              <a:rPr lang="sv-SE" sz="1350"/>
              <a:t>Syftet med processen är att skapa en effektiv, proaktiv och hållbar hantering av stadens beställningar till digitaliseringsavdelningen och att tydliggöra roller med ansvar och befogenheter.</a:t>
            </a:r>
            <a:endParaRPr lang="en-US" sz="1350"/>
          </a:p>
          <a:p>
            <a:pPr marL="213995" indent="-213995">
              <a:buChar char="•"/>
            </a:pPr>
            <a:endParaRPr lang="sv-SE" sz="1350"/>
          </a:p>
          <a:p>
            <a:r>
              <a:rPr lang="sv-SE" sz="1350"/>
              <a:t>Beställningsprocessen är en stödprocess som syftar till att förenkla och förtydliga beställningar av befintliga produkter och tjänster.</a:t>
            </a:r>
            <a:endParaRPr lang="sv-SE"/>
          </a:p>
          <a:p>
            <a:endParaRPr lang="sv-SE" sz="1350"/>
          </a:p>
          <a:p>
            <a:r>
              <a:rPr lang="sv-SE" sz="1350"/>
              <a:t>Processen ska även kunna ta emot beställningar där kunden inte vet hur behovet ska lösas.</a:t>
            </a:r>
            <a:endParaRPr lang="sv-SE"/>
          </a:p>
          <a:p>
            <a:endParaRPr lang="sv-SE" sz="1350"/>
          </a:p>
          <a:p>
            <a:endParaRPr lang="sv-SE"/>
          </a:p>
          <a:p>
            <a:endParaRPr lang="sv-SE" sz="1350"/>
          </a:p>
          <a:p>
            <a:endParaRPr lang="sv-SE" sz="135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Beställningsprocessen</a:t>
            </a:r>
          </a:p>
        </p:txBody>
      </p:sp>
    </p:spTree>
    <p:extLst>
      <p:ext uri="{BB962C8B-B14F-4D97-AF65-F5344CB8AC3E}">
        <p14:creationId xmlns:p14="http://schemas.microsoft.com/office/powerpoint/2010/main" val="26469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271640"/>
          </a:xfrm>
        </p:spPr>
        <p:txBody>
          <a:bodyPr lIns="68580" tIns="34290" rIns="68580" bIns="34290" anchor="t"/>
          <a:lstStyle/>
          <a:p>
            <a:r>
              <a:rPr lang="sv-SE" sz="1350" b="1"/>
              <a:t>Fler nya tjänster och produkter har lanserats</a:t>
            </a:r>
          </a:p>
          <a:p>
            <a:pPr marL="285750" indent="-285750">
              <a:buChar char="•"/>
            </a:pPr>
            <a:r>
              <a:rPr lang="sv-SE" sz="1350"/>
              <a:t>Flera nya tjänster har införts hos Datafabriken som till exempel Datatorget, Datavalvet </a:t>
            </a:r>
            <a:r>
              <a:rPr lang="sv-SE" sz="1350" err="1"/>
              <a:t>IoT</a:t>
            </a:r>
            <a:r>
              <a:rPr lang="sv-SE" sz="1350"/>
              <a:t> och AI.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Frågan uppstod hur förvaltningar och verksamheter skulle kunna beställa dessa nya tjänster på ett bra och tydligt sätt.</a:t>
            </a:r>
          </a:p>
          <a:p>
            <a:endParaRPr lang="sv-SE" sz="1350"/>
          </a:p>
          <a:p>
            <a:r>
              <a:rPr lang="sv-SE" sz="1350" b="1"/>
              <a:t>Finns det andra med samma eller liknande behov inom avdelningen?</a:t>
            </a:r>
          </a:p>
          <a:p>
            <a:r>
              <a:rPr lang="sv-SE" sz="1350"/>
              <a:t>Liknande behov fanns även hos andra produktägare på digitaliseringsavdelningen.</a:t>
            </a:r>
          </a:p>
          <a:p>
            <a:endParaRPr lang="sv-SE" sz="1350"/>
          </a:p>
          <a:p>
            <a:r>
              <a:rPr lang="sv-SE" sz="1350" b="1"/>
              <a:t>Är något redan gjort?</a:t>
            </a:r>
          </a:p>
          <a:p>
            <a:r>
              <a:rPr lang="sv-SE" sz="1350"/>
              <a:t>Det fanns redan en fungerade e-tjänst för beställningar av e-tjänster.</a:t>
            </a:r>
          </a:p>
          <a:p>
            <a:endParaRPr lang="sv-SE" sz="1350"/>
          </a:p>
          <a:p>
            <a:endParaRPr lang="sv-SE"/>
          </a:p>
          <a:p>
            <a:endParaRPr lang="sv-SE" sz="1350"/>
          </a:p>
          <a:p>
            <a:endParaRPr lang="sv-SE" sz="135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Så började det...</a:t>
            </a:r>
          </a:p>
        </p:txBody>
      </p:sp>
    </p:spTree>
    <p:extLst>
      <p:ext uri="{BB962C8B-B14F-4D97-AF65-F5344CB8AC3E}">
        <p14:creationId xmlns:p14="http://schemas.microsoft.com/office/powerpoint/2010/main" val="383254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526689"/>
          </a:xfrm>
        </p:spPr>
        <p:txBody>
          <a:bodyPr lIns="68580" tIns="34290" rIns="68580" bIns="34290" anchor="t"/>
          <a:lstStyle/>
          <a:p>
            <a:r>
              <a:rPr lang="sv-SE" sz="1350" b="1"/>
              <a:t>Otydlighet och avsaknad av struktur</a:t>
            </a:r>
          </a:p>
          <a:p>
            <a:pPr marL="285750" indent="-285750">
              <a:buChar char="•"/>
            </a:pPr>
            <a:r>
              <a:rPr lang="sv-SE" sz="1350"/>
              <a:t>Vi får idag in beställningar på flera olika sätt och i olika kanaler som e-post, funktionsbrevlådor, telefon, Teams och via möten.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Det finns ingen tydlig ingång för förvaltningar och verksamheter som vill göra beställningar.</a:t>
            </a:r>
          </a:p>
          <a:p>
            <a:pPr marL="285750" indent="-285750">
              <a:buChar char="•"/>
            </a:pPr>
            <a:r>
              <a:rPr lang="sv-SE" sz="1350"/>
              <a:t>Förvaltningar och verksamheter får ingen tydlig återkoppling, varken om beställningen och annan information. </a:t>
            </a:r>
          </a:p>
          <a:p>
            <a:pPr marL="285750" indent="-285750">
              <a:buChar char="•"/>
            </a:pPr>
            <a:r>
              <a:rPr lang="sv-SE" sz="1350"/>
              <a:t>De beställningar som kommer in är ofta otydliga och en hel del information saknas.</a:t>
            </a:r>
          </a:p>
          <a:p>
            <a:pPr marL="285750" indent="-285750">
              <a:buChar char="•"/>
            </a:pPr>
            <a:r>
              <a:rPr lang="sv-SE" sz="1350"/>
              <a:t>Vi har ingen gemensam eller tydlig bild av beställningar från förvaltningar och verksamheter.</a:t>
            </a:r>
          </a:p>
          <a:p>
            <a:endParaRPr lang="sv-SE" sz="1350"/>
          </a:p>
          <a:p>
            <a:r>
              <a:rPr lang="sv-SE" sz="1350" b="1"/>
              <a:t>Personberoende och ineffektivitet</a:t>
            </a:r>
          </a:p>
          <a:p>
            <a:pPr marL="285750" indent="-285750">
              <a:buChar char="•"/>
            </a:pPr>
            <a:r>
              <a:rPr lang="sv-SE" sz="1350"/>
              <a:t>Det finns i nuläget ett alltför stort personberoende där enskilda personer blir ansvariga för olika beställningar.</a:t>
            </a:r>
          </a:p>
          <a:p>
            <a:pPr marL="285750" indent="-285750">
              <a:buChar char="•"/>
            </a:pPr>
            <a:r>
              <a:rPr lang="sv-SE" sz="1350"/>
              <a:t>Att låta enskilda personer ansvar helt och hållet för beställningar är kontraproduktivt och gynnar inte samarbete.</a:t>
            </a:r>
          </a:p>
          <a:p>
            <a:endParaRPr lang="sv-SE" sz="1350"/>
          </a:p>
          <a:p>
            <a:endParaRPr lang="sv-SE" sz="1350"/>
          </a:p>
          <a:p>
            <a:endParaRPr lang="sv-SE"/>
          </a:p>
          <a:p>
            <a:endParaRPr lang="sv-SE" sz="1350"/>
          </a:p>
          <a:p>
            <a:endParaRPr lang="sv-SE" sz="135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Nuläge</a:t>
            </a:r>
          </a:p>
        </p:txBody>
      </p:sp>
    </p:spTree>
    <p:extLst>
      <p:ext uri="{BB962C8B-B14F-4D97-AF65-F5344CB8AC3E}">
        <p14:creationId xmlns:p14="http://schemas.microsoft.com/office/powerpoint/2010/main" val="135048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151306"/>
            <a:ext cx="7907867" cy="3344909"/>
          </a:xfrm>
        </p:spPr>
        <p:txBody>
          <a:bodyPr lIns="68580" tIns="34290" rIns="68580" bIns="34290" anchor="t"/>
          <a:lstStyle/>
          <a:p>
            <a:r>
              <a:rPr lang="sv-SE" sz="1200" b="1"/>
              <a:t>Bättre överblick för inkomna beställningar</a:t>
            </a:r>
          </a:p>
          <a:p>
            <a:pPr marL="213995" indent="-213995">
              <a:buFont typeface="Arial,Sans-Serif"/>
              <a:buChar char="•"/>
            </a:pPr>
            <a:r>
              <a:rPr lang="sv-SE" sz="1200"/>
              <a:t>Beställningsprocessen blir transparent.</a:t>
            </a:r>
          </a:p>
          <a:p>
            <a:pPr marL="213995" indent="-213995">
              <a:buFont typeface="Arial,Sans-Serif"/>
              <a:buChar char="•"/>
            </a:pPr>
            <a:r>
              <a:rPr lang="sv-SE" sz="1200"/>
              <a:t>Delaktigheten ökar inom digitaliseringsavdelningen.</a:t>
            </a:r>
            <a:endParaRPr lang="en-US" sz="1200"/>
          </a:p>
          <a:p>
            <a:pPr marL="213995" indent="-213995">
              <a:buFont typeface="Arial,Sans-Serif"/>
              <a:buChar char="•"/>
            </a:pPr>
            <a:r>
              <a:rPr lang="sv-SE" sz="1200"/>
              <a:t>En gemensam process</a:t>
            </a:r>
            <a:endParaRPr lang="en-US" sz="1200"/>
          </a:p>
          <a:p>
            <a:pPr marL="956945" lvl="1" indent="-213995">
              <a:buFont typeface="Wingdings"/>
              <a:buChar char="§"/>
            </a:pPr>
            <a:r>
              <a:rPr lang="sv-SE" sz="1000"/>
              <a:t>Skapar ett enhetligt arbetssätt.</a:t>
            </a:r>
            <a:endParaRPr lang="en-US" sz="1000"/>
          </a:p>
          <a:p>
            <a:pPr marL="956945" lvl="1" indent="-213995">
              <a:buFont typeface="Wingdings"/>
              <a:buChar char="§"/>
            </a:pPr>
            <a:r>
              <a:rPr lang="sv-SE" sz="1000"/>
              <a:t>En gemensam process underlättar eventuella prioriteringar.</a:t>
            </a:r>
            <a:endParaRPr lang="en-US" sz="1000"/>
          </a:p>
          <a:p>
            <a:pPr marL="956945" lvl="1" indent="-213995">
              <a:buFont typeface="Wingdings"/>
              <a:buChar char="§"/>
            </a:pPr>
            <a:r>
              <a:rPr lang="sv-SE" sz="1000"/>
              <a:t>Möjliggör gemensam uppföljning och statistik.</a:t>
            </a:r>
          </a:p>
          <a:p>
            <a:pPr marL="213995" indent="-213995">
              <a:buChar char="•"/>
            </a:pPr>
            <a:endParaRPr lang="sv-SE" sz="1200"/>
          </a:p>
          <a:p>
            <a:r>
              <a:rPr lang="sv-SE" sz="1200" b="1"/>
              <a:t>Bättre service till förvaltningar och verksamheter</a:t>
            </a:r>
          </a:p>
          <a:p>
            <a:pPr marL="213995" indent="-213995">
              <a:buFont typeface="Arial,Sans-Serif"/>
              <a:buChar char="•"/>
            </a:pPr>
            <a:r>
              <a:rPr lang="sv-SE" sz="1200"/>
              <a:t>Lättare att förstå hur man som förvaltning eller verksamhet ska beskriva sin beställning.</a:t>
            </a:r>
          </a:p>
          <a:p>
            <a:pPr marL="213995" indent="-213995">
              <a:buFont typeface="Arial,Sans-Serif"/>
              <a:buChar char="•"/>
            </a:pPr>
            <a:r>
              <a:rPr lang="sv-SE" sz="1200"/>
              <a:t>Beställaren får en tydlig återkoppling och beställningar "trillar inte mellan stolarna".</a:t>
            </a:r>
          </a:p>
          <a:p>
            <a:pPr marL="213995" indent="-213995">
              <a:buFont typeface="Arial,Sans-Serif"/>
              <a:buChar char="•"/>
            </a:pPr>
            <a:endParaRPr lang="sv-SE" sz="1200"/>
          </a:p>
          <a:p>
            <a:r>
              <a:rPr lang="sv-SE" sz="1200" b="1"/>
              <a:t>Bättre kvalitet på de beställningar som kommer in</a:t>
            </a:r>
          </a:p>
          <a:p>
            <a:pPr marL="213995" indent="-213995">
              <a:buChar char="•"/>
            </a:pPr>
            <a:r>
              <a:rPr lang="sv-SE" sz="1200"/>
              <a:t>E-tjänsten underlättar då information kommer in på ett strukturerat sätt.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Nyttor och effekter</a:t>
            </a:r>
          </a:p>
        </p:txBody>
      </p:sp>
    </p:spTree>
    <p:extLst>
      <p:ext uri="{BB962C8B-B14F-4D97-AF65-F5344CB8AC3E}">
        <p14:creationId xmlns:p14="http://schemas.microsoft.com/office/powerpoint/2010/main" val="389153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271640"/>
          </a:xfrm>
        </p:spPr>
        <p:txBody>
          <a:bodyPr lIns="68580" tIns="34290" rIns="68580" bIns="34290" anchor="t"/>
          <a:lstStyle/>
          <a:p>
            <a:r>
              <a:rPr lang="sv-SE" sz="1350" b="1"/>
              <a:t>Förvaltningar och verksamheter</a:t>
            </a:r>
          </a:p>
          <a:p>
            <a:pPr marL="214313" indent="-214313">
              <a:buChar char="•"/>
            </a:pPr>
            <a:r>
              <a:rPr lang="sv-SE" sz="1350"/>
              <a:t>Förvaltningar och verksamheter kommer behöva förändra sitt sätt att kontakta Digitaliseringsavdelningen.</a:t>
            </a:r>
            <a:endParaRPr lang="sv-SE"/>
          </a:p>
          <a:p>
            <a:pPr marL="214313" indent="-214313">
              <a:buChar char="•"/>
            </a:pPr>
            <a:r>
              <a:rPr lang="sv-SE" sz="1350"/>
              <a:t>Nuvarande kontaktvägar som mejl, telefon eller Teams ska inte längre användas.</a:t>
            </a:r>
          </a:p>
          <a:p>
            <a:pPr marL="214313" indent="-214313">
              <a:buChar char="•"/>
            </a:pPr>
            <a:endParaRPr lang="sv-SE" sz="1350"/>
          </a:p>
          <a:p>
            <a:r>
              <a:rPr lang="sv-SE" sz="1350" b="1"/>
              <a:t>Digitaliseringsavdelningen</a:t>
            </a:r>
          </a:p>
          <a:p>
            <a:pPr marL="214313" indent="-214313">
              <a:buChar char="•"/>
            </a:pPr>
            <a:r>
              <a:rPr lang="sv-SE" sz="1350"/>
              <a:t>Berörda medarbetare kommer att behöva lära sig verktyget.</a:t>
            </a:r>
          </a:p>
          <a:p>
            <a:pPr marL="214313" indent="-214313">
              <a:buChar char="•"/>
            </a:pPr>
            <a:r>
              <a:rPr lang="sv-SE" sz="1350"/>
              <a:t>Berörda medarbetare behöver aktivt jobba för att behov och beställningar ska komma in via den nya beställningstjänsten.</a:t>
            </a:r>
          </a:p>
          <a:p>
            <a:pPr marL="214313" indent="-214313">
              <a:buChar char="•"/>
            </a:pPr>
            <a:endParaRPr lang="sv-SE" sz="1350"/>
          </a:p>
          <a:p>
            <a:r>
              <a:rPr lang="sv-SE" sz="1350" b="1"/>
              <a:t>Kommentar</a:t>
            </a:r>
          </a:p>
          <a:p>
            <a:pPr marL="214313" indent="-214313">
              <a:buChar char="•"/>
            </a:pPr>
            <a:r>
              <a:rPr lang="sv-SE" sz="1350"/>
              <a:t>Värt att notera att det nya arbetssättet inte ersätter personliga möten som kan ske innan eller efter en beställning.</a:t>
            </a:r>
          </a:p>
          <a:p>
            <a:endParaRPr lang="sv-SE"/>
          </a:p>
          <a:p>
            <a:endParaRPr lang="sv-SE" sz="1350"/>
          </a:p>
          <a:p>
            <a:endParaRPr lang="sv-SE" sz="135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Förändrat arbetssätt</a:t>
            </a:r>
          </a:p>
        </p:txBody>
      </p:sp>
    </p:spTree>
    <p:extLst>
      <p:ext uri="{BB962C8B-B14F-4D97-AF65-F5344CB8AC3E}">
        <p14:creationId xmlns:p14="http://schemas.microsoft.com/office/powerpoint/2010/main" val="426426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488904"/>
          </a:xfrm>
        </p:spPr>
        <p:txBody>
          <a:bodyPr lIns="68580" tIns="34290" rIns="68580" bIns="34290" anchor="t"/>
          <a:lstStyle/>
          <a:p>
            <a:r>
              <a:rPr lang="sv-SE" sz="1350" b="1"/>
              <a:t>Vi tog fram en processkarta för att visualisera den nya processen.</a:t>
            </a:r>
          </a:p>
          <a:p>
            <a:pPr marL="213995" indent="-213995">
              <a:buChar char="•"/>
            </a:pPr>
            <a:r>
              <a:rPr lang="sv-SE" sz="1350"/>
              <a:t>Produktägare, processägare och teamchefen för Digitaliseringsstöd har varit delaktiga.</a:t>
            </a:r>
            <a:endParaRPr lang="sv-SE"/>
          </a:p>
          <a:p>
            <a:pPr marL="213995" indent="-213995">
              <a:buChar char="•"/>
            </a:pPr>
            <a:r>
              <a:rPr lang="sv-SE" sz="1350"/>
              <a:t>Processkartan kommer att kompletteras med en processbeskrivning.</a:t>
            </a:r>
          </a:p>
          <a:p>
            <a:pPr marL="213995" indent="-213995">
              <a:buChar char="•"/>
            </a:pPr>
            <a:endParaRPr lang="sv-SE" sz="1350"/>
          </a:p>
          <a:p>
            <a:r>
              <a:rPr lang="sv-SE" sz="1350" b="1"/>
              <a:t>En gemensam beställningstjänst är framtagen.</a:t>
            </a:r>
            <a:endParaRPr lang="sv-SE" sz="1350"/>
          </a:p>
          <a:p>
            <a:pPr marL="213995" indent="-213995">
              <a:buChar char="•"/>
            </a:pPr>
            <a:endParaRPr lang="sv-SE" sz="1350"/>
          </a:p>
          <a:p>
            <a:r>
              <a:rPr lang="sv-SE" sz="1350" b="1"/>
              <a:t>Berörda processägare har formulerat sina beställningsfrågor till den gemensamma tjänsten.</a:t>
            </a:r>
          </a:p>
          <a:p>
            <a:pPr marL="213995" indent="-213995">
              <a:buChar char="•"/>
            </a:pPr>
            <a:endParaRPr lang="sv-SE" sz="1350"/>
          </a:p>
          <a:p>
            <a:r>
              <a:rPr lang="sv-SE" sz="1350" b="1"/>
              <a:t>Funktionsbrevlådor för respektive tjänst eller produkt har tagits fram.</a:t>
            </a:r>
            <a:endParaRPr lang="en-US" sz="1350"/>
          </a:p>
          <a:p>
            <a:pPr marL="213995" indent="-213995">
              <a:buFont typeface="Arial,Sans-Serif"/>
              <a:buChar char="•"/>
            </a:pPr>
            <a:endParaRPr lang="sv-SE" sz="1350"/>
          </a:p>
          <a:p>
            <a:r>
              <a:rPr lang="sv-SE" sz="1350" b="1"/>
              <a:t>Samtliga chefer på digitaliseringsavdelningen har godkänt leveransen av den gemensamma e-tjänsten.</a:t>
            </a:r>
          </a:p>
          <a:p>
            <a:pPr marL="285750" indent="-285750">
              <a:buChar char="•"/>
            </a:pPr>
            <a:r>
              <a:rPr lang="sv-SE" sz="1350"/>
              <a:t>När avdelningen får ett nytt ärendehanteringssystem (ITSM) kommer e-tjänsten att flyttas över till det nya systemet.</a:t>
            </a:r>
          </a:p>
          <a:p>
            <a:endParaRPr lang="sv-SE"/>
          </a:p>
          <a:p>
            <a:endParaRPr lang="sv-SE" sz="1350"/>
          </a:p>
          <a:p>
            <a:endParaRPr lang="sv-SE" sz="135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Hur har vi gjort?</a:t>
            </a:r>
          </a:p>
        </p:txBody>
      </p:sp>
    </p:spTree>
    <p:extLst>
      <p:ext uri="{BB962C8B-B14F-4D97-AF65-F5344CB8AC3E}">
        <p14:creationId xmlns:p14="http://schemas.microsoft.com/office/powerpoint/2010/main" val="36404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488904"/>
          </a:xfrm>
        </p:spPr>
        <p:txBody>
          <a:bodyPr lIns="68580" tIns="34290" rIns="68580" bIns="34290" anchor="t"/>
          <a:lstStyle/>
          <a:p>
            <a:r>
              <a:rPr lang="sv-SE" sz="1350" b="1"/>
              <a:t>I e-tjänsten kan följande tjänster eller produkter beställas</a:t>
            </a:r>
          </a:p>
          <a:p>
            <a:pPr marL="285750" indent="-285750">
              <a:buChar char="•"/>
            </a:pPr>
            <a:endParaRPr lang="sv-SE" sz="1350"/>
          </a:p>
          <a:p>
            <a:pPr marL="285750" indent="-285750">
              <a:buChar char="•"/>
            </a:pPr>
            <a:r>
              <a:rPr lang="sv-SE" sz="1350"/>
              <a:t>Artificiell Intelligens, AI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Datatorget, integrationsplattform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Datavalvet, stadsgemensam verksamhetsdata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Öppna data</a:t>
            </a:r>
            <a:endParaRPr lang="sv-SE"/>
          </a:p>
          <a:p>
            <a:pPr marL="285750" indent="-285750">
              <a:buChar char="•"/>
            </a:pPr>
            <a:r>
              <a:rPr lang="sv-SE" sz="1350" err="1"/>
              <a:t>IoT</a:t>
            </a:r>
            <a:r>
              <a:rPr lang="sv-SE" sz="1350"/>
              <a:t>, Internet </a:t>
            </a:r>
            <a:r>
              <a:rPr lang="sv-SE" sz="1350" err="1"/>
              <a:t>of</a:t>
            </a:r>
            <a:r>
              <a:rPr lang="sv-SE" sz="1350"/>
              <a:t> </a:t>
            </a:r>
            <a:r>
              <a:rPr lang="sv-SE" sz="1350" err="1"/>
              <a:t>Things</a:t>
            </a:r>
            <a:endParaRPr lang="sv-SE" err="1"/>
          </a:p>
          <a:p>
            <a:pPr marL="285750" indent="-285750">
              <a:buChar char="•"/>
            </a:pPr>
            <a:r>
              <a:rPr lang="sv-SE" sz="1350"/>
              <a:t>Webbsida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E-tjänst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Innovation</a:t>
            </a:r>
            <a:endParaRPr lang="sv-SE"/>
          </a:p>
          <a:p>
            <a:pPr marL="285750" indent="-285750">
              <a:buChar char="•"/>
            </a:pPr>
            <a:r>
              <a:rPr lang="sv-SE" sz="1350"/>
              <a:t>Behov, om verksamheten inte riktigt vet vilken produkt eller tjänst de ska välja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Vad kan beställas?</a:t>
            </a:r>
          </a:p>
        </p:txBody>
      </p:sp>
    </p:spTree>
    <p:extLst>
      <p:ext uri="{BB962C8B-B14F-4D97-AF65-F5344CB8AC3E}">
        <p14:creationId xmlns:p14="http://schemas.microsoft.com/office/powerpoint/2010/main" val="95323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sv-SE"/>
              <a:t>Processkarta för beställningar</a:t>
            </a:r>
          </a:p>
        </p:txBody>
      </p:sp>
      <p:pic>
        <p:nvPicPr>
          <p:cNvPr id="6" name="Bildobjekt 6">
            <a:extLst>
              <a:ext uri="{FF2B5EF4-FFF2-40B4-BE49-F238E27FC236}">
                <a16:creationId xmlns:a16="http://schemas.microsoft.com/office/drawing/2014/main" id="{79A6B2D6-AD0C-43AA-3F77-B4C4E2E48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1394" y="1034843"/>
            <a:ext cx="6494933" cy="3708809"/>
          </a:xfrm>
        </p:spPr>
      </p:pic>
    </p:spTree>
    <p:extLst>
      <p:ext uri="{BB962C8B-B14F-4D97-AF65-F5344CB8AC3E}">
        <p14:creationId xmlns:p14="http://schemas.microsoft.com/office/powerpoint/2010/main" val="4270252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302067" y="2032301"/>
            <a:ext cx="4014247" cy="2765303"/>
          </a:xfrm>
          <a:prstGeom prst="rect">
            <a:avLst/>
          </a:prstGeom>
        </p:spPr>
        <p:txBody>
          <a:bodyPr lIns="91440" tIns="45720" rIns="91440" bIns="45720" anchor="b">
            <a:noAutofit/>
          </a:bodyPr>
          <a:lstStyle/>
          <a:p>
            <a:r>
              <a:rPr lang="sv-SE" sz="1800"/>
              <a:t>Arbetsgrupp</a:t>
            </a:r>
            <a:br>
              <a:rPr lang="sv-SE" sz="1800"/>
            </a:br>
            <a:r>
              <a:rPr lang="sv-SE" sz="1800" b="0"/>
              <a:t>Emma Hall (praktikant)</a:t>
            </a:r>
            <a:br>
              <a:rPr lang="sv-SE" sz="1800"/>
            </a:br>
            <a:r>
              <a:rPr lang="sv-SE" sz="1800" b="0"/>
              <a:t>Thomas Huldt</a:t>
            </a:r>
            <a:br>
              <a:rPr lang="sv-SE" sz="1800" b="0"/>
            </a:br>
            <a:r>
              <a:rPr lang="sv-SE" sz="1800" b="0"/>
              <a:t>Tom Eriksson</a:t>
            </a:r>
            <a:br>
              <a:rPr lang="sv-SE" sz="1800" b="0"/>
            </a:br>
            <a:r>
              <a:rPr lang="sv-SE" sz="1800" b="0"/>
              <a:t>Susanne Paulsson</a:t>
            </a:r>
            <a:br>
              <a:rPr lang="sv-SE" sz="1800" b="0"/>
            </a:br>
            <a:r>
              <a:rPr lang="sv-SE" sz="1800" b="0"/>
              <a:t>Johanna Wallberg</a:t>
            </a:r>
            <a:br>
              <a:rPr lang="sv-SE" sz="1800"/>
            </a:br>
            <a:br>
              <a:rPr lang="sv-SE" sz="3600"/>
            </a:b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4351878"/>
      </p:ext>
    </p:extLst>
  </p:cSld>
  <p:clrMapOvr>
    <a:masterClrMapping/>
  </p:clrMapOvr>
</p:sld>
</file>

<file path=ppt/theme/theme1.xml><?xml version="1.0" encoding="utf-8"?>
<a:theme xmlns:a="http://schemas.openxmlformats.org/drawingml/2006/main" name="HBG_presentation_mall_widescreen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Tom sida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Tom sida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HBG_presentation_mall_widescreen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BG_presentation_mall_widescreen_new" id="{B4A78F58-817A-4112-858C-128EED7ED162}" vid="{122AF71D-9081-4DB1-88FA-B8F8D7C9D8A7}"/>
    </a:ext>
  </a:extLst>
</a:theme>
</file>

<file path=ppt/theme/theme9.xml><?xml version="1.0" encoding="utf-8"?>
<a:theme xmlns:a="http://schemas.openxmlformats.org/drawingml/2006/main" name="1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BG_presentation_mall_widescreen_new" id="{B4A78F58-817A-4112-858C-128EED7ED162}" vid="{054FC8EC-D759-4E94-A6C7-15518CCCF013}"/>
    </a:ext>
  </a:extLst>
</a:theme>
</file>

<file path=ppt/theme/theme10.xml><?xml version="1.0" encoding="utf-8"?>
<a:theme xmlns:a="http://schemas.openxmlformats.org/drawingml/2006/main" name="1_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BG_presentation_mall_widescreen_new" id="{B4A78F58-817A-4112-858C-128EED7ED162}" vid="{D9480DAD-63E3-4B79-9E5A-441CE34FB8FF}"/>
    </a:ext>
  </a:extLst>
</a:theme>
</file>

<file path=ppt/theme/theme11.xml><?xml version="1.0" encoding="utf-8"?>
<a:theme xmlns:a="http://schemas.openxmlformats.org/drawingml/2006/main" name="2_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95F5051-099A-453F-8993-403998452B99}">
  <we:reference id="wa104178141" version="4.3.3.0" store="en-US" storeType="OMEX"/>
  <we:alternateReferences>
    <we:reference id="WA104178141" version="4.3.3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llaboration Team Document" ma:contentTypeID="0x010100B16161C1156749828247A73D7190880000E1BF22F44F074BC5BE282C55B010BFF10030445653BFD68D4896ADB6543557BF12" ma:contentTypeVersion="7" ma:contentTypeDescription="Collaboration Team Document Content Type" ma:contentTypeScope="" ma:versionID="bc558705eb202f564c247796d71bb073">
  <xsd:schema xmlns:xsd="http://www.w3.org/2001/XMLSchema" xmlns:xs="http://www.w3.org/2001/XMLSchema" xmlns:p="http://schemas.microsoft.com/office/2006/metadata/properties" xmlns:ns2="c7850c12-3605-41db-96c3-7836d8a1a3e1" xmlns:ns3="7b2ba3d5-ae7e-4872-ab6d-f5dc97d22469" xmlns:ns4="b6acdee8-137f-4e05-9345-6cf9f800dcd4" targetNamespace="http://schemas.microsoft.com/office/2006/metadata/properties" ma:root="true" ma:fieldsID="03a0746d28e519f31b86d5e44c8d4d24" ns2:_="" ns3:_="" ns4:_="">
    <xsd:import namespace="c7850c12-3605-41db-96c3-7836d8a1a3e1"/>
    <xsd:import namespace="7b2ba3d5-ae7e-4872-ab6d-f5dc97d22469"/>
    <xsd:import namespace="b6acdee8-137f-4e05-9345-6cf9f800dcd4"/>
    <xsd:element name="properties">
      <xsd:complexType>
        <xsd:sequence>
          <xsd:element name="documentManagement">
            <xsd:complexType>
              <xsd:all>
                <xsd:element ref="ns2:f1aee8533cf548f1ae3f00b1ba124e03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AutoTag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850c12-3605-41db-96c3-7836d8a1a3e1" elementFormDefault="qualified">
    <xsd:import namespace="http://schemas.microsoft.com/office/2006/documentManagement/types"/>
    <xsd:import namespace="http://schemas.microsoft.com/office/infopath/2007/PartnerControls"/>
    <xsd:element name="f1aee8533cf548f1ae3f00b1ba124e03" ma:index="8" nillable="true" ma:taxonomy="true" ma:internalName="f1aee8533cf548f1ae3f00b1ba124e03" ma:taxonomyFieldName="DWDivisions" ma:displayName="Förvaltning/bolag" ma:default="1;#Stadsledningsförvaltningen|b6fc8a29-992e-469d-83ac-4d8ea7b94e08" ma:fieldId="{f1aee853-3cf5-48f1-ae3f-00b1ba124e03}" ma:taxonomyMulti="true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30660c77-e4c3-4ac8-8cac-709088bee566}" ma:internalName="TaxCatchAll" ma:showField="CatchAllData" ma:web="c7850c12-3605-41db-96c3-7836d8a1a3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30660c77-e4c3-4ac8-8cac-709088bee566}" ma:internalName="TaxCatchAllLabel" ma:readOnly="true" ma:showField="CatchAllDataLabel" ma:web="c7850c12-3605-41db-96c3-7836d8a1a3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acdee8-137f-4e05-9345-6cf9f800dcd4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b89223313b284f2a879bf9c1e2dff829 xmlns="c7850c12-3605-41db-96c3-7836d8a1a3e1">
      <Terms xmlns="http://schemas.microsoft.com/office/infopath/2007/PartnerControls"/>
    </b89223313b284f2a879bf9c1e2dff829>
    <f1aee8533cf548f1ae3f00b1ba124e03 xmlns="c7850c12-3605-41db-96c3-7836d8a1a3e1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f1aee8533cf548f1ae3f00b1ba124e03>
    <TaxCatchAll xmlns="7b2ba3d5-ae7e-4872-ab6d-f5dc97d22469">
      <Value>1</Value>
    </TaxCatchAl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A80638-ED4C-40CF-93D9-9D0FF3780060}">
  <ds:schemaRefs>
    <ds:schemaRef ds:uri="7b2ba3d5-ae7e-4872-ab6d-f5dc97d22469"/>
    <ds:schemaRef ds:uri="b6acdee8-137f-4e05-9345-6cf9f800dcd4"/>
    <ds:schemaRef ds:uri="c7850c12-3605-41db-96c3-7836d8a1a3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D8809CD-79EC-41EE-BAEE-A279EA17A25C}">
  <ds:schemaRefs>
    <ds:schemaRef ds:uri="7b2ba3d5-ae7e-4872-ab6d-f5dc97d22469"/>
    <ds:schemaRef ds:uri="9d330d53-2165-4f85-94db-103f1cffbe12"/>
    <ds:schemaRef ds:uri="c7850c12-3605-41db-96c3-7836d8a1a3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HBG_presentation_mall_widescreen.potx</Template>
  <Application>Microsoft Office PowerPoint</Application>
  <PresentationFormat>Bildspel på skärmen (16:9)</PresentationFormat>
  <Slides>10</Slides>
  <Notes>10</Notes>
  <HiddenSlides>0</HiddenSlides>
  <ScaleCrop>false</ScaleCrop>
  <HeadingPairs>
    <vt:vector size="4" baseType="variant">
      <vt:variant>
        <vt:lpstr>Tema</vt:lpstr>
      </vt:variant>
      <vt:variant>
        <vt:i4>11</vt:i4>
      </vt:variant>
      <vt:variant>
        <vt:lpstr>Bildrubriker</vt:lpstr>
      </vt:variant>
      <vt:variant>
        <vt:i4>10</vt:i4>
      </vt:variant>
    </vt:vector>
  </HeadingPairs>
  <TitlesOfParts>
    <vt:vector size="21" baseType="lpstr">
      <vt:lpstr>HBG_presentation_mall_widescreen</vt:lpstr>
      <vt:lpstr>Första sida med färgad bakgrund</vt:lpstr>
      <vt:lpstr>Följande sidor</vt:lpstr>
      <vt:lpstr>Följande sidor med färgad bakgrund</vt:lpstr>
      <vt:lpstr>Tom sida</vt:lpstr>
      <vt:lpstr>1_Tom sida</vt:lpstr>
      <vt:lpstr>2_Tom sida</vt:lpstr>
      <vt:lpstr>1_HBG_presentation_mall_widescreen</vt:lpstr>
      <vt:lpstr>1_Följande sidor</vt:lpstr>
      <vt:lpstr>1_Följande sidor med färgad bakgrund</vt:lpstr>
      <vt:lpstr>2_Följande sidor</vt:lpstr>
      <vt:lpstr>Beställningsprocessen En ny gemensam ingång för beställningar.  </vt:lpstr>
      <vt:lpstr>Beställningsprocessen</vt:lpstr>
      <vt:lpstr>Så började det...</vt:lpstr>
      <vt:lpstr>Nuläge</vt:lpstr>
      <vt:lpstr>Nyttor och effekter</vt:lpstr>
      <vt:lpstr>Förändrat arbetssätt</vt:lpstr>
      <vt:lpstr>Hur har vi gjort?</vt:lpstr>
      <vt:lpstr>Vad kan beställas?</vt:lpstr>
      <vt:lpstr>Processkarta för beställningar</vt:lpstr>
      <vt:lpstr>Arbetsgrupp Emma Hall (praktikant) Thomas Huldt Tom Eriksson Susanne Paulsson Johanna Wallberg  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Learningpoint</dc:creator>
  <cp:revision>17</cp:revision>
  <cp:lastPrinted>2022-10-26T13:34:04Z</cp:lastPrinted>
  <dcterms:created xsi:type="dcterms:W3CDTF">2015-11-05T09:31:38Z</dcterms:created>
  <dcterms:modified xsi:type="dcterms:W3CDTF">2022-11-17T12:33:12Z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0x010100B16161C1156749828247A73D7190880000E1BF22F44F074BC5BE282C55B010BFF10030445653BFD68D4896ADB6543557BF12</vt:lpwstr>
  </property>
  <property fmtid="{D5CDD505-2E9C-101B-9397-08002B2CF9AE}" pid="3" name="MSIP_Label_acd31456-64ab-4900-a7f1-9a6e78c16391_Enabled">
    <vt:lpwstr>true</vt:lpwstr>
  </property>
  <property fmtid="{D5CDD505-2E9C-101B-9397-08002B2CF9AE}" pid="4" name="MSIP_Label_acd31456-64ab-4900-a7f1-9a6e78c16391_SetDate">
    <vt:lpwstr>2020-10-06T09:49:17Z</vt:lpwstr>
  </property>
  <property fmtid="{D5CDD505-2E9C-101B-9397-08002B2CF9AE}" pid="5" name="MSIP_Label_acd31456-64ab-4900-a7f1-9a6e78c16391_Method">
    <vt:lpwstr>Standard</vt:lpwstr>
  </property>
  <property fmtid="{D5CDD505-2E9C-101B-9397-08002B2CF9AE}" pid="6" name="MSIP_Label_acd31456-64ab-4900-a7f1-9a6e78c16391_Name">
    <vt:lpwstr>Public</vt:lpwstr>
  </property>
  <property fmtid="{D5CDD505-2E9C-101B-9397-08002B2CF9AE}" pid="7" name="MSIP_Label_acd31456-64ab-4900-a7f1-9a6e78c16391_SiteId">
    <vt:lpwstr>45a17847-654c-4899-a1d3-9b78e619518d</vt:lpwstr>
  </property>
  <property fmtid="{D5CDD505-2E9C-101B-9397-08002B2CF9AE}" pid="8" name="MSIP_Label_acd31456-64ab-4900-a7f1-9a6e78c16391_ActionId">
    <vt:lpwstr>89212b5f-8323-4814-b019-242d43496afd</vt:lpwstr>
  </property>
  <property fmtid="{D5CDD505-2E9C-101B-9397-08002B2CF9AE}" pid="9" name="MSIP_Label_acd31456-64ab-4900-a7f1-9a6e78c16391_ContentBits">
    <vt:lpwstr>2</vt:lpwstr>
  </property>
  <property fmtid="{D5CDD505-2E9C-101B-9397-08002B2CF9AE}" pid="10" name="DWDivisions">
    <vt:lpwstr>1;#Stadsledningsförvaltningen|b6fc8a29-992e-469d-83ac-4d8ea7b94e08</vt:lpwstr>
  </property>
  <property fmtid="{D5CDD505-2E9C-101B-9397-08002B2CF9AE}" pid="11" name="DWTaxonomyDocumentType">
    <vt:lpwstr/>
  </property>
</Properties>
</file>