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 id="2147483676" r:id="rId6"/>
  </p:sldMasterIdLst>
  <p:notesMasterIdLst>
    <p:notesMasterId r:id="rId20"/>
  </p:notesMasterIdLst>
  <p:sldIdLst>
    <p:sldId id="261" r:id="rId7"/>
    <p:sldId id="284" r:id="rId8"/>
    <p:sldId id="285" r:id="rId9"/>
    <p:sldId id="262" r:id="rId10"/>
    <p:sldId id="272" r:id="rId11"/>
    <p:sldId id="290" r:id="rId12"/>
    <p:sldId id="280" r:id="rId13"/>
    <p:sldId id="289" r:id="rId14"/>
    <p:sldId id="292" r:id="rId15"/>
    <p:sldId id="293" r:id="rId16"/>
    <p:sldId id="282" r:id="rId17"/>
    <p:sldId id="294" r:id="rId18"/>
    <p:sldId id="291" r:id="rId19"/>
  </p:sldIdLst>
  <p:sldSz cx="12192000" cy="6858000"/>
  <p:notesSz cx="6650038" cy="987425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1380"/>
    <a:srgbClr val="99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1D3BB8-91E3-44CA-97C8-A72DD7D58C5D}" v="170" dt="2022-06-03T11:29:18.528"/>
    <p1510:client id="{08655D64-628B-4B85-829C-E209AD3EB249}" v="3" dt="2022-11-28T08:11:23.809"/>
    <p1510:client id="{1EA977DB-3805-483C-8224-FE96B692FEA0}" v="1" dt="2022-11-23T10:53:02.145"/>
    <p1510:client id="{3BC22E1C-BD37-D81C-26B7-FB4A99BBC6AC}" v="629" dt="2022-06-03T11:28:29.100"/>
    <p1510:client id="{45DBC531-B762-4D2E-8705-41739F2AFDE8}" v="3" dt="2022-06-07T06:26:35.154"/>
    <p1510:client id="{502F563E-4BE2-4E9D-AA4D-354A5A0498F5}" v="25" dt="2022-06-02T09:12:18.345"/>
    <p1510:client id="{A5AB554B-3741-4C88-8BB4-0E84EF17880F}" v="11" dt="2022-05-20T06:55:20.672"/>
    <p1510:client id="{F6BA2DD6-F43C-4FF2-B660-107FB2AD4415}" v="24" dt="2022-06-03T08:44:46.797"/>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just format 1 - Dekorfärg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809" autoAdjust="0"/>
  </p:normalViewPr>
  <p:slideViewPr>
    <p:cSldViewPr snapToGrid="0">
      <p:cViewPr varScale="1">
        <p:scale>
          <a:sx n="135" d="100"/>
          <a:sy n="135" d="100"/>
        </p:scale>
        <p:origin x="1176" y="64"/>
      </p:cViewPr>
      <p:guideLst/>
    </p:cSldViewPr>
  </p:slideViewPr>
  <p:notesTextViewPr>
    <p:cViewPr>
      <p:scale>
        <a:sx n="3" d="2"/>
        <a:sy n="3" d="2"/>
      </p:scale>
      <p:origin x="0" y="0"/>
    </p:cViewPr>
  </p:notesTextViewPr>
  <p:sorterViewPr>
    <p:cViewPr>
      <p:scale>
        <a:sx n="70" d="100"/>
        <a:sy n="70" d="100"/>
      </p:scale>
      <p:origin x="0" y="-26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hultz Mette - SLF" userId="S::mette.schultz@helsingborg.se::ad93a571-de5f-482c-9127-50b850413d0d" providerId="AD" clId="Web-{45DBC531-B762-4D2E-8705-41739F2AFDE8}"/>
    <pc:docChg chg="addSld modSld">
      <pc:chgData name="Schultz Mette - SLF" userId="S::mette.schultz@helsingborg.se::ad93a571-de5f-482c-9127-50b850413d0d" providerId="AD" clId="Web-{45DBC531-B762-4D2E-8705-41739F2AFDE8}" dt="2022-06-07T06:26:34.295" v="1"/>
      <pc:docMkLst>
        <pc:docMk/>
      </pc:docMkLst>
      <pc:sldChg chg="addSp modSp new">
        <pc:chgData name="Schultz Mette - SLF" userId="S::mette.schultz@helsingborg.se::ad93a571-de5f-482c-9127-50b850413d0d" providerId="AD" clId="Web-{45DBC531-B762-4D2E-8705-41739F2AFDE8}" dt="2022-06-07T06:26:34.295" v="1"/>
        <pc:sldMkLst>
          <pc:docMk/>
          <pc:sldMk cId="308247952" sldId="290"/>
        </pc:sldMkLst>
        <pc:picChg chg="add mod">
          <ac:chgData name="Schultz Mette - SLF" userId="S::mette.schultz@helsingborg.se::ad93a571-de5f-482c-9127-50b850413d0d" providerId="AD" clId="Web-{45DBC531-B762-4D2E-8705-41739F2AFDE8}" dt="2022-06-07T06:26:34.295" v="1"/>
          <ac:picMkLst>
            <pc:docMk/>
            <pc:sldMk cId="308247952" sldId="290"/>
            <ac:picMk id="4" creationId="{85162C5A-763B-3033-9156-CABFDE9C253D}"/>
          </ac:picMkLst>
        </pc:picChg>
      </pc:sldChg>
    </pc:docChg>
  </pc:docChgLst>
  <pc:docChgLst>
    <pc:chgData name="Schultz Mette - SLF" userId="S::mette.schultz@helsingborg.se::ad93a571-de5f-482c-9127-50b850413d0d" providerId="AD" clId="Web-{502F563E-4BE2-4E9D-AA4D-354A5A0498F5}"/>
    <pc:docChg chg="modSld">
      <pc:chgData name="Schultz Mette - SLF" userId="S::mette.schultz@helsingborg.se::ad93a571-de5f-482c-9127-50b850413d0d" providerId="AD" clId="Web-{502F563E-4BE2-4E9D-AA4D-354A5A0498F5}" dt="2022-06-02T09:12:18.345" v="17" actId="14100"/>
      <pc:docMkLst>
        <pc:docMk/>
      </pc:docMkLst>
      <pc:sldChg chg="delSp modSp">
        <pc:chgData name="Schultz Mette - SLF" userId="S::mette.schultz@helsingborg.se::ad93a571-de5f-482c-9127-50b850413d0d" providerId="AD" clId="Web-{502F563E-4BE2-4E9D-AA4D-354A5A0498F5}" dt="2022-06-02T09:12:18.345" v="17" actId="14100"/>
        <pc:sldMkLst>
          <pc:docMk/>
          <pc:sldMk cId="3711493394" sldId="273"/>
        </pc:sldMkLst>
        <pc:spChg chg="mod">
          <ac:chgData name="Schultz Mette - SLF" userId="S::mette.schultz@helsingborg.se::ad93a571-de5f-482c-9127-50b850413d0d" providerId="AD" clId="Web-{502F563E-4BE2-4E9D-AA4D-354A5A0498F5}" dt="2022-06-02T09:12:18.345" v="17" actId="14100"/>
          <ac:spMkLst>
            <pc:docMk/>
            <pc:sldMk cId="3711493394" sldId="273"/>
            <ac:spMk id="2" creationId="{00000000-0000-0000-0000-000000000000}"/>
          </ac:spMkLst>
        </pc:spChg>
        <pc:spChg chg="del">
          <ac:chgData name="Schultz Mette - SLF" userId="S::mette.schultz@helsingborg.se::ad93a571-de5f-482c-9127-50b850413d0d" providerId="AD" clId="Web-{502F563E-4BE2-4E9D-AA4D-354A5A0498F5}" dt="2022-06-02T09:12:07.063" v="14"/>
          <ac:spMkLst>
            <pc:docMk/>
            <pc:sldMk cId="3711493394" sldId="273"/>
            <ac:spMk id="3" creationId="{00000000-0000-0000-0000-000000000000}"/>
          </ac:spMkLst>
        </pc:spChg>
        <pc:spChg chg="del">
          <ac:chgData name="Schultz Mette - SLF" userId="S::mette.schultz@helsingborg.se::ad93a571-de5f-482c-9127-50b850413d0d" providerId="AD" clId="Web-{502F563E-4BE2-4E9D-AA4D-354A5A0498F5}" dt="2022-06-02T09:11:57.079" v="9"/>
          <ac:spMkLst>
            <pc:docMk/>
            <pc:sldMk cId="3711493394" sldId="273"/>
            <ac:spMk id="4" creationId="{00000000-0000-0000-0000-000000000000}"/>
          </ac:spMkLst>
        </pc:spChg>
        <pc:spChg chg="del">
          <ac:chgData name="Schultz Mette - SLF" userId="S::mette.schultz@helsingborg.se::ad93a571-de5f-482c-9127-50b850413d0d" providerId="AD" clId="Web-{502F563E-4BE2-4E9D-AA4D-354A5A0498F5}" dt="2022-06-02T09:12:08.314" v="15"/>
          <ac:spMkLst>
            <pc:docMk/>
            <pc:sldMk cId="3711493394" sldId="273"/>
            <ac:spMk id="8" creationId="{00000000-0000-0000-0000-000000000000}"/>
          </ac:spMkLst>
        </pc:spChg>
        <pc:spChg chg="mod">
          <ac:chgData name="Schultz Mette - SLF" userId="S::mette.schultz@helsingborg.se::ad93a571-de5f-482c-9127-50b850413d0d" providerId="AD" clId="Web-{502F563E-4BE2-4E9D-AA4D-354A5A0498F5}" dt="2022-06-02T09:11:35.952" v="2"/>
          <ac:spMkLst>
            <pc:docMk/>
            <pc:sldMk cId="3711493394" sldId="273"/>
            <ac:spMk id="9" creationId="{00000000-0000-0000-0000-000000000000}"/>
          </ac:spMkLst>
        </pc:spChg>
        <pc:spChg chg="del">
          <ac:chgData name="Schultz Mette - SLF" userId="S::mette.schultz@helsingborg.se::ad93a571-de5f-482c-9127-50b850413d0d" providerId="AD" clId="Web-{502F563E-4BE2-4E9D-AA4D-354A5A0498F5}" dt="2022-06-02T09:11:57.610" v="10"/>
          <ac:spMkLst>
            <pc:docMk/>
            <pc:sldMk cId="3711493394" sldId="273"/>
            <ac:spMk id="12" creationId="{00000000-0000-0000-0000-000000000000}"/>
          </ac:spMkLst>
        </pc:spChg>
        <pc:spChg chg="del mod">
          <ac:chgData name="Schultz Mette - SLF" userId="S::mette.schultz@helsingborg.se::ad93a571-de5f-482c-9127-50b850413d0d" providerId="AD" clId="Web-{502F563E-4BE2-4E9D-AA4D-354A5A0498F5}" dt="2022-06-02T09:12:00.751" v="12"/>
          <ac:spMkLst>
            <pc:docMk/>
            <pc:sldMk cId="3711493394" sldId="273"/>
            <ac:spMk id="14" creationId="{00000000-0000-0000-0000-000000000000}"/>
          </ac:spMkLst>
        </pc:spChg>
        <pc:spChg chg="del">
          <ac:chgData name="Schultz Mette - SLF" userId="S::mette.schultz@helsingborg.se::ad93a571-de5f-482c-9127-50b850413d0d" providerId="AD" clId="Web-{502F563E-4BE2-4E9D-AA4D-354A5A0498F5}" dt="2022-06-02T09:12:02.204" v="13"/>
          <ac:spMkLst>
            <pc:docMk/>
            <pc:sldMk cId="3711493394" sldId="273"/>
            <ac:spMk id="15" creationId="{00000000-0000-0000-0000-000000000000}"/>
          </ac:spMkLst>
        </pc:spChg>
      </pc:sldChg>
    </pc:docChg>
  </pc:docChgLst>
  <pc:docChgLst>
    <pc:chgData name="Ståhlgren Ann-Marie - SLF" userId="S::ann-marie.stahlgren@helsingborg.se::1457be70-7bfe-44f0-aae2-765a4ae35ce3" providerId="AD" clId="Web-{3BC22E1C-BD37-D81C-26B7-FB4A99BBC6AC}"/>
    <pc:docChg chg="modSld">
      <pc:chgData name="Ståhlgren Ann-Marie - SLF" userId="S::ann-marie.stahlgren@helsingborg.se::1457be70-7bfe-44f0-aae2-765a4ae35ce3" providerId="AD" clId="Web-{3BC22E1C-BD37-D81C-26B7-FB4A99BBC6AC}" dt="2022-06-03T11:28:09.882" v="379" actId="20577"/>
      <pc:docMkLst>
        <pc:docMk/>
      </pc:docMkLst>
      <pc:sldChg chg="modSp">
        <pc:chgData name="Ståhlgren Ann-Marie - SLF" userId="S::ann-marie.stahlgren@helsingborg.se::1457be70-7bfe-44f0-aae2-765a4ae35ce3" providerId="AD" clId="Web-{3BC22E1C-BD37-D81C-26B7-FB4A99BBC6AC}" dt="2022-06-03T11:28:09.882" v="379" actId="20577"/>
        <pc:sldMkLst>
          <pc:docMk/>
          <pc:sldMk cId="3485573410" sldId="262"/>
        </pc:sldMkLst>
        <pc:spChg chg="mod">
          <ac:chgData name="Ståhlgren Ann-Marie - SLF" userId="S::ann-marie.stahlgren@helsingborg.se::1457be70-7bfe-44f0-aae2-765a4ae35ce3" providerId="AD" clId="Web-{3BC22E1C-BD37-D81C-26B7-FB4A99BBC6AC}" dt="2022-06-03T11:28:09.882" v="379" actId="20577"/>
          <ac:spMkLst>
            <pc:docMk/>
            <pc:sldMk cId="3485573410" sldId="262"/>
            <ac:spMk id="8" creationId="{00000000-0000-0000-0000-000000000000}"/>
          </ac:spMkLst>
        </pc:spChg>
      </pc:sldChg>
      <pc:sldChg chg="modSp">
        <pc:chgData name="Ståhlgren Ann-Marie - SLF" userId="S::ann-marie.stahlgren@helsingborg.se::1457be70-7bfe-44f0-aae2-765a4ae35ce3" providerId="AD" clId="Web-{3BC22E1C-BD37-D81C-26B7-FB4A99BBC6AC}" dt="2022-06-03T10:51:09.857" v="185" actId="20577"/>
        <pc:sldMkLst>
          <pc:docMk/>
          <pc:sldMk cId="3597812158" sldId="272"/>
        </pc:sldMkLst>
        <pc:spChg chg="mod">
          <ac:chgData name="Ståhlgren Ann-Marie - SLF" userId="S::ann-marie.stahlgren@helsingborg.se::1457be70-7bfe-44f0-aae2-765a4ae35ce3" providerId="AD" clId="Web-{3BC22E1C-BD37-D81C-26B7-FB4A99BBC6AC}" dt="2022-06-03T10:51:09.857" v="185" actId="20577"/>
          <ac:spMkLst>
            <pc:docMk/>
            <pc:sldMk cId="3597812158" sldId="272"/>
            <ac:spMk id="3" creationId="{00000000-0000-0000-0000-000000000000}"/>
          </ac:spMkLst>
        </pc:spChg>
        <pc:graphicFrameChg chg="mod modGraphic">
          <ac:chgData name="Ståhlgren Ann-Marie - SLF" userId="S::ann-marie.stahlgren@helsingborg.se::1457be70-7bfe-44f0-aae2-765a4ae35ce3" providerId="AD" clId="Web-{3BC22E1C-BD37-D81C-26B7-FB4A99BBC6AC}" dt="2022-06-03T10:48:08.528" v="139"/>
          <ac:graphicFrameMkLst>
            <pc:docMk/>
            <pc:sldMk cId="3597812158" sldId="272"/>
            <ac:graphicFrameMk id="5" creationId="{00000000-0000-0000-0000-000000000000}"/>
          </ac:graphicFrameMkLst>
        </pc:graphicFrameChg>
      </pc:sldChg>
      <pc:sldChg chg="modSp">
        <pc:chgData name="Ståhlgren Ann-Marie - SLF" userId="S::ann-marie.stahlgren@helsingborg.se::1457be70-7bfe-44f0-aae2-765a4ae35ce3" providerId="AD" clId="Web-{3BC22E1C-BD37-D81C-26B7-FB4A99BBC6AC}" dt="2022-06-03T10:50:13.184" v="162" actId="20577"/>
        <pc:sldMkLst>
          <pc:docMk/>
          <pc:sldMk cId="3552427410" sldId="277"/>
        </pc:sldMkLst>
        <pc:spChg chg="mod">
          <ac:chgData name="Ståhlgren Ann-Marie - SLF" userId="S::ann-marie.stahlgren@helsingborg.se::1457be70-7bfe-44f0-aae2-765a4ae35ce3" providerId="AD" clId="Web-{3BC22E1C-BD37-D81C-26B7-FB4A99BBC6AC}" dt="2022-06-03T10:50:13.184" v="162" actId="20577"/>
          <ac:spMkLst>
            <pc:docMk/>
            <pc:sldMk cId="3552427410" sldId="277"/>
            <ac:spMk id="2" creationId="{00000000-0000-0000-0000-000000000000}"/>
          </ac:spMkLst>
        </pc:spChg>
      </pc:sldChg>
      <pc:sldChg chg="modSp">
        <pc:chgData name="Ståhlgren Ann-Marie - SLF" userId="S::ann-marie.stahlgren@helsingborg.se::1457be70-7bfe-44f0-aae2-765a4ae35ce3" providerId="AD" clId="Web-{3BC22E1C-BD37-D81C-26B7-FB4A99BBC6AC}" dt="2022-06-03T10:51:40.294" v="194" actId="20577"/>
        <pc:sldMkLst>
          <pc:docMk/>
          <pc:sldMk cId="1836454969" sldId="280"/>
        </pc:sldMkLst>
        <pc:spChg chg="mod">
          <ac:chgData name="Ståhlgren Ann-Marie - SLF" userId="S::ann-marie.stahlgren@helsingborg.se::1457be70-7bfe-44f0-aae2-765a4ae35ce3" providerId="AD" clId="Web-{3BC22E1C-BD37-D81C-26B7-FB4A99BBC6AC}" dt="2022-06-03T10:51:40.294" v="194" actId="20577"/>
          <ac:spMkLst>
            <pc:docMk/>
            <pc:sldMk cId="1836454969" sldId="280"/>
            <ac:spMk id="19" creationId="{00000000-0000-0000-0000-000000000000}"/>
          </ac:spMkLst>
        </pc:spChg>
      </pc:sldChg>
      <pc:sldChg chg="modSp">
        <pc:chgData name="Ståhlgren Ann-Marie - SLF" userId="S::ann-marie.stahlgren@helsingborg.se::1457be70-7bfe-44f0-aae2-765a4ae35ce3" providerId="AD" clId="Web-{3BC22E1C-BD37-D81C-26B7-FB4A99BBC6AC}" dt="2022-06-03T10:53:58.032" v="231" actId="20577"/>
        <pc:sldMkLst>
          <pc:docMk/>
          <pc:sldMk cId="103121793" sldId="282"/>
        </pc:sldMkLst>
        <pc:spChg chg="mod">
          <ac:chgData name="Ståhlgren Ann-Marie - SLF" userId="S::ann-marie.stahlgren@helsingborg.se::1457be70-7bfe-44f0-aae2-765a4ae35ce3" providerId="AD" clId="Web-{3BC22E1C-BD37-D81C-26B7-FB4A99BBC6AC}" dt="2022-06-03T10:53:58.032" v="231" actId="20577"/>
          <ac:spMkLst>
            <pc:docMk/>
            <pc:sldMk cId="103121793" sldId="282"/>
            <ac:spMk id="2" creationId="{00000000-0000-0000-0000-000000000000}"/>
          </ac:spMkLst>
        </pc:spChg>
      </pc:sldChg>
    </pc:docChg>
  </pc:docChgLst>
  <pc:docChgLst>
    <pc:chgData name="Schultz Mette - SLF" userId="S::mette.schultz@helsingborg.se::ad93a571-de5f-482c-9127-50b850413d0d" providerId="AD" clId="Web-{071D3BB8-91E3-44CA-97C8-A72DD7D58C5D}"/>
    <pc:docChg chg="modSld sldOrd">
      <pc:chgData name="Schultz Mette - SLF" userId="S::mette.schultz@helsingborg.se::ad93a571-de5f-482c-9127-50b850413d0d" providerId="AD" clId="Web-{071D3BB8-91E3-44CA-97C8-A72DD7D58C5D}" dt="2022-06-03T11:29:18.528" v="103" actId="20577"/>
      <pc:docMkLst>
        <pc:docMk/>
      </pc:docMkLst>
      <pc:sldChg chg="modSp modNotes">
        <pc:chgData name="Schultz Mette - SLF" userId="S::mette.schultz@helsingborg.se::ad93a571-de5f-482c-9127-50b850413d0d" providerId="AD" clId="Web-{071D3BB8-91E3-44CA-97C8-A72DD7D58C5D}" dt="2022-06-03T11:29:18.528" v="103" actId="20577"/>
        <pc:sldMkLst>
          <pc:docMk/>
          <pc:sldMk cId="3485573410" sldId="262"/>
        </pc:sldMkLst>
        <pc:spChg chg="mod">
          <ac:chgData name="Schultz Mette - SLF" userId="S::mette.schultz@helsingborg.se::ad93a571-de5f-482c-9127-50b850413d0d" providerId="AD" clId="Web-{071D3BB8-91E3-44CA-97C8-A72DD7D58C5D}" dt="2022-06-03T11:29:18.528" v="103" actId="20577"/>
          <ac:spMkLst>
            <pc:docMk/>
            <pc:sldMk cId="3485573410" sldId="262"/>
            <ac:spMk id="8" creationId="{00000000-0000-0000-0000-000000000000}"/>
          </ac:spMkLst>
        </pc:spChg>
      </pc:sldChg>
      <pc:sldChg chg="ord">
        <pc:chgData name="Schultz Mette - SLF" userId="S::mette.schultz@helsingborg.se::ad93a571-de5f-482c-9127-50b850413d0d" providerId="AD" clId="Web-{071D3BB8-91E3-44CA-97C8-A72DD7D58C5D}" dt="2022-06-03T11:17:30.015" v="24"/>
        <pc:sldMkLst>
          <pc:docMk/>
          <pc:sldMk cId="1510933121" sldId="267"/>
        </pc:sldMkLst>
      </pc:sldChg>
      <pc:sldChg chg="modSp">
        <pc:chgData name="Schultz Mette - SLF" userId="S::mette.schultz@helsingborg.se::ad93a571-de5f-482c-9127-50b850413d0d" providerId="AD" clId="Web-{071D3BB8-91E3-44CA-97C8-A72DD7D58C5D}" dt="2022-06-03T11:18:42.578" v="26"/>
        <pc:sldMkLst>
          <pc:docMk/>
          <pc:sldMk cId="3597812158" sldId="272"/>
        </pc:sldMkLst>
        <pc:graphicFrameChg chg="mod modGraphic">
          <ac:chgData name="Schultz Mette - SLF" userId="S::mette.schultz@helsingborg.se::ad93a571-de5f-482c-9127-50b850413d0d" providerId="AD" clId="Web-{071D3BB8-91E3-44CA-97C8-A72DD7D58C5D}" dt="2022-06-03T11:18:42.578" v="26"/>
          <ac:graphicFrameMkLst>
            <pc:docMk/>
            <pc:sldMk cId="3597812158" sldId="272"/>
            <ac:graphicFrameMk id="5" creationId="{00000000-0000-0000-0000-000000000000}"/>
          </ac:graphicFrameMkLst>
        </pc:graphicFrameChg>
      </pc:sldChg>
    </pc:docChg>
  </pc:docChgLst>
  <pc:docChgLst>
    <pc:chgData name="Schultz Mette - SLF" userId="S::mette.schultz@helsingborg.se::ad93a571-de5f-482c-9127-50b850413d0d" providerId="AD" clId="Web-{A5AB554B-3741-4C88-8BB4-0E84EF17880F}"/>
    <pc:docChg chg="modSld">
      <pc:chgData name="Schultz Mette - SLF" userId="S::mette.schultz@helsingborg.se::ad93a571-de5f-482c-9127-50b850413d0d" providerId="AD" clId="Web-{A5AB554B-3741-4C88-8BB4-0E84EF17880F}" dt="2022-05-20T06:55:20.672" v="5" actId="20577"/>
      <pc:docMkLst>
        <pc:docMk/>
      </pc:docMkLst>
      <pc:sldChg chg="delSp modSp">
        <pc:chgData name="Schultz Mette - SLF" userId="S::mette.schultz@helsingborg.se::ad93a571-de5f-482c-9127-50b850413d0d" providerId="AD" clId="Web-{A5AB554B-3741-4C88-8BB4-0E84EF17880F}" dt="2022-05-20T06:53:10.592" v="2"/>
        <pc:sldMkLst>
          <pc:docMk/>
          <pc:sldMk cId="3597812158" sldId="272"/>
        </pc:sldMkLst>
        <pc:spChg chg="del mod">
          <ac:chgData name="Schultz Mette - SLF" userId="S::mette.schultz@helsingborg.se::ad93a571-de5f-482c-9127-50b850413d0d" providerId="AD" clId="Web-{A5AB554B-3741-4C88-8BB4-0E84EF17880F}" dt="2022-05-20T06:53:10.592" v="2"/>
          <ac:spMkLst>
            <pc:docMk/>
            <pc:sldMk cId="3597812158" sldId="272"/>
            <ac:spMk id="2" creationId="{00000000-0000-0000-0000-000000000000}"/>
          </ac:spMkLst>
        </pc:spChg>
      </pc:sldChg>
      <pc:sldChg chg="modSp">
        <pc:chgData name="Schultz Mette - SLF" userId="S::mette.schultz@helsingborg.se::ad93a571-de5f-482c-9127-50b850413d0d" providerId="AD" clId="Web-{A5AB554B-3741-4C88-8BB4-0E84EF17880F}" dt="2022-05-20T06:55:20.672" v="5" actId="20577"/>
        <pc:sldMkLst>
          <pc:docMk/>
          <pc:sldMk cId="3711493394" sldId="273"/>
        </pc:sldMkLst>
        <pc:spChg chg="mod">
          <ac:chgData name="Schultz Mette - SLF" userId="S::mette.schultz@helsingborg.se::ad93a571-de5f-482c-9127-50b850413d0d" providerId="AD" clId="Web-{A5AB554B-3741-4C88-8BB4-0E84EF17880F}" dt="2022-05-20T06:55:20.672" v="5" actId="20577"/>
          <ac:spMkLst>
            <pc:docMk/>
            <pc:sldMk cId="3711493394" sldId="273"/>
            <ac:spMk id="2" creationId="{00000000-0000-0000-0000-000000000000}"/>
          </ac:spMkLst>
        </pc:spChg>
      </pc:sldChg>
    </pc:docChg>
  </pc:docChgLst>
  <pc:docChgLst>
    <pc:chgData name="Schultz Mette - SLF" userId="S::mette.schultz@helsingborg.se::ad93a571-de5f-482c-9127-50b850413d0d" providerId="AD" clId="Web-{08655D64-628B-4B85-829C-E209AD3EB249}"/>
    <pc:docChg chg="modSld">
      <pc:chgData name="Schultz Mette - SLF" userId="S::mette.schultz@helsingborg.se::ad93a571-de5f-482c-9127-50b850413d0d" providerId="AD" clId="Web-{08655D64-628B-4B85-829C-E209AD3EB249}" dt="2022-11-28T08:11:18.965" v="0" actId="20577"/>
      <pc:docMkLst>
        <pc:docMk/>
      </pc:docMkLst>
      <pc:sldChg chg="modSp">
        <pc:chgData name="Schultz Mette - SLF" userId="S::mette.schultz@helsingborg.se::ad93a571-de5f-482c-9127-50b850413d0d" providerId="AD" clId="Web-{08655D64-628B-4B85-829C-E209AD3EB249}" dt="2022-11-28T08:11:18.965" v="0" actId="20577"/>
        <pc:sldMkLst>
          <pc:docMk/>
          <pc:sldMk cId="3485573410" sldId="262"/>
        </pc:sldMkLst>
        <pc:spChg chg="mod">
          <ac:chgData name="Schultz Mette - SLF" userId="S::mette.schultz@helsingborg.se::ad93a571-de5f-482c-9127-50b850413d0d" providerId="AD" clId="Web-{08655D64-628B-4B85-829C-E209AD3EB249}" dt="2022-11-28T08:11:18.965" v="0" actId="20577"/>
          <ac:spMkLst>
            <pc:docMk/>
            <pc:sldMk cId="3485573410" sldId="262"/>
            <ac:spMk id="8" creationId="{00000000-0000-0000-0000-000000000000}"/>
          </ac:spMkLst>
        </pc:spChg>
      </pc:sldChg>
    </pc:docChg>
  </pc:docChgLst>
  <pc:docChgLst>
    <pc:chgData name="Schultz Mette - SLF" userId="S::mette.schultz@helsingborg.se::ad93a571-de5f-482c-9127-50b850413d0d" providerId="AD" clId="Web-{F6BA2DD6-F43C-4FF2-B660-107FB2AD4415}"/>
    <pc:docChg chg="modSld">
      <pc:chgData name="Schultz Mette - SLF" userId="S::mette.schultz@helsingborg.se::ad93a571-de5f-482c-9127-50b850413d0d" providerId="AD" clId="Web-{F6BA2DD6-F43C-4FF2-B660-107FB2AD4415}" dt="2022-06-03T08:44:46.797" v="23" actId="1076"/>
      <pc:docMkLst>
        <pc:docMk/>
      </pc:docMkLst>
      <pc:sldChg chg="addSp modSp">
        <pc:chgData name="Schultz Mette - SLF" userId="S::mette.schultz@helsingborg.se::ad93a571-de5f-482c-9127-50b850413d0d" providerId="AD" clId="Web-{F6BA2DD6-F43C-4FF2-B660-107FB2AD4415}" dt="2022-06-03T08:44:46.797" v="23" actId="1076"/>
        <pc:sldMkLst>
          <pc:docMk/>
          <pc:sldMk cId="1836454969" sldId="280"/>
        </pc:sldMkLst>
        <pc:spChg chg="add mod">
          <ac:chgData name="Schultz Mette - SLF" userId="S::mette.schultz@helsingborg.se::ad93a571-de5f-482c-9127-50b850413d0d" providerId="AD" clId="Web-{F6BA2DD6-F43C-4FF2-B660-107FB2AD4415}" dt="2022-06-03T08:44:38.140" v="20" actId="20577"/>
          <ac:spMkLst>
            <pc:docMk/>
            <pc:sldMk cId="1836454969" sldId="280"/>
            <ac:spMk id="2" creationId="{6B0C7658-147B-8F39-2CB9-90EC16DF22F0}"/>
          </ac:spMkLst>
        </pc:spChg>
        <pc:spChg chg="add mod">
          <ac:chgData name="Schultz Mette - SLF" userId="S::mette.schultz@helsingborg.se::ad93a571-de5f-482c-9127-50b850413d0d" providerId="AD" clId="Web-{F6BA2DD6-F43C-4FF2-B660-107FB2AD4415}" dt="2022-06-03T08:44:46.797" v="23" actId="1076"/>
          <ac:spMkLst>
            <pc:docMk/>
            <pc:sldMk cId="1836454969" sldId="280"/>
            <ac:spMk id="4" creationId="{607EEF9C-4343-636E-8562-E957AE92F9D1}"/>
          </ac:spMkLst>
        </pc:spChg>
        <pc:spChg chg="mod">
          <ac:chgData name="Schultz Mette - SLF" userId="S::mette.schultz@helsingborg.se::ad93a571-de5f-482c-9127-50b850413d0d" providerId="AD" clId="Web-{F6BA2DD6-F43C-4FF2-B660-107FB2AD4415}" dt="2022-06-03T08:43:28.775" v="14" actId="20577"/>
          <ac:spMkLst>
            <pc:docMk/>
            <pc:sldMk cId="1836454969" sldId="280"/>
            <ac:spMk id="14" creationId="{00000000-0000-0000-0000-000000000000}"/>
          </ac:spMkLst>
        </pc:spChg>
        <pc:spChg chg="mod">
          <ac:chgData name="Schultz Mette - SLF" userId="S::mette.schultz@helsingborg.se::ad93a571-de5f-482c-9127-50b850413d0d" providerId="AD" clId="Web-{F6BA2DD6-F43C-4FF2-B660-107FB2AD4415}" dt="2022-06-03T08:44:39.952" v="21" actId="1076"/>
          <ac:spMkLst>
            <pc:docMk/>
            <pc:sldMk cId="1836454969" sldId="280"/>
            <ac:spMk id="16" creationId="{00000000-0000-0000-0000-000000000000}"/>
          </ac:spMkLst>
        </pc:spChg>
      </pc:sldChg>
    </pc:docChg>
  </pc:docChgLst>
  <pc:docChgLst>
    <pc:chgData name="Schultz Mette - SLF" userId="S::mette.schultz@helsingborg.se::ad93a571-de5f-482c-9127-50b850413d0d" providerId="AD" clId="Web-{1EA977DB-3805-483C-8224-FE96B692FEA0}"/>
    <pc:docChg chg="delSld">
      <pc:chgData name="Schultz Mette - SLF" userId="S::mette.schultz@helsingborg.se::ad93a571-de5f-482c-9127-50b850413d0d" providerId="AD" clId="Web-{1EA977DB-3805-483C-8224-FE96B692FEA0}" dt="2022-11-23T10:53:02.145" v="0"/>
      <pc:docMkLst>
        <pc:docMk/>
      </pc:docMkLst>
      <pc:sldChg chg="del">
        <pc:chgData name="Schultz Mette - SLF" userId="S::mette.schultz@helsingborg.se::ad93a571-de5f-482c-9127-50b850413d0d" providerId="AD" clId="Web-{1EA977DB-3805-483C-8224-FE96B692FEA0}" dt="2022-11-23T10:53:02.145" v="0"/>
        <pc:sldMkLst>
          <pc:docMk/>
          <pc:sldMk cId="2099328267" sldId="29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881683" cy="495427"/>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766816" y="0"/>
            <a:ext cx="2881683" cy="495427"/>
          </a:xfrm>
          <a:prstGeom prst="rect">
            <a:avLst/>
          </a:prstGeom>
        </p:spPr>
        <p:txBody>
          <a:bodyPr vert="horz" lIns="91440" tIns="45720" rIns="91440" bIns="45720" rtlCol="0"/>
          <a:lstStyle>
            <a:lvl1pPr algn="r">
              <a:defRPr sz="1200"/>
            </a:lvl1pPr>
          </a:lstStyle>
          <a:p>
            <a:fld id="{A1B46329-F90E-4D09-A2FF-AC1B44DF2A93}" type="datetimeFigureOut">
              <a:rPr lang="sv-SE" smtClean="0"/>
              <a:t>2022-11-28</a:t>
            </a:fld>
            <a:endParaRPr lang="sv-SE"/>
          </a:p>
        </p:txBody>
      </p:sp>
      <p:sp>
        <p:nvSpPr>
          <p:cNvPr id="4" name="Platshållare för bildobjekt 3"/>
          <p:cNvSpPr>
            <a:spLocks noGrp="1" noRot="1" noChangeAspect="1"/>
          </p:cNvSpPr>
          <p:nvPr>
            <p:ph type="sldImg" idx="2"/>
          </p:nvPr>
        </p:nvSpPr>
        <p:spPr>
          <a:xfrm>
            <a:off x="361950" y="1233488"/>
            <a:ext cx="5926138" cy="333375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65004" y="4751983"/>
            <a:ext cx="5320030" cy="3887986"/>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378824"/>
            <a:ext cx="2881683" cy="495426"/>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766816" y="9378824"/>
            <a:ext cx="2881683" cy="495426"/>
          </a:xfrm>
          <a:prstGeom prst="rect">
            <a:avLst/>
          </a:prstGeom>
        </p:spPr>
        <p:txBody>
          <a:bodyPr vert="horz" lIns="91440" tIns="45720" rIns="91440" bIns="45720" rtlCol="0" anchor="b"/>
          <a:lstStyle>
            <a:lvl1pPr algn="r">
              <a:defRPr sz="1200"/>
            </a:lvl1pPr>
          </a:lstStyle>
          <a:p>
            <a:fld id="{024C4336-69B5-4B63-A93D-B78384FF29D5}" type="slidenum">
              <a:rPr lang="sv-SE" smtClean="0"/>
              <a:t>‹#›</a:t>
            </a:fld>
            <a:endParaRPr lang="sv-SE"/>
          </a:p>
        </p:txBody>
      </p:sp>
    </p:spTree>
    <p:extLst>
      <p:ext uri="{BB962C8B-B14F-4D97-AF65-F5344CB8AC3E}">
        <p14:creationId xmlns:p14="http://schemas.microsoft.com/office/powerpoint/2010/main" val="3707445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0" i="0" kern="1200" dirty="0">
                <a:solidFill>
                  <a:schemeClr val="tx1"/>
                </a:solidFill>
                <a:effectLst/>
                <a:latin typeface="+mn-lt"/>
                <a:ea typeface="+mn-ea"/>
                <a:cs typeface="+mn-cs"/>
              </a:rPr>
              <a:t>”Om du inte vet vart du ska så spelar det inte heller någon roll vilken väg du tar.” Många känner igen svaret som sjuåriga Alice får av katten i Lewis Carrolls bok Alice i underlandet från 1865 när hon frågar efter vägen. Betydelsen av att vara tydlig och konkret när det gäller målen för en verksamhet kan inte underskattas. I en tid där nästan all information är tillgänglig för alla blir det allt viktigare att alla i organisationen förstår vad det är som är viktigt – och vad som inte är det.</a:t>
            </a:r>
            <a:endParaRPr lang="sv-SE" b="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85D1D-61DE-406F-8114-F47C63AA3126}"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37076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0" baseline="0" dirty="0">
                <a:latin typeface="Arial" panose="020B0604020202020204" pitchFamily="34" charset="0"/>
                <a:ea typeface="Roboto Light" panose="02000000000000000000" pitchFamily="2" charset="0"/>
                <a:cs typeface="Arial" panose="020B0604020202020204" pitchFamily="34" charset="0"/>
              </a:rPr>
              <a:t>Delar du upp arbetet så det sker vid fyra olika tillfällen har ni fördelen med att få tid att repetera </a:t>
            </a:r>
            <a:r>
              <a:rPr lang="sv-SE" b="1" baseline="0" dirty="0">
                <a:latin typeface="Arial" panose="020B0604020202020204" pitchFamily="34" charset="0"/>
                <a:ea typeface="Roboto Light" panose="02000000000000000000" pitchFamily="2" charset="0"/>
                <a:cs typeface="Arial" panose="020B0604020202020204" pitchFamily="34" charset="0"/>
              </a:rPr>
              <a:t>varför </a:t>
            </a:r>
            <a:r>
              <a:rPr lang="sv-SE" b="0" baseline="0" dirty="0">
                <a:latin typeface="Arial" panose="020B0604020202020204" pitchFamily="34" charset="0"/>
                <a:ea typeface="Roboto Light" panose="02000000000000000000" pitchFamily="2" charset="0"/>
                <a:cs typeface="Arial" panose="020B0604020202020204" pitchFamily="34" charset="0"/>
              </a:rPr>
              <a:t>ni tar fram målbilden vid fler tillfällen.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b="0" baseline="0" dirty="0">
                <a:latin typeface="Arial" panose="020B0604020202020204" pitchFamily="34" charset="0"/>
                <a:ea typeface="Roboto Light" panose="02000000000000000000" pitchFamily="2" charset="0"/>
                <a:cs typeface="Arial" panose="020B0604020202020204" pitchFamily="34" charset="0"/>
              </a:rPr>
              <a:t>Att lägga tid att dela </a:t>
            </a:r>
            <a:r>
              <a:rPr lang="sv-SE" b="1" baseline="0" dirty="0">
                <a:latin typeface="Arial" panose="020B0604020202020204" pitchFamily="34" charset="0"/>
                <a:ea typeface="Roboto Light" panose="02000000000000000000" pitchFamily="2" charset="0"/>
                <a:cs typeface="Arial" panose="020B0604020202020204" pitchFamily="34" charset="0"/>
              </a:rPr>
              <a:t>Varför</a:t>
            </a:r>
            <a:r>
              <a:rPr lang="sv-SE" b="0" baseline="0" dirty="0">
                <a:latin typeface="Arial" panose="020B0604020202020204" pitchFamily="34" charset="0"/>
                <a:ea typeface="Roboto Light" panose="02000000000000000000" pitchFamily="2" charset="0"/>
                <a:cs typeface="Arial" panose="020B0604020202020204" pitchFamily="34" charset="0"/>
              </a:rPr>
              <a:t> är en förutsättning för att få med sig så många som möjligt i arbetet.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b="0" baseline="0" dirty="0">
                <a:latin typeface="Arial" panose="020B0604020202020204" pitchFamily="34" charset="0"/>
                <a:ea typeface="Roboto Light" panose="02000000000000000000" pitchFamily="2" charset="0"/>
                <a:cs typeface="Arial" panose="020B0604020202020204" pitchFamily="34" charset="0"/>
              </a:rPr>
              <a:t>Kom också ihåg att alla är vi olika och behöver olika mycket tid för att bidra i arbetet och kan behöva få tid att reflektera även mellan de workshop-tillfällen som är planerade.     </a:t>
            </a:r>
          </a:p>
          <a:p>
            <a:endParaRPr lang="sv-SE" dirty="0"/>
          </a:p>
          <a:p>
            <a:endParaRPr lang="sv-SE" dirty="0"/>
          </a:p>
        </p:txBody>
      </p:sp>
      <p:sp>
        <p:nvSpPr>
          <p:cNvPr id="4" name="Platshållare för bildnummer 3"/>
          <p:cNvSpPr>
            <a:spLocks noGrp="1"/>
          </p:cNvSpPr>
          <p:nvPr>
            <p:ph type="sldNum" sz="quarter" idx="10"/>
          </p:nvPr>
        </p:nvSpPr>
        <p:spPr/>
        <p:txBody>
          <a:bodyPr/>
          <a:lstStyle/>
          <a:p>
            <a:fld id="{024C4336-69B5-4B63-A93D-B78384FF29D5}" type="slidenum">
              <a:rPr lang="sv-SE" smtClean="0"/>
              <a:t>2</a:t>
            </a:fld>
            <a:endParaRPr lang="sv-SE"/>
          </a:p>
        </p:txBody>
      </p:sp>
    </p:spTree>
    <p:extLst>
      <p:ext uri="{BB962C8B-B14F-4D97-AF65-F5344CB8AC3E}">
        <p14:creationId xmlns:p14="http://schemas.microsoft.com/office/powerpoint/2010/main" val="26285538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Varje medarbetare bör känna till verksamhetens målbild (om det finns en) och veta den personliga insatsen som krävs för att uppnå målbilden.</a:t>
            </a:r>
            <a:endParaRPr lang="sv-SE" dirty="0">
              <a:cs typeface="Calibri"/>
            </a:endParaRPr>
          </a:p>
          <a:p>
            <a:r>
              <a:rPr lang="sv-SE" dirty="0"/>
              <a:t>Målbilden kommer att behöva förändras längs med vägen i takt med att vi kommer till nya insikter och nya möjligheter dyker upp.</a:t>
            </a:r>
          </a:p>
          <a:p>
            <a:endParaRPr lang="sv-SE" dirty="0">
              <a:cs typeface="Calibri" panose="020F0502020204030204"/>
            </a:endParaRPr>
          </a:p>
          <a:p>
            <a:r>
              <a:rPr lang="sv-SE" sz="1200" b="1" i="0" kern="1200" dirty="0">
                <a:solidFill>
                  <a:schemeClr val="tx1"/>
                </a:solidFill>
                <a:effectLst/>
                <a:latin typeface="+mn-lt"/>
                <a:ea typeface="+mn-ea"/>
                <a:cs typeface="+mn-cs"/>
              </a:rPr>
              <a:t>Se målbildsarbetet som en process </a:t>
            </a:r>
          </a:p>
          <a:p>
            <a:r>
              <a:rPr lang="sv-SE" sz="1200" b="0" i="0" kern="1200" dirty="0">
                <a:solidFill>
                  <a:schemeClr val="tx1"/>
                </a:solidFill>
                <a:effectLst/>
                <a:latin typeface="+mn-lt"/>
                <a:ea typeface="+mn-ea"/>
                <a:cs typeface="+mn-cs"/>
              </a:rPr>
              <a:t>Det är viktigt att poängtera att även målbilden kommer att behöva förändras längs med vägen i takt med att vi kommer till nya insikter och nya möjligheter dyker upp. Därför behöver målbildsarbetet ses som en process. Horisonten för målbilden behöver också flyttas framåt då och då för att inte ge någon illusionen av att det finns en definitiv slutpunkt där vi nått i mål och inte längre behöver förändras. Vi behöver alla lära oss att leva i ständig förändring, och en målbild ger oss en viss stabilitet och något att hålla fast vid.</a:t>
            </a:r>
          </a:p>
          <a:p>
            <a:endParaRPr lang="sv-SE" sz="1200" b="0" i="0" kern="1200" dirty="0">
              <a:solidFill>
                <a:schemeClr val="tx1"/>
              </a:solidFill>
              <a:effectLst/>
              <a:latin typeface="+mn-lt"/>
              <a:ea typeface="+mn-ea"/>
              <a:cs typeface="+mn-cs"/>
            </a:endParaRPr>
          </a:p>
          <a:p>
            <a:endParaRPr lang="sv-SE" dirty="0">
              <a:solidFill>
                <a:srgbClr val="000000"/>
              </a:solidFill>
              <a:latin typeface="Calibri" panose="020F0502020204030204"/>
              <a:ea typeface="Roboto Light"/>
              <a:cs typeface="Calibri" panose="020F0502020204030204"/>
            </a:endParaRPr>
          </a:p>
          <a:p>
            <a:endParaRPr lang="sv-SE" b="1" dirty="0">
              <a:solidFill>
                <a:srgbClr val="7B075E"/>
              </a:solidFill>
              <a:latin typeface="Arial"/>
              <a:ea typeface="Roboto Light"/>
              <a:cs typeface="Arial"/>
            </a:endParaRPr>
          </a:p>
          <a:p>
            <a:endParaRPr lang="sv-SE" sz="1200" dirty="0">
              <a:solidFill>
                <a:srgbClr val="000000"/>
              </a:solidFill>
              <a:latin typeface="Calibri" panose="020F0502020204030204"/>
              <a:ea typeface="Roboto Light" panose="02000000000000000000" pitchFamily="2" charset="0"/>
              <a:cs typeface="Calibri" panose="020F0502020204030204"/>
            </a:endParaRPr>
          </a:p>
          <a:p>
            <a:endParaRPr lang="sv-SE" dirty="0">
              <a:solidFill>
                <a:srgbClr val="7B075E"/>
              </a:solidFill>
              <a:latin typeface="Arial" panose="020B0604020202020204" pitchFamily="34" charset="0"/>
              <a:ea typeface="Roboto Light" panose="02000000000000000000" pitchFamily="2" charset="0"/>
              <a:cs typeface="Arial" panose="020B0604020202020204" pitchFamily="34" charset="0"/>
            </a:endParaRPr>
          </a:p>
        </p:txBody>
      </p:sp>
      <p:sp>
        <p:nvSpPr>
          <p:cNvPr id="4" name="Platshållare för bildnummer 3"/>
          <p:cNvSpPr>
            <a:spLocks noGrp="1"/>
          </p:cNvSpPr>
          <p:nvPr>
            <p:ph type="sldNum" sz="quarter" idx="10"/>
          </p:nvPr>
        </p:nvSpPr>
        <p:spPr/>
        <p:txBody>
          <a:bodyPr/>
          <a:lstStyle/>
          <a:p>
            <a:fld id="{024C4336-69B5-4B63-A93D-B78384FF29D5}" type="slidenum">
              <a:rPr lang="sv-SE" smtClean="0"/>
              <a:t>4</a:t>
            </a:fld>
            <a:endParaRPr lang="sv-SE"/>
          </a:p>
        </p:txBody>
      </p:sp>
    </p:spTree>
    <p:extLst>
      <p:ext uri="{BB962C8B-B14F-4D97-AF65-F5344CB8AC3E}">
        <p14:creationId xmlns:p14="http://schemas.microsoft.com/office/powerpoint/2010/main" val="35825731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dirty="0">
                <a:latin typeface="Arial"/>
                <a:ea typeface="Roboto Light"/>
                <a:cs typeface="Arial"/>
              </a:rPr>
              <a:t>Att skapa en målbild och hålla den levande, gör du som chef genom att involvera de som ska se till att den blir verklighet, medarbetarna</a:t>
            </a:r>
          </a:p>
          <a:p>
            <a:r>
              <a:rPr lang="sv-SE" sz="1200" b="0" i="0" kern="1200" dirty="0">
                <a:solidFill>
                  <a:schemeClr val="tx1"/>
                </a:solidFill>
                <a:effectLst/>
                <a:latin typeface="+mn-lt"/>
                <a:ea typeface="+mn-ea"/>
                <a:cs typeface="+mn-cs"/>
              </a:rPr>
              <a:t>En vision anger en gemensam och långsiktig målbild för staden. En vision ger koncernen en riktning för framtiden och tydliggör för organisationen hur politiken långsiktigt vill utveckla Helsingborg.</a:t>
            </a:r>
            <a:endParaRPr lang="sv-SE" dirty="0"/>
          </a:p>
        </p:txBody>
      </p:sp>
      <p:sp>
        <p:nvSpPr>
          <p:cNvPr id="4" name="Platshållare för bildnummer 3"/>
          <p:cNvSpPr>
            <a:spLocks noGrp="1"/>
          </p:cNvSpPr>
          <p:nvPr>
            <p:ph type="sldNum" sz="quarter" idx="10"/>
          </p:nvPr>
        </p:nvSpPr>
        <p:spPr/>
        <p:txBody>
          <a:bodyPr/>
          <a:lstStyle/>
          <a:p>
            <a:fld id="{024C4336-69B5-4B63-A93D-B78384FF29D5}" type="slidenum">
              <a:rPr lang="sv-SE" smtClean="0"/>
              <a:t>5</a:t>
            </a:fld>
            <a:endParaRPr lang="sv-SE"/>
          </a:p>
        </p:txBody>
      </p:sp>
    </p:spTree>
    <p:extLst>
      <p:ext uri="{BB962C8B-B14F-4D97-AF65-F5344CB8AC3E}">
        <p14:creationId xmlns:p14="http://schemas.microsoft.com/office/powerpoint/2010/main" val="5049616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0" dirty="0">
                <a:latin typeface="Arial" panose="020B0604020202020204" pitchFamily="34" charset="0"/>
                <a:ea typeface="Roboto Light" panose="02000000000000000000" pitchFamily="2" charset="0"/>
                <a:cs typeface="Arial" panose="020B0604020202020204" pitchFamily="34" charset="0"/>
              </a:rPr>
              <a:t>För denna övning förutsätter vi att medarbetarna har nulägeskoll, det vill säga känner</a:t>
            </a:r>
            <a:r>
              <a:rPr lang="sv-SE" b="0" baseline="0" dirty="0">
                <a:latin typeface="Arial" panose="020B0604020202020204" pitchFamily="34" charset="0"/>
                <a:ea typeface="Roboto Light" panose="02000000000000000000" pitchFamily="2" charset="0"/>
                <a:cs typeface="Arial" panose="020B0604020202020204" pitchFamily="34" charset="0"/>
              </a:rPr>
              <a:t> till nuläget.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b="0" baseline="0" dirty="0">
                <a:latin typeface="Arial" panose="020B0604020202020204" pitchFamily="34" charset="0"/>
                <a:ea typeface="Roboto Light" panose="02000000000000000000" pitchFamily="2" charset="0"/>
                <a:cs typeface="Arial" panose="020B0604020202020204" pitchFamily="34" charset="0"/>
              </a:rPr>
              <a:t>Det får gärna vara flera dagar mellan de fyra tillfällena så att den som </a:t>
            </a:r>
            <a:r>
              <a:rPr lang="sv-SE" b="0" baseline="0" dirty="0" err="1">
                <a:latin typeface="Arial" panose="020B0604020202020204" pitchFamily="34" charset="0"/>
                <a:ea typeface="Roboto Light" panose="02000000000000000000" pitchFamily="2" charset="0"/>
                <a:cs typeface="Arial" panose="020B0604020202020204" pitchFamily="34" charset="0"/>
              </a:rPr>
              <a:t>faciliterar</a:t>
            </a:r>
            <a:r>
              <a:rPr lang="sv-SE" b="0" baseline="0" dirty="0">
                <a:latin typeface="Arial" panose="020B0604020202020204" pitchFamily="34" charset="0"/>
                <a:ea typeface="Roboto Light" panose="02000000000000000000" pitchFamily="2" charset="0"/>
                <a:cs typeface="Arial" panose="020B0604020202020204" pitchFamily="34" charset="0"/>
              </a:rPr>
              <a:t> får upprepa </a:t>
            </a:r>
            <a:r>
              <a:rPr lang="sv-SE" b="1" baseline="0" dirty="0">
                <a:latin typeface="Arial" panose="020B0604020202020204" pitchFamily="34" charset="0"/>
                <a:ea typeface="Roboto Light" panose="02000000000000000000" pitchFamily="2" charset="0"/>
                <a:cs typeface="Arial" panose="020B0604020202020204" pitchFamily="34" charset="0"/>
              </a:rPr>
              <a:t>Varför</a:t>
            </a:r>
            <a:r>
              <a:rPr lang="sv-SE" b="0" baseline="0" dirty="0">
                <a:latin typeface="Arial" panose="020B0604020202020204" pitchFamily="34" charset="0"/>
                <a:ea typeface="Roboto Light" panose="02000000000000000000" pitchFamily="2" charset="0"/>
                <a:cs typeface="Arial" panose="020B0604020202020204" pitchFamily="34" charset="0"/>
              </a:rPr>
              <a:t> arbete görs med att ta fram en gemensam målbild. Dels behöver medarbetarna olika mycket tid för att reflektera och kanske vill kunna förbereda sig mellan tillfällena för arbetet tillsammans. </a:t>
            </a:r>
          </a:p>
        </p:txBody>
      </p:sp>
      <p:sp>
        <p:nvSpPr>
          <p:cNvPr id="4" name="Platshållare för bildnummer 3"/>
          <p:cNvSpPr>
            <a:spLocks noGrp="1"/>
          </p:cNvSpPr>
          <p:nvPr>
            <p:ph type="sldNum" sz="quarter" idx="10"/>
          </p:nvPr>
        </p:nvSpPr>
        <p:spPr/>
        <p:txBody>
          <a:bodyPr/>
          <a:lstStyle/>
          <a:p>
            <a:fld id="{024C4336-69B5-4B63-A93D-B78384FF29D5}" type="slidenum">
              <a:rPr lang="sv-SE" smtClean="0"/>
              <a:t>6</a:t>
            </a:fld>
            <a:endParaRPr lang="sv-SE"/>
          </a:p>
        </p:txBody>
      </p:sp>
    </p:spTree>
    <p:extLst>
      <p:ext uri="{BB962C8B-B14F-4D97-AF65-F5344CB8AC3E}">
        <p14:creationId xmlns:p14="http://schemas.microsoft.com/office/powerpoint/2010/main" val="35183087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0" baseline="0" dirty="0">
                <a:latin typeface="Arial" panose="020B0604020202020204" pitchFamily="34" charset="0"/>
                <a:ea typeface="Roboto Light" panose="02000000000000000000" pitchFamily="2" charset="0"/>
                <a:cs typeface="Arial" panose="020B0604020202020204" pitchFamily="34" charset="0"/>
              </a:rPr>
              <a:t>Beroende på hur många medarbetare som ska vara med och arbeta fram målbilden delar du in dem i grupper eller i bi-kupor (två-och-två).</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0" baseline="0" dirty="0">
              <a:latin typeface="Arial" panose="020B0604020202020204" pitchFamily="34" charset="0"/>
              <a:ea typeface="Roboto Light"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b="0" baseline="0" dirty="0">
                <a:latin typeface="Arial" panose="020B0604020202020204" pitchFamily="34" charset="0"/>
                <a:ea typeface="Roboto Light" panose="02000000000000000000" pitchFamily="2" charset="0"/>
                <a:cs typeface="Arial" panose="020B0604020202020204" pitchFamily="34" charset="0"/>
              </a:rPr>
              <a:t>Om ni arbetar i grupper utse en gruppledare som </a:t>
            </a:r>
            <a:r>
              <a:rPr lang="sv-SE" b="0" baseline="0" dirty="0" err="1">
                <a:latin typeface="Arial" panose="020B0604020202020204" pitchFamily="34" charset="0"/>
                <a:ea typeface="Roboto Light" panose="02000000000000000000" pitchFamily="2" charset="0"/>
                <a:cs typeface="Arial" panose="020B0604020202020204" pitchFamily="34" charset="0"/>
              </a:rPr>
              <a:t>faciliterar</a:t>
            </a:r>
            <a:r>
              <a:rPr lang="sv-SE" b="0" baseline="0" dirty="0">
                <a:latin typeface="Arial" panose="020B0604020202020204" pitchFamily="34" charset="0"/>
                <a:ea typeface="Roboto Light" panose="02000000000000000000" pitchFamily="2" charset="0"/>
                <a:cs typeface="Arial" panose="020B0604020202020204" pitchFamily="34" charset="0"/>
              </a:rPr>
              <a:t> arbetet.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1" baseline="0" dirty="0">
              <a:latin typeface="Arial" panose="020B0604020202020204" pitchFamily="34" charset="0"/>
              <a:ea typeface="Roboto Light"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dirty="0"/>
              <a:t>Delning av</a:t>
            </a:r>
            <a:r>
              <a:rPr lang="sv-SE" sz="1200" b="0" baseline="0" dirty="0"/>
              <a:t> förslag på formulering </a:t>
            </a:r>
            <a:r>
              <a:rPr lang="sv-SE" sz="1200" b="0" dirty="0"/>
              <a:t>kan göras på olika</a:t>
            </a:r>
            <a:r>
              <a:rPr lang="sv-SE" sz="1200" b="0" baseline="0" dirty="0"/>
              <a:t> sätt (några förslag nedan):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1" dirty="0"/>
              <a:t>Popcorn</a:t>
            </a:r>
            <a:r>
              <a:rPr lang="sv-SE" sz="1200" dirty="0"/>
              <a:t> – respektive gruppledare delar med sig av en av gruppens formuleringar (ca 1/2 min- var).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dirty="0"/>
              <a:t>Om arbete i bi-kupor om</a:t>
            </a:r>
            <a:r>
              <a:rPr lang="sv-SE" sz="1200" baseline="0" dirty="0"/>
              <a:t> färre antal deltagare kan en av medarbetarna dela.</a:t>
            </a:r>
            <a:r>
              <a:rPr lang="sv-SE" sz="1200" dirty="0"/>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1" dirty="0"/>
              <a:t>Vernissage</a:t>
            </a:r>
            <a:r>
              <a:rPr lang="sv-SE" sz="1200" dirty="0"/>
              <a:t> – gruppvis gå runt och tar del av varandras formuleringar om ni valt att arbeta med A3 som dokumentation. Om</a:t>
            </a:r>
            <a:r>
              <a:rPr lang="sv-SE" sz="1200" baseline="0" dirty="0"/>
              <a:t> detta genomförs behövs mer tid än 10 min.</a:t>
            </a:r>
            <a:endParaRPr lang="sv-SE"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b="0" baseline="0" dirty="0">
              <a:latin typeface="Arial" panose="020B0604020202020204" pitchFamily="34" charset="0"/>
              <a:ea typeface="Roboto Light"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b="0" baseline="0" dirty="0">
                <a:latin typeface="Arial" panose="020B0604020202020204" pitchFamily="34" charset="0"/>
                <a:ea typeface="Roboto Light" panose="02000000000000000000" pitchFamily="2"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0" baseline="0" dirty="0">
              <a:latin typeface="Arial" panose="020B0604020202020204" pitchFamily="34" charset="0"/>
              <a:ea typeface="Roboto Light"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0" baseline="0" dirty="0">
              <a:latin typeface="Arial" panose="020B0604020202020204" pitchFamily="34" charset="0"/>
              <a:ea typeface="Roboto Light"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0" baseline="0" dirty="0">
              <a:latin typeface="Arial" panose="020B0604020202020204" pitchFamily="34" charset="0"/>
              <a:ea typeface="Roboto Light"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0" dirty="0">
              <a:latin typeface="Arial" panose="020B0604020202020204" pitchFamily="34" charset="0"/>
              <a:ea typeface="Roboto Light" panose="02000000000000000000" pitchFamily="2" charset="0"/>
              <a:cs typeface="Arial" panose="020B0604020202020204" pitchFamily="34" charset="0"/>
            </a:endParaRPr>
          </a:p>
          <a:p>
            <a:endParaRPr lang="sv-SE" dirty="0"/>
          </a:p>
        </p:txBody>
      </p:sp>
      <p:sp>
        <p:nvSpPr>
          <p:cNvPr id="4" name="Platshållare för bildnummer 3"/>
          <p:cNvSpPr>
            <a:spLocks noGrp="1"/>
          </p:cNvSpPr>
          <p:nvPr>
            <p:ph type="sldNum" sz="quarter" idx="10"/>
          </p:nvPr>
        </p:nvSpPr>
        <p:spPr/>
        <p:txBody>
          <a:bodyPr/>
          <a:lstStyle/>
          <a:p>
            <a:fld id="{024C4336-69B5-4B63-A93D-B78384FF29D5}" type="slidenum">
              <a:rPr lang="sv-SE" smtClean="0"/>
              <a:t>7</a:t>
            </a:fld>
            <a:endParaRPr lang="sv-SE"/>
          </a:p>
        </p:txBody>
      </p:sp>
    </p:spTree>
    <p:extLst>
      <p:ext uri="{BB962C8B-B14F-4D97-AF65-F5344CB8AC3E}">
        <p14:creationId xmlns:p14="http://schemas.microsoft.com/office/powerpoint/2010/main" val="7161065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Repetera </a:t>
            </a:r>
            <a:r>
              <a:rPr lang="sv-SE" sz="1200" b="1" dirty="0"/>
              <a:t>Varför</a:t>
            </a:r>
            <a:r>
              <a:rPr lang="sv-SE" sz="1200" dirty="0"/>
              <a:t> ni tar fram en målbild för er verksamhet (ska</a:t>
            </a:r>
            <a:r>
              <a:rPr lang="sv-SE" sz="1200" baseline="0" dirty="0"/>
              <a:t> helst komma från sponsor, den som beställt en målbild för verksamheten)</a:t>
            </a:r>
            <a:r>
              <a:rPr lang="sv-SE" sz="1200" dirty="0"/>
              <a:t> innan ni startar</a:t>
            </a:r>
            <a:r>
              <a:rPr lang="sv-SE" sz="1200" baseline="0" dirty="0"/>
              <a:t> workshop 2.</a:t>
            </a:r>
            <a:endParaRPr lang="sv-SE"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solidFill>
                  <a:srgbClr val="A61380"/>
                </a:solidFill>
              </a:rPr>
              <a:t>Workshop 2 kan</a:t>
            </a:r>
            <a:r>
              <a:rPr lang="sv-SE" sz="1200" baseline="0" dirty="0">
                <a:solidFill>
                  <a:srgbClr val="A61380"/>
                </a:solidFill>
              </a:rPr>
              <a:t> göras med samma deltagare som i workshop 1 (fördel om samma grupper används), alternativt i ledningsgrupp om du tar fram en målbild för en avdelning till exempel.</a:t>
            </a:r>
            <a:endParaRPr lang="sv-SE" sz="1200" dirty="0">
              <a:solidFill>
                <a:srgbClr val="A6138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solidFill>
                <a:srgbClr val="A6138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solidFill>
                <a:srgbClr val="A61380"/>
              </a:solidFill>
            </a:endParaRPr>
          </a:p>
          <a:p>
            <a:endParaRPr lang="sv-SE" dirty="0"/>
          </a:p>
        </p:txBody>
      </p:sp>
      <p:sp>
        <p:nvSpPr>
          <p:cNvPr id="4" name="Platshållare för bildnummer 3"/>
          <p:cNvSpPr>
            <a:spLocks noGrp="1"/>
          </p:cNvSpPr>
          <p:nvPr>
            <p:ph type="sldNum" sz="quarter" idx="10"/>
          </p:nvPr>
        </p:nvSpPr>
        <p:spPr/>
        <p:txBody>
          <a:bodyPr/>
          <a:lstStyle/>
          <a:p>
            <a:fld id="{024C4336-69B5-4B63-A93D-B78384FF29D5}" type="slidenum">
              <a:rPr lang="sv-SE" smtClean="0"/>
              <a:t>8</a:t>
            </a:fld>
            <a:endParaRPr lang="sv-SE"/>
          </a:p>
        </p:txBody>
      </p:sp>
    </p:spTree>
    <p:extLst>
      <p:ext uri="{BB962C8B-B14F-4D97-AF65-F5344CB8AC3E}">
        <p14:creationId xmlns:p14="http://schemas.microsoft.com/office/powerpoint/2010/main" val="33461448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solidFill>
                  <a:srgbClr val="A61380"/>
                </a:solidFill>
              </a:rPr>
              <a:t>Workshop 3,</a:t>
            </a:r>
            <a:r>
              <a:rPr lang="sv-SE" sz="1200" baseline="0" dirty="0">
                <a:solidFill>
                  <a:srgbClr val="A61380"/>
                </a:solidFill>
              </a:rPr>
              <a:t> vid </a:t>
            </a:r>
            <a:r>
              <a:rPr lang="sv-SE" sz="1200" dirty="0">
                <a:solidFill>
                  <a:srgbClr val="A61380"/>
                </a:solidFill>
              </a:rPr>
              <a:t>detta tillfälle har</a:t>
            </a:r>
            <a:r>
              <a:rPr lang="sv-SE" sz="1200" baseline="0" dirty="0">
                <a:solidFill>
                  <a:srgbClr val="A61380"/>
                </a:solidFill>
              </a:rPr>
              <a:t> ni en målbild klar. Det som kan kvarstå är att göra den mer konkret , förtydliganden kring vad det innebär för medarbetarna.</a:t>
            </a:r>
            <a:endParaRPr lang="sv-SE" sz="1200" dirty="0">
              <a:solidFill>
                <a:srgbClr val="A6138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solidFill>
                  <a:srgbClr val="A61380"/>
                </a:solidFill>
              </a:rPr>
              <a:t>Innan ni</a:t>
            </a:r>
            <a:r>
              <a:rPr lang="sv-SE" sz="1200" baseline="0" dirty="0">
                <a:solidFill>
                  <a:srgbClr val="A61380"/>
                </a:solidFill>
              </a:rPr>
              <a:t> startar arbetet </a:t>
            </a:r>
            <a:r>
              <a:rPr lang="sv-SE" sz="1200" dirty="0">
                <a:solidFill>
                  <a:srgbClr val="A61380"/>
                </a:solidFill>
              </a:rPr>
              <a:t>repetera igen </a:t>
            </a:r>
            <a:r>
              <a:rPr lang="sv-SE" sz="1200" b="1" dirty="0">
                <a:solidFill>
                  <a:srgbClr val="A61380"/>
                </a:solidFill>
              </a:rPr>
              <a:t>Varför</a:t>
            </a:r>
            <a:r>
              <a:rPr lang="sv-SE" sz="1200" dirty="0">
                <a:solidFill>
                  <a:srgbClr val="A61380"/>
                </a:solidFill>
              </a:rPr>
              <a:t> ni arbetar med att ta fram en målbild. Det tåls att upprepa!</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solidFill>
                  <a:srgbClr val="A61380"/>
                </a:solidFill>
              </a:rPr>
              <a:t>Resultatet av detta arbete blir en beskrivande text vad målbilden står för.</a:t>
            </a:r>
          </a:p>
          <a:p>
            <a:endParaRPr lang="sv-SE" dirty="0"/>
          </a:p>
        </p:txBody>
      </p:sp>
      <p:sp>
        <p:nvSpPr>
          <p:cNvPr id="4" name="Platshållare för bildnummer 3"/>
          <p:cNvSpPr>
            <a:spLocks noGrp="1"/>
          </p:cNvSpPr>
          <p:nvPr>
            <p:ph type="sldNum" sz="quarter" idx="10"/>
          </p:nvPr>
        </p:nvSpPr>
        <p:spPr/>
        <p:txBody>
          <a:bodyPr/>
          <a:lstStyle/>
          <a:p>
            <a:fld id="{024C4336-69B5-4B63-A93D-B78384FF29D5}" type="slidenum">
              <a:rPr lang="sv-SE" smtClean="0"/>
              <a:t>9</a:t>
            </a:fld>
            <a:endParaRPr lang="sv-SE"/>
          </a:p>
        </p:txBody>
      </p:sp>
    </p:spTree>
    <p:extLst>
      <p:ext uri="{BB962C8B-B14F-4D97-AF65-F5344CB8AC3E}">
        <p14:creationId xmlns:p14="http://schemas.microsoft.com/office/powerpoint/2010/main" val="3272809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Från workshop 1 och 2 har du fått medskick på vad orden i målbilden kan innebära, i detta fallet vad självklara samarbetspartner</a:t>
            </a:r>
            <a:r>
              <a:rPr lang="sv-SE" baseline="0" dirty="0"/>
              <a:t> kan betyda. Låt deltagarna nu rösta för att sedan kunna sätta ihop (paketera) målbilden med en beskrivande text.</a:t>
            </a:r>
            <a:endParaRPr lang="sv-SE" dirty="0"/>
          </a:p>
        </p:txBody>
      </p:sp>
      <p:sp>
        <p:nvSpPr>
          <p:cNvPr id="4" name="Platshållare för bildnummer 3"/>
          <p:cNvSpPr>
            <a:spLocks noGrp="1"/>
          </p:cNvSpPr>
          <p:nvPr>
            <p:ph type="sldNum" sz="quarter" idx="10"/>
          </p:nvPr>
        </p:nvSpPr>
        <p:spPr/>
        <p:txBody>
          <a:bodyPr/>
          <a:lstStyle/>
          <a:p>
            <a:fld id="{024C4336-69B5-4B63-A93D-B78384FF29D5}" type="slidenum">
              <a:rPr lang="sv-SE" smtClean="0"/>
              <a:t>10</a:t>
            </a:fld>
            <a:endParaRPr lang="sv-SE"/>
          </a:p>
        </p:txBody>
      </p:sp>
    </p:spTree>
    <p:extLst>
      <p:ext uri="{BB962C8B-B14F-4D97-AF65-F5344CB8AC3E}">
        <p14:creationId xmlns:p14="http://schemas.microsoft.com/office/powerpoint/2010/main" val="26318506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Font typeface="Arial" panose="020B0604020202020204" pitchFamily="34" charset="0"/>
              <a:buNone/>
            </a:pPr>
            <a:r>
              <a:rPr lang="sv-SE" dirty="0"/>
              <a:t>För att göra målbilden extra levande och verklig</a:t>
            </a:r>
            <a:r>
              <a:rPr lang="sv-SE" baseline="0" dirty="0"/>
              <a:t> föreställer vi oss </a:t>
            </a:r>
            <a:r>
              <a:rPr lang="sv-SE" dirty="0"/>
              <a:t>vad vi känner</a:t>
            </a:r>
            <a:r>
              <a:rPr lang="sv-SE" baseline="0" dirty="0"/>
              <a:t> och</a:t>
            </a:r>
            <a:r>
              <a:rPr lang="sv-SE" dirty="0"/>
              <a:t> hör när vi har nått målbilden. </a:t>
            </a:r>
          </a:p>
          <a:p>
            <a:pPr marL="0" indent="0">
              <a:buFont typeface="Arial" panose="020B0604020202020204" pitchFamily="34" charset="0"/>
              <a:buNone/>
            </a:pPr>
            <a:r>
              <a:rPr lang="sv-SE" dirty="0"/>
              <a:t>När du fått inspel från</a:t>
            </a:r>
            <a:r>
              <a:rPr lang="sv-SE" baseline="0" dirty="0"/>
              <a:t> deltagarna via till exempel </a:t>
            </a:r>
            <a:r>
              <a:rPr lang="sv-SE" baseline="0" dirty="0" err="1"/>
              <a:t>Menti</a:t>
            </a:r>
            <a:r>
              <a:rPr lang="sv-SE" baseline="0" dirty="0"/>
              <a:t> på känslan, kan du gå vidare med att dokumentera visuellt (se exempel på slutresultat på nästa sida/sidor) </a:t>
            </a:r>
            <a:endParaRPr lang="sv-SE" dirty="0"/>
          </a:p>
        </p:txBody>
      </p:sp>
      <p:sp>
        <p:nvSpPr>
          <p:cNvPr id="4" name="Platshållare för bildnummer 3"/>
          <p:cNvSpPr>
            <a:spLocks noGrp="1"/>
          </p:cNvSpPr>
          <p:nvPr>
            <p:ph type="sldNum" sz="quarter" idx="10"/>
          </p:nvPr>
        </p:nvSpPr>
        <p:spPr/>
        <p:txBody>
          <a:bodyPr/>
          <a:lstStyle/>
          <a:p>
            <a:fld id="{024C4336-69B5-4B63-A93D-B78384FF29D5}" type="slidenum">
              <a:rPr lang="sv-SE" smtClean="0"/>
              <a:t>11</a:t>
            </a:fld>
            <a:endParaRPr lang="sv-SE"/>
          </a:p>
        </p:txBody>
      </p:sp>
    </p:spTree>
    <p:extLst>
      <p:ext uri="{BB962C8B-B14F-4D97-AF65-F5344CB8AC3E}">
        <p14:creationId xmlns:p14="http://schemas.microsoft.com/office/powerpoint/2010/main" val="11653420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b="0" baseline="0" dirty="0">
              <a:latin typeface="Arial" panose="020B0604020202020204" pitchFamily="34" charset="0"/>
              <a:ea typeface="Roboto Light" panose="02000000000000000000" pitchFamily="2" charset="0"/>
              <a:cs typeface="Arial" panose="020B0604020202020204" pitchFamily="34" charset="0"/>
            </a:endParaRPr>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4C4336-69B5-4B63-A93D-B78384FF29D5}"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53854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024C4336-69B5-4B63-A93D-B78384FF29D5}" type="slidenum">
              <a:rPr lang="sv-SE" smtClean="0"/>
              <a:t>13</a:t>
            </a:fld>
            <a:endParaRPr lang="sv-SE"/>
          </a:p>
        </p:txBody>
      </p:sp>
    </p:spTree>
    <p:extLst>
      <p:ext uri="{BB962C8B-B14F-4D97-AF65-F5344CB8AC3E}">
        <p14:creationId xmlns:p14="http://schemas.microsoft.com/office/powerpoint/2010/main" val="32062736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a:t>Klicka här för att ändra format</a:t>
            </a:r>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p>
        </p:txBody>
      </p:sp>
      <p:sp>
        <p:nvSpPr>
          <p:cNvPr id="4" name="Platshållare för datum 3"/>
          <p:cNvSpPr>
            <a:spLocks noGrp="1"/>
          </p:cNvSpPr>
          <p:nvPr>
            <p:ph type="dt" sz="half" idx="10"/>
          </p:nvPr>
        </p:nvSpPr>
        <p:spPr/>
        <p:txBody>
          <a:bodyPr/>
          <a:lstStyle/>
          <a:p>
            <a:fld id="{995B7FAC-5D80-47D5-BDA6-0812609F0A87}" type="datetimeFigureOut">
              <a:rPr lang="sv-SE" smtClean="0"/>
              <a:t>2022-11-28</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DC4B3289-5294-4E40-919E-57CDCA4653B8}" type="slidenum">
              <a:rPr lang="sv-SE" smtClean="0"/>
              <a:t>‹#›</a:t>
            </a:fld>
            <a:endParaRPr lang="sv-SE"/>
          </a:p>
        </p:txBody>
      </p:sp>
    </p:spTree>
    <p:extLst>
      <p:ext uri="{BB962C8B-B14F-4D97-AF65-F5344CB8AC3E}">
        <p14:creationId xmlns:p14="http://schemas.microsoft.com/office/powerpoint/2010/main" val="2354636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995B7FAC-5D80-47D5-BDA6-0812609F0A87}" type="datetimeFigureOut">
              <a:rPr lang="sv-SE" smtClean="0"/>
              <a:t>2022-11-28</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DC4B3289-5294-4E40-919E-57CDCA4653B8}" type="slidenum">
              <a:rPr lang="sv-SE" smtClean="0"/>
              <a:t>‹#›</a:t>
            </a:fld>
            <a:endParaRPr lang="sv-SE"/>
          </a:p>
        </p:txBody>
      </p:sp>
    </p:spTree>
    <p:extLst>
      <p:ext uri="{BB962C8B-B14F-4D97-AF65-F5344CB8AC3E}">
        <p14:creationId xmlns:p14="http://schemas.microsoft.com/office/powerpoint/2010/main" val="173943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0" y="1709738"/>
            <a:ext cx="10515600" cy="2852737"/>
          </a:xfrm>
        </p:spPr>
        <p:txBody>
          <a:bodyPr anchor="b"/>
          <a:lstStyle>
            <a:lvl1pPr>
              <a:defRPr sz="6000"/>
            </a:lvl1pPr>
          </a:lstStyle>
          <a:p>
            <a:r>
              <a:rPr lang="sv-SE"/>
              <a:t>Klicka här för att ändra format</a:t>
            </a:r>
          </a:p>
        </p:txBody>
      </p:sp>
      <p:sp>
        <p:nvSpPr>
          <p:cNvPr id="3" name="Platshållare för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p:cNvSpPr>
            <a:spLocks noGrp="1"/>
          </p:cNvSpPr>
          <p:nvPr>
            <p:ph type="dt" sz="half" idx="10"/>
          </p:nvPr>
        </p:nvSpPr>
        <p:spPr/>
        <p:txBody>
          <a:bodyPr/>
          <a:lstStyle/>
          <a:p>
            <a:fld id="{995B7FAC-5D80-47D5-BDA6-0812609F0A87}" type="datetimeFigureOut">
              <a:rPr lang="sv-SE" smtClean="0"/>
              <a:t>2022-11-28</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DC4B3289-5294-4E40-919E-57CDCA4653B8}" type="slidenum">
              <a:rPr lang="sv-SE" smtClean="0"/>
              <a:t>‹#›</a:t>
            </a:fld>
            <a:endParaRPr lang="sv-SE"/>
          </a:p>
        </p:txBody>
      </p:sp>
    </p:spTree>
    <p:extLst>
      <p:ext uri="{BB962C8B-B14F-4D97-AF65-F5344CB8AC3E}">
        <p14:creationId xmlns:p14="http://schemas.microsoft.com/office/powerpoint/2010/main" val="1455702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838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172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995B7FAC-5D80-47D5-BDA6-0812609F0A87}" type="datetimeFigureOut">
              <a:rPr lang="sv-SE" smtClean="0"/>
              <a:t>2022-11-28</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DC4B3289-5294-4E40-919E-57CDCA4653B8}" type="slidenum">
              <a:rPr lang="sv-SE" smtClean="0"/>
              <a:t>‹#›</a:t>
            </a:fld>
            <a:endParaRPr lang="sv-SE"/>
          </a:p>
        </p:txBody>
      </p:sp>
    </p:spTree>
    <p:extLst>
      <p:ext uri="{BB962C8B-B14F-4D97-AF65-F5344CB8AC3E}">
        <p14:creationId xmlns:p14="http://schemas.microsoft.com/office/powerpoint/2010/main" val="10970058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839788" y="365125"/>
            <a:ext cx="10515600" cy="1325563"/>
          </a:xfrm>
        </p:spPr>
        <p:txBody>
          <a:bodyPr/>
          <a:lstStyle/>
          <a:p>
            <a:r>
              <a:rPr lang="sv-SE"/>
              <a:t>Klicka här för att ändra format</a:t>
            </a:r>
          </a:p>
        </p:txBody>
      </p:sp>
      <p:sp>
        <p:nvSpPr>
          <p:cNvPr id="3" name="Platshållare för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p:cNvSpPr>
            <a:spLocks noGrp="1"/>
          </p:cNvSpPr>
          <p:nvPr>
            <p:ph sz="half" idx="2"/>
          </p:nvPr>
        </p:nvSpPr>
        <p:spPr>
          <a:xfrm>
            <a:off x="839788" y="2505075"/>
            <a:ext cx="5157787"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p:cNvSpPr>
            <a:spLocks noGrp="1"/>
          </p:cNvSpPr>
          <p:nvPr>
            <p:ph sz="quarter" idx="4"/>
          </p:nvPr>
        </p:nvSpPr>
        <p:spPr>
          <a:xfrm>
            <a:off x="6172200" y="2505075"/>
            <a:ext cx="5183188"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995B7FAC-5D80-47D5-BDA6-0812609F0A87}" type="datetimeFigureOut">
              <a:rPr lang="sv-SE" smtClean="0"/>
              <a:t>2022-11-28</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DC4B3289-5294-4E40-919E-57CDCA4653B8}" type="slidenum">
              <a:rPr lang="sv-SE" smtClean="0"/>
              <a:t>‹#›</a:t>
            </a:fld>
            <a:endParaRPr lang="sv-SE"/>
          </a:p>
        </p:txBody>
      </p:sp>
    </p:spTree>
    <p:extLst>
      <p:ext uri="{BB962C8B-B14F-4D97-AF65-F5344CB8AC3E}">
        <p14:creationId xmlns:p14="http://schemas.microsoft.com/office/powerpoint/2010/main" val="3983472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995B7FAC-5D80-47D5-BDA6-0812609F0A87}" type="datetimeFigureOut">
              <a:rPr lang="sv-SE" smtClean="0"/>
              <a:t>2022-11-28</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DC4B3289-5294-4E40-919E-57CDCA4653B8}" type="slidenum">
              <a:rPr lang="sv-SE" smtClean="0"/>
              <a:t>‹#›</a:t>
            </a:fld>
            <a:endParaRPr lang="sv-SE"/>
          </a:p>
        </p:txBody>
      </p:sp>
    </p:spTree>
    <p:extLst>
      <p:ext uri="{BB962C8B-B14F-4D97-AF65-F5344CB8AC3E}">
        <p14:creationId xmlns:p14="http://schemas.microsoft.com/office/powerpoint/2010/main" val="414340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995B7FAC-5D80-47D5-BDA6-0812609F0A87}" type="datetimeFigureOut">
              <a:rPr lang="sv-SE" smtClean="0"/>
              <a:t>2022-11-28</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DC4B3289-5294-4E40-919E-57CDCA4653B8}" type="slidenum">
              <a:rPr lang="sv-SE" smtClean="0"/>
              <a:t>‹#›</a:t>
            </a:fld>
            <a:endParaRPr lang="sv-SE"/>
          </a:p>
        </p:txBody>
      </p:sp>
    </p:spTree>
    <p:extLst>
      <p:ext uri="{BB962C8B-B14F-4D97-AF65-F5344CB8AC3E}">
        <p14:creationId xmlns:p14="http://schemas.microsoft.com/office/powerpoint/2010/main" val="452561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innehåll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p:cNvSpPr>
            <a:spLocks noGrp="1"/>
          </p:cNvSpPr>
          <p:nvPr>
            <p:ph type="dt" sz="half" idx="10"/>
          </p:nvPr>
        </p:nvSpPr>
        <p:spPr/>
        <p:txBody>
          <a:bodyPr/>
          <a:lstStyle/>
          <a:p>
            <a:fld id="{995B7FAC-5D80-47D5-BDA6-0812609F0A87}" type="datetimeFigureOut">
              <a:rPr lang="sv-SE" smtClean="0"/>
              <a:t>2022-11-28</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DC4B3289-5294-4E40-919E-57CDCA4653B8}" type="slidenum">
              <a:rPr lang="sv-SE" smtClean="0"/>
              <a:t>‹#›</a:t>
            </a:fld>
            <a:endParaRPr lang="sv-SE"/>
          </a:p>
        </p:txBody>
      </p:sp>
    </p:spTree>
    <p:extLst>
      <p:ext uri="{BB962C8B-B14F-4D97-AF65-F5344CB8AC3E}">
        <p14:creationId xmlns:p14="http://schemas.microsoft.com/office/powerpoint/2010/main" val="264039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bild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p:cNvSpPr>
            <a:spLocks noGrp="1"/>
          </p:cNvSpPr>
          <p:nvPr>
            <p:ph type="dt" sz="half" idx="10"/>
          </p:nvPr>
        </p:nvSpPr>
        <p:spPr/>
        <p:txBody>
          <a:bodyPr/>
          <a:lstStyle/>
          <a:p>
            <a:fld id="{995B7FAC-5D80-47D5-BDA6-0812609F0A87}" type="datetimeFigureOut">
              <a:rPr lang="sv-SE" smtClean="0"/>
              <a:t>2022-11-28</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DC4B3289-5294-4E40-919E-57CDCA4653B8}" type="slidenum">
              <a:rPr lang="sv-SE" smtClean="0"/>
              <a:t>‹#›</a:t>
            </a:fld>
            <a:endParaRPr lang="sv-SE"/>
          </a:p>
        </p:txBody>
      </p:sp>
    </p:spTree>
    <p:extLst>
      <p:ext uri="{BB962C8B-B14F-4D97-AF65-F5344CB8AC3E}">
        <p14:creationId xmlns:p14="http://schemas.microsoft.com/office/powerpoint/2010/main" val="32642505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995B7FAC-5D80-47D5-BDA6-0812609F0A87}" type="datetimeFigureOut">
              <a:rPr lang="sv-SE" smtClean="0"/>
              <a:t>2022-11-28</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DC4B3289-5294-4E40-919E-57CDCA4653B8}" type="slidenum">
              <a:rPr lang="sv-SE" smtClean="0"/>
              <a:t>‹#›</a:t>
            </a:fld>
            <a:endParaRPr lang="sv-SE"/>
          </a:p>
        </p:txBody>
      </p:sp>
    </p:spTree>
    <p:extLst>
      <p:ext uri="{BB962C8B-B14F-4D97-AF65-F5344CB8AC3E}">
        <p14:creationId xmlns:p14="http://schemas.microsoft.com/office/powerpoint/2010/main" val="910836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724900" y="365125"/>
            <a:ext cx="2628900" cy="581183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838200" y="365125"/>
            <a:ext cx="7734300" cy="5811838"/>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995B7FAC-5D80-47D5-BDA6-0812609F0A87}" type="datetimeFigureOut">
              <a:rPr lang="sv-SE" smtClean="0"/>
              <a:t>2022-11-28</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DC4B3289-5294-4E40-919E-57CDCA4653B8}" type="slidenum">
              <a:rPr lang="sv-SE" smtClean="0"/>
              <a:t>‹#›</a:t>
            </a:fld>
            <a:endParaRPr lang="sv-SE"/>
          </a:p>
        </p:txBody>
      </p:sp>
    </p:spTree>
    <p:extLst>
      <p:ext uri="{BB962C8B-B14F-4D97-AF65-F5344CB8AC3E}">
        <p14:creationId xmlns:p14="http://schemas.microsoft.com/office/powerpoint/2010/main" val="36030499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Rubrik och brödtext - Lila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2"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a:t>Klicka här för att ändra format</a:t>
            </a:r>
            <a:endParaRPr lang="en-US"/>
          </a:p>
        </p:txBody>
      </p:sp>
    </p:spTree>
    <p:extLst>
      <p:ext uri="{BB962C8B-B14F-4D97-AF65-F5344CB8AC3E}">
        <p14:creationId xmlns:p14="http://schemas.microsoft.com/office/powerpoint/2010/main" val="34905614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ubrik och brödtext - Röd bård">
    <p:spTree>
      <p:nvGrpSpPr>
        <p:cNvPr id="1" name=""/>
        <p:cNvGrpSpPr/>
        <p:nvPr/>
      </p:nvGrpSpPr>
      <p:grpSpPr>
        <a:xfrm>
          <a:off x="0" y="0"/>
          <a:ext cx="0" cy="0"/>
          <a:chOff x="0" y="0"/>
          <a:chExt cx="0" cy="0"/>
        </a:xfrm>
      </p:grpSpPr>
      <p:sp>
        <p:nvSpPr>
          <p:cNvPr id="12" name="textruta 11"/>
          <p:cNvSpPr txBox="1"/>
          <p:nvPr userDrawn="1"/>
        </p:nvSpPr>
        <p:spPr>
          <a:xfrm>
            <a:off x="8942573"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2022-11-28</a:t>
            </a:fld>
            <a:endParaRPr lang="sv-SE" sz="1333">
              <a:solidFill>
                <a:schemeClr val="tx1"/>
              </a:solidFill>
              <a:latin typeface="Arial"/>
              <a:cs typeface="Arial"/>
            </a:endParaRPr>
          </a:p>
          <a:p>
            <a:pPr algn="r"/>
            <a:r>
              <a:rPr lang="sv-SE" sz="1200">
                <a:solidFill>
                  <a:schemeClr val="tx1"/>
                </a:solidFill>
                <a:latin typeface="Arial"/>
                <a:cs typeface="Arial"/>
              </a:rPr>
              <a:t>Sida </a:t>
            </a:r>
            <a:fld id="{DB8626CC-5B25-4DDA-833E-9A441BDD6043}" type="slidenum">
              <a:rPr lang="sv-SE" sz="1200" smtClean="0">
                <a:solidFill>
                  <a:schemeClr val="tx1"/>
                </a:solidFill>
                <a:latin typeface="Arial"/>
                <a:cs typeface="Arial"/>
              </a:rPr>
              <a:pPr algn="r"/>
              <a:t>‹#›</a:t>
            </a:fld>
            <a:endParaRPr lang="sv-SE" sz="1200">
              <a:solidFill>
                <a:schemeClr val="tx1"/>
              </a:solidFill>
              <a:latin typeface="Arial"/>
              <a:cs typeface="Arial"/>
            </a:endParaRPr>
          </a:p>
        </p:txBody>
      </p:sp>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itle 1"/>
          <p:cNvSpPr>
            <a:spLocks noGrp="1"/>
          </p:cNvSpPr>
          <p:nvPr>
            <p:ph type="title"/>
          </p:nvPr>
        </p:nvSpPr>
        <p:spPr>
          <a:xfrm>
            <a:off x="1467578" y="274639"/>
            <a:ext cx="10543823" cy="1143000"/>
          </a:xfrm>
          <a:prstGeom prst="rect">
            <a:avLst/>
          </a:prstGeom>
        </p:spPr>
        <p:txBody>
          <a:bodyPr anchor="b"/>
          <a:lstStyle/>
          <a:p>
            <a:r>
              <a:rPr lang="sv-SE"/>
              <a:t>Klicka här för att ändra format</a:t>
            </a:r>
            <a:endParaRPr lang="en-US"/>
          </a:p>
        </p:txBody>
      </p:sp>
      <p:sp>
        <p:nvSpPr>
          <p:cNvPr id="14" name="Content Placeholder 2"/>
          <p:cNvSpPr>
            <a:spLocks noGrp="1"/>
          </p:cNvSpPr>
          <p:nvPr>
            <p:ph idx="1"/>
          </p:nvPr>
        </p:nvSpPr>
        <p:spPr>
          <a:xfrm>
            <a:off x="1467578" y="1600222"/>
            <a:ext cx="10543823" cy="4202113"/>
          </a:xfrm>
          <a:prstGeom prst="rect">
            <a:avLst/>
          </a:prstGeom>
        </p:spPr>
        <p:txBody>
          <a:bodyPr/>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Tree>
    <p:extLst>
      <p:ext uri="{BB962C8B-B14F-4D97-AF65-F5344CB8AC3E}">
        <p14:creationId xmlns:p14="http://schemas.microsoft.com/office/powerpoint/2010/main" val="7112742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ubrik och brödtext - Lila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extruta 12"/>
          <p:cNvSpPr txBox="1"/>
          <p:nvPr userDrawn="1"/>
        </p:nvSpPr>
        <p:spPr>
          <a:xfrm>
            <a:off x="8942573"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2022-11-28</a:t>
            </a:fld>
            <a:endParaRPr lang="sv-SE" sz="1333">
              <a:solidFill>
                <a:schemeClr val="tx1"/>
              </a:solidFill>
              <a:latin typeface="Arial"/>
              <a:cs typeface="Arial"/>
            </a:endParaRPr>
          </a:p>
          <a:p>
            <a:pPr algn="r"/>
            <a:r>
              <a:rPr lang="sv-SE" sz="1200">
                <a:solidFill>
                  <a:schemeClr val="tx1"/>
                </a:solidFill>
                <a:latin typeface="Arial"/>
                <a:cs typeface="Arial"/>
              </a:rPr>
              <a:t>Sida </a:t>
            </a:r>
            <a:fld id="{DB8626CC-5B25-4DDA-833E-9A441BDD6043}" type="slidenum">
              <a:rPr lang="sv-SE" sz="1200" smtClean="0">
                <a:solidFill>
                  <a:schemeClr val="tx1"/>
                </a:solidFill>
                <a:latin typeface="Arial"/>
                <a:cs typeface="Arial"/>
              </a:rPr>
              <a:pPr algn="r"/>
              <a:t>‹#›</a:t>
            </a:fld>
            <a:endParaRPr lang="sv-SE" sz="1200">
              <a:solidFill>
                <a:schemeClr val="tx1"/>
              </a:solidFill>
              <a:latin typeface="Arial"/>
              <a:cs typeface="Arial"/>
            </a:endParaRPr>
          </a:p>
        </p:txBody>
      </p:sp>
      <p:sp>
        <p:nvSpPr>
          <p:cNvPr id="23" name="Content Placeholder 2"/>
          <p:cNvSpPr>
            <a:spLocks noGrp="1"/>
          </p:cNvSpPr>
          <p:nvPr>
            <p:ph idx="1"/>
          </p:nvPr>
        </p:nvSpPr>
        <p:spPr>
          <a:xfrm>
            <a:off x="1467578" y="1600222"/>
            <a:ext cx="10543823" cy="4202113"/>
          </a:xfrm>
          <a:prstGeom prst="rect">
            <a:avLst/>
          </a:prstGeom>
        </p:spPr>
        <p:txBody>
          <a:bodyPr/>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2" name="Title 1"/>
          <p:cNvSpPr>
            <a:spLocks noGrp="1"/>
          </p:cNvSpPr>
          <p:nvPr>
            <p:ph type="title"/>
          </p:nvPr>
        </p:nvSpPr>
        <p:spPr>
          <a:xfrm>
            <a:off x="1467578" y="274639"/>
            <a:ext cx="10543823" cy="1143000"/>
          </a:xfrm>
          <a:prstGeom prst="rect">
            <a:avLst/>
          </a:prstGeom>
        </p:spPr>
        <p:txBody>
          <a:bodyPr anchor="b"/>
          <a:lstStyle/>
          <a:p>
            <a:r>
              <a:rPr lang="sv-SE"/>
              <a:t>Klicka här för att ändra format</a:t>
            </a:r>
            <a:endParaRPr lang="en-US"/>
          </a:p>
        </p:txBody>
      </p:sp>
    </p:spTree>
    <p:extLst>
      <p:ext uri="{BB962C8B-B14F-4D97-AF65-F5344CB8AC3E}">
        <p14:creationId xmlns:p14="http://schemas.microsoft.com/office/powerpoint/2010/main" val="28226796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ubrik och brödtext - Blå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467578" y="1600222"/>
            <a:ext cx="10543823" cy="4202113"/>
          </a:xfrm>
          <a:prstGeom prst="rect">
            <a:avLst/>
          </a:prstGeom>
        </p:spPr>
        <p:txBody>
          <a:bodyPr/>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3" name="Title 1"/>
          <p:cNvSpPr>
            <a:spLocks noGrp="1"/>
          </p:cNvSpPr>
          <p:nvPr>
            <p:ph type="title"/>
          </p:nvPr>
        </p:nvSpPr>
        <p:spPr>
          <a:xfrm>
            <a:off x="1467578" y="274639"/>
            <a:ext cx="10543823" cy="1143000"/>
          </a:xfrm>
          <a:prstGeom prst="rect">
            <a:avLst/>
          </a:prstGeom>
        </p:spPr>
        <p:txBody>
          <a:bodyPr anchor="b"/>
          <a:lstStyle/>
          <a:p>
            <a:r>
              <a:rPr lang="sv-SE"/>
              <a:t>Klicka här för att ändra format</a:t>
            </a:r>
            <a:endParaRPr lang="en-US"/>
          </a:p>
        </p:txBody>
      </p:sp>
    </p:spTree>
    <p:extLst>
      <p:ext uri="{BB962C8B-B14F-4D97-AF65-F5344CB8AC3E}">
        <p14:creationId xmlns:p14="http://schemas.microsoft.com/office/powerpoint/2010/main" val="33339276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ubrik och brödtext - Grön bård">
    <p:spTree>
      <p:nvGrpSpPr>
        <p:cNvPr id="1" name=""/>
        <p:cNvGrpSpPr/>
        <p:nvPr/>
      </p:nvGrpSpPr>
      <p:grpSpPr>
        <a:xfrm>
          <a:off x="0" y="0"/>
          <a:ext cx="0" cy="0"/>
          <a:chOff x="0" y="0"/>
          <a:chExt cx="0" cy="0"/>
        </a:xfrm>
      </p:grpSpPr>
      <p:sp>
        <p:nvSpPr>
          <p:cNvPr id="12" name="textruta 11"/>
          <p:cNvSpPr txBox="1"/>
          <p:nvPr userDrawn="1"/>
        </p:nvSpPr>
        <p:spPr>
          <a:xfrm>
            <a:off x="8942573"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2022-11-28</a:t>
            </a:fld>
            <a:endParaRPr lang="sv-SE" sz="1333">
              <a:solidFill>
                <a:schemeClr val="tx1"/>
              </a:solidFill>
              <a:latin typeface="Arial"/>
              <a:cs typeface="Arial"/>
            </a:endParaRPr>
          </a:p>
          <a:p>
            <a:pPr algn="r"/>
            <a:r>
              <a:rPr lang="sv-SE" sz="1200">
                <a:solidFill>
                  <a:schemeClr val="tx1"/>
                </a:solidFill>
                <a:latin typeface="Arial"/>
                <a:cs typeface="Arial"/>
              </a:rPr>
              <a:t>Sida </a:t>
            </a:r>
            <a:fld id="{DB8626CC-5B25-4DDA-833E-9A441BDD6043}" type="slidenum">
              <a:rPr lang="sv-SE" sz="1200" smtClean="0">
                <a:solidFill>
                  <a:schemeClr val="tx1"/>
                </a:solidFill>
                <a:latin typeface="Arial"/>
                <a:cs typeface="Arial"/>
              </a:rPr>
              <a:pPr algn="r"/>
              <a:t>‹#›</a:t>
            </a:fld>
            <a:endParaRPr lang="sv-SE" sz="1200">
              <a:solidFill>
                <a:schemeClr val="tx1"/>
              </a:solidFill>
              <a:latin typeface="Arial"/>
              <a:cs typeface="Arial"/>
            </a:endParaRPr>
          </a:p>
        </p:txBody>
      </p:sp>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467578" y="1600222"/>
            <a:ext cx="10543823" cy="4202113"/>
          </a:xfrm>
          <a:prstGeom prst="rect">
            <a:avLst/>
          </a:prstGeom>
        </p:spPr>
        <p:txBody>
          <a:bodyPr/>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3" name="Title 1"/>
          <p:cNvSpPr>
            <a:spLocks noGrp="1"/>
          </p:cNvSpPr>
          <p:nvPr>
            <p:ph type="title"/>
          </p:nvPr>
        </p:nvSpPr>
        <p:spPr>
          <a:xfrm>
            <a:off x="1467578" y="274639"/>
            <a:ext cx="10543823" cy="1143000"/>
          </a:xfrm>
          <a:prstGeom prst="rect">
            <a:avLst/>
          </a:prstGeom>
        </p:spPr>
        <p:txBody>
          <a:bodyPr anchor="b"/>
          <a:lstStyle/>
          <a:p>
            <a:r>
              <a:rPr lang="sv-SE"/>
              <a:t>Klicka här för att ändra format</a:t>
            </a:r>
            <a:endParaRPr lang="en-US"/>
          </a:p>
        </p:txBody>
      </p:sp>
    </p:spTree>
    <p:extLst>
      <p:ext uri="{BB962C8B-B14F-4D97-AF65-F5344CB8AC3E}">
        <p14:creationId xmlns:p14="http://schemas.microsoft.com/office/powerpoint/2010/main" val="33061731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Röd bård">
    <p:spTree>
      <p:nvGrpSpPr>
        <p:cNvPr id="1" name=""/>
        <p:cNvGrpSpPr/>
        <p:nvPr/>
      </p:nvGrpSpPr>
      <p:grpSpPr>
        <a:xfrm>
          <a:off x="0" y="0"/>
          <a:ext cx="0" cy="0"/>
          <a:chOff x="0" y="0"/>
          <a:chExt cx="0" cy="0"/>
        </a:xfrm>
      </p:grpSpPr>
      <p:sp>
        <p:nvSpPr>
          <p:cNvPr id="12" name="textruta 11"/>
          <p:cNvSpPr txBox="1"/>
          <p:nvPr userDrawn="1"/>
        </p:nvSpPr>
        <p:spPr>
          <a:xfrm>
            <a:off x="8942573"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2022-11-28</a:t>
            </a:fld>
            <a:endParaRPr lang="sv-SE" sz="1333">
              <a:solidFill>
                <a:schemeClr val="tx1"/>
              </a:solidFill>
              <a:latin typeface="Arial"/>
              <a:cs typeface="Arial"/>
            </a:endParaRPr>
          </a:p>
          <a:p>
            <a:pPr algn="r"/>
            <a:r>
              <a:rPr lang="sv-SE" sz="1200">
                <a:solidFill>
                  <a:schemeClr val="tx1"/>
                </a:solidFill>
                <a:latin typeface="Arial"/>
                <a:cs typeface="Arial"/>
              </a:rPr>
              <a:t>Sida </a:t>
            </a:r>
            <a:fld id="{DB8626CC-5B25-4DDA-833E-9A441BDD6043}" type="slidenum">
              <a:rPr lang="sv-SE" sz="1200" smtClean="0">
                <a:solidFill>
                  <a:schemeClr val="tx1"/>
                </a:solidFill>
                <a:latin typeface="Arial"/>
                <a:cs typeface="Arial"/>
              </a:rPr>
              <a:pPr algn="r"/>
              <a:t>‹#›</a:t>
            </a:fld>
            <a:endParaRPr lang="sv-SE" sz="1200">
              <a:solidFill>
                <a:schemeClr val="tx1"/>
              </a:solidFill>
              <a:latin typeface="Arial"/>
              <a:cs typeface="Arial"/>
            </a:endParaRPr>
          </a:p>
        </p:txBody>
      </p:sp>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itle 1"/>
          <p:cNvSpPr>
            <a:spLocks noGrp="1"/>
          </p:cNvSpPr>
          <p:nvPr>
            <p:ph type="title"/>
          </p:nvPr>
        </p:nvSpPr>
        <p:spPr>
          <a:xfrm>
            <a:off x="1467578" y="274639"/>
            <a:ext cx="10543823" cy="1143000"/>
          </a:xfrm>
          <a:prstGeom prst="rect">
            <a:avLst/>
          </a:prstGeom>
        </p:spPr>
        <p:txBody>
          <a:bodyPr anchor="b"/>
          <a:lstStyle/>
          <a:p>
            <a:r>
              <a:rPr lang="sv-SE"/>
              <a:t>Klicka här för att ändra format</a:t>
            </a:r>
            <a:endParaRPr lang="en-US"/>
          </a:p>
        </p:txBody>
      </p:sp>
      <p:sp>
        <p:nvSpPr>
          <p:cNvPr id="14" name="Content Placeholder 2"/>
          <p:cNvSpPr>
            <a:spLocks noGrp="1"/>
          </p:cNvSpPr>
          <p:nvPr>
            <p:ph idx="1"/>
          </p:nvPr>
        </p:nvSpPr>
        <p:spPr>
          <a:xfrm>
            <a:off x="1467578" y="1600222"/>
            <a:ext cx="10543823" cy="4202113"/>
          </a:xfrm>
          <a:prstGeom prst="rect">
            <a:avLst/>
          </a:prstGeom>
        </p:spPr>
        <p:txBody>
          <a:bodyPr/>
          <a:lstStyle>
            <a:lvl1pPr marL="383990" indent="-383990">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Tree>
    <p:extLst>
      <p:ext uri="{BB962C8B-B14F-4D97-AF65-F5344CB8AC3E}">
        <p14:creationId xmlns:p14="http://schemas.microsoft.com/office/powerpoint/2010/main" val="34815640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Lila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467578" y="1600222"/>
            <a:ext cx="10543823" cy="4202113"/>
          </a:xfrm>
          <a:prstGeom prst="rect">
            <a:avLst/>
          </a:prstGeom>
        </p:spPr>
        <p:txBody>
          <a:bodyPr/>
          <a:lstStyle>
            <a:lvl1pPr marL="383990" indent="-383990">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2" name="Title 1"/>
          <p:cNvSpPr>
            <a:spLocks noGrp="1"/>
          </p:cNvSpPr>
          <p:nvPr>
            <p:ph type="title"/>
          </p:nvPr>
        </p:nvSpPr>
        <p:spPr>
          <a:xfrm>
            <a:off x="1467578" y="274639"/>
            <a:ext cx="10543823" cy="1143000"/>
          </a:xfrm>
          <a:prstGeom prst="rect">
            <a:avLst/>
          </a:prstGeom>
        </p:spPr>
        <p:txBody>
          <a:bodyPr anchor="b"/>
          <a:lstStyle/>
          <a:p>
            <a:r>
              <a:rPr lang="sv-SE"/>
              <a:t>Klicka här för att ändra format</a:t>
            </a:r>
            <a:endParaRPr lang="en-US"/>
          </a:p>
        </p:txBody>
      </p:sp>
    </p:spTree>
    <p:extLst>
      <p:ext uri="{BB962C8B-B14F-4D97-AF65-F5344CB8AC3E}">
        <p14:creationId xmlns:p14="http://schemas.microsoft.com/office/powerpoint/2010/main" val="4188253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Blå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467578" y="1600222"/>
            <a:ext cx="10543823" cy="4202113"/>
          </a:xfrm>
          <a:prstGeom prst="rect">
            <a:avLst/>
          </a:prstGeom>
        </p:spPr>
        <p:txBody>
          <a:bodyPr/>
          <a:lstStyle>
            <a:lvl1pPr marL="383990" indent="-383990">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3" name="Title 1"/>
          <p:cNvSpPr>
            <a:spLocks noGrp="1"/>
          </p:cNvSpPr>
          <p:nvPr>
            <p:ph type="title"/>
          </p:nvPr>
        </p:nvSpPr>
        <p:spPr>
          <a:xfrm>
            <a:off x="1467578" y="274639"/>
            <a:ext cx="10543823" cy="1143000"/>
          </a:xfrm>
          <a:prstGeom prst="rect">
            <a:avLst/>
          </a:prstGeom>
        </p:spPr>
        <p:txBody>
          <a:bodyPr anchor="b"/>
          <a:lstStyle/>
          <a:p>
            <a:r>
              <a:rPr lang="sv-SE"/>
              <a:t>Klicka här för att ändra format</a:t>
            </a:r>
            <a:endParaRPr lang="en-US"/>
          </a:p>
        </p:txBody>
      </p:sp>
    </p:spTree>
    <p:extLst>
      <p:ext uri="{BB962C8B-B14F-4D97-AF65-F5344CB8AC3E}">
        <p14:creationId xmlns:p14="http://schemas.microsoft.com/office/powerpoint/2010/main" val="35345524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Grön bård">
    <p:spTree>
      <p:nvGrpSpPr>
        <p:cNvPr id="1" name=""/>
        <p:cNvGrpSpPr/>
        <p:nvPr/>
      </p:nvGrpSpPr>
      <p:grpSpPr>
        <a:xfrm>
          <a:off x="0" y="0"/>
          <a:ext cx="0" cy="0"/>
          <a:chOff x="0" y="0"/>
          <a:chExt cx="0" cy="0"/>
        </a:xfrm>
      </p:grpSpPr>
      <p:sp>
        <p:nvSpPr>
          <p:cNvPr id="12" name="textruta 11"/>
          <p:cNvSpPr txBox="1"/>
          <p:nvPr userDrawn="1"/>
        </p:nvSpPr>
        <p:spPr>
          <a:xfrm>
            <a:off x="8942573"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2022-11-28</a:t>
            </a:fld>
            <a:endParaRPr lang="sv-SE" sz="1333">
              <a:solidFill>
                <a:schemeClr val="tx1"/>
              </a:solidFill>
              <a:latin typeface="Arial"/>
              <a:cs typeface="Arial"/>
            </a:endParaRPr>
          </a:p>
          <a:p>
            <a:pPr algn="r"/>
            <a:r>
              <a:rPr lang="sv-SE" sz="1200">
                <a:solidFill>
                  <a:schemeClr val="tx1"/>
                </a:solidFill>
                <a:latin typeface="Arial"/>
                <a:cs typeface="Arial"/>
              </a:rPr>
              <a:t>Sida </a:t>
            </a:r>
            <a:fld id="{DB8626CC-5B25-4DDA-833E-9A441BDD6043}" type="slidenum">
              <a:rPr lang="sv-SE" sz="1200" smtClean="0">
                <a:solidFill>
                  <a:schemeClr val="tx1"/>
                </a:solidFill>
                <a:latin typeface="Arial"/>
                <a:cs typeface="Arial"/>
              </a:rPr>
              <a:pPr algn="r"/>
              <a:t>‹#›</a:t>
            </a:fld>
            <a:endParaRPr lang="sv-SE" sz="1200">
              <a:solidFill>
                <a:schemeClr val="tx1"/>
              </a:solidFill>
              <a:latin typeface="Arial"/>
              <a:cs typeface="Arial"/>
            </a:endParaRPr>
          </a:p>
        </p:txBody>
      </p:sp>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467578" y="1600222"/>
            <a:ext cx="10543823" cy="4202113"/>
          </a:xfrm>
          <a:prstGeom prst="rect">
            <a:avLst/>
          </a:prstGeom>
        </p:spPr>
        <p:txBody>
          <a:bodyPr/>
          <a:lstStyle>
            <a:lvl1pPr marL="383990" indent="-383990">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3" name="Title 1"/>
          <p:cNvSpPr>
            <a:spLocks noGrp="1"/>
          </p:cNvSpPr>
          <p:nvPr>
            <p:ph type="title"/>
          </p:nvPr>
        </p:nvSpPr>
        <p:spPr>
          <a:xfrm>
            <a:off x="1467578" y="274639"/>
            <a:ext cx="10543823" cy="1143000"/>
          </a:xfrm>
          <a:prstGeom prst="rect">
            <a:avLst/>
          </a:prstGeom>
        </p:spPr>
        <p:txBody>
          <a:bodyPr anchor="b"/>
          <a:lstStyle/>
          <a:p>
            <a:r>
              <a:rPr lang="sv-SE"/>
              <a:t>Klicka här för att ändra format</a:t>
            </a:r>
            <a:endParaRPr lang="en-US"/>
          </a:p>
        </p:txBody>
      </p:sp>
    </p:spTree>
    <p:extLst>
      <p:ext uri="{BB962C8B-B14F-4D97-AF65-F5344CB8AC3E}">
        <p14:creationId xmlns:p14="http://schemas.microsoft.com/office/powerpoint/2010/main" val="39774500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Utfallande bild utan bård">
    <p:spTree>
      <p:nvGrpSpPr>
        <p:cNvPr id="1" name=""/>
        <p:cNvGrpSpPr/>
        <p:nvPr/>
      </p:nvGrpSpPr>
      <p:grpSpPr>
        <a:xfrm>
          <a:off x="0" y="0"/>
          <a:ext cx="0" cy="0"/>
          <a:chOff x="0" y="0"/>
          <a:chExt cx="0" cy="0"/>
        </a:xfrm>
      </p:grpSpPr>
      <p:sp>
        <p:nvSpPr>
          <p:cNvPr id="15" name="Platshållare för bild 14"/>
          <p:cNvSpPr>
            <a:spLocks noGrp="1"/>
          </p:cNvSpPr>
          <p:nvPr>
            <p:ph type="pic" sz="quarter" idx="10"/>
          </p:nvPr>
        </p:nvSpPr>
        <p:spPr>
          <a:xfrm>
            <a:off x="0" y="0"/>
            <a:ext cx="12192000" cy="6858000"/>
          </a:xfrm>
          <a:prstGeom prst="rect">
            <a:avLst/>
          </a:prstGeom>
        </p:spPr>
        <p:txBody>
          <a:bodyPr/>
          <a:lstStyle/>
          <a:p>
            <a:endParaRPr lang="sv-SE"/>
          </a:p>
        </p:txBody>
      </p:sp>
      <p:sp>
        <p:nvSpPr>
          <p:cNvPr id="3" name="textruta 2"/>
          <p:cNvSpPr txBox="1"/>
          <p:nvPr userDrawn="1"/>
        </p:nvSpPr>
        <p:spPr>
          <a:xfrm>
            <a:off x="8942573"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2022-11-28</a:t>
            </a:fld>
            <a:endParaRPr lang="sv-SE" sz="1333">
              <a:solidFill>
                <a:schemeClr val="tx1"/>
              </a:solidFill>
              <a:latin typeface="Arial"/>
              <a:cs typeface="Arial"/>
            </a:endParaRPr>
          </a:p>
          <a:p>
            <a:pPr algn="r"/>
            <a:r>
              <a:rPr lang="sv-SE" sz="1200">
                <a:solidFill>
                  <a:schemeClr val="tx1"/>
                </a:solidFill>
                <a:latin typeface="Arial"/>
                <a:cs typeface="Arial"/>
              </a:rPr>
              <a:t>Sida </a:t>
            </a:r>
            <a:fld id="{DB8626CC-5B25-4DDA-833E-9A441BDD6043}" type="slidenum">
              <a:rPr lang="sv-SE" sz="1200" smtClean="0">
                <a:solidFill>
                  <a:schemeClr val="tx1"/>
                </a:solidFill>
                <a:latin typeface="Arial"/>
                <a:cs typeface="Arial"/>
              </a:rPr>
              <a:pPr algn="r"/>
              <a:t>‹#›</a:t>
            </a:fld>
            <a:endParaRPr lang="sv-SE" sz="1200">
              <a:solidFill>
                <a:schemeClr val="tx1"/>
              </a:solidFill>
              <a:latin typeface="Arial"/>
              <a:cs typeface="Arial"/>
            </a:endParaRPr>
          </a:p>
        </p:txBody>
      </p:sp>
    </p:spTree>
    <p:extLst>
      <p:ext uri="{BB962C8B-B14F-4D97-AF65-F5344CB8AC3E}">
        <p14:creationId xmlns:p14="http://schemas.microsoft.com/office/powerpoint/2010/main" val="34196093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Utfallande bild u. bård m. text">
    <p:spTree>
      <p:nvGrpSpPr>
        <p:cNvPr id="1" name=""/>
        <p:cNvGrpSpPr/>
        <p:nvPr/>
      </p:nvGrpSpPr>
      <p:grpSpPr>
        <a:xfrm>
          <a:off x="0" y="0"/>
          <a:ext cx="0" cy="0"/>
          <a:chOff x="0" y="0"/>
          <a:chExt cx="0" cy="0"/>
        </a:xfrm>
      </p:grpSpPr>
      <p:sp>
        <p:nvSpPr>
          <p:cNvPr id="15" name="Platshållare för bild 14"/>
          <p:cNvSpPr>
            <a:spLocks noGrp="1"/>
          </p:cNvSpPr>
          <p:nvPr>
            <p:ph type="pic" sz="quarter" idx="10"/>
          </p:nvPr>
        </p:nvSpPr>
        <p:spPr>
          <a:xfrm>
            <a:off x="0" y="0"/>
            <a:ext cx="12192000" cy="6858000"/>
          </a:xfrm>
          <a:prstGeom prst="rect">
            <a:avLst/>
          </a:prstGeom>
        </p:spPr>
        <p:txBody>
          <a:bodyPr/>
          <a:lstStyle/>
          <a:p>
            <a:endParaRPr lang="sv-SE"/>
          </a:p>
        </p:txBody>
      </p:sp>
      <p:sp>
        <p:nvSpPr>
          <p:cNvPr id="3" name="Title 1"/>
          <p:cNvSpPr>
            <a:spLocks noGrp="1"/>
          </p:cNvSpPr>
          <p:nvPr>
            <p:ph type="title" hasCustomPrompt="1"/>
          </p:nvPr>
        </p:nvSpPr>
        <p:spPr>
          <a:xfrm>
            <a:off x="1407584" y="898014"/>
            <a:ext cx="7315200" cy="473607"/>
          </a:xfrm>
          <a:prstGeom prst="rect">
            <a:avLst/>
          </a:prstGeom>
        </p:spPr>
        <p:txBody>
          <a:bodyPr anchor="b">
            <a:noAutofit/>
          </a:bodyPr>
          <a:lstStyle>
            <a:lvl1pPr algn="l">
              <a:defRPr sz="1867" b="1"/>
            </a:lvl1pPr>
          </a:lstStyle>
          <a:p>
            <a:pPr lvl="0"/>
            <a:r>
              <a:rPr lang="sv-SE"/>
              <a:t>Klicka här för att ändra format på bakgrundstexten</a:t>
            </a:r>
          </a:p>
        </p:txBody>
      </p:sp>
      <p:sp>
        <p:nvSpPr>
          <p:cNvPr id="4" name="Text Placeholder 3"/>
          <p:cNvSpPr>
            <a:spLocks noGrp="1"/>
          </p:cNvSpPr>
          <p:nvPr>
            <p:ph type="body" sz="half" idx="2"/>
          </p:nvPr>
        </p:nvSpPr>
        <p:spPr>
          <a:xfrm>
            <a:off x="1407584" y="1401604"/>
            <a:ext cx="7315200" cy="337245"/>
          </a:xfrm>
          <a:prstGeom prst="rect">
            <a:avLst/>
          </a:prstGeom>
        </p:spPr>
        <p:txBody>
          <a:bodyPr>
            <a:noAutofit/>
          </a:bodyPr>
          <a:lstStyle>
            <a:lvl1pPr marL="0" indent="0">
              <a:buNone/>
              <a:defRPr sz="1600" b="0">
                <a:latin typeface="Arial"/>
                <a:cs typeface="Aria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sv-SE"/>
              <a:t>Klicka här för att ändra format på bakgrundstexten</a:t>
            </a:r>
          </a:p>
        </p:txBody>
      </p:sp>
      <p:sp>
        <p:nvSpPr>
          <p:cNvPr id="5" name="textruta 4"/>
          <p:cNvSpPr txBox="1"/>
          <p:nvPr userDrawn="1"/>
        </p:nvSpPr>
        <p:spPr>
          <a:xfrm>
            <a:off x="8942573"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2022-11-28</a:t>
            </a:fld>
            <a:endParaRPr lang="sv-SE" sz="1333">
              <a:solidFill>
                <a:schemeClr val="tx1"/>
              </a:solidFill>
              <a:latin typeface="Arial"/>
              <a:cs typeface="Arial"/>
            </a:endParaRPr>
          </a:p>
          <a:p>
            <a:pPr algn="r"/>
            <a:r>
              <a:rPr lang="sv-SE" sz="1200">
                <a:solidFill>
                  <a:schemeClr val="tx1"/>
                </a:solidFill>
                <a:latin typeface="Arial"/>
                <a:cs typeface="Arial"/>
              </a:rPr>
              <a:t>Sida </a:t>
            </a:r>
            <a:fld id="{DB8626CC-5B25-4DDA-833E-9A441BDD6043}" type="slidenum">
              <a:rPr lang="sv-SE" sz="1200" smtClean="0">
                <a:solidFill>
                  <a:schemeClr val="tx1"/>
                </a:solidFill>
                <a:latin typeface="Arial"/>
                <a:cs typeface="Arial"/>
              </a:rPr>
              <a:pPr algn="r"/>
              <a:t>‹#›</a:t>
            </a:fld>
            <a:endParaRPr lang="sv-SE" sz="1200">
              <a:solidFill>
                <a:schemeClr val="tx1"/>
              </a:solidFill>
              <a:latin typeface="Arial"/>
              <a:cs typeface="Arial"/>
            </a:endParaRPr>
          </a:p>
        </p:txBody>
      </p:sp>
    </p:spTree>
    <p:extLst>
      <p:ext uri="{BB962C8B-B14F-4D97-AF65-F5344CB8AC3E}">
        <p14:creationId xmlns:p14="http://schemas.microsoft.com/office/powerpoint/2010/main" val="36840468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Utfallande bild med bård">
    <p:spTree>
      <p:nvGrpSpPr>
        <p:cNvPr id="1" name=""/>
        <p:cNvGrpSpPr/>
        <p:nvPr/>
      </p:nvGrpSpPr>
      <p:grpSpPr>
        <a:xfrm>
          <a:off x="0" y="0"/>
          <a:ext cx="0" cy="0"/>
          <a:chOff x="0" y="0"/>
          <a:chExt cx="0" cy="0"/>
        </a:xfrm>
      </p:grpSpPr>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Picture Placeholder 2"/>
          <p:cNvSpPr>
            <a:spLocks noGrp="1"/>
          </p:cNvSpPr>
          <p:nvPr>
            <p:ph type="pic" idx="1"/>
          </p:nvPr>
        </p:nvSpPr>
        <p:spPr>
          <a:xfrm>
            <a:off x="327962" y="-3"/>
            <a:ext cx="11864039" cy="6858003"/>
          </a:xfrm>
          <a:prstGeom prst="rect">
            <a:avLst/>
          </a:prstGeo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8" name="textruta 7"/>
          <p:cNvSpPr txBox="1"/>
          <p:nvPr userDrawn="1"/>
        </p:nvSpPr>
        <p:spPr>
          <a:xfrm>
            <a:off x="8942573"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2022-11-28</a:t>
            </a:fld>
            <a:endParaRPr lang="sv-SE" sz="1333">
              <a:solidFill>
                <a:schemeClr val="tx1"/>
              </a:solidFill>
              <a:latin typeface="Arial"/>
              <a:cs typeface="Arial"/>
            </a:endParaRPr>
          </a:p>
          <a:p>
            <a:pPr algn="r"/>
            <a:r>
              <a:rPr lang="sv-SE" sz="1200">
                <a:solidFill>
                  <a:schemeClr val="tx1"/>
                </a:solidFill>
                <a:latin typeface="Arial"/>
                <a:cs typeface="Arial"/>
              </a:rPr>
              <a:t>Sida </a:t>
            </a:r>
            <a:fld id="{DB8626CC-5B25-4DDA-833E-9A441BDD6043}" type="slidenum">
              <a:rPr lang="sv-SE" sz="1200" smtClean="0">
                <a:solidFill>
                  <a:schemeClr val="tx1"/>
                </a:solidFill>
                <a:latin typeface="Arial"/>
                <a:cs typeface="Arial"/>
              </a:rPr>
              <a:pPr algn="r"/>
              <a:t>‹#›</a:t>
            </a:fld>
            <a:endParaRPr lang="sv-SE" sz="1200">
              <a:solidFill>
                <a:schemeClr val="tx1"/>
              </a:solidFill>
              <a:latin typeface="Arial"/>
              <a:cs typeface="Arial"/>
            </a:endParaRPr>
          </a:p>
        </p:txBody>
      </p:sp>
    </p:spTree>
    <p:extLst>
      <p:ext uri="{BB962C8B-B14F-4D97-AF65-F5344CB8AC3E}">
        <p14:creationId xmlns:p14="http://schemas.microsoft.com/office/powerpoint/2010/main" val="21042470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Utfallande bild m. bård m. text">
    <p:spTree>
      <p:nvGrpSpPr>
        <p:cNvPr id="1" name=""/>
        <p:cNvGrpSpPr/>
        <p:nvPr/>
      </p:nvGrpSpPr>
      <p:grpSpPr>
        <a:xfrm>
          <a:off x="0" y="0"/>
          <a:ext cx="0" cy="0"/>
          <a:chOff x="0" y="0"/>
          <a:chExt cx="0" cy="0"/>
        </a:xfrm>
      </p:grpSpPr>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Picture Placeholder 2"/>
          <p:cNvSpPr>
            <a:spLocks noGrp="1"/>
          </p:cNvSpPr>
          <p:nvPr>
            <p:ph type="pic" idx="1"/>
          </p:nvPr>
        </p:nvSpPr>
        <p:spPr>
          <a:xfrm>
            <a:off x="327962" y="-3"/>
            <a:ext cx="11864039" cy="6858003"/>
          </a:xfrm>
          <a:prstGeom prst="rect">
            <a:avLst/>
          </a:prstGeo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8" name="Title 1"/>
          <p:cNvSpPr>
            <a:spLocks noGrp="1"/>
          </p:cNvSpPr>
          <p:nvPr>
            <p:ph type="title" hasCustomPrompt="1"/>
          </p:nvPr>
        </p:nvSpPr>
        <p:spPr>
          <a:xfrm>
            <a:off x="1407584" y="898014"/>
            <a:ext cx="7315200" cy="473607"/>
          </a:xfrm>
          <a:prstGeom prst="rect">
            <a:avLst/>
          </a:prstGeom>
        </p:spPr>
        <p:txBody>
          <a:bodyPr anchor="b">
            <a:noAutofit/>
          </a:bodyPr>
          <a:lstStyle>
            <a:lvl1pPr algn="l">
              <a:defRPr sz="1867" b="1"/>
            </a:lvl1pPr>
          </a:lstStyle>
          <a:p>
            <a:pPr lvl="0"/>
            <a:r>
              <a:rPr lang="sv-SE"/>
              <a:t>Klicka här för att ändra format på bakgrundstexten</a:t>
            </a:r>
          </a:p>
        </p:txBody>
      </p:sp>
      <p:sp>
        <p:nvSpPr>
          <p:cNvPr id="9" name="Text Placeholder 3"/>
          <p:cNvSpPr>
            <a:spLocks noGrp="1"/>
          </p:cNvSpPr>
          <p:nvPr>
            <p:ph type="body" sz="half" idx="2"/>
          </p:nvPr>
        </p:nvSpPr>
        <p:spPr>
          <a:xfrm>
            <a:off x="1407584" y="1401604"/>
            <a:ext cx="7315200" cy="337245"/>
          </a:xfrm>
          <a:prstGeom prst="rect">
            <a:avLst/>
          </a:prstGeom>
        </p:spPr>
        <p:txBody>
          <a:bodyPr>
            <a:noAutofit/>
          </a:bodyPr>
          <a:lstStyle>
            <a:lvl1pPr marL="0" indent="0">
              <a:buNone/>
              <a:defRPr sz="1600" b="0">
                <a:latin typeface="Arial"/>
                <a:cs typeface="Aria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sv-SE"/>
              <a:t>Klicka här för att ändra format på bakgrundstexten</a:t>
            </a:r>
          </a:p>
        </p:txBody>
      </p:sp>
      <p:sp>
        <p:nvSpPr>
          <p:cNvPr id="10" name="textruta 9"/>
          <p:cNvSpPr txBox="1"/>
          <p:nvPr userDrawn="1"/>
        </p:nvSpPr>
        <p:spPr>
          <a:xfrm>
            <a:off x="8942573"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2022-11-28</a:t>
            </a:fld>
            <a:endParaRPr lang="sv-SE" sz="1333">
              <a:solidFill>
                <a:schemeClr val="tx1"/>
              </a:solidFill>
              <a:latin typeface="Arial"/>
              <a:cs typeface="Arial"/>
            </a:endParaRPr>
          </a:p>
          <a:p>
            <a:pPr algn="r"/>
            <a:r>
              <a:rPr lang="sv-SE" sz="1200">
                <a:solidFill>
                  <a:schemeClr val="tx1"/>
                </a:solidFill>
                <a:latin typeface="Arial"/>
                <a:cs typeface="Arial"/>
              </a:rPr>
              <a:t>Sida </a:t>
            </a:r>
            <a:fld id="{DB8626CC-5B25-4DDA-833E-9A441BDD6043}" type="slidenum">
              <a:rPr lang="sv-SE" sz="1200" smtClean="0">
                <a:solidFill>
                  <a:schemeClr val="tx1"/>
                </a:solidFill>
                <a:latin typeface="Arial"/>
                <a:cs typeface="Arial"/>
              </a:rPr>
              <a:pPr algn="r"/>
              <a:t>‹#›</a:t>
            </a:fld>
            <a:endParaRPr lang="sv-SE" sz="1200">
              <a:solidFill>
                <a:schemeClr val="tx1"/>
              </a:solidFill>
              <a:latin typeface="Arial"/>
              <a:cs typeface="Arial"/>
            </a:endParaRPr>
          </a:p>
        </p:txBody>
      </p:sp>
    </p:spTree>
    <p:extLst>
      <p:ext uri="{BB962C8B-B14F-4D97-AF65-F5344CB8AC3E}">
        <p14:creationId xmlns:p14="http://schemas.microsoft.com/office/powerpoint/2010/main" val="20406842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89717" y="4848766"/>
            <a:ext cx="7315200" cy="473607"/>
          </a:xfrm>
          <a:prstGeom prst="rect">
            <a:avLst/>
          </a:prstGeom>
        </p:spPr>
        <p:txBody>
          <a:bodyPr anchor="b">
            <a:noAutofit/>
          </a:bodyPr>
          <a:lstStyle>
            <a:lvl1pPr algn="l">
              <a:defRPr sz="1867" b="1"/>
            </a:lvl1pPr>
          </a:lstStyle>
          <a:p>
            <a:pPr lvl="0"/>
            <a:r>
              <a:rPr lang="sv-SE"/>
              <a:t>Klicka här för att ändra format på bakgrundstexten</a:t>
            </a:r>
          </a:p>
        </p:txBody>
      </p:sp>
      <p:sp>
        <p:nvSpPr>
          <p:cNvPr id="3" name="Picture Placeholder 2"/>
          <p:cNvSpPr>
            <a:spLocks noGrp="1"/>
          </p:cNvSpPr>
          <p:nvPr>
            <p:ph type="pic" idx="1"/>
          </p:nvPr>
        </p:nvSpPr>
        <p:spPr>
          <a:xfrm>
            <a:off x="2389717" y="711199"/>
            <a:ext cx="7315200" cy="4114800"/>
          </a:xfrm>
          <a:prstGeom prst="rect">
            <a:avLst/>
          </a:prstGeo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52356"/>
            <a:ext cx="7315200" cy="337245"/>
          </a:xfrm>
          <a:prstGeom prst="rect">
            <a:avLst/>
          </a:prstGeom>
        </p:spPr>
        <p:txBody>
          <a:bodyPr>
            <a:noAutofit/>
          </a:bodyPr>
          <a:lstStyle>
            <a:lvl1pPr marL="0" indent="0">
              <a:buNone/>
              <a:defRPr sz="1600" b="0">
                <a:latin typeface="Arial"/>
                <a:cs typeface="Aria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sv-SE"/>
              <a:t>Klicka här för att ändra format på bakgrundstexten</a:t>
            </a:r>
          </a:p>
        </p:txBody>
      </p:sp>
      <p:sp>
        <p:nvSpPr>
          <p:cNvPr id="15" name="textruta 14"/>
          <p:cNvSpPr txBox="1"/>
          <p:nvPr userDrawn="1"/>
        </p:nvSpPr>
        <p:spPr>
          <a:xfrm>
            <a:off x="8942573"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2022-11-28</a:t>
            </a:fld>
            <a:endParaRPr lang="sv-SE" sz="1333">
              <a:solidFill>
                <a:schemeClr val="tx1"/>
              </a:solidFill>
              <a:latin typeface="Arial"/>
              <a:cs typeface="Arial"/>
            </a:endParaRPr>
          </a:p>
          <a:p>
            <a:pPr algn="r"/>
            <a:r>
              <a:rPr lang="sv-SE" sz="1200">
                <a:solidFill>
                  <a:schemeClr val="tx1"/>
                </a:solidFill>
                <a:latin typeface="Arial"/>
                <a:cs typeface="Arial"/>
              </a:rPr>
              <a:t>Sida </a:t>
            </a:r>
            <a:fld id="{DB8626CC-5B25-4DDA-833E-9A441BDD6043}" type="slidenum">
              <a:rPr lang="sv-SE" sz="1200" smtClean="0">
                <a:solidFill>
                  <a:schemeClr val="tx1"/>
                </a:solidFill>
                <a:latin typeface="Arial"/>
                <a:cs typeface="Arial"/>
              </a:rPr>
              <a:pPr algn="r"/>
              <a:t>‹#›</a:t>
            </a:fld>
            <a:endParaRPr lang="sv-SE" sz="1200">
              <a:solidFill>
                <a:schemeClr val="tx1"/>
              </a:solidFill>
              <a:latin typeface="Arial"/>
              <a:cs typeface="Arial"/>
            </a:endParaRPr>
          </a:p>
        </p:txBody>
      </p:sp>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41441935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om med bård och logga">
    <p:spTree>
      <p:nvGrpSpPr>
        <p:cNvPr id="1" name=""/>
        <p:cNvGrpSpPr/>
        <p:nvPr/>
      </p:nvGrpSpPr>
      <p:grpSpPr>
        <a:xfrm>
          <a:off x="0" y="0"/>
          <a:ext cx="0" cy="0"/>
          <a:chOff x="0" y="0"/>
          <a:chExt cx="0" cy="0"/>
        </a:xfrm>
      </p:grpSpPr>
      <p:sp>
        <p:nvSpPr>
          <p:cNvPr id="11" name="textruta 10"/>
          <p:cNvSpPr txBox="1"/>
          <p:nvPr userDrawn="1"/>
        </p:nvSpPr>
        <p:spPr>
          <a:xfrm>
            <a:off x="8942573"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2022-11-28</a:t>
            </a:fld>
            <a:endParaRPr lang="sv-SE" sz="1333">
              <a:solidFill>
                <a:schemeClr val="tx1"/>
              </a:solidFill>
              <a:latin typeface="Arial"/>
              <a:cs typeface="Arial"/>
            </a:endParaRPr>
          </a:p>
          <a:p>
            <a:pPr algn="r"/>
            <a:r>
              <a:rPr lang="sv-SE" sz="1200">
                <a:solidFill>
                  <a:schemeClr val="tx1"/>
                </a:solidFill>
                <a:latin typeface="Arial"/>
                <a:cs typeface="Arial"/>
              </a:rPr>
              <a:t>Sida </a:t>
            </a:r>
            <a:fld id="{DB8626CC-5B25-4DDA-833E-9A441BDD6043}" type="slidenum">
              <a:rPr lang="sv-SE" sz="1200" smtClean="0">
                <a:solidFill>
                  <a:schemeClr val="tx1"/>
                </a:solidFill>
                <a:latin typeface="Arial"/>
                <a:cs typeface="Arial"/>
              </a:rPr>
              <a:pPr algn="r"/>
              <a:t>‹#›</a:t>
            </a:fld>
            <a:endParaRPr lang="sv-SE" sz="1200">
              <a:solidFill>
                <a:schemeClr val="tx1"/>
              </a:solidFill>
              <a:latin typeface="Arial"/>
              <a:cs typeface="Arial"/>
            </a:endParaRPr>
          </a:p>
        </p:txBody>
      </p:sp>
      <p:sp>
        <p:nvSpPr>
          <p:cNvPr id="12" name="Rektangel 11"/>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Rektangel 12"/>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 name="Rektangel 13"/>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Rektangel 14"/>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 name="Rektangel 15"/>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7576247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örsta sida med röd bakgrund">
    <p:bg>
      <p:bgPr>
        <a:solidFill>
          <a:srgbClr val="9C000E"/>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2" y="1122365"/>
            <a:ext cx="9341908" cy="2219324"/>
          </a:xfrm>
          <a:prstGeom prst="rect">
            <a:avLst/>
          </a:prstGeom>
        </p:spPr>
        <p:txBody>
          <a:bodyPr lIns="121917" tIns="60958" rIns="121917" bIns="60958" anchor="b">
            <a:noAutofit/>
          </a:bodyPr>
          <a:lstStyle>
            <a:lvl1pPr algn="l">
              <a:defRPr sz="6400">
                <a:solidFill>
                  <a:srgbClr val="FFFFFF"/>
                </a:solidFill>
              </a:defRPr>
            </a:lvl1pPr>
          </a:lstStyle>
          <a:p>
            <a:r>
              <a:rPr lang="sv-SE"/>
              <a:t>Klicka här för att ändra format</a:t>
            </a:r>
            <a:endParaRPr lang="en-US"/>
          </a:p>
        </p:txBody>
      </p:sp>
      <p:sp>
        <p:nvSpPr>
          <p:cNvPr id="5" name="Subtitle 2"/>
          <p:cNvSpPr>
            <a:spLocks noGrp="1"/>
          </p:cNvSpPr>
          <p:nvPr>
            <p:ph type="subTitle" idx="1"/>
          </p:nvPr>
        </p:nvSpPr>
        <p:spPr>
          <a:xfrm>
            <a:off x="1484782" y="3476626"/>
            <a:ext cx="9341908" cy="1781175"/>
          </a:xfrm>
          <a:prstGeom prst="rect">
            <a:avLst/>
          </a:prstGeom>
        </p:spPr>
        <p:txBody>
          <a:bodyPr lIns="121917" tIns="60958" rIns="121917" bIns="60958">
            <a:noAutofit/>
          </a:bodyPr>
          <a:lstStyle>
            <a:lvl1pPr marL="0" indent="0" algn="l">
              <a:buNone/>
              <a:defRPr sz="2700">
                <a:solidFill>
                  <a:srgbClr val="FFFFFF"/>
                </a:solidFill>
              </a:defRPr>
            </a:lvl1pPr>
            <a:lvl2pPr marL="609585" indent="0" algn="ctr">
              <a:buNone/>
              <a:defRPr sz="2700"/>
            </a:lvl2pPr>
            <a:lvl3pPr marL="1219170" indent="0" algn="ctr">
              <a:buNone/>
              <a:defRPr sz="2400"/>
            </a:lvl3pPr>
            <a:lvl4pPr marL="1828754" indent="0" algn="ctr">
              <a:buNone/>
              <a:defRPr sz="2100"/>
            </a:lvl4pPr>
            <a:lvl5pPr marL="2438339" indent="0" algn="ctr">
              <a:buNone/>
              <a:defRPr sz="2100"/>
            </a:lvl5pPr>
            <a:lvl6pPr marL="3047924" indent="0" algn="ctr">
              <a:buNone/>
              <a:defRPr sz="2100"/>
            </a:lvl6pPr>
            <a:lvl7pPr marL="3657509" indent="0" algn="ctr">
              <a:buNone/>
              <a:defRPr sz="2100"/>
            </a:lvl7pPr>
            <a:lvl8pPr marL="4267093" indent="0" algn="ctr">
              <a:buNone/>
              <a:defRPr sz="2100"/>
            </a:lvl8pPr>
            <a:lvl9pPr marL="4876678" indent="0" algn="ctr">
              <a:buNone/>
              <a:defRPr sz="2100"/>
            </a:lvl9pPr>
          </a:lstStyle>
          <a:p>
            <a:r>
              <a:rPr lang="sv-SE"/>
              <a:t>Klicka här för att ändra format på underrubrik i bakgrunden</a:t>
            </a:r>
            <a:endParaRPr lang="en-US"/>
          </a:p>
        </p:txBody>
      </p:sp>
      <p:sp>
        <p:nvSpPr>
          <p:cNvPr id="6" name="Rektangel 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7" name="Rektangel 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8" name="Rektangel 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9" name="Rektangel 8"/>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10" name="Rektangel 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Tree>
    <p:extLst>
      <p:ext uri="{BB962C8B-B14F-4D97-AF65-F5344CB8AC3E}">
        <p14:creationId xmlns:p14="http://schemas.microsoft.com/office/powerpoint/2010/main" val="1456921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örsta sida med lila bakgrund">
    <p:bg>
      <p:bgPr>
        <a:solidFill>
          <a:srgbClr val="66004B"/>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2" y="1122365"/>
            <a:ext cx="9341908" cy="2219324"/>
          </a:xfrm>
          <a:prstGeom prst="rect">
            <a:avLst/>
          </a:prstGeom>
        </p:spPr>
        <p:txBody>
          <a:bodyPr lIns="121917" tIns="60958" rIns="121917" bIns="60958" anchor="b">
            <a:noAutofit/>
          </a:bodyPr>
          <a:lstStyle>
            <a:lvl1pPr algn="l">
              <a:defRPr sz="6400">
                <a:solidFill>
                  <a:srgbClr val="FFFFFF"/>
                </a:solidFill>
              </a:defRPr>
            </a:lvl1pPr>
          </a:lstStyle>
          <a:p>
            <a:r>
              <a:rPr lang="sv-SE"/>
              <a:t>Klicka här för att ändra format</a:t>
            </a:r>
            <a:endParaRPr lang="en-US"/>
          </a:p>
        </p:txBody>
      </p:sp>
      <p:sp>
        <p:nvSpPr>
          <p:cNvPr id="5" name="Subtitle 2"/>
          <p:cNvSpPr>
            <a:spLocks noGrp="1"/>
          </p:cNvSpPr>
          <p:nvPr>
            <p:ph type="subTitle" idx="1"/>
          </p:nvPr>
        </p:nvSpPr>
        <p:spPr>
          <a:xfrm>
            <a:off x="1484782" y="3476626"/>
            <a:ext cx="9341908" cy="1781175"/>
          </a:xfrm>
          <a:prstGeom prst="rect">
            <a:avLst/>
          </a:prstGeom>
        </p:spPr>
        <p:txBody>
          <a:bodyPr lIns="121917" tIns="60958" rIns="121917" bIns="60958">
            <a:noAutofit/>
          </a:bodyPr>
          <a:lstStyle>
            <a:lvl1pPr marL="0" indent="0" algn="l">
              <a:buNone/>
              <a:defRPr sz="2700">
                <a:solidFill>
                  <a:srgbClr val="FFFFFF"/>
                </a:solidFill>
              </a:defRPr>
            </a:lvl1pPr>
            <a:lvl2pPr marL="609585" indent="0" algn="ctr">
              <a:buNone/>
              <a:defRPr sz="2700"/>
            </a:lvl2pPr>
            <a:lvl3pPr marL="1219170" indent="0" algn="ctr">
              <a:buNone/>
              <a:defRPr sz="2400"/>
            </a:lvl3pPr>
            <a:lvl4pPr marL="1828754" indent="0" algn="ctr">
              <a:buNone/>
              <a:defRPr sz="2100"/>
            </a:lvl4pPr>
            <a:lvl5pPr marL="2438339" indent="0" algn="ctr">
              <a:buNone/>
              <a:defRPr sz="2100"/>
            </a:lvl5pPr>
            <a:lvl6pPr marL="3047924" indent="0" algn="ctr">
              <a:buNone/>
              <a:defRPr sz="2100"/>
            </a:lvl6pPr>
            <a:lvl7pPr marL="3657509" indent="0" algn="ctr">
              <a:buNone/>
              <a:defRPr sz="2100"/>
            </a:lvl7pPr>
            <a:lvl8pPr marL="4267093" indent="0" algn="ctr">
              <a:buNone/>
              <a:defRPr sz="2100"/>
            </a:lvl8pPr>
            <a:lvl9pPr marL="4876678" indent="0" algn="ctr">
              <a:buNone/>
              <a:defRPr sz="2100"/>
            </a:lvl9pPr>
          </a:lstStyle>
          <a:p>
            <a:r>
              <a:rPr lang="sv-SE"/>
              <a:t>Klicka här för att ändra format på underrubrik i bakgrunden</a:t>
            </a:r>
            <a:endParaRPr lang="en-US"/>
          </a:p>
        </p:txBody>
      </p:sp>
      <p:sp>
        <p:nvSpPr>
          <p:cNvPr id="6" name="Rektangel 5"/>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7" name="Rektangel 6"/>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8" name="Rektangel 7"/>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9" name="Rektangel 8"/>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10" name="Rektangel 9"/>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Tree>
    <p:extLst>
      <p:ext uri="{BB962C8B-B14F-4D97-AF65-F5344CB8AC3E}">
        <p14:creationId xmlns:p14="http://schemas.microsoft.com/office/powerpoint/2010/main" val="40233482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örsta sida med blå bakgrund">
    <p:bg>
      <p:bgPr>
        <a:solidFill>
          <a:srgbClr val="084973"/>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2" y="1122365"/>
            <a:ext cx="9341908" cy="2219324"/>
          </a:xfrm>
          <a:prstGeom prst="rect">
            <a:avLst/>
          </a:prstGeom>
        </p:spPr>
        <p:txBody>
          <a:bodyPr lIns="121917" tIns="60958" rIns="121917" bIns="60958" anchor="b">
            <a:noAutofit/>
          </a:bodyPr>
          <a:lstStyle>
            <a:lvl1pPr algn="l">
              <a:defRPr sz="6400">
                <a:solidFill>
                  <a:srgbClr val="FFFFFF"/>
                </a:solidFill>
              </a:defRPr>
            </a:lvl1pPr>
          </a:lstStyle>
          <a:p>
            <a:r>
              <a:rPr lang="sv-SE"/>
              <a:t>Klicka här för att ändra format</a:t>
            </a:r>
            <a:endParaRPr lang="en-US"/>
          </a:p>
        </p:txBody>
      </p:sp>
      <p:sp>
        <p:nvSpPr>
          <p:cNvPr id="5" name="Subtitle 2"/>
          <p:cNvSpPr>
            <a:spLocks noGrp="1"/>
          </p:cNvSpPr>
          <p:nvPr>
            <p:ph type="subTitle" idx="1"/>
          </p:nvPr>
        </p:nvSpPr>
        <p:spPr>
          <a:xfrm>
            <a:off x="1484782" y="3476626"/>
            <a:ext cx="9341908" cy="1781175"/>
          </a:xfrm>
          <a:prstGeom prst="rect">
            <a:avLst/>
          </a:prstGeom>
        </p:spPr>
        <p:txBody>
          <a:bodyPr lIns="121917" tIns="60958" rIns="121917" bIns="60958">
            <a:noAutofit/>
          </a:bodyPr>
          <a:lstStyle>
            <a:lvl1pPr marL="0" indent="0" algn="l">
              <a:buNone/>
              <a:defRPr sz="2700">
                <a:solidFill>
                  <a:srgbClr val="FFFFFF"/>
                </a:solidFill>
              </a:defRPr>
            </a:lvl1pPr>
            <a:lvl2pPr marL="609585" indent="0" algn="ctr">
              <a:buNone/>
              <a:defRPr sz="2700"/>
            </a:lvl2pPr>
            <a:lvl3pPr marL="1219170" indent="0" algn="ctr">
              <a:buNone/>
              <a:defRPr sz="2400"/>
            </a:lvl3pPr>
            <a:lvl4pPr marL="1828754" indent="0" algn="ctr">
              <a:buNone/>
              <a:defRPr sz="2100"/>
            </a:lvl4pPr>
            <a:lvl5pPr marL="2438339" indent="0" algn="ctr">
              <a:buNone/>
              <a:defRPr sz="2100"/>
            </a:lvl5pPr>
            <a:lvl6pPr marL="3047924" indent="0" algn="ctr">
              <a:buNone/>
              <a:defRPr sz="2100"/>
            </a:lvl6pPr>
            <a:lvl7pPr marL="3657509" indent="0" algn="ctr">
              <a:buNone/>
              <a:defRPr sz="2100"/>
            </a:lvl7pPr>
            <a:lvl8pPr marL="4267093" indent="0" algn="ctr">
              <a:buNone/>
              <a:defRPr sz="2100"/>
            </a:lvl8pPr>
            <a:lvl9pPr marL="4876678" indent="0" algn="ctr">
              <a:buNone/>
              <a:defRPr sz="2100"/>
            </a:lvl9pPr>
          </a:lstStyle>
          <a:p>
            <a:r>
              <a:rPr lang="sv-SE"/>
              <a:t>Klicka här för att ändra format på underrubrik i bakgrunden</a:t>
            </a:r>
            <a:endParaRPr lang="en-US"/>
          </a:p>
        </p:txBody>
      </p:sp>
      <p:sp>
        <p:nvSpPr>
          <p:cNvPr id="6" name="Rektangel 5"/>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7" name="Rektangel 6"/>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8" name="Rektangel 7"/>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9" name="Rektangel 8"/>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10" name="Rektangel 9"/>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Tree>
    <p:extLst>
      <p:ext uri="{BB962C8B-B14F-4D97-AF65-F5344CB8AC3E}">
        <p14:creationId xmlns:p14="http://schemas.microsoft.com/office/powerpoint/2010/main" val="28978911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örsta sida med grön bakgrund">
    <p:bg>
      <p:bgPr>
        <a:solidFill>
          <a:srgbClr val="407015"/>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2" y="1122365"/>
            <a:ext cx="9341908" cy="2219324"/>
          </a:xfrm>
          <a:prstGeom prst="rect">
            <a:avLst/>
          </a:prstGeom>
        </p:spPr>
        <p:txBody>
          <a:bodyPr lIns="121917" tIns="60958" rIns="121917" bIns="60958" anchor="b">
            <a:noAutofit/>
          </a:bodyPr>
          <a:lstStyle>
            <a:lvl1pPr algn="l">
              <a:defRPr sz="6400">
                <a:solidFill>
                  <a:srgbClr val="FFFFFF"/>
                </a:solidFill>
              </a:defRPr>
            </a:lvl1pPr>
          </a:lstStyle>
          <a:p>
            <a:r>
              <a:rPr lang="sv-SE"/>
              <a:t>Klicka här för att ändra format</a:t>
            </a:r>
            <a:endParaRPr lang="en-US"/>
          </a:p>
        </p:txBody>
      </p:sp>
      <p:sp>
        <p:nvSpPr>
          <p:cNvPr id="5" name="Subtitle 2"/>
          <p:cNvSpPr>
            <a:spLocks noGrp="1"/>
          </p:cNvSpPr>
          <p:nvPr>
            <p:ph type="subTitle" idx="1"/>
          </p:nvPr>
        </p:nvSpPr>
        <p:spPr>
          <a:xfrm>
            <a:off x="1484782" y="3476626"/>
            <a:ext cx="9341908" cy="1781175"/>
          </a:xfrm>
          <a:prstGeom prst="rect">
            <a:avLst/>
          </a:prstGeom>
        </p:spPr>
        <p:txBody>
          <a:bodyPr lIns="121917" tIns="60958" rIns="121917" bIns="60958">
            <a:noAutofit/>
          </a:bodyPr>
          <a:lstStyle>
            <a:lvl1pPr marL="0" indent="0" algn="l">
              <a:buNone/>
              <a:defRPr sz="2700">
                <a:solidFill>
                  <a:srgbClr val="FFFFFF"/>
                </a:solidFill>
              </a:defRPr>
            </a:lvl1pPr>
            <a:lvl2pPr marL="609585" indent="0" algn="ctr">
              <a:buNone/>
              <a:defRPr sz="2700"/>
            </a:lvl2pPr>
            <a:lvl3pPr marL="1219170" indent="0" algn="ctr">
              <a:buNone/>
              <a:defRPr sz="2400"/>
            </a:lvl3pPr>
            <a:lvl4pPr marL="1828754" indent="0" algn="ctr">
              <a:buNone/>
              <a:defRPr sz="2100"/>
            </a:lvl4pPr>
            <a:lvl5pPr marL="2438339" indent="0" algn="ctr">
              <a:buNone/>
              <a:defRPr sz="2100"/>
            </a:lvl5pPr>
            <a:lvl6pPr marL="3047924" indent="0" algn="ctr">
              <a:buNone/>
              <a:defRPr sz="2100"/>
            </a:lvl6pPr>
            <a:lvl7pPr marL="3657509" indent="0" algn="ctr">
              <a:buNone/>
              <a:defRPr sz="2100"/>
            </a:lvl7pPr>
            <a:lvl8pPr marL="4267093" indent="0" algn="ctr">
              <a:buNone/>
              <a:defRPr sz="2100"/>
            </a:lvl8pPr>
            <a:lvl9pPr marL="4876678" indent="0" algn="ctr">
              <a:buNone/>
              <a:defRPr sz="2100"/>
            </a:lvl9pPr>
          </a:lstStyle>
          <a:p>
            <a:r>
              <a:rPr lang="sv-SE"/>
              <a:t>Klicka här för att ändra format på underrubrik i bakgrunden</a:t>
            </a:r>
            <a:endParaRPr lang="en-US"/>
          </a:p>
        </p:txBody>
      </p:sp>
      <p:sp>
        <p:nvSpPr>
          <p:cNvPr id="6" name="Rektangel 5"/>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7" name="Rektangel 6"/>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8" name="Rektangel 7"/>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9" name="Rektangel 8"/>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10" name="Rektangel 9"/>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Tree>
    <p:extLst>
      <p:ext uri="{BB962C8B-B14F-4D97-AF65-F5344CB8AC3E}">
        <p14:creationId xmlns:p14="http://schemas.microsoft.com/office/powerpoint/2010/main" val="9644021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Rubrik och brödtext - Blå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23" name="Content Placeholder 2"/>
          <p:cNvSpPr>
            <a:spLocks noGrp="1"/>
          </p:cNvSpPr>
          <p:nvPr>
            <p:ph idx="1"/>
          </p:nvPr>
        </p:nvSpPr>
        <p:spPr>
          <a:xfrm>
            <a:off x="1467557" y="1600203"/>
            <a:ext cx="10543823" cy="4202113"/>
          </a:xfrm>
          <a:prstGeom prst="rect">
            <a:avLst/>
          </a:prstGeom>
        </p:spPr>
        <p:txBody>
          <a:bodyPr lIns="121917" tIns="60958" rIns="121917" bIns="60958"/>
          <a:lstStyle>
            <a:lvl1pPr>
              <a:defRPr sz="2700" b="0">
                <a:latin typeface="Arial"/>
                <a:cs typeface="Arial"/>
              </a:defRPr>
            </a:lvl1pPr>
            <a:lvl2pPr>
              <a:defRPr sz="2400">
                <a:latin typeface="Arial"/>
                <a:cs typeface="Arial"/>
              </a:defRPr>
            </a:lvl2pPr>
            <a:lvl3pPr>
              <a:defRPr sz="2100">
                <a:latin typeface="Arial"/>
                <a:cs typeface="Arial"/>
              </a:defRPr>
            </a:lvl3pPr>
            <a:lvl4pPr>
              <a:defRPr sz="1900">
                <a:latin typeface="Arial"/>
                <a:cs typeface="Arial"/>
              </a:defRPr>
            </a:lvl4pPr>
            <a:lvl5pPr>
              <a:defRPr sz="16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3" name="Title 1"/>
          <p:cNvSpPr>
            <a:spLocks noGrp="1"/>
          </p:cNvSpPr>
          <p:nvPr>
            <p:ph type="title"/>
          </p:nvPr>
        </p:nvSpPr>
        <p:spPr>
          <a:xfrm>
            <a:off x="1467557" y="274639"/>
            <a:ext cx="10543823" cy="1143000"/>
          </a:xfrm>
          <a:prstGeom prst="rect">
            <a:avLst/>
          </a:prstGeom>
        </p:spPr>
        <p:txBody>
          <a:bodyPr lIns="121917" tIns="60958" rIns="121917" bIns="60958" anchor="b"/>
          <a:lstStyle/>
          <a:p>
            <a:r>
              <a:rPr lang="sv-SE"/>
              <a:t>Klicka här för att ändra format</a:t>
            </a:r>
            <a:endParaRPr lang="en-US"/>
          </a:p>
        </p:txBody>
      </p:sp>
    </p:spTree>
    <p:extLst>
      <p:ext uri="{BB962C8B-B14F-4D97-AF65-F5344CB8AC3E}">
        <p14:creationId xmlns:p14="http://schemas.microsoft.com/office/powerpoint/2010/main" val="37303049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1E8D4021-D8B2-45FA-9A1F-A941C9A924B9}" type="datetimeFigureOut">
              <a:rPr lang="sv-SE" smtClean="0"/>
              <a:t>2022-11-28</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704761FA-B5D1-46E2-AA83-9CEC7CE59146}" type="slidenum">
              <a:rPr lang="sv-SE" smtClean="0"/>
              <a:t>‹#›</a:t>
            </a:fld>
            <a:endParaRPr lang="sv-SE"/>
          </a:p>
        </p:txBody>
      </p:sp>
    </p:spTree>
    <p:extLst>
      <p:ext uri="{BB962C8B-B14F-4D97-AF65-F5344CB8AC3E}">
        <p14:creationId xmlns:p14="http://schemas.microsoft.com/office/powerpoint/2010/main" val="3546146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9.xml"/><Relationship Id="rId7"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5B7FAC-5D80-47D5-BDA6-0812609F0A87}" type="datetimeFigureOut">
              <a:rPr lang="sv-SE" smtClean="0"/>
              <a:t>2022-11-28</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4B3289-5294-4E40-919E-57CDCA4653B8}" type="slidenum">
              <a:rPr lang="sv-SE" smtClean="0"/>
              <a:t>‹#›</a:t>
            </a:fld>
            <a:endParaRPr lang="sv-SE"/>
          </a:p>
        </p:txBody>
      </p:sp>
    </p:spTree>
    <p:extLst>
      <p:ext uri="{BB962C8B-B14F-4D97-AF65-F5344CB8AC3E}">
        <p14:creationId xmlns:p14="http://schemas.microsoft.com/office/powerpoint/2010/main" val="16997392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TextBox 14"/>
          <p:cNvSpPr txBox="1"/>
          <p:nvPr/>
        </p:nvSpPr>
        <p:spPr>
          <a:xfrm>
            <a:off x="280205" y="6647449"/>
            <a:ext cx="2970995" cy="210552"/>
          </a:xfrm>
          <a:prstGeom prst="rect">
            <a:avLst/>
          </a:prstGeom>
          <a:noFill/>
        </p:spPr>
        <p:txBody>
          <a:bodyPr wrap="square" lIns="0" tIns="0" rIns="0" bIns="0" rtlCol="0" anchor="ctr" anchorCtr="0">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fld id="{BC93184F-B175-4846-9DF4-4602C06F09C4}" type="datetime1">
              <a:rPr kumimoji="0" lang="sv-SE" sz="1200" b="1" i="0" u="none" strike="noStrike" kern="1200" cap="none" spc="0" normalizeH="0" baseline="0" noProof="0" smtClean="0">
                <a:ln>
                  <a:noFill/>
                </a:ln>
                <a:solidFill>
                  <a:schemeClr val="bg1"/>
                </a:solidFill>
                <a:effectLst/>
                <a:uLnTx/>
                <a:uFillTx/>
                <a:latin typeface="HelveticaNeueLT Std" pitchFamily="34" charset="0"/>
                <a:ea typeface="+mn-ea"/>
                <a:cs typeface="+mn-cs"/>
              </a:rPr>
              <a:pPr marL="0" marR="0" lvl="0" indent="0" algn="l" defTabSz="609585" rtl="0" eaLnBrk="1" fontAlgn="auto" latinLnBrk="0" hangingPunct="1">
                <a:lnSpc>
                  <a:spcPct val="100000"/>
                </a:lnSpc>
                <a:spcBef>
                  <a:spcPts val="0"/>
                </a:spcBef>
                <a:spcAft>
                  <a:spcPts val="0"/>
                </a:spcAft>
                <a:buClrTx/>
                <a:buSzTx/>
                <a:buFontTx/>
                <a:buNone/>
                <a:tabLst/>
                <a:defRPr/>
              </a:pPr>
              <a:t>2022-11-28</a:t>
            </a:fld>
            <a:endParaRPr lang="en-US" sz="2400" b="1">
              <a:solidFill>
                <a:schemeClr val="bg1"/>
              </a:solidFill>
              <a:effectLst/>
              <a:latin typeface="HelveticaNeueLT Std" pitchFamily="34" charset="0"/>
            </a:endParaRPr>
          </a:p>
        </p:txBody>
      </p:sp>
      <p:pic>
        <p:nvPicPr>
          <p:cNvPr id="5" name="Bildobjekt 4"/>
          <p:cNvPicPr>
            <a:picLocks/>
          </p:cNvPicPr>
          <p:nvPr/>
        </p:nvPicPr>
        <p:blipFill>
          <a:blip r:embed="rId16" cstate="print">
            <a:extLst>
              <a:ext uri="{28A0092B-C50C-407E-A947-70E740481C1C}">
                <a14:useLocalDpi xmlns:a14="http://schemas.microsoft.com/office/drawing/2010/main" val="0"/>
              </a:ext>
            </a:extLst>
          </a:blip>
          <a:stretch>
            <a:fillRect/>
          </a:stretch>
        </p:blipFill>
        <p:spPr>
          <a:xfrm>
            <a:off x="11105939" y="5757064"/>
            <a:ext cx="835200" cy="883200"/>
          </a:xfrm>
          <a:prstGeom prst="rect">
            <a:avLst/>
          </a:prstGeom>
        </p:spPr>
      </p:pic>
    </p:spTree>
    <p:extLst>
      <p:ext uri="{BB962C8B-B14F-4D97-AF65-F5344CB8AC3E}">
        <p14:creationId xmlns:p14="http://schemas.microsoft.com/office/powerpoint/2010/main" val="24978926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hf sldNum="0" hdr="0" ftr="0" dt="0"/>
  <p:txStyles>
    <p:titleStyle>
      <a:lvl1pPr algn="l" defTabSz="609585" rtl="0" eaLnBrk="1" latinLnBrk="0" hangingPunct="1">
        <a:spcBef>
          <a:spcPct val="0"/>
        </a:spcBef>
        <a:buNone/>
        <a:defRPr sz="4800" b="1" kern="1200">
          <a:solidFill>
            <a:schemeClr val="tx1"/>
          </a:solidFill>
          <a:latin typeface="Arial"/>
          <a:ea typeface="+mj-ea"/>
          <a:cs typeface="Arial"/>
        </a:defRPr>
      </a:lvl1pPr>
    </p:titleStyle>
    <p:bodyStyle>
      <a:lvl1pPr marL="0" indent="0" algn="l" defTabSz="609585" rtl="0" eaLnBrk="1" latinLnBrk="0" hangingPunct="1">
        <a:spcBef>
          <a:spcPct val="20000"/>
        </a:spcBef>
        <a:buFont typeface="Arial"/>
        <a:buNone/>
        <a:defRPr sz="3200" b="1"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2667"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24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133"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2133"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9C000E"/>
        </a:solidFill>
        <a:effectLst/>
      </p:bgPr>
    </p:bg>
    <p:spTree>
      <p:nvGrpSpPr>
        <p:cNvPr id="1" name=""/>
        <p:cNvGrpSpPr/>
        <p:nvPr/>
      </p:nvGrpSpPr>
      <p:grpSpPr>
        <a:xfrm>
          <a:off x="0" y="0"/>
          <a:ext cx="0" cy="0"/>
          <a:chOff x="0" y="0"/>
          <a:chExt cx="0" cy="0"/>
        </a:xfrm>
      </p:grpSpPr>
      <p:pic>
        <p:nvPicPr>
          <p:cNvPr id="7" name="Bildobjekt 6" descr="HBG_logo_liggande_VIT.png"/>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30793" y="158708"/>
            <a:ext cx="2481580" cy="714877"/>
          </a:xfrm>
          <a:prstGeom prst="rect">
            <a:avLst/>
          </a:prstGeom>
        </p:spPr>
      </p:pic>
    </p:spTree>
    <p:extLst>
      <p:ext uri="{BB962C8B-B14F-4D97-AF65-F5344CB8AC3E}">
        <p14:creationId xmlns:p14="http://schemas.microsoft.com/office/powerpoint/2010/main" val="4011813251"/>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Lst>
  <p:hf sldNum="0" hdr="0" ftr="0" dt="0"/>
  <p:txStyles>
    <p:titleStyle>
      <a:lvl1pPr algn="l" defTabSz="609585" rtl="0" eaLnBrk="1" latinLnBrk="0" hangingPunct="1">
        <a:spcBef>
          <a:spcPct val="0"/>
        </a:spcBef>
        <a:buNone/>
        <a:defRPr sz="5300" b="1" i="0" kern="1200">
          <a:solidFill>
            <a:schemeClr val="tx1"/>
          </a:solidFill>
          <a:latin typeface="Arial"/>
          <a:ea typeface="+mj-ea"/>
          <a:cs typeface="Arial"/>
        </a:defRPr>
      </a:lvl1pPr>
    </p:titleStyle>
    <p:bodyStyle>
      <a:lvl1pPr marL="457189" indent="-457189" algn="l" defTabSz="609585" rtl="0" eaLnBrk="1" latinLnBrk="0" hangingPunct="1">
        <a:spcBef>
          <a:spcPct val="20000"/>
        </a:spcBef>
        <a:buFont typeface="Arial"/>
        <a:buChar char="•"/>
        <a:defRPr sz="3200"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2700"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24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100"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2100"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700"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700"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700"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700"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8.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microsoft.com/office/2007/relationships/hdphoto" Target="../media/hdphoto3.wdp"/><Relationship Id="rId5" Type="http://schemas.openxmlformats.org/officeDocument/2006/relationships/image" Target="../media/image18.png"/><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lIns="91440" tIns="45720" rIns="91440" bIns="45720" anchor="b">
            <a:noAutofit/>
          </a:bodyPr>
          <a:lstStyle/>
          <a:p>
            <a:r>
              <a:rPr lang="sv-SE" sz="3600"/>
              <a:t/>
            </a:r>
            <a:br>
              <a:rPr lang="sv-SE" sz="3600"/>
            </a:br>
            <a:r>
              <a:rPr lang="sv-SE" sz="3600"/>
              <a:t/>
            </a:r>
            <a:br>
              <a:rPr lang="sv-SE" sz="3600"/>
            </a:br>
            <a:r>
              <a:rPr lang="sv-SE" sz="3600"/>
              <a:t/>
            </a:r>
            <a:br>
              <a:rPr lang="sv-SE" sz="3600"/>
            </a:br>
            <a:endParaRPr lang="sv-SE" sz="3600"/>
          </a:p>
        </p:txBody>
      </p:sp>
      <p:sp>
        <p:nvSpPr>
          <p:cNvPr id="3" name="Underrubrik 2"/>
          <p:cNvSpPr>
            <a:spLocks noGrp="1"/>
          </p:cNvSpPr>
          <p:nvPr>
            <p:ph type="subTitle" idx="1"/>
          </p:nvPr>
        </p:nvSpPr>
        <p:spPr>
          <a:xfrm>
            <a:off x="710306" y="1382232"/>
            <a:ext cx="5850811" cy="1411880"/>
          </a:xfrm>
        </p:spPr>
        <p:txBody>
          <a:bodyPr lIns="121917" tIns="60958" rIns="121917" bIns="60958" anchor="t">
            <a:normAutofit fontScale="32500" lnSpcReduction="20000"/>
          </a:bodyPr>
          <a:lstStyle/>
          <a:p>
            <a:r>
              <a:rPr lang="sv-SE" sz="3200" dirty="0"/>
              <a:t> </a:t>
            </a:r>
          </a:p>
          <a:p>
            <a:r>
              <a:rPr lang="sv-SE" sz="12800" b="1" dirty="0"/>
              <a:t>Stöd att ta fram en engagerande målbild</a:t>
            </a:r>
          </a:p>
          <a:p>
            <a:pPr>
              <a:spcBef>
                <a:spcPts val="0"/>
              </a:spcBef>
            </a:pPr>
            <a:endParaRPr lang="sv-SE" sz="3400" b="1" dirty="0"/>
          </a:p>
          <a:p>
            <a:endParaRPr lang="sv-SE" sz="3200" dirty="0"/>
          </a:p>
          <a:p>
            <a:endParaRPr lang="sv-SE" sz="3200" b="1" dirty="0"/>
          </a:p>
          <a:p>
            <a:endParaRPr lang="sv-SE" sz="3200" b="1" dirty="0"/>
          </a:p>
          <a:p>
            <a:endParaRPr lang="sv-SE" sz="1600" dirty="0"/>
          </a:p>
        </p:txBody>
      </p:sp>
      <p:sp>
        <p:nvSpPr>
          <p:cNvPr id="4" name="textruta 3"/>
          <p:cNvSpPr txBox="1"/>
          <p:nvPr/>
        </p:nvSpPr>
        <p:spPr>
          <a:xfrm>
            <a:off x="770217" y="3053979"/>
            <a:ext cx="4811186" cy="1200329"/>
          </a:xfrm>
          <a:prstGeom prst="rect">
            <a:avLst/>
          </a:prstGeom>
          <a:noFill/>
        </p:spPr>
        <p:txBody>
          <a:bodyPr wrap="square" rtlCol="0">
            <a:spAutoFit/>
          </a:bodyPr>
          <a:lstStyle/>
          <a:p>
            <a:pPr>
              <a:spcBef>
                <a:spcPts val="0"/>
              </a:spcBef>
            </a:pPr>
            <a:r>
              <a:rPr lang="sv-SE" b="1" dirty="0">
                <a:solidFill>
                  <a:schemeClr val="bg1"/>
                </a:solidFill>
              </a:rPr>
              <a:t>”Om du inte vet vart du ska, spelar det inte heller någon roll vilken väg du tar” </a:t>
            </a:r>
          </a:p>
          <a:p>
            <a:pPr>
              <a:spcBef>
                <a:spcPts val="0"/>
              </a:spcBef>
            </a:pPr>
            <a:r>
              <a:rPr lang="sv-SE" i="1" dirty="0">
                <a:solidFill>
                  <a:schemeClr val="bg1"/>
                </a:solidFill>
              </a:rPr>
              <a:t>ur Alice i Underlandet</a:t>
            </a:r>
            <a:r>
              <a:rPr lang="sv-SE" sz="1100" dirty="0">
                <a:solidFill>
                  <a:schemeClr val="bg1"/>
                </a:solidFill>
              </a:rPr>
              <a:t> </a:t>
            </a:r>
          </a:p>
          <a:p>
            <a:endParaRPr lang="sv-SE" dirty="0"/>
          </a:p>
        </p:txBody>
      </p:sp>
      <p:pic>
        <p:nvPicPr>
          <p:cNvPr id="5" name="Bildobjekt 4"/>
          <p:cNvPicPr>
            <a:picLocks noChangeAspect="1"/>
          </p:cNvPicPr>
          <p:nvPr/>
        </p:nvPicPr>
        <p:blipFill rotWithShape="1">
          <a:blip r:embed="rId3">
            <a:extLst>
              <a:ext uri="{28A0092B-C50C-407E-A947-70E740481C1C}">
                <a14:useLocalDpi xmlns:a14="http://schemas.microsoft.com/office/drawing/2010/main" val="0"/>
              </a:ext>
            </a:extLst>
          </a:blip>
          <a:srcRect l="32796" r="10767"/>
          <a:stretch/>
        </p:blipFill>
        <p:spPr>
          <a:xfrm>
            <a:off x="6490854" y="0"/>
            <a:ext cx="5701145" cy="6858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30689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p:cNvSpPr txBox="1"/>
          <p:nvPr/>
        </p:nvSpPr>
        <p:spPr>
          <a:xfrm>
            <a:off x="534689" y="214674"/>
            <a:ext cx="5769494" cy="646331"/>
          </a:xfrm>
          <a:prstGeom prst="rect">
            <a:avLst/>
          </a:prstGeom>
          <a:noFill/>
        </p:spPr>
        <p:txBody>
          <a:bodyPr wrap="square" rtlCol="0">
            <a:spAutoFit/>
          </a:bodyPr>
          <a:lstStyle/>
          <a:p>
            <a:r>
              <a:rPr lang="sv-SE" sz="3600" b="1" dirty="0">
                <a:solidFill>
                  <a:srgbClr val="5C0C6F"/>
                </a:solidFill>
                <a:latin typeface="Arial"/>
                <a:ea typeface="+mj-ea"/>
                <a:cs typeface="Arial"/>
              </a:rPr>
              <a:t>Introduktion</a:t>
            </a:r>
          </a:p>
        </p:txBody>
      </p:sp>
      <p:sp>
        <p:nvSpPr>
          <p:cNvPr id="5" name="textruta 4"/>
          <p:cNvSpPr txBox="1"/>
          <p:nvPr/>
        </p:nvSpPr>
        <p:spPr>
          <a:xfrm>
            <a:off x="671305" y="1170226"/>
            <a:ext cx="8713327" cy="5478423"/>
          </a:xfrm>
          <a:prstGeom prst="rect">
            <a:avLst/>
          </a:prstGeom>
          <a:noFill/>
        </p:spPr>
        <p:txBody>
          <a:bodyPr wrap="square" lIns="91440" tIns="45720" rIns="91440" bIns="45720" rtlCol="0" anchor="t">
            <a:spAutoFit/>
          </a:bodyPr>
          <a:lstStyle/>
          <a:p>
            <a:endParaRPr lang="sv-SE" sz="2400" b="1" dirty="0">
              <a:latin typeface="Arial"/>
              <a:ea typeface="Roboto Light"/>
              <a:cs typeface="Arial"/>
            </a:endParaRPr>
          </a:p>
          <a:p>
            <a:r>
              <a:rPr lang="sv-SE" sz="2000" b="1" dirty="0">
                <a:latin typeface="Arial"/>
                <a:ea typeface="Roboto Light"/>
                <a:cs typeface="Arial"/>
              </a:rPr>
              <a:t>Materialet för att ta fram en inspirerande målbild består av två delar. </a:t>
            </a:r>
          </a:p>
          <a:p>
            <a:endParaRPr lang="sv-SE" sz="2000" b="1" dirty="0">
              <a:latin typeface="Arial"/>
              <a:ea typeface="Roboto Light"/>
              <a:cs typeface="Arial"/>
            </a:endParaRPr>
          </a:p>
          <a:p>
            <a:r>
              <a:rPr lang="sv-SE" sz="2000" b="1" dirty="0">
                <a:latin typeface="Arial"/>
                <a:ea typeface="Roboto Light"/>
                <a:cs typeface="Arial"/>
              </a:rPr>
              <a:t>Inför workshop</a:t>
            </a:r>
            <a:endParaRPr lang="sv-SE" sz="2000" dirty="0">
              <a:latin typeface="Arial"/>
              <a:ea typeface="Roboto Light"/>
              <a:cs typeface="Arial"/>
            </a:endParaRPr>
          </a:p>
          <a:p>
            <a:r>
              <a:rPr lang="sv-SE" sz="2000" dirty="0">
                <a:latin typeface="Arial"/>
                <a:ea typeface="Roboto Light"/>
                <a:cs typeface="Arial"/>
              </a:rPr>
              <a:t>Förklarar vad en målbild är och vilka kriterier som finns för en målbild, samt varför en målbild kan vara ett bra verktyg. Utse en person som leder arbetet vid de fyra tillfällena.</a:t>
            </a:r>
          </a:p>
          <a:p>
            <a:endParaRPr lang="sv-SE" sz="2000" dirty="0">
              <a:latin typeface="Arial"/>
              <a:ea typeface="Roboto Light"/>
              <a:cs typeface="Arial"/>
            </a:endParaRPr>
          </a:p>
          <a:p>
            <a:r>
              <a:rPr lang="sv-SE" sz="2000" b="1" dirty="0">
                <a:latin typeface="Arial"/>
                <a:ea typeface="Roboto Light"/>
                <a:cs typeface="Arial"/>
              </a:rPr>
              <a:t>Workshop - fyra tillfällen </a:t>
            </a:r>
            <a:endParaRPr lang="sv-SE" sz="2000" dirty="0">
              <a:latin typeface="Arial"/>
              <a:ea typeface="Roboto Light"/>
              <a:cs typeface="Arial"/>
            </a:endParaRPr>
          </a:p>
          <a:p>
            <a:r>
              <a:rPr lang="sv-SE" sz="2000" dirty="0">
                <a:latin typeface="Arial"/>
                <a:ea typeface="Roboto Light"/>
                <a:cs typeface="Arial"/>
              </a:rPr>
              <a:t>Hur du rent praktiskt tar fram en engagerande målbild steg för steg.</a:t>
            </a:r>
            <a:endParaRPr lang="sv-SE" sz="2400" dirty="0">
              <a:latin typeface="Arial"/>
              <a:ea typeface="Roboto Light"/>
              <a:cs typeface="Arial"/>
            </a:endParaRPr>
          </a:p>
          <a:p>
            <a:endParaRPr lang="sv-SE" sz="2400" dirty="0">
              <a:latin typeface="Arial"/>
              <a:ea typeface="Roboto Light"/>
              <a:cs typeface="Arial"/>
            </a:endParaRPr>
          </a:p>
          <a:p>
            <a:endParaRPr lang="sv-SE" sz="2400" dirty="0">
              <a:latin typeface="Arial"/>
              <a:ea typeface="Roboto Light"/>
              <a:cs typeface="Arial"/>
            </a:endParaRPr>
          </a:p>
          <a:p>
            <a:endParaRPr lang="sv-SE" sz="2400" dirty="0">
              <a:latin typeface="Arial" panose="020B0604020202020204" pitchFamily="34" charset="0"/>
              <a:ea typeface="Roboto Light" panose="02000000000000000000" pitchFamily="2" charset="0"/>
              <a:cs typeface="Arial" panose="020B0604020202020204" pitchFamily="34" charset="0"/>
            </a:endParaRPr>
          </a:p>
          <a:p>
            <a:endParaRPr lang="sv-SE" sz="1400" dirty="0">
              <a:latin typeface="Arial" panose="020B0604020202020204" pitchFamily="34" charset="0"/>
              <a:ea typeface="Roboto Light" panose="02000000000000000000" pitchFamily="2" charset="0"/>
              <a:cs typeface="Arial" panose="020B0604020202020204" pitchFamily="34" charset="0"/>
            </a:endParaRPr>
          </a:p>
          <a:p>
            <a:endParaRPr lang="sv-SE" sz="1200" dirty="0">
              <a:solidFill>
                <a:srgbClr val="7B075E"/>
              </a:solidFill>
              <a:latin typeface="Arial" panose="020B0604020202020204" pitchFamily="34" charset="0"/>
              <a:ea typeface="Roboto Light" panose="02000000000000000000" pitchFamily="2" charset="0"/>
              <a:cs typeface="Arial" panose="020B0604020202020204" pitchFamily="34" charset="0"/>
            </a:endParaRPr>
          </a:p>
          <a:p>
            <a:endParaRPr lang="sv-SE" sz="1200" dirty="0"/>
          </a:p>
          <a:p>
            <a:endParaRPr lang="sv-SE" sz="1200" dirty="0">
              <a:latin typeface="Arial" panose="020B0604020202020204" pitchFamily="34" charset="0"/>
              <a:ea typeface="Roboto Light" panose="02000000000000000000" pitchFamily="2" charset="0"/>
              <a:cs typeface="Arial" panose="020B0604020202020204" pitchFamily="34" charset="0"/>
            </a:endParaRPr>
          </a:p>
          <a:p>
            <a:endParaRPr lang="sv-SE" sz="1200" dirty="0">
              <a:latin typeface="Arial" panose="020B0604020202020204" pitchFamily="34" charset="0"/>
              <a:ea typeface="Roboto Light" panose="02000000000000000000" pitchFamily="2" charset="0"/>
              <a:cs typeface="Arial" panose="020B0604020202020204" pitchFamily="34" charset="0"/>
            </a:endParaRPr>
          </a:p>
          <a:p>
            <a:endParaRPr lang="sv-SE" sz="1200" dirty="0"/>
          </a:p>
        </p:txBody>
      </p:sp>
    </p:spTree>
    <p:extLst>
      <p:ext uri="{BB962C8B-B14F-4D97-AF65-F5344CB8AC3E}">
        <p14:creationId xmlns:p14="http://schemas.microsoft.com/office/powerpoint/2010/main" val="2553769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263110" y="1412299"/>
            <a:ext cx="6343036" cy="1781175"/>
          </a:xfrm>
        </p:spPr>
        <p:txBody>
          <a:bodyPr/>
          <a:lstStyle/>
          <a:p>
            <a:r>
              <a:rPr lang="sv-SE" b="1" dirty="0">
                <a:ea typeface="Roboto Light"/>
              </a:rPr>
              <a:t>Inför workshop</a:t>
            </a:r>
          </a:p>
          <a:p>
            <a:r>
              <a:rPr lang="sv-SE" dirty="0">
                <a:ea typeface="Roboto Light"/>
              </a:rPr>
              <a:t>Vad är en målbild och när kan det vara ett bra verktyg? Vad är nyttan?</a:t>
            </a:r>
          </a:p>
          <a:p>
            <a:endParaRPr lang="sv-SE" dirty="0"/>
          </a:p>
        </p:txBody>
      </p:sp>
    </p:spTree>
    <p:extLst>
      <p:ext uri="{BB962C8B-B14F-4D97-AF65-F5344CB8AC3E}">
        <p14:creationId xmlns:p14="http://schemas.microsoft.com/office/powerpoint/2010/main" val="7230850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p:cNvSpPr txBox="1"/>
          <p:nvPr/>
        </p:nvSpPr>
        <p:spPr>
          <a:xfrm>
            <a:off x="582815" y="205048"/>
            <a:ext cx="5769494" cy="1200329"/>
          </a:xfrm>
          <a:prstGeom prst="rect">
            <a:avLst/>
          </a:prstGeom>
          <a:noFill/>
        </p:spPr>
        <p:txBody>
          <a:bodyPr wrap="square" rtlCol="0">
            <a:spAutoFit/>
          </a:bodyPr>
          <a:lstStyle/>
          <a:p>
            <a:r>
              <a:rPr lang="sv-SE" sz="3600" b="1" dirty="0">
                <a:solidFill>
                  <a:srgbClr val="5C0C6F"/>
                </a:solidFill>
                <a:latin typeface="Arial"/>
                <a:ea typeface="+mj-ea"/>
                <a:cs typeface="Arial"/>
              </a:rPr>
              <a:t>Vad är en målbild och vad är nyttan?</a:t>
            </a:r>
          </a:p>
        </p:txBody>
      </p:sp>
      <p:sp>
        <p:nvSpPr>
          <p:cNvPr id="8" name="textruta 7"/>
          <p:cNvSpPr txBox="1"/>
          <p:nvPr/>
        </p:nvSpPr>
        <p:spPr>
          <a:xfrm>
            <a:off x="661982" y="1558153"/>
            <a:ext cx="5690327" cy="6278642"/>
          </a:xfrm>
          <a:prstGeom prst="rect">
            <a:avLst/>
          </a:prstGeom>
          <a:noFill/>
        </p:spPr>
        <p:txBody>
          <a:bodyPr wrap="square" lIns="91440" tIns="45720" rIns="91440" bIns="45720" rtlCol="0" anchor="t">
            <a:spAutoFit/>
          </a:bodyPr>
          <a:lstStyle/>
          <a:p>
            <a:r>
              <a:rPr lang="sv-SE" b="1" dirty="0">
                <a:latin typeface="Arial"/>
                <a:ea typeface="Roboto Light"/>
                <a:cs typeface="Arial"/>
              </a:rPr>
              <a:t>Att använda en målbild är ett sätt att skapa engagemang och ett stöd för att åstadkomma en förflyttning inom verksamheten. </a:t>
            </a:r>
            <a:endParaRPr lang="sv-SE" b="1" dirty="0">
              <a:latin typeface="Arial" panose="020B0604020202020204" pitchFamily="34" charset="0"/>
              <a:ea typeface="Roboto Light" panose="02000000000000000000" pitchFamily="2" charset="0"/>
              <a:cs typeface="Arial" panose="020B0604020202020204" pitchFamily="34" charset="0"/>
            </a:endParaRPr>
          </a:p>
          <a:p>
            <a:endParaRPr lang="sv-SE" b="1" dirty="0">
              <a:latin typeface="Arial" panose="020B0604020202020204" pitchFamily="34" charset="0"/>
              <a:ea typeface="Roboto Light" panose="02000000000000000000" pitchFamily="2" charset="0"/>
              <a:cs typeface="Arial" panose="020B0604020202020204" pitchFamily="34" charset="0"/>
            </a:endParaRPr>
          </a:p>
          <a:p>
            <a:endParaRPr lang="sv-SE" sz="1400" b="1" dirty="0">
              <a:latin typeface="Arial" panose="020B0604020202020204" pitchFamily="34" charset="0"/>
              <a:ea typeface="Roboto Light" panose="02000000000000000000" pitchFamily="2" charset="0"/>
              <a:cs typeface="Arial" panose="020B0604020202020204" pitchFamily="34" charset="0"/>
            </a:endParaRPr>
          </a:p>
          <a:p>
            <a:r>
              <a:rPr lang="sv-SE" sz="1400" b="1" dirty="0">
                <a:latin typeface="Arial"/>
                <a:ea typeface="Roboto Light"/>
                <a:cs typeface="Arial"/>
              </a:rPr>
              <a:t>Vad är en målbild?</a:t>
            </a:r>
          </a:p>
          <a:p>
            <a:r>
              <a:rPr lang="sv-SE" sz="1400" dirty="0">
                <a:latin typeface="Arial"/>
                <a:ea typeface="Roboto Light"/>
                <a:cs typeface="Arial"/>
              </a:rPr>
              <a:t>Den visuella bild vi ser framför oss när vår verksamhet lyckats och fungerar som allra bäst. </a:t>
            </a:r>
          </a:p>
          <a:p>
            <a:endParaRPr lang="sv-SE" sz="1400" dirty="0">
              <a:latin typeface="Arial"/>
              <a:ea typeface="Roboto Light"/>
              <a:cs typeface="Arial"/>
            </a:endParaRPr>
          </a:p>
          <a:p>
            <a:endParaRPr lang="sv-SE" sz="1400" dirty="0">
              <a:latin typeface="Arial"/>
              <a:ea typeface="Roboto Light"/>
              <a:cs typeface="Arial"/>
            </a:endParaRPr>
          </a:p>
          <a:p>
            <a:endParaRPr lang="sv-SE" sz="1400" dirty="0">
              <a:latin typeface="Arial" panose="020B0604020202020204" pitchFamily="34" charset="0"/>
              <a:ea typeface="Roboto Light" panose="02000000000000000000" pitchFamily="2" charset="0"/>
              <a:cs typeface="Arial" panose="020B0604020202020204" pitchFamily="34" charset="0"/>
            </a:endParaRPr>
          </a:p>
          <a:p>
            <a:r>
              <a:rPr lang="sv-SE" sz="1400" b="1" dirty="0">
                <a:latin typeface="Arial"/>
                <a:ea typeface="Roboto Light"/>
                <a:cs typeface="Arial"/>
              </a:rPr>
              <a:t>Vad är nyttan?</a:t>
            </a:r>
          </a:p>
          <a:p>
            <a:pPr marL="285750" indent="-285750">
              <a:buFont typeface="Arial" panose="020B0604020202020204" pitchFamily="34" charset="0"/>
              <a:buChar char="•"/>
            </a:pPr>
            <a:r>
              <a:rPr lang="sv-SE" sz="1400" dirty="0">
                <a:latin typeface="Arial"/>
                <a:ea typeface="Roboto Light"/>
                <a:cs typeface="Arial"/>
              </a:rPr>
              <a:t>ett verktyg i förbättrings- och förändringsarbete</a:t>
            </a:r>
          </a:p>
          <a:p>
            <a:pPr marL="285750" indent="-285750">
              <a:buFont typeface="Arial" panose="020B0604020202020204" pitchFamily="34" charset="0"/>
              <a:buChar char="•"/>
            </a:pPr>
            <a:r>
              <a:rPr lang="sv-SE" sz="1400" dirty="0">
                <a:latin typeface="Arial"/>
                <a:ea typeface="Roboto Light"/>
                <a:cs typeface="Arial"/>
              </a:rPr>
              <a:t>bidrar till engagemang </a:t>
            </a:r>
          </a:p>
          <a:p>
            <a:pPr marL="285750" indent="-285750">
              <a:buFont typeface="Arial" panose="020B0604020202020204" pitchFamily="34" charset="0"/>
              <a:buChar char="•"/>
            </a:pPr>
            <a:r>
              <a:rPr lang="sv-SE" sz="1400" dirty="0">
                <a:latin typeface="Arial"/>
                <a:ea typeface="Roboto Light"/>
                <a:cs typeface="Arial"/>
              </a:rPr>
              <a:t>ett stöd för att åstadkomma en förflyttning </a:t>
            </a:r>
            <a:endParaRPr lang="sv-SE" sz="1400" dirty="0">
              <a:latin typeface="Arial" panose="020B0604020202020204" pitchFamily="34" charset="0"/>
              <a:ea typeface="Roboto Light" panose="02000000000000000000" pitchFamily="2" charset="0"/>
              <a:cs typeface="Arial" panose="020B0604020202020204" pitchFamily="34" charset="0"/>
            </a:endParaRPr>
          </a:p>
          <a:p>
            <a:pPr marL="285750" indent="-285750">
              <a:buFont typeface="Arial" panose="020B0604020202020204" pitchFamily="34" charset="0"/>
              <a:buChar char="•"/>
            </a:pPr>
            <a:endParaRPr lang="sv-SE" sz="1400" dirty="0">
              <a:latin typeface="Arial"/>
              <a:ea typeface="Roboto Light"/>
              <a:cs typeface="Arial"/>
            </a:endParaRPr>
          </a:p>
          <a:p>
            <a:r>
              <a:rPr lang="sv-SE" sz="1400" b="1" dirty="0">
                <a:latin typeface="Arial"/>
                <a:ea typeface="Roboto Light"/>
                <a:cs typeface="Arial"/>
              </a:rPr>
              <a:t>Hur tar vi fram en målbild?</a:t>
            </a:r>
            <a:r>
              <a:rPr lang="sv-SE" sz="1400" dirty="0">
                <a:latin typeface="Arial"/>
                <a:ea typeface="Roboto Light"/>
                <a:cs typeface="Arial"/>
              </a:rPr>
              <a:t> </a:t>
            </a:r>
            <a:endParaRPr lang="en-US" sz="1400" dirty="0">
              <a:latin typeface="Arial" panose="020B0604020202020204" pitchFamily="34" charset="0"/>
              <a:ea typeface="Roboto Light" panose="02000000000000000000" pitchFamily="2" charset="0"/>
              <a:cs typeface="Arial" panose="020B0604020202020204" pitchFamily="34" charset="0"/>
            </a:endParaRPr>
          </a:p>
          <a:p>
            <a:r>
              <a:rPr lang="sv-SE" sz="1400" dirty="0">
                <a:latin typeface="Arial"/>
                <a:ea typeface="Roboto Light"/>
                <a:cs typeface="Arial"/>
              </a:rPr>
              <a:t>Vi utgår från uppdraget, nuläget samt behoven hos dem vi finns till för. Som stöd att ta fram en målbild finns ett antal steg, se sida 7-11. </a:t>
            </a:r>
            <a:r>
              <a:rPr lang="sv-SE" dirty="0">
                <a:ea typeface="+mn-lt"/>
                <a:cs typeface="+mn-lt"/>
              </a:rPr>
              <a:t> </a:t>
            </a:r>
            <a:endParaRPr lang="en-US" dirty="0">
              <a:ea typeface="+mn-lt"/>
              <a:cs typeface="+mn-lt"/>
            </a:endParaRPr>
          </a:p>
          <a:p>
            <a:endParaRPr lang="sv-SE" sz="1400" dirty="0">
              <a:latin typeface="Arial" panose="020B0604020202020204" pitchFamily="34" charset="0"/>
              <a:ea typeface="Roboto Light" panose="02000000000000000000" pitchFamily="2" charset="0"/>
              <a:cs typeface="Arial" panose="020B0604020202020204" pitchFamily="34" charset="0"/>
            </a:endParaRPr>
          </a:p>
          <a:p>
            <a:endParaRPr lang="sv-SE" sz="1400" dirty="0">
              <a:latin typeface="Arial" panose="020B0604020202020204" pitchFamily="34" charset="0"/>
              <a:ea typeface="Roboto Light" panose="02000000000000000000" pitchFamily="2" charset="0"/>
              <a:cs typeface="Arial" panose="020B0604020202020204" pitchFamily="34" charset="0"/>
            </a:endParaRPr>
          </a:p>
          <a:p>
            <a:endParaRPr lang="sv-SE" sz="1400" dirty="0">
              <a:latin typeface="Arial" panose="020B0604020202020204" pitchFamily="34" charset="0"/>
              <a:ea typeface="Roboto Light" panose="02000000000000000000" pitchFamily="2" charset="0"/>
              <a:cs typeface="Arial" panose="020B0604020202020204" pitchFamily="34" charset="0"/>
            </a:endParaRPr>
          </a:p>
          <a:p>
            <a:endParaRPr lang="sv-SE" sz="1200" dirty="0">
              <a:solidFill>
                <a:srgbClr val="7B075E"/>
              </a:solidFill>
              <a:latin typeface="Arial" panose="020B0604020202020204" pitchFamily="34" charset="0"/>
              <a:ea typeface="Roboto Light" panose="02000000000000000000" pitchFamily="2" charset="0"/>
              <a:cs typeface="Arial" panose="020B0604020202020204" pitchFamily="34" charset="0"/>
            </a:endParaRPr>
          </a:p>
          <a:p>
            <a:endParaRPr lang="sv-SE" sz="1200" dirty="0"/>
          </a:p>
          <a:p>
            <a:endParaRPr lang="sv-SE" sz="1200" dirty="0">
              <a:latin typeface="Arial" panose="020B0604020202020204" pitchFamily="34" charset="0"/>
              <a:ea typeface="Roboto Light" panose="02000000000000000000" pitchFamily="2" charset="0"/>
              <a:cs typeface="Arial" panose="020B0604020202020204" pitchFamily="34" charset="0"/>
            </a:endParaRPr>
          </a:p>
          <a:p>
            <a:endParaRPr lang="sv-SE" sz="1200" dirty="0">
              <a:latin typeface="Arial" panose="020B0604020202020204" pitchFamily="34" charset="0"/>
              <a:ea typeface="Roboto Light" panose="02000000000000000000" pitchFamily="2" charset="0"/>
              <a:cs typeface="Arial" panose="020B0604020202020204" pitchFamily="34" charset="0"/>
            </a:endParaRPr>
          </a:p>
          <a:p>
            <a:endParaRPr lang="sv-SE" sz="1200" dirty="0"/>
          </a:p>
        </p:txBody>
      </p:sp>
      <p:pic>
        <p:nvPicPr>
          <p:cNvPr id="10" name="Bildobjekt 9"/>
          <p:cNvPicPr>
            <a:picLocks noChangeAspect="1"/>
          </p:cNvPicPr>
          <p:nvPr/>
        </p:nvPicPr>
        <p:blipFill rotWithShape="1">
          <a:blip r:embed="rId3">
            <a:extLst>
              <a:ext uri="{28A0092B-C50C-407E-A947-70E740481C1C}">
                <a14:useLocalDpi xmlns:a14="http://schemas.microsoft.com/office/drawing/2010/main" val="0"/>
              </a:ext>
            </a:extLst>
          </a:blip>
          <a:srcRect l="32796" r="10767"/>
          <a:stretch/>
        </p:blipFill>
        <p:spPr>
          <a:xfrm>
            <a:off x="6490854" y="0"/>
            <a:ext cx="5701145" cy="6707695"/>
          </a:xfrm>
          <a:prstGeom prst="rect">
            <a:avLst/>
          </a:prstGeom>
        </p:spPr>
      </p:pic>
    </p:spTree>
    <p:extLst>
      <p:ext uri="{BB962C8B-B14F-4D97-AF65-F5344CB8AC3E}">
        <p14:creationId xmlns:p14="http://schemas.microsoft.com/office/powerpoint/2010/main" val="3485573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ruta 10"/>
          <p:cNvSpPr txBox="1"/>
          <p:nvPr/>
        </p:nvSpPr>
        <p:spPr>
          <a:xfrm>
            <a:off x="593447" y="188118"/>
            <a:ext cx="9512799" cy="646331"/>
          </a:xfrm>
          <a:prstGeom prst="rect">
            <a:avLst/>
          </a:prstGeom>
          <a:noFill/>
        </p:spPr>
        <p:txBody>
          <a:bodyPr wrap="square" rtlCol="0">
            <a:spAutoFit/>
          </a:bodyPr>
          <a:lstStyle/>
          <a:p>
            <a:r>
              <a:rPr lang="sv-SE" sz="3600" b="1" dirty="0">
                <a:solidFill>
                  <a:srgbClr val="5C0C6F"/>
                </a:solidFill>
                <a:latin typeface="Arial"/>
                <a:ea typeface="+mj-ea"/>
                <a:cs typeface="Arial"/>
              </a:rPr>
              <a:t>Kriterier </a:t>
            </a:r>
          </a:p>
        </p:txBody>
      </p:sp>
      <p:sp>
        <p:nvSpPr>
          <p:cNvPr id="3" name="Rektangel 2"/>
          <p:cNvSpPr/>
          <p:nvPr/>
        </p:nvSpPr>
        <p:spPr>
          <a:xfrm>
            <a:off x="649782" y="4874700"/>
            <a:ext cx="5364664" cy="830997"/>
          </a:xfrm>
          <a:prstGeom prst="rect">
            <a:avLst/>
          </a:prstGeom>
        </p:spPr>
        <p:txBody>
          <a:bodyPr wrap="square" lIns="91440" tIns="45720" rIns="91440" bIns="45720" anchor="t">
            <a:spAutoFit/>
          </a:bodyPr>
          <a:lstStyle/>
          <a:p>
            <a:r>
              <a:rPr lang="sv-SE" sz="1200" dirty="0">
                <a:latin typeface="Arial"/>
                <a:ea typeface="Roboto Light"/>
                <a:cs typeface="Arial"/>
              </a:rPr>
              <a:t>Skillnaden mellan mål och målbild är att målbilden är den visuella bild vi ser framför oss när vår verksamhet fungerar som allra bäst. Målbilden ska vara positiv, självvald och levande.</a:t>
            </a:r>
          </a:p>
          <a:p>
            <a:endParaRPr lang="sv-SE" sz="1200" dirty="0">
              <a:solidFill>
                <a:srgbClr val="FF0000"/>
              </a:solidFill>
              <a:latin typeface="Arial"/>
              <a:ea typeface="Roboto Light"/>
              <a:cs typeface="Arial"/>
            </a:endParaRPr>
          </a:p>
        </p:txBody>
      </p:sp>
      <p:graphicFrame>
        <p:nvGraphicFramePr>
          <p:cNvPr id="5" name="Tabell 4"/>
          <p:cNvGraphicFramePr>
            <a:graphicFrameLocks noGrp="1"/>
          </p:cNvGraphicFramePr>
          <p:nvPr>
            <p:extLst>
              <p:ext uri="{D42A27DB-BD31-4B8C-83A1-F6EECF244321}">
                <p14:modId xmlns:p14="http://schemas.microsoft.com/office/powerpoint/2010/main" val="438833837"/>
              </p:ext>
            </p:extLst>
          </p:nvPr>
        </p:nvGraphicFramePr>
        <p:xfrm>
          <a:off x="788328" y="1122276"/>
          <a:ext cx="5087572" cy="3464597"/>
        </p:xfrm>
        <a:graphic>
          <a:graphicData uri="http://schemas.openxmlformats.org/drawingml/2006/table">
            <a:tbl>
              <a:tblPr firstRow="1" bandRow="1">
                <a:tableStyleId>{C083E6E3-FA7D-4D7B-A595-EF9225AFEA82}</a:tableStyleId>
              </a:tblPr>
              <a:tblGrid>
                <a:gridCol w="1264008">
                  <a:extLst>
                    <a:ext uri="{9D8B030D-6E8A-4147-A177-3AD203B41FA5}">
                      <a16:colId xmlns:a16="http://schemas.microsoft.com/office/drawing/2014/main" val="740287442"/>
                    </a:ext>
                  </a:extLst>
                </a:gridCol>
                <a:gridCol w="3823564">
                  <a:extLst>
                    <a:ext uri="{9D8B030D-6E8A-4147-A177-3AD203B41FA5}">
                      <a16:colId xmlns:a16="http://schemas.microsoft.com/office/drawing/2014/main" val="2935885859"/>
                    </a:ext>
                  </a:extLst>
                </a:gridCol>
              </a:tblGrid>
              <a:tr h="401632">
                <a:tc gridSpan="2">
                  <a:txBody>
                    <a:bodyPr/>
                    <a:lstStyle/>
                    <a:p>
                      <a:r>
                        <a:rPr lang="sv-SE" sz="1200" b="1">
                          <a:latin typeface="Arial"/>
                          <a:cs typeface="Arial"/>
                        </a:rPr>
                        <a:t>Några kriterier för att skapa en målbild:</a:t>
                      </a:r>
                      <a:endParaRPr lang="sv-SE" sz="1200">
                        <a:latin typeface="Arial"/>
                        <a:cs typeface="Arial"/>
                      </a:endParaRPr>
                    </a:p>
                  </a:txBody>
                  <a:tcPr/>
                </a:tc>
                <a:tc hMerge="1">
                  <a:txBody>
                    <a:bodyPr/>
                    <a:lstStyle/>
                    <a:p>
                      <a:endParaRPr lang="sv-SE"/>
                    </a:p>
                  </a:txBody>
                  <a:tcPr/>
                </a:tc>
                <a:extLst>
                  <a:ext uri="{0D108BD9-81ED-4DB2-BD59-A6C34878D82A}">
                    <a16:rowId xmlns:a16="http://schemas.microsoft.com/office/drawing/2014/main" val="4227388886"/>
                  </a:ext>
                </a:extLst>
              </a:tr>
              <a:tr h="429141">
                <a:tc>
                  <a:txBody>
                    <a:bodyPr/>
                    <a:lstStyle/>
                    <a:p>
                      <a:r>
                        <a:rPr lang="sv-SE" sz="1000" b="1" kern="1200" dirty="0">
                          <a:solidFill>
                            <a:schemeClr val="tx1"/>
                          </a:solidFill>
                          <a:latin typeface="Arial"/>
                          <a:ea typeface="+mn-ea"/>
                          <a:cs typeface="Arial"/>
                        </a:rPr>
                        <a:t>Självvald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latin typeface="Arial"/>
                          <a:cs typeface="Arial"/>
                        </a:rPr>
                        <a:t>Skapa målbilden tillsammans</a:t>
                      </a:r>
                    </a:p>
                    <a:p>
                      <a:endParaRPr lang="sv-SE" sz="1000" dirty="0"/>
                    </a:p>
                  </a:txBody>
                  <a:tcPr/>
                </a:tc>
                <a:extLst>
                  <a:ext uri="{0D108BD9-81ED-4DB2-BD59-A6C34878D82A}">
                    <a16:rowId xmlns:a16="http://schemas.microsoft.com/office/drawing/2014/main" val="1691323726"/>
                  </a:ext>
                </a:extLst>
              </a:tr>
              <a:tr h="429141">
                <a:tc>
                  <a:txBody>
                    <a:bodyPr/>
                    <a:lstStyle/>
                    <a:p>
                      <a:r>
                        <a:rPr lang="sv-SE" sz="1000" b="1">
                          <a:latin typeface="Arial"/>
                          <a:cs typeface="Arial"/>
                        </a:rPr>
                        <a:t>Positiv, inspirerande </a:t>
                      </a:r>
                      <a:endParaRPr lang="sv-SE" sz="1000"/>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sv-SE" sz="1000" kern="1200" dirty="0">
                          <a:solidFill>
                            <a:schemeClr val="tx1"/>
                          </a:solidFill>
                          <a:latin typeface="Arial"/>
                          <a:ea typeface="+mn-ea"/>
                          <a:cs typeface="Arial"/>
                        </a:rPr>
                        <a:t>Målbilden bör vara positiv och inspirerande för att vi ska lyckas nå den</a:t>
                      </a:r>
                    </a:p>
                    <a:p>
                      <a:endParaRPr lang="sv-SE" sz="1000" dirty="0"/>
                    </a:p>
                  </a:txBody>
                  <a:tcPr/>
                </a:tc>
                <a:extLst>
                  <a:ext uri="{0D108BD9-81ED-4DB2-BD59-A6C34878D82A}">
                    <a16:rowId xmlns:a16="http://schemas.microsoft.com/office/drawing/2014/main" val="285652572"/>
                  </a:ext>
                </a:extLst>
              </a:tr>
              <a:tr h="1089357">
                <a:tc>
                  <a:txBody>
                    <a:bodyPr/>
                    <a:lstStyle/>
                    <a:p>
                      <a:r>
                        <a:rPr lang="sv-SE" sz="1000" b="1">
                          <a:latin typeface="Arial"/>
                          <a:cs typeface="Arial"/>
                        </a:rPr>
                        <a:t>Konkret och levande</a:t>
                      </a:r>
                      <a:r>
                        <a:rPr lang="sv-SE" sz="1000">
                          <a:latin typeface="Arial"/>
                          <a:cs typeface="Arial"/>
                        </a:rPr>
                        <a:t> </a:t>
                      </a:r>
                      <a:endParaRPr lang="sv-SE" sz="1000"/>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sv-SE" sz="1000" dirty="0">
                          <a:latin typeface="Arial"/>
                          <a:cs typeface="Arial"/>
                        </a:rPr>
                        <a:t>Vi behöver göra målbilden konkret och levande. Till exempel genom att föreställa oss vad vi känner i kroppen, ser</a:t>
                      </a:r>
                      <a:r>
                        <a:rPr lang="sv-SE" sz="1000" baseline="0" dirty="0">
                          <a:latin typeface="Arial"/>
                          <a:cs typeface="Arial"/>
                        </a:rPr>
                        <a:t> (eventuella </a:t>
                      </a:r>
                      <a:r>
                        <a:rPr lang="sv-SE" sz="1000" dirty="0">
                          <a:latin typeface="Arial"/>
                          <a:cs typeface="Arial"/>
                        </a:rPr>
                        <a:t>resultat), hör, (luktar, smakar om möjligt) när vi nått målbilden. Hur vill jag agera när vi nått målbilden? </a:t>
                      </a:r>
                    </a:p>
                    <a:p>
                      <a:pPr marL="0" marR="0" lvl="0" indent="0" algn="l" rtl="0" eaLnBrk="1" fontAlgn="auto" latinLnBrk="0" hangingPunct="1">
                        <a:lnSpc>
                          <a:spcPct val="100000"/>
                        </a:lnSpc>
                        <a:spcBef>
                          <a:spcPts val="0"/>
                        </a:spcBef>
                        <a:spcAft>
                          <a:spcPts val="0"/>
                        </a:spcAft>
                        <a:buClrTx/>
                        <a:buSzTx/>
                        <a:buFontTx/>
                        <a:buNone/>
                      </a:pPr>
                      <a:r>
                        <a:rPr lang="sv-SE" sz="1000" dirty="0">
                          <a:latin typeface="Arial"/>
                          <a:cs typeface="Arial"/>
                        </a:rPr>
                        <a:t>Försök framkalla starka känslor</a:t>
                      </a:r>
                      <a:r>
                        <a:rPr lang="sv-SE" sz="1000" baseline="0" dirty="0">
                          <a:latin typeface="Arial"/>
                          <a:cs typeface="Arial"/>
                        </a:rPr>
                        <a:t> </a:t>
                      </a:r>
                      <a:r>
                        <a:rPr lang="sv-SE" sz="1000" dirty="0">
                          <a:latin typeface="Arial"/>
                          <a:cs typeface="Arial"/>
                        </a:rPr>
                        <a:t>eftersom målbilder med intensiva känslor har förtur i ditt och vårt omedvetna. </a:t>
                      </a:r>
                      <a:endParaRPr lang="sv-SE" sz="1000" dirty="0"/>
                    </a:p>
                  </a:txBody>
                  <a:tcPr/>
                </a:tc>
                <a:extLst>
                  <a:ext uri="{0D108BD9-81ED-4DB2-BD59-A6C34878D82A}">
                    <a16:rowId xmlns:a16="http://schemas.microsoft.com/office/drawing/2014/main" val="2105512478"/>
                  </a:ext>
                </a:extLst>
              </a:tr>
              <a:tr h="401632">
                <a:tc>
                  <a:txBody>
                    <a:bodyPr/>
                    <a:lstStyle/>
                    <a:p>
                      <a:r>
                        <a:rPr lang="sv-SE" sz="1000" b="1">
                          <a:latin typeface="Arial"/>
                          <a:cs typeface="Arial"/>
                        </a:rPr>
                        <a:t>Tidsbestämd</a:t>
                      </a:r>
                      <a:endParaRPr lang="sv-SE" sz="1000">
                        <a:latin typeface="Arial"/>
                        <a:cs typeface="Arial"/>
                      </a:endParaRPr>
                    </a:p>
                  </a:txBody>
                  <a:tcPr/>
                </a:tc>
                <a:tc>
                  <a:txBody>
                    <a:bodyPr/>
                    <a:lstStyle/>
                    <a:p>
                      <a:pPr marL="0" indent="0">
                        <a:buFont typeface="Arial" panose="020B0604020202020204" pitchFamily="34" charset="0"/>
                        <a:buNone/>
                      </a:pPr>
                      <a:r>
                        <a:rPr lang="sv-SE" sz="1000" dirty="0">
                          <a:latin typeface="Arial"/>
                          <a:cs typeface="Arial"/>
                        </a:rPr>
                        <a:t>Sätt en tidpunkt då vi ska ha nått vår målbild. </a:t>
                      </a:r>
                      <a:r>
                        <a:rPr lang="sv-SE" sz="1000" dirty="0">
                          <a:solidFill>
                            <a:srgbClr val="A61380"/>
                          </a:solidFill>
                          <a:latin typeface="Arial"/>
                          <a:cs typeface="Arial"/>
                        </a:rPr>
                        <a:t>”2026 ska …”</a:t>
                      </a:r>
                    </a:p>
                  </a:txBody>
                  <a:tcPr/>
                </a:tc>
                <a:extLst>
                  <a:ext uri="{0D108BD9-81ED-4DB2-BD59-A6C34878D82A}">
                    <a16:rowId xmlns:a16="http://schemas.microsoft.com/office/drawing/2014/main" val="2812944861"/>
                  </a:ext>
                </a:extLst>
              </a:tr>
              <a:tr h="594195">
                <a:tc>
                  <a:txBody>
                    <a:bodyPr/>
                    <a:lstStyle/>
                    <a:p>
                      <a:r>
                        <a:rPr lang="sv-SE" sz="1000" b="1">
                          <a:latin typeface="Arial"/>
                          <a:cs typeface="Arial"/>
                        </a:rPr>
                        <a:t>Ambitiös </a:t>
                      </a:r>
                      <a:endParaRPr lang="sv-SE" sz="1000"/>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sv-SE" sz="1000" dirty="0">
                          <a:latin typeface="Arial"/>
                          <a:cs typeface="Arial"/>
                        </a:rPr>
                        <a:t>Målbilden behöver utmana och ligga på gränsen till vad vi egentligen klarar av</a:t>
                      </a:r>
                    </a:p>
                    <a:p>
                      <a:endParaRPr lang="sv-SE" sz="1000" dirty="0"/>
                    </a:p>
                  </a:txBody>
                  <a:tcPr/>
                </a:tc>
                <a:extLst>
                  <a:ext uri="{0D108BD9-81ED-4DB2-BD59-A6C34878D82A}">
                    <a16:rowId xmlns:a16="http://schemas.microsoft.com/office/drawing/2014/main" val="866853754"/>
                  </a:ext>
                </a:extLst>
              </a:tr>
            </a:tbl>
          </a:graphicData>
        </a:graphic>
      </p:graphicFrame>
      <p:pic>
        <p:nvPicPr>
          <p:cNvPr id="4" name="Bildobjekt 3"/>
          <p:cNvPicPr>
            <a:picLocks noChangeAspect="1"/>
          </p:cNvPicPr>
          <p:nvPr/>
        </p:nvPicPr>
        <p:blipFill rotWithShape="1">
          <a:blip r:embed="rId3">
            <a:extLst>
              <a:ext uri="{28A0092B-C50C-407E-A947-70E740481C1C}">
                <a14:useLocalDpi xmlns:a14="http://schemas.microsoft.com/office/drawing/2010/main" val="0"/>
              </a:ext>
            </a:extLst>
          </a:blip>
          <a:srcRect l="2779" r="41900"/>
          <a:stretch/>
        </p:blipFill>
        <p:spPr>
          <a:xfrm>
            <a:off x="6494003" y="0"/>
            <a:ext cx="5697997" cy="6858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978121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derrubrik 2"/>
          <p:cNvSpPr>
            <a:spLocks noGrp="1"/>
          </p:cNvSpPr>
          <p:nvPr>
            <p:ph type="subTitle" idx="1"/>
          </p:nvPr>
        </p:nvSpPr>
        <p:spPr>
          <a:xfrm>
            <a:off x="909818" y="1397034"/>
            <a:ext cx="9178727" cy="1781175"/>
          </a:xfrm>
        </p:spPr>
        <p:txBody>
          <a:bodyPr/>
          <a:lstStyle/>
          <a:p>
            <a:r>
              <a:rPr lang="sv-SE" b="1" dirty="0">
                <a:latin typeface="Arial"/>
                <a:ea typeface="Roboto Light"/>
                <a:cs typeface="Arial"/>
              </a:rPr>
              <a:t>Workshop – fyra tillfällen </a:t>
            </a:r>
          </a:p>
          <a:p>
            <a:r>
              <a:rPr lang="sv-SE" sz="2000" dirty="0">
                <a:ea typeface="Roboto Light"/>
              </a:rPr>
              <a:t>Ta fram en engagerande målbild</a:t>
            </a:r>
            <a:endParaRPr lang="sv-SE" sz="2000" dirty="0"/>
          </a:p>
        </p:txBody>
      </p:sp>
      <p:sp>
        <p:nvSpPr>
          <p:cNvPr id="16" name="Ellips 15"/>
          <p:cNvSpPr/>
          <p:nvPr/>
        </p:nvSpPr>
        <p:spPr>
          <a:xfrm>
            <a:off x="6418656" y="3713314"/>
            <a:ext cx="2519464" cy="238652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sv-SE" sz="1000" dirty="0">
              <a:solidFill>
                <a:schemeClr val="bg1"/>
              </a:solidFill>
            </a:endParaRPr>
          </a:p>
        </p:txBody>
      </p:sp>
      <p:grpSp>
        <p:nvGrpSpPr>
          <p:cNvPr id="19" name="Grupp 18"/>
          <p:cNvGrpSpPr/>
          <p:nvPr/>
        </p:nvGrpSpPr>
        <p:grpSpPr>
          <a:xfrm>
            <a:off x="3634660" y="3292570"/>
            <a:ext cx="2519464" cy="2843034"/>
            <a:chOff x="3478204" y="2177099"/>
            <a:chExt cx="2519464" cy="2843034"/>
          </a:xfrm>
        </p:grpSpPr>
        <p:sp>
          <p:nvSpPr>
            <p:cNvPr id="20" name="Ellips 19"/>
            <p:cNvSpPr/>
            <p:nvPr/>
          </p:nvSpPr>
          <p:spPr>
            <a:xfrm>
              <a:off x="3478204" y="2633613"/>
              <a:ext cx="2519464" cy="238652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sv-SE" sz="1000" dirty="0">
                <a:solidFill>
                  <a:schemeClr val="tx1"/>
                </a:solidFill>
              </a:endParaRPr>
            </a:p>
          </p:txBody>
        </p:sp>
        <p:pic>
          <p:nvPicPr>
            <p:cNvPr id="21" name="Bildobjekt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8982" y="2177099"/>
              <a:ext cx="917718" cy="721269"/>
            </a:xfrm>
            <a:prstGeom prst="rect">
              <a:avLst/>
            </a:prstGeom>
          </p:spPr>
        </p:pic>
        <p:sp>
          <p:nvSpPr>
            <p:cNvPr id="22" name="textruta 21"/>
            <p:cNvSpPr txBox="1"/>
            <p:nvPr/>
          </p:nvSpPr>
          <p:spPr>
            <a:xfrm>
              <a:off x="3689821" y="3445480"/>
              <a:ext cx="2097323" cy="1169551"/>
            </a:xfrm>
            <a:prstGeom prst="rect">
              <a:avLst/>
            </a:prstGeom>
            <a:noFill/>
          </p:spPr>
          <p:txBody>
            <a:bodyPr wrap="square" rtlCol="0">
              <a:spAutoFit/>
            </a:bodyPr>
            <a:lstStyle/>
            <a:p>
              <a:pPr algn="ctr"/>
              <a:r>
                <a:rPr lang="sv-SE" sz="1200" dirty="0"/>
                <a:t>2. Vi </a:t>
              </a:r>
              <a:r>
                <a:rPr lang="sv-SE" sz="1200" b="1" dirty="0"/>
                <a:t>tar fram 1-3 förslag på formulering av målbild </a:t>
              </a:r>
              <a:r>
                <a:rPr lang="sv-SE" sz="1200" dirty="0"/>
                <a:t>baserat på vad som kom fram i föregående steg och röstar.</a:t>
              </a:r>
            </a:p>
            <a:p>
              <a:pPr algn="ctr"/>
              <a:endParaRPr lang="sv-SE" sz="1000" dirty="0"/>
            </a:p>
          </p:txBody>
        </p:sp>
      </p:grpSp>
      <p:grpSp>
        <p:nvGrpSpPr>
          <p:cNvPr id="23" name="Grupp 22"/>
          <p:cNvGrpSpPr/>
          <p:nvPr/>
        </p:nvGrpSpPr>
        <p:grpSpPr>
          <a:xfrm>
            <a:off x="909818" y="3276601"/>
            <a:ext cx="2519464" cy="2823233"/>
            <a:chOff x="753362" y="2161130"/>
            <a:chExt cx="2519464" cy="2823233"/>
          </a:xfrm>
        </p:grpSpPr>
        <p:sp>
          <p:nvSpPr>
            <p:cNvPr id="24" name="Ellips 23"/>
            <p:cNvSpPr/>
            <p:nvPr/>
          </p:nvSpPr>
          <p:spPr>
            <a:xfrm>
              <a:off x="753362" y="2597843"/>
              <a:ext cx="2519464" cy="238652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sv-SE" sz="1000" i="1" dirty="0">
                <a:solidFill>
                  <a:schemeClr val="accent2"/>
                </a:solidFill>
              </a:endParaRPr>
            </a:p>
          </p:txBody>
        </p:sp>
        <p:pic>
          <p:nvPicPr>
            <p:cNvPr id="25" name="Bildobjekt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1439" y="2161130"/>
              <a:ext cx="843310" cy="737238"/>
            </a:xfrm>
            <a:prstGeom prst="rect">
              <a:avLst/>
            </a:prstGeom>
          </p:spPr>
        </p:pic>
        <p:sp>
          <p:nvSpPr>
            <p:cNvPr id="26" name="textruta 25"/>
            <p:cNvSpPr txBox="1"/>
            <p:nvPr/>
          </p:nvSpPr>
          <p:spPr>
            <a:xfrm>
              <a:off x="1041090" y="3480182"/>
              <a:ext cx="2119188" cy="984885"/>
            </a:xfrm>
            <a:prstGeom prst="rect">
              <a:avLst/>
            </a:prstGeom>
            <a:noFill/>
          </p:spPr>
          <p:txBody>
            <a:bodyPr wrap="square" rtlCol="0">
              <a:spAutoFit/>
            </a:bodyPr>
            <a:lstStyle/>
            <a:p>
              <a:r>
                <a:rPr lang="sv-SE" sz="1200" dirty="0"/>
                <a:t>1. </a:t>
              </a:r>
              <a:r>
                <a:rPr lang="sv-SE" sz="1200" b="1" dirty="0"/>
                <a:t>Vad</a:t>
              </a:r>
              <a:r>
                <a:rPr lang="sv-SE" sz="1200" dirty="0"/>
                <a:t> </a:t>
              </a:r>
              <a:r>
                <a:rPr lang="sv-SE" sz="1200" b="1" dirty="0"/>
                <a:t>ser vi framför oss</a:t>
              </a:r>
              <a:r>
                <a:rPr lang="sv-SE" sz="1200" dirty="0"/>
                <a:t> när vi har lyckats och verk-samheten fungerar som allra bäst för dem vi finns till för? </a:t>
              </a:r>
            </a:p>
            <a:p>
              <a:endParaRPr lang="sv-SE" sz="1000" dirty="0"/>
            </a:p>
          </p:txBody>
        </p:sp>
      </p:grpSp>
      <p:grpSp>
        <p:nvGrpSpPr>
          <p:cNvPr id="27" name="Grupp 26"/>
          <p:cNvGrpSpPr/>
          <p:nvPr/>
        </p:nvGrpSpPr>
        <p:grpSpPr>
          <a:xfrm>
            <a:off x="9147917" y="3376487"/>
            <a:ext cx="2519464" cy="2723347"/>
            <a:chOff x="9027523" y="2261016"/>
            <a:chExt cx="2519464" cy="2723347"/>
          </a:xfrm>
        </p:grpSpPr>
        <p:sp>
          <p:nvSpPr>
            <p:cNvPr id="28" name="Ellips 27"/>
            <p:cNvSpPr/>
            <p:nvPr/>
          </p:nvSpPr>
          <p:spPr>
            <a:xfrm>
              <a:off x="9027523" y="2597843"/>
              <a:ext cx="2519464" cy="238652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endParaRPr lang="sv-SE" sz="1200" dirty="0">
                <a:solidFill>
                  <a:schemeClr val="tx1"/>
                </a:solidFill>
              </a:endParaRPr>
            </a:p>
            <a:p>
              <a:pPr lvl="0">
                <a:defRPr/>
              </a:pPr>
              <a:endParaRPr lang="sv-SE" sz="1200" dirty="0">
                <a:solidFill>
                  <a:schemeClr val="tx1"/>
                </a:solidFill>
              </a:endParaRPr>
            </a:p>
            <a:p>
              <a:pPr lvl="0" algn="ctr">
                <a:defRPr/>
              </a:pPr>
              <a:r>
                <a:rPr lang="sv-SE" sz="1200" dirty="0">
                  <a:solidFill>
                    <a:schemeClr val="tx1"/>
                  </a:solidFill>
                </a:rPr>
                <a:t>4. Vi gör målbilden så konkret och levande som möjligt genom att föreställa oss </a:t>
              </a:r>
              <a:r>
                <a:rPr lang="sv-SE" sz="1200" b="1" dirty="0">
                  <a:solidFill>
                    <a:schemeClr val="tx1"/>
                  </a:solidFill>
                </a:rPr>
                <a:t>vad vi känner </a:t>
              </a:r>
              <a:r>
                <a:rPr lang="sv-SE" sz="1200" dirty="0">
                  <a:solidFill>
                    <a:schemeClr val="tx1"/>
                  </a:solidFill>
                </a:rPr>
                <a:t>när vi uppnått målbilden.</a:t>
              </a:r>
            </a:p>
          </p:txBody>
        </p:sp>
        <p:pic>
          <p:nvPicPr>
            <p:cNvPr id="29" name="Bildobjekt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42037" y="2261016"/>
              <a:ext cx="833782" cy="745192"/>
            </a:xfrm>
            <a:prstGeom prst="rect">
              <a:avLst/>
            </a:prstGeom>
          </p:spPr>
        </p:pic>
      </p:grpSp>
      <p:pic>
        <p:nvPicPr>
          <p:cNvPr id="18" name="Bildobjekt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30607" y="3315192"/>
            <a:ext cx="1302183" cy="867783"/>
          </a:xfrm>
          <a:prstGeom prst="rect">
            <a:avLst/>
          </a:prstGeom>
        </p:spPr>
      </p:pic>
      <p:sp>
        <p:nvSpPr>
          <p:cNvPr id="30" name="Rektangel 29"/>
          <p:cNvSpPr/>
          <p:nvPr/>
        </p:nvSpPr>
        <p:spPr>
          <a:xfrm>
            <a:off x="6519834" y="4552631"/>
            <a:ext cx="2317108" cy="646331"/>
          </a:xfrm>
          <a:prstGeom prst="rect">
            <a:avLst/>
          </a:prstGeom>
        </p:spPr>
        <p:txBody>
          <a:bodyPr wrap="square">
            <a:spAutoFit/>
          </a:bodyPr>
          <a:lstStyle/>
          <a:p>
            <a:pPr lvl="0" algn="ctr">
              <a:defRPr/>
            </a:pPr>
            <a:r>
              <a:rPr lang="sv-SE" sz="1200" dirty="0"/>
              <a:t>3. Vi </a:t>
            </a:r>
            <a:r>
              <a:rPr lang="sv-SE" sz="1200" b="1" dirty="0"/>
              <a:t>gör eventuella förtydliganden </a:t>
            </a:r>
            <a:r>
              <a:rPr lang="sv-SE" sz="1200" dirty="0"/>
              <a:t>kring formulering av målbilden.</a:t>
            </a:r>
          </a:p>
        </p:txBody>
      </p:sp>
      <p:pic>
        <p:nvPicPr>
          <p:cNvPr id="5" name="Bildobjekt 4"/>
          <p:cNvPicPr>
            <a:picLocks noChangeAspect="1"/>
          </p:cNvPicPr>
          <p:nvPr/>
        </p:nvPicPr>
        <p:blipFill rotWithShape="1">
          <a:blip r:embed="rId7" cstate="print">
            <a:extLst>
              <a:ext uri="{BEBA8EAE-BF5A-486C-A8C5-ECC9F3942E4B}">
                <a14:imgProps xmlns:a14="http://schemas.microsoft.com/office/drawing/2010/main">
                  <a14:imgLayer r:embed="rId8">
                    <a14:imgEffect>
                      <a14:backgroundRemoval t="7576" b="100000" l="104" r="47031">
                        <a14:backgroundMark x1="6198" y1="15246" x2="6198" y2="15246"/>
                        <a14:backgroundMark x1="42188" y1="13163" x2="42188" y2="13163"/>
                        <a14:backgroundMark x1="45260" y1="71402" x2="45260" y2="71402"/>
                        <a14:backgroundMark x1="9323" y1="96402" x2="9323" y2="96402"/>
                      </a14:backgroundRemoval>
                    </a14:imgEffect>
                  </a14:imgLayer>
                </a14:imgProps>
              </a:ext>
              <a:ext uri="{28A0092B-C50C-407E-A947-70E740481C1C}">
                <a14:useLocalDpi xmlns:a14="http://schemas.microsoft.com/office/drawing/2010/main" val="0"/>
              </a:ext>
            </a:extLst>
          </a:blip>
          <a:srcRect t="9793" r="52448"/>
          <a:stretch/>
        </p:blipFill>
        <p:spPr>
          <a:xfrm>
            <a:off x="7351630" y="3346167"/>
            <a:ext cx="653516" cy="734294"/>
          </a:xfrm>
          <a:prstGeom prst="rect">
            <a:avLst/>
          </a:prstGeom>
        </p:spPr>
      </p:pic>
    </p:spTree>
    <p:extLst>
      <p:ext uri="{BB962C8B-B14F-4D97-AF65-F5344CB8AC3E}">
        <p14:creationId xmlns:p14="http://schemas.microsoft.com/office/powerpoint/2010/main" val="3848906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ruta 10"/>
          <p:cNvSpPr txBox="1"/>
          <p:nvPr/>
        </p:nvSpPr>
        <p:spPr>
          <a:xfrm>
            <a:off x="593447" y="188118"/>
            <a:ext cx="9512799" cy="830997"/>
          </a:xfrm>
          <a:prstGeom prst="rect">
            <a:avLst/>
          </a:prstGeom>
          <a:noFill/>
        </p:spPr>
        <p:txBody>
          <a:bodyPr wrap="square" rtlCol="0">
            <a:spAutoFit/>
          </a:bodyPr>
          <a:lstStyle/>
          <a:p>
            <a:r>
              <a:rPr lang="sv-SE" sz="2800" b="1" dirty="0">
                <a:latin typeface="Arial"/>
                <a:ea typeface="+mj-ea"/>
                <a:cs typeface="Arial"/>
              </a:rPr>
              <a:t>Workshop 1 </a:t>
            </a:r>
          </a:p>
          <a:p>
            <a:r>
              <a:rPr lang="sv-SE" sz="2000" dirty="0">
                <a:latin typeface="Arial"/>
                <a:ea typeface="+mj-ea"/>
                <a:cs typeface="Arial"/>
              </a:rPr>
              <a:t>Vad ser vi framför oss?</a:t>
            </a:r>
          </a:p>
        </p:txBody>
      </p:sp>
      <p:graphicFrame>
        <p:nvGraphicFramePr>
          <p:cNvPr id="2" name="Tabell 1"/>
          <p:cNvGraphicFramePr>
            <a:graphicFrameLocks noGrp="1"/>
          </p:cNvGraphicFramePr>
          <p:nvPr>
            <p:extLst>
              <p:ext uri="{D42A27DB-BD31-4B8C-83A1-F6EECF244321}">
                <p14:modId xmlns:p14="http://schemas.microsoft.com/office/powerpoint/2010/main" val="1263520887"/>
              </p:ext>
            </p:extLst>
          </p:nvPr>
        </p:nvGraphicFramePr>
        <p:xfrm>
          <a:off x="663946" y="1595610"/>
          <a:ext cx="7706804" cy="4546600"/>
        </p:xfrm>
        <a:graphic>
          <a:graphicData uri="http://schemas.openxmlformats.org/drawingml/2006/table">
            <a:tbl>
              <a:tblPr firstRow="1" bandRow="1">
                <a:tableStyleId>{2D5ABB26-0587-4C30-8999-92F81FD0307C}</a:tableStyleId>
              </a:tblPr>
              <a:tblGrid>
                <a:gridCol w="6459012">
                  <a:extLst>
                    <a:ext uri="{9D8B030D-6E8A-4147-A177-3AD203B41FA5}">
                      <a16:colId xmlns:a16="http://schemas.microsoft.com/office/drawing/2014/main" val="1030000867"/>
                    </a:ext>
                  </a:extLst>
                </a:gridCol>
                <a:gridCol w="1247792">
                  <a:extLst>
                    <a:ext uri="{9D8B030D-6E8A-4147-A177-3AD203B41FA5}">
                      <a16:colId xmlns:a16="http://schemas.microsoft.com/office/drawing/2014/main" val="2543228190"/>
                    </a:ext>
                  </a:extLst>
                </a:gridCol>
              </a:tblGrid>
              <a:tr h="102788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600" b="1" dirty="0">
                          <a:latin typeface="Arial" panose="020B0604020202020204" pitchFamily="34" charset="0"/>
                          <a:cs typeface="Arial" panose="020B0604020202020204" pitchFamily="34" charset="0"/>
                        </a:rPr>
                        <a:t>Gruppdialog </a:t>
                      </a:r>
                      <a:r>
                        <a:rPr lang="sv-SE" sz="1600" b="0" dirty="0">
                          <a:latin typeface="Arial" panose="020B0604020202020204" pitchFamily="34" charset="0"/>
                          <a:cs typeface="Arial" panose="020B0604020202020204" pitchFamily="34" charset="0"/>
                        </a:rPr>
                        <a:t>(</a:t>
                      </a:r>
                      <a:r>
                        <a:rPr lang="sv-SE" sz="1600" kern="1200" dirty="0">
                          <a:solidFill>
                            <a:schemeClr val="tx1"/>
                          </a:solidFill>
                          <a:latin typeface="Arial" panose="020B0604020202020204" pitchFamily="34" charset="0"/>
                          <a:ea typeface="+mn-ea"/>
                          <a:cs typeface="Arial" panose="020B0604020202020204" pitchFamily="34" charset="0"/>
                        </a:rPr>
                        <a:t>utgå från uppdraget och nuläget</a:t>
                      </a:r>
                      <a:r>
                        <a:rPr lang="sv-SE" sz="1600" kern="1200" baseline="0" dirty="0">
                          <a:solidFill>
                            <a:schemeClr val="tx1"/>
                          </a:solidFill>
                          <a:latin typeface="Arial" panose="020B0604020202020204" pitchFamily="34" charset="0"/>
                          <a:ea typeface="+mn-ea"/>
                          <a:cs typeface="Arial" panose="020B0604020202020204" pitchFamily="34" charset="0"/>
                        </a:rPr>
                        <a:t> när du svarar på frågorna nedan):</a:t>
                      </a:r>
                      <a:endParaRPr lang="sv-SE" sz="1600" b="1"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dirty="0">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600" b="1" kern="1200" dirty="0">
                          <a:solidFill>
                            <a:schemeClr val="tx1"/>
                          </a:solidFill>
                          <a:latin typeface="Arial" panose="020B0604020202020204" pitchFamily="34" charset="0"/>
                          <a:ea typeface="+mn-ea"/>
                          <a:cs typeface="Arial" panose="020B0604020202020204" pitchFamily="34" charset="0"/>
                        </a:rPr>
                        <a:t>Vad ser du framför dig när verksamheten lyckats och fungerar som allra bäst </a:t>
                      </a:r>
                      <a:r>
                        <a:rPr lang="sv-SE" sz="1600" kern="1200" dirty="0">
                          <a:solidFill>
                            <a:schemeClr val="tx1"/>
                          </a:solidFill>
                          <a:latin typeface="Arial" panose="020B0604020202020204" pitchFamily="34" charset="0"/>
                          <a:ea typeface="+mn-ea"/>
                          <a:cs typeface="Arial" panose="020B0604020202020204" pitchFamily="34" charset="0"/>
                        </a:rPr>
                        <a:t>för dem vi finns till för? </a:t>
                      </a:r>
                    </a:p>
                    <a:p>
                      <a:pPr marL="268288" marR="0" lvl="0" indent="0" algn="l" defTabSz="914400" rtl="0" eaLnBrk="1" fontAlgn="auto" latinLnBrk="0" hangingPunct="1">
                        <a:lnSpc>
                          <a:spcPct val="100000"/>
                        </a:lnSpc>
                        <a:spcBef>
                          <a:spcPts val="0"/>
                        </a:spcBef>
                        <a:spcAft>
                          <a:spcPts val="0"/>
                        </a:spcAft>
                        <a:buClrTx/>
                        <a:buSzTx/>
                        <a:buFontTx/>
                        <a:buNone/>
                        <a:tabLst/>
                        <a:defRPr/>
                      </a:pPr>
                      <a:r>
                        <a:rPr lang="sv-SE" sz="1600" b="1" kern="1200" dirty="0">
                          <a:solidFill>
                            <a:schemeClr val="tx1"/>
                          </a:solidFill>
                          <a:latin typeface="Arial" panose="020B0604020202020204" pitchFamily="34" charset="0"/>
                          <a:ea typeface="+mn-ea"/>
                          <a:cs typeface="Arial" panose="020B0604020202020204" pitchFamily="34" charset="0"/>
                        </a:rPr>
                        <a:t>Vad är framgång för dig på den verksamhet du arbetar på? </a:t>
                      </a:r>
                    </a:p>
                    <a:p>
                      <a:endParaRPr lang="sv-SE" sz="1600" dirty="0">
                        <a:latin typeface="Arial" panose="020B0604020202020204" pitchFamily="34" charset="0"/>
                        <a:cs typeface="Arial" panose="020B0604020202020204" pitchFamily="34" charset="0"/>
                      </a:endParaRPr>
                    </a:p>
                    <a:p>
                      <a:endParaRPr lang="sv-SE" sz="16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600" dirty="0">
                          <a:latin typeface="Arial" panose="020B0604020202020204" pitchFamily="34" charset="0"/>
                          <a:cs typeface="Arial" panose="020B0604020202020204" pitchFamily="34" charset="0"/>
                        </a:rPr>
                        <a:t>40 min</a:t>
                      </a:r>
                    </a:p>
                  </a:txBody>
                  <a:tcPr/>
                </a:tc>
                <a:extLst>
                  <a:ext uri="{0D108BD9-81ED-4DB2-BD59-A6C34878D82A}">
                    <a16:rowId xmlns:a16="http://schemas.microsoft.com/office/drawing/2014/main" val="2042813832"/>
                  </a:ext>
                </a:extLst>
              </a:tr>
              <a:tr h="370840">
                <a:tc>
                  <a:txBody>
                    <a:bodyPr/>
                    <a:lstStyle/>
                    <a:p>
                      <a:pPr marL="355600" marR="0" lvl="0" indent="-355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600" b="0" dirty="0">
                          <a:solidFill>
                            <a:schemeClr val="tx1"/>
                          </a:solidFill>
                          <a:latin typeface="Arial" panose="020B0604020202020204" pitchFamily="34" charset="0"/>
                          <a:cs typeface="Arial" panose="020B0604020202020204" pitchFamily="34" charset="0"/>
                        </a:rPr>
                        <a:t>Baserat på den dialog ni haft i er grupp för den första punkten ovan, </a:t>
                      </a:r>
                      <a:r>
                        <a:rPr lang="sv-SE" sz="1600" b="1" baseline="0" dirty="0">
                          <a:solidFill>
                            <a:schemeClr val="tx1"/>
                          </a:solidFill>
                          <a:latin typeface="Arial" panose="020B0604020202020204" pitchFamily="34" charset="0"/>
                          <a:cs typeface="Arial" panose="020B0604020202020204" pitchFamily="34" charset="0"/>
                        </a:rPr>
                        <a:t>välj ut och </a:t>
                      </a:r>
                      <a:r>
                        <a:rPr lang="sv-SE" sz="1600" b="1" dirty="0">
                          <a:solidFill>
                            <a:schemeClr val="tx1"/>
                          </a:solidFill>
                          <a:latin typeface="Arial" panose="020B0604020202020204" pitchFamily="34" charset="0"/>
                          <a:cs typeface="Arial" panose="020B0604020202020204" pitchFamily="34" charset="0"/>
                        </a:rPr>
                        <a:t>skriv ner </a:t>
                      </a:r>
                      <a:r>
                        <a:rPr lang="sv-SE" sz="1600" b="0" dirty="0">
                          <a:solidFill>
                            <a:schemeClr val="tx1"/>
                          </a:solidFill>
                          <a:latin typeface="Arial" panose="020B0604020202020204" pitchFamily="34" charset="0"/>
                          <a:cs typeface="Arial" panose="020B0604020202020204" pitchFamily="34" charset="0"/>
                        </a:rPr>
                        <a:t>era formuleringar som grupp (</a:t>
                      </a:r>
                      <a:r>
                        <a:rPr lang="sv-SE" sz="1600" i="1" dirty="0">
                          <a:latin typeface="Arial" panose="020B0604020202020204" pitchFamily="34" charset="0"/>
                          <a:cs typeface="Arial" panose="020B0604020202020204" pitchFamily="34" charset="0"/>
                        </a:rPr>
                        <a:t>kan göras</a:t>
                      </a:r>
                      <a:r>
                        <a:rPr lang="sv-SE" sz="1600" i="1" baseline="0" dirty="0">
                          <a:latin typeface="Arial" panose="020B0604020202020204" pitchFamily="34" charset="0"/>
                          <a:cs typeface="Arial" panose="020B0604020202020204" pitchFamily="34" charset="0"/>
                        </a:rPr>
                        <a:t> via </a:t>
                      </a:r>
                      <a:r>
                        <a:rPr lang="sv-SE" sz="1600" i="1" kern="1200" dirty="0" err="1">
                          <a:solidFill>
                            <a:schemeClr val="tx1"/>
                          </a:solidFill>
                          <a:latin typeface="Arial" panose="020B0604020202020204" pitchFamily="34" charset="0"/>
                          <a:ea typeface="+mn-ea"/>
                          <a:cs typeface="Arial" panose="020B0604020202020204" pitchFamily="34" charset="0"/>
                        </a:rPr>
                        <a:t>Menti</a:t>
                      </a:r>
                      <a:r>
                        <a:rPr lang="sv-SE" sz="1600" i="1" kern="1200" dirty="0">
                          <a:solidFill>
                            <a:schemeClr val="tx1"/>
                          </a:solidFill>
                          <a:latin typeface="Arial" panose="020B0604020202020204" pitchFamily="34" charset="0"/>
                          <a:ea typeface="+mn-ea"/>
                          <a:cs typeface="Arial" panose="020B0604020202020204" pitchFamily="34" charset="0"/>
                        </a:rPr>
                        <a:t>, Post-It eller A3</a:t>
                      </a:r>
                      <a:r>
                        <a:rPr lang="sv-SE" sz="1600" b="0" dirty="0">
                          <a:solidFill>
                            <a:schemeClr val="tx1"/>
                          </a:solidFill>
                          <a:latin typeface="Arial" panose="020B0604020202020204" pitchFamily="34" charset="0"/>
                          <a:cs typeface="Arial" panose="020B0604020202020204" pitchFamily="34" charset="0"/>
                        </a:rPr>
                        <a:t>)</a:t>
                      </a:r>
                      <a:r>
                        <a:rPr lang="sv-SE" sz="1600" b="0" baseline="0" dirty="0">
                          <a:solidFill>
                            <a:schemeClr val="tx1"/>
                          </a:solidFill>
                          <a:latin typeface="Arial" panose="020B0604020202020204" pitchFamily="34" charset="0"/>
                          <a:cs typeface="Arial" panose="020B0604020202020204" pitchFamily="34" charset="0"/>
                        </a:rPr>
                        <a:t>. </a:t>
                      </a:r>
                      <a:r>
                        <a:rPr lang="sv-SE" sz="1600" b="0" kern="1200" dirty="0">
                          <a:solidFill>
                            <a:schemeClr val="tx1"/>
                          </a:solidFill>
                          <a:latin typeface="Arial" panose="020B0604020202020204" pitchFamily="34" charset="0"/>
                          <a:ea typeface="+mn-ea"/>
                          <a:cs typeface="Arial" panose="020B0604020202020204" pitchFamily="34" charset="0"/>
                        </a:rPr>
                        <a:t>Välj sedan </a:t>
                      </a:r>
                      <a:r>
                        <a:rPr lang="sv-SE" sz="1600" b="1" kern="1200" dirty="0">
                          <a:solidFill>
                            <a:schemeClr val="tx1"/>
                          </a:solidFill>
                          <a:latin typeface="Arial" panose="020B0604020202020204" pitchFamily="34" charset="0"/>
                          <a:ea typeface="+mn-ea"/>
                          <a:cs typeface="Arial" panose="020B0604020202020204" pitchFamily="34" charset="0"/>
                        </a:rPr>
                        <a:t>en</a:t>
                      </a:r>
                      <a:r>
                        <a:rPr lang="sv-SE" sz="1600" b="0" kern="1200" dirty="0">
                          <a:solidFill>
                            <a:schemeClr val="tx1"/>
                          </a:solidFill>
                          <a:latin typeface="Arial" panose="020B0604020202020204" pitchFamily="34" charset="0"/>
                          <a:ea typeface="+mn-ea"/>
                          <a:cs typeface="Arial" panose="020B0604020202020204" pitchFamily="34" charset="0"/>
                        </a:rPr>
                        <a:t> formulering som ni vill ta vidare och presentera för övriga kollegor.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kern="1200" dirty="0">
                        <a:solidFill>
                          <a:schemeClr val="tx1"/>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600" dirty="0">
                          <a:latin typeface="Arial" panose="020B0604020202020204" pitchFamily="34" charset="0"/>
                          <a:cs typeface="Arial" panose="020B0604020202020204" pitchFamily="34" charset="0"/>
                        </a:rPr>
                        <a: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600" dirty="0">
                          <a:latin typeface="Arial" panose="020B0604020202020204" pitchFamily="34" charset="0"/>
                          <a:cs typeface="Arial" panose="020B0604020202020204" pitchFamily="34" charset="0"/>
                        </a:rPr>
                        <a:t>20</a:t>
                      </a:r>
                      <a:r>
                        <a:rPr lang="sv-SE" sz="1600" baseline="0" dirty="0">
                          <a:latin typeface="Arial" panose="020B0604020202020204" pitchFamily="34" charset="0"/>
                          <a:cs typeface="Arial" panose="020B0604020202020204" pitchFamily="34" charset="0"/>
                        </a:rPr>
                        <a:t> </a:t>
                      </a:r>
                      <a:r>
                        <a:rPr lang="sv-SE" sz="1600" dirty="0">
                          <a:latin typeface="Arial" panose="020B0604020202020204" pitchFamily="34" charset="0"/>
                          <a:cs typeface="Arial" panose="020B0604020202020204" pitchFamily="34" charset="0"/>
                        </a:rPr>
                        <a:t> min</a:t>
                      </a:r>
                    </a:p>
                    <a:p>
                      <a:pPr algn="l"/>
                      <a:endParaRPr lang="sv-S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98089711"/>
                  </a:ext>
                </a:extLst>
              </a:tr>
              <a:tr h="370840">
                <a:tc>
                  <a:txBody>
                    <a:bodyPr/>
                    <a:lstStyle/>
                    <a:p>
                      <a:pPr marL="285750" indent="-285750">
                        <a:buFont typeface="Arial" panose="020B0604020202020204" pitchFamily="34" charset="0"/>
                        <a:buChar char="•"/>
                      </a:pPr>
                      <a:r>
                        <a:rPr lang="sv-SE" sz="1600" b="0" kern="1200" dirty="0">
                          <a:solidFill>
                            <a:schemeClr val="tx1"/>
                          </a:solidFill>
                          <a:latin typeface="Arial" panose="020B0604020202020204" pitchFamily="34" charset="0"/>
                          <a:ea typeface="+mn-ea"/>
                          <a:cs typeface="Arial" panose="020B0604020202020204" pitchFamily="34" charset="0"/>
                        </a:rPr>
                        <a:t> Delning av den formulering som man vill ta vidare för målbilden.</a:t>
                      </a:r>
                    </a:p>
                    <a:p>
                      <a:pPr marL="285750" indent="-285750">
                        <a:buFont typeface="Arial" panose="020B0604020202020204" pitchFamily="34" charset="0"/>
                        <a:buChar char="•"/>
                      </a:pPr>
                      <a:endParaRPr lang="sv-SE" sz="1600" b="0" kern="1200" dirty="0">
                        <a:solidFill>
                          <a:schemeClr val="tx1"/>
                        </a:solidFill>
                        <a:latin typeface="Arial" panose="020B0604020202020204" pitchFamily="34" charset="0"/>
                        <a:ea typeface="+mn-ea"/>
                        <a:cs typeface="Arial" panose="020B0604020202020204" pitchFamily="34" charset="0"/>
                      </a:endParaRPr>
                    </a:p>
                  </a:txBody>
                  <a:tcPr/>
                </a:tc>
                <a:tc>
                  <a:txBody>
                    <a:bodyPr/>
                    <a:lstStyle/>
                    <a:p>
                      <a:pPr marL="0" indent="0" algn="l" defTabSz="179388"/>
                      <a:r>
                        <a:rPr lang="sv-SE" sz="1600" kern="1200" dirty="0">
                          <a:solidFill>
                            <a:schemeClr val="tx1"/>
                          </a:solidFill>
                          <a:latin typeface="Arial" panose="020B0604020202020204" pitchFamily="34" charset="0"/>
                          <a:ea typeface="+mn-ea"/>
                          <a:cs typeface="Arial" panose="020B0604020202020204" pitchFamily="34" charset="0"/>
                        </a:rPr>
                        <a:t>10 min</a:t>
                      </a:r>
                    </a:p>
                  </a:txBody>
                  <a:tcPr/>
                </a:tc>
                <a:extLst>
                  <a:ext uri="{0D108BD9-81ED-4DB2-BD59-A6C34878D82A}">
                    <a16:rowId xmlns:a16="http://schemas.microsoft.com/office/drawing/2014/main" val="382215270"/>
                  </a:ext>
                </a:extLst>
              </a:tr>
              <a:tr h="370840">
                <a:tc>
                  <a:txBody>
                    <a:bodyPr/>
                    <a:lstStyle/>
                    <a:p>
                      <a:pPr marL="0" indent="0">
                        <a:buFont typeface="Arial" panose="020B0604020202020204" pitchFamily="34" charset="0"/>
                        <a:buNone/>
                      </a:pPr>
                      <a:r>
                        <a:rPr lang="sv-SE" sz="1600" b="0" kern="1200" dirty="0">
                          <a:solidFill>
                            <a:schemeClr val="tx1"/>
                          </a:solidFill>
                          <a:latin typeface="Arial" panose="020B0604020202020204" pitchFamily="34" charset="0"/>
                          <a:ea typeface="+mn-ea"/>
                          <a:cs typeface="Arial" panose="020B0604020202020204" pitchFamily="34" charset="0"/>
                        </a:rPr>
                        <a:t>Dokumentation görs av förslagen som kommit in. </a:t>
                      </a:r>
                    </a:p>
                  </a:txBody>
                  <a:tcPr/>
                </a:tc>
                <a:tc>
                  <a:txBody>
                    <a:bodyPr/>
                    <a:lstStyle/>
                    <a:p>
                      <a:pPr marL="900113" indent="0"/>
                      <a:endParaRPr lang="sv-SE" sz="1600" kern="1200" dirty="0">
                        <a:solidFill>
                          <a:schemeClr val="tx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2970745095"/>
                  </a:ext>
                </a:extLst>
              </a:tr>
            </a:tbl>
          </a:graphicData>
        </a:graphic>
      </p:graphicFrame>
      <p:grpSp>
        <p:nvGrpSpPr>
          <p:cNvPr id="8" name="Grupp 7"/>
          <p:cNvGrpSpPr/>
          <p:nvPr/>
        </p:nvGrpSpPr>
        <p:grpSpPr>
          <a:xfrm>
            <a:off x="10636479" y="313974"/>
            <a:ext cx="1162395" cy="1173801"/>
            <a:chOff x="753362" y="2369402"/>
            <a:chExt cx="1946194" cy="2614961"/>
          </a:xfrm>
        </p:grpSpPr>
        <p:sp>
          <p:nvSpPr>
            <p:cNvPr id="9" name="Ellips 8"/>
            <p:cNvSpPr/>
            <p:nvPr/>
          </p:nvSpPr>
          <p:spPr>
            <a:xfrm>
              <a:off x="753362" y="2597844"/>
              <a:ext cx="1946194" cy="238651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sv-SE" sz="1000" i="1" dirty="0">
                <a:solidFill>
                  <a:schemeClr val="accent2"/>
                </a:solidFill>
              </a:endParaRPr>
            </a:p>
          </p:txBody>
        </p:sp>
        <p:pic>
          <p:nvPicPr>
            <p:cNvPr id="10" name="Bildobjekt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04803" y="2369402"/>
              <a:ext cx="843310" cy="737238"/>
            </a:xfrm>
            <a:prstGeom prst="rect">
              <a:avLst/>
            </a:prstGeom>
          </p:spPr>
        </p:pic>
      </p:grpSp>
      <p:pic>
        <p:nvPicPr>
          <p:cNvPr id="4" name="Bildobjekt 3"/>
          <p:cNvPicPr>
            <a:picLocks noChangeAspect="1"/>
          </p:cNvPicPr>
          <p:nvPr/>
        </p:nvPicPr>
        <p:blipFill>
          <a:blip r:embed="rId4"/>
          <a:stretch>
            <a:fillRect/>
          </a:stretch>
        </p:blipFill>
        <p:spPr>
          <a:xfrm>
            <a:off x="8722706" y="1590318"/>
            <a:ext cx="3363157" cy="4724759"/>
          </a:xfrm>
          <a:prstGeom prst="rect">
            <a:avLst/>
          </a:prstGeom>
        </p:spPr>
      </p:pic>
    </p:spTree>
    <p:extLst>
      <p:ext uri="{BB962C8B-B14F-4D97-AF65-F5344CB8AC3E}">
        <p14:creationId xmlns:p14="http://schemas.microsoft.com/office/powerpoint/2010/main" val="1836454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ruta 10"/>
          <p:cNvSpPr txBox="1"/>
          <p:nvPr/>
        </p:nvSpPr>
        <p:spPr>
          <a:xfrm>
            <a:off x="509006" y="178585"/>
            <a:ext cx="10936067" cy="830997"/>
          </a:xfrm>
          <a:prstGeom prst="rect">
            <a:avLst/>
          </a:prstGeom>
          <a:noFill/>
        </p:spPr>
        <p:txBody>
          <a:bodyPr wrap="square" rtlCol="0">
            <a:spAutoFit/>
          </a:bodyPr>
          <a:lstStyle/>
          <a:p>
            <a:r>
              <a:rPr lang="sv-SE" sz="2800" b="1" dirty="0">
                <a:latin typeface="Arial"/>
                <a:ea typeface="+mj-ea"/>
                <a:cs typeface="Arial"/>
              </a:rPr>
              <a:t>Workshop 2</a:t>
            </a:r>
          </a:p>
          <a:p>
            <a:r>
              <a:rPr lang="sv-SE" sz="2000" dirty="0">
                <a:latin typeface="Arial"/>
                <a:ea typeface="+mj-ea"/>
                <a:cs typeface="Arial"/>
              </a:rPr>
              <a:t>Ta fram 1-3 förslag på formulering av målbild och rösta </a:t>
            </a:r>
          </a:p>
        </p:txBody>
      </p:sp>
      <p:graphicFrame>
        <p:nvGraphicFramePr>
          <p:cNvPr id="2" name="Tabell 1"/>
          <p:cNvGraphicFramePr>
            <a:graphicFrameLocks noGrp="1"/>
          </p:cNvGraphicFramePr>
          <p:nvPr>
            <p:extLst>
              <p:ext uri="{D42A27DB-BD31-4B8C-83A1-F6EECF244321}">
                <p14:modId xmlns:p14="http://schemas.microsoft.com/office/powerpoint/2010/main" val="1900317761"/>
              </p:ext>
            </p:extLst>
          </p:nvPr>
        </p:nvGraphicFramePr>
        <p:xfrm>
          <a:off x="576545" y="1665169"/>
          <a:ext cx="9166810" cy="2712720"/>
        </p:xfrm>
        <a:graphic>
          <a:graphicData uri="http://schemas.openxmlformats.org/drawingml/2006/table">
            <a:tbl>
              <a:tblPr firstRow="1" bandRow="1">
                <a:tableStyleId>{2D5ABB26-0587-4C30-8999-92F81FD0307C}</a:tableStyleId>
              </a:tblPr>
              <a:tblGrid>
                <a:gridCol w="7618419">
                  <a:extLst>
                    <a:ext uri="{9D8B030D-6E8A-4147-A177-3AD203B41FA5}">
                      <a16:colId xmlns:a16="http://schemas.microsoft.com/office/drawing/2014/main" val="1996606562"/>
                    </a:ext>
                  </a:extLst>
                </a:gridCol>
                <a:gridCol w="1548391">
                  <a:extLst>
                    <a:ext uri="{9D8B030D-6E8A-4147-A177-3AD203B41FA5}">
                      <a16:colId xmlns:a16="http://schemas.microsoft.com/office/drawing/2014/main" val="3884272544"/>
                    </a:ext>
                  </a:extLst>
                </a:gridCol>
              </a:tblGrid>
              <a:tr h="370840">
                <a:tc>
                  <a:txBody>
                    <a:bodyPr/>
                    <a:lstStyle/>
                    <a:p>
                      <a:pPr marL="285750" indent="-285750">
                        <a:buFont typeface="Arial" panose="020B0604020202020204" pitchFamily="34" charset="0"/>
                        <a:buChar char="•"/>
                      </a:pPr>
                      <a:r>
                        <a:rPr lang="sv-SE" sz="1600" dirty="0">
                          <a:latin typeface="Arial" panose="020B0604020202020204" pitchFamily="34" charset="0"/>
                          <a:cs typeface="Arial" panose="020B0604020202020204" pitchFamily="34" charset="0"/>
                        </a:rPr>
                        <a:t>Vi inspireras av de formuleringar</a:t>
                      </a:r>
                      <a:r>
                        <a:rPr lang="sv-SE" sz="1600" baseline="0" dirty="0">
                          <a:latin typeface="Arial" panose="020B0604020202020204" pitchFamily="34" charset="0"/>
                          <a:cs typeface="Arial" panose="020B0604020202020204" pitchFamily="34" charset="0"/>
                        </a:rPr>
                        <a:t> </a:t>
                      </a:r>
                      <a:r>
                        <a:rPr lang="sv-SE" sz="1600" dirty="0">
                          <a:latin typeface="Arial" panose="020B0604020202020204" pitchFamily="34" charset="0"/>
                          <a:cs typeface="Arial" panose="020B0604020202020204" pitchFamily="34" charset="0"/>
                        </a:rPr>
                        <a:t>som vi fått in kring målbild för verksamheten från workshop ett som alla får</a:t>
                      </a:r>
                      <a:r>
                        <a:rPr lang="sv-SE" sz="1600" baseline="0" dirty="0">
                          <a:latin typeface="Arial" panose="020B0604020202020204" pitchFamily="34" charset="0"/>
                          <a:cs typeface="Arial" panose="020B0604020202020204" pitchFamily="34" charset="0"/>
                        </a:rPr>
                        <a:t> läsa</a:t>
                      </a:r>
                      <a:r>
                        <a:rPr lang="sv-SE" sz="1600" dirty="0">
                          <a:latin typeface="Arial" panose="020B0604020202020204" pitchFamily="34" charset="0"/>
                          <a:cs typeface="Arial" panose="020B0604020202020204" pitchFamily="34" charset="0"/>
                        </a:rPr>
                        <a:t>. Utifrån inkomna förslag på formuleringar arbetar</a:t>
                      </a:r>
                      <a:r>
                        <a:rPr lang="sv-SE" sz="1600" baseline="0" dirty="0">
                          <a:latin typeface="Arial" panose="020B0604020202020204" pitchFamily="34" charset="0"/>
                          <a:cs typeface="Arial" panose="020B0604020202020204" pitchFamily="34" charset="0"/>
                        </a:rPr>
                        <a:t> vi i grupp </a:t>
                      </a:r>
                      <a:r>
                        <a:rPr lang="sv-SE" sz="1600" b="1" dirty="0">
                          <a:latin typeface="Arial" panose="020B0604020202020204" pitchFamily="34" charset="0"/>
                          <a:cs typeface="Arial" panose="020B0604020202020204" pitchFamily="34" charset="0"/>
                        </a:rPr>
                        <a:t>fram till exempel tre förslag på formulering av målbild.</a:t>
                      </a:r>
                      <a:endParaRPr lang="sv-SE" sz="1600" dirty="0">
                        <a:solidFill>
                          <a:srgbClr val="FF0000"/>
                        </a:solidFill>
                        <a:latin typeface="Arial" panose="020B0604020202020204" pitchFamily="34" charset="0"/>
                        <a:cs typeface="Arial" panose="020B0604020202020204" pitchFamily="34" charset="0"/>
                      </a:endParaRPr>
                    </a:p>
                    <a:p>
                      <a:endParaRPr lang="sv-SE" sz="1600" dirty="0">
                        <a:solidFill>
                          <a:srgbClr val="FF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sv-SE" sz="1600" dirty="0">
                          <a:latin typeface="Arial" panose="020B0604020202020204" pitchFamily="34" charset="0"/>
                          <a:cs typeface="Arial" panose="020B0604020202020204" pitchFamily="34" charset="0"/>
                        </a:rPr>
                        <a:t>60</a:t>
                      </a:r>
                      <a:r>
                        <a:rPr lang="sv-SE" sz="1600" baseline="0" dirty="0">
                          <a:latin typeface="Arial" panose="020B0604020202020204" pitchFamily="34" charset="0"/>
                          <a:cs typeface="Arial" panose="020B0604020202020204" pitchFamily="34" charset="0"/>
                        </a:rPr>
                        <a:t> min</a:t>
                      </a:r>
                      <a:endParaRPr lang="sv-SE" sz="16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27375973"/>
                  </a:ext>
                </a:extLst>
              </a:tr>
              <a:tr h="370840">
                <a:tc>
                  <a:txBody>
                    <a:bodyPr/>
                    <a:lstStyle/>
                    <a:p>
                      <a:pPr marL="285750" indent="-285750">
                        <a:buFont typeface="Arial" panose="020B0604020202020204" pitchFamily="34" charset="0"/>
                        <a:buChar char="•"/>
                      </a:pPr>
                      <a:r>
                        <a:rPr lang="sv-SE" sz="1600" dirty="0">
                          <a:solidFill>
                            <a:schemeClr val="tx1"/>
                          </a:solidFill>
                          <a:latin typeface="Arial" panose="020B0604020202020204" pitchFamily="34" charset="0"/>
                          <a:cs typeface="Arial" panose="020B0604020202020204" pitchFamily="34" charset="0"/>
                        </a:rPr>
                        <a:t>Dokumentera</a:t>
                      </a:r>
                      <a:r>
                        <a:rPr lang="sv-SE" sz="1600" baseline="0" dirty="0">
                          <a:solidFill>
                            <a:schemeClr val="tx1"/>
                          </a:solidFill>
                          <a:latin typeface="Arial" panose="020B0604020202020204" pitchFamily="34" charset="0"/>
                          <a:cs typeface="Arial" panose="020B0604020202020204" pitchFamily="34" charset="0"/>
                        </a:rPr>
                        <a:t> förslag på målbild och dela med kollegor (till exempel på A3)</a:t>
                      </a:r>
                    </a:p>
                    <a:p>
                      <a:pPr marL="285750" indent="-285750">
                        <a:buFont typeface="Arial" panose="020B0604020202020204" pitchFamily="34" charset="0"/>
                        <a:buChar char="•"/>
                      </a:pPr>
                      <a:endParaRPr lang="sv-SE" sz="1600" dirty="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sv-SE" sz="1600" dirty="0">
                          <a:latin typeface="Arial" panose="020B0604020202020204" pitchFamily="34" charset="0"/>
                          <a:cs typeface="Arial" panose="020B0604020202020204" pitchFamily="34" charset="0"/>
                        </a:rPr>
                        <a:t>15 min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87550588"/>
                  </a:ext>
                </a:extLst>
              </a:tr>
              <a:tr h="370840">
                <a:tc>
                  <a:txBody>
                    <a:bodyPr/>
                    <a:lstStyle/>
                    <a:p>
                      <a:pPr marL="285750" indent="-285750">
                        <a:buFont typeface="Arial" panose="020B0604020202020204" pitchFamily="34" charset="0"/>
                        <a:buChar char="•"/>
                      </a:pPr>
                      <a:r>
                        <a:rPr lang="sv-SE" sz="1600" dirty="0">
                          <a:solidFill>
                            <a:schemeClr val="tx1"/>
                          </a:solidFill>
                          <a:latin typeface="Arial" panose="020B0604020202020204" pitchFamily="34" charset="0"/>
                          <a:cs typeface="Arial" panose="020B0604020202020204" pitchFamily="34" charset="0"/>
                        </a:rPr>
                        <a:t>Låt</a:t>
                      </a:r>
                      <a:r>
                        <a:rPr lang="sv-SE" sz="1600" baseline="0" dirty="0">
                          <a:solidFill>
                            <a:schemeClr val="tx1"/>
                          </a:solidFill>
                          <a:latin typeface="Arial" panose="020B0604020202020204" pitchFamily="34" charset="0"/>
                          <a:cs typeface="Arial" panose="020B0604020202020204" pitchFamily="34" charset="0"/>
                        </a:rPr>
                        <a:t> alla deltagare få rösta på den formulering de tycker är bäst (till exempel genom att sätta tre pinnar) </a:t>
                      </a:r>
                    </a:p>
                    <a:p>
                      <a:pPr marL="285750" indent="-285750">
                        <a:buFont typeface="Arial" panose="020B0604020202020204" pitchFamily="34" charset="0"/>
                        <a:buChar char="•"/>
                      </a:pPr>
                      <a:endParaRPr lang="sv-SE" sz="1600" baseline="0" dirty="0">
                        <a:solidFill>
                          <a:schemeClr val="tx1"/>
                        </a:solidFill>
                        <a:latin typeface="Arial" panose="020B0604020202020204" pitchFamily="34" charset="0"/>
                        <a:cs typeface="Arial" panose="020B0604020202020204" pitchFamily="34" charset="0"/>
                      </a:endParaRPr>
                    </a:p>
                    <a:p>
                      <a:pPr marL="0" indent="0">
                        <a:buFont typeface="Arial" panose="020B0604020202020204" pitchFamily="34" charset="0"/>
                        <a:buNone/>
                      </a:pPr>
                      <a:r>
                        <a:rPr lang="sv-SE" sz="1600" baseline="0" dirty="0">
                          <a:solidFill>
                            <a:schemeClr val="tx1"/>
                          </a:solidFill>
                          <a:latin typeface="Arial" panose="020B0604020202020204" pitchFamily="34" charset="0"/>
                          <a:cs typeface="Arial" panose="020B0604020202020204" pitchFamily="34" charset="0"/>
                        </a:rPr>
                        <a:t>Presentera det förslag som har fått flest röster!</a:t>
                      </a:r>
                      <a:endParaRPr lang="sv-SE" sz="1600" dirty="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sv-SE" sz="1600" dirty="0">
                          <a:latin typeface="Arial" panose="020B0604020202020204" pitchFamily="34" charset="0"/>
                          <a:cs typeface="Arial" panose="020B0604020202020204" pitchFamily="34" charset="0"/>
                        </a:rPr>
                        <a:t>15 min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82830482"/>
                  </a:ext>
                </a:extLst>
              </a:tr>
            </a:tbl>
          </a:graphicData>
        </a:graphic>
      </p:graphicFrame>
      <p:grpSp>
        <p:nvGrpSpPr>
          <p:cNvPr id="9" name="Grupp 8"/>
          <p:cNvGrpSpPr/>
          <p:nvPr/>
        </p:nvGrpSpPr>
        <p:grpSpPr>
          <a:xfrm>
            <a:off x="10438973" y="178585"/>
            <a:ext cx="1271748" cy="1422476"/>
            <a:chOff x="3478204" y="2177099"/>
            <a:chExt cx="2519464" cy="2843034"/>
          </a:xfrm>
        </p:grpSpPr>
        <p:sp>
          <p:nvSpPr>
            <p:cNvPr id="10" name="Ellips 9"/>
            <p:cNvSpPr/>
            <p:nvPr/>
          </p:nvSpPr>
          <p:spPr>
            <a:xfrm>
              <a:off x="3478204" y="2633613"/>
              <a:ext cx="2519464" cy="238652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sv-SE" sz="1000" dirty="0">
                <a:solidFill>
                  <a:schemeClr val="tx1"/>
                </a:solidFill>
              </a:endParaRPr>
            </a:p>
          </p:txBody>
        </p:sp>
        <p:pic>
          <p:nvPicPr>
            <p:cNvPr id="12" name="Bildobjekt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8982" y="2177099"/>
              <a:ext cx="917718" cy="721269"/>
            </a:xfrm>
            <a:prstGeom prst="rect">
              <a:avLst/>
            </a:prstGeom>
          </p:spPr>
        </p:pic>
        <p:sp>
          <p:nvSpPr>
            <p:cNvPr id="13" name="textruta 12"/>
            <p:cNvSpPr txBox="1"/>
            <p:nvPr/>
          </p:nvSpPr>
          <p:spPr>
            <a:xfrm>
              <a:off x="3772050" y="3445480"/>
              <a:ext cx="1993749" cy="423132"/>
            </a:xfrm>
            <a:prstGeom prst="rect">
              <a:avLst/>
            </a:prstGeom>
            <a:noFill/>
          </p:spPr>
          <p:txBody>
            <a:bodyPr wrap="square" rtlCol="0">
              <a:spAutoFit/>
            </a:bodyPr>
            <a:lstStyle/>
            <a:p>
              <a:endParaRPr lang="sv-SE" sz="1000" dirty="0"/>
            </a:p>
          </p:txBody>
        </p:sp>
      </p:grpSp>
    </p:spTree>
    <p:extLst>
      <p:ext uri="{BB962C8B-B14F-4D97-AF65-F5344CB8AC3E}">
        <p14:creationId xmlns:p14="http://schemas.microsoft.com/office/powerpoint/2010/main" val="3099317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ruta 10"/>
          <p:cNvSpPr txBox="1"/>
          <p:nvPr/>
        </p:nvSpPr>
        <p:spPr>
          <a:xfrm>
            <a:off x="470773" y="115583"/>
            <a:ext cx="10936067" cy="830997"/>
          </a:xfrm>
          <a:prstGeom prst="rect">
            <a:avLst/>
          </a:prstGeom>
          <a:noFill/>
        </p:spPr>
        <p:txBody>
          <a:bodyPr wrap="square" rtlCol="0">
            <a:spAutoFit/>
          </a:bodyPr>
          <a:lstStyle/>
          <a:p>
            <a:r>
              <a:rPr lang="sv-SE" sz="2800" b="1" dirty="0">
                <a:latin typeface="Arial"/>
                <a:ea typeface="+mj-ea"/>
                <a:cs typeface="Arial"/>
              </a:rPr>
              <a:t>Workshop 3</a:t>
            </a:r>
          </a:p>
          <a:p>
            <a:r>
              <a:rPr lang="sv-SE" sz="2000" dirty="0">
                <a:latin typeface="Arial"/>
                <a:ea typeface="+mj-ea"/>
                <a:cs typeface="Arial"/>
              </a:rPr>
              <a:t>Vi gör eventuella förtydliganden kring formulering av målbilden</a:t>
            </a:r>
          </a:p>
        </p:txBody>
      </p:sp>
      <p:grpSp>
        <p:nvGrpSpPr>
          <p:cNvPr id="3" name="Grupp 2"/>
          <p:cNvGrpSpPr/>
          <p:nvPr/>
        </p:nvGrpSpPr>
        <p:grpSpPr>
          <a:xfrm>
            <a:off x="10595669" y="75185"/>
            <a:ext cx="1190192" cy="1325273"/>
            <a:chOff x="10605096" y="103465"/>
            <a:chExt cx="1190192" cy="1325273"/>
          </a:xfrm>
        </p:grpSpPr>
        <p:sp>
          <p:nvSpPr>
            <p:cNvPr id="8" name="Ellips 7"/>
            <p:cNvSpPr/>
            <p:nvPr/>
          </p:nvSpPr>
          <p:spPr>
            <a:xfrm>
              <a:off x="10605096" y="244904"/>
              <a:ext cx="1190192" cy="11838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sv-SE" sz="1000" dirty="0">
                <a:solidFill>
                  <a:schemeClr val="bg1"/>
                </a:solidFill>
              </a:endParaRPr>
            </a:p>
          </p:txBody>
        </p:sp>
        <p:pic>
          <p:nvPicPr>
            <p:cNvPr id="20" name="Bildobjekt 19"/>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7576" b="100000" l="104" r="47031">
                          <a14:backgroundMark x1="6198" y1="15246" x2="6198" y2="15246"/>
                          <a14:backgroundMark x1="42188" y1="13163" x2="42188" y2="13163"/>
                          <a14:backgroundMark x1="45260" y1="71402" x2="45260" y2="71402"/>
                          <a14:backgroundMark x1="9323" y1="96402" x2="9323" y2="96402"/>
                        </a14:backgroundRemoval>
                      </a14:imgEffect>
                    </a14:imgLayer>
                  </a14:imgProps>
                </a:ext>
                <a:ext uri="{28A0092B-C50C-407E-A947-70E740481C1C}">
                  <a14:useLocalDpi xmlns:a14="http://schemas.microsoft.com/office/drawing/2010/main" val="0"/>
                </a:ext>
              </a:extLst>
            </a:blip>
            <a:srcRect t="9793" r="52448"/>
            <a:stretch/>
          </p:blipFill>
          <p:spPr>
            <a:xfrm>
              <a:off x="11026264" y="103465"/>
              <a:ext cx="380576" cy="427617"/>
            </a:xfrm>
            <a:prstGeom prst="rect">
              <a:avLst/>
            </a:prstGeom>
          </p:spPr>
        </p:pic>
      </p:grpSp>
      <p:sp>
        <p:nvSpPr>
          <p:cNvPr id="13" name="Rektangel 12"/>
          <p:cNvSpPr/>
          <p:nvPr/>
        </p:nvSpPr>
        <p:spPr>
          <a:xfrm>
            <a:off x="577195" y="1096202"/>
            <a:ext cx="5241713" cy="369332"/>
          </a:xfrm>
          <a:prstGeom prst="rect">
            <a:avLst/>
          </a:prstGeom>
          <a:solidFill>
            <a:srgbClr val="A61380"/>
          </a:solidFill>
        </p:spPr>
        <p:txBody>
          <a:bodyPr wrap="square">
            <a:spAutoFit/>
          </a:bodyPr>
          <a:lstStyle/>
          <a:p>
            <a:r>
              <a:rPr lang="sv-SE" dirty="0">
                <a:solidFill>
                  <a:schemeClr val="bg1"/>
                </a:solidFill>
                <a:latin typeface="Arial" panose="020B0604020202020204" pitchFamily="34" charset="0"/>
                <a:cs typeface="Arial" panose="020B0604020202020204" pitchFamily="34" charset="0"/>
              </a:rPr>
              <a:t>Målbild: </a:t>
            </a:r>
            <a:r>
              <a:rPr lang="sv-SE" i="1" dirty="0" err="1">
                <a:solidFill>
                  <a:schemeClr val="bg1"/>
                </a:solidFill>
                <a:latin typeface="Arial" panose="020B0604020202020204" pitchFamily="34" charset="0"/>
                <a:cs typeface="Arial" panose="020B0604020202020204" pitchFamily="34" charset="0"/>
              </a:rPr>
              <a:t>lorem</a:t>
            </a:r>
            <a:r>
              <a:rPr lang="sv-SE" i="1" dirty="0">
                <a:solidFill>
                  <a:schemeClr val="bg1"/>
                </a:solidFill>
                <a:latin typeface="Arial" panose="020B0604020202020204" pitchFamily="34" charset="0"/>
                <a:cs typeface="Arial" panose="020B0604020202020204" pitchFamily="34" charset="0"/>
              </a:rPr>
              <a:t> </a:t>
            </a:r>
            <a:r>
              <a:rPr lang="sv-SE" i="1" dirty="0" err="1">
                <a:solidFill>
                  <a:schemeClr val="bg1"/>
                </a:solidFill>
                <a:latin typeface="Arial" panose="020B0604020202020204" pitchFamily="34" charset="0"/>
                <a:cs typeface="Arial" panose="020B0604020202020204" pitchFamily="34" charset="0"/>
              </a:rPr>
              <a:t>ipsum</a:t>
            </a:r>
            <a:r>
              <a:rPr lang="sv-SE" i="1" dirty="0">
                <a:solidFill>
                  <a:schemeClr val="bg1"/>
                </a:solidFill>
                <a:latin typeface="Arial" panose="020B0604020202020204" pitchFamily="34" charset="0"/>
                <a:cs typeface="Arial" panose="020B0604020202020204" pitchFamily="34" charset="0"/>
              </a:rPr>
              <a:t> ...</a:t>
            </a:r>
            <a:endParaRPr lang="sv-SE" b="1" dirty="0">
              <a:solidFill>
                <a:schemeClr val="bg1"/>
              </a:solidFill>
            </a:endParaRPr>
          </a:p>
        </p:txBody>
      </p:sp>
      <p:sp>
        <p:nvSpPr>
          <p:cNvPr id="7" name="Platshållare för innehåll 1"/>
          <p:cNvSpPr>
            <a:spLocks noGrp="1"/>
          </p:cNvSpPr>
          <p:nvPr>
            <p:ph idx="1"/>
          </p:nvPr>
        </p:nvSpPr>
        <p:spPr>
          <a:xfrm>
            <a:off x="577194" y="2048745"/>
            <a:ext cx="9848851" cy="3201985"/>
          </a:xfrm>
        </p:spPr>
        <p:txBody>
          <a:bodyPr>
            <a:normAutofit fontScale="92500" lnSpcReduction="10000"/>
          </a:bodyPr>
          <a:lstStyle/>
          <a:p>
            <a:pPr marL="0" indent="0">
              <a:buNone/>
            </a:pPr>
            <a:r>
              <a:rPr lang="sv-SE" sz="1800" b="1" dirty="0"/>
              <a:t>Dialog i grupp</a:t>
            </a:r>
          </a:p>
          <a:p>
            <a:pPr marL="0" indent="0">
              <a:buNone/>
            </a:pPr>
            <a:r>
              <a:rPr lang="sv-SE" sz="1800" dirty="0"/>
              <a:t>1. Vad ser du att begreppen </a:t>
            </a:r>
            <a:r>
              <a:rPr lang="sv-SE" sz="1800" dirty="0">
                <a:solidFill>
                  <a:srgbClr val="FF0000"/>
                </a:solidFill>
              </a:rPr>
              <a:t>x</a:t>
            </a:r>
            <a:r>
              <a:rPr lang="sv-SE" sz="1800" dirty="0"/>
              <a:t> och </a:t>
            </a:r>
            <a:r>
              <a:rPr lang="sv-SE" sz="1800" dirty="0">
                <a:solidFill>
                  <a:srgbClr val="FF0000"/>
                </a:solidFill>
              </a:rPr>
              <a:t>y</a:t>
            </a:r>
            <a:r>
              <a:rPr lang="sv-SE" sz="1800" dirty="0"/>
              <a:t> innebär i målbilden:</a:t>
            </a:r>
            <a:r>
              <a:rPr lang="sv-SE" sz="1800" b="1" dirty="0"/>
              <a:t>	                                   </a:t>
            </a:r>
            <a:r>
              <a:rPr lang="sv-SE" sz="1800" b="1" dirty="0" smtClean="0"/>
              <a:t>      </a:t>
            </a:r>
            <a:r>
              <a:rPr lang="sv-SE" sz="1800" dirty="0" smtClean="0"/>
              <a:t>30 </a:t>
            </a:r>
            <a:r>
              <a:rPr lang="sv-SE" sz="1800" dirty="0"/>
              <a:t>min</a:t>
            </a:r>
            <a:r>
              <a:rPr lang="sv-SE" sz="1800" b="1" dirty="0"/>
              <a:t>	</a:t>
            </a:r>
          </a:p>
          <a:p>
            <a:pPr marL="457200" indent="-187325"/>
            <a:r>
              <a:rPr lang="sv-SE" sz="1400" i="1" dirty="0" err="1">
                <a:latin typeface="Arial" panose="020B0604020202020204" pitchFamily="34" charset="0"/>
                <a:cs typeface="Arial" panose="020B0604020202020204" pitchFamily="34" charset="0"/>
              </a:rPr>
              <a:t>lorem</a:t>
            </a:r>
            <a:r>
              <a:rPr lang="sv-SE" sz="1400" i="1" dirty="0">
                <a:latin typeface="Arial" panose="020B0604020202020204" pitchFamily="34" charset="0"/>
                <a:cs typeface="Arial" panose="020B0604020202020204" pitchFamily="34" charset="0"/>
              </a:rPr>
              <a:t> </a:t>
            </a:r>
            <a:r>
              <a:rPr lang="sv-SE" sz="1400" i="1" dirty="0" err="1">
                <a:latin typeface="Arial" panose="020B0604020202020204" pitchFamily="34" charset="0"/>
                <a:cs typeface="Arial" panose="020B0604020202020204" pitchFamily="34" charset="0"/>
              </a:rPr>
              <a:t>ipsum</a:t>
            </a:r>
            <a:r>
              <a:rPr lang="sv-SE" sz="1400" i="1" dirty="0">
                <a:latin typeface="Arial" panose="020B0604020202020204" pitchFamily="34" charset="0"/>
                <a:cs typeface="Arial" panose="020B0604020202020204" pitchFamily="34" charset="0"/>
              </a:rPr>
              <a:t> </a:t>
            </a:r>
            <a:r>
              <a:rPr lang="sv-SE" sz="1400" dirty="0">
                <a:solidFill>
                  <a:srgbClr val="FF0000"/>
                </a:solidFill>
              </a:rPr>
              <a:t>x</a:t>
            </a:r>
            <a:r>
              <a:rPr lang="sv-SE" sz="1400" dirty="0"/>
              <a:t> innebär …</a:t>
            </a:r>
          </a:p>
          <a:p>
            <a:pPr marL="457200" indent="-187325"/>
            <a:r>
              <a:rPr lang="sv-SE" sz="1400" i="1" dirty="0" err="1">
                <a:latin typeface="Arial" panose="020B0604020202020204" pitchFamily="34" charset="0"/>
                <a:cs typeface="Arial" panose="020B0604020202020204" pitchFamily="34" charset="0"/>
              </a:rPr>
              <a:t>lorem</a:t>
            </a:r>
            <a:r>
              <a:rPr lang="sv-SE" sz="1400" i="1" dirty="0">
                <a:latin typeface="Arial" panose="020B0604020202020204" pitchFamily="34" charset="0"/>
                <a:cs typeface="Arial" panose="020B0604020202020204" pitchFamily="34" charset="0"/>
              </a:rPr>
              <a:t> </a:t>
            </a:r>
            <a:r>
              <a:rPr lang="sv-SE" sz="1400" i="1" dirty="0" err="1">
                <a:latin typeface="Arial" panose="020B0604020202020204" pitchFamily="34" charset="0"/>
                <a:cs typeface="Arial" panose="020B0604020202020204" pitchFamily="34" charset="0"/>
              </a:rPr>
              <a:t>ipsum</a:t>
            </a:r>
            <a:r>
              <a:rPr lang="sv-SE" sz="1400" i="1" dirty="0">
                <a:latin typeface="Arial" panose="020B0604020202020204" pitchFamily="34" charset="0"/>
                <a:cs typeface="Arial" panose="020B0604020202020204" pitchFamily="34" charset="0"/>
              </a:rPr>
              <a:t> </a:t>
            </a:r>
            <a:r>
              <a:rPr lang="sv-SE" sz="1400" dirty="0">
                <a:solidFill>
                  <a:srgbClr val="FF0000"/>
                </a:solidFill>
              </a:rPr>
              <a:t>y </a:t>
            </a:r>
            <a:r>
              <a:rPr lang="sv-SE" sz="1400" dirty="0"/>
              <a:t>innebär …</a:t>
            </a:r>
            <a:endParaRPr lang="sv-SE" sz="1400" b="1" dirty="0"/>
          </a:p>
          <a:p>
            <a:pPr marL="269875" indent="0">
              <a:buNone/>
            </a:pPr>
            <a:r>
              <a:rPr lang="sv-SE" sz="1400" dirty="0"/>
              <a:t>Gör eventuella ändringar (lägg till, ta bort, justera). </a:t>
            </a:r>
          </a:p>
          <a:p>
            <a:endParaRPr lang="sv-SE" sz="1800" b="1" dirty="0"/>
          </a:p>
          <a:p>
            <a:pPr marL="269875" indent="-269875">
              <a:buNone/>
            </a:pPr>
            <a:r>
              <a:rPr lang="sv-SE" sz="1800" dirty="0"/>
              <a:t>2. Rösta inom din grupp för de begrepp du tycker speglar </a:t>
            </a:r>
          </a:p>
          <a:p>
            <a:pPr marL="269875" indent="-1588">
              <a:buNone/>
            </a:pPr>
            <a:r>
              <a:rPr lang="sv-SE" sz="1800" dirty="0" smtClean="0"/>
              <a:t>betydelse bäst (till </a:t>
            </a:r>
            <a:r>
              <a:rPr lang="sv-SE" sz="1800" dirty="0"/>
              <a:t>exempel genom tre ”pinnar”). Se exempel nästa sida.        </a:t>
            </a:r>
            <a:r>
              <a:rPr lang="sv-SE" sz="1800" dirty="0" smtClean="0"/>
              <a:t>      10 </a:t>
            </a:r>
            <a:r>
              <a:rPr lang="sv-SE" sz="1800" dirty="0"/>
              <a:t>min </a:t>
            </a:r>
            <a:endParaRPr lang="sv-SE" sz="1800" dirty="0" smtClean="0"/>
          </a:p>
          <a:p>
            <a:pPr marL="269875" indent="-1588">
              <a:buNone/>
            </a:pPr>
            <a:endParaRPr lang="sv-SE" sz="1800" dirty="0"/>
          </a:p>
          <a:p>
            <a:pPr marL="269875" indent="-1588">
              <a:buNone/>
            </a:pPr>
            <a:r>
              <a:rPr lang="sv-SE" sz="1800" dirty="0" smtClean="0"/>
              <a:t>Resultatet av workshop 3 blir en beskrivande text till målbilden.</a:t>
            </a:r>
            <a:endParaRPr lang="sv-SE" sz="2000" dirty="0"/>
          </a:p>
        </p:txBody>
      </p:sp>
    </p:spTree>
    <p:extLst>
      <p:ext uri="{BB962C8B-B14F-4D97-AF65-F5344CB8AC3E}">
        <p14:creationId xmlns:p14="http://schemas.microsoft.com/office/powerpoint/2010/main" val="26393121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p:cNvSpPr txBox="1"/>
          <p:nvPr/>
        </p:nvSpPr>
        <p:spPr>
          <a:xfrm>
            <a:off x="470773" y="115583"/>
            <a:ext cx="10936067" cy="523220"/>
          </a:xfrm>
          <a:prstGeom prst="rect">
            <a:avLst/>
          </a:prstGeom>
          <a:noFill/>
        </p:spPr>
        <p:txBody>
          <a:bodyPr wrap="square" rtlCol="0">
            <a:spAutoFit/>
          </a:bodyPr>
          <a:lstStyle/>
          <a:p>
            <a:r>
              <a:rPr lang="sv-SE" sz="2800" b="1" dirty="0">
                <a:latin typeface="Arial"/>
                <a:ea typeface="+mj-ea"/>
                <a:cs typeface="Arial"/>
              </a:rPr>
              <a:t>Exempel workshop 3</a:t>
            </a:r>
          </a:p>
        </p:txBody>
      </p:sp>
      <p:sp>
        <p:nvSpPr>
          <p:cNvPr id="5" name="Platshållare för innehåll 1"/>
          <p:cNvSpPr>
            <a:spLocks noGrp="1"/>
          </p:cNvSpPr>
          <p:nvPr>
            <p:ph idx="1"/>
          </p:nvPr>
        </p:nvSpPr>
        <p:spPr>
          <a:xfrm>
            <a:off x="596331" y="1921220"/>
            <a:ext cx="5422005" cy="4667336"/>
          </a:xfrm>
        </p:spPr>
        <p:txBody>
          <a:bodyPr>
            <a:normAutofit/>
          </a:bodyPr>
          <a:lstStyle/>
          <a:p>
            <a:endParaRPr lang="sv-SE" b="1" dirty="0"/>
          </a:p>
          <a:p>
            <a:pPr marL="0" indent="0">
              <a:buNone/>
            </a:pPr>
            <a:r>
              <a:rPr lang="sv-SE" sz="1600" dirty="0"/>
              <a:t>1. Vad ser du innefattar:</a:t>
            </a:r>
          </a:p>
          <a:p>
            <a:pPr marL="457200" indent="-187325">
              <a:buFont typeface="Arial" panose="020B0604020202020204" pitchFamily="34" charset="0"/>
              <a:buChar char="•"/>
            </a:pPr>
            <a:r>
              <a:rPr lang="sv-SE" sz="1400" dirty="0"/>
              <a:t>…verksamheternas </a:t>
            </a:r>
            <a:r>
              <a:rPr lang="sv-SE" sz="1400" b="1" dirty="0"/>
              <a:t>självklara samarbetspartner</a:t>
            </a:r>
          </a:p>
          <a:p>
            <a:pPr marL="457200" indent="-187325">
              <a:buFont typeface="Arial" panose="020B0604020202020204" pitchFamily="34" charset="0"/>
              <a:buChar char="•"/>
            </a:pPr>
            <a:r>
              <a:rPr lang="sv-SE" sz="1400" dirty="0"/>
              <a:t>…en </a:t>
            </a:r>
            <a:r>
              <a:rPr lang="sv-SE" sz="1400" b="1" dirty="0"/>
              <a:t>föränderlig omvärld</a:t>
            </a:r>
          </a:p>
          <a:p>
            <a:pPr marL="179388" indent="0">
              <a:buNone/>
            </a:pPr>
            <a:r>
              <a:rPr lang="sv-SE" sz="1400" dirty="0"/>
              <a:t>Gör eventuella ändringar (lägg till, ta bort, justera på A3). </a:t>
            </a:r>
          </a:p>
          <a:p>
            <a:endParaRPr lang="sv-SE" sz="1800" b="1" dirty="0"/>
          </a:p>
          <a:p>
            <a:pPr marL="268288" indent="-268288">
              <a:buNone/>
            </a:pPr>
            <a:r>
              <a:rPr lang="sv-SE" sz="1600" dirty="0"/>
              <a:t>2. Rösta med 3 ”pinnar” (i respektive tabell på A3:an) vad du tycker är viktigast </a:t>
            </a:r>
          </a:p>
          <a:p>
            <a:pPr marL="268288" indent="0">
              <a:buNone/>
            </a:pPr>
            <a:r>
              <a:rPr lang="sv-SE" sz="1400" dirty="0"/>
              <a:t>(vad verksamheternas självklara samarbetspartner samt föränderlig omvärld innefattar).</a:t>
            </a:r>
          </a:p>
          <a:p>
            <a:pPr marL="457200" indent="-457200">
              <a:buFont typeface="Arial" panose="020B0604020202020204" pitchFamily="34" charset="0"/>
              <a:buChar char="•"/>
            </a:pPr>
            <a:endParaRPr lang="sv-SE" sz="2000" dirty="0"/>
          </a:p>
          <a:p>
            <a:pPr marL="457200" indent="-457200">
              <a:buFont typeface="Arial" panose="020B0604020202020204" pitchFamily="34" charset="0"/>
              <a:buChar char="•"/>
            </a:pPr>
            <a:endParaRPr lang="sv-SE" sz="2000" dirty="0"/>
          </a:p>
        </p:txBody>
      </p:sp>
      <p:sp>
        <p:nvSpPr>
          <p:cNvPr id="6" name="Rubrik 2"/>
          <p:cNvSpPr>
            <a:spLocks noGrp="1"/>
          </p:cNvSpPr>
          <p:nvPr>
            <p:ph type="title"/>
          </p:nvPr>
        </p:nvSpPr>
        <p:spPr>
          <a:xfrm>
            <a:off x="577195" y="1645031"/>
            <a:ext cx="10543823" cy="720247"/>
          </a:xfrm>
        </p:spPr>
        <p:txBody>
          <a:bodyPr>
            <a:normAutofit/>
          </a:bodyPr>
          <a:lstStyle/>
          <a:p>
            <a:r>
              <a:rPr lang="sv-SE" sz="1800" b="1" dirty="0">
                <a:latin typeface="Arial"/>
                <a:ea typeface="+mn-ea"/>
                <a:cs typeface="Arial"/>
              </a:rPr>
              <a:t>Dialog i grupp</a:t>
            </a:r>
          </a:p>
        </p:txBody>
      </p:sp>
      <p:sp>
        <p:nvSpPr>
          <p:cNvPr id="7" name="Rektangel 6"/>
          <p:cNvSpPr/>
          <p:nvPr/>
        </p:nvSpPr>
        <p:spPr>
          <a:xfrm>
            <a:off x="577195" y="1096202"/>
            <a:ext cx="5528775" cy="646331"/>
          </a:xfrm>
          <a:prstGeom prst="rect">
            <a:avLst/>
          </a:prstGeom>
          <a:solidFill>
            <a:srgbClr val="A61380"/>
          </a:solidFill>
        </p:spPr>
        <p:txBody>
          <a:bodyPr wrap="square">
            <a:spAutoFit/>
          </a:bodyPr>
          <a:lstStyle/>
          <a:p>
            <a:pPr marL="87313"/>
            <a:r>
              <a:rPr lang="sv-SE" dirty="0">
                <a:solidFill>
                  <a:schemeClr val="bg1"/>
                </a:solidFill>
                <a:latin typeface="Arial" panose="020B0604020202020204" pitchFamily="34" charset="0"/>
                <a:cs typeface="Arial" panose="020B0604020202020204" pitchFamily="34" charset="0"/>
              </a:rPr>
              <a:t>Målbild: 2025 är vi den </a:t>
            </a:r>
            <a:r>
              <a:rPr lang="sv-SE" b="1" dirty="0">
                <a:solidFill>
                  <a:schemeClr val="bg1"/>
                </a:solidFill>
                <a:latin typeface="Arial" panose="020B0604020202020204" pitchFamily="34" charset="0"/>
                <a:cs typeface="Arial" panose="020B0604020202020204" pitchFamily="34" charset="0"/>
              </a:rPr>
              <a:t>självklara samarbetspartnern </a:t>
            </a:r>
            <a:r>
              <a:rPr lang="sv-SE" dirty="0">
                <a:solidFill>
                  <a:schemeClr val="bg1"/>
                </a:solidFill>
                <a:latin typeface="Arial" panose="020B0604020202020204" pitchFamily="34" charset="0"/>
                <a:cs typeface="Arial" panose="020B0604020202020204" pitchFamily="34" charset="0"/>
              </a:rPr>
              <a:t>i en föränderlig omvärld</a:t>
            </a:r>
            <a:r>
              <a:rPr lang="sv-SE" b="1" dirty="0">
                <a:solidFill>
                  <a:schemeClr val="bg1"/>
                </a:solidFill>
                <a:latin typeface="Arial" panose="020B0604020202020204" pitchFamily="34" charset="0"/>
                <a:cs typeface="Arial" panose="020B0604020202020204" pitchFamily="34" charset="0"/>
              </a:rPr>
              <a:t> </a:t>
            </a:r>
          </a:p>
        </p:txBody>
      </p:sp>
      <p:sp>
        <p:nvSpPr>
          <p:cNvPr id="2" name="AutoShape 2" descr="data:image/jpg;base64,%20/9j/4AAQSkZJRgABAQEAYABgAAD/2wBDAAUDBAQEAwUEBAQFBQUGBwwIBwcHBw8LCwkMEQ8SEhEPERETFhwXExQaFRERGCEYGh0dHx8fExciJCIeJBweHx7/2wBDAQUFBQcGBw4ICA4eFBEUHh4eHh4eHh4eHh4eHh4eHh4eHh4eHh4eHh4eHh4eHh4eHh4eHh4eHh4eHh4eHh4eHh7/wAARCARYA0U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bOr6r/wBBK8/7/N/jTTquqZ/5CN3/AN/m/wAar7aTbxXdZHkcz7lg6pqf/QQu/wDv83+NQzarqgH/ACErsf8AbZv8abtqCdeKLIfM+5WutZ1hemqXo/7bt/jVQ65rQP8AyFr/AP8AAhv8aS7HJ45qkwp2QKT7lz+3db/6C1//AOBDf404a5rWP+Qtff8Af9v8aoFaAKLIpzZf/tzWv+gtff8Af9v8aT+3Nayf+Jvff+BDf41Rx60GjlXYTm11Lra7rX/QWv8A/wACG/xqo3iHXWl41jUAo/6eG/xqpdvhdo6mo4k4r2MDhVbmkj4rPs0nzeyhI1V13XMf8hi//wDAhv8AGnDXdb/6C9//AOBDf41nKKeBXqqjD+VHyzxlf+d/ezSXXNa/6C1//wCBDf404a5rX/QWvv8Av+3+NZwpwFUqNP8AlX3Gbxlf+d/ezQ/tzWv+gtff9/2/xpw1vWf+gtff9/2/xrOpQKfsaf8AKvuJ+t1/5397NEa3rP8A0Fr7/v8At/jSjW9Z/wCgrff9/wBv8aoYoo9jT/lX3EvGYj+d/ezQ/trWf+grff8Af9v8acNa1j/oK33/AH/b/Gs4U6mqNP8AlX3EvGYj/n4/vZoDWtY/6Ct7/wB/2/xpw1rWP+gpe/8Af9v8azhTh1p+xp/yr7iXjMR/z8f3s0BrOsf9BS9/7/t/jT11jV/+gpef9/2/xrPWnij2NP8AlX3EPGYj/n4/vZfGsat/0E7z/v8AN/jThrGrf9BK8/7/ADf41QAp6in7Gn/KvuIeMxH/AD8f3s0otU1ZjtGo3Z/7bN/jVy21DVMfNqF0frKxrNswMbqvxL3FYzp0/wCVfcd2GrV93Uf3s0E1C/xzeXJ/7aGp0vr7/n8uD/20NUY+tWIhXPKnD+VHqU8RW/nf3supe3mObqf/AL+Gpku7s/8ALzN/38NVU6VNH2zWTpw7HbGvW/mf3kz3V3j/AI+Zv++zU1tdXB63Ep+rmq7DinQHBqHThbY3jXq3+J/eX0uJ+80n/fRqRJpj/wAtZP8Avo1WHWpVrNwj2OlV6n8z+8nE02f9Y/5mpFkkP/LR/wDvqoUFSqKhwj2No1av8z+8kDyf32/OnBpP+ejfnTVBFPAzzU8kexqqtT+Zi7n/AL7fnS7n/vN+dAApSKXJHsP2tT+Zi7mx95vzpyliPvN+dNQc1IFpckexaqT/AJmIu71NHzZ6n86ft4xScUuSPYr2k/5mMy394/nTGZ/7zfnUpHOaawpqEexLqVP5mQStJt4d/wAzXN+JDqAgY295cocfwyEV1BXNU7yASRspFXGMexjVlUkvif3nh2ua14it5yq61qSjPa5f/GqX/CR+Idn/ACHNS/8AAp/8a6/x3ou3dIq1wkkLIMEVzV6STukejluLlOHJJ6okm8S+Isca9qf/AIFP/jWbd+KvEyg48Q6qPpdv/jSXK7Sayb3vXJyrse5CT7l3/hLPFH/Qxat/4GSf405fFfij/oYtW/8AAx/8axO9PQc0rI3uzeTxV4n7+IdV/wDAt/8AGpF8VeJv+hg1X/wLf/GsNFzUuOKVkF2ax8VeJu3iDVf/AALf/GmN4q8T4/5GHVf/AALf/Gsog0xulOy7Cuy9N4s8Ujp4j1cf9vkn+NVW8W+K8/8AIy6x/wCBkn+NVJF5qBk5osh8xrweLfFWefEmrn/t8k/xrQt/FXiY9fEOqn/t7f8Axrmol5q/b8UcqJlNnSR+J/Ehx/xPtT/8Cn/xq1F4k8Qnrrupf+BT/wCNc9DV2AdKXKjFz8zdXxF4gx/yG9R/8CX/AMaQ+I/EH/Qb1H/wJf8AxrM7UyTgdaLISk+5el8S+Icf8hzUv/Ap/wDGmx+JfEX/AEHNTP8A29P/AI1kytzToaTSLu7Gx/wkfiHr/bmp/wDgU/8AjTG8SeIc/wDId1P/AMCn/wAapBeKY6HNKyEpM0F8SeIsf8h3Uv8AwKf/ABpR4k8Rf9B3Uv8AwJf/ABrKxSqKdkHMzVHiTxFn/kO6l/4Ev/jT08R+IeP+J5qX/gS/+NZGKkRelKyJcn3Nf/hIvEH/AEG9S/8AAl/8afH4i18n/kN6j/4Ev/jWTj606LrTSRPO+5tf8JBrv/QZ1D/wJf8AxoXX9dz/AMhrUP8AwJf/ABrMNPjWnZFcz7mmviDXN3/IY1D/AMCH/wAamXXtc/6DF/8A+BDf41lBfm9KnC8UmkTKT7ktx4g15ems6gP+3l/8azbnxJ4iB41zUh9Lp/8AGn3Q4rMuVGaVkXTbJz4m8SZ/5D2qf+BT/wCNNPibxJ/0H9U/8C3/AMaoFabsosjoTZoHxP4k/wCg/qn/AIFP/jQPFHiT/oP6p/4FP/jWa6VC/FFkJt2NWXxT4kxxr+qZ/wCvt/8AGqk3inxR28RasP8At7f/ABqg1RuKbscNau49S23irxVn/kZNX/8AAyT/ABqaHxV4o/i8Rasfrdyf41kmPmpETFTocM8U31Ohg8UeJMc6/qh/7en/AMauQeJvEPfXNSP/AG9P/jXMxnBq1E3SnZGDqTfVnTxeI9fPXW9R/wDAl/8AGnHxF4g/6DWo/wDgS/8AjWHC/wCdTMeKdkaU6su5dm8SeIA3/Ic1If8Aby/+NVm8TeIs/wDId1Mf9vT/AONUpqqv1qkkelSm31NZfE3iPdj+3tT/APAp/wDGtK28R6+yjdrWon/t5f8AxrlM/MD71q2h+Wk0jqi2dAniDXf+gzqH/gQ/+NDeINd/6DOoD/t5f/GsxTS9qEkbRuekfCbWtRnGp/bL+5uNpi2+bKzY+/nGTRXPfDu4+z/b+cbjH/7NRXNU+Jmy2Nel2808LzTsdq6rHjKXc7zwL4DsPEGgJqNxe3MTmRk2oFxwfetqT4SaQ4/5Cl6P+Ar/AIVrfB//AJEuL/rvJ/Oun1TULHS7KS91G7itbaMfNJI2AK5ZzkpPU9KnSg4p2POZPgxosmc6tfj/AICn+FQn4I6H/wBBjUP++U/wrrtM8f8AhLUb6KytdWXz5m2xCSJ0Eh7BSwANdPU+0l3L9jDseU/8KQ0P/oMah/3yn+FH/CkND/6DGof98p/hXq1FHtJdw9jDseVD4I6H/wBBjUP++U/wpD8D9DP/ADGNQ/75T/CvVqKaqzXUToU3ujyNvgRoLPuOtal/3yn+FOHwK0Ef8xrUf++U/wAK9aorojj8RFWUjzp5Dl83zSpJv5/5nk4+Buhf9BnUf++U/wAKUfA7Qv8AoM6j/wB8p/hXq9FP+0cV/OR/q7ln/Plfj/meUj4H6H/0GNR/75T/AApf+FIaH/0GNR/75T/CvVaKf9pYr+cX+rmWf8+V+P8AmeVf8KR0P/oMaj/3yn+FL/wpHQ/+gxqH/fKf4V6pRR/aWK/nD/VzLP8Anyvx/wAzyv8A4Ulof/QY1D/vlP8ACj/hSeh/9BjUP++U/wAK9Uoo/tLFfzh/q3lf/Plfj/meWf8ACk9E/wCgxqH/AHyn+FL/AMKU0T/oMah/3yn+FepUUf2niv5xf6t5X/z5X4/5nlv/AApXRP8AoMah/wB8p/hSj4LaL/0F9Q/75T/CvUaKP7TxX84f6tZX/wA+V+P+Z5ePgvoo/wCYvf8A/fKf4Vg+P/hrpvhzwvcatbahdzSRMihJAuDuYDt9a9uri/jZ/wAk7vv+ukX/AKMWujC5hiZ14RlPRtHn5rw/ltHA1qkKSUlFtb729T54FPUUxetPXmvsD8de5atwTjPIzWlBzzVG0TJ5PT0rRhXAAFc1Rnq4WLtclQVYQcZqFKsR1hI9OmiVKspwKgj61YSspHbTQ/GRmiP79OA4pFHz9Kg3sW06VKgxTIgQoqVRWTOmKJEFOXNIBgU9OlSzdIetSLTFHFPGcVDNEOGKB1oxTsUi7AtPXmmgU9RSZcRaQrnmnBcdacRSuVYYF4prDNS4pCtFwsQlaikSrJWmsvFO5Lic54h09bm1dSoJxXk2uaY0Mjjb0Ne5zxhgQRxXG+KNHEnmMq9RVStKNmYxTpVFNHit6m0n1rFvh1rqvEVs1vMwIxzXK3vevPkrM+mw1TmjcpLzUqDmo061YjHNZs7UySNal2UsQp5HHFSDdiu4qJulWXWoJFFNE8xAwzUZWpyKAtMiU7ESJzVuFelRqvNTxjBoMnULMPar8A4qhEa0LfkCgzciYjiopOlTHpUL9KRUGVH+9U0FQt9+rEI5qTdbFhelNdfSpEHFDDmgRWYUlSuKatFxCAc1Mi0ka81ZiXkUGbZGVoRcVY8umsuKCRnep7dSx2jHNQN0rD1t74/NZzMjx/MAD1rWlFSlZmNacoQbidebSaMgyIV+ooIwtQeD/FyavYLp2qMovE4SRuN//wBert5GVJxV1aDhr0OfC42NV8r0ZmXPes6Yc1o3HtVGWuc9WBVK804R5FSBacFpHQipKnHSqsy1pSLVSdaYp6IosMVGetTutRY596jqfO42o0IBTu3NFIelM82E3cAamjaqpJ7VJG3rTN1O5qW7cCrIPy1nW7cj0q8p4qkbU5EctVpBzVqTNV5BTR6tCVyIdRWpZ/dFZi9R9a1LQfIKGd0S4OlOpgp56UI6IGt4Wk8s3Xvt/rRUHh883H/Af60Vy1fiZsdzijFSbaNufrXWeHY9l+EIx4Mj/wCu8n86y/HUcepfFLwro2oKJNO8ua5ET/ckmX7uR3x1xWt8JRjwfH/12k/nV7xn4XtPE1tb+ZcT2d5aSebaXcBw8L/1HtXFP4mexR+BGL4h8USabrljp+peD3+xT38dtbXhljK7yflYLjI6ZqlFc+K9b+JOv6PaeITp2m6cYHUJbo7ncoJUE9jznvVx/BOuajf6dL4h8Vtf2+n3K3MUUdosZZ16FjW5o3h0ad4s1vXvtRkOqCL91tx5ewY6981BoUfBmq6hfeK/FVjd3BlhsLtI7ddoGxSgJ6e9cld+LPEa/C2PV4L4f2k2tfZVkdBgp5+wKRjpj8a6bUvBmof8JJf6tofiObSk1IL9tiEIfcVGNyk/dOK5jx34Vk0L4VW2gW91cXR/tiFxOq/vAHmBz9RnrQBr3F14q8L+LtCg1XXl1ez1iZ7eWI2yx+RIF3Apjnb25qjoc/jXxK/iFrbxQNOh07UZ4LcJao7PtOQGJ/hAwOOetdBp3gzUP+Ejs9W8QeIpdX/s3d9ijMIjCEjBdsfebFcj4M8O+IL+68VPp3iG50iKfWLiOWJrcOGXP30z0POM0ASXXjLxNqXhLwldabdQWWo6jftZ3LGMNGxXIJx6cZroNBu/EWk/EFvDera0dXt7jTGvYpXgWN4mVwpX5eo5q2/gOzj0/wAN2FldPDDodz543Llpjg5yfUk5rVn0ES+N4PEv2jHlae9n5O3rucNuz+GKAOY0nxDrE/wd1TXZLwtqMK3Rjm2jK7HIXjGOBVTWta8UXF74K0/S9WS0l1a0d7qV4Q4JCAlgPXrjtVi4+G+oHTtS0W08VXFtol7JJILVYAWRn5K7+u3Patz/AIRAf2r4avvtx/4kcDw7dn+t3Ltz7UActpbeOLzxdq/hH/hLQsVhHHcC/wDsaeewccJj7uM9TVa68ZeJP+FTPqUd5Gur22qrYtcCMbZQJNuSO2R1xXe6Z4d+xeNNV8R/at/9oQRQ+Ttxs2d8981hP8PA3hC40D+1D++1P7f5vl9Pn3bcfpmgDH1Wbx5pPirRtGXxRBdHWkkV3ls1C2rKASYwOvB4zVvS/EusaDe+K9N1q/Or/wBj2i3kE7RLG7BgfkYLx1rqtZ8Of2j4o0PW/tXlnSvM/dbc+ZvXHXtiq/8AwiNvJ4k1zVLqfzoNXtEtZLfbjaoBBOffNAHm8HjzWI7Gx1mPxJPqF7LJG0+lDTSsOxiMqj7c5APXPOK6rULrxTrHxP1HQNN186Xp9vp8FyxWBXcMxIwuR375rT0jwx4n0uK30+28YsdMtyFjje0Uy+WOib8+nGcVq2Xh8W3jfUfEv2ncb2zitvJ2/c2MTnPvmgCeGy1hfEhvJNVV9L+yrGLTygD5oPMm739K1ay10/UB4ofUzq0hsGthELDYNqvnO/PXNalABRRRQAVxfxs/5J3ff9dIv/Ri12lcX8a/+SeX3/XSL/0YtdWC/wB5p+q/M8vO/wDkXV/8EvyZ88inp1pg61LGu5wM4r7w/BOpetjlMd60I/uiqEEbBx3HtV+NcfSuWoe1hk7ak6Dp61MnXFRR1OnXisGejBE8fWp1qJKmj96yZ2wJEHFA++KeuMfypuPmFQb2LkfSpF61FF0qUZFZs6okqdKeBUaZxUq/jUmqHKe3SpB0qMdalFQzRCingU0VIOlSzRIQVIlNxT16UmaJDhS4pQOKXtSLsNpD0p4WhhxSuFiIjNIRxUhprUyWQOtUru3WRTkZrRYcVC60yWjxP4o2It5GYLjNeWXLZzX0L8VNJ+0aY8yryBmvnq+jMczIexrnrLqelgJpXgVk61ai7VXQc1YSuZnrJlmOpe1RR9KkqRNjXFQSCp2qN6aMnKxBt5pVWnheacBVpGMpDQo9KVSKRzg0wPzTJTuW4mrRtTkCsiJvmFalo3ApNCZbPSo2HFSdu1Rv0qGXBlRx+8qxBURGWqxAKk6IssKOKa1SAcU2QUhJu5A9MHWpGqEH5qYyxHVuEVUjq1EaCJIsADFRydKcXGDVeWQUEJXGyMKwtYmaMMYzh8cVqXEu1TXL6xcs9wsa9GPNbUFzTSM8V7lGTMhJvLuNwYgg/e9667RNcnKrHNMXHQHOa427/d3vPetG0t3yGiYqTXsxWp8xiacZRUtn3O92XU67oEEwP9zr+VVjHJ5m1o3U+jAg0aQus6VNGZoiDgMB04r1Lwl4k03UnW01HSfOmx1EW40q2AhKPNFGGCzvEUZ+znJSXRnl7RMhwwIpAvFdj8RjpTamf7LQIg4IHY1yW2vEqw5JWPuMJWdampshkXiqsy8Yq84qpMOKyN6i90oSiqx4Jq3N0PNU3+9SW58xj9xNwzikY8VH75phYir5TyY1NdR+cmnx/eNRipYaSO1Fy3q+v3RVG3q6p4FWbUkD8moX6VMzVE3ShHsYeLsiHHzCtO14Ud6zlX5hWlarlRQzviWRyKGJC1JGnA4pJ4/lz3pJm0ZF3w8cm4/4D/Wim+Hetx/wH+tFc1X4mbo9GxRin4oxXUeXY9J+HniXRNL8NpaX16IZhK7FfLY8E+wroT438Ljrqg/79P8A4V4rjrTZMYrJ0k3c3jXlFWPZ38f+Ek+9qyj/ALYyf/E1EfiR4MU4Osr/AN+JP/ia8JvR1rGm+9+NP2ESJYya6H0afiV4LH/MaX/vxJ/8TTW+JfgjHza0hHvbyf8AxNfOJHNV7ptsbVpSwkZtI5cTmk6NNysj6S/4Wn4Ezj+3lz/17y//ABNA+KXgPnGuIPpby/8AxNfLS+tPGK9eOS0WtW/w/wAj4+XGeNT0hH7n/mfUf/C0vAv/AEHV/wDAeX/4ml/4Wh4F/wCg6v8A4Dy//E18uqKeKpZJQ7v8P8iHxrjv5I/c/wDM+oP+Fn+Bv+g4v/gPL/8AE0f8LP8AA/8A0HF/8B5f/ia+YhS0/wCw6H8z/D/In/XbHfyR+5/5n04Pid4H/wCg4v8A4Dy//E0v/CzfA/8A0HF/78Sf/E18yL1p1P8AsOh/M/w/yJfG+O/kj9z/AMz6Z/4Wb4I/6Da/9+JP/iaP+FmeCP8AoNr/AN+JP/ia+ZqWj+wqH8z/AA/yF/rxj/5Ifc/8z6Y/4Wb4I/6Da/8AfiT/AOJpf+FmeCf+g2v/AH4k/wDia+Z6UCn/AGFh/wCZ/h/kH+vGP/kh9z/zPpf/AIWZ4J/6Da/9+JP/AImj/hZfgn/oNr/34k/+Jr5pFOFH9hYf+Z/h/kL/AF5x/wDJD7n/APJH0r/wsrwV/wBBpf8AvxJ/8TR/wsrwV/0Gl/78Sf8AxNfNYpwo/sLD/wAz/D/In/XrH/yQ+5//ACR9J/8ACyPBf/QaX/vxJ/8AE1zHxR8aeGtZ8GXWn6bqQnuXeMqnlOuQHBPJGOleLCnCtKWTUKc1NN3Tv0/yObF8Z43E0J0ZQjaSa2fX5ir1qaLO8VEtT2/EgwM1672PkI6yRp29W4/TtVS3zmrkYJ4rjme/R2JV61PH14qJewqeMZFYs7oInTpU8Y4qJAKmTpWTO2CJVzSHg0q05h0qDboTJ0FSg8VFGOBUqioZuiSPrU3aoU4qYc1LNojk61IDTUFPVahmqQ5ee1PUelIoqSPNQ2axQAHpUijIoAyeakUcVLNUhuKXtTgKKRVhgJo7U7FHegVhpWmkU8immmhDCKjYc1MRTSvFMVjM8R2i3WlyRlc5U18yeLtPa01OVdp4Y19W3SBrXB9K8N+K+j+XcG4VcBjzSS5oNCnUdCtGfTY8mxg4qaOlmTa5HfNJH1rhaPoacrosR9qk7VHHUq9KgqQxulRnrUj9KiaqRzyYhNOWos09TWiRhJjZqgUnNTSc1Dj5qGEGTITuFall2rLhXLCtezXgUipFwdKjk6VNjC1BLUMcGQ9Wq1BVVeuatwVmzoLK9KjcdakXpTZaEK5Waq5+/Vl+lVm+/TNUWIzUyuarRnipAeaAJWkP0qpNMcmpmPFUpTyaBxSIbub5DiubvWP2+InpzW3dfdrB1htk0De5rbCv96Y49f7O0UtcIW6jI7iu28C6Y+pXVnAqkmSRV49Ca4jxCP3tvjkt/jXunwQ0wKYLyQDhlWP/AHjXuUvib7Hx2OlahTS6s9f8QeGdPvLAbbdBMke0MBg8CvOfBqLpOrX1xOfLMML5zXd+LfFdtos5jmyWxjaPSvJvE+u/2jcTSW8fkxy9QD1+tQ8Q6NJqp12M/wCz1jMVF0Fblfvf13OflmeaeVnPLOW/WgcCmKuDTx1rwJPmdz7+nBQiooSTpVO5HBq6/SqVx0qRzehnzdKqt1NWp+9VW60kfMY8rsKY1StUTVseIhydKngFVo+lWoDzUW1O+nqkXYB3qwvSoYRwKk7VR6eHhdiSNjpTQeKZI1IppHsU4aE0Qyw+tbFnH8nSsm2+/wAV0FgoZR60y72JEjptxHxWjFCCBxUd1DtSpKTINCXBn+q/1oqTRxhp/wDgP9aK5p/EdcHoeigUhX0qULSla6zzbkO2mOvBqwVpkgwKLCbMe/HXvWJN9810F8vBPNYU4w9aJHNJ6kJ6Vn6g3AXPWtJh1rJvDmf6CvQwMLzufN5/XcaPKupCBSilFKK9xHw7Y5acKaKetWjNhTqQU8UyWJThSU4Cgli0tN704UyWA606kFKKZLFFKKSloEOFOFNFPHWghjhSikFOFMhjgKtQIVI6fjUESlm64q9Eu0Com7G2Hhd3LUA+XOauRflVWLOBVlK5ZHt0iwmDU8QqvH1qyn1rFndTJk78VYQcD1qJD0qaOsmdkESIKeVpVWpAvFQ2dKWg5B8tOGaE4GKcoqGaoenIqVR2pqVKlQzaKFUYqZRxTVXpUgWoZvGIqipVWmoKsRrmobN4oRVqQL7U9UqVY+KzbN4wIdtIVqxsproaLjcCsV5pMVMVppFVcycSLFMPXmpqjYU0yWhpFIetOxxTe9MkfKubauA+IunC602Q7ckDivQ3A+ymsHXLcTWbqRniik7MnGQ5oWPlvV4TFcspGMGqQrqfHNj9m1GQYx8xrlx3rmrR5ZM9PLqrqUYslQ8Cpl6VBGcVMp4rCx6DEkqB6mkNQSGqRzSGZpy1HmnLWiOeQ80xlqQdKOtDBDrVf3grYtVwBWVb/wCsFa8HQVJTehYP3arXHSrTdKqXNSy6W5DGatwGqkQ56Vbj4xWZ02uWQeB6U2RvemFqjdqClAHNQN1p7NmmGhDsKlSjpUK/lUsZ96YmOwahkhJq0tKy8UiVJox7qHKmuZ8RQskCv2DV28ke4dKy9V09bq1kh6EjI+orWjLlmmTiHz02jlJoGvdWtYVGdqAnFe/fCxlg1XTLF3C/NvKZ6kCvJfB9kqxXeouA8iyrDGvXGR1rtNLtLzR9UtNU81xJ98Bs5xX0lKKhTlKXU+AzCTqV6dOP2fxZsfES4luPFN2ZTyshAA7Cual5P0q5q9297fyXLtlnbJNUiea+cqy5pM+6wcFTppJCCjvQKXvWNjvUhrdKp3Aq+w4qpOvWlYmb0M2ZeDVVhzV+VeKqstKx89jlcqSAA/XvULgZ9RVqTpVSY8U7nl0qN5DdwzU9u/NUXkwalt5eaEz2KeEtE2oGJFTH7tVbVuAKuqPl5qjekuSRUkXn2pAanlU/hUJFNHpQloT2Z+euk037ormrTiSuj04/KKYSNqDpUd792pLc/KKivT8v4VDHEr6SMNN+H9aKXSfvzfh/WiuafxHbD4T05Y+acycVIi8ZpX6V2Hl2KpFRuvFWGWo2X5aBrUyr0cGsK4X5zXRXq8GsG6Hz1cTnminLwprHuOZmNat22xGNY5OeT3r28BC0bnwvEFfmmoBzSjrRSivSPmxRUgqMVIKoli9qUUg604U0Qx1AoFLTRFwFKKKKYhaUdaSloEOpRTaWmSSClFNFOoIY4U9elMFPFBLJYMbsEkVehBwP5VQhxnGMntWhB90etZzOrC6lyLt61Zj96rRDkA1ZjFc0j2KRKg+bvVqPoKrx/jVqKsZHbTRPGvSrMSVFFVuEZxWEmejTiPjQnpUpTgcVNDHxUxj6Vi5HbCnoVxHhOlAWrzJ+66VVC80k7lyhYFFSoKaB7U9OtDHFE8S5FTBaS2UnFXfJO3pWLZ2U4XRUVfwq1Cmaj24PNXbJM1EpaG9KF3YckftUoh46VcjgyBUwg4rldQ9GOHM7yzTXj4rTMPtUbwe1CqA6DMh1xUTLWjPDjtVN1wa3jK6OOpTaK+2mMtWNtRutWmYuJXYGhae/Wm9KoysSkZtT9azbpMoR6itVRm2aqEy8UoMqqrpHhfxY08x3BkC9eteYEYJr3r4qWfmWbSbeleF3SbZmHTmliVsysplyuUCNalHSoh1p4riue7YH6VA9WCOKhkWqRzziQHrT05HvSMKE6VaOaaJgaTNIDxTT19KbZKRYtz84rWgbgVj2x+YGtSBulSUy5nj8KrXNTg8VWuDk1LNKW42LtVlKrR9atJ06VmzqEdsVXkfnmppulUpW5NBpDYeJOakB4qojc1YQ8U0hy2H+tOVuaaOOKDQZFmNulTA8VVjapUkX14oE7ImYcVz+uah5LmCI/vHGM+grWvL63giO6UZ7AHmuQniuLq/e7DJtH3Vbqa68Nh3KabWh5uLxkIwai9T1n4K6TbS30LTKkmBnaVzk10/xqiePXLacY8hoQq4HAI7VxPgDxFa2UAFzaXEUo+USRNz+FbnjbxI2vadBYW9rLHDG29pZ5N8jnGOvYV7dfDOsklsfHYXHrCSk6i1vc5SRtrZ7VG0iGnQ6a7n5mJHpV+DR4RyUGa5FlD6yO+fFdOn9kzxIKmRWatSPTLcf8s+anjsYR/AKr+x/7xg+Nbf8u/xMfy2Paq8sD45BrqE05GUYTrVyHQ4ZF+fPPpUyypL7RceL51NFSPPpomHY1SlQrmvUf+EXs5B95gf0qrceCYJBlJSPwrCWXdpE1M5lV3pnlc3SqVxmvT7j4e3DDMLq3t0rnda8D6xbKzC2Zx6qM1zTwM1sbYHMKamlU0OCmfnrUlqx3VNqOkX9uxEltIP+A1DaI6sAykGuZwcd0faU5U507xdzcsucVqxL8tZlivArXhHy4pHm1Ze9oMdM1CYjmr4XilWHJ6UzppTZVtIfnHFbthGdvtVa0t+elbFtCQnSkdW5IhwKrXsnFTsMCszUJMA81JpGJZ0VtzT/APAf60VF4dYnz/8AgP8AWiuap8TOyCsj19c4oYU9RxTWFdZ5ZERxTHHFT4pjCmIzbxeDXP3i4Y1012vymuev1wxq4bnPV0Rhamf3ZrNNaOqHA/Gs6vo8IrU0fmubyviWApRSU4V1o8scopwpop1NEMcKUU0U4daZLHLTqaKdTRmwopaKYAKWkFLQJi05aSnCmSxRThSDpSighjhTxTR0pw6UEsmtx+8FaEIBOc1nwA7gcH3+laluOAw/SsqjO3CK5ZiXjmrKYFQRDIqwgyoJrlkexTWhNHg1YiqugA+tWYPve1ZSO2mW4Vq/bpnFU4a0rRenpXPNnqUI3Zfs4d2KuPa/LUumxjaOK0XiBXpXDOpZnu0cOnAx5YsRdKzivJrfuY8IeKx5l2k1dOVzDEUrEIFSRLSCpI+orRs54ou2a/MK1VjzHWdZDkVsxj93XJUlqevhoXRmSp81WrAcimXC/OeKktDhqmTvEqEbTNmBflFTBeKhgPyirKmuGW57VNKwzbTWTipqDyKm7LcUZtzHxWbOgBrbuF4rKu1rqpSPNxMLFRFyaWWIbeKcnWpnxsre+px8qaMqRcGox1qzOBk1B3rZM5JKzJP+WJWqknC1dUfuSaqyDOaUeo6i0Rx3jy287TJOP4TXzxq8Pl3ci+9fTfiSLzNPkGO1fOfimHy9SlGP4qdZXpmeBly4lrujEK1JGuaTHFPjrgZ9IthSvFQutWO1RS1SMpoquvNRjg4qZ6ibrVo5JIcOlMY808Hio3pmaJ7brWlAelZtqOK0Ie1BDlqXf4aru2Wqb+Cqzn5qlm9LckTtU8dV4zVmPr7VmzpY2YZWqE3etNxxVG4Q80i4SKgODU8T5qIo2elWba3kYcLj3Nb06E6jtFHLi8dRw8b1JWHr0oDD61cjsywG7mpksfwH869Ollb3mz5jFcURWlGPzZlyPJ0RMVC1tczfxEfSugjsl9KsJagNwK9Cng6cNkeBXzytU+KRzcGi7jufJPpWhBpMKYHlj6kVuJbhewqZYcHNdUaSR5VTMZy6mdbW3lNwtXooiTVhYhUscdapHBUruWoRwqAOOalWPFSwruOOpqaGFmlzjjNNtI5vekxIbRnAOODV21sFLfMCQOtXIF2qAvPqatogxx3rlnVZ69DBQ3epVitY0zhfxqzHDt4wOasIgbA71MsNc7melToJLRECQnsKtQx8YIwakRSQABirUMfT1rGUjup0kQxQKfSp0g/KpFjxmpU9BWbZ1wgUbnSdPuV23FpFJkc5QVz2qfDfw9fAtHC1u57oa7ZF3Yp6phqzbudMI220PI7/AOF1xbktYXCyr2DDBrBvvDmp6eD9otXUDvjIr30JwM02W3jkXa6BlPUEVhOnGXQ1hzx2l9585+WyPhhirlvFur17W/BWl6grNHGIJD3XpXHXng7UtOclV86IfxLXNOg1sejRxWtpow7a26cVpJCBHUkVq8Z2upB96sPHtXpWDVj1qclLYyLpdoNc9qTHea6a9GAa5nUuXNQztoq5a8M9Lj/gP9aKPDIwLj/gP9aK5p/EdNrHs6ikcVIq80jLXUeTYjxTWFej+A9N0+58PpLcWcEsnmMNzICcZre/sXSP+gba/wDfsVk6qTsdEcO5K9zw+7X5TXPakvWvpA6FozddLtD/ANsxUT+G/D7/AHtFsT9YhVRxCT2IqYKUla58n6o3IHvVEkV9cv4R8Lv97w/pzfWAU3/hDvCn/Qu6Z/34FerSzmnCKXKz5HFcH4ivVc1UWvqfJApwr61/4Q/wp/0Lumf9+BR/wh/hX/oXdN/78Ctf7cp/yM5v9SMR/wA/V9zPkwUo619Z/wDCH+Ff+hd03/vwKP8AhEPCv/Qvab/34FP+3af8jF/qPiP+fq/E+ThSivrD/hEPCv8A0L2m/wDfgUf8Ih4W/wChf03/AL8Cj+3af8jF/qNiP+fsfuZ8pClzX1Z/wiPhb/oX9O/78Cj/AIRHwt/0L+nf9+BT/t6n/Iyf9RcR/wA/Y/cz5TBpe9fVf/CI+F/+hf07/vwKP+ER8L/9C/p3/fgUf29T/kYf6iYj/n7H7mfKlOFfVP8AwiPhf/oX9O/78Cl/4RLwv/0L+nf9+BR/b1P+Ri/1ExP/AD9j9zPlalFfVH/CJeF/+gBp3/fgUf8ACJeF/wDoAad/34FP+3qX8jE+A8T/AM/Y/cz5ZFPFfUf/AAifhj/oAad/34FL/wAIn4Z/6AOnf9+BR/b9P+Ri/wBQsT/z9j9zPl0U4Yr6g/4RTwz/ANAHT/8AvyKP+EU8M/8AQB0//vyKP7fp/wAjJfAOJ/5/R+5nzLAxDfKMmtW2OF75r6GHhbw2vTQ7Af8AbEU8eG/D46aLYj/tkKznnlOX2WdNDgjEUt6q+5ngKde1WEPA6V7x/wAI7oP/AEB7L/v0KUeH9DHTSbP/AL9CsnnFN/ZZ3R4Srr/l4vxPDU5JFWIeMV7X/YOif9Amz/79ClGh6MOml2g/7ZioebQf2Wbx4XrL7a/E8ht8ZrUs8bhXpY0XSR0021H/AGzFPXStNX7tjbj6IKylmUH9k7KeQ1IfbRyumL8orUEeVrbSztE+7bxL9Fp/kQ/881/KuSeKTd7HrUsE4KzZzFzH8prFuo8Ma9ANtbnrCh/CmNY2TfetYj/wGqhi1HoZ1sudTZnnJHPpT4h81eg/2bp//PnB/wB8CgadYDpZw/8AfArX6/Hscv8AY8/5kclYr0rYRcR1sLZ2q/dt4x9Fp/kQ/wDPJPyrCeJUuh30sE4K1zl7rhqS2b5q6c2ts33oIz/wGgWlqOlvGP8AgNH1lWtYl4GXNe5Qtj8oq0pqwIYl6RqPwp2xf7o/KsJTTO6EHFEGaKn2r/dFG1f7oqeYuxSm+6ay7sV0BjQ/wj8qabeE9YkP4VpCqonPVoOfU5YcHNPY5Wuk+y23/PCP/vml+y2//PCP8q2+tLscywMu5xtwMGq9dwbO0PW2iP8AwGk+wWX/AD6w/wDfNWsZHsYSyybfxHHof3RFVX6V3f2Kzxj7NFj/AHab9gsv+fWH/vmhYyK6Dlls2l7x5nrC7rVx7Gvnzx5biPUpDx9419mtpmnsMNZQEe6Cs+58IeFbpi1x4e02Vj1LwA1Tx0XFxsYRyipGtGpzLQ+GsDHUUDGO1fb3/CC+C/8AoVtJ/wDAZaP+EF8F/wDQraT/AOAy1yusux7CpNI+Igw9RUMzDHWvuP8A4QTwX/0K2k/+Ay0h8B+Cj18K6Qf+3ZaFWXYTot9T4UZh6imkqfSvuz/hAfBH/Qp6P/4DLR/wgHgj/oU9H/8AAZapYhdjGWEb6nwnnjqKjc+9feH/AAgPgj/oU9H/APAZaT/hX/gf/oU9H/8AAVaf1ldjP6jLufDVnjaOlaEWPavtdfAXglfu+FdIH/bstOHgbwYOnhfSf/AZaf1ldiHl839o+LsjYeaqFhu619u/8IP4O/6FjSv/AAHWm/8ACC+C85/4RbSf/AZal4hdjSGClHqfFMbe4qxE2T2r7P8A+EF8Gf8AQr6T/wCAy0o8D+Dh08MaUP8At3Wp9suxssPLufGxC9yKaI1c/Ku4/pX2Z/whPg//AKFnS/8AwHWlHgzwkowPDelgf9e4rajiKMXeabOLF4PFzjy0JKPrc+OobFMh3AJq1HCFr69Hg7wp/wBC7pn/AH4FL/wh/hX/AKF7Tf8AvwK9WGc0YK0YM+XrcI4ytJynWTfzPkhY/pUoj6V9Zf8ACIeFf+he03/vwKB4R8L/APQv6d/34FX/AG7S/kZzPgjEv/l7H7mfKKp3wKkWPHNfVf8AwiXhf/oAad/34FH/AAifhj/oAad/34FP+3qX8jIfAuK/5+x+5nyyijFPAr6k/wCET8M/9AHT/wDvyKP+EU8M/wDQB0//AL8in/b1L+RkPgLE/wDP6P3M+XgozTwuTivp7/hFfDP/AEAdP/78inDwv4bHTQ7Af9sRT/t+n/Iyf9QcT/z+j9zPmy1tx5n3hgelaUUShh0xX0Gvhrw8v3dFsR/2xFO/4R3Qf+gPZf8AfoVlLPIS+yzro8EVqa/iL8TwONAO2KuRKMc17j/wj+h/9Amz/wC/Qpf7C0X/AKBdp/37FYvN4P7LO2HCdWP/AC8X4nikaDPpVlFzzXsf9iaP/wBAy1/79il/sXSP+gba/wDfsVDzWD+yzojwzVX21+J5CoUelTKK9ZGjaSP+Ydbf9+xS/wBkaV/0D7b/AL9ipeZw/lZuuHqi+2jyqNcnrmpgo3fLjFenjSdMHSwt/wDvgUv9lab/AM+Nv/3wKl5lH+U0WQ1F9tHmgUA9acFr0r+y9N/58YP++BR/Zmnf8+UH/fAqf7Qj2LWSVP5kecKORTgMmvRf7M0//nyg/wC+BS/2bp//AD5wf98Cl9fj2KWS1P5kedL1IpXjDV6J/Zun/wDPnB/3wKX+zrD/AJ84f++BS+vx7Ff2PP8AmR5RqGj2d4DujCv/AHhWBN4ZmjcorCSM/dPcV7Zqen2KafcOlrCrCM4IXkVxojBIFawqRrJuxhUoTwk0r3PHPE+lzacp85dn1rhLxgznHNfSfifR7TU4RFcxrIpLdR0+Y15X4n+G11FvuNJYTL18onkfSsnSdro9PD42nGfJPQ47w2MCf/gP9aKs6VZ3VnLcQ3VvJC4K8OMetFcNS/Mz0+ZS1TPYgKa3WpQKaVrpPKPSPh5/yLaf9dX/AJ1r6rqWn6VZtealeQWluvWSVworJ+H/APyLif8AXR/51d1/w/o+vC1XWLKO8S1kMsSSfdDYxkjvXHP4melT+BFLQvG3hPXLz7HpWvWV1cdo1f5j9M9a2dQvbTT7OS8vrmK2t4xl5JG2qB9a8b+OOkabZ+IfCS+H7OC11qW+AQWyhWKAjkge/wDWtb4sr/b3xF8JeD7pmNhMzXN1GDgS7egPtUlnZ6L458I61fCx0zX7K5uT92NX5b6Z61q6zq+l6NaG71W/t7OAfxyuFB+nrXm3x28L6RZ+BW1rSrC3sb7S5YpYJYECMBuAI4+ufwrsbfSdH8WaRomsazp8V5Kluk0Qk5VWdQScdDQBY8P+MfC/iC4a30fW7S8mUZMaP82PpU/iTxLoXhuKGXXNSgsUmYrGZD94jrivLPidpen2fxY8Gx+HbWG11N5w04t12/ugerAe26tf453FlZa74MvdTjMljBqLPcDyt42ADPHegDqtL+IXgvVNQh0/T/EFpcXU7bY41Jyx9K6iuE8JeKfhxrGqx2+jrYw6gDmOOS18qTP+zkda7ugDL1jxBpOkX9hY6hdrBcahJ5VqhB+dvSl0vxBpOp6tqGlWV2st5p7BbqMA/uyen8q53xpeeJG12C20PwbZambZRKl9eyhUjY9l75qp4A8TTXXi/U9A1zw5a6NryxLcSvbtuW4T1z1PWgD0CivMdT+I2ujxvqvhLRfDseoX1uyfZj5hVdpUFmkPYDPGK77w5capdaNbz61Yx2N+wPnQRvvVTnsaANCiuZ8Y6x4psry3s/DXhtNSeVC8k88/lxRYPQ9yax/DHjbXH8Yr4T8V6HBpt/PAZrWS3lLxSAdRzzQB31Fcf8N/F9x4ll1ix1Kzhs9R0u7MEsUZJBX+FufoaZpfjSS+8ca9pItoV0nRbcPPd5O7zMZK+lAHZ1ieFvE2n+I5NSSxSZTp10bWbzFxlx6e3FcRp/xD8Y6zDNrGgeC0u9Cjdgsjz7Z5lXqUXoai/Z+v4bmz8WamytBDJqjzESDBRSCefcUAer1DqF1HZWM95MGMcEbSPtHOAMmvPrLxt4w8RJcah4R8MWVxpMTskc17clHuNp5KAf1rR0zxVB4s+H+tXS20lnd20M1vd2znJikCnI9xQB0fhXW7TxH4ftNbsFkW2ulLRiQYYDJHI/CtOvLvAutTeHf2eLHWreGOeW0tGdY3JCsfMI5x9ah/4WP4yvtE/wCEg0XwWkukRRB5ZZ5iryYHzFFz0HPrQB6ZrOpWWj6XcanqMwgtLdN8shGdopdH1Gz1bTLfUtPmE9rcIHikA+8K5i68V2Wq/Cm58VW9lFcwGzaU2twMqWBwUb8ap6p4wk0P4P2Xiuz0y1Rmt4XW0XIiQORkDHOBmgDvaK8qv/iP4wTSm8SWfgoHw8gDGSabbO0fdwvYV1eteONM07wBH4vWOSa3njQwRDhndui/nn8qAOqoryXxP48+Ivh/S7bVb/wpo8VpcuqAm5dmiLfdD46fhXTeIvGd7oGhaULzS0ufEOpkRwWFrJlGf13H+EDvQB2lFedXHjfxT4evbI+NPDtlaadeSrCLqyuDJ5Lt0Dg/0q38SPHs/hHXtGsItLOoJqKSHbFnzS4wFC9uSaAO6orzKP4heJ9J17TbTxh4Xh0yx1OURQTwz7yjnoH7dxXptAHP+NfF2keE7a3k1IzSS3L7IIIE3ySH2FQweOND/wCEWbxHffadNs0l8lxdQlHV8gYx+Irzb4n3Xi3/AIW54Z8vSdNd4Zpf7LVpmxONpyZP7p+ldV4x8XXGn6Npmk6z4ctdU8RamTs0yFt8QIPDEnt0/WgDrj4l0X+3LTRPtyfb7u3+0QRYPzx4znNa9eTz+Mtb8Pa1p97438E2NhbykW0WoWknmGAHop9BXQfE7x2/g2bRmSxF7Bfysjhc78AAjZjqSTQB3FFcx4J1TxbqUk7eI/D9vpUBQPbGOfexz/Cw7ECtLxZr1j4a0C61nUGYQW652r952PAUe5NAGrWN4y8SWHhXRTq2pLM0HmpFiJctlun8q42fxp4+tdI/4SK68G2a6QF814luibpIuu4jp07VV+N+qWmtfB621axcvbXV1byRk9cEmgD1VTuUH1FFcN4m8b3Vv4js/C3hiwi1XVn2tc72Iito+5cjv7UzxZ461C18SJ4W8MaKNY1kRCS43SbIYAf7xoA7yivPND8fazB4rtfDfjPw+mk3V7/x6TwS74pG/u59aPGvxDvtA8bxeG7TQ21OS4tRJbrESHaQnGD2C+poA9DorznRPHniC38Y2fhvxj4dg0uTUFJs5oJt6MR/CfetLx344m0TV7Tw9oelNq+uXa70tw21I0/vMe1AHaUV5rb/ABA8RaPr1jpvjjw3DpkOoSCK3u7abfGHPQNn8Ku/ELx9c+FfE+l6TDpDait/C7KkWfNMgOFUdsE9aAO9orym8+J/iDw5qsFr408Jiziu0LWjWcvmszdkI9c4FTS/EXxPo+padJ4p8Jx6dpOozCKKZJ98kRPTeOmfagDutd8R6Pol5YWmp3i281/J5VspBO9vSteuK+I2tRaTr/hi1k0myvjfX3kiSdctBx95Peu1PWgBKK4Pxb46v7XxOPCvhXRf7Y1dYxJPvk2RQKem4+tQaD4+1iHxXbeGvGWgR6Td3oJtJoJd8Up/u59aAPQ6bNIsUMkrZ2opY49AM1w/jHxzf2XiaLwr4X0ddX1lovNlV5NkUCdtx/z2qx4b8Q69qUeq6Z4k8PNpV7b2zSB433wyqQR8revtQBt+D/ENj4o0OPWNOWVbeR3QCVcNlWKn9RWvXhHwj8T+KIfBEeleFfDA1KS0mme4nuZfLiy0jMFX+8cGvTvhr4wTxho81xJZtY3tpMYLu3JzscentQB1NFZ/iTVrfQtBvdYuwzQWkRlcL1IHYVx/h/xV461FLDVJfCdl/Y96VKmG6Jnjjbo7A8EY9KAO9eaFJVieaNZH+6hYBm+g70+vDviNd+Ll+NGgNBpenNPF5o01WnYLOmDkyf3T16V1+v8AjTxH4ag8PTeINHsIUv7o298YZWYQZPyFT3yPWgD0KiuX+J3ipvCPhn+0ba3ju7uWZILaFyQJHY+3NYnjj4hah4Y1zRtLbRlvJtRtGkMURO/zuiovtu7ntQB6HRXBX3ivxbo/gPV9e1/w/ZWd5Z7TbwJOXSRT1yQcgisab4j+MbjRj4i0nwUsmiRR75JZ5isrqB8zIvp19aAPSdc1Sx0XSp9U1OcQWluu6SQjOBUml39rqmnQahYzCa2uEDxOOjKe9ctrPiqyvvhPc+K7exhvLdrMzfZrgZViDgq30NVvEfjCTw78KrHxPZ6bagvHBi2GRGgfqBj0oA7uivKtT+JHi+30xvEkPgoDw6uGMks2JzH/AH9vYV1fiLxvp2k+BofFSQyXMV0qfZYV4aR3+6vtQB1VFeTeKPHnxF8PWVpfaj4W0WK2u5FjRvtLsY2boH9K9P0eS+m0u3l1OCGC8ZAZo4mLIregJ6igC1RRRQAUUUUAFFFFABRRRQAUUUUAFFFFABRRRQAUUUUAFFFFABRRRQAUUUUAFFFFAFbVP+Qbcf8AXM1xKDLr9a7bVP8AkG3H/XM1x0S/Mv1Fehg37rPGzNXqRHX8eAnBGc/zNVBGCK0r35hHnHQ/zNVCnpXXB6HBXj77PPvihEqTWDAckSZ/DbRUvxWGJNO+kn/stFebiP4jPawS/cR/rqagXigipAtIVrW5keheAf8AkXk/66P/ADpfHXirTfCOhvqeosWJO2CFfvzP2UUeA/8AkX0/66N/OneLPCeg+Ko4I9csftS27FovnK7SevSuOfxM9Cn8KOM+HWktd6zJ458X31odYuFxa23mrts4j0AGfvYqr8U5o9E+Kvg7xPdHbp/z28s38KE9CT+Nb4+EfgHP/IFb/v8Av/jXValoek6lo40jULGK5sgioIpBkAAYH4+9SWcD8e9d0+XwG+jWN3DdX2qSxQ28MLhmYbgScDtx+tbPiHxJZfD7wNp0N0POvVt47e2tl+9LIFA/LPU1c8PfD3wfoF+L/TNFhiuV+5IxLlPpnpVrxZ4N8O+KpLeTXLD7U9uCIjvK7c9en0oA5b4aaGtvfT+LvFOpWk/iG/H3fOUraxnpGvofWu7vNS0m3vIrS8vbSK4ZfMjjlcBiOmRmuTT4S+A0dXXRmDKQR+/fr+dbnibwh4c8SJCutaXFdGAbYnJIZB6AigDzf45y6Tfaz4ZtNDa3m8QHUEZGt8F1jyMliO31r2Rd2xd33sDP1rnvDPgjwr4bnNxo+jwQTn/lscs/4E9K6KgDzHXte8Ra18S7rwfpWtQeH7ayt1me4aJXlmJ7KG4xWD4NWWL9oCWCbxGdflj0xle5KKhB4+TC8cV6Z4m8F+GvElzHdavpiTXEY2rMrFHx6ZFLovgzwzouoxahpelRWtzFAYFdCfuE5OfU570Acj4AA/4XX44bAz5cHP4LXptZthoOl2GtX2sWtt5d7fhRcybid+3pxWlQB5v458Ra9P8AEKx8FaNqVvoqzWxuJb2WMOx6/KgPHauVMNzafHbw3a3fit/EE8cMm9miRDDkH5fk9evNer+KPCfh/wATCI61p0dy8P8Aq5MlXX2BHNVtJ8CeFNKvbS90/SIoLi03GKQMd2W6knufrQBwXjG/j+H/AMXG8QyDZp2tWDrLjp50YyPxJC/99GpvBOh3x+CuuX7qx1TXYprx8D5iDkqPyz+deh+KvDGh+KLSK11yxW7ihfzIwWIKtjHUVqWsENtbRW0EYSGJBGiDoFAwB+VAHnnwb8SaDb/CjTGn1G1tvsMBjuVkkClGXrkVz3wsb+2fCPxAfTSzfa7yZoOMEhlYjiu7n+G3gibVjqkmgWxuGfe3XYW9SvStvQ9C0rRHvG0u0W3N5MZ5wp4Zz3x2oA8d+D2hafq3gu3/AOK68Q6Zc25aO4soNQESwsD0CkcCux0Hw/oOh+E/FL6JrFxqrXKSm7mmnWVvNCHIJAHPPNa+s/DjwZq2oPf3miRfaHOXeNim8+4HWtnTfD+jaboz6Pp+nw21jIpV4oxgNkYOT60AeWWf/Jqv/bg3/oyu/wDCoH/CsdPGBj+y14/7Z1eTwvoieFf+EXWzA0ny/L8jcfu5zjPXrWha2Nra6ZHpsEW21jiESpnomMY/KgDx7wR/ya9f/wDXtcf+hCpvGv8AybJp3/XnafzFel2XhfQ7PwxJ4at7IJpcisrQbjyG689aW98MaJeeGY/DdxZh9LjRESHcRhV+6M9aAKHiQD/hVt6MDH9knj/tmK8v1l4/+GZfD0UkbfvWgUTc7bc7j+8OOwGfzr265sLW40x9Nmi3WrxeSyZ6pjGPyrz34reF72PwPpejeGdPefS7G5RrnT4nw00CnO0E9e9AHOzSXXjFbDR/EHj7wrLpkUySOtjIRPcleVDbuB+FWPjbaxp4/wDCF5dX93pmllWtzeWsmxoWPTDdu3NVfE8ek+INAm0nQ/hXqEGpzx+XHLNaCFYG/vb++K9N0jwzBJ4F0/w74ihi1LybZY5vNG4Fh3B9umaAOP1vwL4burSKPWfiDr11avKhSO41NHR3z8uAV5Oan8eqF+MngJMcKs459gK3dJ+GvgnS72O8tdDi86Nt0ZkZnCH1AJwK3b/Q9Lv9ZsNYurbzL2w3fZpNxGzd1470AcB+0R/yCPDx/wCoxFXqFZniHQNK1+G3h1a1FwlvMs8Q3EbXHQ8Vp0AeY/Ef/ksfgD/fn/8AQGqp4zuodF+Pnh/VtUYQ2E9i1vHO5wiSfN37dR+dej6joOlahrFhq93aiS908sbaTcRs3DB4/Gl8QaHpPiCwNjrFjDeW+chZB0PqD2NAHnv7QmrabdeCU0O0uYbrUb+6iW2hiYOxOevFR/Eq3eDXfhxbTfM8d6qPnuQFrr/Dvw/8IeH74X2l6LDHcj7srkuy/TPStbWNB0vVr2wvNQtvOnsJfNtm3EbH9ffpQBpmvNP2kLS4ufhu8kCuyW91HLNs6hBkE/gSK9Kpk8UU8LwzRpJE6lXRhkMD1BFAHl1n4Y0PVPDqXh+JXiR7CeAFw+qrt2kcggj8MVR+Kul6ZpHwLstO0e6e5sI7qDyJmcMXUlucgAV15+FngM3RuP7AhyW3FN7bM/7ucVvaz4d0bV9FTRr6xR7CNlZIV+VVK/dxj0oA8y8Jsfht8QbnR9YxJp2vSebZ6lIPn8z/AJ5u34/171P4SvbXRfjn4rtdWlS1l1BI5LR5WwJFHYE16P4k8PaP4i04afrFmtzArh1BJBVh0II5FVfEPg7w34gtbe31fS4rpbdQkTsTvUDtu60AcD8WLy117x74O0TSZ47m+gvvtExiYN5Ufy8kjp0J/CtC7wf2jrQ/9Qd/5113hfwf4b8Ml20XSobaSThpOWcj0yeauNoOlt4iTxC1tnUkhMCzbjwh7Y6UAcD8YP8AkoHgA9/7Qf8A9kqtc3ltof7RclzqzpBBqGmLFazSnChh1APTtj8a9G1fQNK1a/sL6/tRNcafIZLV9xGxjjn36Cm+JfDeh+JLRbXW9OhvI1OU3j5lPseooA86+Pl/Zata6H4b024iutUudSieNImDMijOWOOnX9KveKl2/HPwUrfMVs7jn3Cmup8MeBvCvhu5a60fSIYLhhjzWJdwPYnpWjd6Hpd3rtnrlxbB7+yRkt5dx+QN14oA4f4xKD4s8BZAP/E2P/oIpn7R/wDyKGmf9hiD+T13esaHperXdhdahbCaawl862bcRsf196PEeg6X4hs47TV7UXEMUyzIpYjDrnB4+poA4X4z/wDI3eBv+wr/AEr009azNZ0HS9Yu7G71C286awl862bcRsf19606API/B17a6J8cfFlpq8yWs2oLHJaPK20SKMcAn/PFHxUvLXXviJ4N0bSJ47q9trw3M5iYN5UYIJyR06GvQPFPhLw74nSMa3pcN20f3HPDr9COab4W8H+G/DO9tF0qG1kk+/J95yPTJ5oA4PQb210b9oDxJFqsiWzajaxNZySnaGAVcgE/Q/lXfya9pF9LqOlWV/DcXdvaNJKkbbtikEDJHH4Uninwn4e8TxxrrmmQ3Zj/ANW5yGX6Ec07w54V8P8Ah6zltNH0yG1jmBEpXln+pPJoA5b9ngD/AIVhZ8dbm4z/AN/Wqh8EP+Rk8cjt/av+Neg+HtF03QNMTTdJt/s9qjMypknBY5PX3NM0TQNJ0W5vrjTbUQy38vnXLbid7+tAD/EaaXLol1Brbwpp8yeXOZW2rhuOT2615JrH9o/DJtNm8O+KP7V0e4u0gGl3DCRlVj/Aw5wK9i1XT7LVNPm0/ULaO5tZl2yROMhhXO6L8OfBmj6gl/Y6JEtxGcxs7F9h9QD0oA5b4jTR23xm8D3lyywQMkq73OACQeCfxFdP8T9Hh8WfD/UbS0kjmkCGW3dGyBIhyMEe4xWt4p8M6H4ntEtdcsI7uONtybiQVPsRT9N03TvDXh82elWRjtLZHdIIwWJPJIHckmgDx3wvrL/EbxP4QsZFJh0S1Nzfgj/lsvyqD+QrqvGQB+PHg7IB/wBEn/k1HwG8O3GnWGq69qGntY3mq3busDptaKME4GD065rurzQdLu9ds9cuLbff2aMkEu4/IG68UAc38df+SU65/wBch/6EK0LID/hV8YwMf2R0/wC2VbOu6VY65pU+l6nD59pONskeSMj8KkSxtU0waasWLUReSEz/AAYxj8qAPHdA/wCTVbj/AK85/wD0YatfEr/k3fS/+udpXpEHhbQ4PCreF4rILpLI0Zg3H7rHJ569adqXhnRdR8PReH7yzEmnRBAkO4jGz7vNAGb48A/4VXrAwMf2U/8A6BXmniiSMfs7eFI5AUMklvtuTnbbEMf3jewr2u/0+0vtLm0y6i8y0miMMkecZQjGK88+LPhm+XwnommeH9Nku9I0+5VrrTonw0sK8hRnr3/OgDBdrnxlPp2meI/HfhWbTbedJTHYSES3LL0DbuB+Fe1LjaNvTHH0rw7xXDpfiPQpdJ8P/C2/tdTnUJHcTWggW3Ofvbu+K9g8L2NxpvhzTtPvJvPuLe3SOSTOdzAc0AaNFFFABRRRQAUUUUAFFFFABRRRQAUUUUAFFFFABRRRQAUUUUAFFFFABRRRQAUUUUAV9T/5B1x/1zNcfH1XPr0rsNT/AOQfcf8AXM1yEf319MivQwfws8fMf4kSW65ROACBzj61EF4qa4X5Y8d0BqIjgV1R2OGr8R5/8WRiTTvpJ/7LRS/FvHmabj0l/wDZaK87EfxGezg/4Mf66mwBSEVLtwKQrWtjGx3vgX/kAJ/10b+dbtYfgf8A5AKf9dG/nW7g4zg1xz+JnoU/hQlFKAT0GaQ8A54x1zUlhRSKysMqwYexzTsHGccUAJRXFfGfxJqXhfwPLq2jyQi5E6RhnXeoBznitj4e6nd634L0nVb0q1zc26ySFFwCT6CgDdooPGc8Y65oVlYZVgw9Qc0AFFIzKv3mVfqcUtABRQ3yjLfKPU8UZGN2Rj1zxQAUUKQ2NpBHqDXlvw98b69rXxV17w9fyW5sLLzPJCRbWG1sDJzzQB6lRQrKwyrBh6g5oJCjLEAepOKACigEMMqQR6iuUsfHWlXnxBufBUVvdC/t1LPIVGw4UNx36GgDq6KWmqyt91lb6HNAC0UuDjoaRSGOFIJ9jmgAooYqv3mC/U4ooAKKQsobaXUN6Z5p1ABk0lIGUnAZSfQGloAKKRmVfvMF+pxWJ471DWdL8L3V9oGnf2jqCbfKgxncCeTjvQBuUVyWj614quPhxJrF5oYh14QuyWOCNzA/Lx2yO1c5deMfiEngWw1OHwrG+sTXZjmtcE7Yx0bbnIzQB6hRXnnxm8Wa54W8B2WraaIbe+mnjjlWRN4XKEsMfUV2XhS8uNS8MaXqFxgzXNnFNIVGBuZATj8TQBo0Uo56V5Z8V/G+veHPH3h7RtNe3W0vtnniSLcxzJtOD24oA9SopcHJwCa8u1bxtrtv8eLLwhFJANKlRS6mLL5MJf731FAHqFFDEKMswUepOKAQwypBHqKACilPAyeB60gIK7gQR654oAKKRWVvusrfQ5paACihmVRlmCj1JxQOenP0oAKKTem7bvXd6Z5pw60AJRQzKv3mC/U4oYhRlmCj1JxQAUUUhZQ20uoPoTzQAtFL3pCQpAYgE9AT1oAKK8t8L+N9e1D42ar4VuJLc6ZbCXy1WLDjaBjLZ5r1FWVh8rBvoc0ALRQSAMkgD1NCkMMqQR6g5oAKK5X/AITrSv8AhYn/AAg/2e6/tDbu8zaPL+5v+vSuqPGc8Y65oAKKFZWGVYMPY5pTwMnge9ABSUKysMqwYeoOaGZVGWYKPc4oAKKAQRkEEeoob5RluB6nigAorlviD450rwTb2U2pwXMy3khjj8kA4I7mungfzoIplUgSIHUEc4IzQA6ihiF+8Qv1OKKAFyaSkZlU4ZlB9CcU7vQAlFDEKRuIGemTilHWgBKKwPDF94ku9S1SLXNGjsLWGbbYyrJuM6eprfoAKKUA46GigBKKXB9DSUAFFFFABRRRQAUUUUAFFFFABRRRQAUUUUAFFFFABRRRQBX1P/kH3H/XM1yCdq7DUv8AkHz/AO4a5FACQa78H8LPHzH+JEkfmKH/AHBUe3mppOIovZf61HXVHY4am5598XBiTTfpL/7LRS/F7/WaZ/uy/wDstFefX/iM9rB/wY/11N7FNYVO8ZWonFamR3Xgj/kAp/10b+deXftDXWseHfEugeJrG+uo7QOI5okkIQlTnkdORmvUvBX/ACAk/wCujfzrH+NHh9vEfw91C0hiMt1CBPAoGSWXsPqM1xz+JndT+FHD/H7xLeXcfhrRNAvJYp9TZbgtA5UlWwEGR2yT+VYfxX1uebxlpngO68QS6VpFlbxJe3RY5dtuSzY5P/16q/BXQdf1r4gadqGv2N1Fb6NaKsRniKj5RhFGe+ST+FaXxj0S+0L4oW/jQ6ENa0qYL58Ji8xdwGCGHPbBFSWYWkarZeCviPpEfhTxZNrek3kiR3KOxONzbSCMAE85BFbPxYu/Etz8aU0HQ9VuLVr22jhVRKQihgdxx9K2PC3jTwjq3iTTrHSvhmYJZZlBuGso18k9d2QO1N8T6ZqUn7SelX0djcvaKkW6cRkoMA5yelAFH4ieD5/BfwXvtOn1V9SM2pRTCRlI28YI5J71iab4h1jxbYeGPh74YvXsRFbK17chyhJAyQO5AHp1NeoftE2d3ffDeaCytprmX7VG2yJCzY55wK831/wXrOl+EvC3jXw9Z3EWrWcEa3cKRnfkdG29fY+1AGn8fH1DQrbwz4fGpahFomzbdXKsWkkIPJY9zjJxXT/BfQNJsL+41Lw34wm1jTJYNj20zfPFJkEEjtxntVbxb8Qo/wCx9KbXvA91f6Zf2264RoSWilBwVwRx6g8GuU+DGlXl58RtS1vQNJvNI0I20qIkxPVl+Vcnr83PtigCbxX4U8NjUb+XxV8UJRqTO7RxRyZEXJKqRyfQdq0/2dde1K88O+IdMur2S6isVLW0jMSVBDdCeccZrh/A9xF4bvNW0vxF4EuNb124lKwPLDvAbkHO7jBJzkV2X7PekatpyeLY9Q0yezeRAFR4yoJw/C+vWgDnvhVoOvfETTtRstR8U6hBptpLu2I5Z3lYcZJ/hGOlM+GGmeI/FN7qXge48TXdtpFhIzzeWcyPg7Qqk9BxnFdp+zBpuoafp+ui/sbi1LzpsE0ZXdgN0zVf4DaZqVl8Q/FU95Y3NvFIx2PJGVDfvD0J60AU/gfPqXh/4rax4Km1Ca7s4xJt3sT8yEYb2yOtc3oHh6+8T/GXxJpdrq02mQNLK11JCcO8Yb7o+prsfBWmalF+0drV/LY3KWjCbbO0ZCHIGMHpSfCjTNRtvjh4nu7ixuYbeQS7JXjIVssMYPegDJ+HK6h4L+Ocng+PVLi7sJgykSsTn93vU49RiqHjPXofGHxPvtJ17xPJoegWDNGmxiN7LwcY7k55Pauim0rU/wDhp+LUP7Pufsf3vP8ALPl48gj73TrxXP8AiPTpfAfxV1DV9W8L/wBu6JfszpugEgG7k4yCAwOaAHfDXVTpPxLk8I6N4mm1XQ9RheOKfJJjcoSGAPRgeKxNJ8FX118Zr7wqniW7huYUYtqIU+Y+Iw3I3e+OvavT/hv4q8Na54thtdG+H/8AZZETv9ta0SMoQOmQO/TrXJeKL++8C/Hy88TXWkXl3Z3KHy/JQncGjC8HpkEUAWPjPrV/pt7oPgAa9LaWqwR/b79iQzgnG5sc4A5xXL3t9pvgXxJpOoeC/Gc+swySBbuF2PTIyCMAEHJ+mK6f4x6ZqV5rHh/4iW2hSXlo8EbXVlJHvKYP3XX0Iq1pfjrwdf6hZ2lj8K/9IllVGJsYwEJPUHHagCL47atr8fxH0K10HUbi2ku7VVjVZCq7nOMkfQ1f1TwhqngD4WeJ528QT3lzdpC/mLuUxMG+bByeu79KT4v6XqNz8ZvC11a2FzNbx+XvkjjJVMP3I4Fd18bLa4vPhlrFvawSTzNGu1I1LMfmHQCgDyXRvB2ueMPhi3ifVvFN8XtLeQ2UCt8oWPJO89STzXX/AAP1XVvEnwk1Gzk1Vor2AyW0F3IxLRAoCrE+2f0rR+GtjewfAeSymtJo7k2lyBC6EPkg4GK4X4eaD4i/4UZ4osYLG7t72aYGON0KPIoC7gM+oBFAGN4v8PeFdM0a7vIPiVPqHiCEbhGsuVkbuoxnn8a65PFPiO6/ZwOqW9xO+oRy/Z5bheXEQbBbPrjAzXE6LdWtx4Cm8Laf8P5rjxAyOJr6S3yUGc7gSMggcYFd/wDD7UNU8IfA6O7fw/cX0gvWWa0eMhjExOWxj6fnQBz3wj0PQ9TvtI1XS/HN4mtxSpLe2Nw2PMAPzIvqPfmvorvXy1qCWvi7xxpE3gfwnf6LOkwa6faVQHcDu44XHNfUg7ZOT3NAHzJ4luLfXPixrOn+OPEWpaPawyulmY8hFAb5c+gxznFeheJbW88N/AS+itfEMmotGd1vfRSHJjLDABBP865v4k+MNI1OXU9H8SfD+7fUYXkhs7qFeSASFbdjOOhxyKr6dpOsaT+zZrUerQywedMJIIpOGVCRzjtk0Add4Ri1PX/gJZr/AMJE+mXEmTLfyucqgkOcnPpx1ryzxvpvhzw9pyal4Y+IV1qWrxTLvQSH5hn7yken1NdHf6dq2o/sz6OmlxyzCK4aS4ijGSyBm7dwDg1z+s3Fvr3gGLR/Dfw+mt7q0RGvb77Pl8r12nG47j2oA7P41ajcat8B/Dup3R3T3M0Ekh9W2Pk1S+KsmsaP4L8DeJNMv7qCKGzt4pkjkIUnYrKSPwIq78SdL1Kb9n3wxZQ6fdSXMTQ+ZCkRLphH6jqOtdprvhyTXfghBozwMLtdKgaNGHzLKiKQMeuRigDlvjv4uurjwn4ctNDupYrnWSkwMLkNtwABkf7Rx+Fc58Zo/wCw/F/geO9uJJfsVnD50rkszbZOSfWqPwh8P+Idb8daKNc0+7isdFhJQzRFQMElV568n9K6z466Tf6h8TvCstvp9xc26hFlZIiyqPN5BPbigBvgu51v4oeP7jxA2o3Nj4e02ULDbRSlTJjlQQPXqT+FR6//AMnW6b/1zT/0naok0nWPhh8WftGk2F3d+HtUbDpDGWEak9DjoVPT2q/rem6hJ+05puopY3LWYjQmcRnYP3BHJ6deKALHxT8N6Pe+Kp73xV8QX0uydV+zWMcmGQAAE456nJ6d65z4G6rJpvxUvPDWn65Lq2iyRSGKRiSGK4IYA9O4qj4jI8OfGbVdT8W+GrnXLSdmNqBHvUg42kZ4OOmKv/C3T9Ub43HWJvDUujWdxbySRwrDtjiVgNo4GAfagChfQeKPFXxe8Q+FLDXLm1tJrmTziZCVjiQ5wBn6cCuz8TeBTp3hPR9J1bx82maZZ+YJ5CdjXBJyMZPYfWqfgDTNRh/aF8Q301jcx2r+fsmaMhGywxg9DVT9omzvovG2ha1eaZcanocCgSQxglSQ2WBx0zQByUN1Y+EPiLop8G+LbjV7KeVFnDuTjLYKtwAQRX1KeCRXzBr6TeI/Ffh/V9A8Dz6PpMdykaGO22mQhwSzbR29TX0+33j9aAPm34l3kep/GG90nxhrmo6To0Q22zQA7QMDaceh5JODXpnhbw7cWnwy1HTNK8ZC6juGZ7PUi+fIjIHBOe2D+dcx8UPGGjyaxqWg+KfAd1fCB2jsruFeXXswbqPwzXM+FfDPiwfBLxGkNrdwrdTxy29sch3jX75A9xj64oAzfGeh+FtH0aW+0v4j3Gpa7CwJjWXKyHPO0joR16mu91bxDquofs0f2xJeTJf7EjadGKuds23OR3IFefQXVrqXw7PhvRvh/MdZij3Xd+0GWUKclgSM5PTFdu2l6l/wy9/Z/wBguftmc+R5R8zHn5+716c0AYB8I654g+FX/Cb6p4ovpLm3tvMtLcMdixqccnruPrU3hXw14i+I3gGTWdX8UXirYxvDYwIeGZBkmQ989M9a7nQbC+T9nA2D2k63f9mSL5BQ787jxjrR8BrG9s/hJNbXdpPbzmW4IjkQqxBHHBoAzf2f9V1fX/hnq+nyak6XFqxhtrmQ5MQZMg59q4bxX4b8LadpF5dN8TJr/wAQwoXCLLlJHH8Ixk5P1rY+FeheIV+DvjCxhsru1vp2XyUdCjSAL8wGa5zw1dWzeCLnwrafD+W78RSpIj3ksGdgOfmyRkEDpigDvfD/AIh1bUf2bNW1C4vZje2qSwpcBiHwpUg59fmxWL8KfCPibxjb6V4q1PxJOlvYTqtrExLmRUb5snPGener/g/S9Sj/AGbNesZNPuku5JJikDREO33Og69jXb/s/wBpdWXwv0+3vLeW3mEsxMcilWALnHBoA8ll0XUPEPx+1zStP1OTTRNLL9omjOH8rA3Ae5q7Z2+pfDD4y6bo1vq11eabqDRqyzNnernHI6ZBxzSXU3iLwx8a9d8UWvh68vrKKV/O2xn5omwCVPc1Jp0mqfE/4yafrkek3VlpenFGLTKRtVOQCemScUAN+JPiBfE/xTuPDureI5ND8P2DGNmQkbmUc9OpJ456AVB4E1aPw38Urfw/4f8AE82s6HqK+UXYk7GYHBwf4ge4qx480q48G/Fu58SX3hsa5ol8zOVaESKCw5HIIDA+tdV4C8W+F9b8XWdno3w7+wMdzfbXs0TySB1yB/WgDziTwZfN8b38KjxJdi5ILf2jtPmf6rfjG704611nx0/tnw54b8MeH21e+fTvmS9vUBDykHvz6E8Z7VB8Q7m+8H/HtPFk+l3V3YyRqV8lM7gYvLIB6ZBrrvG/j6KPRNHutT8F3Oo6PqkDSTxPHueEg4UEYxkjntQBF8FdA0Wy1aXVPDXjKfV9OktyktpO37xJCQQxHboe3euE8GWPiLxv418Q+HpPEl9aaXHcyTXOyQlyA5VVXPQc1d+DOnTXvxZm17w/o17pGgLG4ZJs45HC5PXnnHbFYfgHxRfeE/iH4j1KHSJ9SszNKl2sAy8a+acMPxxQB0Hw8k1TwJ8a38FyajPd6dc5UeaTzldyNjseMcVp/EHwvoFx4p1C68XfEiSzEspa2s4pMGBD90Ec/wAhWf8ADm31bxz8ZpPG9xps9np9vlk81SOi7VX3PJNYFjMnhX4i64/jDwjc69cXErfZi0XmKSWJBGeCCMfSgDp/2bdYu18Yax4bGqSalpkamS3kYkg4bG4Z6ZHauY8N6b4p8eeLtc8Ox+Ibm20+O5ea4ZnLYAYhQBn9K6X4C6Xq1p8VNYvL/Q5dKimgLrF5RWOPcwIUHpwKufATTNSsviH4qnvLC5t4pCdjyRlVb94TwT1oA5D46+Ebvw5aaE9xrlxfq6rbLG6kKhQfeHPeu9u/Dep+DfhH4guG8S3uoS3FrHJE75UwdOFOT60n7UWk3994c0u+sraW4WzuSZRGpYqCODx2zS3Xiqbxx8INfgs9Dv7eW1tY4QsiZMrcZ2jv0oA5Lwr4O1zxx8OW13VfFV8BaRyLYwKxI+TJJc9Tk8VufCDxvqFr8G9d1G9na6m0glbcyHJ+YDaCe4BNdJ8GbG8tfgw9pc2s0NwVucRSIVbnOODXF/BvwnqmofCzxXot1ZT2k94yiAToUyyqCOvuMUAcno8Oj+JNHu9d8UfEKez1uRnaCAs3y46buO/bGMCu3+H/AIs1bVvgj4lW7vJpLvTIykVzvO/aRxz7VzXgjXtK8IadJoPi/wCHjX15BK2yf7EjuQT0JYc47HPSvRre8tfEHwf8RT6P4UOi+bG8aWyQBWmxj5sKBmgDhfhb4T8UeO9Ostb1DxNcQ2mnThLVGJdn2tubPPHpnmvo+vNv2crO8sfhvHBe2s1tL9qlOyVCrYz1wa9JoA87+Fd5dXPi/wAcxXFzLKkOq7YldyQi46D0Fdf4t1ZdB8M6jrDJv+yW7ShfUgcVyHwqtLq38X+OZbi2lijm1XdEzoQHGOo9RXXeMNJ/t7wtqWjbwhu7dogx7EjigDxXRdS8O65o41bxN8Sb+11u4BkEcE7JHansoUDBxXReHPFWp658ENfu7q7eS9sI54Bdp8pkCrlX+uDVfwf4ik8L6HB4d8SeBdQlv7IGJZrayWVJwDwd2P511euS3mrfCXWpP+Efl0qee1mEdnsHmEY+UkL3PpQByPhrwb4i8S+BLbW9U8Y6pDdm032UVtLtjjCj5d3diccmuz+CmvX3iHwFbXWpyGW8hlkt5ZD1co2AT74xV34dwTQfDHSbeaF45l0/a0bLhgcHgisP9n2zu7HwJJDeW01vIb+dgkqFTgtwcGgD0SiiigAooooAKKKKACiiigAooooAKKKKACiiigAooooAg1L/AI8J/wDcNcknUV1uo/8AHhP/ALhrk0+9XfhPhZ5GY/HEkk/1cXf5f603t6U5sCOMf7NIa6lscM9zz34v/wCt0z6S/wDstFHxeA8zTP8Adl/9lorzq/8AEZ7OE/gxOyuYdorNlXk1r3jDFZUv3jWqJmdt4L/5Aa/9dGrbrE8F/wDIDX/ro3861by6t7K1kurueOCCNdzyO2FUe5rkn8TOun8KJixPUk0hAIIIBB6g1jeH/FXh3xBJNHour2t68AzIInyVHqa1BdWphMwuoDEDgv5g2g/WpLHpHGh+SNF/3VAp+TjGTikVgyhlIIPQg5BooAUEjpxRk5zk5qMTQmUw+dH5gGSm8bgPpRDNDMC0M0coBwSjBsH8KAHuA4w6hh6MM0Kqqu1VCj0AwKKKAE2rv37F3f3sc/nTiSe5pKppqmmvqTaYt/bNeqMtbiQeYB9OtAF0knqSaCSepJpKKAFycYycUEnGMnFJVTUtU03TTH/aF/bWnmnbH5sgXcfQZ60AXMnGMnFNZVYbWUMPQjIpklxbxlBJPEhf7oZwN30z1qSgBEREGERVH+yMUOiPjeitjpuGcUtFAB2x29KakcaHKRop9QoFOooAUE4xk0CkooAXJznvQSSeSTSUUAIqqrFlRVJ6kDBNOJz15+tJTBNCZWiE0ZkUZZN43Ae4oAciImdiIueu1QM0tMhmhmUtDLHKoOCUYMM/hT6AEZI2IZo0YjoSoJrzz4w+EPFfjBbew0jWbez0tlxdQy5+dgeDwOfpxXcXWq6Za3sVjc39tDdTY8uF5AHf6DvVygDH8FaDD4Z8L2OhwSGVbWPaXIxvbqT+JrXRVj/1aqn+6MVU1DVdM0+aKG+1C2tpJjiJZZApf6Z61coAXJznJzRSUUAKWY9STQCQOppKKAFBI6EijJxjJxSUUAIyI2NyK2OmRnFOycYycUlFAC5OMZOKRlVl2soYehGRRRQAL8o2r8o9BxRRRQAjoj43ojY6blBp1JRQAiKqElFVSepUYzTsnOcnNJRQAuTnOeaCSTyc0lFACkk9STTVVFYsqKGPUgYJpaKAFyc5yc0Ek9eaSigBSSRg8j0pqKqDCKqj0UYpaKABgrLtZQw9CMikRET7kaL/ALqgUtFACOiOMOisP9oZoZVZdrKpX0I4paKABVVRtVQo9AMCvNvhf8P9U8L+MNf1i/urSa31Hd5SRElgDJu+bIx0r0migAVVUbVUKPQDApGVGYMyKSOhIyRS0UAKScYyaCSepJpKKAAgEYIBHcGkRVQYRQg/2RilooAUkk5J5oJJ6kmkooAa8cbnLxox9WUGnDjG3jHTFFFACkk9eaSiigBSTSUUUAKGYDgmjvSUUALQST15pKKACiiigAooooAKKKKACiiigAooooAKKKKACiiigAooooAg1D/jxn/3DXKD71dXqH/HjP8A7hrlAPmrvwnws8nMfjiKxyq+wpwzimhcAU7tXUcB578X/wDW6b9Jf/ZaKPjB/rNM/wB2X/2WivOr/wARns4T+CjrrgmqTjk1q3cWAazJPvVrEma1O18G/wDIET/fb+deYftPeKLKHQR4VjknW/meOdgF+Qxc8E59e1en+Df+QIv++3868+/ajt4P+FfR3Xkx+eL2JRJtG7GDxnriuSfxM66fwopfB27+Hw8GX9xYrLYXNvpyQ6vdSDbncDkg5Oec4/CuDXXfANv4OuvCMdx4jlsZrwTm+2ICCO230rqPiki2XwA8P/Y4I4RdLai5aNApceWSNxHXkCu40HR9D/4UbFC9tbC1fSjLI20HL7SdxPrmpLNXQ/EHh3R/hpbaxa3015pFlbKvnBd0hA45HrntWMnxl8JT6rpen2S3ly+oFQGCBfKLHADDPWvL/ALzN+z34wRyxiW4Hl56dEzj8a779nbw/oi/D2DV5tPt5buWd5HmkQMy7DxgnpjFAHM674p8E6J8U9V12GbXNQvGSS2uIolAijJG1sE8nFdb+z4PDEeg6nL4f1K+ui8wkuYrsAPEcHHA4IPPNY2keMtf8Qaxqlt8PfBejm0hlYXE91hfNYk5JwR1/Gsn9mnzV8TeK45USN/I+eOM/KrBzwPYc0Adzd/GjwZDYzXET3s80cxhFsIcSMR1I5+771t/Dv4gaH43jnGmiaC4t8GSCYAMAehGOorzD9mGws7jX/El3PaxSzxSbY3dclQWOcfWo/hMBa/HXxVBaoscaw3W1FGAMSLigDuvF3xh8MeHtck0gw3l/cQnbObdQVjPcZPUiuB8A6vY69+0fc6vprl7a5gkZGK4P3BwasfszW9te+JvEt7expLfbv4wCQGc7uvvTPBtpY2P7TeoW2mxxx26JNtSP7qkqCQPxoA9E8d/FPw34T1EaZOtxfX2AXhtgDsB6ZPr7Vd+H3xD0DxqZotNM0F3CN0lvOMMF9R6ivEfAsviu4+KviO80HS9M1HU1mm3rfvjy18zGV+Yc9B9K7bwL4K8b2/xYHi7WdN07ToJUcXCWkylSSuOFBJ5ODQB0etfGHwfpb6lDLJdvc2EvkvCIsGRskHac8gY61538e9ctfEuieDtas45I4LmV2VJPvDDAc0fDDRtN1j46+I/7StY7pbaS4ljSQZXf5gGSO/U1oftO29vaDwtb2sMcMKTvtSNQqjkdAKANf4yWfhO41rww3iDVNVs7koq26WkYZWG4feyfl57iu18d+PNE8Gi2hvluLm8uf8AUWtuu6Rx615d+0T/AMjN4M/3B/6GtP8AitqCaL8ddF1dIH1RoLVWks4V3SIBnkD8c/hQB11l8avCct3FY3dpq9jeSSCMwy23KMTgZ5Hr6V6XXiPg60vvGfxnfxn/AGFcWGkQQ7R9riCmRtm0cdznn2wK9tkLLG7L94KSPrigDgvG/wAWPDPhbU20uRbm/vk/1kVsoOw+hJ7+1WvAHxL8O+Mrp7KxM9rfIC32e4ADMB1IPfFebfs6QW9/488T39/Gk1+jkoZBlly7biM/QUeJbe2sP2ntHXS1WIytC1wsYwAzZDZA9VwT9aAPRNZ+KvhHSdT1LTby4uUutP4dPK/1jf3U55NZ+gfGjwfqUd21y1zpjW0Zk23CjMgHZcdT7VxPhixtL79pvV1vLeOdYjJIiuMgMAuDio/E+mafcftN2dpNZwvbytE8kZX5Wby85I+oFAHf+D/i/wCGfEniBNFjgvLK4mOIDcKAJD6cdDW34f8AHnh/W/FF54bs2uU1C03eYk0W0HacHBzz1ryz40wQ2vxr8KS28SRPIYtxQYziTA/Sl+Iyf8IX8fNK8SRjy7PUGUzEdOfkk/mDQB6prHjrQdL8W2fhe4a5bUrvb5axRblG4nG4546V5Jq/izwRo3xL1vXIJtd1C5uY5La4SJAsUZIAYqTycY4q18NNviz42a94umO+z00P5LdRx8q4/AE1b0Xxj4g8RX2pwfD7wVow0+GRlnmucL5hOck4KjJ696AN79n7/hGbfwtqEnh/Ur67Uz+bcpdKA8R28DA4wQOvenaj8b/Bdrp5uofttxIJjEYBGFfjq3J6Vxf7NPmLe+Lo5FVCIRuRD8oOW6U39mjQdI1O/wBfvtRsYbuWGQRx+cgZVDE5wD3oAf8AE+6i1D41eC76FSI54bWRNw5AMhIr1H4h/ETQfBTQw6j51xdzDclvAAW2+pz0Fea/FyNIvjt4SjjVURVt1VVGAB5rcVFqccOoftTpBqSrJDGV8pH5BxHlf1JoAwfip4y0nxp4n8L3mmpPE0EgSaGZcMh8wEfWvpyvn39oiysLb4jeG57aCGK4nKGcoAC2JAASPpX0FQAUUUUAFFFFABRRRQAUUUUAFFFFABRRRQAUUUUAFFFFABRRRQAUUUUAFFFFABRRRQAUUUUAFFFFABRRRQAUUUUAFFFFABRRRQAUUUUAFFFFABRRRQAUUUUAFFFFABRRRQAUUUUAFFFFABRRRQAUUUUAFFFFABRRRQAUUUUAFFFFAEGo/wDHjP8A7hrlUHPPpXVah/x4z/7hrlVPNd+E+Fnk5h/EiPP+FJ3pW7fSiupHC9zz34wf6zTPpL/7LRR8YP8AWaZ9Jf8A2WivNr/xGexhP4KO9vxwaxph89bl8KxJx85rWIp7nZeDf+QIv++386z/AIoeD18beGhozXxssTrN5gTd0zxj8a0fB3/IFX/fatiuWfxM6qfwo5jUfBmn6l4Ah8IX8jyQRW0cKzAYYMgGHHvxXm6/BvxdHYtokfjpl0Rm5twjfdz6f06V7fRUlnF/8K9023+G1x4L0+d7eKdMPcMuWZ8gliPwrT+H3hhfCfhODQftRu1jLkyFdu7cc4xXQ0UAeM/8Kb1yw1q8k8PeMJdN0y9cmeJFPmbSc4yOPxrp/ht8NbfwVqeqXVvqcl1HexCNUdMFBnOSe5rv6KAOH+F/w/TwRc6pOupNe/b3DYMe3Zgk/j1pnhX4dx6F8QtU8WrqbTm+Eg+zmPGzewY89+ld3RQB49rXwf1WLxXda14R8Ttoy3hYzJtOV3H5gCO1a3gf4T2/hbxfD4hh1ie6ZYGSRJVyZHYfM+frXpdFAHlPjH4TXV34ql8S+E9ffRb6YlpRtO0sepGPXuK1fh94N8WaNr76r4i8YTauDCYxByEySOcHjtXoNFAHC+Dfh6nh3xzq3iZdTa4Oob/3Jjxs3OG69+lP+KXgBfHD6Yzak1l9hkL8R7t+SPy6V29FAHB/EP4dJ4u1PRrxtUa1/swAbRHu8zkH8OleW/FIRav8dfsD6onhvyIFQ6juKFvlyDkfXFfR1Y3iHwr4d8QlW1nR7S9dRhXkT5gPTPWgDway1TX/AA18S9H0nRPG03iiG4lRZkEhkXaWwwOc9BzkV9J1h+HvCPhrw/IZNH0Wzs5DwXSP5sfXrW3QB5L4l+Ed/wD8JTP4h8G+I20S4uGLSoVJAJ64x2Poa0vhx8MP+Ee12TxHrmrPrGsvnbKwO1MjBPPJOOK9IooA4XRfh6mm/E2+8aDU2kN0rD7N5eNu4Dv+FF/8PUuvijbeN/7TZTCF/wBG8vrhdvWu6ooA4Xxv8PE8TeMtI8RNqbW507b+5Eed+G3de1Wvir4FtvHel21rJdmzmtpTJHME3cEYK4/L8q7CigDkPhl4FtPBWgXGmJcm8e5kLzSlNu4YwBj6Z/OuGi+DWuafqt4uheMptP0m9cmeFFIkKk9M9PbNe0UUAcD8OPhrb+C7nV3t9SkuY9QQRqrpgxgZ6nueasfCzwCvgf8AtLbqTXv26QPzHt2Yzx+tdtRQBwvi/wCHqeIPHmk+KTqbQHTxH+4Eed+1y3Xt1rP+KPwwfxRrlt4g0bVf7K1aEBTJtJDY6HjkEV6VRQB44PgrdXl1aarrPiu4vdVjnWSaZ03KyqQQoz06V7HRRQAUUUUAFFFFABRRRQAUUUUAFFFFABRRRQAUUUUAFFFFABRRRQAUUUUAFFFFABRRRQAUUUUAFFFFABRRRQAUUUUAFFFFABRRRQAUUUUAFFFFABRRRQAUUUUAFFFFABRRRQAUUUUAFFFFABRRRQAUUUUAFFFFABRRRQAUUUUAFFFFAEGof8eM/wDuGuVUCuq1D/jxn/3DXLR9Qtd2E+FnlZh/EiL2FFPmAD7fpTMV1o8+Ss2effGD/WaZ9Jf/AGWij4v/AOs0z6S/+y0V5tf+Iz2sJ/BR6Dfd6xLn79bN86nPNY1xy1axFU3J7TVb+0hENvcGNMk4wKm/t7Vv+fxv++R/hWYaBT5V2M+aXc0jr2rf8/jf98j/AAqCbxDrKji9b/vlf8KqNVa46UcsewOcu4l74r8QR52ai4/4Av8AhVD/AITLxLk/8TR/++F/wqpqHQ1lHrWihHsc8qk+5vP4y8T441Vx/wBs1/wrB1vx542t13Q61Ko/65J/hSgVV1G2WWE5HauvDKmpe9FfcePmaxE6T9nUafk2Z3/CzvHX/Qel/wC/Uf8A8TR/ws7xz/0Hpf8Av1H/APE1y9/Abe4ZO3aq5r3FhaDXwL7kfBSzPHRbTrS/8Cf+Z2P/AAs7xzj/AJD0v/fqP/4mk/4Wf45/6D0v/fqP/wCJrjs0lV9VofyL7kL+1Mb/AM/pf+BP/M7IfE7xz/0Hpf8Av1H/APE04fE7xx/0Hpf+/Sf/ABNcWDT1NP6rQ/kX3ITzTHf8/pf+BP8AzOz/AOFm+OP+g9L/AN+k/wDiaUfEzxv/ANB2T/v0n/xNcYKcKPqtD+RfciXmmO/5/S/8Cf8AmdmPiZ42/wCg7L/36T/4ml/4WX42/wCg7J/36T/CuNU04U/qlD+RfciP7Vx3/P6X/gT/AMzsR8SvG3/Qdk/79J/8TS/8LK8bf9ByX/v0n/xNcdmlHWj6pQ/kX3ITzXHf8/pf+BP/ADOw/wCFleNsf8hyT/v0n/xNKPiT42/6Dkn/AH6T/CuPp2eKf1Sh/IvuRLzXH/8AP6X/AIE/8zr/APhZPjX/AKDkn/fpP8KP+FkeNf8AoOSf9+k/wrkKcKPqlD+Rfchf2tj/APn9L/wJ/wCZ2A+JHjT/AKDkn/fpP8KcPiP40/6Dcn/fpP8ACuPpymn9Uw/8i+5EPNsf/wA/5/8AgT/zOwHxG8Z/9BuT/v0n+FOHxE8Zf9BqT/v2n+FcgtPFNYTD/wAi+5EPNsf/AM/5/wDgT/zOtHxE8Zf9BqT/AL9p/hT0+IfjDPOtSH/tmn+FciKenan9Uw/8i+5E/wBr5h/z/n/4E/8AM7OHx/4vY86w/wD37T/CtBPG/icqD/ar/wDftf8ACuHgYd8D0q/E/vxiueeEo/yL7kenhs2xlta0v/An/mdgnjTxM3/MUf8A74X/AAp3/CZ+JOf+Jm//AH7X/CuXRqkDfnWDwtH+RfcelHM8Vb+LL72dND4y8SMwB1Nz/wAAX/CrjeLPEG3/AJCL5/3F/wAK5K3b95V5n+TNZyw1K/wr7jppZhiWv4kvvZuDxd4hz/yEm/74X/Cnjxbr/wD0EG/74X/CucU1Irc1Lw1L+VfcarH4n/n5L72dEvirXj/zEH/74X/CpF8U67/0EGP/AABf8K59WGPenhsAVLw9L+Vfcaxx2I/5+P72b48U65/z/t/3wv8AhTx4m1v/AJ/2/wC+F/wrARqlBqXQp/yr7jWONxH/AD8f3s3R4l1r/n+b/vlf8KePEmtf8/zf98j/AArDWpVqXQp/yr7jVYyv/O/vZtL4i1n/AJ/W/wC+R/hTx4g1j/n8b/vkf4VirUqVLo0/5V9xqsXX/nf3s2Br+rf8/jf98j/CnjXtW/5/G/75H+FZK1IDUOjT/lX3GixVb+d/ezU/t3VP+fxv++R/hTf7e1X/AJ/G/wC+R/hWYaSl7Gn/ACor61W/nf3s1Dr2rf8AP43/AHyP8KjfxBqwOPtjf98j/Cs5jgVUupQiEn0pqjT/AJUTLF1v5397JNa8Ya3bRt5eoMp/3F/wriL34jeMlnIj1uRV9PKT/Cq/ibUN83lKetcxcD94TWNanTWiSOrBVq0pc0pP7zqB8SPG3/Qck/79J/hWxYeO/FyacZrrWZDJIfkUxpwPyrh9KtftVyAw+ReWPtVnUrtXc7PurworpwGDjUfNJaHmcQ5zUwsfZ05NSfmdFffEbxfEAi6xIJM/N+7T8ulUH+JfjYH/AJDso/7ZJ/8AE1y08jMxZjkk1WZua9j6pQX2F9yPiVmuObv7aX/gT/zOv/4WZ44/6D0v/fpP/iaVfiX43x/yHpf+/Sf/ABNcgKeByKFhKH8i+5Dea47/AJ/S/wDAn/mdePiV42/6Dsn/AH6T/wCJpy/Ejxt/0HZP+/Sf/E1yCinAc+1V9UofyL7kZvNsd/z+l/4E/wDM7AfEfxr/ANByX/v0n+FOHxH8ac/8TyT/AL9J/hXJL0qSNS0iqFySQKPqlD+RfciFm2Pbt7aX/gT/AMz0rxL448T2emaX5OqSx3EsPmTHy0+bPTtWD/wsXxn/ANBqT/v0n+FV/HgK6rFCTnyoVTHpxXPVlQwlB003BfcjqzLNsdHESjGtJWsvifb1Or/4WJ4y/wCg1J/36T/Cnp8QvGTN/wAhqQj/AK5J/hXJjtU1spLk1t9Uw9vgX3I4o5tj3K3t5/8AgT/zOtXx/wCLTn/idycf9M0/wp8fj3xeXOdZcj/rmn+FcysG4bhn8qnhjHYc1k8NQ/kX3I7oZhj29a0v/An/AJnVR+OPFRXJ1d/xjT/Cp08a+JyP+Qo/18tP8K5i3X5OeRU44HFYvDUf5F9yPQp5hi7XdWX/AIE/8zok8Z+KO+qP/wB+1/wqQeMvEv8A0FH/AO/a/wCFc4nzY7VIAcVDw9H+RfcbRx+K/wCfsvvf+Z0K+MfEn/QTf/v2v+FTL4v8Rd9Sf/vhf8K56PFSrUPD0f5F9yN447Ff8/ZfezfXxb4hxzqL/wDfC/4U4eLPEH/QRb/vhf8ACsJRxUiip+r0v5V9xssbif8An5L72bo8Va//ANBB/wDvhf8ACnDxTr3/AEEHP/AF/wAKxEFOB5qXQpfyr7jRY3E/8/H97NxfFGvH/mIP/wB8L/hTh4m17/n/AG/74X/CsNWOakHNL2FL+VfcaLGYh/8ALx/ezbXxNrhHN83/AHwv+FPHiTWj/wAvzf8AfK/4VjelPC9xUOhS/lX3GqxeI/nf3s2B4j1r/n9b/vkf4VKviLWD/wAvrf8AfI/wrGUbuKeoAPtU+xp/yr7jRYuv/O/vZsf8JDq//P43/fI/wp41/Vf+fxs/7o/wrIGAc08MKl0af8q+40WKrfzv72a39vatj/j8b/vkf4U4a5qvX7Y3/fI/wrK7Yp4NL2NP+VfcWsTW/nf3s1Breq/8/bf98j/ClGtaof8Al6P/AHyP8KzQacOtJ0qf8qLWJrfzv72aY1rUv+flv++RTk1jUiebk/8AfIrNHUU8d+1S6UP5UUsTW/nf3s0l1fUP+fk/98j/AAp/9rahn/j4P/fIrOTpinc1PsodkarEVf5n95f/ALW1DP8Ax8H8hTxql+f+Xg/kKoL1py8Cl7OHZFqvV/mf3l2TULySMxtMSrDBGBUMZww9qiXpUicn8KXKktEVzyk1zO5JI2TTQaOhooQSd2effGD/AFmmf7sv/stFJ8YM+Zpn+7L/AOy0V51f+Iz2cJ/BR0h1AS87qbv3DNc5pbylRuzW5bZK81taxlzXJjRR+FFAgaq0/SrJ6VXnpgzF1EcGshvvVtah901jN96rRzTDpTWwVwaXmkrSLszCpHmjY5rxHaZUyqORXNt1rv76HzYiNua43U7VoZj8pAJ4r3cJW5o8rPgM6wbo1faJaMo4xSGnEcUw12niIKcDTOfSnD8apDaHinA81GM08delMhoeKcGBFR0o+lBDRIKUU0dKdQTYWlFJzQPxpk2HinCmD6GnCmiWh1KKbS0yWSqaeKhGalXpQQ0PFOFNH40o+lUZtE8TYNW4JCOp47VRTrU6NjjkmokrmtGbiakMvHPpUvmcYzVGFiQM596k3Z9q53E9WnVdi/bsS1XWY7KzbTqMZq85+XGD0rCa1PRot8pIrcVIrcCqwY96kRzjvUtG8ZFpGp4JxVYN0qVCaho2jIsRmplIzVdDUqHjvUM3gywjZNSq1QJUq1DR0xZOhqZarIanj5rNm8SbtTgaYPehjUmo7dzS9uaavTNI7YHoaQ7jZnC1zviC/EULfNjitLULkRRkk15/4ivmmkKhqcmoRuyIxdWaijNubhp7vdknmorgZmxSQjEqk+taFrb+ZevI4HlxDcfeuSEXVdj061SOFhzPZIlTFjY7duJJOWNY87ZJ9KuX900jHpjNZsjZJr6WjTVOCifl2NxUsXWdSTGSGmD5jmlPNA68VoYrQVRUmKQLindqaIbHADFKKRRTsc0yGx6dKt6YnmahbJz80q/zqonStTwxH52v2EfTM6/zqZu0WyqEeatFeaL/AI6JPiS5XP3CBisTHArV8WyCbxDeyLyPMIB9azQCy9M1NBWpxLx75sVUfmwfk+n0qeIKoBG7J9DUUY3MSSKtpCF+ZDk4xVSa2M6MG3zE0Jxnripo15OOKiVGLKSKtrjsMVg2epTiOj+XA5xinqRjn1oB24ApVXNZnUuxJH0p4P1poGBT1FSzVJksXSpR1FRpxUyrzUM6YoevSpAKYKeODWbNokgxxTh0pBzT1WkzVK4qryKlHtTPSpF/KpZrFC5yBxUintTUHNOU5YgVLNUPTg1IMdqYnSnJgNUs0RIvTFPC4Apq4JqQZ71JokKKcvXNCjvSg1Ny0hwwfrUi9eajHtT+opFoeM59qeDTFzThUMtD16U/tTB6U8UmaIfkjpThzTRzT6TNEPXpUkXU/Q1CtSJ3PtUS2Nobj2+8aO1NPJpwpDe5578YP9Zpn+7L/wCy0Uvxg/1mmfSX/wBlorza/wDEZ7WE/go147ER44qwq7RWlcxKpqjL1ra5nKNjs/B6q2iqSoPzt1FXdW1DS9IszeapeWljbBgplncIgJ6DJqn4O/5Ai/77V51+1pp8Gr/DGz0q6yILzXLK3kI6hXk2nH51xz+JnbD4UesPJapbG5dolgVN5kJG0LjOc+mKi0u803VLGO+025try0lz5c0LB0bBwcEcHkV8/wA+u6pq3ww074RvcOniSfUJNAv3U/PHaQDdLP8ARoduD6vVD4M+KtQ0fwJ8PvBelTS2MF5FqNzcXUVqbiVY4rl1CIvqSRknpUln0x5Uf/PNP++aoWGpaPf6lf6bZ3FtPd6cyLeRJgtCXG5Q3pkDNeSWnjrx1PrWheD7tG0+61PWLu3j1aaz2NPZwR+YJFjPAZvu8+hrT+CcGpW3xN+KEGq3yX9yl7Yfv1iEe9fIfblRwDjg0AereTD/AM8k/wC+RR5MP/PJP++RUmD6GuF+LniLVvCMeg6/byoNGj1OODWUaME/Z5fkDg9trlT9M0Adt5MP/PJP++RSG3gPWCM/8AFeE3XxQ8UXvilLfT7pYNG1fXJtP064is/OeOC2jzNIoH3yz8DsAKPFnjr4i6bpklnayGB5PE9hpunareafs+029wDuzGf4kbjPfii4rI9mfUNCXX49Baa0GqSW5uUtcDeYgcF8emTV/wCzW/8Az7xf98Cvn34jatrHg/426bP9vW/1CXw89ql/dRBIYGluFUSSheir+vFdZrfiLxV4a8VxWnijxBLY6ALa2W31mLT1khubhj+8ExH+qBJAXtz1p3Ycq7Hq32a3/wCfeL/vgUfZrf8A594v++BXj3xO+Id34fin1Xw/4mbUzaatb2lxZrp+bZFkkVGjMwGA4DZ69eKzPEPjfx3HB8U9ZstctYLXwhehLG0NmrCVQqMVkbrj5iOKLsOVdj2+8/s+ztJru6SCKCFDJI7KAFUDJJqLSLjSdW0y21TTWtrqzuoxLBNGoKyIehHtXjuveKPFFpc2mg61qcOpW/iPwnf37BbcRfZpY41bCkdVIfHPPGaofD7xJ4j8I+CfhRJdanFe6brkItJLJbYL5KrAXQow5J+XnPXNF2HKux739mt/+feL/vgUfZ7b/nhF/wB8CvD/AA94/wDHWteHNJ8UaeLm9lvtQVZNJi0w+THaNIUJWY9XUfMT0OCKx/DnifXvB/gTx94hj1a41K4h8Uy2NtFcruRXkdEEh74Gc7RxRdhyrsfRH2a3/wCfeL/vgUfZrf8A594v++BXjHiXxl450Gw1yW2mu9SsoPDs96mo3WmfZxa3keMJg4DKwOR6YpNc8RfEDS/C/wAPph4ntpdR8UalbW91I1ivlwpJCzkIv5dfSi7Fyrse0fZrf/n3i/74FH2a3/594v8AvgV5XZeNNQ0/W/GXhvxF4nitho81r9l1M2imR1mXIj8scM+eBgViDx549ubrxtofh7zdWudGOnzWs0tiIrkQT5Mv7o4DMoUlc4zRdhyrse3/AGa3/wCfeL/vgUkkVpHG0kkUKIoLMxUAADvXPfDfXLXXtEmuLXXJdXaKdopTPa/Z5oHHWOROzCuK8L+LvEB1HUNM8Zai+na7svJINJlsVFvPEmSjQy/x4XBI68nii7DlXY9EbWfDK2ttdNqWmCC6RpLeQyLtlVRlmU9wMc0JrPht9UsdMS9sXvL+3a5tIlwTNEuMuvqBkc15J4b8UrrXwr8LXt9rVpa65c6HJdiztNFjnPVgX2BT5cfGCOAa5e11/wAReK9d8Ba7o/2Wx1+48G6k1t5cI8pZldQuE6AEjp2zRdhyrsfR+pS6bpunXGoX/wBnt7S2jMs0rqAqIBkk+1VLnWPD1t4abxJcXVnHo624uTdtjyxEej59Oa8Q8V/EfUvHXhD7HoskUNofCV1qPiBSgYpIVMaw5/hPmB/wWsp9a1jX/wBnHxQZL2G00vSPDyWC6YYx9oaQKhM0hPKg/wAIHBHNF2HLHsfSdstncW8dxAkMkUqB0dVGGUjIIqT7PB/zxj/74FeP+LvF8+ieCJJNG8USR6npmgRXf9nw6f56oRECPNYD5Q2O5HrTfDni/wAYeLPiTZaXb6zBpGlHwtZ6zcIlsruZZeqhm6L1ouw5Y9j2L7PB/wA8Y/8AvkUfZ4P+eMf/AHyK8dvviFfWfi7wjHpPiR9e07WdaOm3O7TvKgwUchopcYJVl7ZzzXs1F2HLHsR+RB/zxj/75FHkQ/8APGP/AL5FSUUXYcq7DPJh/wCeMf8A3yKPJh/55J/3yKfRRdj5V2GeTD/zyT/vkUeTD/zyT/vkU+ii7DlXYZ5MX/PJP++RR5UX/PNP++RT6KLsLIZ5UX/PNP8AvkUvlR/880/75FOoouwshvlR/wDPNP8Avmjy4/8Anmn5U6ii4WQ3y4/+ea/lR5cf/PNfyp1FK4WQ3y4/7i/lR5cf9xfyp1FFwsjkvH22N7XCgZVugrjLqcKprrfiVJsez/3W/nXmWuaiscZAavewS/cps+NzaVsTJLy/I6Hwrotv4rur23mu5YBAisPLAJOSR3rRk+DejuxZtXvuf9haz/2f52n1TWmJ/wCWUePzNa37R3ijxJ4S+GkmqeE5IY9We+traEyxh1PmSBSMH1zXn4uvN1Gk9D28rwVONCMpR95kC/BnR1YH+177j/YWrUvwl0l4TENTvFBOSQq81Tv/AInSL8CYPGdtAp1q7hW0gtCP+X8t5ZjI9nBP0FVvhP8AE2e6+G3hq88WPLfeJNYknijtbG3BkmaNyGIXIAVQBkkgVhTxNWm7xkdeIy7DYiPLVhdfMsv8F9HbrrF9/wB8LTD8E9FP/MYv/wDvha6AfE3ws2nQXMUl5LcT37aalgsH+lfaV5aMoTwQOc5xjnNZPwn8W33ibx948t5pb1bHTry3htbW6i8t7cmIF1x/vZPU1v8A2liv5/yOBcNZWv8Alyvx/wAyn/wpDRf+gzf/APfC04fBPRR/zGL/AP74WvVKyPFviTSvC+lrqGrTOqSTJBDHEheSaVzhURR1Y0f2liv5x/6t5X/z5X4/5nB/8KU0X/oMX/8A3wtL/wAKV0X/AKDF9/3wtbGq/FXwrpOmateaqNRsZNIeBb60ltv38YmYLGwUEhlJPUE9DWr4c8a6RreuS6JHBqFjqMdst2Le9t/KaSFjgOvJyP1HpR/aeK/nF/q1lf8Az5X4/wCZyY+C+jDprF9/3wtH/Cl9H/6DF9/3wtQ+IvFGqS/HVfDLXGsWGjWOii+ma28tVd/NwZHYnPlhRj168VZ8O+OIZtU0a7uvEOqtpOrXUsVhNcaUkNvdlz+6VZAdwxg7SQN1H9p4r+f8hf6s5V/z5X4/5jR8GdHH/MXvv++Fq7o/wo0rTdQivI9TvHaMkhWVcdKlsPiTpXiW11m38O22vGSxkls5LyPTw6Q3C8YUFvnIOD0x64qlp/xBsNEj8STeJdX1VpNEsILy6s7nTkilii27TKgRiHDsCcZ4PFDzLFNWcyocN5XCSlGirr1/zH3Pwi0med5m1W9DOxY/KvU0kXwh0iMYGqXp/wCArWvpPxK8NX13FbTC/wBNM9g+o2739v5SzW6fekU5PAHJBwa5HxJ8TP7Q8UfD230H+17Gy1nVhulntfLivbby3JwcnjO04ODjmj+0sVa3OL/VvK+bm9ir/P8AzNlPhHo6jH9p3h/4CtSL8KdLVtw1S8+m1avQfE/wvNLCym/Gnz3x0+HUjb4tHuM42B8568ZxjPesDxh8UrG98K+N7fwvFrA1HQILuCa9FqBDbXEcbEfMTzyOMA9Rml/aOK/nKXDuWLaivx/zNMfCvS85/tO8/wC+Vp6/C/TB/wAxK7/75Wsrwx8QbKztrGfxH4iuA0PhG01a+he1XZ86rum8wclixxtxjmuk8N/EHSdd8Tnw7BpetWl99iS+xd2yxqYG+62dxPP0+uKX9oYn+ctZDly/5dL8f8yl/wAKx0z/AKCN3/3ytOX4aaav/MRuv++VrW1rxppWm66+hx22o6lqUVt9qnt7GASNDF0DOSQBnBwOpx0rJl+K3hLdoMdm2oajLryyNp8Vpal3cxnDqwJGxgeufSl9fxH8w/7Dy/8A59L8f8x3/CttNz/yELr/AL5Wl/4Vxp2f+Qhdf98rVO1+MXg+4tZLxI9XW0gu1sry4eyKx2lwz7BHISeG3YBxkDI5rSPxK8Ljwhc+KDLdiytr86dJF5P7/wC0CTy9gTPJJIxz05o+vYj+Yr+xcB/z7X4/5kY+HWn/APP/AHP/AHytOX4e6ev/AC/3P/fIrMk8Uz2PirTYdU1fWbKz1HU3htFudKjSGYsnyW+8NuGCCQxAz0rN8ZfFSz1HwF43k8JR6wl9odvcwvf/AGULFb3EYPG4nk8cYBpfXq/8w/7GwP8Az7X4nT/8IBYf8/1z+Qpf+EBsP+f65/75FZunfEXT7bQbC0ul1LU9XTRINQv/ALHb+aYFdAfMfkYycnAyfal+Cvia71P4J6T4o168lvJmtZbi4nZfndVd+ccc4FH12v8AzD/sjBf8+1+Jpr4DsR/y+3H/AHyKX/hBbH/n9uPyFYtp8Z/CFzaaTdpa66sGs5Glu2nn/THHVEGc7ue+B15rUHxN8LDRrrUZZLyGS11AaZLZPB/pP2s4xCEBOWIIIwcY5zS+uV/5iv7Kwf8Az7X4k/8Awg1l/wA/tx+Qpw8E2X/P5P8AkKz9V+K3hTSdN1O81QalZyaXPDDeWklt/pEZlOIztBO5T6gmtDSfHmj6hf3umi11S11C0s1vWtLi12yyQNkK6AE7gSMY6g9aPrlf+Yf9l4T+T8x3/CF2f/P5P+QoHguz/wCfyf8AIVVl+JHh+2uNTtdRt9T06703TzqU1vdW4V3txwXTDEN9M5rQ8FeL7Dxdoq6zpdhqkVhJEJYJbq3EfnoehQZz27gUfW638w/7Mwv8n5kQ8G2ec/bJ/wAhTv8AhD7PP/H1N+QqkvxL8LyeDtP8Uxy3bWeo3a2NvEIP35nLmPYUzwQwOeegzVbwj490OTQdPub7Xri8OpapNp9pNNZeUzzKxHl7UyABjG49aX1ut/MH9m4X+Q2B4RtP+fqb8hS/8Ina/wDP1N+QroqKPrVb+Yf9nYb+Q54eFLX/AJ+pvyFL/wAIra/8/M35Cugoo+tVf5h/2fhv5DAHhe1/5+ZvyFL/AMIxa/8APzL+QreopfWav8wfUMP/ACGEPDNt/wA/Mv5ClHhq2/5+JfyFblFH1mr/ADD+oYf+UxB4ct/+fiX8hS/8I9b/APPxL+QraopfWKvcf1Kh/KY3/CPwf895PyFO/sGD/nvJ+QrXoo+sVO4/qdD+UyRoUH/PaT8hSjQ4R/y2k/IVq0Ue3qdx/VKP8pzeqWaWkqKjFtwJ5qpWp4j/ANfD/un+dZYrvotygmzx8TFRquMdjz74vnMmmf7sv/stFJ8X8ebpmPSX/wBlorir/wARnqYT+CjtLtqzpetW7qQVQd8tWyRjKaudz4N/5Ai/77UnjDwzpfirTrew1ZJWht7uK8jEblT5kbbl59M9qXwZ/wAgNP8Aro1M8ZeKdN8K2dpPqCzyve3aWdrBAm6SaV+igfga45/Ezvp/Cirb+BPDcHj+98cx2RGt3toLSaXeduwY5C9AxAAJ9AKoad8MvDOm6TpFhpovbN9GeZ7C7iuCJ4vNYtIN3dSWPBBFbEviKZLCC5Xw3rjyys6m3EC+ZHtPJb5sAHt61zX/AAt7wvJa6FLaW+qXcut3U9na28NtmVZ4SRJG4z8pBBqSzZ1PwNpWpWlil9earPd6fdG6tL9rtjcwyEYJVugBBxtxtx2qTwT4J0Xwje6ve6W17Jc6xLHNey3Vw0rSOgIDZPTgmudX4yeGPsl9ePYa1HbaZci11SV7TC2MhYLiQ59wTjOAa3fFvjix8MwTXupaXq39mW5Tzr+OANCgbGGznJAyMnFADbzwDpF0980l9rCm91GLUJNl+67ZI+irz8qccqODUl14D0K70TxDo179tu7LX5HkvI57ln2lgARHn7g44A6GqL/EfSZ/GF94S03T9VvtQs7eOeeSCAGGOORco5cn3ri/gv8AFNG+G2h3fiptXma4u2s5dXmtwIDM0rBFLDt0XdjGaAO7g+HPhi28L6L4ftLe4toNDcSadPFMVngfnLB+5OTnPBzzUup+BdK1WztLbV73VdR+yalDqcT3F2WYTRHKY7Bf9kAA1Rvvih4ctWvp2h1GXS9PvBZXmpxwZtoZiQCC2ckAkAkDAzWboXxQkuPFvjXT9V0aaz0rw15TteDBxE0HmszjPtxjtQB02u+CPD2ua/JrWqWjXNxLpsmmSIz/ALtoHOWBX1yOvasyb4ZaJcaJFoV5qeu3mkIsatZXF+zxSLGQUDZ5wMDgEZxzmkvPibo9j4Kn8YajpWs2ekxQxTpJJbjM0chAUoAeeoOKsaV8QtKvtTTTJNN1eyvZrE39pBc2217qEdTGM8sMj5Tg8igChqfwj8KX8FzZySapDp9zqA1KSxhvGSA3O4N5m36qDjOPatK6+Hfhu50/xVYyxXPk+KZTLqeJiCzbQvyn+HhRUL/EbR7fUb3TdTsNU0y9tdOfUvJuYQDLbp95kwTkj0rlvEvxmaLwTpPinw/4X1Sez1LUbS2hlvIhErxzSbSVGc7vTtQB2eqeAfD2pX+nX11FcGbTtNn023KykAQTKquD6nCjmmr8P/Dq6d4WsBFceR4XkWTTQZTlWCFBu/vcE1T1D4k6bZ+J18MNomtzawdPGoNbQ24YpDuZcsc4ByvT3FOt/iZ4cvrbRn0lL7U7rWI5JbWztoczBIzhy4J+UKeDnvQBd0XwPpmiusek3+rWVglwbhbCG8ZYFctuIA6hSSTtzj2qtJ8NvDMn9tQyR3b2OtStPeWRnPkNMcZkUdVbKg5B4IrOvfi94Vt7DSLmODVLqXVb+XTYLWG2zMlzHndE65+UgjH/ANauh8UeLtP8M+CLrxbrdteWtnaxiSeLy8zICwXG0HrzQBXufBFje6Jf6PqWra3qFne2jWckdxekhYyMHAAA3Y/iOT71NqPgvQ9QtvDtvcRzmPw7cR3FhiUja8aFF3f3uDWFH8VtHfWYNFGh+IBql1ai8tbQ2fzzQHP7wc4AGOc+oqzafE/w3qFlo02lJfajdayJTaWUEOZ8REiQuCcKFIwcnrQBLrnw08L6xqmp6peQ3X2zUZraeSWOcqY5bf8A1Tpj7pH603TfhxpGn6nqurWuq68mp6qYDd3n29vNYxbtnsBhiNuMYxxVO6+LnhWCx0u4WHU55dS1CXTYrWK2zOlzGMtG654Na2keONP1W31P7HpuqPfaXcra3mn+QPPjdgCvGcbSDnOaAL/hPwvpfhq3vI9PE7y31w1zd3E0heWeUjBZj9OOMYrn9e8EW8SnWIU1fxBqtpbzw6bFdXysIDMpViC5A6HGWJOOlQ6t8XfC+k6Pq2oanb6pbSaReQ2d7Ztb5nSSX/V4UHkH1FdBdeK4bPwbe+KL7SdUtbazhaeS3khHnlFGSQoPpz+FAHHeAvhLZ6Z4L8P2uqXV5a63ZaKNLvZ9PujGJoiSzRk9wCTgjB966Hw18NvDHh+70K602G6WTQ7KWyst85bEUjbm3Z+8cjrVbxl8RvD+maPZlL67V9W0ya/tJ7SAStFAke8ykE44BHXvXQ+H9VjufBdhrMb3eoRy2STq/kgTTArnOwcBj6UAYWjfC3wfpFn4otbCylhj8Tu7ajiU5O7OQn90ZZjgdzUWofCjwje2j2rRXsMcukjSbgQ3BX7Rbrjb5n95lxw3UVF4g+J1tp9trVqui6lDren6W2pRWV1GE86IcbgQegPXuKwB8XNaNl4An/4RG4z4mcLNyMD90X/dc88jvjigDptW+FnhnUBqC+bqlpFqdnFZ6hHa3jRrdRRrtQPjuFJGRjPetLQPAnh/RNXXVLKGb7QNJh0j95KWU20X3QR6+prQ0zxHpt/r93oMX2hNRs4I57iKSEgIr/d+boT6gHitegDgrL4T+F7S40Ro5tVa30K7+16ZaPeMYbaTnovcfMeueK72iigAooooAKKKKACiiigAooooAKKKKACiiigAooooAKKKKAPOvjNdC2+w84LI3868U1S9a4lIBOK9P/aLmaObSVXjcj/zFeP161KrahGKPm62F5sbOpLbT8ket/s4/wDH/rX/AFyj/ma6v44eGtW8VeEbPTtGhjluItXsrpleQIBHFMrucn0APHeuU/Zw/wCP/Wf+uUf8zXs1edW+Nnu4f+Gjxu0+GeuR/F6e5laBvBUFzLrFjBvG4X8qbGBXsoOWBxjJNY/hP4W+JtFtfB2pXVnLPc6THfWt7ZWmp/Z5fLnl3o8ciuoJGBlSw4PtXvlFZG54/feAb+117w/4u8P+G3t7uw1aW7vrG41MTT3ayReWZPMdivmAY4LYwOtbnwu0PxNZ+NvG3iHxFpcGnJrN3BJaRR3KzHy0iCfMV6Nxz29M16JRQByd/qvjqNtRFn4RspxFfwxWRbU1X7RbHHmTNx8hXnCdTiub+I3h3xb4xjt5ZNIgtH0DX0u9Pjj1Iq2oWwQqx3rgwv8AMcAnt15r1CigDxjx/wDDy98QeF9ZbSPDF1Z61eSWKGXUdY+0SzRQziQgkyOqhRuI+bJzXWSeG9YPx0s/FYiT+yY9Beyd/MG7zS4IG3rjHeu7ooA8y8UeBdW1v4m67qXyQ6VqfhN9HW4Dgsszu2fl64AbOazH8IeLtb8IeDfB2q6TBp0Oh3lpNfX6XSOkq2xG3yVU7stgfeC45617BRQB4/4e8H+PdD+FXiLStIkisNevNcuby3ZJ0y0Ek+4hX5CuUyAT0PpXN+I/hr4y1i88d3VvpFxAmseF49LsVv8AV1uZpJllLHexdgo59cfnX0JRQB5B8RvhzrvifUPDMMHlwWtr4cvNMvJ/NGYpZYUVeOrDI5xVSXwv481Q/DnTLzw9a2Vp4cuEOoXP2+Ny22Fow0Sg5K855weRxXtVFAHjXgr4c3Gl+G7Dwnr/AIcvdWt7G+Mkd0NcdbRkEpkSQw+ZkOM/dCYyOtWNM8CeIrf4efE7RpLWEXniHUtRuNPXzlw6TLiMsc4XPv0r12igD5l+KXg/XtB8IahqmoW8SWo8E2GhsyyK5+1LJGCuAeBx9/oOtdz8PzHpHxRsrXXxeXviHU9DVLe7+2RTxRW8JXKERom0ktnJBz6167d29vd20ltdwRXEEg2vHKgZWHoQeDVPS9D0XSpXl0zSbGykdQrPBAqMQOgyBnHtQBxn9i+I/D3xQ8QeJ9L0ldZstcsreMolxHFJbzQhgAd5AKMG6jJHoa5fwP8ADDxFoHi3wXqVwLeWOx/tKfUmjlG2GW5fcqIDywHTOK9rooA8M1H4beK5vhJ448Ox2kH9o6x4ol1KzT7QgDQNcxyAls4B2qeDzVm6+GPiCT4zx3ifZx4JluY9ZuYvMG77fHHsC7M5Kk4bOOor2qigDwa+8E/EfVrjww2t29zfX+neJE1C+vpNWX7MYFZ9vkwBsDCkdVB+tbOn+AvEkPwf+IXht7WEajrl9qM1ignXa6zNmMls4XPv0r2CigDx7wz4T8Y+ENc1DUbDRoNVGq6HZWpU3iR/ZrmCLyyH3HmM9crk+1bvw48K65o3wIt/CepW8Uerrp88LxpKGQO5cgBhxj5hXolFAHjml+APEtvo/wAJLWS1hEnhmZn1MeepEYMLKNvPzckdKzNZ+Fvia68Ta7rscCEjxdDrNlAl75LXUCwCNwHUgxv1xkjp717tRQB4z47+Ht7r3h++k0jwxdWWr3N7YtJLqGr/AGiWaGGUOQSZHChRnA3ZNXvH3hPxzdfETUPEnhOW3tJW8JNptpcySqNt19oVwNpzj5Q2GIwCa9YooA8D1P4eeMtU8QatqI0m8hiuPCU+lxtqOsLdTS3L4PJ3sEUn0IHsK9h8A6ddaP4H0PSb5FS6s7CKGZVYMA6qAQCODzW3RQB4vo3wy1+1+M895P5B8FW15NrWnxCQbhfSxhGUr1Cg7nHGMmtj4YaH4w8G+DtN0htBtLyaXWrmS9LXqL9mt5JGZZV6725HyjmvUKKACiiigAooooAKKKKACiiigAooooAKKKKACiiigDE8R/6+H/dP86yuprU8S/6+H/dP86yxnAr1KH8NHg4v+NI8++L/APrNM+kv/stFHxf/ANbpn0l/9lorjr/xGelhP4KN+4m5qsHyc1HMxpkbc16cqeh4EMS5SPR/BP8AyAk/66NVf4haVFrWipY3HhuHXoDKGeF7kQvER0kRiPvA+4+tT+B/+QAn/XRq3K8ep8TPp6LvTR4xpnhL4mWdjokOo6hcapp1vLdtcafHqhimCM3+jK0+AZAg4PPfvWf8O/hf4s0XUPBtzqEFnGNK1zU7+7VLrzNsdwD5YBIyx55r3eioNDxXVvhv4mufAHxM0WKO1+1+ItXku7AGbCmMlCNx/hPyniqfxD8B/EHXtG8S6SyDUhfLBHpTnVDBb2kKou9GiA+ZtwY55zkcjFe7UUAedeA/B+saP488T6xepALXUtPsre3KyZYvFFtfI7DNcV4d+HvjyT4T6X8N9X03TrSCHUUuLjUIrzzAIFn87aExnzCRj075r3qigDxrRfhrcaXZ6v4e1Lw+Nf0y+1Oa6jkOrNDEYpX3lZY/VT6A546VsaV4W1zQ/HvjXUItEs9W0rxGls0aPdLGqeVAY2icFSSDgcgHg816bRQB81/FTwrr2g/DbxfLDb/2N4dmhs0stHlvTcLDcCYFnXGRGnQbR9cCuy8QeF/iF4ov7LX7YWPh3UdK0Ge105hcCbzLqZVBfIHyoAvGecnpxXrl5a2t7btbXttBcwNjdHNGHQ45GQeKmAAAAAAHAAoA8Hm+HPi6/wDFEuqNp32aI+FrrSy13qxuZZLmQD5iTwFznp+QrofEXgHXr74H+F/DEC251bRZ9OuZIjLhJGt3DMgbHcZwa9XooA880nw7r03xhufGV5ZRWdnc+HEsPK+0B3SYTM2DjgjBHNcL4N+E/iTw/c6JrF5bLfTWkd9a3Vnb35hfy5ZzLG6SDAJ9VJFe+0UAeTS/D28/t/wVqWlaHa6TDp2uXOpanF9tMzkyQsm8sR8zk4yO3qa6b43eHNS8W/C3W/DukLE19eRosQlfauQ6scntwDXZ0UAcB/wier/8Lm0bxVth/s608MNpkp8z5/OMobAHcYHWuA8H/CbxHoNzoms3Vsl5NZvqMNzZ29+YXMVxP5kbpIMDIwMqSOte/UUAeSXXw9vH1zwXqWlaFbaSmna9calqcZvTM7B4GQOWI+ZySMjnHqara34I8dp4q8Y6todylvb6vqenzBIrrypbi2ii2zRh8fu2PY/rXslFAHz1qPwr8Yag/ieZNPt7RdT1vSr21il1EzuIbdwZN7kfewOnP1r6BuoIrq1ltZ0DxSoY3U9CpGCKkooA8D8JfCPxVYaL4vtNWntbl10mfRPDAEudlo7Mw3n+E5Kr9Fr0U6D4otPgpB4d0S9hsPEcGkx20M5bKRzKoBwcexAOOM5rt6KAPDoPhv4m1Dxle6lcWRsLO48Lz6TvutUN3M074O4+i59D+Aq2ng3xf/wjnw8DaRbi88H3K+bbi9XF1H5JQsjYwOTnDV7NRQBi6Tc+IpvEN5HqGkWVrpYt4mtp0uN8zyn76MMYAXse9bVFFABRRRQAUUUUAFFFFABRRRQAUUUUAFFFFABRRRQAUUUUAFFFFAHjX7R//H3o/wD1zk/mK8ir1v8AaSbbd6N/1zk/mK8g8z8q7qL9xHl4hfvGevfs3/8AH/rX/XKL+Zr2ivFv2bDm/wBa/wCuMX/oRr2muat8bO3D/wANBRRRWRuFFMuJobeFpriaOGJfvPI4VR9SeKR7i3SWKJ7iJZJs+UhcAyYGTtHfj0oAkorIi8T+HZY9Qki1uxdNNz9tYSjFvgkHd6cgj8DTm8S+H1co2tWIYSRREeaM75BmNfqw6etAGrRS0lABRVaz1CxvLi6t7W7hnmtJPKuURsmJ8A7W9Dgg/jVmgAooBB6EH1qKO5t5LqW1jmRp4lVpIwfmQNnBPpnB/KgCWiiq89/YwEia8gQiRIyDIMh3OFUjsSSMetAFiioTd2uxn+1QbVfyy3mDAf8Aun39utPhlinjEkMqSoejIwYH8RQA+iiohdWpn8gXUBmyR5YkG7I5Ix17igCWiimPNEkqRPLGskmdiFgC2OuB3oAfRRRQAUUVEl1bvdyWazIbiNFd4gfmVWzgkehwfyoAlooooAKKKKACimSzQw7fOljj3sFXewG5j0Az1PtSXdxBaW0l1dTJDBEpeSRzhVUdSTQBJRSBlKhgwweh9aWgAooqKa6t4ZoIZpo45J2KwqxwXIGSB68UAS0UUUAFFFMkmhjeNJJY0aRtsYZgC59B6mgB9FJIyxo0jsFVQSxPQCo7a4t7m2jubeZJYZUEkbqchlIyCPbFAEtFRWlxb3dulxazJNC/3XQ5B7VLQAUUUUAFFFFABRRRQBheJv8AXw/7p/nWYvrWp4l/18P+6f51lDqK9Wh/DR4GL/jSOA+L+PM0z6S/+y0U34vj95pv0l/9lorir/xGenhP4KNaZeKrrwxq3MKqHhq9q10fIc1pHo/gX/kAJ/10at2sHwH/AMi+n/XRv51vV4Nb+Iz7TDO9GPoFFFFZm4UUFlGMsBk4GT1NNeSNPvyIn+8wFADqKRmVV3MyqPUnAoVlYZVlYeoOaAFoopaAEoopjzRJKkTyIskmdilsFsdcDvQA+iiigAooqK1ura6RntbiKdVcoxjcMAw6g47igCWimCaEyeWJoy+SNocZz9KkHPSgBKKKKACimSSxRY82WOPPTcwH86eCCAQQQehFABRRRQAUUUUAFFFFABRRRQAUUUUAFFFFABRRRQAUUUUAFFFFABRRRQAUUUUAFFFFABRRRQB4V+1LeLa3mhhjjdHJ/MV4kdWi/vivS/21Zmi1Dw2FOMwzf+hCvnYXT9dxrupL3EcNaF5s+qf2WLtLrUNd2nO2GL/0I13nxu/4WT/wiUX/AAq/7H/bP2pPN+0bf9Tzu27+M5x+GcV5N+xWzy3viSZs7fKhUfXca+lK566tM2w0k6enmVdH+3/2RZ/2p5X2/wAhPtXlfc83aN232zmrVFFYnQecftNZ/wCFG+JdvXyUx9fMWuT8d6jqVj8Rfhlf6+thp1pa22oTefBK0uxVs8lmBUdAM45r2TxDo2meINHuNH1i0S7sbgASwsxAcA5HIIPUCq+r+GdB1a4sbjUtMhupLCOSO1MhJEayJscYzggrxzmgD5r1+6h03T/E1jpdndJp3iTwhdanJPe2kEMszpICJFEZJCt5rHawHXp1qp4gjnludQjtLlbS4fXfDixzlA3lN5Iw2Dwce9fQkHwt8BwtIy+H1YyWJ09jJdTSYtjjMQ3Odq8DgYx2qfU/hv4I1K2uba+8P288N08LzK0kg3tCu2M8N/COBQBwt9401TRfGuueC9U8R6jcuk2n/wBmz2lnE13M9wHLW+CAn/LMtuOMK3WsHTvHXjrVtV0bw6mty6fLJ4rutLuLmS1hadreOLzFUgZQOOmRXrf/AAr3wd9lktzoqt5lyl20xuJTOZkGEfzi3mAgcD5uBxRo/wAPvB2kSWsunaHFBJaXb3sL+bIzLO67WkyzHJI9c0AeMT3niLwxc/GDxPpHiCWNtJ1aGTyHt42W5cQwbjISM8rxgYx1roYPFvxF8TXHiS78MwXqy6XqiWdnaRx232Z1VUZ/NaRxJlg5wQOABivULvwd4ZurXW7W40mKSHXZBLqaF3xcsFCgnnjhVHGOlMn8E+GJtRl1A6YY55vL84w3EsSzbOEMiKwVyBxlgelAHEfACC//ALV8czXmq3s+zxFcRmCVlKg4Q5zjPHTjip59S1Gz8PeKdY025S31K48Sra+c0YfYivHCowf9nJ/4FXeaZ4d0bTNWvdV0+0NtdXz+ZdFJpAkr4A3GPds3YA5xmqdt4XtlvtZ+1eXcafqN3FerbkEGOdVUM2R2JRD9c0AchrOo+K9Ok8YIniSSSPw9ax3duWto98xKb2SQ4xt4IGADz1qt4gvpL3UNUDpEqpruiFSsYDHcYmOT1PJ79K9IutD0m6OpG4s0kOqRCK9yx/fIF2gHnjg44xUUvhzRnMz/ANnxGSWWGdiWbDSQ48onn+HaPy70AcLb311qOpv4fXyLaO78Q3Ya4S3QlFhjRxgEYLkn7x54pqalrtpqlr4T0/UktY49faxa7S2TdJA1o1xjGNocNgZx26V1WkeEbYaVcW+tiK6uLjUH1BngZ4/KlbAHluCHXAHUEHrWna+HdFtltBDYqDZztcQsXZmErKys5YnLMQzAlietAHB22teKLayuNSutdNymneIBpfk/Z0UXEJZRucgZ34ccjA+XpzQ+q7PHek6hpkd3dWl/q01m9zLawJAT5TkmMg+buBiAyRggHnpXfPoGjvbTWzWKGKe7F5Iu5vmmBB39evyj24qong/w2mqRakumL9phna4hJmkKRSsCGZELbVJDHOAM5oA5S11bxf8AYdT015rweKRC00dnLFEIXQSAF7Z+hG0gAOQQSMjvUM3ib/TdGuILma6kto9S8/8AtK3WOeGSKJG2NgYXGeSvBHc12UXhHw/GJdtnMWkQJva7mZ0UHIVGL7oxkA4UgcCmXXg/RZNMktLWA2sxinSK6Ds8sbTLtdyWJLscDliTxQB5zNf+I9c0HUbhPEOsmxbw5LcXW+xECw3RwVRCyAkbd/QnGBzzXpvgeCa38I6Uk97PeObSJjLNjdyi8cAdK57wv4Fk029tnuF0y3tbe1e2kgsUcC8DKFzNu9MZA55J59dmz8LwWesabcWtxPFY6bBIlvameST53wCWZ2JKhRgL0FAGJ4q1jxBP4vu9D0iLVUjs7CK4EliluWeSQuBu851+UbOgHJzk1zD654gh+JkFheLHot7q2lafFfXzBXjtZd0pMajJG9jkKT8v14r1DV9A0rVbqK6vIJftESGNZobiSB9hOdpaNlJXPODkVHd+GdBu47iO40yGRbiCO3lBJ+aOMkoOvG0kkEYPvQBx41zXz4ZXxh/acgUagkH9mGJNhiM4h25xu34O7Oeo6YqG213xGmnN4gm1gyRJ4kbThZiBAhg+1GHk4zuA5Bz2rs4PCmgQ363sdgRKsvnBTPIYxJj/AFnlltm//axn3qf/AIR/R/sJsfsKfZzd/bDHubHneZ5m/r138+lAHGNruvN4dPi9dTcINRWAaZ5SeX5RnEO0nG7fg7s5qhNrXi5tNm1iHxAEP/CSvpcdu1qhjWA3RhBPcuAQQc4+UZHWu8/4RfQf7UOpfYP35l88r50nleb/AM9PK3bN/wDtbc+9THQNH+ym1+wp5JvPtxTc3+v8zzN/Xrv59KAOFvNV1OHVP7HvrtdR+xeI7OFJ54E3mOSNmxwMbgRwQM81S8Wapqq+FfF2meIri9TUn0q8lhtWhT7PLEvAeF15OAyghiDz0r0ebQNHmu3u5bFGnkuI7ln3NkyoCEbr2BI9Kq/8Ih4dK3Kvp5lW5he3kEtxLIBE/wB5F3MdinAyFwOBQB51q2oav4k8Dw6lJrE+myDWbW3OnwKoez2yY2yEjJY8N6YIxkV6D41v77RfDkItLgtdzXVvZrcyqDsMsioZCOhIB+mcVYvPC+g3kl3JPpyl7yOOO4ZJHQuI/uH5SMMvZhz71du9LsLzSW0q8t/tNmyBGjmdnLAdMsSWJ75znPOaAOE8Q69rvh3WX0FdUe9+1x25gu54k32rSTiJs4ABGDkZ7g0/xfpupRa/4Rsx4huJpzqc2LmWGMyRr5DZAAAGfQkV1cfhbQUsrqzaw86K7AFwZ5pJpJAPugu7FuO3PHbFPs/Dei2j20kNmTLbStNFLLNJJIHK7SxdmLMdvHJNAFDwLqOoXtnq1re3H2qfTtSns0nZQpkVcFSwHGcMAcelcqvijXdOsLqy1O6vIvEEkkKGG5gj8iFZJdnnQsvDoM9Ccg4yK9Es9NsbMXQtrdYxdzNPcYJO92ADMc+uBWfD4T8PRQ3MP9n+clzGIZftE0kxMYOQgLsSqg8gLgA9KAOT8Sa5r3hvVJtFXVnvzcwWzQ3U8KbrZpblYGJCgAjDbhnup61o66LrSdY8NQ3WqtqKyak+6W6hj3xKIWPBUDHTOetbsPhXQY7G6sjYedDdqFuDcTSTPIB90F3YtgdueO2Kda+GtEtzA0dkXeCYzJJNM8r7yu3JZ2Jb5TjknigDhY/EupT61bQR3GqXWk6vp19Ikt5BDHGxiVSrRBDvAwxGGA4xVf4eWl3J4l8IyJq15FAvg6CQ267fLbDQjHIzzn613Vj4M8M2V4t3b6YFmSN4o2aeRxHG/wB5EDMQin0XAq0nh3R4n06SC0ML6bCILQxzSJsjAGEO1huX5V4bI4oAyPhmBDa65p8ZBgs9auYocdApIbA+hJrrK53w94VtrDTraO/b7XeQ3kt8ZlZkBmkJy2AeeDjByK6KgAooooAKKKKACiiigDD8S/6+H/dP86yhWr4l/wBfD/un+dZK16lD+GjwMX/Hkef/ABf/ANZpn+7L/wCy0UvxeP7zTPpL/wCy0Vx1/wCIz08J/BibcoqnJ96rcjr6iqkrDNe5E+OnueieAv8AkXk/66N/OsH44al8RtM8Jw3Hwz0m21LVzdIsscwU7Yu5AYgH8+K3fABz4dT/AK6P/Ot+vAr/AMSXqfaYN/uIeiK2lPeSaXayajGkV40KG4RDlVkx8wB9M5qzRRWR0nNfEy0ubjwpLeWO832mSpqFsqHl2iO4p/wJdy/8CrjPFWrR65DrviizEdzp2l6VFDaiUZjklnKSOSO+E8sf8CNesMAQVYAg8YPeufsfBvh2x8Lz+GbWx8rS7h3eSEStklm3H5s59Mc8AAdKAG+OZrVPD0NvcTeV9pmijiRLfznkcfMqoh4LfLnngYOa4rQ/EGvNaaZo+meTp0s3iK70+eWa0UOY1jeYv5eSoc/XGa9H1vR7HWLWGC8WUCCVZYZIpWjkjcAgMrKQQcEj8aoaV4P0HTfsxtbaXdbXj3qPJcO7Gd0KO7FiSxIJ60AJ4zudc0/w9FLpKzXVwssa3MkUCvKsXO90jOFZuny+5xXKWV9e6p8QPD17Z+KpZrCTRrqSQC0VFkKTQhtysMq3UHuuCBXoGq6fFqVusMs11DtYMr21w8Tg/wC8pBrMh8I6JD9gNvDNC1iJFiaO4dSyuwZw5z84ZgCd2cmgDkV8caha6zG6zT6npl1YXd1FI9ksERMKb18pgdzKenzD3FU9Zv8AXLHXPCviLVr6DUIv7Pvr0W8duI2jYW4copH3lxgc812eneBvDtjf295Fb3Ej20MsFuk11JJHDFIMOioxKhSOMYpbDwR4es7+1vY7e4lltI3htvPuZJVhjcYZFViQFI7UAcvY+JvGA08ajNa3UsEumS3UrzWUcUVrII96bCGJdSeOee9WbPXvF0KaYjz2mp3mr6HNe28AgESx3CIjKoI5KsXA59K6Wz8J6Ta2slnG181o8DW4t5L2V4442GCqqWwvHAx07VPN4c0mUWWYZVNjavaW7JM6tHGwUEAg5zhV568UAU/h9q82p2s8d5fzz31vIq3EFxZi3lt2I+6yjgg4JDAkEd68W8Ea14m8J+Ctf8S2eoWbabH4znhfT2thmSOS42OfM6hssCMccV73oei2OjvcS2vnyT3LK009xM0sj7RhQWYk4A6D3Nc1ZfCvwXZ30l1DY3WJdQ/tKS3e9laB7nOfMMZbaSCc9KAPOh4igt/iB4d1Xw/Fb6vHrWr3lobk2HkxeaYmOYpN25jmMKxIwecdKzfHnivxVffDLUbXWfENzpPiW2ktJLvTBYLA8O65Vd0cg/1kWCBkEn1r1aD4V+DIdQsb2KyvEOn3EtxZxC/mENvJJu3lI921c7j0HGeKmm+GnhK5gvI760u79ry2jtZJru9lmlESNuVVdmJXDAHg5zQBxvxN8d614V0zV5dJ199UvdDt7eW6txpaGNd7DImkyNpZTwF6cGur+JPivUPC9v4d15TEuiS38UGr70yY4pRhZA3baxGfak1j4UeDtXS8TUINSmW+WIXo/tKdftPljCGTDfOQOMn0HpXS+JPD2k+IvDN14c1e1Fzpl1D5E0RYjKfUcg+45oA8P1XxRN4w0m+v7+aCafytQudHsItLE7izXKLJKxIARip56nt0q74e8eeNNfuGj0q+0/R7G18F2mteSLMSnzn8wbAW6J8g969Fv/hl4PvLW1tvsNxbR22nf2Yn2W8lgLWuc+UxRgWGfX1PrVrRvAHhbSPM+wae8XmaVHpDZnds2se7anJ7bm56+9AFv4ea5L4m8CaJ4gniWGbULKOeRF+6rEc49s1u1R8P6TY6DodloumQmGysoRDBGWLFUHQZPJ/Gr1ABRRRQAUUUUAFFFFABRRRQAUUUUAFFFFABRRRQAUUUUAFFFFABRRRQAUUUUAFFFFAHy/8AtxNt1Hwx/wBcZv8A0IV83bie9fSP7cf/ACEfDH/XGb/0IV86afA1xeRQqMl3Ar0KCvFI4sRNQ5pPofVX7Hdp9k0zUsrhpYo3P5mvoGvFf2aY1hn1SFcYS3iX9TXtVLMocmIceyX5I8/hyu6+AjVfVyf/AJMwooorgPdCiiloASiiigAooooAKKKKACilpKACiiigAooooAKKKWgBKKKKACiiigAopaSgAoopaAEoopaAEooooAKKKKACilpKACiiigAoopcH0oASiiigAooooAKKKKACiiigAooooAwvEwzPD/un+dZQ4rW8S/6+H/dP86yl5r1KH8NHgYv+NI8/+L/+s0z/AHZf/ZaKX4wf6zTP92X/ANlorjr/AMRnqYT+Ciu2pKf4qYb8E/erjBeyDvTxqD/3uK9mNWJ8hPDVD6G+GsnmeF42/wCmr/zrI+OHiLxx4a8Jw33gLw2uv6k10sckDc7Iz1bGRnnj2qx8GJTN4Iic/wDPeQfrXa14dd3qS9T7HBq1CC8kVdJmurjS7We+txbXUkKNNCDny3I5XPfBqzRRWR0nM/EyG8/4RWTUtPaUXelTJqEaRkgyCI5ePHfcm9cepFcj4x1ZdWOt69aN9p0vSdJjSFfMZUmmnKuSdpH3Y9n/AH3XqbKrKVYAqRgg9xXNad4G0HT/AAhc+FbWOddOuXZ5AZSXO4g43HsAAB6AAUAS+OJbaPw2kVxdxWqyyRKhZHdmYEMFRUO5myvT0BzXGaB4o1c2Gm6Xo8VtHPceILrT5p7iOQDaqPMZQjHIP+z09OK9B1/RbXWLa2imlngktZlnt54H2yROARkZyOhI5B61naT4L0jTntZY5Lyaa3v5NQEs85dnnkjKOzE9cgnjpQBzf7Q15rel/Cee80vVms72K5tFeeJMFg0yKcemc/lxVceIPHVz8SL/AMH2F7pQi0/RIb57qW1JeWWQsFTbnAXjk13fi7w/pvinw9c6HqyO9pcbd3lttZSrBlYHsQQDVTQ/CWn6X4juPEC3F5dalcWcVnNNPIDujjJK8AAZ+Y80AeRa18c9Yh8M6Xeafp9gdRi0+e416OUnZaSRyCHb7ZkJPrgVZv8A4reJNNj16d77RtQsLS40+0tdRjh2W4e5xvZjn5vLzyB7ZqfUPg1fXGmePprc6dbal4m1SOeJQ7FFto2Vtm7blHchmJAOCeKPE3w18aa0xjS8httGhuLG4j0mbVJbhpJIXLSOtwyboSRgDaD07ZoAu6J8QdbuLnVob7xBpCQQ6sthpt1Dp7y/bh5YZvKVSd5BOCegwa6/4O+LLvxn4MGrX8EcV1FeXFpJ5alVcxOV3BTyufTtWBpHw51O916fU9e1K7s4bS4SXQ4bbUXnlsmMZSVvNdckPu+7ggYz3rsvAnhPS/Bmg/2LpDXT25nkuGa5mMkjPI25iWPJyaAN6iiigAooooAKKWkoAKKWkoAKKKKACiiigAooooAKKKKACiiigAooooAKKKKACiiigAooooAKKKKACiiigAooooAKKKKAPmD9uAZ1Lwx/1xm/9CFeG+BbXz/EEG5cqnzH8K90/bdGdR8M/wDXGb/0IV5J8Nrf9/cXBH3VCj8a9jLYc84o+c4jr+wwVWXlb7z6S/Zx51DWf+uUf/oRrrfjX8RYfhn4Ui16bRL7VxJdJbiG16qWz8xPYcfmRXIfs3/8hDWf+uUf/oRr2d0R12uiuPRhkVjm3+9y+X5E8I/8imn8/wD0plbR71dS0iz1FYZYFuoEmEUq4dAyg7WHYjNWqKK80+lOH+PWtal4e+Emvaxo93JZ31vCpimjALIS6gkZ74Jrivih4jGh/Day1+28R+IIkTWNN+2zXxZAsRkBkx8oypGc9a9L+JXhdfGfgfUvDLXpshfRhfPEe/YQwbO3Iz09RWL4w8Caj4v8MW3h/wAQazp8tpBd2twBBprLvELAlGDSsCGAx2x70AVNJ+Jd/rOqWWl6X4UnN5qEEl9aJc3Kx5slICzPwdpdiAq9ccmqWl/Fy41rX9N8P6H4VmudTuoro3Mct2sa2slu4R1LY+bkjBHrUnh/4V3/AIb12HVdB8WNGbOKW0sYbuy89IbOQhhAx3qWCOMo2RgZBzV3wZ8LrXw14u0/xJFq01zc29tdJch4gPtM1xIrvJkH5cFcBQDx3oAg8OfFZPFB0q18N6FJdajeWMl9cQTXAjW1jSQxEM2DuJcEDHpmqGn/ABin1jVLfS9C8Jz3V4bO5uLtJbtYxbPbuUkjJwdxyOCOuRVjwl8J7jwk+n3mgeJFi1G2tZ7OaW4sfMjuIZJmlAKBwQyseCG9cjmrfhH4U2fhzXo9Xt9WmnlOn3NtceZEMzSzyb3mJB454C46Ac0AZNl8YG1PSNLvJ/Dt5pdlr9leSabcC5RpQ8ERcgrj5SQG2nnpzXd/DTU21r4e+H9YaS5lN7p8NwXuWDSneoPzEAAnnsK4+P4Qwp4a8JaL/bshHh2G6iWX7MP3/nQtHkjd8uN2e+cV0fw40fV/DtlB4cllEuj6PptrY2krRBHuJEX55epwuNox65oAxviP4s1Y+GPETaHpsrW+nt9llvkuAjpKGXcUXHIXOCc+tW9V+JGn2F7eRKtnLb6fOtvdFr+NJy+F3bIjy2Nw+vOKm1/wNeahaazptnr/ANh03V5vtE8X2UPIshILBXLABWIyRtz1wRV+38MXdjqt5cabqFnFaXtwLmeKawEsiyEAMY33ALnaDhlbBzQBF4G1rXtV1rxFb6naW0dpY6g8Fu8cuWChVIBGOeuc1Y0/xNJf+K9Q0S3s4dthJ5czPchZiTGHDrHjJQ7gN3rn0q1omi3Gl63q15HeRPZ6jP8AaWgMBEiSkAH592CvHTbn3rP1vwnPrGvW99fajbiC1kd7fybTZcruQpsM27lPmJxtBOBzxQBy0/ia7iGvaVNqrSXqaLd3EHk30c/lMhY/NsAKOMgD2FX9N+I1qvhiy1BYRPaS+TZ2t7PcrFHdXJU7/mboi7Tlz1wcVJZ/Dq4RBHda5DJHFo0ukwLDYCLCOMeY53Eu/r0B9BUi/DlLbYmm6r9mhheK6gga2DxxXaAq0oXP3XUkMnqcgg0ANHxGEkSQ2ulx32oNqKaf5VreJJEWdSyuJBxtwDnuMVWbxLr2meKPFk8mlteWun2tvczxi6AWBRDucR5HzNwT2ro5fDl3ePpk2oahbGawv1vALWz8mNsKRtxuYjr1JNLe+FluZvE8hvSv9vWot2Hl/wCpxEY8jn5uue1AGTrfxH0+yvLmG1WymWzgjnufPv44HIddwWNG5dtvP4gVBp3jPVzq3ii7uNPjm0TTbSG7t/Kf98UaHzMbcck/pWnb+EbrT76S50nUrSIXEEMd0tzYCbc0SbBIh3rtYqADncOBx63F8P31tr2panp+qQwjUYI1lSW08wrJGu1XB3AYx1XH0IoAzZvGt1FpGmXiaRBeSaneraWy2l8kiHchYMX6DBBBHan/APCaSpK+lzaSV10Xa2q2azgoxZS4ffj7u0HPFYWt+CNYhurG6069jW9uNdhvbmW0sxHBAEiZN3lFmznjd82TntW43gu4edtWk1dDr5vFulu1tcRLtTYI/K3Z2bSeN2c85oAoax4mvLnVNI02SKTTr+28QQW95Cku9ZI3gldSGHVTgceoqpp/irxDLqHhmDTYRdWuoXuoRXBvJ1Eh8l5AACBwBtyPbAreHg15r+HVL7UhNqA1OK/mkjg2I3lxNGkaruJVQGzkljnPrTLTwXLYw6O1jqiLdaZe3Vykk1sXR1nZy6FQwIwHwDntnHagCjF4yeyRohG9zPc6zd2cTX1ykUUZjP3d+MAHooPJ5qKTxZcWXxM1LRVilvb+5sLF7TTVlGEyZvNkLdFUADJ74ArVk8I3a6Vfafb6jZPDf3lxcXCXdh5yEStnAG8YK9jkj1FUB8NreG4ivbPV7iHULS0s7eyuzGGkhNuHGW5+cOHIZeBQBo3HjFbTxfZaDeQWSG9uGt4fKv0eYMELgvEOVBCnmna1d3cfxG0e0hmk8mTSr2RoQ2Fd1aHaT7jJ596z7DwDc22qaXO2tRPaadqMmoRxrYgSyu6upWSUsSQN5xgD0Oa2fEvhePW9TS8kvJIAunXNiVRecTbMsGzwRs/WgDl9G8aDTJtWi1O8bUJ7OxjnVIb6K4U5k2YJQDY+5lBzxgZq9P4/uNNl1aLXtIt7F7FrWOPbfKyzPcfcBYgBB6k9MZrI8TeANWOiX0ovoL+dtPh09La1sVgVYUlVywUud74XoTg9Mdql8P8Ahe5vbW90tLeay01Hgu7S7udPSCcXaNnmMY3oAEHIGcsAfQAXXPiDqkmmypottp0moWt/aRTmK9WaFopmwNrr34II7da9JgMzQo1xGsUpHzorbgp9Ae9c1qXhrUNU0KWyvdTslufPinglttP8uKNo23DKbyWyevzD2xV/R5Nfk17UBqPkjT4o4o7cpFsMsuCZHAySF5AAJPQ0AclF4q1TSNW8X3VxYS3ml2GpxrJK04BhjaCHIRe+CxJ6dasa7r9/9u1PVrD7c+jaRKq3rRzoo/d5MmxCuWGCM8jOOK1NR8HJeaZ4msjfsg124WYsIs+TiONMdfm/1ee3Wo7zwfdSLqlja6wsGk6s5kvLc2u6XLACQRybgFDAc5ViMnBFAFXVPHV3FcNJpmiJeafHqUGmyXD3QjYSyleQmMlRvX681q+JtWbTfEekQ+Zc7Zbe7laNGAjfyow3zZGfpiuCi8OatpvifUdQs9Jnk1RtTMtkj2SSWph+VVYznlfkB7gqeAOmfRfEPh9dW1WxvjdGH7JBcwhAmd3nJsznPGOvvQBhaf431C9tdOkfQfsf9r2Utxp2+5DEsiBtrgD5cg5B56Vz3w9vtaebwbdXzTedqtnc3Vwn2syC4by9yk54Xk8AcCuxh8IJHB4bi+3Mf7Dt5IQfL/12+Ly89eMde9V4PAsSabodi2pS7dK02aw3pHtaQSR7N/X5SOvegDK1n4gXiWWvWVlb6d/a1lpUt9b+TfJOg2ZBD7fusDg4PWrcfii7tbjRLnXvMtDJpNzeTxwSh4WCLGcnjO75uMdM0lj8PpBLJ/aWrxTwnR30hIrayEAWJurk7mLP79PYVdPg17xdPXWNRjuvsmnT6ewhtjEJEkCANyzYYbPoc9BQAjeMru0WCXVtENnDeWktzZMtwHLmOPzNjjHysV5796f4c8X3OpXulQX2jNp6avaNdWTGcOxChSVcDocNkdelMPg++u4YIdY1qO7js7SW2s/LtPKKl4/L8yQ7zvYLxxtHXirtp4XW3u/Dlx9sZv7EtHtgPL/126NUz14+7nvQB0VFFFABRRRQAUUUUAYniQZnh/3T/OstRg1qeI/9fD/un+dZor06H8NHhYpfvpHnnxh/1umf7sv/ALLRR8Yf9bpn0l/9lorjr/xGelhf4SPNO1NOaTdTlPFdx5B9BfAv/kQIf+viX+dJ8bfiFJ8NvCsOuR+Hr7XGlulg8m2Byuf4jgH6D3pfgX/yIMX/AF8S/wA67llVhhlDD0IzXm1PjZ7tD+HH0K+k3f2/S7W+8iW3+0QpL5Ugw6bhnafcVZooqDU5v4j3Woab4bOsafM8Z02eO7uEUZ823U/vVP8AwAsfqornvGviC6N9qtxY310umaRpSyzG0kVTLNMw2AMQeiAn/gQr0K4hjuLeS3mQPFIhR1PQgjBFcZpXw9trDwFf+Ff7TuJ/trEvdyKDIFG0Iv0VEVR9M0Abni2WeLw6zwXS2r5jPnyXCwhAGB5Yg9cYIAyc1yei+N7n+y9Pt7K0bVL+71m400s90GjR1Dybg4AzGFAxxkDjqK6zxXoP9t2lkkd0LeexuUuYWeMSIWVSuHQ/eGCfxwayNE8DLp89nczarJcz2+qzam7eSqB5JYjGVCrwqjORQBf8Z381hpOmyytNFLNqNtC/2WQDljyMkHK+o6muT+P99rduPCGnaXKIoNS8RW9tdbbh4WkXa7eXuTkKdvJBzxjvXdeJtGTW7W1gknaEW95FdAqM7jGc7fxqj428KxeJ7jQZpbuS3Oj6rHqSBFB8xkVhsOegO7r7UAcv4W8da1qB8R29r4esbaw8N3ZsHuLrUyoldVUkhm5CjPJY5rLv/jPJaw6hbwaFBqOpWer2emhLW8Bhm+0jKOrkdu4NbV98LLO68PeJNJbVrlP7b1gat5gQfuZBswm3oy/JyD1zWcPg/wCfqt7qmoeI5J7m71ex1NhFZpFGhtfuxqo6KfXrQBDqHxa1rTX8Ti98IRhPC0kI1SRL0EMkoVlMQxkkKxJzjpWV8O/iBfz/ABK8W+F9PhudbvG1tp9s1xtisLLy1wxJ6ZPAUd812Ou/DK11WLxwj6rPH/wlvkebiMH7P5UYQbfXOM81jP8ABPT11G+1ay169stUu7p5GuoUAYwPEI5IGH8SkDIJ5B5FAEmo/Fz+y9RuLG+06wnlXSLvUofsF+J1Bt8b4nIGASDwRxwaz/EHxV8Qx+GJW/sK30vUdQ8NXGtaY5ufNCCNNxDjH3gCCOx6VNB8Ff3dpDdeJnkgstDuNGtUjsY4yI5lCtI5HLPwPbj3rd1X4XWGpDSY7nUrjytP8Pz6IVVADJHLGEL57EAdKANPwz4kvofhda+KPEqw+YunJdym3JO8eWGzg4wSc8dKZfeMrrRGH/CSaXHaJNbSXFsbebzCxQZMbZAw2CORxVzSvCxj8Bjwjq18L63FoLMSpF5TeWFCjIyfm4zn9Kr3Pg19WQr4k1VtR2Wz21v5cIi8sMMGQ4zl+BzwPagDL8dat4mh8KwXk2nx2sralp/kraXZLOHuEDRsTjHBwe2Ca6bw1rV1qGpanpeoWcVrfacYjIIpN8bpICUIJ5/hYEe1UbjwvqGoabFZ6trz3QhubWaIpbrGAIJFcZHdm2gE/kBWrp2jpZ+I9V1lZmd9RS3RoyOE8oOBg++/9KAPJ9A1TWLhfFytrklsLfxhLHHNPqKwrHGqAiIbw2VJ/hUVN4L+Kd9fQeEND0fSbjVLzVjexTXN/eL+5NrJtkZmVRvB5xgDIxWzN8JY11x9csddkivv7YuNUj862WWJTNGEKFDwcYBB6ineBfhNb+F9T0LUP7cuL2bSTqDZeFU85ruTexOOmD0xQBtePvGF/wCG9S8M6VZaMmpX2vXbWqKZ/LSJlTeWJI5AwfesDw98XIrzxX/YGr6P/ZrRyX1rNcedvjFza4Z4we4MZ3A+xFdd4o8Kw674k8Na1JeSQvoN3JcpGqgiUtGUwT265rzP4qfCO51Hw3e6fost1cX2seKhqbXKssf2GOX5Z+c5ZfL3LgcksKADw58SvGniTxnF/Z+n2NppV34bl1O1triQ7iBKVSUkDqQAdvTBrtvgbr3iDxL8ONL1rxEbV7m5i3eZCSC/zEZIxgdO1TS+AraHxZp+u6VefY0tdJ/sd7Ywh0e2yMAHIKsMdf0q98OfDEvg/wANw+HxqIvbO1ytqWhCOiEk4Yg4Y89cCgDpKKKKACiiigAooooAKKKKACiiigAooooAKKKKACiiigAooooAKKKKACiiigD5k/ba/wCQj4Z/64zf+hCvN/AcIi0MyYwZJD+lelftsDOpeGf+uM3/AKEK4rw5atHotlGq5Z0zj1zX0WTR15vI+F41qtYeNNdWez/s3jF9rJ/6ZR/zNez141+zpG0Wo60jcMI4wR+Jr2WvPzb/AHqXy/I9bhJWyqn/ANvf+lMKKKK80+kMzxPrdn4f0h9SvcmMOsaKCAXdjhVBPAyfWuO1/wCIV7Fps40nSYn1O1vrOC4hN5FIgjnlVQwdTg5BI9j1rq/GWhJ4i0Q2DSJHIk0dxC7x71EiNuXcvceorIv/AArfX+gXFnI2j2d01zb3ETWlmyR7oZFkAcFssCV9RjNAF7/hJLyXU5NPstAuLue1SM32y4QC3ZxkICfvsBzx2I9az5fiFpi3/lpb+ZZ/bRYfaRcxg+cTtx5ed23dhd3qas2+ha9Z6zeajp+pWEJ1LynvVa2Z9kqKFLRfNwCoAw2elQaP4Rn0nUHW2Gjy2DXjXStNZFrhNzbiocNjr0OMigCjofjy+XQb3UvEGlJbFNVm0+0Edyn75xO0ap1wpAXljx1NTy/EWzjh8v8Asuea/F/FYta288cvzyqSjB1O0qcHPpTZ/A91Lp9zYteWTxpqzarYtJblisjSM7LIC2GX5ivGDg1cfwvd3K6c9w2lWslnqUd4VsrUorqisNpyxOfm60ASa/4wbQRBJq2ktbwO0SSubyIshdgvypnLgFhkj39Km8fXt5b2WnWWnztBc6jqMNqJU+8iE5cj3wDWF4t8BahrWoam8Wo2CQahc287PcWpknhEWz93G24AKSmenG41tfEK1vJLTS9QsbeW4m07U4LkxRrlmjztfA78HP4UAVtW8btaXrR2eg3N7aR6lHpkl0LhECTMcfdbkgEgZ9ap+G/FN1HZzW80c+qalc63fW1pAGVD5cUjdWPCqqjqfauY/svVrPxfqWorptzd3j60bi1s5rCZ4XQkKJfPB8pSEJIJ5GMYzXW23g2+sJYb/T9RtxqEGo3l3GZoSY2juGJaNgGB4yOQeooAoa34yvn1nw/HYWN6tx/aM9nfacGXcXWLcAW6bec7q3ovFkk2m3E8WjyLd2l01rd2011HEIHAB5kY7SCGUg98isq58Fasb6y1m11i0j1eO/kvrhntS0MpZAnlhd2VUAdc5pJvA+pNdR6o2oWNxqD3kt1dRXFuzWsjPGsagIGyNgRcEk9/WgCCXxjc6lqGj6looka2n0u+mNozqA0sR24LdOCDyDg10nw+1fUtd8I6fquq2KWdzcQJIVSQOrZAO4Y6fQ1i+GfAc2lxaUlxqUU32K2vYJfKg8sP9octlRk7cZxjmrWg23iPQovD/hyNbS6tod63N0sLqq26R4Ucsf3jOV9sBuKANDX/ABJJpuvWWh2mkXOo3t5bS3EYjdURVjKg7mbp94YqrL4xVvDlrrtjpclxbTxs7CW5jg2Fc5TLnBbIPArSudHebxlY6+J1CWtjNamLbyxkZG3Z9tv61yUfw/1C1srCG21LT53t7SW1YXlo0ka75C/mIu4YfnHOc4FAFuw8Z6hqXiy2tdP00S6LdaINSjuTMqyAMww2088A/d9am0HxbNc6VpcFjZ3etajc2hunDNHAVj3lQzH7oJIwAPSk0Pwbe6PJozWuoW0gs9GGk3PmQtmRBtIdMN8pyOhz1puj+ENU0FdOn0jUrNru3sPsM/2m3Zo5VDs6sArAggse/NAE0XjuG8ubK00nRb2+uru1muPL3rH5PlSCORHLdGDHH1pr/EDT5ILE6fam5ubu2a5MElzHAYkVihBZzjduBAA64qbw54O/sfWrXUVvvOMdjcwT5TBlmnnWZ5OvA3A8e4rMsPAFxpgsri0n0y6uoYZbeYXtoXjdGmaVSAGBVgWx15oAxvFXjK7vLDWdV0LUZobQ+E47+1AxmOUzSqW+uFA9OK67QvEGtXvj3XtDuNKRNPsEt2iuBOu794rkkr1Odox6VR8QeBp9Vg1JBfWtsb3Qk0vbFbbUjYSO+8Lnp8+Me3Wtuz0a7s/GOoaxBcQNa6jDClxE8Z8xWiDBSrA4wd/II7UAR6r4lkt9SvLDTdHudUlsIllvPKkVPLDDcqjd95yOdo9R61DbeMI9SmjXw/pk+rR/ZobqWRJVjEaS8oPm+8xAJwPSlv8AQtYh1vUtR0LULO3GqRoLhbm3aQpIi7BImGHO3HByMiqWkeD7/wAOzbPDWpW0FrLaW9tMtzAZHBhG1ZEIYDJUnIII6UAUND8YXtpc622p2N5cWFvrrWf2ssoWBXZVRQvVgCwBI6Zrc8Z6hdWWt+Fo4LloYbnVGjuQMYeMW8zYPtlQfwqrc+DZptB1fTf7QQNqGrrqAkMX3AJUfaRnk/JjPvWt4k0L+2L7RZzOsaaddtcOhXPmAwyR7Qe33859qAKOn+M4riXT7iTSbqHSdRuRbWl80ikSMSQpKfeVWwcE1i/DDxjPq3h22hWG61i8gt5HvrlCoVJAx2xE9C5HYdB1rQ03wlqMNvpWkXmo2s2jaVcrPbqkBWdwhJjR23FcDPUAZwKxbH4Y3Wm6DNpel64tql9aPDqCrCdksucpMoByrfwtz8y+4BoAseJPGstz4e1mGyB0/VNPe1L+VcRzjZLIACGXI5wwI6irtlrPiLXNQ8X6K1n/AGclkxgs72KdGdGMKspK9zk5/SqX/Cvr+ca3JcX2mW7amloiRWdmY44RA5buxLE5/Ctq40/UdCvfEuuWgW9gvY/tK2kcLGczJEECqQcEHaO2eaANTwbqj634T0rV5FCSXdpHK6jsxUZH55rWrG8D6ZLovg7R9JuG3TWtnHHKf9sKN365rZoAKKKKACiiigAooooAKKKKACiiigAooooAKKKKAMTxH/r4f90/zrNFaPiX/XRf7p/nWcnSvTo/w0eHiv40jz34wj95pn0l/wDZaKX4xf6zS/8Adl/9lorjr/Gz0cL/AAkeUiVamRgRXOpdtuq7DeYHNdx57ifTPwM/5EGL/r4l/nTvjR8SNP8Ahh4Xh17UdMvtRjmuVt1itFBYE9yTwP61X+AEnmfDuFv+nmX+dd7PDDcR+XcQxTJkHbIgYZ9cGvNqfGz1qP8ADiQ6VeR6jplrqESSJHcwrKqyLhlDDOCOx5qzRRUGpzvxD1DUNH8PDWbCTalhcRT3ibQfMtg2JR7YUluP7tYXjXxJewalqbWF9PDp+k6WtxdPbIjM0srgRAFhjhQzfiK7q8t4bu0mtbhBJDNG0cinoykYI/KuJ0r4fPZ/D7UvDEusNc3N8fnvXi52KFWNSM87URR15OT3oA6TxRNew6A0ljI6T5jPmCSOPaMgnJk+UAgEH68Vy2leOmTS7GNLS71bUbvVrjTgiyRYSRQ8mN6/KUCgYYduvOa6PxfoMmt2NlFDcQxy2dylwqzxGSGUqpG2RQRkc569QKxdA8CzadcWNzNqUEklvrE+qOsNqIkJlhMflqoPygZz+FAGp448W2nhDwzHrGqW7tLLNFbQ20brmSeQ4VNx4A65J4wK8v8AiZ8TtUvLP+wNHtZtP1OPXNNtLx4L2Nt0FxIMeXIpI+YBlJ6rXpvxJ8JQ+MvD0enNci1uLa7ivLWYxiRUljORuU8Mp5BHvWL4g8A6hr1jZwXt/pFo1rq9nqKfYNN8pSIH3lD8xJLHuTx6UAc/pHxI1TQ9U8axeJNOEWjeGzbrGVuBLMpkTIQsSTIWYjB7d6sa78a7LQ7W/wD7Q8P3TXlta293FbW11FN58csqxYDKcBlZgCpq/wCI/hd/bGoeLS2qRJYeJVt3mRoC0tvNCPkdGztIzjIINL4i+HeqeIPC02iX+paJbFjalZrHShESYpVkJb5iTu2gYBAHXFAGJ4k8SeKrr4q+HdKu9LvNP0/+yLrUZ7ODUVVpGTbguynnbk/LnnNWbjxd4h8ffDCPVdC0288NxahKv2a9mvYI2EavyTlhgNt28HPNdbrXg1tR8e2fij7eIxbaTc6d5Hl53edj5857Y6Vz0PwsubXwv4O0u31q3ln8MtIyi6tTJbXW9SMvHuHK5yOaAM/wV8Ulk8MaBplpZ6jr2tPZ3X2kzSxRsTaEJM7PnaSWxjBOc5q/L8WxD4AtvG03h2SLS5bP7Ywe/hWUIG2sFQtliME8V5/P8KdS0DxJo0Gotc6npsFpqMj3tnp/mKZ7iUOYvJB+QbRjPQ9OK1YfhV4l8V+Fr+W/m0zw/caxpSaY9pLYed9ihjY7GhG/EZZcFl5we9AGx8U/iZezeB/GR8IaXqEx0ixCzalFKkf2aWSPeCqk5bYCpOOmatD4wWOn6PPI1jLqEOi2tqNVuftMaP5jxqzbEY7pCobJwKTWfhNq0ui+JdE0bxRBY2HiSKMXgksvMkjkWIRu0Z3AAOFXIIOOcGtHRfhrc6Df382kX2kSQ6gIGnW/00TvHLHGqM8ZyMBgo4OcGgD0W2mjuLaK4hbdHKiyIfUEZFPpEXairxwAOBiloAKKKKACiiigAooooAKKKKACiiigAooooAKKKKACiiigAooooAKKKKACiiigAooooAKKKKACiiigD5q/bQTzNY8LJ6xyj/x4VlaDbLGsCFN3lxAA+nFbn7YCeZ4k8Ip6rJ/6EKyrKdYYZc44AUe9fR5Un7Js+B4rmvrFOL6anonwAYNrevEdNkePzNev143+zt82o622c5jj/wDQjXslebmv+9S+X5HucKu+WQfnL/0phRRRXnH0QUUUUAFFFFABRRRQAUUUUAFFFFABRRRQAUUUUAFFFFABRRRQAUUUUAFFFFABRRRQAUUUUAFFFFABRRRQAUUUUAFFFFABRRRQAUUUUAFFFFABRRRQAUUUUAFFFFAGL4i/10X+6f51nL0rS8Q/6+L/AHT/ADrMFenQ/ho8TE/xpHnvxj/1ml/7sv8A7JRR8Y/9Zpf+7L/7LRXHW+Nno4b+EjwWFNxqyIyBUEe5TVhJcnFdxwn0x+zpn/hWsOf+fqb+db3xK8feGfh3ocWs+Kb17W0lmEEZSJpGZz7DmsT9nkg/DeHH/P1L/Ouv8TeHdB8TaeNP8Q6TaapaLIJBDcx7lDDofrXm1PjZ6lL4EXrC7t7+xgvrWQSW9xGssTj+JWGQfyqamwxxwwpDDGscaKFRFGAoHQAU6oNDC8b6xdaDpEOqQRRyW8V3Ct7vzlLdm2s49Cu4Nz2BrK8YeKrvTNVurWze1igsdNN5eTzRPIIyzhIlwpB5+c/8BrqNYsLfVNJu9Nu0D291C8Mq+qsCD/OuB0/wTr//AArvWtM1S6tbjXtSCRtOGOwxxBUiycZ+6pY+7mgDtfEN5eWmj+fYxtLdFowqrbvNnJG75V5+7nHpxWFZ+OLGDSrWbU2mku7rUJrGO3t7OQSCZSxERQ5IYKvPY9Rwa0PG2manqWl2cGnMHEVyj3VsZzCLmIKQY945Xkg/hiuY8L+CdW0+5064njsrdYNeudSeGKZpBHFJA0aqGblmBIzQB2+qaxaaZpaaheLNGsjIiRCMmV3bogUclvasifxzodtaNNdLfW8i3qWL2z2r+cszjKKUxn5hgg+9P+IXh5/EWlWkcKRSTWV7HdpFLIyJLtyChZeRkMeexrJHhKZhp81ro9lpMsWsW97cIt287PHGpHLt1PPA44oA6nQNatNaS4+zJPFNbTeTPBPEY5I3wCAQfUEGuP1z4paZB4V1zXNF0zUtTj0yC5ZZRautvLJDwy+ZjAAPf2NdL4e0m60/xB4hv5mjMWo3MUsAU5ICxhTn05rzrWPhx4i1K+1ZNPjsfDmn6npt7b31vbXbSw3k0oxHL5ZAEZHJJHXNAHVaZ8RtNuNO0Y3GnamuqanZC8TT4bV5JRGEVmfAH3MtgMcZrkfEnxfe311r/QANT0RPC9zqn2cRFZDPFKVKscZTGMEY4rS0Dwp4v0XX9F8SW+n6bNd22gLot5aPfEKfL2lJUfZxlgcqR071zun/AAZ12CW+aW/sidR0DULS4dScJdXMrSfKO6DIGetAHqGi+L7S4+H8fjDVrebSrVbIXdwJkI2LsDEjuRzwe9c34r+Ki6XYaFeWHhzV7iPVdSt7QefavF+7lUsHTI+Y4AwK3tB0vVofhrBoWp6Tp015BYLaNbSXHmQXAVAp3NtBAPPY4rz+X4aeLfs8f2V7a3sbHXLPUtN0aS/aZIEiUiRFlK5UNu4GCBigDe8S/ESey1e/ezuoE0rTDbrqTyaXPKbMscyLJIrbVIUrxj5epqr8WvizZ6N4S1ybwzJc3V/YPDD9rjs2ltYpZCpCs/3c7T+GRTLnwR4ui0nxloWnw6X9j8VXUl19omuSXsjOirMpUL+824ypBGc1iaj8LPGOn+BPEngXw7/ZVxpurXUM0N7dXDJJGirGHVlCnJ/djBzjnpQBpaV8Up4/Eniu+8RPqFloegS21uI47DIZpI0yztgtkvIMAY4rsfGHxL8K+FL2/s9YuLpJbC1hu5xHbM+I5ZPLTGBydw6CuQ1j4W65qOifEGx+1WcUmv3Vrc2DFiQDDHEMPxxloyOM8HNZvjT4cePPFviLWtYu4dFsftllY2tvDHdtIV8m4Erlm2jrzjHtQBvfEH4pRW3hi8l0Fp7HVrK9sFuINQtDGywTyKN+1uxUnntVjWfi7Yx6roNvoek32rWep6udNe7jhcRkqjMxhOMScrjjjrzxWL8WfhTrXjHXfEc8Uln9h1a2023CyTFWxBKWlzgcZU8VLb/D/wAZ2Nt4ZsFl07ULTwlrSXOmM03lST2flsgjf5SFdN2M8hsdqAOj0z4jackupJqN2LiaPVv7OtLO1spBcGTYGMZUk72AOSwwAKku/iv4TtRBHK2pfbJtQbTRZLZObhLkLu2MgGRlcEHoQRXK2fw18TWPi1vF0H9nyXkXiCbUYbN5yFkgmhWN1L4+VwRkHBFSw/DXxFP8RLLxteSWMNxJr41G7to5SywwJamCNVbHzv3J460AekeE/Eml+JrK4udMeXNrcva3MU0ZjkhlT7yMp5B5B+hrYrjvht4Z1Hw7qHiy4v3gZNX1p7638tiSIzGigNxwcqa7GgAooooAKKKKACiiigAooooAKKKKACiiigAooooAKKKKACiiigAooooAKKKKAPn39qiETeMPCCHpslP/AI8K466JV+GO4dMV3X7TKb/GfhPPQQzfzFcFfcXJz0xjrX1eTr9wj8t4zqf7Zbskeo/s4/8AH5rH/XKM/qa9K8aeLfDng3SV1XxNq0GmWbSrCskp4Zz0A/I/lXmv7OP/AB+6wP8AplH/ADNejeOvBvhrxxo6aT4o0uPUbNJVmRHJG1x0II+pH4142bf71L5fkfXcI/8AIpp/9vf+lM27S4gu7WK6tZUmgmQSRyIcq6kZBB9MVJUVla29lZw2dpCkNvBGscUajARVGAB9BUteafSHM/FPxRL4M8Bap4mhs0vJLJFYQu5QPlgvUA461UuPiZ4Ns7q4sr7WEhurMRfbV8titsZAu3ewGFBLAZNN+N2g6n4n+F2taFo8KzX11GixIzhQSHUnk+wriNW8AeJrjw18VLOKyiM/iFYBpwMo/ebII0OT2+ZT1oA7y/8AiT4LsdWvdLudaRLmwkjjvAI2K25cKU3sBhQQy8k45qzqvjzwppd9PZ3mrIj2xRbl1Rmjty/3fMcDCZyOprza7+H/AIok8LfE+yWyiNzr7WpsB5o/e+XaxI2T2+ZW604eC/F2n+EfGvhGDSI70eJn3QX5uFCQiWJUfzQecpgkYznjpQB6SfHXhT+wm1z+2ITYLefYTKAT+/37PLx1zu4rP1b4leGbKwv5o5p57m1sZb2O28h0a4jjzkx5HzDI6jp1rz22+FXifT/iJBDYzwHwrAU1hDI3J1RIPKXK/wB3cBIfeqkPgb4g61rem3GuWt2biHQNQsr2+u79ZFkuZ1wvloPupn9KAPQtD+I1rrE3hmSNbawttYsZruSO9Z45kEaKxKDbtZRuGWJHtmtK3+I3g2dDIusIsf2WS7jeSNkWaFPvvGSPnA9s15lqXw78VeINJ8I6ZLYtpn9m+GtR0m7mkmU7JZYYkjZdp5UlTVjxj4N8YeL/AAzoOlvoUelS6FpU8bMblWFxObcwrHHj+A/eJOPpQB6Z4Y8d+FfEl3Fa6Pqi3E01v9qgUxsnnRZwXTcBuAPGRUviDxp4b0K9kstR1DbcQwfaJ444mkMMWcb32g7V9z6GuP0Twhrlr4s+Ht/JaxpbaL4flsb4iQfJKwjwoHcfKaffaJ4k0Xxr4z1TT9FXWbfxJZwLAwnVDBLHEYij7v4DndkZ78UAdTd+OvC1tdJbHVBO7Qx3B+zRtMEic4R2KghQexNcv8PfitpmsG+tddurazvItcn0yHZE4jOHIiVnOQHYDpnn0rD+FXgzxh8L5b+0tdNi14ahb2nl3IuRGsMka7HR887B1GM1BL8PvFLfDe70cWUIv5fGa6sEEowbf7Wsm7PrtB460Aes+I/Emi+Hhbf2teeS905SCJELySkDJ2qoJOBya88+HvxYbxFLbyXc2jQ2dxqOpQxuZJI3aC2PyuqkEE45bJXHYVu+OtG1pfiP4a8Z6Tp/9qRaZBc209osoSTEoGHQtxwRg/WvHNW8C+MNK8Nz67q2kRWyWx8Q3lzFC4m8tblP3QAHLZ9qAPX9V+K3hf8Asy9k0nUoJLyGwN/F9rjligaHOBIXCH5Ce4BpdC+KGlX3iPWdFurS6tv7Jt4JpboRO0T+ZHvOPlyB2BP3uMV45a6bcaz4bh8O731jxLqfg1bLTXhvYZYLeJAjFJNgGwngBmznbiu8uvDPj/R9S8XXXhu3CX2saTYR2N2sq7YZYIdkitnoTghTgjJFAG98QPifaaZ4Uv7/AMOyRT6lY3VpFPa3cLoyJNIqhipwcEE4PTIrTtfiFo8Mt/Hq19ZK8OpzWNtFZGSaSQxruYMuwHcBycZA9a8p1/4deNdZ1DxJdxaRdxx3tvpkNt9v1BZZpDBOHkZiOBxnAre/4QTWrca9cTaDeyahNr17qGkX+n3yRTWu9VCHnqrYwR6DpQB6Nqnj7wpppAutUAP2Vbx9kTP5MDdJJMD5FPqcVV1H4j+GEn1PTtP1SG61KwtPtMqBHaKNCm9Wd1U7UI5zzXBaX4H8W2utatqXimyutel17S7RLw6dfCAefHH5ckbg9UbOQw9+K0dB8AappVr8RrW102K1t9XsIbbSoxMH4S2Mewt6BuMn60AdFb/FPwnDawR6pq1ut/8A2fHqFxFapJKkcLrnzAdoOz3IFXtc+JHgzRi323WUKpFFM7QRtKqJJ/qyxUEDd2z1rgvBvw/8TaaPEH2uyiU3ng+z0uAiUHdcRxSK6+wyw5rzLS7C60W18U6X4jmaGxsNO0mHVdPiuooZrloYQSsYcFpOeAVxnpQB9aQSrPBHNHu2OoZdwwcH2NPqtpVxHdaXaXMMUkUUsCOiSLtZVKjAI7EVZoAKKKKACiiigAooooAKKKKACiiigAooooAKKKKACiiigAooooAKKKKACiiigDG8Qf6+L/dP86zRWn4g/wBdF/un+dZg616VH+GjxcSv30jz34yf63S/92X/ANloo+Mn+s0v/dl/9korkr/Gz0MN/CR4o8a+1QiLaSQKlZzjPaozIQO9dx5yufTH7Owx8Nof+vqb+ddN478Z+GfA+kJq3inVYtNs5JRCkjqW3OewABNcz+zq274awn/p6m/nXU+NfCPhvxppSaX4o0mDU7NJRKsUucK46EEc15tT42evS+BGvZ3EF5aQ3VtKssEyCSN1OQykZBFS1HawQ2ttFbW8axQxIEjRRgKoGABUlQaGL4y1qbQNNt9SW3Wa3F5DFdkkgxRO2wyD/dLKT7ZrM8WeKp9L1aaxtVswlrpzXt1Pcl9kWXCRghAT8x3dv4a6HXdOt9Y0W90q6XMF3A8Mg9mBH9a8+svCPiaf4d69b6wIJfEWprHCWEuVMcIVI/m7Zwzn3c0Ad14h1CfT9H+1W6JJcFkVE8uSTdkjcAqAsTt3YwPrWPaeNtLi0i2vNVukSW6vZbOGKC3mLmVS2IjGV3iTavKkdenarfjW11i50qzi0nzGCXCG8him8qSaEKcor/w87T9Aa5Pwt4Q1q1vNMurqyjt1h8Q3OovG115zRxSW7IvzHlm3EZoA7LxT4p0Twv4e/t/Xrp7HT9yIXeF9ys5woKgbgc+1c/J8W/Akct3DLqlzHNZKHvInsJ1e2Q4w8ilMoh3DDHAqb4z+HdT8UeD4NM0mOKS4TVbO5YSPtHlxzBn59cDpXNeKfAviDUNR+KM9tBbsniPSLe104tKBvkSKRWDf3RlhzQBq+LPiH/ZeuXMFlfaM9hZx273k0kdzJ9mEjcmR40KIChBXcR78VQ8SfEi/tddt7HTLjSLmNvE9npUmxZWdIZk3EsThd+MEFSwxWNpngbxhonhLxZ4Zg020vV8RxRlbx7oKLZmt0ikDgjLBdpIx1rmvCPg3UNQ1++ttElhvrXRvF+mzS3JkAWSK3t1WRlPRiD2FAHqej/E7Qv7Fhu9W1G3luJpbvy49MtribMdu5V2K7N424+Y4xnoTVi4+KngmHS4dSbUrp7eWyN+DHYTuyW2cea6hMquehIGa8QtvDviDwz4x0vR768g0mZdN1eSWY3KRI8VxdllRZHG0ttOdo5HWqen3FpqGoXv9nR3WgaCPCUVpJaXlylvLcwqz7lR3H7zcAcMo/i6UAe1eJ/iQtrOraNc6dLbrpy3s/wBotrsyW6Mw2vII4z5aFdx+bB49M1txfEbwlNrcmi22oyXd7Dapdyi1tZZUSF13LIXVSoUjvmuC8H6Tr1vYa5q/hvw2ZdN8WaXaPaQXdwIZbFkt/K8qVWGSoGDx7+tP8A/Dfxd4PsPFNvpd7ax3s+h2tnpV8Tn9/FGwJK9gGPFAHb3XxK8IWltqU99qFxZDTbNb66S5s5opFt2OBIFZQWXPGQDTv+FjeFfs9rKtxfObuFri3iXTpzLJCoyZQgTdsx/FjHvXkGv/AAy8da4+uyNpflPd+EhpSPd6r58k90Zo5GYnGFXhvy967zxF4L1NfiFY+J4LCTUrU6KNOuLaG+NtJC6kMrKRwynkEfSgD0TRdU0/WtKttV0u6ju7K5QSQzRnKupq5WN4J0i10LwvZaXZ6WmlQxIcWiTGUREnJG49eTWzQAUUUUAFFFFABRRRQAUUUUAFFFFABRRRQAUUUUAFFFFABRRRQAUUUUAFFFFABRRRQAUUUUAFFFFAHin7QahvG/hjOOLafr9RXl98T9qk/wB416h+0Iu7xn4Zxni3n6f7wry+6Ui4fPXca+tyj+Aj8m4yl/tzXp+R6v8As5f8fmsevlR/zNeyV49+zuu281bHeKP+Zr2GvDzb/epfL8j7XhJWyqn8/wD0phRRRXnH0gUUUUAFFFFABRRRQAUUUUAFFFFABRRRQAUEBgQQCD1BoooAgtrO0tWLW1rBCSMExxhSR+FT0UUAFFFFABRRRQAVBNZWc0ommtIJJBjDtGCeOnNT0UAFFFFABRRRQAUUUUAFFFFABRRRQAUUUUAFFFFABRRRQAUUUUAFFFFABRRRQAUUUUAY/iD/AF0X+6f51mVp+IP9bF/ums1fpXpUfgR42J/is87+Mf8ArNL/AN2X/wBlopfjJ/rdL/3Zf/ZaK5K/xs78N/CR4ztQio5oQRxVRZnqRbk9DXccB9Nfs8Ls+G0K/wDT1L/Ous8W+KPD/hPTF1LxJq9ppdm0giWW4fapc9AK5P8AZ4bd8N4T/wBPUv8AOug+IfgXwx4/0aPSPFWnfbbSKYTIokKFXHcEflXm1PjZ6tL4EdDbzRXEEc8EiyRSKGR1OQwPQg0+obG1t7Gygs7SJYreCNY4kXoqgYA/Kpqg0MfxbrZ0Cxtr5rbzrdryG3uG3Y8lJG2eZ05wxXPsSe1Z/inxW+k6q+n29vayGGwe9uJbicxxxLvVEBIVj8xJ7fwmtnxFpcGtaDfaRc58q8t3hYjqNwxke46/hXnlt4b8UX3w88Qya1aA+I9SjjtxGJAcxwgKpB7bjvf/AIFQB3/iLVG0rRzeqsLybkVY3dgGyRkDarMTjJAA5x261m2XjLSP7Fg1LU72ztluLmW3hWN3fc6M2EwVDb8LymMg5HNSeNV1r+yrNdH+04Fwn20Wu3zzBg58vdxnO38M1x3hfwvraX2l3d9p9wix+JbrUW+1SrJKkT27KjMRxu3EDjpQB3uveI9E0HQxretahFYaflF8+cFACxwoORkZ96z9O8e+ENQvoLG11y2a6nnFvHCwZHMhTeF2sARleRnqOlZfxw0DU/EnguDTdJtRdTrq1lO8ZIA8uOYM559ADXnXxn8Mataan468cBI7VLC103UdJuXcANcWpcsnryGKe+7FAHaeN/ihaaf4s0fwtoNxa3F9d6g1nfSyWs06Wm2PeRtjxuc5HG7jOTVXSviYw8QaDYTx6Db6ffrqL3d1bTM0cX2YgZywXaTk7gQcdMnrWL4K8Ea/DN8Odcnsy10dQu9Y1x8gGKS5QkD1OMqv4VyGofB3xlq8Ph+3a1S0fT77VbwmZg0LM84kgjlX+KN8YIoA9pvPiP8AD0ukd1rllI5tlvFR4WYiBsgS428J8p+bpV7WPFngyxeJdS1CwC7I2WRot8cayHCEuAVQNkYyRmuB0zw/4q1XX/F2v6j4bOly6t4Tg0+K3Lq224Qy7owR/D8ykH0Irk/EHhL4oXXw0uvCdxp2pXKf2NZ2unW1pPEsCOoBm88nksCOMHpigD6F1XU7DSrP7Xf3KQQ7gqk8lmPRVA5YnsByaojxRoJ0ttSGox/Z1l8hvlbeJf8Annsxu3f7OM1m+JNO1DZ4a1G2tHvG0i5Es9qjDc6mFoyVzwWUtkD2rCm0bW28S/8ACYrpc2z+0EmOnbl84xiEx+Zjpvyc464oA2Lrx3psPiSwszMn2C70+e4EnlSeaZI5Y02BMbujsSMZGK6Matpp0U60t5E2nCEzm4DZTywMls/SsC2tNUvvHuna/daW1pAmkXVuRI4Z43eaEoDjoSqMT6dKraP4d1FvhRqHhy4QQXtzFfRIGOQvmySlM+2GWgDQ1fxx4b07TLW+bUEmF7Zy3ljHErM1zHGoZigA9CPzrJ0P4r+EL7wzomtX162lnWYle1triJ/MdioYouF+cgH+HNcFpvhXxlfaj4Hsbnw1NYW+g6Be6fdXUsyFWmlhVF2gHJXK9fer3gjwn4khm+E6X2iTWw8L2sttqLSlSEbyQgZf7wJHBFAHoGl/EbwRql3bWun+JLK4lupDFCEY4aQAkx5xgPgH5SQeOlWLbxx4UuLxrSPWYfNWGWcBlZQ8cZw7ISMOF77c15Vb+AfFdv4K0+yt9Ljjv4PHLattLLhbcyuRIcdsEcdcGqU/hb4j63rXh+61vTtUuL2ystSTULi4ni8jzZomRFgVQDt6cnsRQB67ofxA8G606rpniCzuN8DXEbZKrJGv3mUkAMB3xnHehfiB4ONrfXL65BFHYWy3dyZkeMxwsSBJhgCUJB+YZFeazeDPHFno3w5bQ7CGHVNB0S7glMjDZBcPCAgPrlhXPeI/A/j3xFNrFxNpGrzTT+EP7NMuozxFprozLIyqFwAnXH0NAH0F4f1vTNf05dQ0m4NzaP8Acl8tlVx6ruAyPccVoVV0eA2uj2VqyCMw20cZUdFIUDH6VaoAKKKKACiiigAooooAKKKKACiiigAooooAKKKKACiiigAooooAKKKKACiiigDxv48/8jn4ez2tJ/8A0IV5dcRs9wzFwTk16j8eW2+NPDi/3rScD8xXmcC7btkKksc5r6zKX/s6/rqflHFqvj2n5fkj1D9npdt7q/p5Uf8AM167PNDBH5k8qRJnG52AH615J+z8mzUNXA6eVH/M103xo+G+nfFDwrF4f1LU73ToorpLlZbUjJK5GCDwRz+Bwa8TNf8AepfL8j7bhZWyyn8/zZ3A5GRRVXR7GPTNJs9NhklljtYEhR5W3OwVQASe54q1XnH0JjeNvElh4R8MXviLVEnezs1DSCBQzkFgOASO59ar6P4w0nVtbvtMsfPlGnxI93dbQLeJ2GREXzy4HJABx3Nc7+0hZ3WofBPxJZWcM8080CKiQKWc/OvQDnNeYvpus+H/AApo3gHVNHubnTdJ1W2vr24trdmXU7BslmkAzudXK71PXGelAH0UL6yMPnC8tzFu27/MG3Ppn1pq6hYNs231sfMOExKvzH0HPNfN/j/w9/bfiy6n0TQ5m8J3WtaOkkKWrJDNMkp82RUwMKEKhmwAam8W+C4Le1+L91p/hopcw3VnJpDQ2xBQgxkmAAcc5ztoA+izfWImEBvLcSltuzzBuz6Y9ac93apcC3e5hWY9IzIA35V8sRQ6bf6R8UNPttFuLnxjda+F06dLRjIJMRbCkuMJsbLNyODXR6N4VmvZ9Y0zxhqU1lrz+IVuY7hNHaa4lQMpiMVxuwI9oKkdACaAPb/DnizQPEMN7NpeoRypY3EltcFvk2Ohw3Xtnv0rTF9ZeSJvtlv5RO0P5g2k+ma+bLvQbq28L6xpkWlvBLB42N1qcUenl2l04yZztGPMjyVYoDyAeK0fEng/TbzXtIuLF5dZsL7xTaSX1tFpTW1pFsicF1TJ4PG49OBQB9Bm9sxbi4+1weSTgSeYNufTPSuYvPHNqvjuLwjp9ql7dfYPt80v2lURIy4UBepdz2HH1ryS68O28eveKI52k0i30/xM15o8MumtPYSk2yhlaMDG0knBHRs1mXOj+ItcuNX1LT/Bw0PVLjwJGLe3gtgohmFxykbYG1yg46EAigD3vw34rt9aknX+zNR05YIVld7xY1UZJG3Ku3zDHOfUc1r/ANpadsD/AG+12k7QfOXGfTrXzh8T9Kt9W0RD4C0K5tre38KXUOrLDZND5hZU8qFhgb5AwY9yOeea3/GXhvRfD2kaBqWkaVbNqWnaH5cei3GlNNbX4bZuXIHyzEqBuPODzxQB6zrHiqLTdbTS20fVLhnMQWaFIzGd5Izy4Py4yeOnTNaGr6zZ6dZ3U+TdTW0bObW3ZTM+0Z2qpI5+pFeC6jYyTeHPH1r4h8O3R8XancK+i/6K0jorRp5CxSAYQRtuzyMYNR6d4Zez8DfGPVdb0pTrDpMn2yaH5nVbNclGI6bi3I680AfQVvqtlJbQSyzJbPNGj+TNIqyJuGQpGetQwa1BJq1/p81vcWos/LBuJ9ixTFxkBDuycd8gfjXz1Y+Fk1DTPH2oXOgm6uP+EP0tNOme3LHeLYk+UcfeBC9OaztV0HVtUk1FNR0e+uUu9T8MmcSQOfMVYQJSfUDkN6d6APqJb2za3a4W7gMKnDSCQbQfrTrW6troFra4inCnBMbhsflXzJ8RrS50X4k6hpmnaOq6XdeINHkgsPJItrkrDKZAI1HzfdXOB2BPSvTPgxpttY+GPFtno1zZxazNqNzPPawQGEWM0i5jjwwBwODn3oA9OS7tZLg28dzC0y5zGHBYfhWF468Yab4V8Lalr0u29GnoHkt4ZV8w5YL+HWvELbSLy58D+CNL8NaTdWfjuyvfM1G6e1aOSIqGFy0spHzK5PHJ3ZFN1Wz0mf8AZ7m0G38K3jeK10spfuNNbzll85fN3y4yxY8jBORQB9F6dfW19bpNbTRSAqrEI4bbkZwcU9ru1W4Fu1zCJj0jLjcfw615h4S0NdD+NscWlaV/Z+lS+E4BKIYdkLTLMQM44LhfxxXDfFq81LUNb1CFNCSw1C18TWC2f2XSXe5uYlKFrk3A+6uCVxzjBzQB7T4+8ZaZ4R8L32uTbbwWZQPbwyqJDukVO/oW/St20vrS6gM0FzDIoALFZAdv1x0r5v1nwmB8Fvidcr4cmk1W+8RTMCtsTcTRC6jxs43bdoPTjvUXjvR7vVri9uvhzo95Y6JHoNrFqkcNm8InxcIxjEfyl3WMPnvg4zzQB9A+I/F3h7w/pK6pqepQx2jXEVsHQ+Z+8kYKowue5H0rUF9ZM8aC8ty0gBRfMGWHt6188ePfCWmXehanrehyNqX+k6U9xZ22iG2gjjjuFLOqHOXCcNgdBzW/r0em6f4/j17wvp0WuS6hcWVvLplxpbDyEX7s9tKVxGFDFiOBketAHs41DTy5QX1sWAJI81cgDr3pTfWQtxcG8txCxwJPMG0n61806b4Ht38IeEpZ/DLG8m8cTtfMbZhI8Bkk/wBYevlkBeD8taVv9s0LxZrejv4ctodAl8T3ckV5daU11DZJ9mjYCKIcfvG3AEcZBoA+hXvrGMRtJeW6LIMoWkADD1HrWD4I8Y2HijT7y8jjNmttqE9hiaRf3jRNgsPY4zXhXwb8Ny6l4m+HsuvaHcT2tjb6u0YvLRlSHNz+6BVuF+X7qnoOlU/Bei6npHibX7/xHod7e6Ze3mqQaGwgYrptwS+WMeP+Woxtk7YxxmgD6fgvbOdykN1BKwG4hJASB68UsF5aXG/yLqGXZ97ZIDt+uOlfOOhaFd+GvDHwo1HRfCjvfpo91/aMCQFGnZrXPlzHGfmcDhu/SsXVrfxBrF3qD+HtPkgnuPBu28h03Snso1k89Ga3B/jcR7xng9aAPohfGWnyfEG38H26efNPp0l/9ojkVkVUdUKEDnPzA101eHeBbbQ5P2gLDUPC+gTWNgnhVobi4WxaCJpd8ZVOQAXC8Hv9cV7HbW+qJqMs0+pwzWbZ8u3W02Mn1fcc/kKALLXNus627XESzN0jLjcfwrFuPGXhuCz1O7k1OIRaXMILsjJKP8vAHf745FeffES4urrX54o7GK2vbfWrFYBFpjS3FxCJIi03njGxdpYEc8Ag9aNb0OwfRviFpq6LbtqE18LuFPsQ3PDthO5TtweVbgHOc0AeuR3EEkCTpNG0T42uGGDnpzRNcW8IJmmjjCjJ3MBgetc9q+m2fiHwBLY6P5UKSwB7Jki8sRTIQ0bBcDGHUHpXDQXmoahp7eKtV0aO3/tW8hs3+3WJnFhBEpy5i6tmUvjtgqaAPWGurVYVma4hETDKuXG0j60Ld2rTLCtzCZWGVQONxHXIFeN+FdHbUR4bg1HT5Liyi8Q6jIqSWZhj8rb+7PlnIVD1APFWfE8k8/ieGO30+CyvLXxBbLFFbaWTM1uroDMbgYCoVJGBkY49aAPYaKU9aSgAooooAKKKKAMjX/8AWxf7prMFaXiD/Wxf7prMBr0qPwI8bE/xWeefGL/WaX/uy/8AstFHxj/1ml/7sv8A7LRXJX+Nnfhv4SPHZNPwTVZ7Js8V0jRqe1MMK132PIUj3T9nhDH8NoVbr9ql/nXf3d1a2cPnXdzDbxZC75XCLk9Bk1xXwMXZ4BiUf8/Ev86f8Zfhro/xR8MQ6DrN7e2cMNytwslqwDZHYg8EY/KvMq/Gz3KH8OJ24OQCOQaKraVZRabplrp8DO0VtCsKF23MQowMnueKs1BqZviDWrXRIbSe8SUw3N3Fab0AxG0h2qze27C/VhVXXvEtvpWopp/2O5u7lrWS6KQlAFRWVeSzADJYAVP4v0ldd8M6hpJby2uIGWOQdY5Byjj3DAH8K81a31rxB8P/ABP4i1PS7mDVr22isYrVoyHVISN+B6NIZD7gLQB61PcQW9qbm6mjt4VUM7yuFVR7k8Cq0WtaPNZyXsWrWElrEcSTLcIUQ+hbOBXJfFu4uLew8Nra2y3c7atFttmVnEu2JyQUUEtjGeAcEA1ycNiyLYXFvMtrDa63dXOrQLpjMtlNMhaPdC207RuB3EdX3YFAHrsup6bFapdS6haR27ruSVplCMPUHOCKXUP7Pk0+RtQ+zPZbQzmfaY8dcnPGK830rw3bf8JF4XkVZtRsVub+73y2nkxRO6JjanQLnOPcmt34p2d5NDoc8LsljaaiJb3ba+eFTy3COY8jcFcofbr2oA2dV8V+HdLXTmvNVtEj1GbybWQSqUduec5xjjrUmi+JtC1nUb7T9N1K2uLmxl8qaNJFJztByADyPmHPrXn9xpNraWul6tHJNqFmPEK3lw5sDEkQKbSyR8/LnGT65rpfBccFn4v8UQvbeTNd3q3Vu3k4DwmGMZDYx1B4oAmsvHWlSeONc8LXjQWEmkpbMJ57lVFwZgxCqDjkbfU9a359X0mC7FnNqllFckgCF7hQ5yM/dJz0rw3xZZ2MPxR+JU2r+GL2/fU9DtrfTJ1sWlWRwjho0bGAxJU/hUHgLw54g0GfxvrGpeF11jXrfw/p8Nut1FvFy6W/zxgn73PBx1xigD3zT9S07UQ50/ULS8EZAcwTLJtJ6ZweKhv9b0eweWO81SzhlhiMrxPOocKBknaTmvIvhMNQuPjPcakYZfsj+GIIZpo9Layg88SlvLCkncVVsZ7dO1P1KwksPiNdr4f05tZXW7+T+0ra+04h7FvJK+fFOR9z7ox7nBoA7y0+IWg6j4StvE+jM2pWM8iIwjlijeEMcbnDuoUD0zn0BrW0fxDY3vh631q826VBMSMXc8Xy/MQMsrFDnGeCa8M8FWE1jpnwyk1XSbptO0M3UOr25tGP2a6ZcQyyLjkDDANzjcDTdH0a9sfiRbeJtR0W8HgaXWbya0tGtiywM8KqJjDjhWYPjjvnvQB7R8PvF1t4wstSu7S2MMdjqM1jnzQ4l8s43ggdDXS15b+zXYNYeFNcUaPcaTbza/dzW1tPCYmWJmypCnoMV6lQAUUUUAFFFFABRRRQAUUUUAFFFFABRRRQAUUUUAFFFFABRRRQAUUUUAFFFFABRRRQAUUUUAFFFFAHin7QDFfH3hMetvP/ADFefhSuoMzZ3Mzfzru/2h32/EHwd7xTj9RXFuduqSq3UMQK+pyp/wCzo/MOLIr69r5fkej/ALP5/wCJlrI54jjH6mvXa8j/AGf/AJtQ1lvVI/5mvXK8bNP95l8vyPruFv8AkWU/+3v/AEphRRRXnn0Iucc5x70gfA4bj61xXxbS8fTdKWOSKPT/AO0E/tAyxNJH5WDjeqkEpuxnt61y0eh2sl54ftUvrfUNLufEDubeygeG2hUWkmUC5PyFgCR93nGKAPX9xPO4n3zTJJkjjaR5AqxqWJz0A61yfw9iNlP4osIYDFZ2mrstpAq7VRDBE5VB0C7mbgcDJrxMX0WueOfCj2uj2OnXN9e6jDqGnQ20jTeV5bAC6kbh9zKCARgcYNAHtPhvWvAmnwWt9ot9BFH4s1B5YHVX/wBMuSnzHkcHbGeuBxXY+Zxjf+Ga+W/Dei+HovB3wmmudF09WsdbaLWWeyXdHmOcATfLnG7b14zitzTbXTtH0b4l+KX8MJrFz/bot7dZlYKluRGAVwMrGM5O3qBigD2zxn4qsfCunWd9fpcSxXWoW9hGIACRJM4RSckcAnmrmpa9pen6pp+mX18sN3qUjRWkbAkyso3EZAwOPXFfKvitdUvU8X2Hhea22r4g0F9Pazs3js47gsQzohzwGVdxHHFdHplj4fk1bwDdapobR39jrM8HiaTUofOk+1GIndI5GGRjypHygYxigD6K0fVk1IXPlW99b/Z52hIuYGi3lf4kz95fQjg1e3cfe4+tfLy3GqeELW/+JGm2N5dHS/FGo2lxaxxsTNaTH5CF7hZAh47E16RFaXfgf9nlm1DSm1rUXg+06hbs7ASTTyb5SxXnapc5x2WgD1nzM/Nv6d81hQ+K7GTx1ceD1ScXsOnpqDSceWY2coADnO7IPavmjX4TqU/ivSbEpLo82r6GGj0q3kgttzNtm8te3HDEYrsvFWk+B9L+O9zb67pMMGlp4SCWaC2b7OJPMkLcKNu/bkjPPXHNAH0Dv2jG7A+tc7rZ8M+K7jUfBeoXH2qWCGN76zV3T93IDtDEYBVgDxn618+eEtN1i8WKz+IV5HaQSeG0XS5NWtpZvLQu+WUhhtmC+Wcn5uBW3onh3R9N8ZeKLPW9TWOS68LWK2uvfZNs0j+VIslwhwSH7nnPrQB9D26RW9vHBAFjhiUJGq9FUDAAqpfatHaajY2TQXszXjOqywwl4otoyTIw4QHtnqa+ZtV1RdOfRPDEei2F1ZWmu2cdxc2IaKz1hBCxAdG/jGAWHzAkjJqxovhbT7rVfCuhwzWskOo6rrQv4rDdts/NtztiZsA5UEYz+FAH0X4j0DSPEEVtHqtv5ptZhPbSK5R4ZB/EjDkHBpPDugaPoEdz/ZdssTXcvnXMrOXkmfGNzMeScV836fqniK+sptR8TeH5tRHg60j8PPFcB1hmuZJtkly23lkWJEJxn7xqpeWo1jUNU0eIC40STxvpoEdhBJBbFDE3m7F7ITwccGgD6wMnABfjtzTtzf3j+dfPPiXw/ay+OPGmkazd6dodp9mt10SSWydhbW+zl7YowCOJck45JxniveNDhlt9EsIJ7tryWO2jR7ll2mZgoBcjsT1/GgC7k4x2pQzAY3HH1ptFAC5Oc5NBZj1JNJRQAu5s53HP1pdzYxuP502igBdx9TQGYdGP50lFAClmPUk0bm9T+dJRQAu488nnrSlmPVifxptFAClmPVifxpKKKAF3NjGTijJ9TSUUAKeTzRk5zk5pKKAFyfU0bjjGTikooAKKKKACiiigAooooAx/EH+ti/3T/Oswda0/EH+ui/3TWX1NelR+BHi4r+Kzz34x/wCs0z/dl/8AZaKT4xf63TP92X/2WiuSv8bPQw38JHnZNBNBFN/CvRPGPffgh/yIcX/XxJ/Ou3dlRdzsqj1JxXEfBD/kQ4v+viX+dM+N3w3g+J/hSHQbjW77SFiuluBNagEtjsQSM+3oa8ur8bPeofwo+h3dFVtKs10/S7WwWWWZbeFIhJIcu4UYyT3PFWazNShrer2ejpayXxdY7q6jtUdVyFd8hd3oCcDPqRVfWvEVnpeoR2MkN5c3T273Ijt4w7eWhUE8kd2AFHjTSP7d8Lahpat5c00RMEn/ADzlX5o3H0YKfwrzOaTUPEvgHxR4tvLG4t7y5tIrCC3aMh0WIgy4HXmUv9QgoA9L8V2+l3OkLNqthNdxQyI6LEP3kbE7dwORjG7nnpmk8KxaTZ6Y8mm2clhFLM7P5/DyMp2lySTkEKMHPTFZ3xFultdBslls7OaCa6jimmvIjLBartJ810GNwBAGMjkjmvPfDmnLqh0S0u4Bdaaviy8eNEtWggaH7O7LiMk4jLHIBJBzQB6d468VWfhPQotYvIZrmGW8gtQIiM7pXCKeewJrXu7yG1sZb1nUxxoXyGHOBnAPrXnv7Qtoz/DqztrO1LhNb07EcSZ2qJ1zwOwFeZw6XqcnxDufhU9vMdD8PXlz4iRzyrQOm62i98SyPx/sUAe9+BfE1n4u8L6b4hsQ8MeoQCdIpGBkRScfNj6UzRvFMGqam+npper2rIsjNJcwKkY2Pt5IY8nqOORzXz3oXh7UNG8A/C6fwrpklhrl3Y3kdxLHGVkd2gcqJD1+8FxnocVektLS48NeC4fCdjPF4htre4OvssLLKsP2aQTLcEjlml2YBySeRQB9ILdQbSRdRbV+8fMGBn1rB8KeL9P8RSaylur266TqD2EjyuNruoByp9Oa8R8PeHtO0XwZ8JZtR0nytAYGXXN8JIadoWMTXHGSoc/xcA4rK8FXem6bPqFlb+HLK20C98SX00F/qmnSSw2kaxAgLFkEl8nacgccZoA+pd+9Qd24Hoc5pscySgrHKr7TghWzg1438Jl1yb9mcw2n2oaiIrxLZSjJIEE0gVVU8j5cADtxVjWobW6HmfDu38vy9HnS9+yRFCchdiN0zLw/+1QB6Truv2uk2sFy7GdZbyCzHlODtaWQICfYFua045VkHmRyBx/eVs/rXlXiG18Kan4ZsrTw9psRjbU9LW7NvblAVFwuVZgBlgM5HUZ5rqPB1nHp3jfxRZWlqtrYBbSSKKNNsW8q4cqBxzhc49qAOseVRGZC24Y4wevsKraffw3ljbXeyW2+0KGSK4ASQZ7EZPNeb2Fjff8ACWf8IdJbzf2Xo1zNqschU7XjdT5EYPfazycf9MxWPYpDp/h3wlqLpaX2pRaPbQ/2Re27NJICw+aBv4ZAevB4AzigD2nzY/N8rzE8zGdm4Zx9KFkjZ9iyIWxnaGGcV49qV813480iWK1sbC+TxEYpreKxc3fkiNwZJZg2AjccbcdOa634O6Ta2Ph6e8+xiO9udQvDNM6/vGX7TJgZPO3AGB0oA2dU8TW+n6yulyaVq00jGMCWG3VojvJGclgeMc8cVtGaEOIzNGHJwF3jOfTFfPnii2t2sPiNa67Zzz+MLm//AOJG3ksZmTC/ZzbsOgU5zgjHOa5YR6bJZfFKx1G0kuvG76lHHYOkLNL5/lw7fKYdCJPmOMccnigD6sM8IcRmaMOTgLvGSfpSmWJZREZEEh6IWGT+FfKgTSprb4nWVzaSXHjiTWIE090iZpfOEcPMTDgYbcTjHHWt3R9AutQm1qx8Ya5BpPiY68k0Nw2mSS3pVXUwmCUSAeWVyuAuAC2aAPo1ZoWkEazRlz/CGGfyrB8C+LdP8XaXNfWUb24ivJ7QxysN5aJypYAdiRXg1joLWPgqXXrXTJY9c/4WFIftSxN53k/aiOD1CFSeOmDRpfh/+z/A1jrljpLwa43xCO65WJhN5LTup56hCuM9sUAfSz3ECFlaaMMqlmBYZAxnOKz/AAx4g0fxLpS6pol6l3as7IHUEcqxU8HnqDXg3gjw2uqWlha+INYt7HxVb67NNdxnSna9uH8xyUaUyYaF4yozt27celd5+zVa2Fh4BbTktYLXU7e8uVvIhEEkX9823dxnGOlAHqNFFFABRRRQAUUUUAFFFFABRRRQAUUUUAFFFFABRRRQAUUUUAeDftKyeX8QvBBJwD5oJ/4EK5jWkEGtyccbsk/WtX9rmYweK/B0wONgkP8A4+KqeKQpvlk2nEkasPpivpcpl+7S9T874vpfvef0O6+ADBtQ1grjHlx8D6mvXK8h/Z72fbNXK5z5cefzNevV5ea/71L5fkfR8LO+WU36/mwooorzj6ED0weRQFUABVAA6ADpRRQAUm1c7tq59cc0tFACbE5+ReevA5pcDGMDH0oooAQKoGAqgewoKqc5VTnrkdaWigAwMYwMfSiiigBAqgYCqB7CgqrfeVT9RmlooAGVW+8ob0yM0FVJBKgkdCR0oooAxfEnhfSNfk0+a9jmjuNOnM9ncW0pikgcjBKsPUHBp3hnw1pPh1bz+zopDNe3BubueaQySzykYLMx5JwAK2KKADA54HPXjrSBVAwFUfQUtFAAyq2Nyg46ZGcUtJRQAUUUUAFFFFABRRRQAUUUUAFFFFABRRRQAUUUUAFFFFABRRRQAUUUUAFFFFABRRRQAUUUUAY3iH/XRf7prKHetTxF/rov90/zrLr06H8NHh4r+NI89+MB/eaZ9Jf/AGWik+MH+t0z/dl/9lorkr/xGejhf4SPPQ1ITUQkzS7uOa9NwkjwIV4S2Z9AfA//AJEOL/r4l/nXc1wvwO/5EKL/AK+Jf50z44+FvGHi7wlDpvgrxU3hvUEukle4DMu9B1XK8j19+hryKvxs+kw/8KPod5RVbSYbi20u1t7y5N1cxQoks5GPMYDBbHueas1mbFa+v7OxNuLy4SH7TMsEO7+OQgkKPc4NQatrml6VKkeoXyQSPG0qqQzMUXG5sAHgZH51R+IGky6z4SvbW1x9tjC3Nmx/hniYPGf++lH4E153eazJ4k8LeJfHllJLbrHp8VjYlWIaNsq8+D67yqH/AHDQB7EjZAZSeRkGlO7vmuJ+K+qtpeiaQzSXC21xqMUN0IJhE7x7GYqHJG3kA9RnGO9cfZtqsVnpFraXTy6dq2sXchF1rcgIjCkwwNOnmFeh+UHsBmgD2YZ7Zrl9RPhfwhrMmvXYeC+8QXtvYtNy5klwViQf3V6+3NcnBY6xJrfhvRdU1qU2klxfM0djqMkm6JVQpE8uFZtpJ7A9Bmk/aOs1u9A8JWPnXECyeKtPj8yGQrIoLMMhuoPvQB6Rq+rWOkrA2o3PkC5mWCIlGbfI3ReAfzPFUY/F2gTanJpcep77yJpVeLypOGjALjJXHAI7/SvDvEOs6xpHiTVtBtNY1L7DY+MNIjtxJcvI6xSoTJHuJLFSR0JNJL4ua88Y+Er7RZLmytNZ1HUraaG51d557iJIZCS8BG2MB0GMHI6UAe+eF9d0/wASaDaa9o87zWN4nmQyFSpZckdPwq5e3kFjaS3l5dR21vCpaWaV9qoo6kk9BXy98I7i3ur7wZouseJb/TdM/wCEOluEtodQe2SWUTsNx2kZIXJ/Cu0urjU/EX7ImqXWtSXV1dHTLkpMzMskyIzCN2xycqAeevWgD1TxB4w8PaHBLPqWohBHZPfnajPmBPvOCBg9RxnNSeH/ABVo+v395Y6bdPNPZJDJOrIRtWVdydeuRXz/APEeZ7PTF0mxvrltNl+HV5cPCblpEaXMIDck8gEgema7j4Df8jx4u9Psel/+kwoA9b1O+t9OsJ9QvpjFbQRmSWQgttUDk4GSfwrIuvGHhu2mt4Z9UCPcRxywjyZDuSQ4Q8Lxknv074rxfX9W1Hw3b+IbHUtXvNS1LUdN1S70vVrHVHkh8tRu2PDnETINoUgEcHBFZXjLxhM3gaa+064vbfV9H07R/NvrjWJIzJNIkbYigAKyAhjuJxk+uKAPofQ/EGma1d6paafO0sulXZs7sFSAkoAJA9eCOaJvEOmw+Kbfww9w41S5tXu4otpw0SEBjnp1YV8+R61f+Fte8TePFurldO0zxk6axAjHy5LaeGNTIyjglH2kHtzTfB2k6j4h+JnhnU/Emo6vHc6toGpasY47ySJoY5JkMUOVIIVU2/KCBmgD6Jvdd0yy1D+zrq88u5+zPdeXsc/ul+82QMcenX2rGu/iD4Tt9GutYbVS9pamATOsEmV84gR8EDOdw+nevCNF8ealbW2jap4g1HV72zh8LagbmO3uGWWYpdLEjbsj5wCBv6gZNU/Heq3zL4y0MzqLBLHRbsWiam98sEzXYB/eOAQSoXKjjoe9AH1YGbbwTiszQ9C03RbvVLrToGhl1W7N5eHeT5kpUKW9uFFfPepaxdJpHxI1iPxbqv8AwkGk69HFpVmNQfbGCybI1hzhlfJBBBr6TtmdraJpBiRkUsPQ45oAz9C0HTNEuNTuNNgaGTVLo3d2d5PmSlQufbgCtTc2Mbjj60lFAC7mz1NG456mkooAXc2Mbjj0zQST1JNJRQAUUUUAFFFFABRRRQAUUUUAFFFFABRRRQAUUUUAFFFFABRRRQB81ftnts1fwu3pHKf/AB4VBeXH2vS9Pul6Par07cU/9tj/AJCXhn/rjN/6EKx/DF0LjwLYSKcmNdjfhX0OUv3bHw3F0dFI9R/Z5x9t1fH/ADyj/ma9gryH9nmTfc6twARHH/M10fxv074iap4Rit/hpq1tpmri6RpJJiBuhGdwBIIHOD05ANefmv8AvUvl+R6/Cj/4Sqfz/Nnd0VV0dL6PSLOPU5o5r5YEW5kjXCvIFG4gdgTmrVecfREV1cW9pAZ7qeOCJSAXkYKoycDk0S3NvFPFbyzxpLNnykZgGfHXA74rl/jACfh9qDYyEeFm9gJVyag8ZKt5468LQxStzBfOWhfDKhjQbgR05IwaAOzjdJEDxuroejKcg/jS15H4KupvCvw48I642pXsmmKVj1KOeYyKsbgqGGfu7W2n6Zp9nq/inVdRtLOX+1GivbOTUkWzuoreRA0pWNNzkZCoAcDu3NAHrNQWl7aXdxc29tOsstrIIp1HWNyMgH8CK4PRZte1TVho/iLVrjT57HSYLiU2c6x+bK7yKXZhwQBGvA+XLHrxWToWqXi/FrVtGkvXsNNuNSjkW8UjdezLCmIM9EyPmP8Ae6CgD1DTb+z1K0F1Y3CXEBZlDrnGVOCOfQgirNeReHNQZfCdjpVpJqxvXe/uRFY3KQAIs7AuzsR0JGFzznkcV0Vvr+qXfwMTxGbny9Tk0cT+coHEm372Bx159KAO7orza3ttal8UwaK/irVvs1xoS38rB1EnnltuVbHyr32Dg1maT4i8T+JotNgQagWOgW96XsbqK3aSeTcC7byMqCo+UcfNz2oA9ZnljggknmcJHGhd2PRVAyT+VNs7mC8tIbu1lWWCZBJG69GUjII/CvMr+413VtP1601vXJdKuNK0ZHYWsihHkeJi7vxh14xjp1xWVqHiC7s/h9BNo1xqxu9H0O1nkaK4jitoWaMMu5WIMu4Dkc8dME0AeyXM0Vvby3E7iOKJC8jnoqgZJ/Km2lxBeWsV1bSCWCZA8bjoynoa89mk1LVNQ8bSXWq3X2OwsVFtZxttjBe2ZmLY5bnoDWTpepan4c8L+F77T9WudYe+02YyWrsGjPl2zSK0aj7gDKFOOu7nmgD11mVVLMwVQMkk4AFIrKyhlYMpGQQcgivKI18U6h4XkuriXUhZXuiTy3sst/E25zCWVoVjJKc8YGBj3qzYyG18JeHtGs7zxBc3kulfa9sF8sZVAqjc0jkcAnhQcdcigD0+ivMPBmq614o1bwsbzWLmC3ufDi391DbME86bzEAJYdByeBwfpUelaprkdhpmuza3eXElx4iewa3cgQ+QXdQu0DqMD5utAHqdFeYQ+Ir6Txboc+m3GqNp+rXtzbeZe3EZilCxSMCkQOUw0YwcDjOetbfw8vr9b660bXpdROtRwLPMJpllt5VLEebCV+6pPG04x6d6AOm03WNM1K7v7SwvI7ifT5/s92i5zDJtDbTnvgg/jV6vmOHxRrGk/GXx3pUV5LpenPq815HNGvzahdRW0ZWzD9EyBuPdug710Vx4n8Sab4K8EeKbfxPd6lfeIVIvrZmVocPC0haNAP3flkDp6c5oA96or558J6h4wvV+F32nxzrUg8VWtxNqfzJkiNQ6iM7f3foSOSKj8EeKPFHiTxr4b8N6j4w1C1thLrFvcyQukcl59ln2Rbmxw23qRgnBoA+iqZ5sXneR5sfm7d3l7hu2+uOuPevnjwX418aeJvENr4ZnvdSmtraG+K3VnPFbzX3lzmNHLtgEKOoXqeTU2iweKLT4qWl94mvbmfXbXwZPPIttdny52juWCDCfKdyhSyjjJNAH0JRXgGk618Rrv4e6f40tdSuytxo91d6k1xdwmLPksyGCNeUZGAGPQc81JpeseN7dPBdtZ+K7m91DxR4cu53k1EqYo7pIleORQBhQC2COhHWgD3uivPvhLrU0/wDauiapNrTa/pccJv7W/mSYKzIcPFInBRyCcZ49B0qpaatqy+G9D8VjV7u4vb+/ihmsd4MLJI5Uxqn8JQfNkc/Kc5oA9HvLmCztJbu6lWKCFC8jt0VR1NOgljngjnhcPFIgdGHRlIyD+Vea+ZPqfwuvPEV7rd293qGmTu1o0w8lSVPyLH22Y7c8HNXvB0l/pmu+H9LfVLu9t7/QhcSJOwISRAgBQAfKMNjA44oA7+o7qeG1tZrq4kEcMMbSSOeiqoyT+ABrzj4n+ILyxGsXOjzat9p0aGKSUpcRx2sTN8wVkYgy5GMjB4OBg0+7fUdR/wCFgz3eq3TWthayxWtorbYkDWpZt2Pvcnv0oA9EtZ4bq2iubeQSQyoHRx0ZTyDT2ZVUszBVAySTgAV5HBqureGfDWg3mnatcaxJd6JcTPbSMGQtFBvRkUcIA2FwODuGeakvIfE934V1CW6uNTGnXWhTyXMk2oROzS+XuVohGSUU8gqMDFAHrKkMoZSCCMgg8GivMJrhrPwxpWkWF74gnvY9GF63k3yR+Wu3Ad5JCM4IICZIwORWpf6/qk3wNi8SR3PkanPo0F15yKPlkdFJIHTqTQB3dFeaz2+tr4o1DRx4q1b7NHoa6ip3r5guCWXO7HCfLnZ0rPsdf8UeJpFS3TUEaPRrO6iNndRQAzTIxZ3DkFlBUDHK8GgD1W8uILO0mu7qRYoIUaSR26KoGST+FOt5o7iCOeFw8UihkYdCD0NeVeJZ9Z1bw74uTWNbl0ufStHQGK1dREzvAzSMwIw6k8DsO3NdXdajFp3w70ySSS9Vp4ba3iFmVErySbVVVLcLknrkYHORQB1byJGAZHVASFG44yfSlDozsiupZfvKDyPqO1eLapLqGrWkum6heapAumeKrKGLdehpkR1DENIh+bBJxk5Ga63whpa2/wAUfFUv9oajLsFrhJbpmVswjkgnmgDvaKKKAMTxH/rof90/zrKJrV8SH9/D/un+dZNepQ/ho8LFv99I8++L/wDrdM/3Zf8A2Wij4vZ8zTfpL/7LRXHX/iM9HCfwUeTBpV/iJqRLiQdQCKaKeFBr7d0YS6H4hDG1qe0j6K+A7b/h9C3/AE8S/wA67yuC+Awx8PoR/wBPMv8AOl+OGjfEHXPCcNp8OPEEOiaqt0jyzSMV3RDqoYA4/LnpXxOMjy4iaXdn7Tk9R1MBRm93Ffkd5RVbSo7uHS7WK/nWe7SFFnlVcB3A+YgdsmrNcx6RDdXVtamEXM8cRnkEUW843uQSFHvgH8qo6hceH9Ltfsd82n2lvIryGF0VUYA5ZtuMHk5J9TVL4i6XNqvhK7js1BvrbbeWXtPEwdPzK4PsTXA6nrTeIdD8ReO9OkaOG102KysG6lHYpJOfqCUT6qaAO88b2Ol30OlSXuoGxlhvkNjKEDqZmVlAKng5BPpU2j+FtOsrW/ivFj1NtQnE939ogTy3cKqjEeNoACj8eax/ivDJcaRoEMdxJbvJrdoPNjxuXhskZ71lyarNp+oa14clvtXvAuo21vp4F4VmZpYfMMbTn5lXIY56jOB2FAHoNvYWNusK29jawrACIRHCqiMHrtwOM+1PurW1uhGLq2hnEbiSMSxhtjjowz0I7HrXk2l6pr2pR6ZpMmsXtqP+ElubGZ4bvzZWgSIMIzLgEnP8XWuw+JF7qWk+HbCDSZJd9xf29nJM9xtdY2bBPmMDhjwu7k5agCXxd4P0nXNQ026vrhLSO2v4rxo440Q3U8f+r3v1OOwrVi0Tw4NTkuotG0cX6tvklS1i84MwPJIG4Egnnvk15t4l0vW5Leyg1q6vIrNfEFkbMJqzyzRqwYOHkAUkZwVzkjJ5rofCekw23xS8VTLe6lIUS02rLeyOrAw9SpOD7elAGhP8PfDM/i6PxDPp1rL5Wn/YI7J7aNrdE379wQjAOfSup8mH7P8AZ/Jj8jZs8vYNm3GNuOmMdq8s8eanqd94p1rQ7HUNat7uGC1Gn/YZ2hiR3Zi5lYEDoByeMZxzV3U7rUJNO8W6k2uX1ndaE7x2MMdwQmI4wyF0/wCWnmH+9nrxQB2cWj+GYI5YY9J0aJI4zHKi20ShEbkqwxwpwCQeDirtra2FvvubS3tYfNVS8kUarvUD5ckdQB09q8qk0v7Zc/EK7uLrVYZ5bC3kaFL6VVBa2JI2g4wDkD06V2egWEcfwrt7Vbq9ZX0hW8xrp2kGYQeHJyB9DQBg6zN8O/Efhm+g0/VNO0e31YvZy39vZJG1yGDb0Vyo3E7WOeema6nStB8I32kabPbaXpOpWsVrFFaXMltHKTEigJhyMngV4h8GftF1beAvCtxquoWmkXGg3GpHF0waedZAgRGJygVWLFVxnvUvgTWvE3iL4h6B4buvE+qx6RbPqke+0m8k38UEiCJmZMZxuILDGcfWgD3uOz0S6hvLeO002eKaQreRrHG6u/GRIOhbp97mrAsrJbiO4WzthNHGYo5BEu5EP8AOMheBx04r5ruG1Lw94B+JF/oeu6vYainjAWsc4vHcor3EKlsMcFiGIyeTXfIL+Xx9r3he88V63ZWGjaJFc2sh1BlmnkfdvndycsFKgbfujJ4oA7SDwPpKeMT4jk2PssXsYLJbdEgiidtz/KB8xYgZzWtb+HfDtvHJHb+H9JhSTHmLHZRqHwcjIC84PIzXgfgfxV8QfHUt3ZXF9dWlxaaJFJZvDf8A2LzZHLYumAU+YPlHH3evHNT3GpeOHPxCuNW8WahBf+HdEsZ4YdPudtsty1tvkcDA3KWXoeOTxQB6paeFvCPgtNd8UahHbOJbt9TuLy6t0drbgA7GxuAGO1dhaXEN3axXVvIJIZkEkbjoykZBr5s8Xa7qnjD4c/ES+1vxLeab/Z2mWgtrSCcRROJLdHZmTo+9mI59OK0vD2oePPEdv4itNH1KWwudGjtLbS1/tL7NDCBBG4kkj2nzQ5Y5J7cDpQB75eahZ2dzaW9zOsct5IYrdT/GwGSB+AqzXCeO7e6vdQ8DwXF09rcvf/v5LV8Hd5J3BW6gE55HNZdlqmqS6jD4bm1a9Sz/ALeu7NrszETtHHHvji8zrk/3upC9aAPT6K8xu5fETSanYWN9fX+naVqA37L7yrqaEw7mjWY/eKMQeSMg4Jrf1vVLm5+HMPiHw/cXbm3SO9UOMSTxIcyIw7koG/ECgDpNZ1Ox0fT5NQ1K4EFtHjc5BPJOAMD3qayuoL2zhvLWQSwTIJI3HRlPQ15jc6rH4pW481r6+0/WL822l2sF39nikigjJkkMn8ILhzxknavFVfCeoaxrX/CI6bLrF3a27tqMVwtrcczJAwWNTIuCcf3hgnFAHrtVp9Qs4dRttOlnVbq5V2hjPVwv3j+Feb3Ov3g8V6Lc6Zcaj9hudcfTZWutQyswVZFdVt8YADLw2QeMnrS/GXUtT0nxR4dvNMQhhBdLPOq72tYSAHmVP4io5x+PagD1CivO01iWxl8Uxrr009lZ6Hb3Fncz3G7JMcmZQx7kgc+orKsrvWdUXUJpvEGqRLZ+F7G+jSCcoDcMkjNIxHLZ2jIPB7igD1W6nhtbWW6uHEcMKNJIx6KoGSfyFJZ3MN5aQ3dtIJIJkWSNx0ZSMg/lXlWo6jeeIdA8RTalr11pi2egQzRCCYRIWkty7yOOjgsSuDkcetQaVdeJdTjTS9OeaJLDQ7F7Qxan9lG94yTIwCnzFyoGDxweOaAPYaK4Twl/bOoeN9U/tjVrk/2fbWeLS3mK2/nPFmRsDG4E9AePau7oAKKKKACiiigAooooAKKKKACiiigD5k/ba/5CPhn/AK4zf+hCuS+FcyT+DrqFmyYpc4z0Brrf22/+Qj4Z/wCuM3/oQrzL4RXR83ULHcf3sJZR6kV7eWSs0j5Tiilz4aUrbH0R+zw2b7WcYxsjx+Zr2CvGv2cf+P7WD/0yj/ma9lrmzb/epfL8jfhJ3yqn8/8A0phRRRXmn0hDfvZpaSfb3t0tiNshnICEHjB3cc1T0fQdH0l3k02wigdwAXBLHb2AJJwvsOK4b9p7zP8AhSeueTtEu6DZu6bvOXGfbNc141+JPizwFqJ0G/ey1i7vLCzlsJ47UoIZZZhCwZFOWUZ3DuenegD1efRfDdrpd1YXFnZRWF8+JoZmxFKzHphjgZJ6DHNS61pGh3dpGdUtbcQWi/JIzmLyVxjhwQVGPfFeE/F/VvGl5pKaZeQSvaprOky6dql1pzWwMpuAHiaPjcAQGBGODiuj8ReJp7xvFngLxhrNqUhubW3iuYrBmmulmG7ykiQ/6zK8EZwBkigD0m60zwlqENg00OlzRBTHZssi7XXqUUg/OOMleRx0q0ul6Df2zSR2llcwXEyXBePDK8icK4I7jAwR6V86aHfiS88G6Clr5EOgeMb/AE+ImNo3kQWcjhnVuQ3z8/StTwH4xvNB+B2ixaRrSpqFnoc199hj0xrliFkfDSuOEQ4x2PvQB7nd+F/Dt1bw29xo9q8UJcxrgjbvOXHB5DHqDwfSriaXpsekDR47GBdPEflC2C4jCf3celcD498c61p/wRtPGejx2sOpXaWLIkyF4kM8sasCOpGHNc7rfjD4iaXq/jHTTrGkTL4a0iLVFmOn4a4LA5iI3YVflbkc8jmgD2RbCyW7W7W2jE6wiBZMciPOdv0rM1HQPDK2Fsl9Y2cFrZKI4GaTyliU8bdwI49icV5TbfE/xl4jtdb1HwxpsjNpfkJbafHprzi8kMaSSK8vSPIbC4xjGTmsT4q+IvFPjD4U+KtVFxaafpVhraaedPaDdK6xSxhmMmch954HTA96APd9Q8N6BqBha80m0n8qPy0BTjZ/dIHBHsciqureGvCUkUcmqaXpwijjS3UzkKm0cIhBODgnjOcZ4rz/AF34jX2n+IdLGmarHq1jPrkWk3MSaYyQRbl5An5DSKRzzjtgVxXjPXvGHiv4E32v6pqNjl/EMNtZW0VqFRBHfois7Z3E5U5AwMUAfRS6bYL9q22kQ+1qFuMD/WgLtAb144qrpHhvQdJnafS9JtrWQpszGv3V7gDooPfGM968l8bfEzxZ4N8VS+Ebt7TVL+7+x/Yr2OzI8nznKvuiU/NjaSo796zviJrnjyQ2NncXV/Y2cXifTYrPUDY/Zmu45W+ZGQ/3CCOgDAjIoA9s07w9omnTvNZabBC7qVOMlQp6hVJwoPoAKrP4R8MyW0Ns+j27QwljEpLHbu+8Bz904Hy9PavPPHHxC1Tw9eM+n64msCy1W0sL23TSiIl81grB5xwJOQcDAHAxWW/xJ8Z23hjxF4knnspY7fxD/YmmWkdnnBaYRiWQj5mIyTtGM4A70AezWGkaXYPA1jYwW5t4Ps0Plrjy4sg7B6DIHHtQukaWtvHbrYwCGKf7QibeFlyTvHvkn865bwHrHiq68R6np2tWtzPpkVvFNZ6jLYG0ZnPDxFD1xgMCB0OK6bS9Wi1C5kt47PUYDH1a4tHiVuccFhg/hQBUHhrwvaX41I6VYxXJkJWVxjDvkHbk4BbcQQMZzVvSNE0nSGkbTbGK3aXAdgSSQOgySSAPTpXm/ibUNe1zQtO1pry1j06TxJbQiy8n5ljS8VFbfnO8lckHjBxjjNaOneLvEWqXyXlha3j2zak9obQaY5jWJXKGXzyMbgRu/u44xQB1154T8N3i3S3Wh2Uou7pLyfdHzJOuNsh/2hgc+1Q6b4T8JW1xLdafounLIfMjZoxkJvP7xQM4TOeQMVlfCAao2g3c2paxLqGdSu0QSRquwLcOOoGT247dq53QtS1rRLLUdUjubdrE+KprZrTycl1klClt/UMCeMceuaAPQrbw7oVsNM+z6Vax/wBlIyWG1MfZlYYYJ6ZFcvqnwr8MX/jHTNeezt0t7GK6H2JYsK8s7Bml3A5DZBPHXNMufF13D4v023tr57+xvdTewdV09kgjIR2ys38TApgjJByemK1fhtqGua1pUmr6vdQFJLi4hht4IQoVY5mRWLdSxC89qAL9x4R8Mz2dlZvodmIbEFbRY08swg9QpXBGe/PNEPhrwxI1hc2+l2WdPUxWkkHHlLnlAVPIyOQc8jmub1Lxdd2viqwjtL976yuNVXTpo005lgjJVjxP3cFeRnByeBWd4E1DVGsNJ8PaVcxWUlzLqd1JcvEJCqx3ZUKqnjkyDJ9AaAOvtPCHg8GaS10XTysnmxuEGUG/iQBc7VJyc4Aqxc+FvDd1Ba29xotjNFZwPbW6NHkRRMoVkHoCABXnfgjUfEkaaRoVreWUEt/qWqNe3Ag3Y8t85jVicZJ6HNXZvEz6Tdahb/arDSRdeJpLOW/eNcIqwbzIQeCxKhcngZoA7/RND0jRBMNK0+G0M7BpWTJaQgYG5jknA4GTxTbbw/oltqR1KDTLeO6LM3mAHhm6sF6AnuQATWN4K1fVpvA91rOr3CXk0bXMkMghEKyxRlvLYAdAwUHPvnpXM+H/ABjqWoTi+k8T2E+lf2Q13dslopjspiwCxsV5PBOFzuOPcUAdvZaH4XuJLq7srHT5zcF453iYOpJ++MAkKT3xgnvWkmn2STwXC2sSy28RghcDlI+PlHtwPyrxK4mu9L8IeK9A0e91C0FrFaX0d3PZtDOwlcoUIcfdAjGCAOOK7y3h12P4uC2m8RTzWyaOkkkJt41WQ+aw6AcH3HNAHSar4Z8P6rd/a9S0m1upioUtIpO4DpkdDjJxkHHapxb6Otxd2W20E98ha5g3DfMu3aSVzkjHGa5/xlrmpaTr1oklw2m6M0O5777H58fnbseXKR/q128huBk9Rjnmtc1C2tfiRY69aXEt9I1+mlSqlm4towyn/lr90yDHr3xigDv9J8N6DpMry6bpNras6bDsTgL1KgdFHsMA0ad4c0LTzKbPS7eHzUMbAAldh6qASQq+wwKyvH+rappMlk1vJLZ6awkN5fR2f2kwEY2Bk5why2Wxxjt1rE1LxN4hebxLeafqFgNP0SC3uIlW33/ag8e8gtnhSOhHPPWgDqZfCHhmW3gt5dGt5IoAwiVixCqxyV5PKnA+U8e1XksNJl0k6OlvavYRILc2y4KIqgYQgdMDHH0rifFnjS7sCt/p1686QPaC4so9PZ41EzICsk38LYfI5HQZHNZ1tfa9pJ8ea5Y3lqtpY62ZDbPDuM/7i33hmP3eMYx3znNAHpS2unS3c1wkNvJceV9mldcFgg52H06nj3qndeGNAuYraObSoCltEIoAuU2xjomVIyvscivP7TUtc01fG/iKxurZLKz1Uzm0eHc067ULhmP3Tg8Y79c10HgE6tL4v8WyXWsTXNrHfxrFbvEgCBraFhggZGM9O/WgDodT8M+H9TkWS/0i0uGWPygGTgp2UgcEDsD07VbvNM0+8006bdWkUtntC+Sw4AHTHpjAwR0rlL7xLqGneL7q31ad7CxQE2URs90d8ojLECb+GTIPynHToahtPEHiCGx8P65e3NtPaa1PHC1mkAX7P5qkoVfq2CADu65J4xQB0sXhfw9Fptxp0WkWyWtw4eaNQR5jjoxOclvfOasR6PpkeoR6hHZot3HEIVlDNu2DoDz8345rz/SPEfjK8tfC9y+oaco1+aWFlFrxbKm4h15+ZsL0PHPSuv8AAmq3uqaVdf2i0cl1ZX09nJJGm0SeW5UNjsSO1AHQUUUUAYfiX/Xw/wC6f51kitbxL/r4f90/zrJzxXqUP4aPBxf8aR5/8XT+80z6S/8AstFJ8Xv9Zpv0l/8AZaK466/eM9LCfwYnlK1KlQqalSvvEfgsj6J+BH/JP4f+viX+dd5XB/Aj/kn8P/XxL/Oj44ah8R9N8Jwz/DHS7XUNXN0iyxzhTiLuQGIH156V8Nj/APeanqz9xyL/AJFtD/CvyO8oqtpTXj6XavqMccd40KG4SM5VZMfMB7ZzVmuQ9UQsq43MBk4GT1NUF0rRbbTH0wWNjBYylme38tVjYsdzEr0OTyayviZZ3Nx4UmvLEOb7TJE1C2VDy7xHcU/4Eu5f+BVxfirVY9cg13xTZiK507S9KigtBKu6OSWcpI5I74Tyx/wI0AeoX8enyJAL5bdlWZWg83GBIPulc/xdcVDfaLo98twt5plpOLhkebzIgfMZPuk+pHY9q5j4rpcPo/h9LOSOKc63aCN3TcqHDc474qA+ItRtJtZ0a/1h2u7O9ggtbmGyRp7gSxCQIsf3C4+YZIxgZPrQB1tloei2KRR2elWVusMpmjEcKqEkIwWGOhI4zVq+tbW+tJLS8t4ri3lXbJHIoZWHoQa81svFnijUINO0+G4W0u5den02a4uLVBJ5SR7w3ljKh+cccV1PjzWdQ8P6DZCzEt1e3d5DZLKsKswLnl9mQpOAcDgZxQBqJ4d0JdNl01dHshZykNJD5I2sR0JHc1NHo+lx30V+mn2y3UUXkxzCMB1Qfw59K808Q3ni28gsre6vNS02OPX7NLa7ltYY5LhHDbgyLlflI9gc9OK6DwrBqy/EzxOtzr9zdW8K2uIHhjCndDnsMj8OvegBdf8AA9nrGt6pMmo2ayX8Ua3STWKTzRKAVUxOWBjyM9jzk10P/CN6G0trPPpdrc3NtGkcc80YeTCDCksepGOtcheRa03xM8UTaVqcWniHR7SRiYFkLsDOQDu4C8HOOfcU7wz4m1zXtaeaTULfTdKttKtr6ZBArFndWLgs3RPlzxz70AdvLpWmS6idSksLdrwxeUZzGN5Tn5Se45PHuaXT9M0/T7H7DY2UFta8/uY0ATnrxXG+E/E+pXnjK20yWe7vNPvtNlvIZ7ixS3GUeMDy9vzFSJM/OM8Cqni3xP4g0X4gpb6neNo3hiQW6Wl6LJZ4Z5mbDxzP96IngKeB70AdhP4V8NT6da6dNoOmyWdnn7NCbddsORg7Bj5cg9qsWmhaLaTWk1rpNlBJZQmC1aOBVMMZ6omBwDgcCvKbj4karH4q8PDS9UfV9H1i/u7JpW05IYAY4ndTC/33wUwSeDzisjwt42+JWp6f8PLmfxDpu7xfNNFOBpqD7KqAsGj9WwpzuyOelAHst14V8M3Vxc3FzoOmzTXbK9w726kyspBVm45IKqcn0FSa14c0DWpY5dY0awv5I1KI9xArkKeq5PY+leP2fxC8cTaZHdX1x9l0rT7u/s9W1iz05ZzHJE4WJ3i/hj25LFQcY7CrFx438Z3k3xA1LS/EOmjTPDNvbz2SCyRhdb4BKdzHkKQDjHPI5oA9W1Twx4c1QwtqOh6ddGGLyYjLbqdkf9wcfd9ulNtdJ8M3C6jHa6fpcq3AW1v1iiQhwi7RHIB12qcbT0FeR6b8SfHviqx1nV/C+l3BbT5YI7XTks4njuDsR5BJK7BlJDEDbjGB1roPgVLIlr8Qrho/LlHim8kKejeVEcUAdhfeGPA2qSxre6HoV5IE+zIskEbnbGMeWARztB6dqm1jw74Qbbf6to+kYijSITXEKAKin5VyewPQV59p1rePbfDk6fdx211dteXM1w0YkIMi7mIB4Lcgc8cVd1u/fXtJu/C+s30897b6lJApsrNHmuliCSLIFPyJt3ruPAzwOuKAPS3trO6NtM0MMxhPmW77QdhIxlT249KqNpehajZTRmxsbq2uJjLKAisskgPLH1bI69a4jwb4g1zXrLQNLsJ4tHkbTpp5ZPs6uf3MxgVAhyFB25OOnQGsLwRr2t2+i6R4fsxdCVoLq7ubmxs45mLfaGQBVkOAuQSep6UAeoXHh3w6+nRWU+j6f9jtyWjjaFQiE9SPTPetOKKFLdYY441hC7VRQNoXHQDpiuQ1TUdWk+EuoahrWnpBqC2cvmwSoCrbWIBKgkAMADjPGcVj3mveJRF4kmsdQtrS10DTILqGAWqt5rfZhKyMT0U4xxgj1oA7C70nwstjZaDdafpSWyH/AEOzeNAoI/uL269vWrllo2k2It/semWlsLYMIPLhC+WG+9tx0zgZxXmPxF1aFru38UWv2i8u9FSGQ28dorQw+ZscrLIxyCQQRt6cE9a6bwHFqQ8Z+MWutauLq3i1EJHbvEgVcxgjBAyMelAHRDw54fXVP7UGi2AvvM8z7R5C7w/dgccH3q9LZ2s1zHcy20Uk0SsscjICyhuGAPoe9chf6tr97P4kuNM1CGxh0OTyY4Xt1cXDrEsjFyeQp3gDbg8E0vhPWtZ8WXU19a3w0y0tjbgWpt1kMheJJW3M3I4cAbcdDQBsjw54VvbeALo2lXENsGihAgRljGeVHbGe3rV+LS9NiWRY7C2QSQLbuFjA3RKCFQ/7IBOB715p4Rv9Z0XQrS/S+iexuPEktm1n5A+5LcOu/f8Ae3AnPpjtXc6zql3a+MfDulwlRbX5uROCuSdkRZcHtyKALV54c0C9MLXei2E/2eMRReZArbEHRRx09qhvdJ8L315BY3djpk9zbQgQwuil44/QDrt46dK4O61LXta8SaEV1qWxWPxBf2e2CCMhkjRtu7cDnj/Glu7yOH4mafrdhNcXrXmof2RNN9iRbePhlOxz8xdWGCcFTyKAPSxDp9jM04it7aS4KRs+AhkIGEXPfjgCrVeRWMGoN8GNdvNQ1ie/ktrqe5tzLGimJ4ZyykFQDzjH48V6zbOZLaKRurIrH8RQBJRRRQAUUUUAFFFFABRRRQAUUUUAfMf7bn/IR8M/9cZv/QhXifw+vTZ+KLV92FZtrfQ17Z+27/yEfDP/AFxm/wDQhXzxYTNBeRTKfmRgRXqYSXLys8nMqPtqU6fdH2N8ArZ7fVtbyMI0cZX6bjXrteVfAG4F9bT3y4PmWsQOPXJr1WscylzYhv0/Ix4dpqll8Irz/NhRRRXCe4ZHjLw3pXi7w5deH9bhkm0+7AEqRyFGIByMMORyKw1+GXhN7W+gvbe71Fr23jtpJry6aSVIozmNUbqu1sMCOcjJJrU+IOs32geGJtS06GCa6WWKONJyQhLuF5xz3rB1TxbrmjzapYXsdhcXdnPYbJIkZEaO4lVCCCScrlsHPpQBp3ngLRb+0S21O61bUUS5guUNzeM214WDJgDAHI54ye5pms/Dvwxq2s3Os3NvcpqNxcQXP2mKcq8csIIRk7DgkHqDmtKw1i4uPGuqaG0cYgs7K2uEcZ3FpGlBB9vkH5mtugDiNJ+FvhHTZoJoYb6WaHUpdUEs920jtcyReU7sT1yvaqz/AAf8F/2YunW8WpWlv9gOnSi2vWjae3LFtjkdRkn0PNegUUAc/qfg3QdR8HW/hO6t5W0q3EAjjEpDAQsrJ83sVH1puo+C9A1C81y7ubeVptcslsb4iUjfCucAeh5PNdFRQByVr8PfD9nM0mmyanpwliiiuEtLxo1nEQAQvjndgAFgQSBVPXfhT4Q1k3qXcWoJbX10t5c2sN46QyTrjEpUfxcDPY4yRXc0UAcPL8K/CT6jBd7NRRLfUf7TitUvGFulz3k2e/oeKsXXw28KXPgiTwbLa3H9jyXRumjW4ZX8wy+bncOR8/NdhRQBxjfDPwpLbXcd5De30935O+8ubpnuF8rmLZJ1XaeRjv1zVvUfA2j6lpb2OpXWq3ubqK7Sea8JkiliIKMnG1cEdhzznNdRRQBwt/8ACnwpfTySXLaqyy3kd/PCLwrHNcpjbK6gYLcDPY46VpjwF4Y/4R3U9AexeSw1O6e8uEaU7vOZg29WHKkMARjoRXT0UAZehaJDpLSul/qV48gVS15cmTaF6ADgD64ye5rUoooA5mfwLoM12JpBeeUt6L+O2FwRDHcBw/mBfUsMkHI5PAzVy28NWNrqT3lrcX9ujymdrWO4KwGQ9W29eepGcH0raooAzdG0W00ia7eykuFjuZWmaBnzGjsSzFBjIySSearv4X0dtPlsTDJ5Et99vYeYc+duDZz6ZHStqigDmo/BGiJqtvqAa+P2W7a9trc3J8iGZgwZlT3DNwc4zxitnRNMtNH09bGxRkgV3kAZsnc7l25+rGrlFAHNnwToh1OK+ze4hvDfQ24uSII5znLhPU5PXI54xT28HaMttaxW/wBrtHtJJpIZ4Jysi+axaRc91YnpjsMdK6GigDB0XwhoejvZPYW8qGxadoN0rNgzf6wknk5x3rI8VeCvtV3a3ulqpZNRlv7mF7uSAyyPF5eVkj+ZcDsOD3rtaKAOX0bQdWi8J6ppN9qGZr0zCDdI04tUddoTc/zOByfm9cVh6J4FvwkGn6kwi0lLJra5t01Ke4+1E7drYk4i2lcjbjk+1eiUUAc1F4I0MR6mLhr68k1OBILqW5uC7siElMdlxk9AKup4dtF1Gz1L7ZfteWsPk+c0wLTR5ztk4w3JzxitiigDI13w9Za1J/ptxfeQyhJraOcrDMoOcOv+GM96oyeCNDfUY7w/bQsd2L2O2W4IgSf++EHf2OR7V0tFAGZruiwawFWe8v4F2sjrbzlBIjdVYc/mMH3qunhXRI7PUbOK1aO31GGOC4RXIGxE2KF9MLxW3RQBy+oeBNBvpH877csEjxSS28dyUilki27HYDqRtXvg45FOn8DaDNqF9eN9tA1CdZ72AXLeTcOoUDcnoAo6Yz3zXTUUAczP4H0GbUry9YXgF9OLi8t1uWENw642lk6cYHAxnHOa1LTRLO01u61a2kuI5bsL58Qf907BQocrj720AcHtWlRQBj3PhywutWTULqa8uPLl86O2knLQJJjG8L64J4zjnpUGneEdIsbiCSI3ckVqWa0tpZy0NsSCCUXtwSBknAPGK36KAMa08M6RawaTDDDIE0l2e0BcnaWznPr941c0nS7PS0uVs0ZBc3MlzLls5kc5Y/nV2igAooooAwvE3+vh/wB0/wA6yRWt4m/10P8Aun+dZI6+1epQ/ho8DF/xpHAfF0fvNM+kv/stFHxdx5mmfSX/ANlorjr/AMRnp4T+DE8lU1KlV1apkNfeXPweSPo34D/8k+h/6+Jf513lcF8Bv+Sew/8AXxL/ADpfjh4g8deHPCcN94A8OJr2pNdLHJC3OyM9WxkZ549utfDY/wD3mfqz9vyL/kW0P8K/I7yiq2ky3U+l2s19bi2u5IUaeEHIjcjlc98GrNch6oEAgg4IPY96wLHwd4dsfC8/hq1sfK0u4d3khEjclm3H5s564xzwAB0qD4mQ3Z8Kyajp7S/a9KmTUIljJBkERy6e+5N649xXIeMdWTV/7b1+0IutL0nSY0hUuypNNOVck7SPux7P++6APR9W07T7+O1S+QMtvcJPBlyuJFztPv1PFUtR8K6LfXFzdTQTLcXE8Vw00U7o6yRrtRlIOVIHHHXPNYnxW+1f2PoAsfKW4OtWgjMmdoOG5OOTim/8JNqFqNZ0zUtTtIbzT7uGGO6S0ZzMJYw6qsS9XHIwOOM0AbOl+D9B03yPstrLugvHvUaSd3bznXazksSTketaGvafpup6a1pqgX7OzKQxk8sq4OVZWBBVgcYIOc1wdn408Q6ha6daWItVvJ9bm0yW4nt2QbETf5nlnkNzjFU/2obptN+DE95dNJO1tf2EkhiTDPtuYycKO5x0oA7ybwvpc+lvp9w9/OjSrN5st5I0quv3WVycqR7Yqe30Kwg1n+1omuVu2iWKRvtD7ZQowpdc4YgdzzXmvhb4geLPFGt6Lp1q+k2Q121m1SF1QzfZLRCFWNucNKWPzdl5FUNG+JXjPXfGWm+EbVdJsrtZtQt9RuWhZ1ZrZ1AeNc8bgw4PSgD03V/B2h6pq02q3MV0l5PAtvNJBdSReZEMkIwUgFfmNXrbQdJtp7iaGzRDc2yWsqgnYYkBCrt6AYJFeP8Ah74peMpdE8N6/q8OkfZdX1S40p7a3jYGN4vMUS7ie7xk7emDRp3xU8W6d4J8MeNvEkemXGnay8yS2lpCVkhCxu6MrE/MT5ZBHvxQB6lofg7Q9H1OLUrOO7a6htjawvPdyS+VCSpKKGJAGVX8qTXfBmh63qAu9UjvLkebHMbZryX7OzxnKExbtpweeleXHx7461fwtaX8Fvtt9X0y4nmkh06RBph8ovEwkbiQY+Un1ORTfBvjrxLb6B4E8PvqDXN7quhjUp797Frh441AAXYv3mLHlj2FAHfWnws8F2uo2F9DYXStp00s1lD9umMNu8u7eUj3bRne3GK0dO8C+GdPt/D0FpYMkfh1mfTAZnPklgQc5PzcE9c159onjz4h614p0fw69jYaHcT6XdXl41zasWJhn8tWRCeFcYbB6A1DovxU8R6nZaBqWoLZaBpV7asJdSktXmt3u0nMTRMw/wBUpCkgnuQM0Ad5L8NfCr213arDqENvevM91DDqEyJP5pzIHUNggn9CR0rn9L+Duir4p8T6lqa+Zp+rG2jgs7W5lijWCKML5cqKQrDKjA54rsPF+rPp8FpHb6nFaT3JPlhbRrmSQAZOxF7DIyT7Vxuj654i8SeIPBt9b6othFeWl6Li3FvlXeJ9hbDcjO3IB6UAdbN4F8PNqVxfwQ3ljLc+X9oWyvJbdJvLxtLKjAE4AGe4GDWhoHh3SNDGorptsYhqV295dgyM2+VwAzcnjIUcDisD4SyazPpepTatqxvwNTuY4wYgpQLIR19PbtWOvjTV77xDbw2GqacE/tiayudOSESTxQRb8yk5yM7QckYw2BzQBuaZ4Fsv7F0/T9YZp5NKuJn06e3nkieFHYkcqQQwBx6Yq6/g7w+Yba2RbiGWBpZEmivJEuGMn+sLODubccZyTyB6Cud8MeNNa1i+0u7jtZZbHULh43txp8ifZoxu2yecRhvu8j/a4qz4ij1eb4t6dFpNzb2rHQ5y80sfmbQJ48AL0OfftQBsx+CPD0On2Nja29xaxWCyJbtBdSJIqSMWdS4O4qSScE0sPgrw/bWFlZ2VvcWSWQdbd7a5kjkRXOWXcDkqTg4PpXPaB4r8Ra9rel6Zb/YbMNa3El9Ls3nfDceSRGDxhsE89M1NZeMLlvGWm6al7FqNlqMs8IaKyeOOJo0LApKeJPukH9KAOun0ixuNDk0WdJJbOSIxOryszMp65YnOffNQN4b0cwanD9mOzVLcW92PMb54xH5YHXj5eMisfxZ4gv8ASvElnayTxabpckQb7bLbNLG8u8DynYf6vjkMep71jf8ACb6zdalPNptpLNbQan9iFmunyN5sYcI8nnY2gjJbHTAoA6DVfAXhvUvNW6trnypljE0Md3IkcpjGEZ1VgGIAAyfQela9vo1jba3daxB50dzdgeeomby5CBgMUzt3Y74zXGxeJfFT6Lr3iDFk1rpepXNvHaJES8kMM5VnLf3tgOAOOKbrXiR9T16zS1iguNJj1m0tYZfmBaRo3dmBB5AG0Y6c0AdRqnhTRtSvpry4juVe4CrcpFcvHHcBeAJFUgNxxz246U6fwto8uqf2j5M0UrbPMSG4eOKXZ9zeikK2PcVhWPiTWJPDNz40nmthpUcM862KwHzPLTdt+fruOAT25o8HeJNc1DV7SG8gkntru1M0kg0+S3W0fAITcw+cHOM9eKAN9fDOjLp8WnrakW8N6L5F8xuJt+/dnP8AeOcdKn1zRbDWVt/tizLJbSGSCWCZopI2IwcMpBGQSDWjRQBzlv4J8PW2nQWNrbT28dvdveRNFcyLIkrZ3MHznnJyM45oTwT4fXVYdRENyZILo3kMZu5PKjmJyXWPO0EnJPHc+tdHRQBymt+DoJ9EvdL0qVrWLUbpJbpJJnaMJvDyBF5ClsY4wOTXVqoVQqjAAwPpRRQAUUUUAFFFFABRRRQAUUUUAFFFFAHzF+29/wAhHwz/ANcZv/QhXzkhwa+jP23/APkI+Gf+uM3/AKEK+cQcV6FH4EcdVe8z6y/ZA1H7Zouo27HLQBB+BJr3qvmX9iSVmvfEkXYQwn/x5q+mqwxcuaq36fkTl1H2NDk83+bCiiiuY7ih4g0i11zTTp96ZBCZEk/dtg5Rgw/UVR1fwppeqXOpXF0bjzNQihjkKSbdhibdGyccMGwe/TpW7RQBzFr4Mtre41K8XWtbN9qMcMc92bhRJiJmK7cKFX7xBAABHvk109FFABRRRQAUUUUAFFFFABRRRQAUUUUAFFFFABRRRQAUUUUAFFFFABRRRQAUUUUAFFFFABRRRQAUUUUAFFFFABRRRQAUUUUAFFFFABRRRQAUUUUAFFFFAGD4n/18P+6f51kitfxN/r4f90/zrIHWvVofw0fP4v8AjyOA+Lv+s03/AHZf/ZaKPi7/AKzTfpL/AOy0Vx1/4jPUwn8GJ5CDzUqGoA1SI1fco/C5I+kfgJ/yT2H/AK+Zf5139ef/AAC/5J5D/wBfMv8AOpPjd8QZ/hv4Uh1u38O3uuvLdLB5FsDlAf4jgH6D3r4jHf7zP1Z+15H/AMi6h/hX5Hd0VW0m7N/pdrfG3ktzcQpKYpBh49wztPuKs1yHqiMqspVgCpGCD3Fc3p3gfQLDwhc+FrWGddOuXZ5AZSXJYg43HnAwAPQACl+I91qGm+GjrGnzPGdNnju7hFGfNt1P71D/AMALEe6iud8a+ILpr7VrmxvbldM0jSlkmNrIFMs07DZhiD91AT/wIUAdvq+k2eqR2kd0rkWlylzFtbHzpnbn1HJrO1Lwjpd7e3N+XuoLye5huhcQy4eKSJNisuQQPlJBBBByazvife31jpGhy6eJZJ31i1Ty1l2eaCGyrH09fpU0Pii8+z6tDd22n2moaXPHHOZbrbb7ZFDq+489DjHXIoAsaV4M0fTmt5ImvJZIL6S/Ek05dmmddrEk9Rjt0FW/F/hvTfFejf2RqySvbefFPiN9p3RuHXn0yormIPiDcXdjYf2dpcF5fXWqy6YRHcfuVdF3GQP3TH41R/aO1i70P4SSas16+nywX1i081vIy7F+0R7wCOcYyPcUAakPws8M2msyaxpcmpaXeNcSXEb2lztELSD94EUggK/UrjGeeDV3RPh34a0fVNO1Oxt7hbqwjuESRpixkM7BpHkJ+8xIzmuf0f4manruq6dp2k+G0SXWIpL3TjdXG0GyTA8+QD7pYkbVHODzXA+NPH+oa7ritayXmk3FloWt299aR3B2pdQBQGBHXHVT15oA9Tk+Gfh2Pw5YaPax3Ij0u8mv7LfMeLiQuxLHHK7pDxWL8MvhJY6F4Y0G08RT3Gp3elpKyW73TSWkUkmQzIpA/hOOeBk4ArV0nxJdaN8HfCusPbS6nd3Fjp0RVpMNI8qIpYse+Tk1Y1PXNSudO17RL6K10vUre3Q/aBd7YVjlBAkDnkFTkY7kcUAW9F8C6ZpFkmm29/q76XFDJBFp8t2TBHG/G3HVgBwAxOB0qpY/DbRbG20iOzv9Wgm0ZDDp9ylwvmwQkYMOduGTpwwPQUvwo1JrrwtdWK3AvrrSrmS1kmWYyJM2BIpVjk7cOowckYxzipbLxqLy30c2lij3d8s7zwSTBBbCHIfcx6fNgZ/GgC3ZeDNLtfEFprzT6hdajbWElgs9zctIzRO4dt2epyPw6AVkJ8LPDqeHU8OLeayNFGRJY/bSYpQZTIdwI4+Yn7uMjg1znhjxW/hfRfFKT3Q8QXWnQR6kDBd+YrpJlBGCScNmM57HOQBXR6hrXjKPxj4bsPsulwQXyTvcQ+azHCqCOcdR7cZoA6LW/DtnqcllMLi7sbiyVo4J7STY6owAZOQRg4Xt2GKp2PgvSdPtdJg0+a+tTpTStbyrNuciRizqxYHcCWPXn3q54q1afSbOKaFtNQu5UvfXPlIOM4Hck+1c9pPju71qfQINH0iOR9Vs5rp3lnxHAIpAjjI+9kk4x14oA6bRNEttHuLx7Oa5EV3M07W7sDHG7HLFeMjJ9zXFaP4N8Radfj7POIGOqSXc16mpSmOSF5mdo/suPLBKtt+vOc0zw94m1rTbfXL67sftOlW2vS28sz3BMqo0ioCi/wB1Sw49M4q9/wALHt31E/Z47KWyXUDp5UXP+k7xJ5ZcRj+AN+OATQB0ek+G7bS7kNZX2ox2iu0kdl5/7hGYknAxnGSTgkjnpUeu+FrHVtat9Za71Cz1C3t3t4prWfYRG7AsCCCDnA6j6VymjeNtZsPDl7qXiNNPd21iTT7PZKUBfeQA5PAUAE5610/g3xKNdfULeRLYT2Eiq8ltL5kMisu5WVv0I7EUAWdI8MaRpN5a3VjC8b21o1pGC5YFGfexOerFuST6mqOm+B9JsNRsLyK41F1055Gsbd7gmG33ghgq45GG75I7GqieMrxraDWjpcQ0Ca8+ypP5377/AFhjEhXptLDp1xzQ3iDVtX0DUdSsrGCLSTBcrDP55E/yKwEmMYwSOB1oA2fEHh211tit7eX4tXAWa0SbEMwByNwxkc/3SM96bF4ZtYNSlu7O+1G0imm8+a1gn2wySd2xjIzgZAIB7isHwF4j1NrPwzp2sWKxnUtLSS2mE292ZIlLeZ7kc8fjV3xP4h1NbrVdL0PTY7uXT7Lzrp5JvLILqSqR+rYGeeOlAG5pmi2On2V3ZwIxhu7ie4mV2zl5WLP+GWPFZml+C9D03R9O0q1jnW30+8F5BulLMZRnBYnkjDY+gFchoXj5rPwxpFir2c99BodteXb3135bPvQ4Ve7OdrHJ46eta03j29m+3TaXoYltLHTIdTmknm2MY3QuUC4++AD7UAbln4R0u1llVJLxrJzIwsHmJt0Mmd+F9Dk8EkDJwBVrQtCj0jasWpancQxR+VDDcXG9IkHQDgE4HGWJPvVfxF4kTS/CS6/DbmZJBCVDEhUEjKAzkdFXdkn0BrI1Lxv9j/syz3aN9vv4XuEka9H2XylONwccnJIwKAO1orhtO8dXusXuj2Wk6MjS6haTXMkk02I4PKkCMMjlsk8EVYfxoJNOhVbIjUZdQm0+W2EnzRGPcXfPpsAcf7woA7GiuF8N+JtRvtN0yw0e1F5eHTVvZ5L+4wQrMyqCyjliVPOMAVHrfxGj0+91CNLeydNLkSK8je6AndyqsyxL/FtDDr1PAoA76isjWNbXTdQ0eGSAtbalMYPPzjynK7kBH+1gj8KwdH8TnWfGGnpGlxFazRX/ANnKyjy50hliQSMuO5JK89PrQB2tFYF54j+z6vrWn/Zd39maat9v3f6zIb5fb7v61z+jeJfE2q+MxDawaeumy6Hb3yRSO25HdpBnI6/dA+goA9ApK8i8E32uXWjabFy2u6rcXF2ZUvX8sxRSsrb92cKMqoVAM8Vu6b4w1FZdK8PWmmPdaq8tzbXLXVwCIXg27mZgPmBDjGBnpQB6BRSJu2jdgNjnHTNLQAUUUUAFFFFAHzB+3B/yEfDH/XGb/wBCFfN+a+j/ANuL/kI+GP8ArjN/6EK+bq9Cj8COSr8TPpH9h851bxP/ANe8H/oTV9QV8ufsOf8AIX8Uf9e8H/oTV9R1y1/jZvS+EKKKKxNAooooAKKKKACiiigAooooAKKKKACiiigAooooAKKKKACiiigAooooAKKKKACiiigAooooAKKKKACiiigAooooAKKKKACiiigAooooAKKKKACiiigAooooAKKKKAMDxR/x8Qf7p/nWT1Fa3in/AF8H+6f51lLXrUP4aPn8X/Hkef8Axc/1mm/SX/2Wil+L3+s036S/+y0VxV/4jPUwf8GP9dTxsNT1aoc0oavuT8QcT6Y/Z/8A+SdQ/wDXzL/OvQWVWGGUEehGa88/Z7OfhxD/ANfMv86t/Gn4kWPww8LQ69f6VfalHLcrbiK1AyCe5J4H9a+Hx3+8T9WftGS/8i+j/hX5HcUVW0q8TUNMtb+OOSNLmFZVSRcMoYZwR2PNWa5T0xlxFHcQSQTIHjkUo6noQRgiuN0r4e2lh4Cv/Cg1K5mW8Yl7qRQZAo2hF9MKiKo+lafxDv8AUNI8Pf2xYS7VsLiK4vE2g+ZbBsSj8FJbj+7WF408SXkOpam1jfTxadpOlrPcvbKjM80rgRgFhjhVZvxFAHVeIdFj1iHT45J3i+xXkV2pUA7igOFPsc1j6v4LS91W71SHUGhupr23vIw8IkjRoo9gDLkbgQT3GD0rY1nWY9Jl0pLiGR47+5W184EYjdlJUt9SMfUiuek8YRzeJYIo1vUtYpb6L92EZLn7PGpc4+9w25RjupoAm0bwOthPa3E2qzXU8Oqy6mzGFUDvImwrheAoxxVz4k+EbXxv4WfQLy4aCB7mCdmVA2fKkV9pB4wduD9aZpHii51Lw0dch0uFYWCtDm/i2lWGcu2cIR3B5BrNHxEik061ltNJlvLy41dtI8iC4R1WYRu+7zAdpTC9ff2oAzNI+FH9g+II9Y8P+JLm0a1eZbGCaBZoreCU5eAAkEpuG5RkbenSoW+DOmF/P/tm8a6ltNQhu5mjUtPLeY8yU9hjHAHGK7Dxt4stfCHhQ65q8DBt0cK26OCXmchVQMeOp69K4vV/jRaaW15ZzeH57nVLa6s4Ba2l5FMsouSVRlkB28MpBHXigDd8VeFL0fDbRvC+jzzvLp8lhEtwm0OEhZAZMHjOFzirF94Jlvmnvb7WWm1WS4gmW4+zKIlEOdieVnBX5iTz1OeKyLj4rRWuoXWiXfh+6j1+HUbawSxE6MsjXC7o28zoBgNnPpUui/Ei91TT7+6Xw0lq1hqE1hOLnU4Y1WSMdmJwc9gKAOm8H+H30EalJNqDXtxqN39qmfyljVW8tEwqr0XCDHf3NZMnw90573xHcG9uQutwmMIoAFru5cp/vMATn6Vz9t8ZbPUtKtLzQvD93fyy6PPq08LTpH5MUUhjZdx4Zt6sBj0zUSfGvT59NlvbTRml+y6ZFqV5G99FG0aSLvVEDEb32c4H0oA3ZPh691HrB1DW2ll1PT4bA+TaJEkSRM7Aqo6k7znJ/LpXQ65ocl9q+lara3gtrrTmcLui8xZEdcMpGRg+hzxXAX/xrt44tfvrHwtqF9pOhW1vdXd4syLmOZFcbUPJIViSPatrS/iNcXmo3WlzeGbiz1GPTYtTghmu4lWWB225L5whHBIPrQB0Pifw/LquoWGpWl+tneWSyxo0luJkKyAbvlJHzfKMH69c1S8KeC4NAuNLmTUJ7ltPs7i1BkRQZBLMJSxxwCCMccVyt78ZrS2guo4/D9xe6jb63b6Oba1uo5Fd54y8brIDtK4HPcVef4qwx3s2jS6Bcpr0erw6WLHz0KtJLGZEfzOm3aG/KgDSXwLNuv7V9enfSb/Uft9xZmBc7t4fYr9QhKjIwSfUVo6V4ZuNKv5P7P1KOLTpLp7o27WiNIrOxZlWQ9FLEnkEjJwemIvhv4ubxhpuoXb6VJpr2N/NYyRPMshLxnDHK8YzXU0AchJ4J3Wl1ZrqZSE6h/aVkRAC9tOTk5JOHU5IwQOCea6DRrO8tYJFv7yG6kds/urZYUUY6BQSfzJq/RQBydv4OeNItOfVnk0OG7N3FZGBQwbeXCGTPKBiSBjPbNPsfCdzZ2dxpUOtzLpDiYRWwhXcnmA5Uv8AxKCxIGAemSa6migDn7PwvDbz+HJRdSMdDtTbxgqP3oMYjyfTpmotb8MXF3ql7fadrEumnUbYW16FhVy6gEKyE/cfBIzz24rpaKAON07wTJpKWZ0fVVhli0+CwuGuLRZhMkQIR8Eja43NzkjnkcVoXHhWOaXXJJL6Uvq+npZSHYo2BUZdwAwMndnHSuiooAzG025h0C302wvlgkgjSNZZIBIrBQAQynqCPQj61z1j4DXThbXOm6kkOoQvMzySWivC6ykFk8rI2qCARg8e9dpRQBh2ugNHr1lrNxfNPcW1jJaECJUV97qxbC9Pu4xVRPBtmnjO/wDEi3Uu67tTD9nwNkcjLtaUd9xUKv0FdPRQByFj4Lm0tLJtH1qW0uIbAWE0rQLJ5sasWVgD91wWODyOeQasp4XubXVbq703VhBFeyJLdJNaJKxkCqhdGP3SwVc5BGRnArpqKAMjxhocfiLw7caS11JaPJtaK5jALwyKQVdc8ZBFVtN8K2mn6hot1bTOqaTYS2UceBh1cxksT6/u/wBTXQUUAcv4l8KT6pqF7d2Osy6a2oWJsbvbCshaPnBQn7rDJ55HPTvTtK8KNpepafe2eokfZ9Oj0+4WSEN58cZJUg5G1ssfX6V01FAHI2fgxtNstKGl6q0F9ponSOeSASLJHK5dkZMjjJGMEdBU+leD7ex1ex1U30011btcyTuygfaJJym5jjpjYMAV09FABRRRQAUUUUAFFFFAHy9+3J/yEfDH/XGb/wBCFfNgPNfSX7cv/IS8L/8AXGb/ANCFfNea9Cj8COSp8TPpL9hv/kMeKP8Ar2g/9CavqSvlr9hk51fxR/17Qf8AoTV9S1y1/jZvS+EKKKKxNAooooAKKKKACiiigAooooAKKKKACiiigAooooAKKKKACiiigAooooAKKKKACiiigAooooAKKKKACiiigAooooAKKKKACiiigAooooAKKKKACiiigAooooAKKKKAMDxT/r4f90/zrJXpWt4oGbiH/cP86yRjpXq4f+Gj57Gfx5HA/F3/AFmm/SX/ANlopPi5/rNN+kv/ALLRXHX/AIjPVwf8GP8AXU8VLUbqZmkJFfb3Pxax9O/s78/DaH/r6l/nXoU0MM6eXPDHKmc7XUMM/Q155+zp/wAk0h/6+pv51u/Evx94Z+Hehxaz4pvJLa0lnEEZjiMjM59h7V8Tjf8AeJ+rP2PJ/wDcKP8AhX5HU0VDp93b39hBfWsgkt7iNZYnH8SsMg/lU1cp6RFd28N3aTWtwgkhmRo5FPRlIwR+VcTpXw9Nl8P9S8MS6w9zcXzfPevF821QqxrjPO1EUdeeT3re8b6xdaDpEWqwRRyW8V3Ct7vBytuzbXcehXcG+gNZXjDxVd6Zq11a2cltFb2Omm8vJ5Ymk2MzhIlAUjr85/CgDc8VaMNc8N3Ok+f9nldFME4XcYZUIZHA74ZQcVkad4MOnjw+1tqGJdItriNnaLJnlmXDSHnruyxHfNdBquoDTdOF09rd3ZJRRFaQmR2LYHCjt/IVzdn8SfDNxcWtrvvIbu41c6P9nlt2WSK6Cltrj+EFRkHpyKAKMvw/uppbi9fUNPivJbqC48mCyZbN2jBHzxb8sW3cncOgqfRvAk9nJbz3GqQyyx662sOIbURIS0LReWqg8Abs556fjWZ4r+LNnpuu2ek6TpV5qcv9tjSb4iJh5TmPf8nHznGOK2NR+JXhuxfUTMuotb6XIkWo3MdozQ2jtj5XYdCuRu/u55oA0PiN4Ut/GXhptImuDayJPFc284QP5csbblJU8MMjkdxWF4g8Ban4gsbWDUdU0m3e21O0v1NhpnkqfIbcVOXJJY984HpUeo/GTwZYyamZm1RrbS7tLO8u47F3gjlcAoNw65yMYrX03x/o+o/b4rWx1h72wkhSex+xOLgCUAo2z+6Qc59jQB518XfhtqN14xXxFbG4vbLUdWsZr2OC28x7SO3jdQwTP7zJYdBx15qXw14D17Ur6O9ihs9GtdFuLqLSkvNMyt5HMozPJAGG2RWBwx6jqK6DW/i5ZwX+iW2k6PfXhvNcOj30bwsktrIqkkbcctjBA7g5q1YfEvT49Vv7C+nkurr+1206ysrSxkE+9Y/MZGBJ3EDksMCgDy8fCm/8O65Y2F/Hearp1j4fmtoLu303z1uJpLqSZo2jBPljDgejeoxXe+D/AAT4i2f8JNJHouj6rq9jDHqOn3Gni4igljBVHjww2nZjK5YZrp9R+Imh2UjQta6tNcRWI1C6ghsnaS0hPQyr/CeDx14NQab8TvDWqa5PpGjpqWpzW9pHeSyWtmzxiKRdyNuHByO3WgDL1b4WtqGn+O7U60sZ8WQRRbltQBbbIRHnAODnGccY6VX8cfCRvEurRaiuvG0aLTbayWP7PuVzDKHy/wAw3I2MFf1ra1T4o+GdJt9Vk1iPU9Ok0uxTULiC4s2WQ27NtDqv8XzcHHSt/TvEdjd+G28QTQ3dhYCLzt15CYm8vGQ20880AeeQ/B+8fVrnVL3xBaGe48Q2esmO10/yYkFvGUESrvPUHr7d6xvil8NdQl8YrrsBub2x1LXLW9vBb23mPZrDA8YOzP7zJYcgfL6Gu8g8aTXnjaLTLe1vra2/seW9aK4s2V3YOoRl7sME8Cn2XjT+z9O1W68UO1u2m28E00QsZIpArDazhSSWUuDjHTGDQA34OW+qWWi6hYXmjR6bYQXzrprC3EElxCeTJJGD8rFieuCeuK7ismfX7S28Oza9eQXlraQr5jiWEhwmfvbeuMHP0rP8V+KbXTSLS3ukjuysExd4GkjWOSZYxnaerEnH0J7UAdNRXOeNNbk0XUtBH2iK3tLm9eO7eXGBGI2br25ApZfF9kmkx6qum6vLaNE0xkSyY7IwT87DsCBke3NAHRUVzGoeOtDtLya1Vb26aCzjvpXtrdpES3kBKyEjjGATV3xPrC2HhdtXtbqGNCYTHNJE0iYeRVHyrgnIb8M5oA2qKpX2qWdlqVhp9wzLNfu8dv8AL8pZVLEE9jgHFcj4z8UalJpwn8LLdOtpeOt7Mtm0iiOM/Pg4OR16cnHBFAHd0Vzv/CY6S+sWuk2iXl9dXNnHeoLaAuvkOSA5PQDK/qKb8PvE0vinSZb2XS7qwaO4lhxKhCsEcrkE9Txz6UAdJRWK3iWzj1mHTLi1v7ZriV4beaW3KxTOqliqt3OFYj1wa5nXviHbyeFV1zREvBapqMVu88tq22QebskVAfvHII4oA9AornR4y0gQ3jTR3ttPaSRxvazW7LOzSf6sKvVt3bHofSszX/iBFYW0LWuj6jPc/wBowWVzavAySwiXo2O+R09cGgDtaK53UfGGl2EkyzW9+UtlVryRLZmS0DDI8wj7pAOT6CuhVlZQykFSMgjuKAFooooAKKKKACiiigAooooAKKKKACiiigD5g/bhTdqHhn/rjN/6EK+aWjINfUX7aMXmX3hz2hm/9CFfOMlrXoUfgRx1X7zPe/2GBjWPFP8A17wf+hNX1NXzF+xLF5eseJ/e3g/9Cavp2uWv8bOil8IUUUViaBRRRQAUUUUAFFFFABRRRQAUUUUAFFFFABRRRQAUUUUAFFFFABRRRQAUUUUAFFFFABRRRQAUUUUAFFFFABRRRQAUUUUAFFFFABRRRQAUUUUAFFFFABRRRQAUUUUAYHij/j4g/wB0/wA6yR1rW8Uf8fEH+4f51krivVw/8NHz2L/jyOB+Lv8ArNN+kv8A7LRR8XT+80z6S/8AstFcdf8AiM9XB/wY/wBdTw6kNM3UpNfan43Y+oP2cjn4Zw/9fU3867TxJ4f0PxLp40/xBpNpqdoHEghuYw6hh0OPWuK/Zw/5JlD/ANfU3866jx5408M+BdITVvFOqR6dZySiFHZS25z2AAJr4vG/7xP1Z+v5R/uNH/CvyN6GOOGJIokWONFCqqjAUDoBTqis7mC8tIbu1lWWCZBJG6nIZSMgipa5T0Srq9jb6ppV3pt2ge3uoXhlU91YEH+dcDp3gjXv+Fd61peqXdrc67qQSNrgMdhjiCpECSM/dUsfdjXW+M9am0DTLfUkt1mtxeQxXZJIMcLtsLj/AHSyk+2azfFviqfS9WnsbUWax2unNe3c9wX2xZcJGCEBPzHd/wB80AL8TdD13XPD1nZ6HeLC8V7BLdwmZoRdwKfnhLqCVz647V5zpHws8VWdy+srBo8F5D4sTXLawS6kaIwiLyzGZCuQ2MnOCK9g13XNN0LT4b3VrkQRSypCrBS26RvuqAOecVV07xZol9eQ2UVxNHdSzPbiCeB4nWRU3lWVgCpKfMM9R0oA8tt/ht40a+uNdvBo51A+K01tLWK5cRtEIvLKFyuQ3TnBBrSu/AXixdA8YeGLFdL/ALP8T3stz9qluG8yzWfHnIU2/vCOdpyvUZFddf8Aj3TbfxLYaNbWd/fC5mnhknt7WR1jeIKSOFIb73ODxVa38fR32jaxeQWc2ntpt+1qXv7aZImCyiPOQudxz90Zx3oA45vhPrkPgTxP4dtbmyLahr1vfWbPI2BBEIh85xw2IzwKt+MPh74tvvHer6/pV/bJZXz6b5tr9peJrqGBWEsTOoJQEkEEZzjFejXXiPS7bVo9NuGuY5JZhAkrWziEyEZCeZjbu9s0mieJtJ1q/u7PTZJ53s5XhuHFu4jSRDhkLkbdw9M0AeS6L8LfFVjNFqvkaRFdQeLl1yOxju3Mfk+Xs8vzGUnd3zg1qf8ACu9YaTxLJfaLpGprq2syajbA37wy2hMQVWSRUyGBBzgdK2Pi38UNL8JeHPEBsLjztZ0u2DlfssksMMjj92srLwufQkVLofxIsdt22t31kDDLZ20cNpDM85nmhWTyym35mOSRszx1oA5jQfhj4j0vU5NU1pNN8XXeoaTb21813dyQMtxFuAYEA70KtgggHIz3rV0r4e69pZ8atotzYaK+sabb22ltaFsWkkcZXoRwATx14q/L8UtHvLrTjotwJIJby4tZ4riyuEneSGMs8cS7OXGOc4/OrHgf4maf4j8H2GvzaTq1o94zqltHYzTE7WYEqVT5hgckDjpQB5xrPwg8XaquulbfR7A3vhmPSYh/aEs7STiZJGlkZl4BwentXtXinRn1rwjdaMsqxSywKqORlQ64Iz7ZArg9d+KS/wBvaY+g3unTaHeaBfakbmeOT5XgKgbtvzADJ3DaTxXUaH480O/ks7D7Ubm/kgt5JzaW0rwRNMm9Nz7cICORuwcdaAMrU9A8aavqkmovJp+kyros1hbm3uGkdZmZTv3bRgHaegyPes1/AOs3A1+RLHTdMGo2NtbxQpeSTndHLvZndgOuewrqbT4ieErq9gtYdRkIuZJYrac27iC4eMEuschG1yADwD2NY8fxS0PWLPQtQ8N30clhqeopaLcXlncRpMCDlYm2YL8d8AYOTQB317bwXlpNaXMYkgnjaORD0ZWGCPyNecad4D1xPDF5a6heWtxqct5aLHNvO37JbOvlgnH3yoZj/tMa2tF+J/gvWLq2t7HVJWF1cyWlvLJayRxSToCWjDsAu4AHjPan6V8SfCeqazYaTYXd3PPqPm/YnWyl8qcRnDssm3aVB6nOKAHfEzwgnjOPSbOdgtpbXhnmO4h1+QhWX1IbB544rntc8LeM9XtGh1ZdL1Njp5s4913JDFFKGb/SNij5iyFcrngrwea7bWfE2k6TdNbXT3EkqR+bKtvbPMYY/wC++0HavufSmXXirRYJo4lmnumeFbjNpbvOEib7rsUB2qcHBPoaAOf07whqlvY6vC8ttuvPD1tpkeHOBLHE6MTx93LDBrS1zw9fX3w7g8PxPCLuOO1UszHZmOSNm5x6KcVT0Px1Zyarq9hqshia11Y2MUkdu/lKCiFBI/KqxLHGSM1qeNNfbQrjQoluLKH+0tUjsiLkSEuGViVTYD8/y8bsL15oAXx/o99rHh9k0iWGHVrWVbmwllyESZTxuxzg8g1yuqeB9XXTLPTbWO01C1TTGgaG4u3hSK6diWnwoy/3sYOOla+ifFDwXrFxbQ2GpyuLq5e0gle1kSKSdM7ow5XaW4PGaXQPih4L1y6tINO1OV/tk8lvbSyWskcUs0ed8YdlClhg8Z7UAO8DeGdQ0PU7S6u3t2SHQLTTmEbEnzYmcsRx935hir/gPS9Q0SxudNvYYDCt3NNBPHMWMiyOX5XaNpGcdTWc/wATvBiIkzanKLaSSSKG6+yyeRO8YJZI5MbXbg8A84OKt3Xj7wrb2ukXLai0qaxbtc2AhgeRpowASwVQSOo69+KAOah8F+IJPFWkajex2MzWGpz3U2oPdyNNPE8cqRoI8bU2iRR1PTir1x4S1xfhrp+g2clj/adnfLdAys3lELO0mMgZ6EVX8Y/FzQ9D0e4vLOyv7+6tL+2srqya2lhlgMxXazKy5AIbI4+bGBWh/wALA0u11vXI9Uv7W0sdNgt5DHJDMl0jSkhQ6MoGWI+ULk+1AFHX/BureIrq91jUobGK8M1m9vZCdmiZbcuSryAKct5r8gcfL1xU1z4RuG0kyafoem6ZepqFtd+Sl48gnELEhXlK8dTj5eM1b1D4n+C9Nsry61LUprIWUsMVzFcWkkcsZlOIyYyu7DHocYra8MeKNF8Rz3lvpk8xuLJkW6t54Hhli3ruUlHAOCOhoA5a88FyS67ql9ceHtN1OLV5FmlFxfSIbdtoV1IAxIvGR930r0GNVjjVFUKqgAAdAKw9J1+GXw5d61fT25t7V5/Mkt1chUjJzwRkkAc4H0qTV/EVhZwxxxz+ZdXNrJcWiLGz71UDn5RnGWUe+aANmiuI8NeNo4fCTaj4tuFtL2C6FrcxfZnjeOR/9WpjOSCe3Y8VetvGlvceMo/Dq6VqymSxW6E8llKoGXK4YFflHHUn2oA6miiigAooooAKKKKACiiigAooooA+d/2wE333h7/rlL/6EK8Aa3z2r6E/a6/4/vD/AP1yl/mK8HAFehR+BHBWfvs9t/Y5i8vVfEZ9YIf/AEJq+jq+ev2RVxqfiH/rhD/6Ea+ha5a/xs6qHwIKKKKxNQooooAKKKKACiiigAooooAKKKKACiiigAooooAKKKKACiiigAooooAKKKKACiiigAooooAKKKKACiiigAooooAKKKKACiiigAooooAKKKKACiiigAooooAKKKKAMDxR/r4f90/zrIWtjxR/r4f90/zrIHWvVw/8NHz2M/jyOB+Lv+s036S/+y0UvxeH7zTfpL/7LRXHiP4jPVwf8GP9dTwalzSlaQivtEfj1z6i/Zw/5JlB/wBfU38663xn4S8N+MtKTS/E+k2+p2aSiVYpgcBx0IxXJfs3/wDJMoP+vqb+dekV8Zjf94n6s/XMo/3Gl/hRHbQQ2ttHbW8axQxIEjRRgKoGABUlFFcp6JT1zTrfV9GvdKu13QXcDwyD/ZYEH+defWXhHxNN8O9ettY+zzeItTVISwlypjhCpH82OMgM593Nei6jf2Wm2rXWoXcNrApAMkzhVB+pqpL4g0GLT4dQk1iwSznz5U7TqEkwCTg5wcYP5UAUfGek3mqW2jR2ioxtNUt7mXc2MIgbJHqeRXJfEDSdS0238U+J4RELmO6s77SjuyXliQIUI7biSvuDXT6d400efWNS0+7vbK0+zXMcNsz3AH2kOgYFQf8Aex3rXvtZ0W1votPvdTsobqbHlwSyqHfJ4wDQBydn4Z1PSV8JXNtbLeTaf55vk80IxecAu4J64bP4Vj+LLO80rwr4i0y8hiUalrIubGQTgmcy3KN5YTruHOevTNdro3jDw/q2r6ppdpqMButMk8u4RpF7DJI56DueK0NL1XR9aRpNNv7K/WFsM0MiybG/DoaAOB1/wz4o1LxLDNcW/wBpSDXIruO6a+Kxx2qchFiA+8Dnr9a63wLpN1o+n38N4savPql1crsbOUkkLKT74NdBRQB4t418FeNRYfEXSdC0uw1CLxZIk1vczXfleQTGEdXGCTjbkY9a47xj4V8ReG/Eem3VxJBZC/8AEVlNb3XnBUiENiI2LyEbY8sCBn71fTVNkjjkXbIiuvowyKAPBPBegya/r+mT6LaP5Oh+Ib+XV7+W6EqXks8BzNE4ADjcwUgcDBFaPh/wn8QtG8L+GtCWyMlhpM1z9utrbUhCb4MzNEwcDIUE8r717XGiRrtjRUX0UYFLQB85aP8ACPxrb+HbK0mtbFJ4tC1iydRdbgstzLuiGccjHU9q6g+BvFMJ0VdDsRomox2tnZ6rqMV/uhu4I4AkivDj5mHIU/jXstFAHjXgn4cXWl6FpWgav4ajvJdJkka31H+028oMAwjlWLsxDYI7ZNLpvw88SW/w1+GWgtDai88O38E+oKJvlVVVwxU4+Y5YV7JRQB4c/wAP/E1l8MfCunSW8DXWieIJtUu0STf+4xMfl4+ZvnX5a534Hzw2Uvw7XVTLql2Ybi2sIbe7VzpvmAs7yxAbkGAF+Y/LnHNfSdMSCGNy6Qxqx6sqAGgDlbuy1zTPE2r6jpmmxalFqsMS/NcCMwOilfmyDlTnPFZnhPw7r3g2aSDT7WHVYrm1tozK0/leTJEmw5GCShGCMe9egUUAcBf+FdYl8O+IbKNIfPv9dS+g/eYBiDQkknsfkbirfxT8Oan4hv8AwjNpqRMml6/FfXW99uIljkUkepyw4rtKKAPFdM+HPii38AeDdGkhtRd6T4jk1G6An+UQtNKwIOOTh14ptj8NPEq/D/wVoMyW8dxpWuS3d6Un4SF/N5U45PzjivbKKAPGNN8AeKLjwV4R8Banp9nBYaBfQzXGopcBvtEUDZTYmMhn4zk8c1kaV8LfH2kv4hl0/UoIns4zZeGCk2HSzebzZlzj5GIJQHnGK9+ooA+ftQ+GPi/UJPFt5HpcNmb+50qext59R895BauC4dyOCwGR9a1vFnw98Va54z1rxTBaWsDvNpl3Z2stwD5r27OXjcgccNwfWva6KAPEvH3w/wDFnjDxLP4maxtbCX7RpcUVm1yHJht7kTSSMwGM9QB7V3fhnw7qlh8WfFXiS5WIafqdtZx2zK+WLRht2R26iuyooA53wJo9zpfhybT9SjjLSXdxIVB3KUkckZ/A1yOl+D/Fen6Xqvl3Ci6gWLT9KMc+HawSTeRuI+R2UhM8/cBr1CigDyyy8F600t/OdPjtY7jWbG8jhlvDOyxQghizEdfauvu9P1GL4iQa3BarcWc2nfYpT5oVoSJd4bB+8CCfyrpKKACiiigAooooAKKKKACiiigAooooA+e/2u/+P7w//wBcpf8A0IV4SvSvdf2u/wDj+8P/APXKX+Yrwla9Cj8CPPrfGz3f9kb/AJCXiD/rhD/6Ea+hK+ev2Rv+Qn4h/wCuEP8A6Ea+ha5a/wAbOqh8CCiiisTYKKKKACiiigAooooAKKKKACiiigAooooAKKKKACiiigAooooAKKKKACiiigAooooAKKKKACiiigAooooAKKKKACiiigAooooAKKKKACiiigAooooAKKKKACiiigDA8UjM8P8AuH+dZIrY8T/8fEP+6f51kDuK9XD/AMNHz2M/jyOA+Lv+s0z6S/8AstFL8XR+8036S/8AstFcWIf7xnq4P+DH+up4KsynvUqkNWasbdQeKtW7HPNfW06qkfk1fDSpbn1R+ziMfDOD/r6m/nXo9ecfs5HPwzg/6+pv516DeXdrZQ+deXMNtFkLvlcIuT0GTXyeM/3ifqz9Uyj/AHGj/hX5E1FAIIBByD0NFcx6Jznj2bVYLTT202GYxG8Au5reASzwR7Gw0anjO7aCewY1w3hTw/qkl1oE2oaXetHB4mvr0m8jUOkbxN5cjAcDJPbua9K8Q61baHDaT3iSmG4vIrTegGI2kO1Wb23YX6sKqa/4mt9K1FdPFnc3lybV7orEUAVFZV5LsAMlgBQBxGuWN6L3x/YDwzeXE+uhI7G7SJWjkPkhBubOVCt82T6cVHN4Zuvtuu6XrUmvyRapcRSK9jDG8cqCKNQC5GVKsh+nUda9B8S67HodtYTzQl1u7yK1++F8veCdx9hiri6pprae2oLqFo1mM5nEy+WMHB+bOKAPPNf0bVrmHxro9va3iy6hcW91bSqo2SxoE3oGPG4hSMGt7wTYQtrdzrBfXWuGtI7ZjqECRLtViwUBRyRk8+hrpTqmmrZpeNqFqLZwSkxmXYwHXBzg1S8R6/b6PpdrqGwXMNxd29urJIAMSyKgfPOQN2aANiiqkWqaZNam7h1C0ktw2zzVmUpu9M5xmmf2zo+bcf2pY5uf9QPPX97zj5eeefSgC9RUV3c29nbvc3dxFbwoMvJK4VVHuTwKrS6zpEVjHfy6pZJaSHEc7TqI2Ps2cGgC9RWfd65otp5f2rV7CDzEDp5lwi7lPQjJ5HHWk1LWrCy0dtT+0QzxGNmgCTIPPIBO1GYhSTg98UAaNFZNt4h0xtNsLu+uYNNe9hWWOC6uIw4yBxwxBIzj5SR71bbVNMXUBpzahaC8YZFuZl8wj/dzmgC3RVC31rR7i6Frb6pYzXBziKO4VnOOvAOareGdfttcszMIjZzKX3W0s0TyKqsV3ny2YbSQcc/XBoA2KK4fXfiJBp/jnRfDdnpbalDqeM30Nyvlw5LDpg5xt7kdRjNdxQAUUUUAFFFFABRRRQAUUUUAFFFFABRRRQAUUUUAFFFFABRRRQAUUUUAFFFFABRRRQAUUUUAfPX7Xv8Ax/eH/wDrlL/MV4Qte7fte/8AH94f/wCuUv8AMV4OtehR+BHn1v4jPef2Rf8AkJ+If+uEP/oRr6Fr55/ZE/5CfiH/AK4Q/wDoRr6Grlr/ABs6qHwIKKKKxNgooooAKKKKACiiigAooooAKKKKACiiigAooooAKKKKACiiigAooooAKKKKACiiigAooooAKKKKACiiigAooooAKKKKACiiigAooooAKKKKACiiigAooooAKKKKAMHxP/x8Q/7p/nWSK1vE5/0iH/dP86yV6mvVofw0fP4v+PI4D4vf63Tf92T/ANloo+L3+t036S/+y0Vx1/4jPUwf8GP9dTwx7Qr0FQmBs9MV07W6ZpFslkPC17Cm47HyNTDxqqzR79+zerL8MYA3X7VN/OtL4x/DbRvih4Zh0HW7u9tYIblbhHtWAbcOMEHgjH5VD8CIfI+H8MeMf6RKf1ru3dI13SMqj1Y4rxMQ71ZPzPr8BBU8NCK6JFfSrKHTdMtdPty5htoViQu25iqjAye54qzRRWJ1mX4u0ldd8M6hpLN5bXMDLHIOscnVHHuGAP4V5q1rrmv/AA/8T+INU0q4h1e9t4rKO1aP51SEjfgejSGQ+4C16fresWejx2sl8ZFjubqO1R1XIV3OF3egJwM+pFFxrFpDr1vozGQ3c8ElwMD5UjQgEsc8csAKAOf+JemnVNL0K1azN1ENYtXmj27hsAbJYenTNYGqpf6TrfiH7Jpkcenz6nZHzms/Ojt1MADzLGPvEMFBx0616Ws0TRiRZUKHowYYP41nWmu21x4hvdHQMHs7aG5aXcNjLIXAA+nln86APL/Dui3N/LpK32nTz2ieKrm5AmtPJXyzCNr+XyFUtyPeux+MNn9p8IQQrps1/FHqdlJLbQR7maNbhC3yjqMA8V2ImjaQxiRS4GSu7nH0pEmhZWZJo2VfvEMCB9aAPJPEelLr19eXOm6TKdFub7TVMfkGNZmjdi77MDgAqCfw7VL8XRfSx69pNnpywA2CLp4ttL86S7bBPEgx5ewjj0xmvVjcw4LG4jwDtJ3jg+lZy67bf8JLcaEwaOWG0jujIzAIQ7OoA9/kNAHPfFXSrDWPBtta6pc31qEuYJo57e2M/lyqQVMifxJnrmvLtPt/El94r8P694j0iLStKSyvLSNoNJ8yASmXPnNBn92ZU78+lfQjyxxYLyKm44GWxk1Uj1jT31ubR0u1+3wxLNJF3CsSAffoeKAPF/h14FsdP+LGlONPvdQ0i18LSpa3OoWmzy3ku3YoFP3cKxAHULiuck8H+J5b7XPB93pdy+geFLPUrrR5NmVunuUbyY09SgZh+Ir6WWaNywWVGKn5gGBx9aT7RDgnz48L1+ccUAeCfDmzfw/f3cni/wAM3moreeH9Lh05DY+flUhCyW4BBCsJPmIOM5z2qPw14TecXuj+J5dRstU/4SVr6IwaVvmkXzN0LLPnhAmFPoARX0A1xGsfmNMixt/EXAB/GlMirEZGkAjC7i2eMdc0AfOWgeE76x+HvhG4t/D8tvq6+PGuLqRbfEwhMs4Lseu0rt9sYrIg0Hxl4Z8EaP4j8PaJetq9zLqWi3luIiHWG4uHMUxHojYbPoa+k9A1qDV9Dt9YVWtoLkEx+cwBK5IB/HGab4f1221jS21KPdbxC4mtz5rAcxyNGTn0JU4oA+dfHGj6zpXha+8HWmgtA+mXGnRaebPSfMmvgrIz3LXA+7g7h6j8a+nIs+Um7rtGad5m1M78L654qrql8lhbiZoLi4JdE8uBQz/MwXOCRwM5J9KALVFY/irXodBhtAYftN1e3K21tAJRHvcgnljwAADzVvTdRW7hmeS3mtDDK0TCfADFerKc8r6Hjp0oAu0UzzYtgk8xNh6NuGD+NBmhEQlMsYjPRiwx+dAD6Kp61qlho+lzanqNwsFpCAzyEE4BOO3XrWf4i8TWmi6feX0lrdXEFrYNfNJEB5bKp+4Gz97vjHSgDcorM0vWoNQ1jU9MjikSTT/J8xmxhvMTeMfQVnweLIbi91aO10+e5ttLfyppYZFZ3k4yqx9SBnqSO9AHR0VT07UYb23edYpoEWVox54C7tpxuGCcqexqCHWbeTxG+ibGWX7KLqKTIKSpu2tj3Bxn60AadFZkGtW8viO+0Ty3SWztYbl5GI2lZC4A/Dyz+dA1qE6v/Zgs70yeZs8zyx5eNm7dnOdvbOOtAGnRTBLEX2CRC+M7QwzigSxF/LEiF/7u4Z/KgB9FNEkZlMQkQyAZK55x9KEkjdiqSIzAZIBycUAOooooAKKKKACiiigAooooAKKKKAPnn9r7/j+8Pf8AXKX+YrwUV73+16rG+8P4BP7qX+YrwTa3oa9Cj8CPOr/xGe8/sh/8hPxD/wBcIf8A0I19D187/shAjU/EOf8AnhD/AOhGvoiuWv8AGzrofAgooorE2CiiigAooooAKKKKACiiigAooooAKKKKACiiigAooooAKKKKACiiigAooooAKKKKACiiigAooooAKKKKACiiigAooooAKKKKACiiigAooooAKKKKACiiigAooooAwfE//HxD/un+dZS1q+KP+PiH/dP86yRjFerh/wCGj5/F/wAeRwPxe/1mm/SX/wBlopPi7xJpn0l/9lorir/xGephP4MTgo7Ji2ME/hWpYaZ0yK6aLRefu/pWlZ6UVwNtd7qHlxwx3Pwoh8jwhFH/ANNnP61n/G34b23xQ8KQ6Bda1faSsV0twJbUAliOxBIz7ehrofBUPkaEkf8A00Y1tV5dR3mz3KKtTSK2lWa6fplrYJLLMtvCsQkkOXYKMZJ7nirNFFQaGR4z0j+3fC2oaWreXLNETBJ/zzlX5o3HuGCn8K8tuDrXibw5d+Lri1lspJrq0s54ZrZn8u1hYG4zGCpZTIXzyMhBXtNZd34k0O1s572XVIGgtrgWszxEy+XNkDYwQEhskcds0AeY3uhWN3b2wtb611PT7vX7QzQafYNbW0e1H3ELubg8bug7GneL9NmtPiRd3f8AZ7y+FrSxsf7QsLaEgSIHn2sAv3lQkMyDqPpg9rF8RvCs2oR2K38vny38+nqDC2POhTfIv0C9+9bGk+ItF1X7KNP1OCZ7qEz28ZJSR4wcFwjYbAPGcUAedfaYdJ8QapLo+n2niP7VDdXDj7M0d3bnYCI3fHzRtjA6Edga52+Bu7bxbHpotJbW48K/Mmmac9tF529vk+8d8gBxkYPtXuzXUIuks2uIxcOhkSIuNxUdSB6e9ZY8UaM80Ecd4zmeGeeMiNgCkJCyHkDoWH1oA4i+8JaN/wAJpc266LF9jPhqRvL8s+W0wbAcjoZME/Mfm561U8L6LDrGpxz65pv2tl8J2qD7TGWAffNng8bsY56ivUtLvrfUtMtdRs3L211Ck0TEYJVgCDjtwas80AeHWltdXdvpj+J76ytrefw3aR2z6npr3WJdrebtO9dkn3D0ycda1zo66d4h1JbcRSazc+GI4tKv5rbbLNcKsgyDyQ3K55zXrQLepoycdaAPGNK0u1k0aa4stTtDdw6JPFcWdppT28zlkAxOxkbLBuRkZznmtZPDOmJbfDqwXSU+yhTJcx+WcM/2deZf7xz/AHs16juPqaKAPH/Mj0+zfS7vT7CHTf7b1BYri/smngtEU5RVjBGd2SF5AABx2Fb3gdL6T4ITQsJRc/Y75IlaMxsF3SiMBTkqNu3A7DAr0IE+poPPXn60AeWBtJceELvW4Em8Pf2IyxiWLzIVucJ94YI3FdwB/wB6ub8P2LQ6doX2xbfTtBSTUwkeq6c9xFHK12xj3oXXB2bsFs17Xo2nWmj6fHp+nxmG2jzsTcTtyc4HtzVwE56mgDjtM8OpefC9/D6ak10s0Di3uvJMWw7t0ZVSSQFYKRyegripH1PxHodx4nvrG4guftunadHA0ZDJ5NwhnbHoZSwz3EYNezUZPqaAON+JOl2upa34RNzp0N4ses/P5kIkCr5UnXI4GcVyg0lb7W7C2vLF5bX/AITS+keNkOwp5E20kdCpOOvBr12jJoA8hTR459ds9Lm09jpkHiycx2+wiJYzbqcY6bNxPHTOabd6faQ2V9FcXFrp8On+ILqSwtr20aSzlUpjyyo6D5iVI6HoDXsGTQGPqaAOA8X2za58EpVk0JYJZNPikFg0e/ySNp2gEdgPTNc947itrq11Z9Ct1exfwdKkItocIW81vlAA6+1ewd6Mn1NAHI+EIpU8ceK5HjdUf7DsYrgNiDBx61xjaPa2j6tdPpMcdgfFZbUTHbYMltsGN2Blo9+Ce1ew0ZPqaAPHNZ0uz1TUmXSbPPhm41rTAI4IykMkgZvPZVGPkKmMEjAJB967K+ggg+Jnhy0sYI4Ug066Z44lCqkZ2gDA4A3V2OT6mqcem2cesS6ssX+mSwrA0hOfkByFA7c0AeXePbS+HxMvtSuLae88OQWFkdUtIkO6ZA8+GBH31Q4LR9wfbBgvb0XvjTSZ7O0sbK7TxCqGG309/tJtwcec8+QAjrg4wRggZr2TJo3NjGTigDx/SNHSz0PRNUg05o9SbxS3mz+WfN8pnkBBPXZjHHTpS6No0dnpGk6pb6cY9TfxhL5lx5Z83ymvZFILdQhQ9OmK9fyaMn1oA8e8JaW0urWa6nq1lba9Bqks00a6U4vJBubAabzOYyhXnGOBxXVfBjSLXTvA9nOtisF5cb2uJHT96x3tgEnnA7DoB0rt8nGMnFFACUUUUAFFFFABRRRQAUUUUAFFFFAGD4s0zT9RMH26zgudoO3zEDYrlrvwL4TugfN0O0+qrt/lXaa39+L6Gs+uqm3ymMopvVFT4f8AhPRPDlzeTaRafZ2uEVZPmJBAPFddWbov35foK0qwqP3jSCSWgUUUVBQUUUUAFFFFABRRRQAUUUUAFFFFABRRRQAUUUUAFFFFABRRRQAUUUUAFFFFABRRRQAUUUUAFFFFABRRRQAUUUUAFFFFABRRRQAUUUUAFFFFABRRRQAUUUUAFFFFAGD4n/18P+4f51kg1reJ/wDj4h/3T/Osj6GvVw/8NHz+M/jSOB+Lv+s036S/+y0UfFz7+mZ9Jf8A2WiuOv8AxGepg/4Mf66nZJarnpVhIR6VZEftUqpWlwUUbfh4bdNUdPmNaFU9GGLIf7xq5XJP4mdcdkFFFFSMCMgg96+Y5V/sHwX49utMvb2z1BPHAhBS9kD+U0sPYt3B64yQetfSOsanp+j6bNqWq3kNlZQLulnmbaiD1JqhPF4Uk0+XxFPb6M9pLCLiS/eGMq8YAIcuRyMAEH2FAHzvaMyeObRkJVl8b62QR1B+y1ofCaFdU8cfDzVdYvLya5uvCVxI0817IDJKs6453c8YyO/cV77pKeHdVsbfVtLg027tpybiC5hhQq5YYLg46kcE9TSz2Xh0PDazWek77OMzQwtFHugTPLquMqM9wKAOa1rTbGX40aJd3LTIx0ybaftLopYSLgYDAH6d65TQ7m4u30Ge6mknlOja2C8jFmIE0QHJ9hXqdnJoviCytNUtvsWp22fMtbjYsgB6bkJHB46irSWVmu3ZZ267QyriJRgN94DjgHv60AcILy8sfgbotxZSvA39nWKSTJ96KJlQO49CATz2qrq9vNHq1/onhnX3itbjTEkeW4v3kSKfzlCjzCSyGRNynB44IGa7i71bw/p+mq1xf6fDZCUWY+dTGJCdoiwOAe22p4tH0mGzlsodKsI7WU5kgS2QRufdQMGgDzS5vZbvQ4p7cTww6Pc3C6hpkmturzlUUl4bgNmQLuBAJAJODgivTtGuor3SLK8hEoingSRBL9/BUEbvf1qOTRdGkt4beTR9OeGA7oY2tUKxn1UYwPwq92oAKKKpanq2maYVXUL6C1LI0gEjYyq4yfoMj86ALtFCsGUMpyCMg+oqs+oWaarHpbTgXkkLTpFg5MakAt+ZFAFmiquoalp+neX9uvIbfzd3l+Y2N21SzY+ign6Cp7eaK4t47iCRZIpFDo6nIZSMgigB9FVtV1Cz0uwlv7+YQW0WN8hBIGSAOnuRVkcjNABRRRQAUUUUAFFFFABRRRQAUUUUAFFFFABRRRQAUUUUAFFFFABRRRQAUUUUAFFFFABRRRQBma396L6Gs6tHXD80X0NZ3aumHwmctzS0X78v0FaVZmiffl+grTrGp8RUdgoooqCgooooAKKKKACiiigAooooAKKKKACiiigAooooAKKKKACiiigAooooAKKKKACiiigAooooAKKKKACiiigAooooAKKKKACiiigAooooAKKKKACiiigAooooAKKKKAOf8U/8fEH+6f51k9xWv4p/4+If90/zrIHUd69bD/wkfO4z+PI4H4u/63TfpL/7LRS/F3/Wab9Jf/ZaK4q/8RnrYP8Agx/rqelAU4UUjttXJq0i9jc0b/jyH+8a4/44aJ8QNe8Jw2fw58QxaHqq3SPLM7Fd0Q6qGAJH0xz0rq/Dr79O3f7bVo1yz+Jm8HeKK2lR3cOl2sN/OtxdpCizyquA7gfMwHbJqzRRUlHmn7USLJ8CPE0bjKtDGCPYypXk8s2oTeHLj4AFpxJaXDyPNzzooQzKd31/dfhX0vrdtpd5pc9vrUNrNYMB5yXIBjIzxuzx1xSHSNKOoSaj/Z1obyS3+zPP5Q8xoc58st1257dKAPn34C3l1q+kWXhu916+0PStM8NQz2a2l0bcu0jPvmLAgsEwAAeB3FR/C+81PxF8QNO8Qa7eagmozeCZZi63MkQlZLnarbQQMMAGK4wSc4r3i48I+Fbi1trWfw7pckFrGY4I2tl2xoeSoGOFPp0qzd6Bol3cW1xc6TZSzWqGO3doRmJOPlU9hwOOnFAHzhpPxC8WeG/BWj3l1qd7qEnizQBDpO9s+VqQlKfL6Eq4b/gNbWs+K9W0+PTH0vWtdmlsvE1not/dXup4W5cssc6Lb91+YnecNnmvcE0Pw06WmnppemMulOslrAIUP2Rj0ZV/gPXmo7rwh4VutU/tS68OaVNfeaJ/tD2ql/MGMPnH3uBz14FAHgOjvc6D4C1O603U9RiuG+Ib2kge8dwYjdAHKsSMkdWxk+tbdz4m8RP8N7/xyPEN+niGDxD9ni0tZyINouhELUwdDlCTnG7POa9jPh3wrPf3Tf2PpUl28qXFz+5UsZAco7D+98vB68VMfDfh46v/AGudE086h5nm/afs6+ZvxjfnH3scZ60AeEWPiHxRa+E5fF7+JtYuLxfHEmmray3JNuLb7SY/K2dDweCeRgYNavgzUPiF4k0+18R2+qGC7GuTJdxXGqYgFsjsjQC224DhQCD1z3r2U+H9D+x/ZDo9j9mNybvyvIXYZ924yYx97dznrmoz4Z8OnVDqn9h6d9uMnmmf7Ou8vjG7OPvY79aAPD/A2veJrfw58N/EVz4o1fULnXtelsb6K6uC8LQkzAKE6Ajy1Ibr15r0D4tao0aajBYG9+3afpUl6XW/+ywwjnax/wCehyPukFcV2kWgaHFbWVrFpFikFjL51pGsChYJOfnQfwn5m5HqaXV9B0TV5Ek1XSbK+dFKKZ4Q+FPUc9vagDj/AAzPqOt+Ome71a+W0t9EsLpLSCYxxNNIZdzsF+8CFA2nj2qbxNp51L4saVB9vvbRBodyWNrMYnb96mPmHzDHXgiu0t7Kzt5jNb2sMUrRrEXRACUXO1c+gycD3NNnSxjvYbqdbdLpgYIpHwHIY52KffGce1AHm/hPUr7xS2jWOs6ndQQ/2ObrfDOYZLiXzXjJLrg/KqjIHB389qxpvEmqXiQaTdahrJC2N6tpNp0jQyTvHcGKCV2THBUZ/u55PavV7rw/oV1aQWdxpFlJbwZ8mNoRiPPXb6ZrF8SeDbO91FdUhuLG0EVl9lKXNhHcQxxA5yisQEPuOwHpQBnePLa8g+CVxa3d1K94tnbrLO0vmt5nmR5bc2d3NZviPVNW8NX2s6fZarezR/2VbXKy3Upma3d5jHJIpboNvO37oxwBXdaLoum2vhe00VcX9hHCqqZsOJFzuBPY88j8KuzWVi8stxNa27PJD5MjugJaPrtJP8PJ4oA4PWo9as9Zn0Lw5rt1OLnTfPL3l60nlSLIBxIclN67h6A8gVt+E9W87wvqBt4tQ+2afJLFNBe3HnyJKo3bRJk715GDnoe3Sr2laR4Un0uaDS7DS5bGZsSrAisjlegOOuP0rUsLKx020FtY20Nrbpk7I1CqO5NAHnVjealFpfhXV7TXru5v9Z2reRTTmSEb4yzOsZOEEbY+6B0wc0yxm8QPpl7oP2u+j8Qwi3uLnzdULRXURdgxgm6xFwrDGF28YHeu807RvD8bvqGn6bp4N0h3TRRLiRW68jse/rTU8MeHUtJbRNEsFglYPIghGGYdD+FAEPgXUYNS8OxzW/28eVLJBIt7J5kyOjkMrPk7sHgNk5GOa3KhsrS1sbVLWzt4reCMYSONQqr+AqagAooooAKKKKACiiigAooooAKKKKACiiigAooooAKKKKACiiigAooooAy9d+9F9DWcDxWjrv3ovoazRXTT+Eyluaeiffl+grTrL0P78v0FalY1PiLjsFFFFQUFFFFABRRRQAUUUUAFFFFABRRRQAUUUUAFFFFABRRRQAUUUUAFFFFABRRRQAUUUUAFFFFABRRRQAUUUUAFFFFABRRRQAUUUUAFFFFABRRRQAUUUUAFFFFABRRRQBz/AIq/18P+6f51kA1reK/+PiD/AHD/ADrGBzxXr4f+Ej5zGP8AfyOF+LZy+m/SX/2Wim/Fn/Wad9JP/ZaK4cR/EZ62C/gR/rqejm6X1FUtQv0SMnI6VzbaucZrnfEfiEwxMMnPbmvThgpNngYjPKVODbZ7J4EuBc6D5gOf3zj9a3q4b4HXL3fgRJ36m6l/nXc15WJjyVZR7M+gy+t7fC06ndJhRRRWB2HKfEoeda6HpzkeTe61bRTA/wASrulx+JjArnvEXiPxXbxeLtTsdStY4NDvY4be1e1VhKpjiZhI33sZfjaQfeuy8ZaNNrWlRQ2s0cF3bXcN3byPnaHjcNg45wRuX8afc+G9HubXU7aa1LRapKJrweYw8xwqqD144RenpQBxuveK/EHh671LS5phqlzts2tZVtlDRmeTYw2jAYDBIyc9ASae3iDxdaLLZzQ3SrdXlna2N/f2sUbq0zlZMpGdrbQARwM7gDnFdhqPhzRtRuLq4vLPzZLuBLeVt7DKI25MYPBDcgjnNQt4V0mTTJ9PuTe3UUzKxa4u5JHVlOVKsTlSDyCMc0AcTYXV9onivxh/aWutJcu9hDb3EVkrTyFkbagjA2F+DzgDjkUQ+LfFFzbR6fDcG3vB4lXSmuLy0QS+Q0Jk3NGvyBxxjHBwOOorrU8C+HES7xbXBmu5YpprhrqQzNJGCEffnIIBI47VNp/g7QLFUEFrKWS+Gob5Lh3ZrgJs3ksSScH6UAcg0OvW/jbxfcWGuJA1npdpK8klrGzXDqkpAfjaqnHO0A+hFRnxp4o1l7xtFs76N7S0t5I47ezilSeaSISFZGdgVTkAbcHqc12Oq+C9A1PVrnVLmC4W7uokhuXiupIxNGucIwUgFeTxU174W0e5uxdLHc2svlJC/wBkuXhEiL91WCkZwOB3xQBx+kXmpWni/wAW6rqmvT2VtBY2cz28sMbxwMySccLuO0+h575qpfeMvE1nZeJLeKW4e5s7azuLKbUrKOJv30oQgpHwV78gHmu81Dwtot9e3N1c28rNdW4trhBMwSVBnbuXOCRk4PUVUg8DeHY1vN9vdXD3qRR3ElxdySO6xNujGWPAB9KAMLWdZ8S2uvReHbe71G5mTT/ts15a6fA7MzOVWPa2FCDac8FunNa+oa/rOn/DiPWr6wS31hkijeFx8scryCMMwBPHIbGfbNa2seH9O1S5hupxcQ3MKGNJ7adoZNh6qSpGV4Bwe4qzcaXY3OjvpFzD59m8XlPHI5YsvuxOc++c0AcR4n8Sa/4Tu5LK4vo9Va5sDPbSy26x+RKJooiGCAAp++U88/KeTmjx1Y65A/hqGTXReXD69b+TPNaRqYvlfdwgAPtkfXNdLD4R0NLe6gmt5rwXUPkStd3DzMY+yAscgZ54780628KaPAbdil1cS29wlzHLcXLyuHUELyx6AE8dOaAIPBupahcXuu6XqNwLuTS70QpceWqNIjRrINwXAyN2OAOlYcV5rOueBdR8QT6oEtLm0vNuni2TaiLvVfnxv3fKCecdRiu0sdNs7K8vry2i2TX0qy3Dbid7BQoPtwoHFZkfhDQ45bhlgn8ufzN0H2l/JUyZ3lUztUnJ6DuaAOJ0/wARa34V8O6O95dJqUEvhua8S3WBY/KeCNCFUjkghsHcSeKNS1LxjeeH9RSdtTjtLjR55ZbmWygiFtKFBVY8EllYFh8wJGAc1358PaOxsd9mrixtXtIFZiQInCqykHrkKOtQWnhTSLa1ntV+2yW80LW/ky3kjokZ6qoJ4/8ArUAcDpGreIrWzg0DR5NQc2GkWs4mt9Ot386SSMMqODtAQAYyo3HPWuj8N6p4m1nxdc2d9MmmWtnY2c89msKO7Syq5dGY5wo29ufety78LaRcPbyBbq2kgt1tle2uXiZolGAjFT8wHvV200qzs766v7WLbdXMUccjs7NuEYITOfTcee9AGF8Lz5ei6jp6nMNhq11bw+ybt4H0G8j8K6usbwZo8mh6EtncTJNdSTS3FzKgO15JHLHGecDIA9hWzQAUUUUAFFFFABRRRQAUUUUAFFFFABRRRQAUUUUAFFFFABRRRQAUUUUAFFFFAGVr5w0X0NctoHiTQ9dkuY9I1OC7ktX2Tqh5jbOMEGup1/rF9DXzf47uh8I/iz/wmC27nQtbiKXkcQ6TAZzj3xXZRinGxz1W0z6O0CWNrieIOpkVQSueQM9cVr14L+ym3iDxDqfif4h64WSLWmSKyhP8MUbHGPbnH5171XPVVpG0NgooorMoKKKKACiiigAooooAKKKKACiiigAooooAKKKKACiiigAooooAKKKKACiiigAooooAKKKKACiiigAooooAKKKKACiiigAooooAKKKKACiiigAooooAKKKKACiiigDnfFpxcQf7h/nWMtbHi7/j4g/3D/OsRa9jD/wkfNY1/wC0SOG+LH+s076Sf+y0UfFb7+nfST/2WiuHEfxGevgv4Ef66le6k2RH6VwniG68y4YZ4HFdXrs/lwNg9q8/1CXdIfc19fRjZXPx/H1eaSpo+jP2ezn4cQ/9fUv869Drzv8AZ5/5JvD/ANfUv869Er5DG/7xP1Z+t5N/yL6P+FfkFFFFcp6YUUUUAFFFFABRRRQAUUUUAFFFFABRRRQAUUUUAFFFFABRRRQAUUUUAFFFFABRRRQAUUUUAFFFFABRRRQAUUUUAFFFFABRRRQAUUUUAFFFFABRRRQAUUUUAZWvffi+hrwj9rzyz8LkVlBZr+FVJHI55r3bX/vw/Q1garpun6rALfUrOC7hDBhHMgZcjocGuui7JMwnuWfhdbw2nhXTbaCNYo0sYQqqMAfKK6ysfw4qp5iIoVVVQoAwAB2rYrCr8TNYbBRRRWZQUUUUAFFFFABRRRQAUUUUAFFFFABRRRQAUUUUAFFFFABRRRQAUUUUAFFFFABRRRQAUUUUAFFFFABRRRQAUUUUAFFFFABRRRQAUUUUAFFFFABRRRQAUUUUAFFFFAHN+MP+Pm3/ANw/zrEzW34vBN1b4BPyH+dZEcLN2r2MO/3SPmsam8RI4L4q/f076Sf+y0VJ8Wo2STTc9xJ/7LRXBiH+8Z7GCVqEV/W5xvii4+XaD1rjZ23PW94hn3zsOwrnn5avtYq0Uj8Tcueo5H0v+zx/yTaH/r6l/nXoled/s8f8k2h/6+Zf516JXxeN/wB4n6s/Z8m/3Cj/AIV+QUUUVynpBRRRQAUUUUAFFFFABRRRQAUUUUAFFFFABRRRQAUUUUAFFFFABRRRQAUUUUAFFFFABRRRQAUUUUAFFFFABRRRQAUUUUAFFFFABRRRQAUUUUAFFFFABRRRQBkeIThoeccGvKNF8aapf/G7WPBrJb/2bZWSToyr85YgZyfxr0X4k6Wda0KfSftUtp9qhaIzRffQHuPevkrwj8P9bX40a5oGheLryyksIleW9cEyTL8pKnB6c13UEuTU5ql+Y+x/D/35foK168l+CHjm88WeLvE+mx2oXS9GWK2iuSDunmBIcn8uletVy1VaTNofCFFFFZlhRRRQAUUUUAFFFFABRRRQAUUUUAFFFFABRRRQAUUUUAFFFFABRRRQAUUUUAFFFFABRRRQAUUUUAFFFFABRRRQAUUUUAFFFFABRRRQAUUUUAFFFFABRRRQAUUUUAYniMDz4f8AdP8AOswbQau+K5RHcQA90P8AOsN7hccNXqUE3TR4OLmlWkcX8YHVpdM284WX/wBlorO+Jl5bzXNnGlxG7xh96qwJXOMZ/I0Vx4hWqM9HBy5qMX/W55tqEu9mPrWcannbNV6+3Z+JU1ZH0z+zz/yTeH/r5l/nXoled/s8f8k2h/6+Zf516JXxWN/3ifqz9nyb/cKP+FfkFFFFcp6YUUUUAFFFFABRRRQAUUUUAFFFFABRRRQAUUUUAFFFFABRRRQAUUUUAFFFFABRRRQAUUUUAFFFFABRRRQAUUUUAFFFFABRRRQAUUUUAFFFFABRRRQAUUUUAY/iL70P0NeO+CvB+tad8ZvFPie8hjXTtQiVLZw+WPTqO3SvXvFUsUCxzTSLHGqks7HAA9zWVFLFLGJYpUeNhlWVsgj611037hzz+I5b4IeD9S8JeMvFoLLJo+oyJd2zDqshJ3qa9arH8OEF5sHsK2KwqtueprTVohRRRWZYUUUUAFFFFABRRRQAUUUUAFFFFABRRRQAUUUUAFFFFABRRRQAUUUUAFFFFABRRRQAUUUUAFFFFABRRRQAUUUUAFFFFABRRRQAUUUUAFFFFABRRRQAUUUUAFFFFAHknx88Zv4XvdPhitPPlngdlJOAMMBXgmueOfEuqMwe+a2iP/LOE7a9R/auXdrui+v2WT/0IV4a0Rz0NevQk/ZI+WxiX1qfN/WhteE3kka7klkZ3JTLMck9aKd4TTaLn/gP9aK4K/8AEZ7mDa9jH+uo+Tmo+9OY9aaOtfbH4otj6Z/Z5/5JvD/18y/zr0OvPP2ef+Sbw/8AXzL/ADr0Ovi8b/vE/Vn7Lk3+4Uf8K/IKKKK5T0wooooAKKKKACiiigAooooAKKKKACiiigAooooAKKKKACiiigAooooAKKKKACiiigAooooAKKKKACiiigAooooAKKKKACiiigAooooAKKKKACiiigAooooA8K/bD8V2OjeB5NBmjuTdarbsIHjTKLtcZ3HtXmep+N9KvP2bpdL0LVnOp6daW8dyI9yNGS4HB+tew/tbIh+EOqyFELrGgDEDI/eL0ryv4laVpum/sx2ktnY29tcXNvZiV40Cs5JB5I69a76L9xHJUXvM92+CeoWt54SsIY9QiurqKxh88CUO6kj+LuPxrvq8k/Zt8AaN4N0D7ZY+dJfajaQvdzSOTvONwAHYDNet1y1vjZvT+FBRRRWRoFFFFABRRRQAUUUUAFFFFABRRRQAUUUUAFFFFABRRRQAUUUUAFFFFABRRRQAUUUUAFFFFABRRRQAUUUUAFFFFABRRRQAUUUUAFFFFABRRRQAUUUUAFFFFABRRRQB4H+1FHv13Rj6W0n/AKEK8ba1JPSvdf2ioBNrWkkjOLd//QhXmKWa4+7Xr4f+Ej5DMW/rU/66GVosBi83jGcf1orVMQjPFFcOI/iM93L3/s0fn+Zzp60g60p60g619qj8aPpn9nn/AJJvD/18y/zr0OvO/wBnn/km8P8A19S/zr0Svi8b/vE/Vn7Jk3+4Uf8ACvyCiiiuU9MKKKKACiiigAooooAKKKKACiiigAooooAKKKKACiiigAooooAKKKKACiiigAooooAKKKKACiiigAooooAKKKKACiiigAooooAKKKKACiiigAooooAKKKKAOQ+KGgab4m0f+xtWjeSznH7xVbaTggjkfSuT8X+BNL8ReCofCcks1rYQ+UEMZywEeNoyfpXoHibiSD6GskV2Um+VHPU3Zo+DLaOys1s4iSkEKRqT1IUYFdBWN4cx5k2PQVs1z1fiZrD4QooorMsKKKKACiiigAooooAKKKKACiiigAooooAKKKKACiiigAooooAKKKKACiiigAooooAKKKKACiiigAooooAKKKKACiiigAooooAKKKKACiiigAooooAKKKKACiiigDyT47wmXVtMwOkD/wDoQrzn7I4HTivVfjFHu1PT29IW/mK4jygV6V6lB/u0fLY+nfESf9bHJ30JjZcjrmir/iKLy3h9939KK48Q/wB4z2cBG2HivX8zhO9J3oor7ZH4wfTH7PH/ACTeH/r6l/nXoled/s8f8k2h/wCvqX+deiV8Xjf94n6s/Zcm/wBwo/4V+QUUUVynpBRRRQAUUUUAFFFFABRRRQAUUUUAFFFFABRRRQAUUUUAFFFFABRRRQAUUUUAFFFFABRRRQAUUUUAFFFFABRRRQAUUUUAFFFFABRRRQAUUUUAFFFFABRRRQBh+KSFaFiQAFPJr58n+MHijWtavo/AvgyTV9M0+TZPdO5BfHXaOn06mvf/ABhGJo0iPG9GX86+afC3iS6+DEmqeHde0PULqwkuXuLK6tYtwl3dj79K7qK9w5KvxHuXwR8aWPjTSrq8t4ZLW5t2EV1ay/ficdjXoleC/snafrU174r8Xappz6bDrdwsltbOMMFBPOK96rmr253Y3pX5VcKKKKyNAooooAKKKKACiiigAooooAKKKKACiiigAooooAKKKKACiiigAooooAKKKKACiiigAooooAKKKKACiiigAooooAKKKKACiiigAooooAKKKKACiiigAooooAKKKKAPP/inF5moWXtE3864824UV23xMH+m2f8A1zb+dckYyRXo0X7iPAxi/fSOT8Yrta1+jf0oqTxuu17X6P8A0orlrfGz08Gv3Mf66nmVJSsMU2vtz8VR9Nfs8f8AJNof+vqX+deiV51+zv8A8k2h/wCvqX+dei18Xjf94n6s/ZMm/wBwo/4V+QUUUVynpBRRRQAUUUUAFFFFABRRRQAUUUUAFFFFABRRRQAUUUUAFFFFABRRRQAUUUUAFFFFABRRRQAUUUUAFFFFABRRRQAUUUUAFFFFABRRRQAUUUUAFFFFABRRRQBg+KjiSD6GsNkilA3xo+DxuXNbfiz/AFkH0NYg4rspfAjmqfEzd8LH55/90Vu1g+Ff9ZP/ALorernq/Ezan8IUUUVmWFFFFABRRRQAUUUUAFFFFABRRRQAUUUUAFFFFABRRRQAUUUUAFFFFABRRRQAUUUUAFFFFABRRRQAUUUUAFFFFABRRRQAUUUUAFFFFABRRRQAUUUUAFFFFABRRRQBxfxF2/bLTP8Azzb+dcqNua6f4kAm+s/+ubfzrlAdpNd9H4EeHi3++ZzHxAXD2XuH/wDZaKTx825rL6P/AOy0Vz1fjZ6OF/hI8zuU21WrU1eHy3ZfQ1k55NfcM/EqTuj6c/Z2/wCSaw/9fU3869Frzn9nT/kmkP8A19Tfzr0avisb/vE/Vn7Nk/8AuFH/AAr8gooorlPSCiiigAooooAKKKKACiiigAooooAKKKKACiiigAooooAKKKKACiiigAooooAKKKKACiiigAooooAKKKKACiiigAooooAKKKKACiiigAooooAKKKKACiiigDn/ABb/AKy3+hrCrc8X/wCst/TBrCrtpfAjlqfEzf8ACf8ArJ/90Vv1z/hH/WXH+6K6Cuet8bN6fwhRRRWRYUUUUAFFFFABRRRQAUUUUAFFFFABRRRQAUUUUAFFFFABRRRQAUUUUAFFFFABRRRQAUUUUAFFFFABRRRQAUUUUAFFFFABRRRQAUUUUAFFFFABRRRQAUUUUAFFFFAHF/EX/j6tf+ubfzrkdua7L4gLuurX/rmf51yUi4Nd9H4EeHi1+9ZyHjzh7T6P/Sijx7/rLT6P/Siuat8bPRwn8GP9dTlPFFt5czHHBrlJPlYivRvGFruj3gdOtee3qbZDX26d4pn4tKPs60on0v8As5/8kzg/6+pv516PXnH7OX/JM4f+vqb+dej18Xjf94n6s/Y8o/3Gj/hX5BRRRXMeiFFFFABRRRQAUUUUAFFFFABRRRQAUUUUAFFFFABRRRQAUUUUAFFFFABRRRQAUUUUAFFFFABRRRQAUUUUAFFFFABRRRQAUUUUAFFFFABRRRQAUUUUAFFFFAHO+MDiS3+hrCXNbnjH/WW30NYNd1L4EclT4mdB4Q/1tx/uj+ddDXPeEP8AW3H+6P510Nc1b42dFP4QooorIsKKKKACiiigAooooAKKKKACiiigAooooAKKKKACiiigAooooAKKKKACiiigAooooAKKKKACiiigAooooAKKKKACiiigAooooAKKKKACiiigAooooAKKKKACiiigDj/iAcXVr/1zb+dcjNIAM11/j8ZuLb/rmf51wmoS7M16FH4EeJjP4jOa8cSb5LX2D/0oqj4nmEksPtu/pRXNX+Nndg3ejH+upva7bCW2bjJxXl2tQGOVuOhr164TfGQa898W2Xlzs2OGr7Gg7rlPyPMqfLNVEe2fs4/8kzh/6+pv516RXnP7Oq7fhtEv/T3N/OvRq+Qxn+8T9Wfq+T/7hR/wr8gooormPSCiiigAooooAKKKKACiiigAooooAKKKKACiiigAooooAKKKKACiiigAooooAKKKKACiiigAooooAKKKKACiiigAooooAKKKKACiiigAooooAKKKKACiiigDm/GZxJbfQ1gLW742z5ttj+6a58fjmu6j8COOr8bOj8Hf625/3Vro65vwb/rbn/dX+ddJXNW+NnRS+FBRRRWRoFFFFABRRRQAUUUUAFFFFABRRRQAUUUUAFFFFABRRRQAUUUUAFFFFABRRRQAUUUUAFFFFABRRRQAUUUUAFFFFABRRRQAUUUUAFFFFABRRRQAUUUUAFFFFABRRRQByHxA/wBfbf8AXM/zrzfXXKqxr0b4hHFxbf8AXNv515l4ilxG9ejh/hR4eO+NnFX07SXLA87aKqb913PnsR/WiufEfxGdmAX+zx+f5nqIGRisLxPY+dbscc1uKwpl2gkiKmvp4S5ZXPzqvSVWm4s7P4CR+X8Po16f6VL/ADrvq5D4Rwrb+EBGvT7TIf1rr6+ZxrviJ+rP0LJouOAop/yr8gooorlPTCiiigAooooAKKKKACiiigAooooAKKKKACiiigAooooAKKKKACiiigAooooAKKKKACiiigAooooAKKKKACiiigAooooAKKKKACiiigAooooAKKKKACiiigDmvGv+stvoa54Gt/xv/rbb6GueHSu6j8COKr8bOk8GH97c/wC6v866SuZ8FHMtz/ur/OumrmrfGzppfAgooorI0CiiigAooooAKKKKACiiigAooooAKKKKACiiigAooooAKKKKACiiigAooooAKKKKACiiigAooooAKKKKACiiigAooooAKKKKACiiigAooooAKKKKACiiigAooooA4v4jnE1sf+mbfzryfxLMMNzXqXxSfa9tzj923868X8SXX3ua9LD/AAo8LHfxGc9A2bqf8P60VBpsm+ac/wC7/WiuXEfxGehgv4Ef66nq4b8akzkVX3VIDX09j85Uj074bLt8MJ/12f8AnXS1znw5/wCRZT/rq/8AOujr5fFfxpep+jZd/ulP0QUUUVgdoUUUUAFFFFABRRRQAUUUUAFFFFABRRRQAUUUUAFFFFABRRRQAUUUUAFFFFABRRRQAUUUUAFFFFABRRRQAUUUUAFFFFABRRRQAUUUUAFFFFABRRRQAUUUUAeefF3xRpPh+702LUpmiM6OUIXI4NcxaeNPDNyB5erQAnsxxXO/tjZ/tDw7j/njL/6EK8DVmHQ16VCKdNHj4mtKNVo+2vh7fWd6901rcxTgKudjA45NddXzt+x/I76l4hVmJAghwM/7TV9E1x4hWqM9DCy5qSYUUUVidAUUUUAFFFFABRRRQAUUUUAFFFFABRRRQAUUUUAFFFFABRRRQAUUUUAFFFFABRRRQAUUUUAFFFFABRRRQAUUUUAFFFFABRRRQAUUUUAFFFFABRRRQAUUUUAFFFFAHm3xmuBDJaL0zE3868E8R3m5mwa9m/aBm8q509fWF/5ivn7Vpi0rfWvUw/8ADR4OL1rtFvw8xY3BPqv9aKZ4Z6XH1X+tFcdf+Iz08L/CR65uGakVs1nG6UDqKqz6xDCp3OPwNfV8jZ+WuvCK95nt3w2OfDCf9dX/AJ10lcd8HbtbzwXHMvTz5B+Rrsa+UxatXmvM/Tsrkp4KlJfyoKKKK5zvCiiigAooooAKKKKACiiigAooooAKKKKACiiigAooooAKKKKACiiigAooooAKKKKACiiigAooooAKKKKACiiigAooooAKKKKACiiigAooooAKKKKACiiigD50/bF/5CHh3/rjL/6EK8Br3/8AbD5v/Dv/AFxl/wDQhXgeK9Oh/DR4WL/jSPef2Ov+Qp4j/wCuEP8A6E1fRtfOf7Hg/wCJp4i/64Q/+hNX0ZXFiP4jPTwf8FBRRRWJ1BRRRQAUUUUAFFFFABRRRQAUUUUAFFFFABRRRQAUUUUAFFFFABRRRQAUUUUAFFFFABRRRQAUUUUAFFFFABRRRQAUUUUAFFFFABRRRQAUUUUAFFFFABRRRQAUUUUAeI/tKybL/Sx6wP8A+hCvA7pt8hNe4ftSPt1LSR628n/oQrwp+T3r1KH8NHh4lfvpGz4Z6XH/AAH+tFJ4Z6XH1X+tFcdf+Iz0sN/CRbm1qRusp/OqE2pFj1zWIu49WJqaPrwK+onjYrY/LqOQVJv3j6q/Z0kMnw0hY9ftU3869Grzb9m7/kmMGf8An6m/nXpNfK4mXNVlLzP0/L6XscLTp9kkFFFFYnYFFFFABRRRQAUUUUAFFFFABRRRQAUUUUAFFFFABRRRQAUUUUAFFFFABRRRQAUUUUAFFFFABRRRQAUUUUAFFFFABRRRQAUUUUAFFFFABRRRQAUUUUAFFFFAHzv+2D/x/eHv+uUv/oQrwMCvff2vx/p3h7/rlL/6EK8EFenQ/ho8DG/xpHvH7Hw/4mfiL/rhD/6E1fRVfO37IH/IU8Rf9cIf/Qmr6JrjxH8RnqYF3oIKKKKwOsKKKKACiiigAooooAKKKKACiiigAooooAKKKKACiiigAooooAKKKKACiiigAooooAKKKKACiiigAooooAKKKKACiiigAooooAKKKKACiiigAooooAKKKKACiiigD5//AGqmxrGjD/p2k/8AQhXiBr239qv/AJDei/8AXtJ/6EK8SNepQ/ho8XE/xZGx4Y6XH/Af60UeGOlx/wAB/rRXFX/iM9DDfwkZSWrZ71bht8VoeQop6xgdq9Kx41z6L/Z5Xb8N4R/08y/zr0OuA+AIx8O4f+vmX+dd/XlVfjZ7uH/hR9AooorM2CiiigAooooAKKKKACiiigAooooAKKKKACiiigAooooAKKKKACiiigAooooAKKKKACiiigAooooAKKKKACiiigAooooAKKKKACiiigAooooAKKKKACiiigD55/a9BN94e/65S/zFeDAV73+13/x/eH/+uUv8xXhAXmvVwy/do+azGX7+S/rY9z/ZCGNT8Q/9cIf/AEI19EV89/sjrt1HxAf+mEP/AKEa+hK4sV/FZ6+Wu+Hj8/zCiiiuc7gooooAKKKKACiiigAooooAKKKKACiiigAooooAKKKKACiiigAooooAKKKKACiiigAooooAKKKKACiiigAooooAKKKKACiiigAooooAKKKKACiiigAooooAKKKKAPnz9q3/AJDei/8AXtJ/6EK8SJ4r239q3/kN6L/17Sf+hCvEM16lD+GjxcT/ABZG54a6XH/Af60U3wuci4/4D/WiuOv/ABGehhv4SNJlpu2petNIr0jwrn0P8BP+Sew/9fMv8676uC+A3/JPof8Ar5l/nXe15NX42fQ4f+FH0CiiiszYKKKKACiiigAooooAKKKKACiiigAooooAKKKKACiiigAooooAKKKKACiiigAooooAKKKKACiiigAooooAKKKKACiiigAooooAKKKKACiiigAooooAKKKKAPn39rdc33h//rlL/MV4YkftXu37Wa5vtA/65S/zFeKQR88ivXwq/do+RzSdsRL+uh7X+yau3UNf/wCuMX/oRr3+vCf2WV23+uf9cYv/AEI17tXDi/4rPcyh3wkX6/mFFFFcx6QUUUUAFFFFABRRRQAUUUUAFFFFABRRRQAUUUUAFFFFABRRRQAUUUUAFFFFABRRRQAUUUUAFFFFABRRRQAUUUUAFFFFABRRRQAUUUUAFFFFABRRRQAUUUUAFFFFAHz7+1YP+Jzox/6dpP8A0IV4Y55r3T9qz/kL6P8A9e0n/oQrwqSvUofw0eLiP4sjc8KdLn/gP9aKb4S6XP8AwH+tFcdf+Iz0cN/CR0Jt9tRPHg1sSx1RnjxmvTPAPevgP/yT+L/r5l/nXeVwnwKGPAEQ/wCnmX+dd3XkVvjZ9Fh/4UfQKKKKzNgooooAKKKKACiiigAooooAKKKKACiiigAooooAKKKKACiiigAooooAKKKKACiiigAooooAKKKKACiiigAooooAKKKKACiiigAooooAKKKKACiiigAooooA8I/anXdfaD/1yl/mK8ctrfLV7R+1Apa+0LH/ADzk/mK8nsoTuFe1hP4SPic2v9bn8vyR6/8As0QeTe617xRfzNe115D+z1F5dxqrdMxR/wAzXr1edi3+9Z9JlCthI/P8wooormPSCiiigAooooAKKKKACiiigAooooAKKKKACiiigAooooAKKKKACiiigAooooAKKKKACiiigAooooAKKKKACiiigAooooAKKKKACiiigAooooAKKKKACiiigAooooA+ff2rf+Qxo3/XtJ/6EK8Kevdf2rf+Qxo3/XtJ/wChCvC36mvUofw0eNiP4sja8JdLn/gP9aKPCXS5/wCA/wBaK4q/8RnoYb+EjupcVSuOtXJAcVVlXmvUPn2e6fA7/kQov+viX+ddzXEfBEY8CRf9fEn867evIrfGz6LDfwo+gUUUVmbhRRRQAUUUUAFFFFABRRRQAUUUUAFFFFABRRRQAUUUUAFFFFABRRRQAUUUUAFFFFABRRRQAUUUUAFFFFABRRRQAUUUUAFFFFABRRRQAUUUUAFFFFABRRRQB4n+0uM32if9c5P5ivMLGPJFeqftILuvdF/65yfzFedWUPAr2MN/CR8bmUb4ufy/JHrfwLULJqP/AFzT+Zr1GvMPgd/rtS/65p/M16fXnYn+Iz6PLf8Ado/11CiiisDvCiiigAooooAKKKKACiiigAooooAKKKKACiiigAooooAKKKKACiiigAooooAKKKKACiiigAooooAKKKKACiiigAooooAKKKKACiiigAooooAKKKKACiiigAooooA+fP2rj/xOdG/69pP/AEIV4W1e5ftYf8hrRf8Ar1k/9CFeFMeTXqUP4aPFxH8WRveEulz/AMB/rRSeEelz/wAB/rRXFX/iM9HDfwkd/IKqTLViRxmqsrcmvUsfPs91+Cn/ACIsX/XxJ/Ou2rifgp/yIsX/AF8Sfzrtq8it/EZ9Fhv4MfQKKKKzNwooooAKKKKACiiigAooooAKKKKACiiigAooooAKKKKACiiigAooooAKKKKACiiigAooooAKKKKACiiigAooooAKKKKACiiigAooooAKKKKACiiigAooooA8c/aKXdfaN/1zk/mK86scnA7V6V+0If8ATNHz/wA85P5ivPNLX5hxXrYf+Ej5HMF/tkvl+SPVfgkuJtR/65p/M16ZXnfwdTZLf+6J/M16JXBiP4jPocvVsPEKKKKwO0KKKKACiiigAooooAKKKKACiiigAooooAKKKKACiiigAooooAKKKKACiiigAooooAKKKKACiiigAooooAKKKKACiiigAooooAKKKKACiiigAooooAKKKKACiiigD55/ay/5DWi/9e0n/oQrwljya91/a0/5DOif9e0n/oQrwk9a9Sh/DR42I/iyN/wh0uvqn9aKPCHS6/4B/WiuPEfxGehhv4aO1dqiY96kY1FIw6cV6Z88z3n4J/8AIixf9fEn867auH+CBz4Ei/6+JP513FeRW/iM+jw38GPoFFFFZm4UUUUAFFFFABRRRQAUUUUAFFFFABRRRQAUUUUAFFFFABRRRQAUUUUAFFFFABRRRQAUUUUAFFFFABRRRQAUUUUAFFFFABRRRQAUUUUAFFFFABRRRQAUUUUAeSfH9N17pH/XOT+YridKhAI9a7j4+f8AH7pB/wBh/wCYridLZiwr1KH8JHy2N/3uXy/I9U+FabHvPdF/ma7uuH+Fpybv/cX+ZruK4K/xs9/BfwUFFFFZHUFFFFABRRRQAUUUUAFFFFABRRRQAUUUUAFFFFABRRRQAUUUUAFFFFABRRRQAUUUUAFFFFABRRRQAUUUUAFFFFABRRRQAUUUUAFFFFABRRRQAUUUUAFFFFABRRRQB87/ALWv/IZ0T/r2k/8AQhXhJNe7ftaf8hrRf+vWT/0IV4O3WvUofw0eNiP4sjofB5yt1/wD+tFJ4O6XX1T+tFcVf+Izvw38NHXvJTAGduKnis5WYfKa1LLT8EFlr07o8NRbPZPgqnl+BYlP/PeT+ddrXK/CyPy/CMS4x+9f+ddVXk1fjZ9Bh1alFeQUUUVmbBRRRQAUUUUAFFFFABRRRQAUUUUAFFFFABRRRQAUUUUAFFFFABRRRQAUUUUAFFFFABRRRQAUUUUAFFFFABRRRQAUUUUAFFFFABRRRQAUUUUAFFFFABRRRQB5P8fP+PzSf9x/5iuM0dAcV3Xxxj33ule0b/zFclo8AGK9Oi/3SPmMZG+Ll8vyPR/hgu1rv/cX+ddvXHfDhdrXf+6v867GuGt8bPewf8FBRRRWR0hRRRQAUUUUAFFFFABRRRQAUUUUAFFFFABRRRQAUUUUAFFFFABRRRQAUUUUAFFFFABRRRQAUUUUAFFFFABRRRQAUUUUAFFFFABRRRQAUUUUAFFFFABRRRQAUUUUAfPH7Wf/ACGtE/69pP8A0IV4Ow5Ne8ftaf8AIa0X/r2k/wDQhXg7V6lD+GjxcR/Fkb/g37t19U/rRR4O6XX1T+tFcVf+Iz0MN/CR7MLBV7VMluBWkYh6VGyqM13XPO5T0P4dLt8NIP8Apq/866Ouf+H3/IuJ/wBdX/nXQV51X42evR/hoKKKKzNAooooAKKKKACiiigAooooAKKKKACiiigAooooAKKKKACiiigAooooAKKKKACiiigAooooAKKKKACiiigAooooAKKKKACiiigAooooAKKKKACiiigAooooA8w+Nv8Ax+6V/uP/ADFcrph2YrrfjSP9M0s/7D/zFcdbSAEYr0qH8NHzeL0xMv66Hpvw5bc11/ur/OuwriPhhJve856Iv8zXb1xVvjZ7WDf7lBRRRWR1BRRRQAUUUUAFFFFABRRRQAUUUUAFFFFABRRRQAUUUUAFFFFABRRRQAUUUUAFFFFABRRRQAUUUUAFFFFABRRRQAUUUUAFFFFABRRRQAUUUUAFFFFABRRRQAUUUUAfO/7Wv/Ia0X/r2k/9CFeDuea92/a3z/beiY/59ZP/AEIV4MxNepQ/ho8XE/xZHReDel1/wD+tFJ4K+7d/VP60VxV/4jPQw38JHvzTVAzFj3qYxGlWL1rvPP1PQ/h5/wAi2n/XV/510NYPgMbfD6D/AKaN/Ot6vMq/Gz1qPwIKKKKg0CiiigAopaKAEopaKAEopaSgAooooAKKKWgBKKWigBKKWigBKKKKACiiloASilpKACiiigAooooAKKKKACilpKACiiloASilooASilooASilooASilooASilooASilpKAPM/jWwW50zP9x/51wVvKM9a7f46HFzpf+4/868suLw24zXqYdXpo+Xx8rYiX9dD2L4QS+ZcagPRE/ma9Dryf4A3Yup9Vwc4jT+Zr1iuLEfxGe3l7vh4v+twooorA7QooooAKKKKACilooASilooASilooASilooASilooASilooASilooASilooASilooASilooASilooASilooASiiigAooooAKKKKACiiigAooooAKKKKACiiigAooooAKKKKAPCP2n7E3eq6QwXO23kH/jwrwy50h1z8tfT3xlslur6xJXO2Jh+teYXehoc/J+lexhrezR83judV5NHA+F7Y2/2kEEZ2/wBaK6i808WbjAxv/pRXDiV+9Z6uBbdCLf8AWp60U5qOQYqZmxVO5mCg811I53YSS4kjXCyMo9ASKz7m/mH/AC3k/wC+jVe9vAAeaxbm9LNgHirUTnnUNOXUJyf+PiX/AL7NIt3cH/l4l/77NZUTsx5q5H92qsZ8zJ5rq4x/r5f++zWbeXtwBxcTf99mp7h+Dk1jX8vUCmkjNyY2XUbrJ/0qf/v4aj/tK6/5+p/+/hrOnk+aofMpuxCbNb+0ron/AI+p/wDv4ael9eMf+Pqf/v4ayY8seK0rKIkjIoHqalnJdyEZuZ/+/hras1uOP9ImP/AzVTToOBXQWNvx0qGzenESBZ8D99L/AN9mrJaZV5ml/wC+zVpIML0qGddoOak1asZt5LMFP76X/vs1z+ozXPP+kTD/ALaGty/dRnNYV7hga0ic1VmQ1xdBv+Pqf/v4aBc3X/P1P/38NJOuGNRA9RWljmjJ3J1urrP/AB8z/wDfw1agu7r/AJ+Zv+/hrPUgmrMHWk0jRNmzb3dxgf6RN/32atfabjb/AMfE3/fZrLt2HAq7E3y1PKi+Zkd1dXGD/pE3/fZrIuLu63n/AEmf/v4a1Lv7prHuRyapJGU2ySG6uyw/0mc/9tDWrZ3Nycf6RN/32awomIPtWpYtnFDQRep01hPOcfvpT/wM1sW8smOZZP8Avo1z9jIABWpHPwBWLR3U2aTTyAf61/8Avo1RuruVf+W0n/fRqGa6461l3t115ojEc52FvdQnUH9/L/32axbrUrrd/wAfE3/fZpl3OzZ5NUSGY1tFI4Z1G2T/AG67Lf8AHzN/38NTRXV2QP8ASJ/++zUEUNXYYgB0p6CV2IZrvGftE2P+uhqvcSXWD/pM/wD38NXyBtqpdfjRoEloZE5umbi6uP8Av4ahaG8IOLu5/wC/rf41eClnrStLVWUZWnoZKLfU4+9gvwDi7uf+/rf41z17JqMTEC9uv+/rf416tc6crIflFcnrml4ZiFpWTKlzQOQgvtQB/wCP66/7+t/jVpL+/GCL25/7+t/jUj2O1ulSx2Zx0o5TNyuNj1K/GP8ATLn/AL+tVyDVLzveXH/f0/41A1k2OFqpNFJEeadkYyudBDql3/z9z/8Afw1cg1G6I/4+5/8Av4a5GO5ZDyav215z1osiHzI6uO8uW/5ep+P+mhqzFd3X/P1P/wB/DWBaXQIHzc1qW0gak0VGbL7ySyAeZI7+m5s1masuYz16Voxtlaqaqv8Ao7H2qUabnOeHtam07VWj850Rjg4YivX/AAtqjXMSgXDk/wC+a+f73K3TZ4Oa6zwF4ge1vEhkkOMgcms5K53xThaSPoexmkIGXb861YmYj7zfnXNaPeJNbo4OcituK4XbXJJHp05qxfLkD7x/Oqs0jf3m/Oo3uFqrNcrg80lEqdRWGXkrhfvsPxrl9duJtjYmkH0Y1rXl1kHmuc1iTcpxXRTieXiKl0ee+Lbi83MFupx9JDXGSz6jvP8Ap11/39b/ABrvNbg8yQ1iHTMk/LXaopo8TmkpnLtcaiD/AMf11j/rq3+NRm81HP8Ax/XX/f1v8a6aXSuPu1Rn00g/docEaKozG+36gv8Ay/XX/f5v8aadT1DP/H9df9/W/wAau3FiQMbaoXFqyjpUuJcZJif2pf8AT7ddf9/W/wAaBqV9n/j+uv8Av83+NZ06up6VD5jA1Juo3NyPUL4n/j+uf+/zf41aj1C9x/x/XP8A3+b/ABrnopjU63BHejQh02dDFqF6P+X25/7+t/jU6aheHGLy5/7+t/jXNpdY71aguxkVSsZSpSOjivrzj/TLj/v63+NTrfXh4+13H/f1v8axIbpTjBrQglVsdM1asck1JF9by8x/x93H/f0/4037VeZz9suf+/rf41DuzSCqsjNSaLBvLzH/AB93H/f1v8ab9svc83lx/wB/W/xqHfjilLClZFObtuWPt15/z9XH/f1v8afHe3h/5e7j/v6ap7geKkTGadkTzPuXlvbpRj7Xcf8Af0/41NHe3R/5e5/+/hrOOSeDT422kZ4pWRScjTS8u84+1T/9/DUv2u62/wDH1P8A9/DWWJPmyKljlz1pWKU33NaC9umX/j6n/wC/hq3Dd3SgH7TMf+2hrFhk+YY6Vq2h3L7VLSN4TbNaC8uGX/j4l/77NXILq5GP30v/AH2ayrc7Tg1pw4IBHNZySOynJ9zShuJyOZpP++zV62uph/y1k/76NZ9oORmtIINvy1k0jrg2WVmlIz5r/wDfRqaK4k6ea/8A30apRHnaanVQCMc1DRvGTNBJZMZ8xv8Avo08zMR/rG/76NV4ckYqRo8DipsbJsjkllB/1j4/3jUMs8mP9a//AH0aleMtVS4QrTRErlW5nmAP76T/AL6NZF1cz7j++l/77NaU56g1nzRbjWsUjCTbM+ea45/0iX/vs1Taa5Df8fE3/fZrUltjjpVGSEhuavQh3LdhcXGf9fL/AN9mtu1mlxzNJ/30awrVduK17Y/JUNGsGy7M29fnZm47nNVJIoz2qO5n2pyTVCS+IPWqSJnNdTI8ZRLG9tt7hv6UVB4ouPOa39g39KK83EfxGezg/wCDH+up2lxdYB5rF1C+2g/NRRXekebUkznru9LMeaggYu1FFa7HLe7NS2Q46VZPC0UVJotjPvJMD0rDvZevNFFUZS3M123NTol3HFFFIroaVnbZ5rdsbbkUUUmyorU6CwhAxW9aIoFFFZs6orQsycJWVqEhXNFFKI57HPXk25jVCX5s0UVujhlqzMu1GapO3JFFFUQ1Zjo25qzEaKKQIuwNyOlXom96KKTBMS4GRWVdrRRVIUypnDVctJdvFFFDM4mva3HTnFX47g460UVm0ddNuwPIWFUrkM2aKKaCWpnyQkk96dHDzRRVGNtSwkYApwoopFC9etQzx8UUUwexVWPa9bFgBgcUUUmTT3NBo1ZOlYOtWykHiiilDc0qpNHK3EKhzxU1pbK5AxRRWzOBbmpHpYZfu1Q1LR/lPy5ooqE9TdwVjl9QsWhY/Lis7c0bUUU2Y2TLtpd4I7Vu6fc7gOaKKaOeaszdtHygpbxd0JFFFQ9zWL0PPteUJetgYrPjkaKQOjYIOaKKze56lHWCuetfDXxZ5qLaXD/MOhr0+2vFZQwbNFFZTSKhJp2JJbobaoXF0fWiiiKQqkmUZrjOc1kajLuyKKK1ijz6kmzDuYtzUR2oPaiitkzJRVxJLIY6CqU1iuTxRRTTHKKKNxpoOeAay7zS+D8tFFUmZSikYOoaaVB+WsG5tWRjxRRUyRpSk7lfyyKdtoorM7UhrZp6uRRRSHa5Zt7gqetaVrdZPBooq4s5a1OJr202RyanDZoorZHlTSTA4xTS1FFMzItxDVNHLxRRQOO5JHJnmld6KKk2JIm4qVTg9TRRQJot23zcVs2I+SiipkbUS+qcCrdq23iiismdcdzVtSSKvwuc0UVmzthsSMO4qWB6KKk0RYRiv0q5DIGFFFQzoixz8DiqVyRg0UUkORlXP3qhUZNFFbo5kPkjG2s26jG6iihDYkKc1owp+7oooKiUdSYhawJpDvNFFaROevuZ+p7nMeT60UUV5mJ/is9vAf7vH+up/9k="/>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v-SE"/>
          </a:p>
        </p:txBody>
      </p:sp>
      <p:sp>
        <p:nvSpPr>
          <p:cNvPr id="3" name="AutoShape 4" descr="data:image/jpg;base64,%20/9j/4AAQSkZJRgABAQEAYABgAAD/2wBDAAUDBAQEAwUEBAQFBQUGBwwIBwcHBw8LCwkMEQ8SEhEPERETFhwXExQaFRERGCEYGh0dHx8fExciJCIeJBweHx7/2wBDAQUFBQcGBw4ICA4eFBEUHh4eHh4eHh4eHh4eHh4eHh4eHh4eHh4eHh4eHh4eHh4eHh4eHh4eHh4eHh4eHh4eHh7/wAARCARYA0U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bOr6r/wBBK8/7/N/jTTquqZ/5CN3/AN/m/wAar7aTbxXdZHkcz7lg6pqf/QQu/wDv83+NQzarqgH/ACErsf8AbZv8abtqCdeKLIfM+5WutZ1hemqXo/7bt/jVQ65rQP8AyFr/AP8AAhv8aS7HJ45qkwp2QKT7lz+3db/6C1//AOBDf404a5rWP+Qtff8Af9v8aoFaAKLIpzZf/tzWv+gtff8Af9v8aT+3Nayf+Jvff+BDf41Rx60GjlXYTm11Lra7rX/QWv8A/wACG/xqo3iHXWl41jUAo/6eG/xqpdvhdo6mo4k4r2MDhVbmkj4rPs0nzeyhI1V13XMf8hi//wDAhv8AGnDXdb/6C9//AOBDf41nKKeBXqqjD+VHyzxlf+d/ezSXXNa/6C1//wCBDf404a5rX/QWvv8Av+3+NZwpwFUqNP8AlX3Gbxlf+d/ezQ/tzWv+gtff9/2/xpw1vWf+gtff9/2/xrOpQKfsaf8AKvuJ+t1/5397NEa3rP8A0Fr7/v8At/jSjW9Z/wCgrff9/wBv8aoYoo9jT/lX3EvGYj+d/ezQ/trWf+grff8Af9v8acNa1j/oK33/AH/b/Gs4U6mqNP8AlX3EvGYj/n4/vZoDWtY/6Ct7/wB/2/xpw1rWP+gpe/8Af9v8azhTh1p+xp/yr7iXjMR/z8f3s0BrOsf9BS9/7/t/jT11jV/+gpef9/2/xrPWnij2NP8AlX3EPGYj/n4/vZfGsat/0E7z/v8AN/jThrGrf9BK8/7/ADf41QAp6in7Gn/KvuIeMxH/AD8f3s0otU1ZjtGo3Z/7bN/jVy21DVMfNqF0frKxrNswMbqvxL3FYzp0/wCVfcd2GrV93Uf3s0E1C/xzeXJ/7aGp0vr7/n8uD/20NUY+tWIhXPKnD+VHqU8RW/nf3supe3mObqf/AL+Gpku7s/8ALzN/38NVU6VNH2zWTpw7HbGvW/mf3kz3V3j/AI+Zv++zU1tdXB63Ep+rmq7DinQHBqHThbY3jXq3+J/eX0uJ+80n/fRqRJpj/wAtZP8Avo1WHWpVrNwj2OlV6n8z+8nE02f9Y/5mpFkkP/LR/wDvqoUFSqKhwj2No1av8z+8kDyf32/OnBpP+ejfnTVBFPAzzU8kexqqtT+Zi7n/AL7fnS7n/vN+dAApSKXJHsP2tT+Zi7mx95vzpyliPvN+dNQc1IFpckexaqT/AJmIu71NHzZ6n86ft4xScUuSPYr2k/5mMy394/nTGZ/7zfnUpHOaawpqEexLqVP5mQStJt4d/wAzXN+JDqAgY295cocfwyEV1BXNU7yASRspFXGMexjVlUkvif3nh2ua14it5yq61qSjPa5f/GqX/CR+Idn/ACHNS/8AAp/8a6/x3ou3dIq1wkkLIMEVzV6STukejluLlOHJJ6okm8S+Isca9qf/AIFP/jWbd+KvEyg48Q6qPpdv/jSXK7Sayb3vXJyrse5CT7l3/hLPFH/Qxat/4GSf405fFfij/oYtW/8AAx/8axO9PQc0rI3uzeTxV4n7+IdV/wDAt/8AGpF8VeJv+hg1X/wLf/GsNFzUuOKVkF2ax8VeJu3iDVf/AALf/GmN4q8T4/5GHVf/AALf/Gsog0xulOy7Cuy9N4s8Ujp4j1cf9vkn+NVW8W+K8/8AIy6x/wCBkn+NVJF5qBk5osh8xrweLfFWefEmrn/t8k/xrQt/FXiY9fEOqn/t7f8Axrmol5q/b8UcqJlNnSR+J/Ehx/xPtT/8Cn/xq1F4k8Qnrrupf+BT/wCNc9DV2AdKXKjFz8zdXxF4gx/yG9R/8CX/AMaQ+I/EH/Qb1H/wJf8AxrM7UyTgdaLISk+5el8S+Icf8hzUv/Ap/wDGmx+JfEX/AEHNTP8A29P/AI1kytzToaTSLu7Gx/wkfiHr/bmp/wDgU/8AjTG8SeIc/wDId1P/AMCn/wAapBeKY6HNKyEpM0F8SeIsf8h3Uv8AwKf/ABpR4k8Rf9B3Uv8AwJf/ABrKxSqKdkHMzVHiTxFn/kO6l/4Ev/jT08R+IeP+J5qX/gS/+NZGKkRelKyJcn3Nf/hIvEH/AEG9S/8AAl/8afH4i18n/kN6j/4Ev/jWTj606LrTSRPO+5tf8JBrv/QZ1D/wJf8AxoXX9dz/AMhrUP8AwJf/ABrMNPjWnZFcz7mmviDXN3/IY1D/AMCH/wAamXXtc/6DF/8A+BDf41lBfm9KnC8UmkTKT7ktx4g15ems6gP+3l/8azbnxJ4iB41zUh9Lp/8AGn3Q4rMuVGaVkXTbJz4m8SZ/5D2qf+BT/wCNNPibxJ/0H9U/8C3/AMaoFabsosjoTZoHxP4k/wCg/qn/AIFP/jQPFHiT/oP6p/4FP/jWa6VC/FFkJt2NWXxT4kxxr+qZ/wCvt/8AGqk3inxR28RasP8At7f/ABqg1RuKbscNau49S23irxVn/kZNX/8AAyT/ABqaHxV4o/i8Rasfrdyf41kmPmpETFTocM8U31Ohg8UeJMc6/qh/7en/AMauQeJvEPfXNSP/AG9P/jXMxnBq1E3SnZGDqTfVnTxeI9fPXW9R/wDAl/8AGnHxF4g/6DWo/wDgS/8AjWHC/wCdTMeKdkaU6su5dm8SeIA3/Ic1If8Aby/+NVm8TeIs/wDId1Mf9vT/AONUpqqv1qkkelSm31NZfE3iPdj+3tT/APAp/wDGtK28R6+yjdrWon/t5f8AxrlM/MD71q2h+Wk0jqi2dAniDXf+gzqH/gQ/+NDeINd/6DOoD/t5f/GsxTS9qEkbRuekfCbWtRnGp/bL+5uNpi2+bKzY+/nGTRXPfDu4+z/b+cbjH/7NRXNU+Jmy2Nel2808LzTsdq6rHjKXc7zwL4DsPEGgJqNxe3MTmRk2oFxwfetqT4SaQ4/5Cl6P+Ar/AIVrfB//AJEuL/rvJ/Oun1TULHS7KS91G7itbaMfNJI2AK5ZzkpPU9KnSg4p2POZPgxosmc6tfj/AICn+FQn4I6H/wBBjUP++U/wrrtM8f8AhLUb6KytdWXz5m2xCSJ0Eh7BSwANdPU+0l3L9jDseU/8KQ0P/oMah/3yn+FH/CkND/6DGof98p/hXq1FHtJdw9jDseVD4I6H/wBBjUP++U/wpD8D9DP/ADGNQ/75T/CvVqKaqzXUToU3ujyNvgRoLPuOtal/3yn+FOHwK0Ef8xrUf++U/wAK9aorojj8RFWUjzp5Dl83zSpJv5/5nk4+Buhf9BnUf++U/wAKUfA7Qv8AoM6j/wB8p/hXq9FP+0cV/OR/q7ln/Plfj/meUj4H6H/0GNR/75T/AApf+FIaH/0GNR/75T/CvVaKf9pYr+cX+rmWf8+V+P8AmeVf8KR0P/oMaj/3yn+FL/wpHQ/+gxqH/fKf4V6pRR/aWK/nD/VzLP8Anyvx/wAzyv8A4Ulof/QY1D/vlP8ACj/hSeh/9BjUP++U/wAK9Uoo/tLFfzh/q3lf/Plfj/meWf8ACk9E/wCgxqH/AHyn+FL/AMKU0T/oMah/3yn+FepUUf2niv5xf6t5X/z5X4/5nlv/AApXRP8AoMah/wB8p/hSj4LaL/0F9Q/75T/CvUaKP7TxX84f6tZX/wA+V+P+Z5ePgvoo/wCYvf8A/fKf4Vg+P/hrpvhzwvcatbahdzSRMihJAuDuYDt9a9uri/jZ/wAk7vv+ukX/AKMWujC5hiZ14RlPRtHn5rw/ltHA1qkKSUlFtb729T54FPUUxetPXmvsD8de5atwTjPIzWlBzzVG0TJ5PT0rRhXAAFc1Rnq4WLtclQVYQcZqFKsR1hI9OmiVKspwKgj61YSspHbTQ/GRmiP79OA4pFHz9Kg3sW06VKgxTIgQoqVRWTOmKJEFOXNIBgU9OlSzdIetSLTFHFPGcVDNEOGKB1oxTsUi7AtPXmmgU9RSZcRaQrnmnBcdacRSuVYYF4prDNS4pCtFwsQlaikSrJWmsvFO5Lic54h09bm1dSoJxXk2uaY0Mjjb0Ne5zxhgQRxXG+KNHEnmMq9RVStKNmYxTpVFNHit6m0n1rFvh1rqvEVs1vMwIxzXK3vevPkrM+mw1TmjcpLzUqDmo061YjHNZs7UySNal2UsQp5HHFSDdiu4qJulWXWoJFFNE8xAwzUZWpyKAtMiU7ESJzVuFelRqvNTxjBoMnULMPar8A4qhEa0LfkCgzciYjiopOlTHpUL9KRUGVH+9U0FQt9+rEI5qTdbFhelNdfSpEHFDDmgRWYUlSuKatFxCAc1Mi0ka81ZiXkUGbZGVoRcVY8umsuKCRnep7dSx2jHNQN0rD1t74/NZzMjx/MAD1rWlFSlZmNacoQbidebSaMgyIV+ooIwtQeD/FyavYLp2qMovE4SRuN//wBert5GVJxV1aDhr0OfC42NV8r0ZmXPes6Yc1o3HtVGWuc9WBVK804R5FSBacFpHQipKnHSqsy1pSLVSdaYp6IosMVGetTutRY596jqfO42o0IBTu3NFIelM82E3cAamjaqpJ7VJG3rTN1O5qW7cCrIPy1nW7cj0q8p4qkbU5EctVpBzVqTNV5BTR6tCVyIdRWpZ/dFZi9R9a1LQfIKGd0S4OlOpgp56UI6IGt4Wk8s3Xvt/rRUHh883H/Af60Vy1fiZsdzijFSbaNufrXWeHY9l+EIx4Mj/wCu8n86y/HUcepfFLwro2oKJNO8ua5ET/ckmX7uR3x1xWt8JRjwfH/12k/nV7xn4XtPE1tb+ZcT2d5aSebaXcBw8L/1HtXFP4mexR+BGL4h8USabrljp+peD3+xT38dtbXhljK7yflYLjI6ZqlFc+K9b+JOv6PaeITp2m6cYHUJbo7ncoJUE9jznvVx/BOuajf6dL4h8Vtf2+n3K3MUUdosZZ16FjW5o3h0ad4s1vXvtRkOqCL91tx5ewY6981BoUfBmq6hfeK/FVjd3BlhsLtI7ddoGxSgJ6e9cld+LPEa/C2PV4L4f2k2tfZVkdBgp5+wKRjpj8a6bUvBmof8JJf6tofiObSk1IL9tiEIfcVGNyk/dOK5jx34Vk0L4VW2gW91cXR/tiFxOq/vAHmBz9RnrQBr3F14q8L+LtCg1XXl1ez1iZ7eWI2yx+RIF3Apjnb25qjoc/jXxK/iFrbxQNOh07UZ4LcJao7PtOQGJ/hAwOOetdBp3gzUP+Ejs9W8QeIpdX/s3d9ijMIjCEjBdsfebFcj4M8O+IL+68VPp3iG50iKfWLiOWJrcOGXP30z0POM0ASXXjLxNqXhLwldabdQWWo6jftZ3LGMNGxXIJx6cZroNBu/EWk/EFvDera0dXt7jTGvYpXgWN4mVwpX5eo5q2/gOzj0/wAN2FldPDDodz543Llpjg5yfUk5rVn0ES+N4PEv2jHlae9n5O3rucNuz+GKAOY0nxDrE/wd1TXZLwtqMK3Rjm2jK7HIXjGOBVTWta8UXF74K0/S9WS0l1a0d7qV4Q4JCAlgPXrjtVi4+G+oHTtS0W08VXFtol7JJILVYAWRn5K7+u3Patz/AIRAf2r4avvtx/4kcDw7dn+t3Ltz7UActpbeOLzxdq/hH/hLQsVhHHcC/wDsaeewccJj7uM9TVa68ZeJP+FTPqUd5Gur22qrYtcCMbZQJNuSO2R1xXe6Z4d+xeNNV8R/at/9oQRQ+Ttxs2d8981hP8PA3hC40D+1D++1P7f5vl9Pn3bcfpmgDH1Wbx5pPirRtGXxRBdHWkkV3ls1C2rKASYwOvB4zVvS/EusaDe+K9N1q/Or/wBj2i3kE7RLG7BgfkYLx1rqtZ8Of2j4o0PW/tXlnSvM/dbc+ZvXHXtiq/8AwiNvJ4k1zVLqfzoNXtEtZLfbjaoBBOffNAHm8HjzWI7Gx1mPxJPqF7LJG0+lDTSsOxiMqj7c5APXPOK6rULrxTrHxP1HQNN186Xp9vp8FyxWBXcMxIwuR375rT0jwx4n0uK30+28YsdMtyFjje0Uy+WOib8+nGcVq2Xh8W3jfUfEv2ncb2zitvJ2/c2MTnPvmgCeGy1hfEhvJNVV9L+yrGLTygD5oPMm739K1ay10/UB4ofUzq0hsGthELDYNqvnO/PXNalABRRRQAVxfxs/5J3ff9dIv/Ri12lcX8a/+SeX3/XSL/0YtdWC/wB5p+q/M8vO/wDkXV/8EvyZ88inp1pg61LGu5wM4r7w/BOpetjlMd60I/uiqEEbBx3HtV+NcfSuWoe1hk7ak6Dp61MnXFRR1OnXisGejBE8fWp1qJKmj96yZ2wJEHFA++KeuMfypuPmFQb2LkfSpF61FF0qUZFZs6okqdKeBUaZxUq/jUmqHKe3SpB0qMdalFQzRCingU0VIOlSzRIQVIlNxT16UmaJDhS4pQOKXtSLsNpD0p4WhhxSuFiIjNIRxUhprUyWQOtUru3WRTkZrRYcVC60yWjxP4o2It5GYLjNeWXLZzX0L8VNJ+0aY8yryBmvnq+jMczIexrnrLqelgJpXgVk61ai7VXQc1YSuZnrJlmOpe1RR9KkqRNjXFQSCp2qN6aMnKxBt5pVWnheacBVpGMpDQo9KVSKRzg0wPzTJTuW4mrRtTkCsiJvmFalo3ApNCZbPSo2HFSdu1Rv0qGXBlRx+8qxBURGWqxAKk6IssKOKa1SAcU2QUhJu5A9MHWpGqEH5qYyxHVuEVUjq1EaCJIsADFRydKcXGDVeWQUEJXGyMKwtYmaMMYzh8cVqXEu1TXL6xcs9wsa9GPNbUFzTSM8V7lGTMhJvLuNwYgg/e9667RNcnKrHNMXHQHOa427/d3vPetG0t3yGiYqTXsxWp8xiacZRUtn3O92XU67oEEwP9zr+VVjHJ5m1o3U+jAg0aQus6VNGZoiDgMB04r1Lwl4k03UnW01HSfOmx1EW40q2AhKPNFGGCzvEUZ+znJSXRnl7RMhwwIpAvFdj8RjpTamf7LQIg4IHY1yW2vEqw5JWPuMJWdampshkXiqsy8Yq84qpMOKyN6i90oSiqx4Jq3N0PNU3+9SW58xj9xNwzikY8VH75phYir5TyY1NdR+cmnx/eNRipYaSO1Fy3q+v3RVG3q6p4FWbUkD8moX6VMzVE3ShHsYeLsiHHzCtO14Ud6zlX5hWlarlRQzviWRyKGJC1JGnA4pJ4/lz3pJm0ZF3w8cm4/4D/Wim+Hetx/wH+tFc1X4mbo9GxRin4oxXUeXY9J+HniXRNL8NpaX16IZhK7FfLY8E+wroT438Ljrqg/79P8A4V4rjrTZMYrJ0k3c3jXlFWPZ38f+Ek+9qyj/ALYyf/E1EfiR4MU4Osr/AN+JP/ia8JvR1rGm+9+NP2ESJYya6H0afiV4LH/MaX/vxJ/8TTW+JfgjHza0hHvbyf8AxNfOJHNV7ptsbVpSwkZtI5cTmk6NNysj6S/4Wn4Ezj+3lz/17y//ABNA+KXgPnGuIPpby/8AxNfLS+tPGK9eOS0WtW/w/wAj4+XGeNT0hH7n/mfUf/C0vAv/AEHV/wDAeX/4ml/4Wh4F/wCg6v8A4Dy//E18uqKeKpZJQ7v8P8iHxrjv5I/c/wDM+oP+Fn+Bv+g4v/gPL/8AE0f8LP8AA/8A0HF/8B5f/ia+YhS0/wCw6H8z/D/In/XbHfyR+5/5n04Pid4H/wCg4v8A4Dy//E0v/CzfA/8A0HF/78Sf/E18yL1p1P8AsOh/M/w/yJfG+O/kj9z/AMz6Z/4Wb4I/6Da/9+JP/iaP+FmeCP8AoNr/AN+JP/ia+ZqWj+wqH8z/AA/yF/rxj/5Ifc/8z6Y/4Wb4I/6Da/8AfiT/AOJpf+FmeCf+g2v/AH4k/wDia+Z6UCn/AGFh/wCZ/h/kH+vGP/kh9z/zPpf/AIWZ4J/6Da/9+JP/AImj/hZfgn/oNr/34k/+Jr5pFOFH9hYf+Z/h/kL/AF5x/wDJD7n/APJH0r/wsrwV/wBBpf8AvxJ/8TR/wsrwV/0Gl/78Sf8AxNfNYpwo/sLD/wAz/D/In/XrH/yQ+5//ACR9J/8ACyPBf/QaX/vxJ/8AE1zHxR8aeGtZ8GXWn6bqQnuXeMqnlOuQHBPJGOleLCnCtKWTUKc1NN3Tv0/yObF8Z43E0J0ZQjaSa2fX5ir1qaLO8VEtT2/EgwM1672PkI6yRp29W4/TtVS3zmrkYJ4rjme/R2JV61PH14qJewqeMZFYs7oInTpU8Y4qJAKmTpWTO2CJVzSHg0q05h0qDboTJ0FSg8VFGOBUqioZuiSPrU3aoU4qYc1LNojk61IDTUFPVahmqQ5ee1PUelIoqSPNQ2axQAHpUijIoAyeakUcVLNUhuKXtTgKKRVhgJo7U7FHegVhpWmkU8immmhDCKjYc1MRTSvFMVjM8R2i3WlyRlc5U18yeLtPa01OVdp4Y19W3SBrXB9K8N+K+j+XcG4VcBjzSS5oNCnUdCtGfTY8mxg4qaOlmTa5HfNJH1rhaPoacrosR9qk7VHHUq9KgqQxulRnrUj9KiaqRzyYhNOWos09TWiRhJjZqgUnNTSc1Dj5qGEGTITuFall2rLhXLCtezXgUipFwdKjk6VNjC1BLUMcGQ9Wq1BVVeuatwVmzoLK9KjcdakXpTZaEK5Waq5+/Vl+lVm+/TNUWIzUyuarRnipAeaAJWkP0qpNMcmpmPFUpTyaBxSIbub5DiubvWP2+InpzW3dfdrB1htk0De5rbCv96Y49f7O0UtcIW6jI7iu28C6Y+pXVnAqkmSRV49Ca4jxCP3tvjkt/jXunwQ0wKYLyQDhlWP/AHjXuUvib7Hx2OlahTS6s9f8QeGdPvLAbbdBMke0MBg8CvOfBqLpOrX1xOfLMML5zXd+LfFdtos5jmyWxjaPSvJvE+u/2jcTSW8fkxy9QD1+tQ8Q6NJqp12M/wCz1jMVF0Fblfvf13OflmeaeVnPLOW/WgcCmKuDTx1rwJPmdz7+nBQiooSTpVO5HBq6/SqVx0qRzehnzdKqt1NWp+9VW60kfMY8rsKY1StUTVseIhydKngFVo+lWoDzUW1O+nqkXYB3qwvSoYRwKk7VR6eHhdiSNjpTQeKZI1IppHsU4aE0Qyw+tbFnH8nSsm2+/wAV0FgoZR60y72JEjptxHxWjFCCBxUd1DtSpKTINCXBn+q/1oqTRxhp/wDgP9aK5p/EdcHoeigUhX0qULSla6zzbkO2mOvBqwVpkgwKLCbMe/HXvWJN9810F8vBPNYU4w9aJHNJ6kJ6Vn6g3AXPWtJh1rJvDmf6CvQwMLzufN5/XcaPKupCBSilFKK9xHw7Y5acKaKetWjNhTqQU8UyWJThSU4Cgli0tN704UyWA606kFKKZLFFKKSloEOFOFNFPHWghjhSikFOFMhjgKtQIVI6fjUESlm64q9Eu0Com7G2Hhd3LUA+XOauRflVWLOBVlK5ZHt0iwmDU8QqvH1qyn1rFndTJk78VYQcD1qJD0qaOsmdkESIKeVpVWpAvFQ2dKWg5B8tOGaE4GKcoqGaoenIqVR2pqVKlQzaKFUYqZRxTVXpUgWoZvGIqipVWmoKsRrmobN4oRVqQL7U9UqVY+KzbN4wIdtIVqxsproaLjcCsV5pMVMVppFVcycSLFMPXmpqjYU0yWhpFIetOxxTe9MkfKubauA+IunC602Q7ckDivQ3A+ymsHXLcTWbqRniik7MnGQ5oWPlvV4TFcspGMGqQrqfHNj9m1GQYx8xrlx3rmrR5ZM9PLqrqUYslQ8Cpl6VBGcVMp4rCx6DEkqB6mkNQSGqRzSGZpy1HmnLWiOeQ80xlqQdKOtDBDrVf3grYtVwBWVb/wCsFa8HQVJTehYP3arXHSrTdKqXNSy6W5DGatwGqkQ56Vbj4xWZ02uWQeB6U2RvemFqjdqClAHNQN1p7NmmGhDsKlSjpUK/lUsZ96YmOwahkhJq0tKy8UiVJox7qHKmuZ8RQskCv2DV28ke4dKy9V09bq1kh6EjI+orWjLlmmTiHz02jlJoGvdWtYVGdqAnFe/fCxlg1XTLF3C/NvKZ6kCvJfB9kqxXeouA8iyrDGvXGR1rtNLtLzR9UtNU81xJ98Bs5xX0lKKhTlKXU+AzCTqV6dOP2fxZsfES4luPFN2ZTyshAA7Cual5P0q5q9297fyXLtlnbJNUiea+cqy5pM+6wcFTppJCCjvQKXvWNjvUhrdKp3Aq+w4qpOvWlYmb0M2ZeDVVhzV+VeKqstKx89jlcqSAA/XvULgZ9RVqTpVSY8U7nl0qN5DdwzU9u/NUXkwalt5eaEz2KeEtE2oGJFTH7tVbVuAKuqPl5qjekuSRUkXn2pAanlU/hUJFNHpQloT2Z+euk037ormrTiSuj04/KKYSNqDpUd792pLc/KKivT8v4VDHEr6SMNN+H9aKXSfvzfh/WiuafxHbD4T05Y+acycVIi8ZpX6V2Hl2KpFRuvFWGWo2X5aBrUyr0cGsK4X5zXRXq8GsG6Hz1cTnminLwprHuOZmNat22xGNY5OeT3r28BC0bnwvEFfmmoBzSjrRSivSPmxRUgqMVIKoli9qUUg604U0Qx1AoFLTRFwFKKKKYhaUdaSloEOpRTaWmSSClFNFOoIY4U9elMFPFBLJYMbsEkVehBwP5VQhxnGMntWhB90etZzOrC6lyLt61Zj96rRDkA1ZjFc0j2KRKg+bvVqPoKrx/jVqKsZHbTRPGvSrMSVFFVuEZxWEmejTiPjQnpUpTgcVNDHxUxj6Vi5HbCnoVxHhOlAWrzJ+66VVC80k7lyhYFFSoKaB7U9OtDHFE8S5FTBaS2UnFXfJO3pWLZ2U4XRUVfwq1Cmaj24PNXbJM1EpaG9KF3YckftUoh46VcjgyBUwg4rldQ9GOHM7yzTXj4rTMPtUbwe1CqA6DMh1xUTLWjPDjtVN1wa3jK6OOpTaK+2mMtWNtRutWmYuJXYGhae/Wm9KoysSkZtT9azbpMoR6itVRm2aqEy8UoMqqrpHhfxY08x3BkC9eteYEYJr3r4qWfmWbSbeleF3SbZmHTmliVsysplyuUCNalHSoh1p4riue7YH6VA9WCOKhkWqRzziQHrT05HvSMKE6VaOaaJgaTNIDxTT19KbZKRYtz84rWgbgVj2x+YGtSBulSUy5nj8KrXNTg8VWuDk1LNKW42LtVlKrR9atJ06VmzqEdsVXkfnmppulUpW5NBpDYeJOakB4qojc1YQ8U0hy2H+tOVuaaOOKDQZFmNulTA8VVjapUkX14oE7ImYcVz+uah5LmCI/vHGM+grWvL63giO6UZ7AHmuQniuLq/e7DJtH3Vbqa68Nh3KabWh5uLxkIwai9T1n4K6TbS30LTKkmBnaVzk10/xqiePXLacY8hoQq4HAI7VxPgDxFa2UAFzaXEUo+USRNz+FbnjbxI2vadBYW9rLHDG29pZ5N8jnGOvYV7dfDOsklsfHYXHrCSk6i1vc5SRtrZ7VG0iGnQ6a7n5mJHpV+DR4RyUGa5FlD6yO+fFdOn9kzxIKmRWatSPTLcf8s+anjsYR/AKr+x/7xg+Nbf8u/xMfy2Paq8sD45BrqE05GUYTrVyHQ4ZF+fPPpUyypL7RceL51NFSPPpomHY1SlQrmvUf+EXs5B95gf0qrceCYJBlJSPwrCWXdpE1M5lV3pnlc3SqVxmvT7j4e3DDMLq3t0rnda8D6xbKzC2Zx6qM1zTwM1sbYHMKamlU0OCmfnrUlqx3VNqOkX9uxEltIP+A1DaI6sAykGuZwcd0faU5U507xdzcsucVqxL8tZlivArXhHy4pHm1Ze9oMdM1CYjmr4XilWHJ6UzppTZVtIfnHFbthGdvtVa0t+elbFtCQnSkdW5IhwKrXsnFTsMCszUJMA81JpGJZ0VtzT/APAf60VF4dYnz/8AgP8AWiuap8TOyCsj19c4oYU9RxTWFdZ5ZERxTHHFT4pjCmIzbxeDXP3i4Y1012vymuev1wxq4bnPV0Rhamf3ZrNNaOqHA/Gs6vo8IrU0fmubyviWApRSU4V1o8scopwpop1NEMcKUU0U4daZLHLTqaKdTRmwopaKYAKWkFLQJi05aSnCmSxRThSDpSighjhTxTR0pw6UEsmtx+8FaEIBOc1nwA7gcH3+laluOAw/SsqjO3CK5ZiXjmrKYFQRDIqwgyoJrlkexTWhNHg1YiqugA+tWYPve1ZSO2mW4Vq/bpnFU4a0rRenpXPNnqUI3Zfs4d2KuPa/LUumxjaOK0XiBXpXDOpZnu0cOnAx5YsRdKzivJrfuY8IeKx5l2k1dOVzDEUrEIFSRLSCpI+orRs54ou2a/MK1VjzHWdZDkVsxj93XJUlqevhoXRmSp81WrAcimXC/OeKktDhqmTvEqEbTNmBflFTBeKhgPyirKmuGW57VNKwzbTWTipqDyKm7LcUZtzHxWbOgBrbuF4rKu1rqpSPNxMLFRFyaWWIbeKcnWpnxsre+px8qaMqRcGox1qzOBk1B3rZM5JKzJP+WJWqknC1dUfuSaqyDOaUeo6i0Rx3jy287TJOP4TXzxq8Pl3ci+9fTfiSLzNPkGO1fOfimHy9SlGP4qdZXpmeBly4lrujEK1JGuaTHFPjrgZ9IthSvFQutWO1RS1SMpoquvNRjg4qZ6ibrVo5JIcOlMY808Hio3pmaJ7brWlAelZtqOK0Ie1BDlqXf4aru2Wqb+Cqzn5qlm9LckTtU8dV4zVmPr7VmzpY2YZWqE3etNxxVG4Q80i4SKgODU8T5qIo2elWba3kYcLj3Nb06E6jtFHLi8dRw8b1JWHr0oDD61cjsywG7mpksfwH869Ollb3mz5jFcURWlGPzZlyPJ0RMVC1tczfxEfSugjsl9KsJagNwK9Cng6cNkeBXzytU+KRzcGi7jufJPpWhBpMKYHlj6kVuJbhewqZYcHNdUaSR5VTMZy6mdbW3lNwtXooiTVhYhUscdapHBUruWoRwqAOOalWPFSwruOOpqaGFmlzjjNNtI5vekxIbRnAOODV21sFLfMCQOtXIF2qAvPqatogxx3rlnVZ69DBQ3epVitY0zhfxqzHDt4wOasIgbA71MsNc7melToJLRECQnsKtQx8YIwakRSQABirUMfT1rGUjup0kQxQKfSp0g/KpFjxmpU9BWbZ1wgUbnSdPuV23FpFJkc5QVz2qfDfw9fAtHC1u57oa7ZF3Yp6phqzbudMI220PI7/AOF1xbktYXCyr2DDBrBvvDmp6eD9otXUDvjIr30JwM02W3jkXa6BlPUEVhOnGXQ1hzx2l9585+WyPhhirlvFur17W/BWl6grNHGIJD3XpXHXng7UtOclV86IfxLXNOg1sejRxWtpow7a26cVpJCBHUkVq8Z2upB96sPHtXpWDVj1qclLYyLpdoNc9qTHea6a9GAa5nUuXNQztoq5a8M9Lj/gP9aKPDIwLj/gP9aK5p/EdNrHs6ikcVIq80jLXUeTYjxTWFej+A9N0+58PpLcWcEsnmMNzICcZre/sXSP+gba/wDfsVk6qTsdEcO5K9zw+7X5TXPakvWvpA6FozddLtD/ANsxUT+G/D7/AHtFsT9YhVRxCT2IqYKUla58n6o3IHvVEkV9cv4R8Lv97w/pzfWAU3/hDvCn/Qu6Z/34FerSzmnCKXKz5HFcH4ivVc1UWvqfJApwr61/4Q/wp/0Lumf9+BR/wh/hX/oXdN/78Ctf7cp/yM5v9SMR/wA/V9zPkwUo619Z/wDCH+Ff+hd03/vwKP8AhEPCv/Qvab/34FP+3af8jF/qPiP+fq/E+ThSivrD/hEPCv8A0L2m/wDfgUf8Ih4W/wChf03/AL8Cj+3af8jF/qNiP+fsfuZ8pClzX1Z/wiPhb/oX9O/78Cj/AIRHwt/0L+nf9+BT/t6n/Iyf9RcR/wA/Y/cz5TBpe9fVf/CI+F/+hf07/vwKP+ER8L/9C/p3/fgUf29T/kYf6iYj/n7H7mfKlOFfVP8AwiPhf/oX9O/78Cl/4RLwv/0L+nf9+BR/b1P+Ri/1ExP/AD9j9zPlalFfVH/CJeF/+gBp3/fgUf8ACJeF/wDoAad/34FP+3qX8jE+A8T/AM/Y/cz5ZFPFfUf/AAifhj/oAad/34FL/wAIn4Z/6AOnf9+BR/b9P+Ri/wBQsT/z9j9zPl0U4Yr6g/4RTwz/ANAHT/8AvyKP+EU8M/8AQB0//vyKP7fp/wAjJfAOJ/5/R+5nzLAxDfKMmtW2OF75r6GHhbw2vTQ7Af8AbEU8eG/D46aLYj/tkKznnlOX2WdNDgjEUt6q+5ngKde1WEPA6V7x/wAI7oP/AEB7L/v0KUeH9DHTSbP/AL9CsnnFN/ZZ3R4Srr/l4vxPDU5JFWIeMV7X/YOif9Amz/79ClGh6MOml2g/7ZioebQf2Wbx4XrL7a/E8ht8ZrUs8bhXpY0XSR0021H/AGzFPXStNX7tjbj6IKylmUH9k7KeQ1IfbRyumL8orUEeVrbSztE+7bxL9Fp/kQ/881/KuSeKTd7HrUsE4KzZzFzH8prFuo8Ma9ANtbnrCh/CmNY2TfetYj/wGqhi1HoZ1sudTZnnJHPpT4h81eg/2bp//PnB/wB8CgadYDpZw/8AfArX6/Hscv8AY8/5kclYr0rYRcR1sLZ2q/dt4x9Fp/kQ/wDPJPyrCeJUuh30sE4K1zl7rhqS2b5q6c2ts33oIz/wGgWlqOlvGP8AgNH1lWtYl4GXNe5Qtj8oq0pqwIYl6RqPwp2xf7o/KsJTTO6EHFEGaKn2r/dFG1f7oqeYuxSm+6ay7sV0BjQ/wj8qabeE9YkP4VpCqonPVoOfU5YcHNPY5Wuk+y23/PCP/vml+y2//PCP8q2+tLscywMu5xtwMGq9dwbO0PW2iP8AwGk+wWX/AD6w/wDfNWsZHsYSyybfxHHof3RFVX6V3f2Kzxj7NFj/AHab9gsv+fWH/vmhYyK6Dlls2l7x5nrC7rVx7Gvnzx5biPUpDx9419mtpmnsMNZQEe6Cs+58IeFbpi1x4e02Vj1LwA1Tx0XFxsYRyipGtGpzLQ+GsDHUUDGO1fb3/CC+C/8AoVtJ/wDAZaP+EF8F/wDQraT/AOAy1yusux7CpNI+Igw9RUMzDHWvuP8A4QTwX/0K2k/+Ay0h8B+Cj18K6Qf+3ZaFWXYTot9T4UZh6imkqfSvuz/hAfBH/Qp6P/4DLR/wgHgj/oU9H/8AAZapYhdjGWEb6nwnnjqKjc+9feH/AAgPgj/oU9H/APAZaT/hX/gf/oU9H/8AAVaf1ldjP6jLufDVnjaOlaEWPavtdfAXglfu+FdIH/bstOHgbwYOnhfSf/AZaf1ldiHl839o+LsjYeaqFhu619u/8IP4O/6FjSv/AAHWm/8ACC+C85/4RbSf/AZal4hdjSGClHqfFMbe4qxE2T2r7P8A+EF8Gf8AQr6T/wCAy0o8D+Dh08MaUP8At3Wp9suxssPLufGxC9yKaI1c/Ku4/pX2Z/whPg//AKFnS/8AwHWlHgzwkowPDelgf9e4rajiKMXeabOLF4PFzjy0JKPrc+OobFMh3AJq1HCFr69Hg7wp/wBC7pn/AH4FL/wh/hX/AKF7Tf8AvwK9WGc0YK0YM+XrcI4ytJynWTfzPkhY/pUoj6V9Zf8ACIeFf+he03/vwKB4R8L/APQv6d/34FX/AG7S/kZzPgjEv/l7H7mfKKp3wKkWPHNfVf8AwiXhf/oAad/34FH/AAifhj/oAad/34FP+3qX8jIfAuK/5+x+5nyyijFPAr6k/wCET8M/9AHT/wDvyKP+EU8M/wDQB0//AL8in/b1L+RkPgLE/wDP6P3M+XgozTwuTivp7/hFfDP/AEAdP/78inDwv4bHTQ7Af9sRT/t+n/Iyf9QcT/z+j9zPmy1tx5n3hgelaUUShh0xX0Gvhrw8v3dFsR/2xFO/4R3Qf+gPZf8AfoVlLPIS+yzro8EVqa/iL8TwONAO2KuRKMc17j/wj+h/9Amz/wC/Qpf7C0X/AKBdp/37FYvN4P7LO2HCdWP/AC8X4nikaDPpVlFzzXsf9iaP/wBAy1/79il/sXSP+gba/wDfsVDzWD+yzojwzVX21+J5CoUelTKK9ZGjaSP+Ydbf9+xS/wBkaV/0D7b/AL9ipeZw/lZuuHqi+2jyqNcnrmpgo3fLjFenjSdMHSwt/wDvgUv9lab/AM+Nv/3wKl5lH+U0WQ1F9tHmgUA9acFr0r+y9N/58YP++BR/Zmnf8+UH/fAqf7Qj2LWSVP5kecKORTgMmvRf7M0//nyg/wC+BS/2bp//AD5wf98Cl9fj2KWS1P5kedL1IpXjDV6J/Zun/wDPnB/3wKX+zrD/AJ84f++BS+vx7Ff2PP8AmR5RqGj2d4DujCv/AHhWBN4ZmjcorCSM/dPcV7Zqen2KafcOlrCrCM4IXkVxojBIFawqRrJuxhUoTwk0r3PHPE+lzacp85dn1rhLxgznHNfSfifR7TU4RFcxrIpLdR0+Y15X4n+G11FvuNJYTL18onkfSsnSdro9PD42nGfJPQ47w2MCf/gP9aKs6VZ3VnLcQ3VvJC4K8OMetFcNS/Mz0+ZS1TPYgKa3WpQKaVrpPKPSPh5/yLaf9dX/AJ1r6rqWn6VZtealeQWluvWSVworJ+H/APyLif8AXR/51d1/w/o+vC1XWLKO8S1kMsSSfdDYxkjvXHP4melT+BFLQvG3hPXLz7HpWvWV1cdo1f5j9M9a2dQvbTT7OS8vrmK2t4xl5JG2qB9a8b+OOkabZ+IfCS+H7OC11qW+AQWyhWKAjkge/wDWtb4sr/b3xF8JeD7pmNhMzXN1GDgS7egPtUlnZ6L458I61fCx0zX7K5uT92NX5b6Z61q6zq+l6NaG71W/t7OAfxyuFB+nrXm3x28L6RZ+BW1rSrC3sb7S5YpYJYECMBuAI4+ufwrsbfSdH8WaRomsazp8V5Kluk0Qk5VWdQScdDQBY8P+MfC/iC4a30fW7S8mUZMaP82PpU/iTxLoXhuKGXXNSgsUmYrGZD94jrivLPidpen2fxY8Gx+HbWG11N5w04t12/ugerAe26tf453FlZa74MvdTjMljBqLPcDyt42ADPHegDqtL+IXgvVNQh0/T/EFpcXU7bY41Jyx9K6iuE8JeKfhxrGqx2+jrYw6gDmOOS18qTP+zkda7ugDL1jxBpOkX9hY6hdrBcahJ5VqhB+dvSl0vxBpOp6tqGlWV2st5p7BbqMA/uyen8q53xpeeJG12C20PwbZambZRKl9eyhUjY9l75qp4A8TTXXi/U9A1zw5a6NryxLcSvbtuW4T1z1PWgD0CivMdT+I2ujxvqvhLRfDseoX1uyfZj5hVdpUFmkPYDPGK77w5capdaNbz61Yx2N+wPnQRvvVTnsaANCiuZ8Y6x4psry3s/DXhtNSeVC8k88/lxRYPQ9yax/DHjbXH8Yr4T8V6HBpt/PAZrWS3lLxSAdRzzQB31Fcf8N/F9x4ll1ix1Kzhs9R0u7MEsUZJBX+FufoaZpfjSS+8ca9pItoV0nRbcPPd5O7zMZK+lAHZ1ieFvE2n+I5NSSxSZTp10bWbzFxlx6e3FcRp/xD8Y6zDNrGgeC0u9Cjdgsjz7Z5lXqUXoai/Z+v4bmz8WamytBDJqjzESDBRSCefcUAer1DqF1HZWM95MGMcEbSPtHOAMmvPrLxt4w8RJcah4R8MWVxpMTskc17clHuNp5KAf1rR0zxVB4s+H+tXS20lnd20M1vd2znJikCnI9xQB0fhXW7TxH4ftNbsFkW2ulLRiQYYDJHI/CtOvLvAutTeHf2eLHWreGOeW0tGdY3JCsfMI5x9ah/4WP4yvtE/wCEg0XwWkukRRB5ZZ5iryYHzFFz0HPrQB6ZrOpWWj6XcanqMwgtLdN8shGdopdH1Gz1bTLfUtPmE9rcIHikA+8K5i68V2Wq/Cm58VW9lFcwGzaU2twMqWBwUb8ap6p4wk0P4P2Xiuz0y1Rmt4XW0XIiQORkDHOBmgDvaK8qv/iP4wTSm8SWfgoHw8gDGSabbO0fdwvYV1eteONM07wBH4vWOSa3njQwRDhndui/nn8qAOqoryXxP48+Ivh/S7bVb/wpo8VpcuqAm5dmiLfdD46fhXTeIvGd7oGhaULzS0ufEOpkRwWFrJlGf13H+EDvQB2lFedXHjfxT4evbI+NPDtlaadeSrCLqyuDJ5Lt0Dg/0q38SPHs/hHXtGsItLOoJqKSHbFnzS4wFC9uSaAO6orzKP4heJ9J17TbTxh4Xh0yx1OURQTwz7yjnoH7dxXptAHP+NfF2keE7a3k1IzSS3L7IIIE3ySH2FQweOND/wCEWbxHffadNs0l8lxdQlHV8gYx+Irzb4n3Xi3/AIW54Z8vSdNd4Zpf7LVpmxONpyZP7p+ldV4x8XXGn6Npmk6z4ctdU8RamTs0yFt8QIPDEnt0/WgDrj4l0X+3LTRPtyfb7u3+0QRYPzx4znNa9eTz+Mtb8Pa1p97438E2NhbykW0WoWknmGAHop9BXQfE7x2/g2bRmSxF7Bfysjhc78AAjZjqSTQB3FFcx4J1TxbqUk7eI/D9vpUBQPbGOfexz/Cw7ECtLxZr1j4a0C61nUGYQW652r952PAUe5NAGrWN4y8SWHhXRTq2pLM0HmpFiJctlun8q42fxp4+tdI/4SK68G2a6QF814luibpIuu4jp07VV+N+qWmtfB621axcvbXV1byRk9cEmgD1VTuUH1FFcN4m8b3Vv4js/C3hiwi1XVn2tc72Iito+5cjv7UzxZ461C18SJ4W8MaKNY1kRCS43SbIYAf7xoA7yivPND8fazB4rtfDfjPw+mk3V7/x6TwS74pG/u59aPGvxDvtA8bxeG7TQ21OS4tRJbrESHaQnGD2C+poA9DorznRPHniC38Y2fhvxj4dg0uTUFJs5oJt6MR/CfetLx344m0TV7Tw9oelNq+uXa70tw21I0/vMe1AHaUV5rb/ABA8RaPr1jpvjjw3DpkOoSCK3u7abfGHPQNn8Ku/ELx9c+FfE+l6TDpDait/C7KkWfNMgOFUdsE9aAO9orym8+J/iDw5qsFr408Jiziu0LWjWcvmszdkI9c4FTS/EXxPo+padJ4p8Jx6dpOozCKKZJ98kRPTeOmfagDutd8R6Pol5YWmp3i281/J5VspBO9vSteuK+I2tRaTr/hi1k0myvjfX3kiSdctBx95Peu1PWgBKK4Pxb46v7XxOPCvhXRf7Y1dYxJPvk2RQKem4+tQaD4+1iHxXbeGvGWgR6Td3oJtJoJd8Up/u59aAPQ6bNIsUMkrZ2opY49AM1w/jHxzf2XiaLwr4X0ddX1lovNlV5NkUCdtx/z2qx4b8Q69qUeq6Z4k8PNpV7b2zSB433wyqQR8revtQBt+D/ENj4o0OPWNOWVbeR3QCVcNlWKn9RWvXhHwj8T+KIfBEeleFfDA1KS0mme4nuZfLiy0jMFX+8cGvTvhr4wTxho81xJZtY3tpMYLu3JzscentQB1NFZ/iTVrfQtBvdYuwzQWkRlcL1IHYVx/h/xV461FLDVJfCdl/Y96VKmG6Jnjjbo7A8EY9KAO9eaFJVieaNZH+6hYBm+g70+vDviNd+Ll+NGgNBpenNPF5o01WnYLOmDkyf3T16V1+v8AjTxH4ag8PTeINHsIUv7o298YZWYQZPyFT3yPWgD0KiuX+J3ipvCPhn+0ba3ju7uWZILaFyQJHY+3NYnjj4hah4Y1zRtLbRlvJtRtGkMURO/zuiovtu7ntQB6HRXBX3ivxbo/gPV9e1/w/ZWd5Z7TbwJOXSRT1yQcgisab4j+MbjRj4i0nwUsmiRR75JZ5isrqB8zIvp19aAPSdc1Sx0XSp9U1OcQWluu6SQjOBUml39rqmnQahYzCa2uEDxOOjKe9ctrPiqyvvhPc+K7exhvLdrMzfZrgZViDgq30NVvEfjCTw78KrHxPZ6bagvHBi2GRGgfqBj0oA7uivKtT+JHi+30xvEkPgoDw6uGMks2JzH/AH9vYV1fiLxvp2k+BofFSQyXMV0qfZYV4aR3+6vtQB1VFeTeKPHnxF8PWVpfaj4W0WK2u5FjRvtLsY2boH9K9P0eS+m0u3l1OCGC8ZAZo4mLIregJ6igC1RRRQAUUUUAFFFFABRRRQAUUUUAFFFFABRRRQAUUUUAFFFFABRRRQAUUUUAFFFFAFbVP+Qbcf8AXM1xKDLr9a7bVP8AkG3H/XM1x0S/Mv1Fehg37rPGzNXqRHX8eAnBGc/zNVBGCK0r35hHnHQ/zNVCnpXXB6HBXj77PPvihEqTWDAckSZ/DbRUvxWGJNO+kn/stFebiP4jPawS/cR/rqagXigipAtIVrW5keheAf8AkXk/66P/ADpfHXirTfCOhvqeosWJO2CFfvzP2UUeA/8AkX0/66N/OneLPCeg+Ko4I9csftS27FovnK7SevSuOfxM9Cn8KOM+HWktd6zJ458X31odYuFxa23mrts4j0AGfvYqr8U5o9E+Kvg7xPdHbp/z28s38KE9CT+Nb4+EfgHP/IFb/v8Av/jXValoek6lo40jULGK5sgioIpBkAAYH4+9SWcD8e9d0+XwG+jWN3DdX2qSxQ28MLhmYbgScDtx+tbPiHxJZfD7wNp0N0POvVt47e2tl+9LIFA/LPU1c8PfD3wfoF+L/TNFhiuV+5IxLlPpnpVrxZ4N8O+KpLeTXLD7U9uCIjvK7c9en0oA5b4aaGtvfT+LvFOpWk/iG/H3fOUraxnpGvofWu7vNS0m3vIrS8vbSK4ZfMjjlcBiOmRmuTT4S+A0dXXRmDKQR+/fr+dbnibwh4c8SJCutaXFdGAbYnJIZB6AigDzf45y6Tfaz4ZtNDa3m8QHUEZGt8F1jyMliO31r2Rd2xd33sDP1rnvDPgjwr4bnNxo+jwQTn/lscs/4E9K6KgDzHXte8Ra18S7rwfpWtQeH7ayt1me4aJXlmJ7KG4xWD4NWWL9oCWCbxGdflj0xle5KKhB4+TC8cV6Z4m8F+GvElzHdavpiTXEY2rMrFHx6ZFLovgzwzouoxahpelRWtzFAYFdCfuE5OfU570Acj4AA/4XX44bAz5cHP4LXptZthoOl2GtX2sWtt5d7fhRcybid+3pxWlQB5v458Ra9P8AEKx8FaNqVvoqzWxuJb2WMOx6/KgPHauVMNzafHbw3a3fit/EE8cMm9miRDDkH5fk9evNer+KPCfh/wATCI61p0dy8P8Aq5MlXX2BHNVtJ8CeFNKvbS90/SIoLi03GKQMd2W6knufrQBwXjG/j+H/AMXG8QyDZp2tWDrLjp50YyPxJC/99GpvBOh3x+CuuX7qx1TXYprx8D5iDkqPyz+deh+KvDGh+KLSK11yxW7ihfzIwWIKtjHUVqWsENtbRW0EYSGJBGiDoFAwB+VAHnnwb8SaDb/CjTGn1G1tvsMBjuVkkClGXrkVz3wsb+2fCPxAfTSzfa7yZoOMEhlYjiu7n+G3gibVjqkmgWxuGfe3XYW9SvStvQ9C0rRHvG0u0W3N5MZ5wp4Zz3x2oA8d+D2hafq3gu3/AOK68Q6Zc25aO4soNQESwsD0CkcCux0Hw/oOh+E/FL6JrFxqrXKSm7mmnWVvNCHIJAHPPNa+s/DjwZq2oPf3miRfaHOXeNim8+4HWtnTfD+jaboz6Pp+nw21jIpV4oxgNkYOT60AeWWf/Jqv/bg3/oyu/wDCoH/CsdPGBj+y14/7Z1eTwvoieFf+EXWzA0ny/L8jcfu5zjPXrWha2Nra6ZHpsEW21jiESpnomMY/KgDx7wR/ya9f/wDXtcf+hCpvGv8AybJp3/XnafzFel2XhfQ7PwxJ4at7IJpcisrQbjyG689aW98MaJeeGY/DdxZh9LjRESHcRhV+6M9aAKHiQD/hVt6MDH9knj/tmK8v1l4/+GZfD0UkbfvWgUTc7bc7j+8OOwGfzr265sLW40x9Nmi3WrxeSyZ6pjGPyrz34reF72PwPpejeGdPefS7G5RrnT4nw00CnO0E9e9AHOzSXXjFbDR/EHj7wrLpkUySOtjIRPcleVDbuB+FWPjbaxp4/wDCF5dX93pmllWtzeWsmxoWPTDdu3NVfE8ek+INAm0nQ/hXqEGpzx+XHLNaCFYG/vb++K9N0jwzBJ4F0/w74ihi1LybZY5vNG4Fh3B9umaAOP1vwL4burSKPWfiDr11avKhSO41NHR3z8uAV5Oan8eqF+MngJMcKs459gK3dJ+GvgnS72O8tdDi86Nt0ZkZnCH1AJwK3b/Q9Lv9ZsNYurbzL2w3fZpNxGzd1470AcB+0R/yCPDx/wCoxFXqFZniHQNK1+G3h1a1FwlvMs8Q3EbXHQ8Vp0AeY/Ef/ksfgD/fn/8AQGqp4zuodF+Pnh/VtUYQ2E9i1vHO5wiSfN37dR+dej6joOlahrFhq93aiS908sbaTcRs3DB4/Gl8QaHpPiCwNjrFjDeW+chZB0PqD2NAHnv7QmrabdeCU0O0uYbrUb+6iW2hiYOxOevFR/Eq3eDXfhxbTfM8d6qPnuQFrr/Dvw/8IeH74X2l6LDHcj7srkuy/TPStbWNB0vVr2wvNQtvOnsJfNtm3EbH9ffpQBpmvNP2kLS4ufhu8kCuyW91HLNs6hBkE/gSK9Kpk8UU8LwzRpJE6lXRhkMD1BFAHl1n4Y0PVPDqXh+JXiR7CeAFw+qrt2kcggj8MVR+Kul6ZpHwLstO0e6e5sI7qDyJmcMXUlucgAV15+FngM3RuP7AhyW3FN7bM/7ucVvaz4d0bV9FTRr6xR7CNlZIV+VVK/dxj0oA8y8Jsfht8QbnR9YxJp2vSebZ6lIPn8z/AJ5u34/171P4SvbXRfjn4rtdWlS1l1BI5LR5WwJFHYE16P4k8PaP4i04afrFmtzArh1BJBVh0II5FVfEPg7w34gtbe31fS4rpbdQkTsTvUDtu60AcD8WLy117x74O0TSZ47m+gvvtExiYN5Ufy8kjp0J/CtC7wf2jrQ/9Qd/5113hfwf4b8Ml20XSobaSThpOWcj0yeauNoOlt4iTxC1tnUkhMCzbjwh7Y6UAcD8YP8AkoHgA9/7Qf8A9kqtc3ltof7RclzqzpBBqGmLFazSnChh1APTtj8a9G1fQNK1a/sL6/tRNcafIZLV9xGxjjn36Cm+JfDeh+JLRbXW9OhvI1OU3j5lPseooA86+Pl/Zata6H4b024iutUudSieNImDMijOWOOnX9KveKl2/HPwUrfMVs7jn3Cmup8MeBvCvhu5a60fSIYLhhjzWJdwPYnpWjd6Hpd3rtnrlxbB7+yRkt5dx+QN14oA4f4xKD4s8BZAP/E2P/oIpn7R/wDyKGmf9hiD+T13esaHperXdhdahbCaawl862bcRsf196PEeg6X4hs47TV7UXEMUyzIpYjDrnB4+poA4X4z/wDI3eBv+wr/AEr009azNZ0HS9Yu7G71C286awl862bcRsf19606API/B17a6J8cfFlpq8yWs2oLHJaPK20SKMcAn/PFHxUvLXXviJ4N0bSJ47q9trw3M5iYN5UYIJyR06GvQPFPhLw74nSMa3pcN20f3HPDr9COab4W8H+G/DO9tF0qG1kk+/J95yPTJ5oA4PQb210b9oDxJFqsiWzajaxNZySnaGAVcgE/Q/lXfya9pF9LqOlWV/DcXdvaNJKkbbtikEDJHH4Uninwn4e8TxxrrmmQ3Zj/ANW5yGX6Ec07w54V8P8Ah6zltNH0yG1jmBEpXln+pPJoA5b9ngD/AIVhZ8dbm4z/AN/Wqh8EP+Rk8cjt/av+Neg+HtF03QNMTTdJt/s9qjMypknBY5PX3NM0TQNJ0W5vrjTbUQy38vnXLbid7+tAD/EaaXLol1Brbwpp8yeXOZW2rhuOT2615JrH9o/DJtNm8O+KP7V0e4u0gGl3DCRlVj/Aw5wK9i1XT7LVNPm0/ULaO5tZl2yROMhhXO6L8OfBmj6gl/Y6JEtxGcxs7F9h9QD0oA5b4jTR23xm8D3lyywQMkq73OACQeCfxFdP8T9Hh8WfD/UbS0kjmkCGW3dGyBIhyMEe4xWt4p8M6H4ntEtdcsI7uONtybiQVPsRT9N03TvDXh82elWRjtLZHdIIwWJPJIHckmgDx3wvrL/EbxP4QsZFJh0S1Nzfgj/lsvyqD+QrqvGQB+PHg7IB/wBEn/k1HwG8O3GnWGq69qGntY3mq3busDptaKME4GD065rurzQdLu9ds9cuLbff2aMkEu4/IG68UAc38df+SU65/wBch/6EK0LID/hV8YwMf2R0/wC2VbOu6VY65pU+l6nD59pONskeSMj8KkSxtU0waasWLUReSEz/AAYxj8qAPHdA/wCTVbj/AK85/wD0YatfEr/k3fS/+udpXpEHhbQ4PCreF4rILpLI0Zg3H7rHJ569adqXhnRdR8PReH7yzEmnRBAkO4jGz7vNAGb48A/4VXrAwMf2U/8A6BXmniiSMfs7eFI5AUMklvtuTnbbEMf3jewr2u/0+0vtLm0y6i8y0miMMkecZQjGK88+LPhm+XwnommeH9Nku9I0+5VrrTonw0sK8hRnr3/OgDBdrnxlPp2meI/HfhWbTbedJTHYSES3LL0DbuB+Fe1LjaNvTHH0rw7xXDpfiPQpdJ8P/C2/tdTnUJHcTWggW3Ofvbu+K9g8L2NxpvhzTtPvJvPuLe3SOSTOdzAc0AaNFFFABRRRQAUUUUAFFFFABRRRQAUUUUAFFFFABRRRQAUUUUAFFFFABRRRQAUUUUAV9T/5B1x/1zNcfH1XPr0rsNT/AOQfcf8AXM1yEf319MivQwfws8fMf4kSW65ROACBzj61EF4qa4X5Y8d0BqIjgV1R2OGr8R5/8WRiTTvpJ/7LRS/FvHmabj0l/wDZaK87EfxGezg/4Mf66mwBSEVLtwKQrWtjGx3vgX/kAJ/10b+dbtYfgf8A5AKf9dG/nW7g4zg1xz+JnoU/hQlFKAT0GaQ8A54x1zUlhRSKysMqwYexzTsHGccUAJRXFfGfxJqXhfwPLq2jyQi5E6RhnXeoBznitj4e6nd634L0nVb0q1zc26ySFFwCT6CgDdooPGc8Y65oVlYZVgw9Qc0AFFIzKv3mVfqcUtABRQ3yjLfKPU8UZGN2Rj1zxQAUUKQ2NpBHqDXlvw98b69rXxV17w9fyW5sLLzPJCRbWG1sDJzzQB6lRQrKwyrBh6g5oJCjLEAepOKACigEMMqQR6iuUsfHWlXnxBufBUVvdC/t1LPIVGw4UNx36GgDq6KWmqyt91lb6HNAC0UuDjoaRSGOFIJ9jmgAooYqv3mC/U4ooAKKQsobaXUN6Z5p1ABk0lIGUnAZSfQGloAKKRmVfvMF+pxWJ471DWdL8L3V9oGnf2jqCbfKgxncCeTjvQBuUVyWj614quPhxJrF5oYh14QuyWOCNzA/Lx2yO1c5deMfiEngWw1OHwrG+sTXZjmtcE7Yx0bbnIzQB6hRXnnxm8Wa54W8B2WraaIbe+mnjjlWRN4XKEsMfUV2XhS8uNS8MaXqFxgzXNnFNIVGBuZATj8TQBo0Uo56V5Z8V/G+veHPH3h7RtNe3W0vtnniSLcxzJtOD24oA9SopcHJwCa8u1bxtrtv8eLLwhFJANKlRS6mLL5MJf731FAHqFFDEKMswUepOKAQwypBHqKACilPAyeB60gIK7gQR654oAKKRWVvusrfQ5paACihmVRlmCj1JxQOenP0oAKKTem7bvXd6Z5pw60AJRQzKv3mC/U4oYhRlmCj1JxQAUUUhZQ20uoPoTzQAtFL3pCQpAYgE9AT1oAKK8t8L+N9e1D42ar4VuJLc6ZbCXy1WLDjaBjLZ5r1FWVh8rBvoc0ALRQSAMkgD1NCkMMqQR6g5oAKK5X/AITrSv8AhYn/AAg/2e6/tDbu8zaPL+5v+vSuqPGc8Y65oAKKFZWGVYMPY5pTwMnge9ABSUKysMqwYeoOaGZVGWYKPc4oAKKAQRkEEeoob5RluB6nigAorlviD450rwTb2U2pwXMy3khjj8kA4I7mungfzoIplUgSIHUEc4IzQA6ihiF+8Qv1OKKAFyaSkZlU4ZlB9CcU7vQAlFDEKRuIGemTilHWgBKKwPDF94ku9S1SLXNGjsLWGbbYyrJuM6eprfoAKKUA46GigBKKXB9DSUAFFFFABRRRQAUUUUAFFFFABRRRQAUUUUAFFFFABRRRQBX1P/kH3H/XM1yCdq7DUv8AkHz/AO4a5FACQa78H8LPHzH+JEkfmKH/AHBUe3mppOIovZf61HXVHY4am5598XBiTTfpL/7LRS/F7/WaZ/uy/wDstFefX/iM9rB/wY/11N7FNYVO8ZWonFamR3Xgj/kAp/10b+deXftDXWseHfEugeJrG+uo7QOI5okkIQlTnkdORmvUvBX/ACAk/wCujfzrH+NHh9vEfw91C0hiMt1CBPAoGSWXsPqM1xz+JndT+FHD/H7xLeXcfhrRNAvJYp9TZbgtA5UlWwEGR2yT+VYfxX1uebxlpngO68QS6VpFlbxJe3RY5dtuSzY5P/16q/BXQdf1r4gadqGv2N1Fb6NaKsRniKj5RhFGe+ST+FaXxj0S+0L4oW/jQ6ENa0qYL58Ji8xdwGCGHPbBFSWYWkarZeCviPpEfhTxZNrek3kiR3KOxONzbSCMAE85BFbPxYu/Etz8aU0HQ9VuLVr22jhVRKQihgdxx9K2PC3jTwjq3iTTrHSvhmYJZZlBuGso18k9d2QO1N8T6ZqUn7SelX0djcvaKkW6cRkoMA5yelAFH4ieD5/BfwXvtOn1V9SM2pRTCRlI28YI5J71iab4h1jxbYeGPh74YvXsRFbK17chyhJAyQO5AHp1NeoftE2d3ffDeaCytprmX7VG2yJCzY55wK831/wXrOl+EvC3jXw9Z3EWrWcEa3cKRnfkdG29fY+1AGn8fH1DQrbwz4fGpahFomzbdXKsWkkIPJY9zjJxXT/BfQNJsL+41Lw34wm1jTJYNj20zfPFJkEEjtxntVbxb8Qo/wCx9KbXvA91f6Zf2264RoSWilBwVwRx6g8GuU+DGlXl58RtS1vQNJvNI0I20qIkxPVl+Vcnr83PtigCbxX4U8NjUb+XxV8UJRqTO7RxRyZEXJKqRyfQdq0/2dde1K88O+IdMur2S6isVLW0jMSVBDdCeccZrh/A9xF4bvNW0vxF4EuNb124lKwPLDvAbkHO7jBJzkV2X7PekatpyeLY9Q0yezeRAFR4yoJw/C+vWgDnvhVoOvfETTtRstR8U6hBptpLu2I5Z3lYcZJ/hGOlM+GGmeI/FN7qXge48TXdtpFhIzzeWcyPg7Qqk9BxnFdp+zBpuoafp+ui/sbi1LzpsE0ZXdgN0zVf4DaZqVl8Q/FU95Y3NvFIx2PJGVDfvD0J60AU/gfPqXh/4rax4Km1Ca7s4xJt3sT8yEYb2yOtc3oHh6+8T/GXxJpdrq02mQNLK11JCcO8Yb7o+prsfBWmalF+0drV/LY3KWjCbbO0ZCHIGMHpSfCjTNRtvjh4nu7ixuYbeQS7JXjIVssMYPegDJ+HK6h4L+Ocng+PVLi7sJgykSsTn93vU49RiqHjPXofGHxPvtJ17xPJoegWDNGmxiN7LwcY7k55Pauim0rU/wDhp+LUP7Pufsf3vP8ALPl48gj73TrxXP8AiPTpfAfxV1DV9W8L/wBu6JfszpugEgG7k4yCAwOaAHfDXVTpPxLk8I6N4mm1XQ9RheOKfJJjcoSGAPRgeKxNJ8FX118Zr7wqniW7huYUYtqIU+Y+Iw3I3e+OvavT/hv4q8Na54thtdG+H/8AZZETv9ta0SMoQOmQO/TrXJeKL++8C/Hy88TXWkXl3Z3KHy/JQncGjC8HpkEUAWPjPrV/pt7oPgAa9LaWqwR/b79iQzgnG5sc4A5xXL3t9pvgXxJpOoeC/Gc+swySBbuF2PTIyCMAEHJ+mK6f4x6ZqV5rHh/4iW2hSXlo8EbXVlJHvKYP3XX0Iq1pfjrwdf6hZ2lj8K/9IllVGJsYwEJPUHHagCL47atr8fxH0K10HUbi2ku7VVjVZCq7nOMkfQ1f1TwhqngD4WeJ528QT3lzdpC/mLuUxMG+bByeu79KT4v6XqNz8ZvC11a2FzNbx+XvkjjJVMP3I4Fd18bLa4vPhlrFvawSTzNGu1I1LMfmHQCgDyXRvB2ueMPhi3ifVvFN8XtLeQ2UCt8oWPJO89STzXX/AAP1XVvEnwk1Gzk1Vor2AyW0F3IxLRAoCrE+2f0rR+GtjewfAeSymtJo7k2lyBC6EPkg4GK4X4eaD4i/4UZ4osYLG7t72aYGON0KPIoC7gM+oBFAGN4v8PeFdM0a7vIPiVPqHiCEbhGsuVkbuoxnn8a65PFPiO6/ZwOqW9xO+oRy/Z5bheXEQbBbPrjAzXE6LdWtx4Cm8Laf8P5rjxAyOJr6S3yUGc7gSMggcYFd/wDD7UNU8IfA6O7fw/cX0gvWWa0eMhjExOWxj6fnQBz3wj0PQ9TvtI1XS/HN4mtxSpLe2Nw2PMAPzIvqPfmvorvXy1qCWvi7xxpE3gfwnf6LOkwa6faVQHcDu44XHNfUg7ZOT3NAHzJ4luLfXPixrOn+OPEWpaPawyulmY8hFAb5c+gxznFeheJbW88N/AS+itfEMmotGd1vfRSHJjLDABBP865v4k+MNI1OXU9H8SfD+7fUYXkhs7qFeSASFbdjOOhxyKr6dpOsaT+zZrUerQywedMJIIpOGVCRzjtk0Add4Ri1PX/gJZr/AMJE+mXEmTLfyucqgkOcnPpx1ryzxvpvhzw9pyal4Y+IV1qWrxTLvQSH5hn7yken1NdHf6dq2o/sz6OmlxyzCK4aS4ijGSyBm7dwDg1z+s3Fvr3gGLR/Dfw+mt7q0RGvb77Pl8r12nG47j2oA7P41ajcat8B/Dup3R3T3M0Ekh9W2Pk1S+KsmsaP4L8DeJNMv7qCKGzt4pkjkIUnYrKSPwIq78SdL1Kb9n3wxZQ6fdSXMTQ+ZCkRLphH6jqOtdprvhyTXfghBozwMLtdKgaNGHzLKiKQMeuRigDlvjv4uurjwn4ctNDupYrnWSkwMLkNtwABkf7Rx+Fc58Zo/wCw/F/geO9uJJfsVnD50rkszbZOSfWqPwh8P+Idb8daKNc0+7isdFhJQzRFQMElV568n9K6z466Tf6h8TvCstvp9xc26hFlZIiyqPN5BPbigBvgu51v4oeP7jxA2o3Nj4e02ULDbRSlTJjlQQPXqT+FR6//AMnW6b/1zT/0naok0nWPhh8WftGk2F3d+HtUbDpDGWEak9DjoVPT2q/rem6hJ+05puopY3LWYjQmcRnYP3BHJ6deKALHxT8N6Pe+Kp73xV8QX0uydV+zWMcmGQAAE456nJ6d65z4G6rJpvxUvPDWn65Lq2iyRSGKRiSGK4IYA9O4qj4jI8OfGbVdT8W+GrnXLSdmNqBHvUg42kZ4OOmKv/C3T9Ub43HWJvDUujWdxbySRwrDtjiVgNo4GAfagChfQeKPFXxe8Q+FLDXLm1tJrmTziZCVjiQ5wBn6cCuz8TeBTp3hPR9J1bx82maZZ+YJ5CdjXBJyMZPYfWqfgDTNRh/aF8Q301jcx2r+fsmaMhGywxg9DVT9omzvovG2ha1eaZcanocCgSQxglSQ2WBx0zQByUN1Y+EPiLop8G+LbjV7KeVFnDuTjLYKtwAQRX1KeCRXzBr6TeI/Ffh/V9A8Dz6PpMdykaGO22mQhwSzbR29TX0+33j9aAPm34l3kep/GG90nxhrmo6To0Q22zQA7QMDaceh5JODXpnhbw7cWnwy1HTNK8ZC6juGZ7PUi+fIjIHBOe2D+dcx8UPGGjyaxqWg+KfAd1fCB2jsruFeXXswbqPwzXM+FfDPiwfBLxGkNrdwrdTxy29sch3jX75A9xj64oAzfGeh+FtH0aW+0v4j3Gpa7CwJjWXKyHPO0joR16mu91bxDquofs0f2xJeTJf7EjadGKuds23OR3IFefQXVrqXw7PhvRvh/MdZij3Xd+0GWUKclgSM5PTFdu2l6l/wy9/Z/wBguftmc+R5R8zHn5+716c0AYB8I654g+FX/Cb6p4ovpLm3tvMtLcMdixqccnruPrU3hXw14i+I3gGTWdX8UXirYxvDYwIeGZBkmQ989M9a7nQbC+T9nA2D2k63f9mSL5BQ787jxjrR8BrG9s/hJNbXdpPbzmW4IjkQqxBHHBoAzf2f9V1fX/hnq+nyak6XFqxhtrmQ5MQZMg59q4bxX4b8LadpF5dN8TJr/wAQwoXCLLlJHH8Ixk5P1rY+FeheIV+DvjCxhsru1vp2XyUdCjSAL8wGa5zw1dWzeCLnwrafD+W78RSpIj3ksGdgOfmyRkEDpigDvfD/AIh1bUf2bNW1C4vZje2qSwpcBiHwpUg59fmxWL8KfCPibxjb6V4q1PxJOlvYTqtrExLmRUb5snPGener/g/S9Sj/AGbNesZNPuku5JJikDREO33Og69jXb/s/wBpdWXwv0+3vLeW3mEsxMcilWALnHBoA8ll0XUPEPx+1zStP1OTTRNLL9omjOH8rA3Ae5q7Z2+pfDD4y6bo1vq11eabqDRqyzNnernHI6ZBxzSXU3iLwx8a9d8UWvh68vrKKV/O2xn5omwCVPc1Jp0mqfE/4yafrkek3VlpenFGLTKRtVOQCemScUAN+JPiBfE/xTuPDureI5ND8P2DGNmQkbmUc9OpJ456AVB4E1aPw38Urfw/4f8AE82s6HqK+UXYk7GYHBwf4ge4qx480q48G/Fu58SX3hsa5ol8zOVaESKCw5HIIDA+tdV4C8W+F9b8XWdno3w7+wMdzfbXs0TySB1yB/WgDziTwZfN8b38KjxJdi5ILf2jtPmf6rfjG704611nx0/tnw54b8MeH21e+fTvmS9vUBDykHvz6E8Z7VB8Q7m+8H/HtPFk+l3V3YyRqV8lM7gYvLIB6ZBrrvG/j6KPRNHutT8F3Oo6PqkDSTxPHueEg4UEYxkjntQBF8FdA0Wy1aXVPDXjKfV9OktyktpO37xJCQQxHboe3euE8GWPiLxv418Q+HpPEl9aaXHcyTXOyQlyA5VVXPQc1d+DOnTXvxZm17w/o17pGgLG4ZJs45HC5PXnnHbFYfgHxRfeE/iH4j1KHSJ9SszNKl2sAy8a+acMPxxQB0Hw8k1TwJ8a38FyajPd6dc5UeaTzldyNjseMcVp/EHwvoFx4p1C68XfEiSzEspa2s4pMGBD90Ec/wAhWf8ADm31bxz8ZpPG9xps9np9vlk81SOi7VX3PJNYFjMnhX4i64/jDwjc69cXErfZi0XmKSWJBGeCCMfSgDp/2bdYu18Yax4bGqSalpkamS3kYkg4bG4Z6ZHauY8N6b4p8eeLtc8Ox+Ibm20+O5ea4ZnLYAYhQBn9K6X4C6Xq1p8VNYvL/Q5dKimgLrF5RWOPcwIUHpwKufATTNSsviH4qnvLC5t4pCdjyRlVb94TwT1oA5D46+Ebvw5aaE9xrlxfq6rbLG6kKhQfeHPeu9u/Dep+DfhH4guG8S3uoS3FrHJE75UwdOFOT60n7UWk3994c0u+sraW4WzuSZRGpYqCODx2zS3Xiqbxx8INfgs9Dv7eW1tY4QsiZMrcZ2jv0oA5Lwr4O1zxx8OW13VfFV8BaRyLYwKxI+TJJc9Tk8VufCDxvqFr8G9d1G9na6m0glbcyHJ+YDaCe4BNdJ8GbG8tfgw9pc2s0NwVucRSIVbnOODXF/BvwnqmofCzxXot1ZT2k94yiAToUyyqCOvuMUAcno8Oj+JNHu9d8UfEKez1uRnaCAs3y46buO/bGMCu3+H/AIs1bVvgj4lW7vJpLvTIykVzvO/aRxz7VzXgjXtK8IadJoPi/wCHjX15BK2yf7EjuQT0JYc47HPSvRre8tfEHwf8RT6P4UOi+bG8aWyQBWmxj5sKBmgDhfhb4T8UeO9Ostb1DxNcQ2mnThLVGJdn2tubPPHpnmvo+vNv2crO8sfhvHBe2s1tL9qlOyVCrYz1wa9JoA87+Fd5dXPi/wAcxXFzLKkOq7YldyQi46D0Fdf4t1ZdB8M6jrDJv+yW7ShfUgcVyHwqtLq38X+OZbi2lijm1XdEzoQHGOo9RXXeMNJ/t7wtqWjbwhu7dogx7EjigDxXRdS8O65o41bxN8Sb+11u4BkEcE7JHansoUDBxXReHPFWp658ENfu7q7eS9sI54Bdp8pkCrlX+uDVfwf4ik8L6HB4d8SeBdQlv7IGJZrayWVJwDwd2P511euS3mrfCXWpP+Efl0qee1mEdnsHmEY+UkL3PpQByPhrwb4i8S+BLbW9U8Y6pDdm032UVtLtjjCj5d3diccmuz+CmvX3iHwFbXWpyGW8hlkt5ZD1co2AT74xV34dwTQfDHSbeaF45l0/a0bLhgcHgisP9n2zu7HwJJDeW01vIb+dgkqFTgtwcGgD0SiiigAooooAKKKKACiiigAooooAKKKKACiiigAooooAg1L/AI8J/wDcNcknUV1uo/8AHhP/ALhrk0+9XfhPhZ5GY/HEkk/1cXf5f603t6U5sCOMf7NIa6lscM9zz34v/wCt0z6S/wDstFHxeA8zTP8Adl/9lorzq/8AEZ7OE/gxOyuYdorNlXk1r3jDFZUv3jWqJmdt4L/5Aa/9dGrbrE8F/wDIDX/ro3861by6t7K1kurueOCCNdzyO2FUe5rkn8TOun8KJixPUk0hAIIIBB6g1jeH/FXh3xBJNHour2t68AzIInyVHqa1BdWphMwuoDEDgv5g2g/WpLHpHGh+SNF/3VAp+TjGTikVgyhlIIPQg5BooAUEjpxRk5zk5qMTQmUw+dH5gGSm8bgPpRDNDMC0M0coBwSjBsH8KAHuA4w6hh6MM0Kqqu1VCj0AwKKKAE2rv37F3f3sc/nTiSe5pKppqmmvqTaYt/bNeqMtbiQeYB9OtAF0knqSaCSepJpKKAFycYycUEnGMnFJVTUtU03TTH/aF/bWnmnbH5sgXcfQZ60AXMnGMnFNZVYbWUMPQjIpklxbxlBJPEhf7oZwN30z1qSgBEREGERVH+yMUOiPjeitjpuGcUtFAB2x29KakcaHKRop9QoFOooAUE4xk0CkooAXJznvQSSeSTSUUAIqqrFlRVJ6kDBNOJz15+tJTBNCZWiE0ZkUZZN43Ae4oAciImdiIueu1QM0tMhmhmUtDLHKoOCUYMM/hT6AEZI2IZo0YjoSoJrzz4w+EPFfjBbew0jWbez0tlxdQy5+dgeDwOfpxXcXWq6Za3sVjc39tDdTY8uF5AHf6DvVygDH8FaDD4Z8L2OhwSGVbWPaXIxvbqT+JrXRVj/1aqn+6MVU1DVdM0+aKG+1C2tpJjiJZZApf6Z61coAXJznJzRSUUAKWY9STQCQOppKKAFBI6EijJxjJxSUUAIyI2NyK2OmRnFOycYycUlFAC5OMZOKRlVl2soYehGRRRQAL8o2r8o9BxRRRQAjoj43ojY6blBp1JRQAiKqElFVSepUYzTsnOcnNJRQAuTnOeaCSTyc0lFACkk9STTVVFYsqKGPUgYJpaKAFyc5yc0Ek9eaSigBSSRg8j0pqKqDCKqj0UYpaKABgrLtZQw9CMikRET7kaL/ALqgUtFACOiOMOisP9oZoZVZdrKpX0I4paKABVVRtVQo9AMCvNvhf8P9U8L+MNf1i/urSa31Hd5SRElgDJu+bIx0r0migAVVUbVUKPQDApGVGYMyKSOhIyRS0UAKScYyaCSepJpKKAAgEYIBHcGkRVQYRQg/2RilooAUkk5J5oJJ6kmkooAa8cbnLxox9WUGnDjG3jHTFFFACkk9eaSiigBSTSUUUAKGYDgmjvSUUALQST15pKKACiiigAooooAKKKKACiiigAooooAKKKKACiiigAooooAg1D/jxn/3DXKD71dXqH/HjP8A7hrlAPmrvwnws8nMfjiKxyq+wpwzimhcAU7tXUcB578X/wDW6b9Jf/ZaKPjB/rNM/wB2X/2WivOr/wARns4T+CjrrgmqTjk1q3cWAazJPvVrEma1O18G/wDIET/fb+deYftPeKLKHQR4VjknW/meOdgF+Qxc8E59e1en+Df+QIv++3868+/ajt4P+FfR3Xkx+eL2JRJtG7GDxnriuSfxM66fwopfB27+Hw8GX9xYrLYXNvpyQ6vdSDbncDkg5Oec4/CuDXXfANv4OuvCMdx4jlsZrwTm+2ICCO230rqPiki2XwA8P/Y4I4RdLai5aNApceWSNxHXkCu40HR9D/4UbFC9tbC1fSjLI20HL7SdxPrmpLNXQ/EHh3R/hpbaxa3015pFlbKvnBd0hA45HrntWMnxl8JT6rpen2S3ly+oFQGCBfKLHADDPWvL/ALzN+z34wRyxiW4Hl56dEzj8a779nbw/oi/D2DV5tPt5buWd5HmkQMy7DxgnpjFAHM674p8E6J8U9V12GbXNQvGSS2uIolAijJG1sE8nFdb+z4PDEeg6nL4f1K+ui8wkuYrsAPEcHHA4IPPNY2keMtf8Qaxqlt8PfBejm0hlYXE91hfNYk5JwR1/Gsn9mnzV8TeK45USN/I+eOM/KrBzwPYc0Adzd/GjwZDYzXET3s80cxhFsIcSMR1I5+771t/Dv4gaH43jnGmiaC4t8GSCYAMAehGOorzD9mGws7jX/El3PaxSzxSbY3dclQWOcfWo/hMBa/HXxVBaoscaw3W1FGAMSLigDuvF3xh8MeHtck0gw3l/cQnbObdQVjPcZPUiuB8A6vY69+0fc6vprl7a5gkZGK4P3BwasfszW9te+JvEt7expLfbv4wCQGc7uvvTPBtpY2P7TeoW2mxxx26JNtSP7qkqCQPxoA9E8d/FPw34T1EaZOtxfX2AXhtgDsB6ZPr7Vd+H3xD0DxqZotNM0F3CN0lvOMMF9R6ivEfAsviu4+KviO80HS9M1HU1mm3rfvjy18zGV+Yc9B9K7bwL4K8b2/xYHi7WdN07ToJUcXCWkylSSuOFBJ5ODQB0etfGHwfpb6lDLJdvc2EvkvCIsGRskHac8gY61538e9ctfEuieDtas45I4LmV2VJPvDDAc0fDDRtN1j46+I/7StY7pbaS4ljSQZXf5gGSO/U1oftO29vaDwtb2sMcMKTvtSNQqjkdAKANf4yWfhO41rww3iDVNVs7koq26WkYZWG4feyfl57iu18d+PNE8Gi2hvluLm8uf8AUWtuu6Rx615d+0T/AMjN4M/3B/6GtP8AitqCaL8ddF1dIH1RoLVWks4V3SIBnkD8c/hQB11l8avCct3FY3dpq9jeSSCMwy23KMTgZ5Hr6V6XXiPg60vvGfxnfxn/AGFcWGkQQ7R9riCmRtm0cdznn2wK9tkLLG7L94KSPrigDgvG/wAWPDPhbU20uRbm/vk/1kVsoOw+hJ7+1WvAHxL8O+Mrp7KxM9rfIC32e4ADMB1IPfFebfs6QW9/488T39/Gk1+jkoZBlly7biM/QUeJbe2sP2ntHXS1WIytC1wsYwAzZDZA9VwT9aAPRNZ+KvhHSdT1LTby4uUutP4dPK/1jf3U55NZ+gfGjwfqUd21y1zpjW0Zk23CjMgHZcdT7VxPhixtL79pvV1vLeOdYjJIiuMgMAuDio/E+mafcftN2dpNZwvbytE8kZX5Wby85I+oFAHf+D/i/wCGfEniBNFjgvLK4mOIDcKAJD6cdDW34f8AHnh/W/FF54bs2uU1C03eYk0W0HacHBzz1ryz40wQ2vxr8KS28SRPIYtxQYziTA/Sl+Iyf8IX8fNK8SRjy7PUGUzEdOfkk/mDQB6prHjrQdL8W2fhe4a5bUrvb5axRblG4nG4546V5Jq/izwRo3xL1vXIJtd1C5uY5La4SJAsUZIAYqTycY4q18NNviz42a94umO+z00P5LdRx8q4/AE1b0Xxj4g8RX2pwfD7wVow0+GRlnmucL5hOck4KjJ696AN79n7/hGbfwtqEnh/Ur67Uz+bcpdKA8R28DA4wQOvenaj8b/Bdrp5uofttxIJjEYBGFfjq3J6Vxf7NPmLe+Lo5FVCIRuRD8oOW6U39mjQdI1O/wBfvtRsYbuWGQRx+cgZVDE5wD3oAf8AE+6i1D41eC76FSI54bWRNw5AMhIr1H4h/ETQfBTQw6j51xdzDclvAAW2+pz0Fea/FyNIvjt4SjjVURVt1VVGAB5rcVFqccOoftTpBqSrJDGV8pH5BxHlf1JoAwfip4y0nxp4n8L3mmpPE0EgSaGZcMh8wEfWvpyvn39oiysLb4jeG57aCGK4nKGcoAC2JAASPpX0FQAUUUUAFFFFABRRRQAUUUUAFFFFABRRRQAUUUUAFFFFABRRRQAUUUUAFFFFABRRRQAUUUUAFFFFABRRRQAUUUUAFFFFABRRRQAUUUUAFFFFABRRRQAUUUUAFFFFABRRRQAUUUUAFFFFABRRRQAUUUUAFFFFABRRRQAUUUUAFFFFAEGo/wDHjP8A7hrlUHPPpXVah/x4z/7hrlVPNd+E+Fnk5h/EiPP+FJ3pW7fSiupHC9zz34wf6zTPpL/7LRR8YP8AWaZ9Jf8A2WivNr/xGexhP4KO9vxwaxph89bl8KxJx85rWIp7nZeDf+QIv++386z/AIoeD18beGhozXxssTrN5gTd0zxj8a0fB3/IFX/fatiuWfxM6qfwo5jUfBmn6l4Ah8IX8jyQRW0cKzAYYMgGHHvxXm6/BvxdHYtokfjpl0Rm5twjfdz6f06V7fRUlnF/8K9023+G1x4L0+d7eKdMPcMuWZ8gliPwrT+H3hhfCfhODQftRu1jLkyFdu7cc4xXQ0UAeM/8Kb1yw1q8k8PeMJdN0y9cmeJFPmbSc4yOPxrp/ht8NbfwVqeqXVvqcl1HexCNUdMFBnOSe5rv6KAOH+F/w/TwRc6pOupNe/b3DYMe3Zgk/j1pnhX4dx6F8QtU8WrqbTm+Eg+zmPGzewY89+ld3RQB49rXwf1WLxXda14R8Ttoy3hYzJtOV3H5gCO1a3gf4T2/hbxfD4hh1ie6ZYGSRJVyZHYfM+frXpdFAHlPjH4TXV34ql8S+E9ffRb6YlpRtO0sepGPXuK1fh94N8WaNr76r4i8YTauDCYxByEySOcHjtXoNFAHC+Dfh6nh3xzq3iZdTa4Oob/3Jjxs3OG69+lP+KXgBfHD6Yzak1l9hkL8R7t+SPy6V29FAHB/EP4dJ4u1PRrxtUa1/swAbRHu8zkH8OleW/FIRav8dfsD6onhvyIFQ6juKFvlyDkfXFfR1Y3iHwr4d8QlW1nR7S9dRhXkT5gPTPWgDway1TX/AA18S9H0nRPG03iiG4lRZkEhkXaWwwOc9BzkV9J1h+HvCPhrw/IZNH0Wzs5DwXSP5sfXrW3QB5L4l+Ed/wD8JTP4h8G+I20S4uGLSoVJAJ64x2Poa0vhx8MP+Ee12TxHrmrPrGsvnbKwO1MjBPPJOOK9IooA4XRfh6mm/E2+8aDU2kN0rD7N5eNu4Dv+FF/8PUuvijbeN/7TZTCF/wBG8vrhdvWu6ooA4Xxv8PE8TeMtI8RNqbW507b+5Eed+G3de1Wvir4FtvHel21rJdmzmtpTJHME3cEYK4/L8q7CigDkPhl4FtPBWgXGmJcm8e5kLzSlNu4YwBj6Z/OuGi+DWuafqt4uheMptP0m9cmeFFIkKk9M9PbNe0UUAcD8OPhrb+C7nV3t9SkuY9QQRqrpgxgZ6nueasfCzwCvgf8AtLbqTXv26QPzHt2Yzx+tdtRQBwvi/wCHqeIPHmk+KTqbQHTxH+4Eed+1y3Xt1rP+KPwwfxRrlt4g0bVf7K1aEBTJtJDY6HjkEV6VRQB44PgrdXl1aarrPiu4vdVjnWSaZ03KyqQQoz06V7HRRQAUUUUAFFFFABRRRQAUUUUAFFFFABRRRQAUUUUAFFFFABRRRQAUUUUAFFFFABRRRQAUUUUAFFFFABRRRQAUUUUAFFFFABRRRQAUUUUAFFFFABRRRQAUUUUAFFFFABRRRQAUUUUAFFFFABRRRQAUUUUAFFFFABRRRQAUUUUAFFFFAEGof8eM/wDuGuVUCuq1D/jxn/3DXLR9Qtd2E+FnlZh/EiL2FFPmAD7fpTMV1o8+Ss2effGD/WaZ9Jf/AGWij4v/AOs0z6S/+y0V5tf+Iz2sJ/BR6Dfd6xLn79bN86nPNY1xy1axFU3J7TVb+0hENvcGNMk4wKm/t7Vv+fxv++R/hWYaBT5V2M+aXc0jr2rf8/jf98j/AAqCbxDrKji9b/vlf8KqNVa46UcsewOcu4l74r8QR52ai4/4Av8AhVD/AITLxLk/8TR/++F/wqpqHQ1lHrWihHsc8qk+5vP4y8T441Vx/wBs1/wrB1vx542t13Q61Ko/65J/hSgVV1G2WWE5HauvDKmpe9FfcePmaxE6T9nUafk2Z3/CzvHX/Qel/wC/Uf8A8TR/ws7xz/0Hpf8Av1H/APE1y9/Abe4ZO3aq5r3FhaDXwL7kfBSzPHRbTrS/8Cf+Z2P/AAs7xzj/AJD0v/fqP/4mk/4Wf45/6D0v/fqP/wCJrjs0lV9VofyL7kL+1Mb/AM/pf+BP/M7IfE7xz/0Hpf8Av1H/APE04fE7xx/0Hpf+/Sf/ABNcWDT1NP6rQ/kX3ITzTHf8/pf+BP8AzOz/AOFm+OP+g9L/AN+k/wDiaUfEzxv/ANB2T/v0n/xNcYKcKPqtD+RfciXmmO/5/S/8Cf8AmdmPiZ42/wCg7L/36T/4ml/4WX42/wCg7J/36T/CuNU04U/qlD+RfciP7Vx3/P6X/gT/AMzsR8SvG3/Qdk/79J/8TS/8LK8bf9ByX/v0n/xNcdmlHWj6pQ/kX3ITzXHf8/pf+BP/ADOw/wCFleNsf8hyT/v0n/xNKPiT42/6Dkn/AH6T/CuPp2eKf1Sh/IvuRLzXH/8AP6X/AIE/8zr/APhZPjX/AKDkn/fpP8KP+FkeNf8AoOSf9+k/wrkKcKPqlD+Rfchf2tj/APn9L/wJ/wCZ2A+JHjT/AKDkn/fpP8KcPiP40/6Dcn/fpP8ACuPpymn9Uw/8i+5EPNsf/wA/5/8AgT/zOwHxG8Z/9BuT/v0n+FOHxE8Zf9BqT/v2n+FcgtPFNYTD/wAi+5EPNsf/AM/5/wDgT/zOtHxE8Zf9BqT/AL9p/hT0+IfjDPOtSH/tmn+FciKenan9Uw/8i+5E/wBr5h/z/n/4E/8AM7OHx/4vY86w/wD37T/CtBPG/icqD/ar/wDftf8ACuHgYd8D0q/E/vxiueeEo/yL7kenhs2xlta0v/An/mdgnjTxM3/MUf8A74X/AAp3/CZ+JOf+Jm//AH7X/CuXRqkDfnWDwtH+RfcelHM8Vb+LL72dND4y8SMwB1Nz/wAAX/CrjeLPEG3/AJCL5/3F/wAK5K3b95V5n+TNZyw1K/wr7jppZhiWv4kvvZuDxd4hz/yEm/74X/Cnjxbr/wD0EG/74X/CucU1Irc1Lw1L+VfcarH4n/n5L72dEvirXj/zEH/74X/CpF8U67/0EGP/AABf8K59WGPenhsAVLw9L+Vfcaxx2I/5+P72b48U65/z/t/3wv8AhTx4m1v/AJ/2/wC+F/wrARqlBqXQp/yr7jWONxH/AD8f3s3R4l1r/n+b/vlf8KePEmtf8/zf98j/AArDWpVqXQp/yr7jVYyv/O/vZtL4i1n/AJ/W/wC+R/hTx4g1j/n8b/vkf4VirUqVLo0/5V9xqsXX/nf3s2Br+rf8/jf98j/CnjXtW/5/G/75H+FZK1IDUOjT/lX3GixVb+d/ezU/t3VP+fxv++R/hTf7e1X/AJ/G/wC+R/hWYaSl7Gn/ACor61W/nf3s1Dr2rf8AP43/AHyP8KjfxBqwOPtjf98j/Cs5jgVUupQiEn0pqjT/AJUTLF1v5397JNa8Ya3bRt5eoMp/3F/wriL34jeMlnIj1uRV9PKT/Cq/ibUN83lKetcxcD94TWNanTWiSOrBVq0pc0pP7zqB8SPG3/Qck/79J/hWxYeO/FyacZrrWZDJIfkUxpwPyrh9KtftVyAw+ReWPtVnUrtXc7PurworpwGDjUfNJaHmcQ5zUwsfZ05NSfmdFffEbxfEAi6xIJM/N+7T8ulUH+JfjYH/AJDso/7ZJ/8AE1y08jMxZjkk1WZua9j6pQX2F9yPiVmuObv7aX/gT/zOv/4WZ44/6D0v/fpP/iaVfiX43x/yHpf+/Sf/ABNcgKeByKFhKH8i+5Dea47/AJ/S/wDAn/mdePiV42/6Dsn/AH6T/wCJpy/Ejxt/0HZP+/Sf/E1yCinAc+1V9UofyL7kZvNsd/z+l/4E/wDM7AfEfxr/ANByX/v0n+FOHxH8ac/8TyT/AL9J/hXJL0qSNS0iqFySQKPqlD+RfciFm2Pbt7aX/gT/AMz0rxL448T2emaX5OqSx3EsPmTHy0+bPTtWD/wsXxn/ANBqT/v0n+FV/HgK6rFCTnyoVTHpxXPVlQwlB003BfcjqzLNsdHESjGtJWsvifb1Or/4WJ4y/wCg1J/36T/Cnp8QvGTN/wAhqQj/AK5J/hXJjtU1spLk1t9Uw9vgX3I4o5tj3K3t5/8AgT/zOtXx/wCLTn/idycf9M0/wp8fj3xeXOdZcj/rmn+FcysG4bhn8qnhjHYc1k8NQ/kX3I7oZhj29a0v/An/AJnVR+OPFRXJ1d/xjT/Cp08a+JyP+Qo/18tP8K5i3X5OeRU44HFYvDUf5F9yPQp5hi7XdWX/AIE/8zok8Z+KO+qP/wB+1/wqQeMvEv8A0FH/AO/a/wCFc4nzY7VIAcVDw9H+RfcbRx+K/wCfsvvf+Z0K+MfEn/QTf/v2v+FTL4v8Rd9Sf/vhf8K56PFSrUPD0f5F9yN447Ff8/ZfezfXxb4hxzqL/wDfC/4U4eLPEH/QRb/vhf8ACsJRxUiip+r0v5V9xssbif8An5L72bo8Va//ANBB/wDvhf8ACnDxTr3/AEEHP/AF/wAKxEFOB5qXQpfyr7jRY3E/8/H97NxfFGvH/mIP/wB8L/hTh4m17/n/AG/74X/CsNWOakHNL2FL+VfcaLGYh/8ALx/ezbXxNrhHN83/AHwv+FPHiTWj/wAvzf8AfK/4VjelPC9xUOhS/lX3GqxeI/nf3s2B4j1r/n9b/vkf4VKviLWD/wAvrf8AfI/wrGUbuKeoAPtU+xp/yr7jRYuv/O/vZsf8JDq//P43/fI/wp41/Vf+fxs/7o/wrIGAc08MKl0af8q+40WKrfzv72a39vatj/j8b/vkf4U4a5qvX7Y3/fI/wrK7Yp4NL2NP+VfcWsTW/nf3s1Breq/8/bf98j/ClGtaof8Al6P/AHyP8KzQacOtJ0qf8qLWJrfzv72aY1rUv+flv++RTk1jUiebk/8AfIrNHUU8d+1S6UP5UUsTW/nf3s0l1fUP+fk/98j/AAp/9rahn/j4P/fIrOTpinc1PsodkarEVf5n95f/ALW1DP8Ax8H8hTxql+f+Xg/kKoL1py8Cl7OHZFqvV/mf3l2TULySMxtMSrDBGBUMZww9qiXpUicn8KXKktEVzyk1zO5JI2TTQaOhooQSd2effGD/AFmmf7sv/stFJ8YM+Zpn+7L/AOy0V51f+Iz2cJ/BR0h1AS87qbv3DNc5pbylRuzW5bZK81taxlzXJjRR+FFAgaq0/SrJ6VXnpgzF1EcGshvvVtah901jN96rRzTDpTWwVwaXmkrSLszCpHmjY5rxHaZUyqORXNt1rv76HzYiNua43U7VoZj8pAJ4r3cJW5o8rPgM6wbo1faJaMo4xSGnEcUw12niIKcDTOfSnD8apDaHinA81GM08delMhoeKcGBFR0o+lBDRIKUU0dKdQTYWlFJzQPxpk2HinCmD6GnCmiWh1KKbS0yWSqaeKhGalXpQQ0PFOFNH40o+lUZtE8TYNW4JCOp47VRTrU6NjjkmokrmtGbiakMvHPpUvmcYzVGFiQM596k3Z9q53E9WnVdi/bsS1XWY7KzbTqMZq85+XGD0rCa1PRot8pIrcVIrcCqwY96kRzjvUtG8ZFpGp4JxVYN0qVCaho2jIsRmplIzVdDUqHjvUM3gywjZNSq1QJUq1DR0xZOhqZarIanj5rNm8SbtTgaYPehjUmo7dzS9uaavTNI7YHoaQ7jZnC1zviC/EULfNjitLULkRRkk15/4ivmmkKhqcmoRuyIxdWaijNubhp7vdknmorgZmxSQjEqk+taFrb+ZevI4HlxDcfeuSEXVdj061SOFhzPZIlTFjY7duJJOWNY87ZJ9KuX900jHpjNZsjZJr6WjTVOCifl2NxUsXWdSTGSGmD5jmlPNA68VoYrQVRUmKQLindqaIbHADFKKRRTsc0yGx6dKt6YnmahbJz80q/zqonStTwxH52v2EfTM6/zqZu0WyqEeatFeaL/AI6JPiS5XP3CBisTHArV8WyCbxDeyLyPMIB9azQCy9M1NBWpxLx75sVUfmwfk+n0qeIKoBG7J9DUUY3MSSKtpCF+ZDk4xVSa2M6MG3zE0Jxnripo15OOKiVGLKSKtrjsMVg2epTiOj+XA5xinqRjn1oB24ApVXNZnUuxJH0p4P1poGBT1FSzVJksXSpR1FRpxUyrzUM6YoevSpAKYKeODWbNokgxxTh0pBzT1WkzVK4qryKlHtTPSpF/KpZrFC5yBxUintTUHNOU5YgVLNUPTg1IMdqYnSnJgNUs0RIvTFPC4Apq4JqQZ71JokKKcvXNCjvSg1Ny0hwwfrUi9eajHtT+opFoeM59qeDTFzThUMtD16U/tTB6U8UmaIfkjpThzTRzT6TNEPXpUkXU/Q1CtSJ3PtUS2Nobj2+8aO1NPJpwpDe5578YP9Zpn+7L/wCy0Uvxg/1mmfSX/wBlorza/wDEZ7WE/go147ER44qwq7RWlcxKpqjL1ra5nKNjs/B6q2iqSoPzt1FXdW1DS9IszeapeWljbBgplncIgJ6DJqn4O/5Ai/77V51+1pp8Gr/DGz0q6yILzXLK3kI6hXk2nH51xz+JnbD4UesPJapbG5dolgVN5kJG0LjOc+mKi0u803VLGO+025try0lz5c0LB0bBwcEcHkV8/wA+u6pq3ww074RvcOniSfUJNAv3U/PHaQDdLP8ARoduD6vVD4M+KtQ0fwJ8PvBelTS2MF5FqNzcXUVqbiVY4rl1CIvqSRknpUln0x5Uf/PNP++aoWGpaPf6lf6bZ3FtPd6cyLeRJgtCXG5Q3pkDNeSWnjrx1PrWheD7tG0+61PWLu3j1aaz2NPZwR+YJFjPAZvu8+hrT+CcGpW3xN+KEGq3yX9yl7Yfv1iEe9fIfblRwDjg0AereTD/AM8k/wC+RR5MP/PJP++RUmD6GuF+LniLVvCMeg6/byoNGj1OODWUaME/Z5fkDg9trlT9M0Adt5MP/PJP++RSG3gPWCM/8AFeE3XxQ8UXvilLfT7pYNG1fXJtP064is/OeOC2jzNIoH3yz8DsAKPFnjr4i6bpklnayGB5PE9hpunareafs+029wDuzGf4kbjPfii4rI9mfUNCXX49Baa0GqSW5uUtcDeYgcF8emTV/wCzW/8Az7xf98Cvn34jatrHg/426bP9vW/1CXw89ql/dRBIYGluFUSSheir+vFdZrfiLxV4a8VxWnijxBLY6ALa2W31mLT1khubhj+8ExH+qBJAXtz1p3Ycq7Hq32a3/wCfeL/vgUfZrf8A594v++BXj3xO+Id34fin1Xw/4mbUzaatb2lxZrp+bZFkkVGjMwGA4DZ69eKzPEPjfx3HB8U9ZstctYLXwhehLG0NmrCVQqMVkbrj5iOKLsOVdj2+8/s+ztJru6SCKCFDJI7KAFUDJJqLSLjSdW0y21TTWtrqzuoxLBNGoKyIehHtXjuveKPFFpc2mg61qcOpW/iPwnf37BbcRfZpY41bCkdVIfHPPGaofD7xJ4j8I+CfhRJdanFe6brkItJLJbYL5KrAXQow5J+XnPXNF2HKux739mt/+feL/vgUfZ7b/nhF/wB8CvD/AA94/wDHWteHNJ8UaeLm9lvtQVZNJi0w+THaNIUJWY9XUfMT0OCKx/DnifXvB/gTx94hj1a41K4h8Uy2NtFcruRXkdEEh74Gc7RxRdhyrsfRH2a3/wCfeL/vgUfZrf8A594v++BXjHiXxl450Gw1yW2mu9SsoPDs96mo3WmfZxa3keMJg4DKwOR6YpNc8RfEDS/C/wAPph4ntpdR8UalbW91I1ivlwpJCzkIv5dfSi7Fyrse0fZrf/n3i/74FH2a3/594v8AvgV5XZeNNQ0/W/GXhvxF4nitho81r9l1M2imR1mXIj8scM+eBgViDx549ubrxtofh7zdWudGOnzWs0tiIrkQT5Mv7o4DMoUlc4zRdhyrse3/AGa3/wCfeL/vgUkkVpHG0kkUKIoLMxUAADvXPfDfXLXXtEmuLXXJdXaKdopTPa/Z5oHHWOROzCuK8L+LvEB1HUNM8Zai+na7svJINJlsVFvPEmSjQy/x4XBI68nii7DlXY9EbWfDK2ttdNqWmCC6RpLeQyLtlVRlmU9wMc0JrPht9UsdMS9sXvL+3a5tIlwTNEuMuvqBkc15J4b8UrrXwr8LXt9rVpa65c6HJdiztNFjnPVgX2BT5cfGCOAa5e11/wAReK9d8Ba7o/2Wx1+48G6k1t5cI8pZldQuE6AEjp2zRdhyrsfR+pS6bpunXGoX/wBnt7S2jMs0rqAqIBkk+1VLnWPD1t4abxJcXVnHo624uTdtjyxEej59Oa8Q8V/EfUvHXhD7HoskUNofCV1qPiBSgYpIVMaw5/hPmB/wWsp9a1jX/wBnHxQZL2G00vSPDyWC6YYx9oaQKhM0hPKg/wAIHBHNF2HLHsfSdstncW8dxAkMkUqB0dVGGUjIIqT7PB/zxj/74FeP+LvF8+ieCJJNG8USR6npmgRXf9nw6f56oRECPNYD5Q2O5HrTfDni/wAYeLPiTZaXb6zBpGlHwtZ6zcIlsruZZeqhm6L1ouw5Y9j2L7PB/wA8Y/8AvkUfZ4P+eMf/AHyK8dvviFfWfi7wjHpPiR9e07WdaOm3O7TvKgwUchopcYJVl7ZzzXs1F2HLHsR+RB/zxj/75FHkQ/8APGP/AL5FSUUXYcq7DPJh/wCeMf8A3yKPJh/55J/3yKfRRdj5V2GeTD/zyT/vkUeTD/zyT/vkU+ii7DlXYZ5MX/PJP++RR5UX/PNP++RT6KLsLIZ5UX/PNP8AvkUvlR/880/75FOoouwshvlR/wDPNP8Avmjy4/8Anmn5U6ii4WQ3y4/+ea/lR5cf/PNfyp1FK4WQ3y4/7i/lR5cf9xfyp1FFwsjkvH22N7XCgZVugrjLqcKprrfiVJsez/3W/nXmWuaiscZAavewS/cps+NzaVsTJLy/I6Hwrotv4rur23mu5YBAisPLAJOSR3rRk+DejuxZtXvuf9haz/2f52n1TWmJ/wCWUePzNa37R3ijxJ4S+GkmqeE5IY9We+traEyxh1PmSBSMH1zXn4uvN1Gk9D28rwVONCMpR95kC/BnR1YH+177j/YWrUvwl0l4TENTvFBOSQq81Tv/AInSL8CYPGdtAp1q7hW0gtCP+X8t5ZjI9nBP0FVvhP8AE2e6+G3hq88WPLfeJNYknijtbG3BkmaNyGIXIAVQBkkgVhTxNWm7xkdeIy7DYiPLVhdfMsv8F9HbrrF9/wB8LTD8E9FP/MYv/wDvha6AfE3ws2nQXMUl5LcT37aalgsH+lfaV5aMoTwQOc5xjnNZPwn8W33ibx948t5pb1bHTry3htbW6i8t7cmIF1x/vZPU1v8A2liv5/yOBcNZWv8Alyvx/wAyn/wpDRf+gzf/APfC04fBPRR/zGL/AP74WvVKyPFviTSvC+lrqGrTOqSTJBDHEheSaVzhURR1Y0f2liv5x/6t5X/z5X4/5nB/8KU0X/oMX/8A3wtL/wAKV0X/AKDF9/3wtbGq/FXwrpOmateaqNRsZNIeBb60ltv38YmYLGwUEhlJPUE9DWr4c8a6RreuS6JHBqFjqMdst2Le9t/KaSFjgOvJyP1HpR/aeK/nF/q1lf8Az5X4/wCZyY+C+jDprF9/3wtH/Cl9H/6DF9/3wtQ+IvFGqS/HVfDLXGsWGjWOii+ma28tVd/NwZHYnPlhRj168VZ8O+OIZtU0a7uvEOqtpOrXUsVhNcaUkNvdlz+6VZAdwxg7SQN1H9p4r+f8hf6s5V/z5X4/5jR8GdHH/MXvv++Fq7o/wo0rTdQivI9TvHaMkhWVcdKlsPiTpXiW11m38O22vGSxkls5LyPTw6Q3C8YUFvnIOD0x64qlp/xBsNEj8STeJdX1VpNEsILy6s7nTkilii27TKgRiHDsCcZ4PFDzLFNWcyocN5XCSlGirr1/zH3Pwi0med5m1W9DOxY/KvU0kXwh0iMYGqXp/wCArWvpPxK8NX13FbTC/wBNM9g+o2739v5SzW6fekU5PAHJBwa5HxJ8TP7Q8UfD230H+17Gy1nVhulntfLivbby3JwcnjO04ODjmj+0sVa3OL/VvK+bm9ir/P8AzNlPhHo6jH9p3h/4CtSL8KdLVtw1S8+m1avQfE/wvNLCym/Gnz3x0+HUjb4tHuM42B8568ZxjPesDxh8UrG98K+N7fwvFrA1HQILuCa9FqBDbXEcbEfMTzyOMA9Rml/aOK/nKXDuWLaivx/zNMfCvS85/tO8/wC+Vp6/C/TB/wAxK7/75Wsrwx8QbKztrGfxH4iuA0PhG01a+he1XZ86rum8wclixxtxjmuk8N/EHSdd8Tnw7BpetWl99iS+xd2yxqYG+62dxPP0+uKX9oYn+ctZDly/5dL8f8yl/wAKx0z/AKCN3/3ytOX4aaav/MRuv++VrW1rxppWm66+hx22o6lqUVt9qnt7GASNDF0DOSQBnBwOpx0rJl+K3hLdoMdm2oajLryyNp8Vpal3cxnDqwJGxgeufSl9fxH8w/7Dy/8A59L8f8x3/CttNz/yELr/AL5Wl/4Vxp2f+Qhdf98rVO1+MXg+4tZLxI9XW0gu1sry4eyKx2lwz7BHISeG3YBxkDI5rSPxK8Ljwhc+KDLdiytr86dJF5P7/wC0CTy9gTPJJIxz05o+vYj+Yr+xcB/z7X4/5kY+HWn/APP/AHP/AHytOX4e6ev/AC/3P/fIrMk8Uz2PirTYdU1fWbKz1HU3htFudKjSGYsnyW+8NuGCCQxAz0rN8ZfFSz1HwF43k8JR6wl9odvcwvf/AGULFb3EYPG4nk8cYBpfXq/8w/7GwP8Az7X4nT/8IBYf8/1z+Qpf+EBsP+f65/75FZunfEXT7bQbC0ul1LU9XTRINQv/ALHb+aYFdAfMfkYycnAyfal+Cvia71P4J6T4o168lvJmtZbi4nZfndVd+ccc4FH12v8AzD/sjBf8+1+Jpr4DsR/y+3H/AHyKX/hBbH/n9uPyFYtp8Z/CFzaaTdpa66sGs5Glu2nn/THHVEGc7ue+B15rUHxN8LDRrrUZZLyGS11AaZLZPB/pP2s4xCEBOWIIIwcY5zS+uV/5iv7Kwf8Az7X4k/8Awg1l/wA/tx+Qpw8E2X/P5P8AkKz9V+K3hTSdN1O81QalZyaXPDDeWklt/pEZlOIztBO5T6gmtDSfHmj6hf3umi11S11C0s1vWtLi12yyQNkK6AE7gSMY6g9aPrlf+Yf9l4T+T8x3/CF2f/P5P+QoHguz/wCfyf8AIVVl+JHh+2uNTtdRt9T06703TzqU1vdW4V3txwXTDEN9M5rQ8FeL7Dxdoq6zpdhqkVhJEJYJbq3EfnoehQZz27gUfW638w/7Mwv8n5kQ8G2ec/bJ/wAhTv8AhD7PP/H1N+QqkvxL8LyeDtP8Uxy3bWeo3a2NvEIP35nLmPYUzwQwOeegzVbwj490OTQdPub7Xri8OpapNp9pNNZeUzzKxHl7UyABjG49aX1ut/MH9m4X+Q2B4RtP+fqb8hS/8Ina/wDP1N+QroqKPrVb+Yf9nYb+Q54eFLX/AJ+pvyFL/wAIra/8/M35Cugoo+tVf5h/2fhv5DAHhe1/5+ZvyFL/AMIxa/8APzL+QreopfWav8wfUMP/ACGEPDNt/wA/Mv5ClHhq2/5+JfyFblFH1mr/ADD+oYf+UxB4ct/+fiX8hS/8I9b/APPxL+QraopfWKvcf1Kh/KY3/CPwf895PyFO/sGD/nvJ+QrXoo+sVO4/qdD+UyRoUH/PaT8hSjQ4R/y2k/IVq0Ue3qdx/VKP8pzeqWaWkqKjFtwJ5qpWp4j/ANfD/un+dZYrvotygmzx8TFRquMdjz74vnMmmf7sv/stFJ8X8ebpmPSX/wBlorir/wARnqYT+CjtLtqzpetW7qQVQd8tWyRjKaudz4N/5Ai/77UnjDwzpfirTrew1ZJWht7uK8jEblT5kbbl59M9qXwZ/wAgNP8Aro1M8ZeKdN8K2dpPqCzyve3aWdrBAm6SaV+igfga45/Ezvp/Cirb+BPDcHj+98cx2RGt3toLSaXeduwY5C9AxAAJ9AKoad8MvDOm6TpFhpovbN9GeZ7C7iuCJ4vNYtIN3dSWPBBFbEviKZLCC5Xw3rjyys6m3EC+ZHtPJb5sAHt61zX/AAt7wvJa6FLaW+qXcut3U9na28NtmVZ4SRJG4z8pBBqSzZ1PwNpWpWlil9earPd6fdG6tL9rtjcwyEYJVugBBxtxtx2qTwT4J0Xwje6ve6W17Jc6xLHNey3Vw0rSOgIDZPTgmudX4yeGPsl9ePYa1HbaZci11SV7TC2MhYLiQ59wTjOAa3fFvjix8MwTXupaXq39mW5Tzr+OANCgbGGznJAyMnFADbzwDpF0980l9rCm91GLUJNl+67ZI+irz8qccqODUl14D0K70TxDo179tu7LX5HkvI57ln2lgARHn7g44A6GqL/EfSZ/GF94S03T9VvtQs7eOeeSCAGGOORco5cn3ri/gv8AFNG+G2h3fiptXma4u2s5dXmtwIDM0rBFLDt0XdjGaAO7g+HPhi28L6L4ftLe4toNDcSadPFMVngfnLB+5OTnPBzzUup+BdK1WztLbV73VdR+yalDqcT3F2WYTRHKY7Bf9kAA1Rvvih4ctWvp2h1GXS9PvBZXmpxwZtoZiQCC2ckAkAkDAzWboXxQkuPFvjXT9V0aaz0rw15TteDBxE0HmszjPtxjtQB02u+CPD2ua/JrWqWjXNxLpsmmSIz/ALtoHOWBX1yOvasyb4ZaJcaJFoV5qeu3mkIsatZXF+zxSLGQUDZ5wMDgEZxzmkvPibo9j4Kn8YajpWs2ekxQxTpJJbjM0chAUoAeeoOKsaV8QtKvtTTTJNN1eyvZrE39pBc2217qEdTGM8sMj5Tg8igChqfwj8KX8FzZySapDp9zqA1KSxhvGSA3O4N5m36qDjOPatK6+Hfhu50/xVYyxXPk+KZTLqeJiCzbQvyn+HhRUL/EbR7fUb3TdTsNU0y9tdOfUvJuYQDLbp95kwTkj0rlvEvxmaLwTpPinw/4X1Sez1LUbS2hlvIhErxzSbSVGc7vTtQB2eqeAfD2pX+nX11FcGbTtNn023KykAQTKquD6nCjmmr8P/Dq6d4WsBFceR4XkWTTQZTlWCFBu/vcE1T1D4k6bZ+J18MNomtzawdPGoNbQ24YpDuZcsc4ByvT3FOt/iZ4cvrbRn0lL7U7rWI5JbWztoczBIzhy4J+UKeDnvQBd0XwPpmiusek3+rWVglwbhbCG8ZYFctuIA6hSSTtzj2qtJ8NvDMn9tQyR3b2OtStPeWRnPkNMcZkUdVbKg5B4IrOvfi94Vt7DSLmODVLqXVb+XTYLWG2zMlzHndE65+UgjH/ANauh8UeLtP8M+CLrxbrdteWtnaxiSeLy8zICwXG0HrzQBXufBFje6Jf6PqWra3qFne2jWckdxekhYyMHAAA3Y/iOT71NqPgvQ9QtvDtvcRzmPw7cR3FhiUja8aFF3f3uDWFH8VtHfWYNFGh+IBql1ai8tbQ2fzzQHP7wc4AGOc+oqzafE/w3qFlo02lJfajdayJTaWUEOZ8REiQuCcKFIwcnrQBLrnw08L6xqmp6peQ3X2zUZraeSWOcqY5bf8A1Tpj7pH603TfhxpGn6nqurWuq68mp6qYDd3n29vNYxbtnsBhiNuMYxxVO6+LnhWCx0u4WHU55dS1CXTYrWK2zOlzGMtG654Na2keONP1W31P7HpuqPfaXcra3mn+QPPjdgCvGcbSDnOaAL/hPwvpfhq3vI9PE7y31w1zd3E0heWeUjBZj9OOMYrn9e8EW8SnWIU1fxBqtpbzw6bFdXysIDMpViC5A6HGWJOOlQ6t8XfC+k6Pq2oanb6pbSaReQ2d7Ztb5nSSX/V4UHkH1FdBdeK4bPwbe+KL7SdUtbazhaeS3khHnlFGSQoPpz+FAHHeAvhLZ6Z4L8P2uqXV5a63ZaKNLvZ9PujGJoiSzRk9wCTgjB966Hw18NvDHh+70K602G6WTQ7KWyst85bEUjbm3Z+8cjrVbxl8RvD+maPZlL67V9W0ya/tJ7SAStFAke8ykE44BHXvXQ+H9VjufBdhrMb3eoRy2STq/kgTTArnOwcBj6UAYWjfC3wfpFn4otbCylhj8Tu7ajiU5O7OQn90ZZjgdzUWofCjwje2j2rRXsMcukjSbgQ3BX7Rbrjb5n95lxw3UVF4g+J1tp9trVqui6lDren6W2pRWV1GE86IcbgQegPXuKwB8XNaNl4An/4RG4z4mcLNyMD90X/dc88jvjigDptW+FnhnUBqC+bqlpFqdnFZ6hHa3jRrdRRrtQPjuFJGRjPetLQPAnh/RNXXVLKGb7QNJh0j95KWU20X3QR6+prQ0zxHpt/r93oMX2hNRs4I57iKSEgIr/d+boT6gHitegDgrL4T+F7S40Ro5tVa30K7+16ZaPeMYbaTnovcfMeueK72iigAooooAKKKKACiiigAooooAKKKKACiiigAooooAKKKKAPOvjNdC2+w84LI3868U1S9a4lIBOK9P/aLmaObSVXjcj/zFeP161KrahGKPm62F5sbOpLbT8ket/s4/wDH/rX/AFyj/ma6v44eGtW8VeEbPTtGhjluItXsrpleQIBHFMrucn0APHeuU/Zw/wCP/Wf+uUf8zXs1edW+Nnu4f+Gjxu0+GeuR/F6e5laBvBUFzLrFjBvG4X8qbGBXsoOWBxjJNY/hP4W+JtFtfB2pXVnLPc6THfWt7ZWmp/Z5fLnl3o8ciuoJGBlSw4PtXvlFZG54/feAb+117w/4u8P+G3t7uw1aW7vrG41MTT3ayReWZPMdivmAY4LYwOtbnwu0PxNZ+NvG3iHxFpcGnJrN3BJaRR3KzHy0iCfMV6Nxz29M16JRQByd/qvjqNtRFn4RspxFfwxWRbU1X7RbHHmTNx8hXnCdTiub+I3h3xb4xjt5ZNIgtH0DX0u9Pjj1Iq2oWwQqx3rgwv8AMcAnt15r1CigDxjx/wDDy98QeF9ZbSPDF1Z61eSWKGXUdY+0SzRQziQgkyOqhRuI+bJzXWSeG9YPx0s/FYiT+yY9Beyd/MG7zS4IG3rjHeu7ooA8y8UeBdW1v4m67qXyQ6VqfhN9HW4Dgsszu2fl64AbOazH8IeLtb8IeDfB2q6TBp0Oh3lpNfX6XSOkq2xG3yVU7stgfeC45617BRQB4/4e8H+PdD+FXiLStIkisNevNcuby3ZJ0y0Ek+4hX5CuUyAT0PpXN+I/hr4y1i88d3VvpFxAmseF49LsVv8AV1uZpJllLHexdgo59cfnX0JRQB5B8RvhzrvifUPDMMHlwWtr4cvNMvJ/NGYpZYUVeOrDI5xVSXwv481Q/DnTLzw9a2Vp4cuEOoXP2+Ny22Fow0Sg5K855weRxXtVFAHjXgr4c3Gl+G7Dwnr/AIcvdWt7G+Mkd0NcdbRkEpkSQw+ZkOM/dCYyOtWNM8CeIrf4efE7RpLWEXniHUtRuNPXzlw6TLiMsc4XPv0r12igD5l+KXg/XtB8IahqmoW8SWo8E2GhsyyK5+1LJGCuAeBx9/oOtdz8PzHpHxRsrXXxeXviHU9DVLe7+2RTxRW8JXKERom0ktnJBz6167d29vd20ltdwRXEEg2vHKgZWHoQeDVPS9D0XSpXl0zSbGykdQrPBAqMQOgyBnHtQBxn9i+I/D3xQ8QeJ9L0ldZstcsreMolxHFJbzQhgAd5AKMG6jJHoa5fwP8ADDxFoHi3wXqVwLeWOx/tKfUmjlG2GW5fcqIDywHTOK9rooA8M1H4beK5vhJ448Ox2kH9o6x4ol1KzT7QgDQNcxyAls4B2qeDzVm6+GPiCT4zx3ifZx4JluY9ZuYvMG77fHHsC7M5Kk4bOOor2qigDwa+8E/EfVrjww2t29zfX+neJE1C+vpNWX7MYFZ9vkwBsDCkdVB+tbOn+AvEkPwf+IXht7WEajrl9qM1ignXa6zNmMls4XPv0r2CigDx7wz4T8Y+ENc1DUbDRoNVGq6HZWpU3iR/ZrmCLyyH3HmM9crk+1bvw48K65o3wIt/CepW8Uerrp88LxpKGQO5cgBhxj5hXolFAHjml+APEtvo/wAJLWS1hEnhmZn1MeepEYMLKNvPzckdKzNZ+Fvia68Ta7rscCEjxdDrNlAl75LXUCwCNwHUgxv1xkjp717tRQB4z47+Ht7r3h++k0jwxdWWr3N7YtJLqGr/AGiWaGGUOQSZHChRnA3ZNXvH3hPxzdfETUPEnhOW3tJW8JNptpcySqNt19oVwNpzj5Q2GIwCa9YooA8D1P4eeMtU8QatqI0m8hiuPCU+lxtqOsLdTS3L4PJ3sEUn0IHsK9h8A6ddaP4H0PSb5FS6s7CKGZVYMA6qAQCODzW3RQB4vo3wy1+1+M895P5B8FW15NrWnxCQbhfSxhGUr1Cg7nHGMmtj4YaH4w8G+DtN0htBtLyaXWrmS9LXqL9mt5JGZZV6725HyjmvUKKACiiigAooooAKKKKACiiigAooooAKKKKACiiigDE8R/6+H/dP86yuprU8S/6+H/dP86yxnAr1KH8NHg4v+NI8++L/APrNM+kv/stFHxf/ANbpn0l/9lorjr/xGelhP4KN+4m5qsHyc1HMxpkbc16cqeh4EMS5SPR/BP8AyAk/66NVf4haVFrWipY3HhuHXoDKGeF7kQvER0kRiPvA+4+tT+B/+QAn/XRq3K8ep8TPp6LvTR4xpnhL4mWdjokOo6hcapp1vLdtcafHqhimCM3+jK0+AZAg4PPfvWf8O/hf4s0XUPBtzqEFnGNK1zU7+7VLrzNsdwD5YBIyx55r3eioNDxXVvhv4mufAHxM0WKO1+1+ItXku7AGbCmMlCNx/hPyniqfxD8B/EHXtG8S6SyDUhfLBHpTnVDBb2kKou9GiA+ZtwY55zkcjFe7UUAedeA/B+saP488T6xepALXUtPsre3KyZYvFFtfI7DNcV4d+HvjyT4T6X8N9X03TrSCHUUuLjUIrzzAIFn87aExnzCRj075r3qigDxrRfhrcaXZ6v4e1Lw+Nf0y+1Oa6jkOrNDEYpX3lZY/VT6A546VsaV4W1zQ/HvjXUItEs9W0rxGls0aPdLGqeVAY2icFSSDgcgHg816bRQB81/FTwrr2g/DbxfLDb/2N4dmhs0stHlvTcLDcCYFnXGRGnQbR9cCuy8QeF/iF4ov7LX7YWPh3UdK0Ge105hcCbzLqZVBfIHyoAvGecnpxXrl5a2t7btbXttBcwNjdHNGHQ45GQeKmAAAAAAHAAoA8Hm+HPi6/wDFEuqNp32aI+FrrSy13qxuZZLmQD5iTwFznp+QrofEXgHXr74H+F/DEC251bRZ9OuZIjLhJGt3DMgbHcZwa9XooA880nw7r03xhufGV5ZRWdnc+HEsPK+0B3SYTM2DjgjBHNcL4N+E/iTw/c6JrF5bLfTWkd9a3Vnb35hfy5ZzLG6SDAJ9VJFe+0UAeTS/D28/t/wVqWlaHa6TDp2uXOpanF9tMzkyQsm8sR8zk4yO3qa6b43eHNS8W/C3W/DukLE19eRosQlfauQ6scntwDXZ0UAcB/wier/8Lm0bxVth/s608MNpkp8z5/OMobAHcYHWuA8H/CbxHoNzoms3Vsl5NZvqMNzZ29+YXMVxP5kbpIMDIwMqSOte/UUAeSXXw9vH1zwXqWlaFbaSmna9calqcZvTM7B4GQOWI+ZySMjnHqara34I8dp4q8Y6todylvb6vqenzBIrrypbi2ii2zRh8fu2PY/rXslFAHz1qPwr8Yag/ieZNPt7RdT1vSr21il1EzuIbdwZN7kfewOnP1r6BuoIrq1ltZ0DxSoY3U9CpGCKkooA8D8JfCPxVYaL4vtNWntbl10mfRPDAEudlo7Mw3n+E5Kr9Fr0U6D4otPgpB4d0S9hsPEcGkx20M5bKRzKoBwcexAOOM5rt6KAPDoPhv4m1Dxle6lcWRsLO48Lz6TvutUN3M074O4+i59D+Aq2ng3xf/wjnw8DaRbi88H3K+bbi9XF1H5JQsjYwOTnDV7NRQBi6Tc+IpvEN5HqGkWVrpYt4mtp0uN8zyn76MMYAXse9bVFFABRRRQAUUUUAFFFFABRRRQAUUUUAFFFFABRRRQAUUUUAFFFFAHjX7R//H3o/wD1zk/mK8ir1v8AaSbbd6N/1zk/mK8g8z8q7qL9xHl4hfvGevfs3/8AH/rX/XKL+Zr2ivFv2bDm/wBa/wCuMX/oRr2muat8bO3D/wANBRRRWRuFFMuJobeFpriaOGJfvPI4VR9SeKR7i3SWKJ7iJZJs+UhcAyYGTtHfj0oAkorIi8T+HZY9Qki1uxdNNz9tYSjFvgkHd6cgj8DTm8S+H1co2tWIYSRREeaM75BmNfqw6etAGrRS0lABRVaz1CxvLi6t7W7hnmtJPKuURsmJ8A7W9Dgg/jVmgAooBB6EH1qKO5t5LqW1jmRp4lVpIwfmQNnBPpnB/KgCWiiq89/YwEia8gQiRIyDIMh3OFUjsSSMetAFiioTd2uxn+1QbVfyy3mDAf8Aun39utPhlinjEkMqSoejIwYH8RQA+iiohdWpn8gXUBmyR5YkG7I5Ix17igCWiimPNEkqRPLGskmdiFgC2OuB3oAfRRRQAUUVEl1bvdyWazIbiNFd4gfmVWzgkehwfyoAlooooAKKKKACimSzQw7fOljj3sFXewG5j0Az1PtSXdxBaW0l1dTJDBEpeSRzhVUdSTQBJRSBlKhgwweh9aWgAooqKa6t4ZoIZpo45J2KwqxwXIGSB68UAS0UUUAFFFMkmhjeNJJY0aRtsYZgC59B6mgB9FJIyxo0jsFVQSxPQCo7a4t7m2jubeZJYZUEkbqchlIyCPbFAEtFRWlxb3dulxazJNC/3XQ5B7VLQAUUUUAFFFFABRRRQBheJv8AXw/7p/nWYvrWp4l/18P+6f51lDqK9Wh/DR4GL/jSOA+L+PM0z6S/+y0U34vj95pv0l/9lorir/xGenhP4KNaZeKrrwxq3MKqHhq9q10fIc1pHo/gX/kAJ/10at2sHwH/AMi+n/XRv51vV4Nb+Iz7TDO9GPoFFFFZm4UUFlGMsBk4GT1NNeSNPvyIn+8wFADqKRmVV3MyqPUnAoVlYZVlYeoOaAFoopaAEoopjzRJKkTyIskmdilsFsdcDvQA+iiigAooqK1ura6RntbiKdVcoxjcMAw6g47igCWimCaEyeWJoy+SNocZz9KkHPSgBKKKKACimSSxRY82WOPPTcwH86eCCAQQQehFABRRRQAUUUUAFFFFABRRRQAUUUUAFFFFABRRRQAUUUUAFFFFABRRRQAUUUUAFFFFABRRRQB4V+1LeLa3mhhjjdHJ/MV4kdWi/vivS/21Zmi1Dw2FOMwzf+hCvnYXT9dxrupL3EcNaF5s+qf2WLtLrUNd2nO2GL/0I13nxu/4WT/wiUX/AAq/7H/bP2pPN+0bf9Tzu27+M5x+GcV5N+xWzy3viSZs7fKhUfXca+lK566tM2w0k6enmVdH+3/2RZ/2p5X2/wAhPtXlfc83aN232zmrVFFYnQecftNZ/wCFG+JdvXyUx9fMWuT8d6jqVj8Rfhlf6+thp1pa22oTefBK0uxVs8lmBUdAM45r2TxDo2meINHuNH1i0S7sbgASwsxAcA5HIIPUCq+r+GdB1a4sbjUtMhupLCOSO1MhJEayJscYzggrxzmgD5r1+6h03T/E1jpdndJp3iTwhdanJPe2kEMszpICJFEZJCt5rHawHXp1qp4gjnludQjtLlbS4fXfDixzlA3lN5Iw2Dwce9fQkHwt8BwtIy+H1YyWJ09jJdTSYtjjMQ3Odq8DgYx2qfU/hv4I1K2uba+8P288N08LzK0kg3tCu2M8N/COBQBwt9401TRfGuueC9U8R6jcuk2n/wBmz2lnE13M9wHLW+CAn/LMtuOMK3WsHTvHXjrVtV0bw6mty6fLJ4rutLuLmS1hadreOLzFUgZQOOmRXrf/AAr3wd9lktzoqt5lyl20xuJTOZkGEfzi3mAgcD5uBxRo/wAPvB2kSWsunaHFBJaXb3sL+bIzLO67WkyzHJI9c0AeMT3niLwxc/GDxPpHiCWNtJ1aGTyHt42W5cQwbjISM8rxgYx1roYPFvxF8TXHiS78MwXqy6XqiWdnaRx232Z1VUZ/NaRxJlg5wQOABivULvwd4ZurXW7W40mKSHXZBLqaF3xcsFCgnnjhVHGOlMn8E+GJtRl1A6YY55vL84w3EsSzbOEMiKwVyBxlgelAHEfACC//ALV8czXmq3s+zxFcRmCVlKg4Q5zjPHTjip59S1Gz8PeKdY025S31K48Sra+c0YfYivHCowf9nJ/4FXeaZ4d0bTNWvdV0+0NtdXz+ZdFJpAkr4A3GPds3YA5xmqdt4XtlvtZ+1eXcafqN3FerbkEGOdVUM2R2JRD9c0AchrOo+K9Ok8YIniSSSPw9ax3duWto98xKb2SQ4xt4IGADz1qt4gvpL3UNUDpEqpruiFSsYDHcYmOT1PJ79K9IutD0m6OpG4s0kOqRCK9yx/fIF2gHnjg44xUUvhzRnMz/ANnxGSWWGdiWbDSQ48onn+HaPy70AcLb311qOpv4fXyLaO78Q3Ya4S3QlFhjRxgEYLkn7x54pqalrtpqlr4T0/UktY49faxa7S2TdJA1o1xjGNocNgZx26V1WkeEbYaVcW+tiK6uLjUH1BngZ4/KlbAHluCHXAHUEHrWna+HdFtltBDYqDZztcQsXZmErKys5YnLMQzAlietAHB22teKLayuNSutdNymneIBpfk/Z0UXEJZRucgZ34ccjA+XpzQ+q7PHek6hpkd3dWl/q01m9zLawJAT5TkmMg+buBiAyRggHnpXfPoGjvbTWzWKGKe7F5Iu5vmmBB39evyj24qong/w2mqRakumL9phna4hJmkKRSsCGZELbVJDHOAM5oA5S11bxf8AYdT015rweKRC00dnLFEIXQSAF7Z+hG0gAOQQSMjvUM3ib/TdGuILma6kto9S8/8AtK3WOeGSKJG2NgYXGeSvBHc12UXhHw/GJdtnMWkQJva7mZ0UHIVGL7oxkA4UgcCmXXg/RZNMktLWA2sxinSK6Ds8sbTLtdyWJLscDliTxQB5zNf+I9c0HUbhPEOsmxbw5LcXW+xECw3RwVRCyAkbd/QnGBzzXpvgeCa38I6Uk97PeObSJjLNjdyi8cAdK57wv4Fk029tnuF0y3tbe1e2kgsUcC8DKFzNu9MZA55J59dmz8LwWesabcWtxPFY6bBIlvameST53wCWZ2JKhRgL0FAGJ4q1jxBP4vu9D0iLVUjs7CK4EliluWeSQuBu851+UbOgHJzk1zD654gh+JkFheLHot7q2lafFfXzBXjtZd0pMajJG9jkKT8v14r1DV9A0rVbqK6vIJftESGNZobiSB9hOdpaNlJXPODkVHd+GdBu47iO40yGRbiCO3lBJ+aOMkoOvG0kkEYPvQBx41zXz4ZXxh/acgUagkH9mGJNhiM4h25xu34O7Oeo6YqG213xGmnN4gm1gyRJ4kbThZiBAhg+1GHk4zuA5Bz2rs4PCmgQ363sdgRKsvnBTPIYxJj/AFnlltm//axn3qf/AIR/R/sJsfsKfZzd/bDHubHneZ5m/r138+lAHGNruvN4dPi9dTcINRWAaZ5SeX5RnEO0nG7fg7s5qhNrXi5tNm1iHxAEP/CSvpcdu1qhjWA3RhBPcuAQQc4+UZHWu8/4RfQf7UOpfYP35l88r50nleb/AM9PK3bN/wDtbc+9THQNH+ym1+wp5JvPtxTc3+v8zzN/Xrv59KAOFvNV1OHVP7HvrtdR+xeI7OFJ54E3mOSNmxwMbgRwQM81S8Wapqq+FfF2meIri9TUn0q8lhtWhT7PLEvAeF15OAyghiDz0r0ebQNHmu3u5bFGnkuI7ln3NkyoCEbr2BI9Kq/8Ih4dK3Kvp5lW5he3kEtxLIBE/wB5F3MdinAyFwOBQB51q2oav4k8Dw6lJrE+myDWbW3OnwKoez2yY2yEjJY8N6YIxkV6D41v77RfDkItLgtdzXVvZrcyqDsMsioZCOhIB+mcVYvPC+g3kl3JPpyl7yOOO4ZJHQuI/uH5SMMvZhz71du9LsLzSW0q8t/tNmyBGjmdnLAdMsSWJ75znPOaAOE8Q69rvh3WX0FdUe9+1x25gu54k32rSTiJs4ABGDkZ7g0/xfpupRa/4Rsx4huJpzqc2LmWGMyRr5DZAAAGfQkV1cfhbQUsrqzaw86K7AFwZ5pJpJAPugu7FuO3PHbFPs/Dei2j20kNmTLbStNFLLNJJIHK7SxdmLMdvHJNAFDwLqOoXtnq1re3H2qfTtSns0nZQpkVcFSwHGcMAcelcqvijXdOsLqy1O6vIvEEkkKGG5gj8iFZJdnnQsvDoM9Ccg4yK9Es9NsbMXQtrdYxdzNPcYJO92ADMc+uBWfD4T8PRQ3MP9n+clzGIZftE0kxMYOQgLsSqg8gLgA9KAOT8Sa5r3hvVJtFXVnvzcwWzQ3U8KbrZpblYGJCgAjDbhnup61o66LrSdY8NQ3WqtqKyak+6W6hj3xKIWPBUDHTOetbsPhXQY7G6sjYedDdqFuDcTSTPIB90F3YtgdueO2Kda+GtEtzA0dkXeCYzJJNM8r7yu3JZ2Jb5TjknigDhY/EupT61bQR3GqXWk6vp19Ikt5BDHGxiVSrRBDvAwxGGA4xVf4eWl3J4l8IyJq15FAvg6CQ267fLbDQjHIzzn613Vj4M8M2V4t3b6YFmSN4o2aeRxHG/wB5EDMQin0XAq0nh3R4n06SC0ML6bCILQxzSJsjAGEO1huX5V4bI4oAyPhmBDa65p8ZBgs9auYocdApIbA+hJrrK53w94VtrDTraO/b7XeQ3kt8ZlZkBmkJy2AeeDjByK6KgAooooAKKKKACiiigDD8S/6+H/dP86yhWr4l/wBfD/un+dZK16lD+GjwMX/Hkef/ABf/ANZpn+7L/wCy0UvxeP7zTPpL/wCy0Vx1/wCIz08J/BibcoqnJ96rcjr6iqkrDNe5E+OnueieAv8AkXk/66N/OsH44al8RtM8Jw3Hwz0m21LVzdIsscwU7Yu5AYgH8+K3fABz4dT/AK6P/Ot+vAr/AMSXqfaYN/uIeiK2lPeSaXayajGkV40KG4RDlVkx8wB9M5qzRRWR0nNfEy0ubjwpLeWO832mSpqFsqHl2iO4p/wJdy/8CrjPFWrR65DrviizEdzp2l6VFDaiUZjklnKSOSO+E8sf8CNesMAQVYAg8YPeufsfBvh2x8Lz+GbWx8rS7h3eSEStklm3H5s59Mc8AAdKAG+OZrVPD0NvcTeV9pmijiRLfznkcfMqoh4LfLnngYOa4rQ/EGvNaaZo+meTp0s3iK70+eWa0UOY1jeYv5eSoc/XGa9H1vR7HWLWGC8WUCCVZYZIpWjkjcAgMrKQQcEj8aoaV4P0HTfsxtbaXdbXj3qPJcO7Gd0KO7FiSxIJ60AJ4zudc0/w9FLpKzXVwssa3MkUCvKsXO90jOFZuny+5xXKWV9e6p8QPD17Z+KpZrCTRrqSQC0VFkKTQhtysMq3UHuuCBXoGq6fFqVusMs11DtYMr21w8Tg/wC8pBrMh8I6JD9gNvDNC1iJFiaO4dSyuwZw5z84ZgCd2cmgDkV8caha6zG6zT6npl1YXd1FI9ksERMKb18pgdzKenzD3FU9Zv8AXLHXPCviLVr6DUIv7Pvr0W8duI2jYW4copH3lxgc812eneBvDtjf295Fb3Ej20MsFuk11JJHDFIMOioxKhSOMYpbDwR4es7+1vY7e4lltI3htvPuZJVhjcYZFViQFI7UAcvY+JvGA08ajNa3UsEumS3UrzWUcUVrII96bCGJdSeOee9WbPXvF0KaYjz2mp3mr6HNe28AgESx3CIjKoI5KsXA59K6Wz8J6Ta2slnG181o8DW4t5L2V4442GCqqWwvHAx07VPN4c0mUWWYZVNjavaW7JM6tHGwUEAg5zhV568UAU/h9q82p2s8d5fzz31vIq3EFxZi3lt2I+6yjgg4JDAkEd68W8Ea14m8J+Ctf8S2eoWbabH4znhfT2thmSOS42OfM6hssCMccV73oei2OjvcS2vnyT3LK009xM0sj7RhQWYk4A6D3Nc1ZfCvwXZ30l1DY3WJdQ/tKS3e9laB7nOfMMZbaSCc9KAPOh4igt/iB4d1Xw/Fb6vHrWr3lobk2HkxeaYmOYpN25jmMKxIwecdKzfHnivxVffDLUbXWfENzpPiW2ktJLvTBYLA8O65Vd0cg/1kWCBkEn1r1aD4V+DIdQsb2KyvEOn3EtxZxC/mENvJJu3lI921c7j0HGeKmm+GnhK5gvI760u79ry2jtZJru9lmlESNuVVdmJXDAHg5zQBxvxN8d614V0zV5dJ199UvdDt7eW6txpaGNd7DImkyNpZTwF6cGur+JPivUPC9v4d15TEuiS38UGr70yY4pRhZA3baxGfak1j4UeDtXS8TUINSmW+WIXo/tKdftPljCGTDfOQOMn0HpXS+JPD2k+IvDN14c1e1Fzpl1D5E0RYjKfUcg+45oA8P1XxRN4w0m+v7+aCafytQudHsItLE7izXKLJKxIARip56nt0q74e8eeNNfuGj0q+0/R7G18F2mteSLMSnzn8wbAW6J8g969Fv/hl4PvLW1tvsNxbR22nf2Yn2W8lgLWuc+UxRgWGfX1PrVrRvAHhbSPM+wae8XmaVHpDZnds2se7anJ7bm56+9AFv4ea5L4m8CaJ4gniWGbULKOeRF+6rEc49s1u1R8P6TY6DodloumQmGysoRDBGWLFUHQZPJ/Gr1ABRRRQAUUUUAFFFFABRRRQAUUUUAFFFFABRRRQAUUUUAFFFFABRRRQAUUUUAFFFFAHy/8AtxNt1Hwx/wBcZv8A0IV83bie9fSP7cf/ACEfDH/XGb/0IV86afA1xeRQqMl3Ar0KCvFI4sRNQ5pPofVX7Hdp9k0zUsrhpYo3P5mvoGvFf2aY1hn1SFcYS3iX9TXtVLMocmIceyX5I8/hyu6+AjVfVyf/AJMwooorgPdCiiloASiiigAooooAKKKKACilpKACiiigAooooAKKKWgBKKKKACiiigAopaSgAoopaAEoopaAEooooAKKKKACilpKACiiigAoopcH0oASiiigAooooAKKKKACiiigAooooAwvEwzPD/un+dZQ4rW8S/6+H/dP86yl5r1KH8NHgYv+NI8/+L/+s0z/AHZf/ZaKX4wf6zTP92X/ANlorjr/AMRnqYT+Ciu2pKf4qYb8E/erjBeyDvTxqD/3uK9mNWJ8hPDVD6G+GsnmeF42/wCmr/zrI+OHiLxx4a8Jw33gLw2uv6k10sckDc7Iz1bGRnnj2qx8GJTN4Iic/wDPeQfrXa14dd3qS9T7HBq1CC8kVdJmurjS7We+txbXUkKNNCDny3I5XPfBqzRRWR0nM/EyG8/4RWTUtPaUXelTJqEaRkgyCI5ePHfcm9cepFcj4x1ZdWOt69aN9p0vSdJjSFfMZUmmnKuSdpH3Y9n/AH3XqbKrKVYAqRgg9xXNad4G0HT/AAhc+FbWOddOuXZ5AZSXO4g43HsAAB6AAUAS+OJbaPw2kVxdxWqyyRKhZHdmYEMFRUO5myvT0BzXGaB4o1c2Gm6Xo8VtHPceILrT5p7iOQDaqPMZQjHIP+z09OK9B1/RbXWLa2imlngktZlnt54H2yROARkZyOhI5B61naT4L0jTntZY5Lyaa3v5NQEs85dnnkjKOzE9cgnjpQBzf7Q15rel/Cee80vVms72K5tFeeJMFg0yKcemc/lxVceIPHVz8SL/AMH2F7pQi0/RIb57qW1JeWWQsFTbnAXjk13fi7w/pvinw9c6HqyO9pcbd3lttZSrBlYHsQQDVTQ/CWn6X4juPEC3F5dalcWcVnNNPIDujjJK8AAZ+Y80AeRa18c9Yh8M6Xeafp9gdRi0+e416OUnZaSRyCHb7ZkJPrgVZv8A4reJNNj16d77RtQsLS40+0tdRjh2W4e5xvZjn5vLzyB7ZqfUPg1fXGmePprc6dbal4m1SOeJQ7FFto2Vtm7blHchmJAOCeKPE3w18aa0xjS8httGhuLG4j0mbVJbhpJIXLSOtwyboSRgDaD07ZoAu6J8QdbuLnVob7xBpCQQ6sthpt1Dp7y/bh5YZvKVSd5BOCegwa6/4O+LLvxn4MGrX8EcV1FeXFpJ5alVcxOV3BTyufTtWBpHw51O916fU9e1K7s4bS4SXQ4bbUXnlsmMZSVvNdckPu+7ggYz3rsvAnhPS/Bmg/2LpDXT25nkuGa5mMkjPI25iWPJyaAN6iiigAooooAKKWkoAKKWkoAKKKKACiiigAooooAKKKKACiiigAooooAKKKKACiiigAooooAKKKKACiiigAooooAKKKKAPmD9uAZ1Lwx/1xm/9CFeG+BbXz/EEG5cqnzH8K90/bdGdR8M/wDXGb/0IV5J8Nrf9/cXBH3VCj8a9jLYc84o+c4jr+wwVWXlb7z6S/Zx51DWf+uUf/oRrrfjX8RYfhn4Ui16bRL7VxJdJbiG16qWz8xPYcfmRXIfs3/8hDWf+uUf/oRr2d0R12uiuPRhkVjm3+9y+X5E8I/8imn8/wD0plbR71dS0iz1FYZYFuoEmEUq4dAyg7WHYjNWqKK80+lOH+PWtal4e+Emvaxo93JZ31vCpimjALIS6gkZ74Jrivih4jGh/Day1+28R+IIkTWNN+2zXxZAsRkBkx8oypGc9a9L+JXhdfGfgfUvDLXpshfRhfPEe/YQwbO3Iz09RWL4w8Caj4v8MW3h/wAQazp8tpBd2twBBprLvELAlGDSsCGAx2x70AVNJ+Jd/rOqWWl6X4UnN5qEEl9aJc3Kx5slICzPwdpdiAq9ccmqWl/Fy41rX9N8P6H4VmudTuoro3Mct2sa2slu4R1LY+bkjBHrUnh/4V3/AIb12HVdB8WNGbOKW0sYbuy89IbOQhhAx3qWCOMo2RgZBzV3wZ8LrXw14u0/xJFq01zc29tdJch4gPtM1xIrvJkH5cFcBQDx3oAg8OfFZPFB0q18N6FJdajeWMl9cQTXAjW1jSQxEM2DuJcEDHpmqGn/ABin1jVLfS9C8Jz3V4bO5uLtJbtYxbPbuUkjJwdxyOCOuRVjwl8J7jwk+n3mgeJFi1G2tZ7OaW4sfMjuIZJmlAKBwQyseCG9cjmrfhH4U2fhzXo9Xt9WmnlOn3NtceZEMzSzyb3mJB454C46Ac0AZNl8YG1PSNLvJ/Dt5pdlr9leSabcC5RpQ8ERcgrj5SQG2nnpzXd/DTU21r4e+H9YaS5lN7p8NwXuWDSneoPzEAAnnsK4+P4Qwp4a8JaL/bshHh2G6iWX7MP3/nQtHkjd8uN2e+cV0fw40fV/DtlB4cllEuj6PptrY2krRBHuJEX55epwuNox65oAxviP4s1Y+GPETaHpsrW+nt9llvkuAjpKGXcUXHIXOCc+tW9V+JGn2F7eRKtnLb6fOtvdFr+NJy+F3bIjy2Nw+vOKm1/wNeahaazptnr/ANh03V5vtE8X2UPIshILBXLABWIyRtz1wRV+38MXdjqt5cabqFnFaXtwLmeKawEsiyEAMY33ALnaDhlbBzQBF4G1rXtV1rxFb6naW0dpY6g8Fu8cuWChVIBGOeuc1Y0/xNJf+K9Q0S3s4dthJ5czPchZiTGHDrHjJQ7gN3rn0q1omi3Gl63q15HeRPZ6jP8AaWgMBEiSkAH592CvHTbn3rP1vwnPrGvW99fajbiC1kd7fybTZcruQpsM27lPmJxtBOBzxQBy0/ia7iGvaVNqrSXqaLd3EHk30c/lMhY/NsAKOMgD2FX9N+I1qvhiy1BYRPaS+TZ2t7PcrFHdXJU7/mboi7Tlz1wcVJZ/Dq4RBHda5DJHFo0ukwLDYCLCOMeY53Eu/r0B9BUi/DlLbYmm6r9mhheK6gga2DxxXaAq0oXP3XUkMnqcgg0ANHxGEkSQ2ulx32oNqKaf5VreJJEWdSyuJBxtwDnuMVWbxLr2meKPFk8mlteWun2tvczxi6AWBRDucR5HzNwT2ro5fDl3ePpk2oahbGawv1vALWz8mNsKRtxuYjr1JNLe+FluZvE8hvSv9vWot2Hl/wCpxEY8jn5uue1AGTrfxH0+yvLmG1WymWzgjnufPv44HIddwWNG5dtvP4gVBp3jPVzq3ii7uNPjm0TTbSG7t/Kf98UaHzMbcck/pWnb+EbrT76S50nUrSIXEEMd0tzYCbc0SbBIh3rtYqADncOBx63F8P31tr2panp+qQwjUYI1lSW08wrJGu1XB3AYx1XH0IoAzZvGt1FpGmXiaRBeSaneraWy2l8kiHchYMX6DBBBHan/APCaSpK+lzaSV10Xa2q2azgoxZS4ffj7u0HPFYWt+CNYhurG6069jW9uNdhvbmW0sxHBAEiZN3lFmznjd82TntW43gu4edtWk1dDr5vFulu1tcRLtTYI/K3Z2bSeN2c85oAoax4mvLnVNI02SKTTr+28QQW95Cku9ZI3gldSGHVTgceoqpp/irxDLqHhmDTYRdWuoXuoRXBvJ1Eh8l5AACBwBtyPbAreHg15r+HVL7UhNqA1OK/mkjg2I3lxNGkaruJVQGzkljnPrTLTwXLYw6O1jqiLdaZe3Vykk1sXR1nZy6FQwIwHwDntnHagCjF4yeyRohG9zPc6zd2cTX1ykUUZjP3d+MAHooPJ5qKTxZcWXxM1LRVilvb+5sLF7TTVlGEyZvNkLdFUADJ74ArVk8I3a6Vfafb6jZPDf3lxcXCXdh5yEStnAG8YK9jkj1FUB8NreG4ivbPV7iHULS0s7eyuzGGkhNuHGW5+cOHIZeBQBo3HjFbTxfZaDeQWSG9uGt4fKv0eYMELgvEOVBCnmna1d3cfxG0e0hmk8mTSr2RoQ2Fd1aHaT7jJ596z7DwDc22qaXO2tRPaadqMmoRxrYgSyu6upWSUsSQN5xgD0Oa2fEvhePW9TS8kvJIAunXNiVRecTbMsGzwRs/WgDl9G8aDTJtWi1O8bUJ7OxjnVIb6K4U5k2YJQDY+5lBzxgZq9P4/uNNl1aLXtIt7F7FrWOPbfKyzPcfcBYgBB6k9MZrI8TeANWOiX0ovoL+dtPh09La1sVgVYUlVywUud74XoTg9Mdql8P8Ahe5vbW90tLeay01Hgu7S7udPSCcXaNnmMY3oAEHIGcsAfQAXXPiDqkmmypottp0moWt/aRTmK9WaFopmwNrr34II7da9JgMzQo1xGsUpHzorbgp9Ae9c1qXhrUNU0KWyvdTslufPinglttP8uKNo23DKbyWyevzD2xV/R5Nfk17UBqPkjT4o4o7cpFsMsuCZHAySF5AAJPQ0AclF4q1TSNW8X3VxYS3ml2GpxrJK04BhjaCHIRe+CxJ6dasa7r9/9u1PVrD7c+jaRKq3rRzoo/d5MmxCuWGCM8jOOK1NR8HJeaZ4msjfsg124WYsIs+TiONMdfm/1ee3Wo7zwfdSLqlja6wsGk6s5kvLc2u6XLACQRybgFDAc5ViMnBFAFXVPHV3FcNJpmiJeafHqUGmyXD3QjYSyleQmMlRvX681q+JtWbTfEekQ+Zc7Zbe7laNGAjfyow3zZGfpiuCi8OatpvifUdQs9Jnk1RtTMtkj2SSWph+VVYznlfkB7gqeAOmfRfEPh9dW1WxvjdGH7JBcwhAmd3nJsznPGOvvQBhaf431C9tdOkfQfsf9r2Utxp2+5DEsiBtrgD5cg5B56Vz3w9vtaebwbdXzTedqtnc3Vwn2syC4by9yk54Xk8AcCuxh8IJHB4bi+3Mf7Dt5IQfL/12+Ly89eMde9V4PAsSabodi2pS7dK02aw3pHtaQSR7N/X5SOvegDK1n4gXiWWvWVlb6d/a1lpUt9b+TfJOg2ZBD7fusDg4PWrcfii7tbjRLnXvMtDJpNzeTxwSh4WCLGcnjO75uMdM0lj8PpBLJ/aWrxTwnR30hIrayEAWJurk7mLP79PYVdPg17xdPXWNRjuvsmnT6ewhtjEJEkCANyzYYbPoc9BQAjeMru0WCXVtENnDeWktzZMtwHLmOPzNjjHysV5796f4c8X3OpXulQX2jNp6avaNdWTGcOxChSVcDocNkdelMPg++u4YIdY1qO7js7SW2s/LtPKKl4/L8yQ7zvYLxxtHXirtp4XW3u/Dlx9sZv7EtHtgPL/126NUz14+7nvQB0VFFFABRRRQAUUUUAYniQZnh/3T/OstRg1qeI/9fD/un+dZor06H8NHhYpfvpHnnxh/1umf7sv/ALLRR8Yf9bpn0l/9lorjr/xGelhf4SPNO1NOaTdTlPFdx5B9BfAv/kQIf+viX+dJ8bfiFJ8NvCsOuR+Hr7XGlulg8m2Byuf4jgH6D3pfgX/yIMX/AF8S/wA67llVhhlDD0IzXm1PjZ7tD+HH0K+k3f2/S7W+8iW3+0QpL5Ugw6bhnafcVZooqDU5v4j3Woab4bOsafM8Z02eO7uEUZ823U/vVP8AwAsfqornvGviC6N9qtxY310umaRpSyzG0kVTLNMw2AMQeiAn/gQr0K4hjuLeS3mQPFIhR1PQgjBFcZpXw9trDwFf+Ff7TuJ/trEvdyKDIFG0Iv0VEVR9M0Abni2WeLw6zwXS2r5jPnyXCwhAGB5Yg9cYIAyc1yei+N7n+y9Pt7K0bVL+71m400s90GjR1Dybg4AzGFAxxkDjqK6zxXoP9t2lkkd0LeexuUuYWeMSIWVSuHQ/eGCfxwayNE8DLp89nczarJcz2+qzam7eSqB5JYjGVCrwqjORQBf8Z381hpOmyytNFLNqNtC/2WQDljyMkHK+o6muT+P99rduPCGnaXKIoNS8RW9tdbbh4WkXa7eXuTkKdvJBzxjvXdeJtGTW7W1gknaEW95FdAqM7jGc7fxqj428KxeJ7jQZpbuS3Oj6rHqSBFB8xkVhsOegO7r7UAcv4W8da1qB8R29r4esbaw8N3ZsHuLrUyoldVUkhm5CjPJY5rLv/jPJaw6hbwaFBqOpWer2emhLW8Bhm+0jKOrkdu4NbV98LLO68PeJNJbVrlP7b1gat5gQfuZBswm3oy/JyD1zWcPg/wCfqt7qmoeI5J7m71ex1NhFZpFGhtfuxqo6KfXrQBDqHxa1rTX8Ti98IRhPC0kI1SRL0EMkoVlMQxkkKxJzjpWV8O/iBfz/ABK8W+F9PhudbvG1tp9s1xtisLLy1wxJ6ZPAUd812Ou/DK11WLxwj6rPH/wlvkebiMH7P5UYQbfXOM81jP8ABPT11G+1ay169stUu7p5GuoUAYwPEI5IGH8SkDIJ5B5FAEmo/Fz+y9RuLG+06wnlXSLvUofsF+J1Bt8b4nIGASDwRxwaz/EHxV8Qx+GJW/sK30vUdQ8NXGtaY5ufNCCNNxDjH3gCCOx6VNB8Ff3dpDdeJnkgstDuNGtUjsY4yI5lCtI5HLPwPbj3rd1X4XWGpDSY7nUrjytP8Pz6IVVADJHLGEL57EAdKANPwz4kvofhda+KPEqw+YunJdym3JO8eWGzg4wSc8dKZfeMrrRGH/CSaXHaJNbSXFsbebzCxQZMbZAw2CORxVzSvCxj8Bjwjq18L63FoLMSpF5TeWFCjIyfm4zn9Kr3Pg19WQr4k1VtR2Wz21v5cIi8sMMGQ4zl+BzwPagDL8dat4mh8KwXk2nx2sralp/kraXZLOHuEDRsTjHBwe2Ca6bw1rV1qGpanpeoWcVrfacYjIIpN8bpICUIJ5/hYEe1UbjwvqGoabFZ6trz3QhubWaIpbrGAIJFcZHdm2gE/kBWrp2jpZ+I9V1lZmd9RS3RoyOE8oOBg++/9KAPJ9A1TWLhfFytrklsLfxhLHHNPqKwrHGqAiIbw2VJ/hUVN4L+Kd9fQeEND0fSbjVLzVjexTXN/eL+5NrJtkZmVRvB5xgDIxWzN8JY11x9csddkivv7YuNUj862WWJTNGEKFDwcYBB6ineBfhNb+F9T0LUP7cuL2bSTqDZeFU85ruTexOOmD0xQBtePvGF/wCG9S8M6VZaMmpX2vXbWqKZ/LSJlTeWJI5AwfesDw98XIrzxX/YGr6P/ZrRyX1rNcedvjFza4Z4we4MZ3A+xFdd4o8Kw674k8Na1JeSQvoN3JcpGqgiUtGUwT265rzP4qfCO51Hw3e6fost1cX2seKhqbXKssf2GOX5Z+c5ZfL3LgcksKADw58SvGniTxnF/Z+n2NppV34bl1O1triQ7iBKVSUkDqQAdvTBrtvgbr3iDxL8ONL1rxEbV7m5i3eZCSC/zEZIxgdO1TS+AraHxZp+u6VefY0tdJ/sd7Ywh0e2yMAHIKsMdf0q98OfDEvg/wANw+HxqIvbO1ytqWhCOiEk4Yg4Y89cCgDpKKKKACiiigAooooAKKKKACiiigAooooAKKKKACiiigAooooAKKKKACiiigD5k/ba/wCQj4Z/64zf+hCvN/AcIi0MyYwZJD+lelftsDOpeGf+uM3/AKEK4rw5atHotlGq5Z0zj1zX0WTR15vI+F41qtYeNNdWez/s3jF9rJ/6ZR/zNez141+zpG0Wo60jcMI4wR+Jr2WvPzb/AHqXy/I9bhJWyqn/ANvf+lMKKKK80+kMzxPrdn4f0h9SvcmMOsaKCAXdjhVBPAyfWuO1/wCIV7Fps40nSYn1O1vrOC4hN5FIgjnlVQwdTg5BI9j1rq/GWhJ4i0Q2DSJHIk0dxC7x71EiNuXcvceorIv/AArfX+gXFnI2j2d01zb3ETWlmyR7oZFkAcFssCV9RjNAF7/hJLyXU5NPstAuLue1SM32y4QC3ZxkICfvsBzx2I9az5fiFpi3/lpb+ZZ/bRYfaRcxg+cTtx5ed23dhd3qas2+ha9Z6zeajp+pWEJ1LynvVa2Z9kqKFLRfNwCoAw2elQaP4Rn0nUHW2Gjy2DXjXStNZFrhNzbiocNjr0OMigCjofjy+XQb3UvEGlJbFNVm0+0Edyn75xO0ap1wpAXljx1NTy/EWzjh8v8Asuea/F/FYta288cvzyqSjB1O0qcHPpTZ/A91Lp9zYteWTxpqzarYtJblisjSM7LIC2GX5ivGDg1cfwvd3K6c9w2lWslnqUd4VsrUorqisNpyxOfm60ASa/4wbQRBJq2ktbwO0SSubyIshdgvypnLgFhkj39Km8fXt5b2WnWWnztBc6jqMNqJU+8iE5cj3wDWF4t8BahrWoam8Wo2CQahc287PcWpknhEWz93G24AKSmenG41tfEK1vJLTS9QsbeW4m07U4LkxRrlmjztfA78HP4UAVtW8btaXrR2eg3N7aR6lHpkl0LhECTMcfdbkgEgZ9ap+G/FN1HZzW80c+qalc63fW1pAGVD5cUjdWPCqqjqfauY/svVrPxfqWorptzd3j60bi1s5rCZ4XQkKJfPB8pSEJIJ5GMYzXW23g2+sJYb/T9RtxqEGo3l3GZoSY2juGJaNgGB4yOQeooAoa34yvn1nw/HYWN6tx/aM9nfacGXcXWLcAW6bec7q3ovFkk2m3E8WjyLd2l01rd2011HEIHAB5kY7SCGUg98isq58Fasb6y1m11i0j1eO/kvrhntS0MpZAnlhd2VUAdc5pJvA+pNdR6o2oWNxqD3kt1dRXFuzWsjPGsagIGyNgRcEk9/WgCCXxjc6lqGj6looka2n0u+mNozqA0sR24LdOCDyDg10nw+1fUtd8I6fquq2KWdzcQJIVSQOrZAO4Y6fQ1i+GfAc2lxaUlxqUU32K2vYJfKg8sP9octlRk7cZxjmrWg23iPQovD/hyNbS6tod63N0sLqq26R4Ucsf3jOV9sBuKANDX/ABJJpuvWWh2mkXOo3t5bS3EYjdURVjKg7mbp94YqrL4xVvDlrrtjpclxbTxs7CW5jg2Fc5TLnBbIPArSudHebxlY6+J1CWtjNamLbyxkZG3Z9tv61yUfw/1C1srCG21LT53t7SW1YXlo0ka75C/mIu4YfnHOc4FAFuw8Z6hqXiy2tdP00S6LdaINSjuTMqyAMww2088A/d9am0HxbNc6VpcFjZ3etajc2hunDNHAVj3lQzH7oJIwAPSk0Pwbe6PJozWuoW0gs9GGk3PmQtmRBtIdMN8pyOhz1puj+ENU0FdOn0jUrNru3sPsM/2m3Zo5VDs6sArAggse/NAE0XjuG8ubK00nRb2+uru1muPL3rH5PlSCORHLdGDHH1pr/EDT5ILE6fam5ubu2a5MElzHAYkVihBZzjduBAA64qbw54O/sfWrXUVvvOMdjcwT5TBlmnnWZ5OvA3A8e4rMsPAFxpgsri0n0y6uoYZbeYXtoXjdGmaVSAGBVgWx15oAxvFXjK7vLDWdV0LUZobQ+E47+1AxmOUzSqW+uFA9OK67QvEGtXvj3XtDuNKRNPsEt2iuBOu794rkkr1Odox6VR8QeBp9Vg1JBfWtsb3Qk0vbFbbUjYSO+8Lnp8+Me3Wtuz0a7s/GOoaxBcQNa6jDClxE8Z8xWiDBSrA4wd/II7UAR6r4lkt9SvLDTdHudUlsIllvPKkVPLDDcqjd95yOdo9R61DbeMI9SmjXw/pk+rR/ZobqWRJVjEaS8oPm+8xAJwPSlv8AQtYh1vUtR0LULO3GqRoLhbm3aQpIi7BImGHO3HByMiqWkeD7/wAOzbPDWpW0FrLaW9tMtzAZHBhG1ZEIYDJUnIII6UAUND8YXtpc622p2N5cWFvrrWf2ssoWBXZVRQvVgCwBI6Zrc8Z6hdWWt+Fo4LloYbnVGjuQMYeMW8zYPtlQfwqrc+DZptB1fTf7QQNqGrrqAkMX3AJUfaRnk/JjPvWt4k0L+2L7RZzOsaaddtcOhXPmAwyR7Qe33859qAKOn+M4riXT7iTSbqHSdRuRbWl80ikSMSQpKfeVWwcE1i/DDxjPq3h22hWG61i8gt5HvrlCoVJAx2xE9C5HYdB1rQ03wlqMNvpWkXmo2s2jaVcrPbqkBWdwhJjR23FcDPUAZwKxbH4Y3Wm6DNpel64tql9aPDqCrCdksucpMoByrfwtz8y+4BoAseJPGstz4e1mGyB0/VNPe1L+VcRzjZLIACGXI5wwI6irtlrPiLXNQ8X6K1n/AGclkxgs72KdGdGMKspK9zk5/SqX/Cvr+ca3JcX2mW7amloiRWdmY44RA5buxLE5/Ctq40/UdCvfEuuWgW9gvY/tK2kcLGczJEECqQcEHaO2eaANTwbqj634T0rV5FCSXdpHK6jsxUZH55rWrG8D6ZLovg7R9JuG3TWtnHHKf9sKN365rZoAKKKKACiiigAooooAKKKKACiiigAooooAKKKKAMTxH/r4f90/zrNFaPiX/XRf7p/nWcnSvTo/w0eHiv40jz34wj95pn0l/wDZaKX4xf6zS/8Adl/9lorjr/Gz0cL/AAkeUiVamRgRXOpdtuq7DeYHNdx57ifTPwM/5EGL/r4l/nTvjR8SNP8Ahh4Xh17UdMvtRjmuVt1itFBYE9yTwP61X+AEnmfDuFv+nmX+dd7PDDcR+XcQxTJkHbIgYZ9cGvNqfGz1qP8ADiQ6VeR6jplrqESSJHcwrKqyLhlDDOCOx5qzRRUGpzvxD1DUNH8PDWbCTalhcRT3ibQfMtg2JR7YUluP7tYXjXxJewalqbWF9PDp+k6WtxdPbIjM0srgRAFhjhQzfiK7q8t4bu0mtbhBJDNG0cinoykYI/KuJ0r4fPZ/D7UvDEusNc3N8fnvXi52KFWNSM87URR15OT3oA6TxRNew6A0ljI6T5jPmCSOPaMgnJk+UAgEH68Vy2leOmTS7GNLS71bUbvVrjTgiyRYSRQ8mN6/KUCgYYduvOa6PxfoMmt2NlFDcQxy2dylwqzxGSGUqpG2RQRkc569QKxdA8CzadcWNzNqUEklvrE+qOsNqIkJlhMflqoPygZz+FAGp448W2nhDwzHrGqW7tLLNFbQ20brmSeQ4VNx4A65J4wK8v8AiZ8TtUvLP+wNHtZtP1OPXNNtLx4L2Nt0FxIMeXIpI+YBlJ6rXpvxJ8JQ+MvD0enNci1uLa7ivLWYxiRUljORuU8Mp5BHvWL4g8A6hr1jZwXt/pFo1rq9nqKfYNN8pSIH3lD8xJLHuTx6UAc/pHxI1TQ9U8axeJNOEWjeGzbrGVuBLMpkTIQsSTIWYjB7d6sa78a7LQ7W/wD7Q8P3TXlta293FbW11FN58csqxYDKcBlZgCpq/wCI/hd/bGoeLS2qRJYeJVt3mRoC0tvNCPkdGztIzjIINL4i+HeqeIPC02iX+paJbFjalZrHShESYpVkJb5iTu2gYBAHXFAGJ4k8SeKrr4q+HdKu9LvNP0/+yLrUZ7ODUVVpGTbguynnbk/LnnNWbjxd4h8ffDCPVdC0288NxahKv2a9mvYI2EavyTlhgNt28HPNdbrXg1tR8e2fij7eIxbaTc6d5Hl53edj5857Y6Vz0PwsubXwv4O0u31q3ln8MtIyi6tTJbXW9SMvHuHK5yOaAM/wV8Ulk8MaBplpZ6jr2tPZ3X2kzSxRsTaEJM7PnaSWxjBOc5q/L8WxD4AtvG03h2SLS5bP7Ywe/hWUIG2sFQtliME8V5/P8KdS0DxJo0Gotc6npsFpqMj3tnp/mKZ7iUOYvJB+QbRjPQ9OK1YfhV4l8V+Fr+W/m0zw/caxpSaY9pLYed9ihjY7GhG/EZZcFl5we9AGx8U/iZezeB/GR8IaXqEx0ixCzalFKkf2aWSPeCqk5bYCpOOmatD4wWOn6PPI1jLqEOi2tqNVuftMaP5jxqzbEY7pCobJwKTWfhNq0ui+JdE0bxRBY2HiSKMXgksvMkjkWIRu0Z3AAOFXIIOOcGtHRfhrc6Df382kX2kSQ6gIGnW/00TvHLHGqM8ZyMBgo4OcGgD0W2mjuLaK4hbdHKiyIfUEZFPpEXairxwAOBiloAKKKKACiiigAooooAKKKKACiiigAooooAKKKKACiiigAooooAKKKKACiiigAooooAKKKKACiiigD5q/bQTzNY8LJ6xyj/x4VlaDbLGsCFN3lxAA+nFbn7YCeZ4k8Ip6rJ/6EKyrKdYYZc44AUe9fR5Un7Js+B4rmvrFOL6anonwAYNrevEdNkePzNev143+zt82o622c5jj/wDQjXslebmv+9S+X5HucKu+WQfnL/0phRRRXnH0QUUUUAFFFFABRRRQAUUUUAFFFFABRRRQAUUUUAFFFFABRRRQAUUUUAFFFFABRRRQAUUUUAFFFFABRRRQAUUUUAFFFFABRRRQAUUUUAFFFFABRRRQAUUUUAFFFFAGL4i/10X+6f51nL0rS8Q/6+L/AHT/ADrMFenQ/ho8TE/xpHnvxj/1ml/7sv8A7JRR8Y/9Zpf+7L/7LRXHW+Nno4b+EjwWFNxqyIyBUEe5TVhJcnFdxwn0x+zpn/hWsOf+fqb+db3xK8feGfh3ocWs+Kb17W0lmEEZSJpGZz7DmsT9nkg/DeHH/P1L/Ouv8TeHdB8TaeNP8Q6TaapaLIJBDcx7lDDofrXm1PjZ6lL4EXrC7t7+xgvrWQSW9xGssTj+JWGQfyqamwxxwwpDDGscaKFRFGAoHQAU6oNDC8b6xdaDpEOqQRRyW8V3Ct7vzlLdm2s49Cu4Nz2BrK8YeKrvTNVurWze1igsdNN5eTzRPIIyzhIlwpB5+c/8BrqNYsLfVNJu9Nu0D291C8Mq+qsCD/OuB0/wTr//AArvWtM1S6tbjXtSCRtOGOwxxBUiycZ+6pY+7mgDtfEN5eWmj+fYxtLdFowqrbvNnJG75V5+7nHpxWFZ+OLGDSrWbU2mku7rUJrGO3t7OQSCZSxERQ5IYKvPY9Rwa0PG2manqWl2cGnMHEVyj3VsZzCLmIKQY945Xkg/hiuY8L+CdW0+5064njsrdYNeudSeGKZpBHFJA0aqGblmBIzQB2+qaxaaZpaaheLNGsjIiRCMmV3bogUclvasifxzodtaNNdLfW8i3qWL2z2r+cszjKKUxn5hgg+9P+IXh5/EWlWkcKRSTWV7HdpFLIyJLtyChZeRkMeexrJHhKZhp81ro9lpMsWsW97cIt287PHGpHLt1PPA44oA6nQNatNaS4+zJPFNbTeTPBPEY5I3wCAQfUEGuP1z4paZB4V1zXNF0zUtTj0yC5ZZRautvLJDwy+ZjAAPf2NdL4e0m60/xB4hv5mjMWo3MUsAU5ICxhTn05rzrWPhx4i1K+1ZNPjsfDmn6npt7b31vbXbSw3k0oxHL5ZAEZHJJHXNAHVaZ8RtNuNO0Y3GnamuqanZC8TT4bV5JRGEVmfAH3MtgMcZrkfEnxfe311r/QANT0RPC9zqn2cRFZDPFKVKscZTGMEY4rS0Dwp4v0XX9F8SW+n6bNd22gLot5aPfEKfL2lJUfZxlgcqR071zun/AAZ12CW+aW/sidR0DULS4dScJdXMrSfKO6DIGetAHqGi+L7S4+H8fjDVrebSrVbIXdwJkI2LsDEjuRzwe9c34r+Ki6XYaFeWHhzV7iPVdSt7QefavF+7lUsHTI+Y4AwK3tB0vVofhrBoWp6Tp015BYLaNbSXHmQXAVAp3NtBAPPY4rz+X4aeLfs8f2V7a3sbHXLPUtN0aS/aZIEiUiRFlK5UNu4GCBigDe8S/ESey1e/ezuoE0rTDbrqTyaXPKbMscyLJIrbVIUrxj5epqr8WvizZ6N4S1ybwzJc3V/YPDD9rjs2ltYpZCpCs/3c7T+GRTLnwR4ui0nxloWnw6X9j8VXUl19omuSXsjOirMpUL+824ypBGc1iaj8LPGOn+BPEngXw7/ZVxpurXUM0N7dXDJJGirGHVlCnJ/djBzjnpQBpaV8Up4/Eniu+8RPqFloegS21uI47DIZpI0yztgtkvIMAY4rsfGHxL8K+FL2/s9YuLpJbC1hu5xHbM+I5ZPLTGBydw6CuQ1j4W65qOifEGx+1WcUmv3Vrc2DFiQDDHEMPxxloyOM8HNZvjT4cePPFviLWtYu4dFsftllY2tvDHdtIV8m4Erlm2jrzjHtQBvfEH4pRW3hi8l0Fp7HVrK9sFuINQtDGywTyKN+1uxUnntVjWfi7Yx6roNvoek32rWep6udNe7jhcRkqjMxhOMScrjjjrzxWL8WfhTrXjHXfEc8Uln9h1a2023CyTFWxBKWlzgcZU8VLb/D/wAZ2Nt4ZsFl07ULTwlrSXOmM03lST2flsgjf5SFdN2M8hsdqAOj0z4jackupJqN2LiaPVv7OtLO1spBcGTYGMZUk72AOSwwAKku/iv4TtRBHK2pfbJtQbTRZLZObhLkLu2MgGRlcEHoQRXK2fw18TWPi1vF0H9nyXkXiCbUYbN5yFkgmhWN1L4+VwRkHBFSw/DXxFP8RLLxteSWMNxJr41G7to5SywwJamCNVbHzv3J460AekeE/Eml+JrK4udMeXNrcva3MU0ZjkhlT7yMp5B5B+hrYrjvht4Z1Hw7qHiy4v3gZNX1p7638tiSIzGigNxwcqa7GgAooooAKKKKACiiigAooooAKKKKACiiigAooooAKKKKACiiigAooooAKKKKAPn39qiETeMPCCHpslP/AI8K466JV+GO4dMV3X7TKb/GfhPPQQzfzFcFfcXJz0xjrX1eTr9wj8t4zqf7Zbskeo/s4/8AH5rH/XKM/qa9K8aeLfDng3SV1XxNq0GmWbSrCskp4Zz0A/I/lXmv7OP/AB+6wP8AplH/ADNejeOvBvhrxxo6aT4o0uPUbNJVmRHJG1x0II+pH4142bf71L5fkfXcI/8AIpp/9vf+lM27S4gu7WK6tZUmgmQSRyIcq6kZBB9MVJUVla29lZw2dpCkNvBGscUajARVGAB9BUteafSHM/FPxRL4M8Bap4mhs0vJLJFYQu5QPlgvUA461UuPiZ4Ns7q4sr7WEhurMRfbV8titsZAu3ewGFBLAZNN+N2g6n4n+F2taFo8KzX11GixIzhQSHUnk+wriNW8AeJrjw18VLOKyiM/iFYBpwMo/ebII0OT2+ZT1oA7y/8AiT4LsdWvdLudaRLmwkjjvAI2K25cKU3sBhQQy8k45qzqvjzwppd9PZ3mrIj2xRbl1Rmjty/3fMcDCZyOprza7+H/AIok8LfE+yWyiNzr7WpsB5o/e+XaxI2T2+ZW604eC/F2n+EfGvhGDSI70eJn3QX5uFCQiWJUfzQecpgkYznjpQB6SfHXhT+wm1z+2ITYLefYTKAT+/37PLx1zu4rP1b4leGbKwv5o5p57m1sZb2O28h0a4jjzkx5HzDI6jp1rz22+FXifT/iJBDYzwHwrAU1hDI3J1RIPKXK/wB3cBIfeqkPgb4g61rem3GuWt2biHQNQsr2+u79ZFkuZ1wvloPupn9KAPQtD+I1rrE3hmSNbawttYsZruSO9Z45kEaKxKDbtZRuGWJHtmtK3+I3g2dDIusIsf2WS7jeSNkWaFPvvGSPnA9s15lqXw78VeINJ8I6ZLYtpn9m+GtR0m7mkmU7JZYYkjZdp5UlTVjxj4N8YeL/AAzoOlvoUelS6FpU8bMblWFxObcwrHHj+A/eJOPpQB6Z4Y8d+FfEl3Fa6Pqi3E01v9qgUxsnnRZwXTcBuAPGRUviDxp4b0K9kstR1DbcQwfaJ444mkMMWcb32g7V9z6GuP0Twhrlr4s+Ht/JaxpbaL4flsb4iQfJKwjwoHcfKaffaJ4k0Xxr4z1TT9FXWbfxJZwLAwnVDBLHEYij7v4DndkZ78UAdTd+OvC1tdJbHVBO7Qx3B+zRtMEic4R2KghQexNcv8PfitpmsG+tddurazvItcn0yHZE4jOHIiVnOQHYDpnn0rD+FXgzxh8L5b+0tdNi14ahb2nl3IuRGsMka7HR887B1GM1BL8PvFLfDe70cWUIv5fGa6sEEowbf7Wsm7PrtB460Aes+I/Emi+Hhbf2teeS905SCJELySkDJ2qoJOBya88+HvxYbxFLbyXc2jQ2dxqOpQxuZJI3aC2PyuqkEE45bJXHYVu+OtG1pfiP4a8Z6Tp/9qRaZBc209osoSTEoGHQtxwRg/WvHNW8C+MNK8Nz67q2kRWyWx8Q3lzFC4m8tblP3QAHLZ9qAPX9V+K3hf8Asy9k0nUoJLyGwN/F9rjligaHOBIXCH5Ce4BpdC+KGlX3iPWdFurS6tv7Jt4JpboRO0T+ZHvOPlyB2BP3uMV45a6bcaz4bh8O731jxLqfg1bLTXhvYZYLeJAjFJNgGwngBmznbiu8uvDPj/R9S8XXXhu3CX2saTYR2N2sq7YZYIdkitnoTghTgjJFAG98QPifaaZ4Uv7/AMOyRT6lY3VpFPa3cLoyJNIqhipwcEE4PTIrTtfiFo8Mt/Hq19ZK8OpzWNtFZGSaSQxruYMuwHcBycZA9a8p1/4deNdZ1DxJdxaRdxx3tvpkNt9v1BZZpDBOHkZiOBxnAre/4QTWrca9cTaDeyahNr17qGkX+n3yRTWu9VCHnqrYwR6DpQB6Nqnj7wpppAutUAP2Vbx9kTP5MDdJJMD5FPqcVV1H4j+GEn1PTtP1SG61KwtPtMqBHaKNCm9Wd1U7UI5zzXBaX4H8W2utatqXimyutel17S7RLw6dfCAefHH5ckbg9UbOQw9+K0dB8AappVr8RrW102K1t9XsIbbSoxMH4S2Mewt6BuMn60AdFb/FPwnDawR6pq1ut/8A2fHqFxFapJKkcLrnzAdoOz3IFXtc+JHgzRi323WUKpFFM7QRtKqJJ/qyxUEDd2z1rgvBvw/8TaaPEH2uyiU3ng+z0uAiUHdcRxSK6+wyw5rzLS7C60W18U6X4jmaGxsNO0mHVdPiuooZrloYQSsYcFpOeAVxnpQB9aQSrPBHNHu2OoZdwwcH2NPqtpVxHdaXaXMMUkUUsCOiSLtZVKjAI7EVZoAKKKKACiiigAooooAKKKKACiiigAooooAKKKKACiiigAooooAKKKKACiiigDG8Qf6+L/dP86zRWn4g/wBdF/un+dZg616VH+GjxcSv30jz34yf63S/92X/ANloo+Mn+s0v/dl/9korkr/Gz0MN/CR4o8a+1QiLaSQKlZzjPaozIQO9dx5yufTH7Owx8Nof+vqb+ddN478Z+GfA+kJq3inVYtNs5JRCkjqW3OewABNcz+zq274awn/p6m/nXU+NfCPhvxppSaX4o0mDU7NJRKsUucK46EEc15tT42evS+BGvZ3EF5aQ3VtKssEyCSN1OQykZBFS1HawQ2ttFbW8axQxIEjRRgKoGABUlQaGL4y1qbQNNt9SW3Wa3F5DFdkkgxRO2wyD/dLKT7ZrM8WeKp9L1aaxtVswlrpzXt1Pcl9kWXCRghAT8x3dv4a6HXdOt9Y0W90q6XMF3A8Mg9mBH9a8+svCPiaf4d69b6wIJfEWprHCWEuVMcIVI/m7Zwzn3c0Ad14h1CfT9H+1W6JJcFkVE8uSTdkjcAqAsTt3YwPrWPaeNtLi0i2vNVukSW6vZbOGKC3mLmVS2IjGV3iTavKkdenarfjW11i50qzi0nzGCXCG8him8qSaEKcor/w87T9Aa5Pwt4Q1q1vNMurqyjt1h8Q3OovG115zRxSW7IvzHlm3EZoA7LxT4p0Twv4e/t/Xrp7HT9yIXeF9ys5woKgbgc+1c/J8W/Akct3DLqlzHNZKHvInsJ1e2Q4w8ilMoh3DDHAqb4z+HdT8UeD4NM0mOKS4TVbO5YSPtHlxzBn59cDpXNeKfAviDUNR+KM9tBbsniPSLe104tKBvkSKRWDf3RlhzQBq+LPiH/ZeuXMFlfaM9hZx273k0kdzJ9mEjcmR40KIChBXcR78VQ8SfEi/tddt7HTLjSLmNvE9npUmxZWdIZk3EsThd+MEFSwxWNpngbxhonhLxZ4Zg020vV8RxRlbx7oKLZmt0ikDgjLBdpIx1rmvCPg3UNQ1++ttElhvrXRvF+mzS3JkAWSK3t1WRlPRiD2FAHqej/E7Qv7Fhu9W1G3luJpbvy49MtribMdu5V2K7N424+Y4xnoTVi4+KngmHS4dSbUrp7eWyN+DHYTuyW2cea6hMquehIGa8QtvDviDwz4x0vR768g0mZdN1eSWY3KRI8VxdllRZHG0ttOdo5HWqen3FpqGoXv9nR3WgaCPCUVpJaXlylvLcwqz7lR3H7zcAcMo/i6UAe1eJ/iQtrOraNc6dLbrpy3s/wBotrsyW6Mw2vII4z5aFdx+bB49M1txfEbwlNrcmi22oyXd7Dapdyi1tZZUSF13LIXVSoUjvmuC8H6Tr1vYa5q/hvw2ZdN8WaXaPaQXdwIZbFkt/K8qVWGSoGDx7+tP8A/Dfxd4PsPFNvpd7ax3s+h2tnpV8Tn9/FGwJK9gGPFAHb3XxK8IWltqU99qFxZDTbNb66S5s5opFt2OBIFZQWXPGQDTv+FjeFfs9rKtxfObuFri3iXTpzLJCoyZQgTdsx/FjHvXkGv/AAy8da4+uyNpflPd+EhpSPd6r58k90Zo5GYnGFXhvy967zxF4L1NfiFY+J4LCTUrU6KNOuLaG+NtJC6kMrKRwynkEfSgD0TRdU0/WtKttV0u6ju7K5QSQzRnKupq5WN4J0i10LwvZaXZ6WmlQxIcWiTGUREnJG49eTWzQAUUUUAFFFFABRRRQAUUUUAFFFFABRRRQAUUUUAFFFFABRRRQAUUUUAFFFFABRRRQAUUUUAFFFFAHin7QahvG/hjOOLafr9RXl98T9qk/wB416h+0Iu7xn4Zxni3n6f7wry+6Ui4fPXca+tyj+Aj8m4yl/tzXp+R6v8As5f8fmsevlR/zNeyV49+zuu281bHeKP+Zr2GvDzb/epfL8j7XhJWyqn8/wD0phRRRXnH0gUUUUAFFFFABRRRQAUUUUAFFFFABRRRQAUEBgQQCD1BoooAgtrO0tWLW1rBCSMExxhSR+FT0UUAFFFFABRRRQAVBNZWc0ommtIJJBjDtGCeOnNT0UAFFFFABRRRQAUUUUAFFFFABRRRQAUUUUAFFFFABRRRQAUUUUAFFFFABRRRQAUUUUAY/iD/AF0X+6f51mVp+IP9bF/ums1fpXpUfgR42J/is87+Mf8ArNL/AN2X/wBlopfjJ/rdL/3Zf/ZaK5K/xs78N/CR4ztQio5oQRxVRZnqRbk9DXccB9Nfs8Ls+G0K/wDT1L/Ous8W+KPD/hPTF1LxJq9ppdm0giWW4fapc9AK5P8AZ4bd8N4T/wBPUv8AOug+IfgXwx4/0aPSPFWnfbbSKYTIokKFXHcEflXm1PjZ6tL4EdDbzRXEEc8EiyRSKGR1OQwPQg0+obG1t7Gygs7SJYreCNY4kXoqgYA/Kpqg0MfxbrZ0Cxtr5rbzrdryG3uG3Y8lJG2eZ05wxXPsSe1Z/inxW+k6q+n29vayGGwe9uJbicxxxLvVEBIVj8xJ7fwmtnxFpcGtaDfaRc58q8t3hYjqNwxke46/hXnlt4b8UX3w88Qya1aA+I9SjjtxGJAcxwgKpB7bjvf/AIFQB3/iLVG0rRzeqsLybkVY3dgGyRkDarMTjJAA5x261m2XjLSP7Fg1LU72ztluLmW3hWN3fc6M2EwVDb8LymMg5HNSeNV1r+yrNdH+04Fwn20Wu3zzBg58vdxnO38M1x3hfwvraX2l3d9p9wix+JbrUW+1SrJKkT27KjMRxu3EDjpQB3uveI9E0HQxretahFYaflF8+cFACxwoORkZ96z9O8e+ENQvoLG11y2a6nnFvHCwZHMhTeF2sARleRnqOlZfxw0DU/EnguDTdJtRdTrq1lO8ZIA8uOYM559ADXnXxn8Mataan468cBI7VLC103UdJuXcANcWpcsnryGKe+7FAHaeN/ihaaf4s0fwtoNxa3F9d6g1nfSyWs06Wm2PeRtjxuc5HG7jOTVXSviYw8QaDYTx6Db6ffrqL3d1bTM0cX2YgZywXaTk7gQcdMnrWL4K8Ea/DN8Odcnsy10dQu9Y1x8gGKS5QkD1OMqv4VyGofB3xlq8Ph+3a1S0fT77VbwmZg0LM84kgjlX+KN8YIoA9pvPiP8AD0ukd1rllI5tlvFR4WYiBsgS428J8p+bpV7WPFngyxeJdS1CwC7I2WRot8cayHCEuAVQNkYyRmuB0zw/4q1XX/F2v6j4bOly6t4Tg0+K3Lq224Qy7owR/D8ykH0Irk/EHhL4oXXw0uvCdxp2pXKf2NZ2unW1pPEsCOoBm88nksCOMHpigD6F1XU7DSrP7Xf3KQQ7gqk8lmPRVA5YnsByaojxRoJ0ttSGox/Z1l8hvlbeJf8Annsxu3f7OM1m+JNO1DZ4a1G2tHvG0i5Es9qjDc6mFoyVzwWUtkD2rCm0bW28S/8ACYrpc2z+0EmOnbl84xiEx+Zjpvyc464oA2Lrx3psPiSwszMn2C70+e4EnlSeaZI5Y02BMbujsSMZGK6Matpp0U60t5E2nCEzm4DZTywMls/SsC2tNUvvHuna/daW1pAmkXVuRI4Z43eaEoDjoSqMT6dKraP4d1FvhRqHhy4QQXtzFfRIGOQvmySlM+2GWgDQ1fxx4b07TLW+bUEmF7Zy3ljHErM1zHGoZigA9CPzrJ0P4r+EL7wzomtX162lnWYle1triJ/MdioYouF+cgH+HNcFpvhXxlfaj4Hsbnw1NYW+g6Be6fdXUsyFWmlhVF2gHJXK9fer3gjwn4khm+E6X2iTWw8L2sttqLSlSEbyQgZf7wJHBFAHoGl/EbwRql3bWun+JLK4lupDFCEY4aQAkx5xgPgH5SQeOlWLbxx4UuLxrSPWYfNWGWcBlZQ8cZw7ISMOF77c15Vb+AfFdv4K0+yt9Ljjv4PHLattLLhbcyuRIcdsEcdcGqU/hb4j63rXh+61vTtUuL2ystSTULi4ni8jzZomRFgVQDt6cnsRQB67ofxA8G606rpniCzuN8DXEbZKrJGv3mUkAMB3xnHehfiB4ONrfXL65BFHYWy3dyZkeMxwsSBJhgCUJB+YZFeazeDPHFno3w5bQ7CGHVNB0S7glMjDZBcPCAgPrlhXPeI/A/j3xFNrFxNpGrzTT+EP7NMuozxFprozLIyqFwAnXH0NAH0F4f1vTNf05dQ0m4NzaP8Acl8tlVx6ruAyPccVoVV0eA2uj2VqyCMw20cZUdFIUDH6VaoAKKKKACiiigAooooAKKKKACiiigAooooAKKKKACiiigAooooAKKKKACiiigDxv48/8jn4ez2tJ/8A0IV5dcRs9wzFwTk16j8eW2+NPDi/3rScD8xXmcC7btkKksc5r6zKX/s6/rqflHFqvj2n5fkj1D9npdt7q/p5Uf8AM167PNDBH5k8qRJnG52AH615J+z8mzUNXA6eVH/M103xo+G+nfFDwrF4f1LU73ToorpLlZbUjJK5GCDwRz+Bwa8TNf8AepfL8j7bhZWyyn8/zZ3A5GRRVXR7GPTNJs9NhklljtYEhR5W3OwVQASe54q1XnH0JjeNvElh4R8MXviLVEnezs1DSCBQzkFgOASO59ar6P4w0nVtbvtMsfPlGnxI93dbQLeJ2GREXzy4HJABx3Nc7+0hZ3WofBPxJZWcM8080CKiQKWc/OvQDnNeYvpus+H/AApo3gHVNHubnTdJ1W2vr24trdmXU7BslmkAzudXK71PXGelAH0UL6yMPnC8tzFu27/MG3Ppn1pq6hYNs231sfMOExKvzH0HPNfN/j/w9/bfiy6n0TQ5m8J3WtaOkkKWrJDNMkp82RUwMKEKhmwAam8W+C4Le1+L91p/hopcw3VnJpDQ2xBQgxkmAAcc5ztoA+izfWImEBvLcSltuzzBuz6Y9ac93apcC3e5hWY9IzIA35V8sRQ6bf6R8UNPttFuLnxjda+F06dLRjIJMRbCkuMJsbLNyODXR6N4VmvZ9Y0zxhqU1lrz+IVuY7hNHaa4lQMpiMVxuwI9oKkdACaAPb/DnizQPEMN7NpeoRypY3EltcFvk2Ohw3Xtnv0rTF9ZeSJvtlv5RO0P5g2k+ma+bLvQbq28L6xpkWlvBLB42N1qcUenl2l04yZztGPMjyVYoDyAeK0fEng/TbzXtIuLF5dZsL7xTaSX1tFpTW1pFsicF1TJ4PG49OBQB9Bm9sxbi4+1weSTgSeYNufTPSuYvPHNqvjuLwjp9ql7dfYPt80v2lURIy4UBepdz2HH1ryS68O28eveKI52k0i30/xM15o8MumtPYSk2yhlaMDG0knBHRs1mXOj+ItcuNX1LT/Bw0PVLjwJGLe3gtgohmFxykbYG1yg46EAigD3vw34rt9aknX+zNR05YIVld7xY1UZJG3Ku3zDHOfUc1r/ANpadsD/AG+12k7QfOXGfTrXzh8T9Kt9W0RD4C0K5tre38KXUOrLDZND5hZU8qFhgb5AwY9yOeea3/GXhvRfD2kaBqWkaVbNqWnaH5cei3GlNNbX4bZuXIHyzEqBuPODzxQB6zrHiqLTdbTS20fVLhnMQWaFIzGd5Izy4Py4yeOnTNaGr6zZ6dZ3U+TdTW0bObW3ZTM+0Z2qpI5+pFeC6jYyTeHPH1r4h8O3R8XancK+i/6K0jorRp5CxSAYQRtuzyMYNR6d4Zez8DfGPVdb0pTrDpMn2yaH5nVbNclGI6bi3I680AfQVvqtlJbQSyzJbPNGj+TNIqyJuGQpGetQwa1BJq1/p81vcWos/LBuJ9ixTFxkBDuycd8gfjXz1Y+Fk1DTPH2oXOgm6uP+EP0tNOme3LHeLYk+UcfeBC9OaztV0HVtUk1FNR0e+uUu9T8MmcSQOfMVYQJSfUDkN6d6APqJb2za3a4W7gMKnDSCQbQfrTrW6troFra4inCnBMbhsflXzJ8RrS50X4k6hpmnaOq6XdeINHkgsPJItrkrDKZAI1HzfdXOB2BPSvTPgxpttY+GPFtno1zZxazNqNzPPawQGEWM0i5jjwwBwODn3oA9OS7tZLg28dzC0y5zGHBYfhWF468Yab4V8Lalr0u29GnoHkt4ZV8w5YL+HWvELbSLy58D+CNL8NaTdWfjuyvfM1G6e1aOSIqGFy0spHzK5PHJ3ZFN1Wz0mf8AZ7m0G38K3jeK10spfuNNbzll85fN3y4yxY8jBORQB9F6dfW19bpNbTRSAqrEI4bbkZwcU9ru1W4Fu1zCJj0jLjcfw615h4S0NdD+NscWlaV/Z+lS+E4BKIYdkLTLMQM44LhfxxXDfFq81LUNb1CFNCSw1C18TWC2f2XSXe5uYlKFrk3A+6uCVxzjBzQB7T4+8ZaZ4R8L32uTbbwWZQPbwyqJDukVO/oW/St20vrS6gM0FzDIoALFZAdv1x0r5v1nwmB8Fvidcr4cmk1W+8RTMCtsTcTRC6jxs43bdoPTjvUXjvR7vVri9uvhzo95Y6JHoNrFqkcNm8InxcIxjEfyl3WMPnvg4zzQB9A+I/F3h7w/pK6pqepQx2jXEVsHQ+Z+8kYKowue5H0rUF9ZM8aC8ty0gBRfMGWHt6188ePfCWmXehanrehyNqX+k6U9xZ22iG2gjjjuFLOqHOXCcNgdBzW/r0em6f4/j17wvp0WuS6hcWVvLplxpbDyEX7s9tKVxGFDFiOBketAHs41DTy5QX1sWAJI81cgDr3pTfWQtxcG8txCxwJPMG0n61806b4Ht38IeEpZ/DLG8m8cTtfMbZhI8Bkk/wBYevlkBeD8taVv9s0LxZrejv4ctodAl8T3ckV5daU11DZJ9mjYCKIcfvG3AEcZBoA+hXvrGMRtJeW6LIMoWkADD1HrWD4I8Y2HijT7y8jjNmttqE9hiaRf3jRNgsPY4zXhXwb8Ny6l4m+HsuvaHcT2tjb6u0YvLRlSHNz+6BVuF+X7qnoOlU/Bei6npHibX7/xHod7e6Ze3mqQaGwgYrptwS+WMeP+Woxtk7YxxmgD6fgvbOdykN1BKwG4hJASB68UsF5aXG/yLqGXZ97ZIDt+uOlfOOhaFd+GvDHwo1HRfCjvfpo91/aMCQFGnZrXPlzHGfmcDhu/SsXVrfxBrF3qD+HtPkgnuPBu28h03Snso1k89Ga3B/jcR7xng9aAPohfGWnyfEG38H26efNPp0l/9ojkVkVUdUKEDnPzA101eHeBbbQ5P2gLDUPC+gTWNgnhVobi4WxaCJpd8ZVOQAXC8Hv9cV7HbW+qJqMs0+pwzWbZ8u3W02Mn1fcc/kKALLXNus627XESzN0jLjcfwrFuPGXhuCz1O7k1OIRaXMILsjJKP8vAHf745FeffES4urrX54o7GK2vbfWrFYBFpjS3FxCJIi03njGxdpYEc8Ag9aNb0OwfRviFpq6LbtqE18LuFPsQ3PDthO5TtweVbgHOc0AeuR3EEkCTpNG0T42uGGDnpzRNcW8IJmmjjCjJ3MBgetc9q+m2fiHwBLY6P5UKSwB7Jki8sRTIQ0bBcDGHUHpXDQXmoahp7eKtV0aO3/tW8hs3+3WJnFhBEpy5i6tmUvjtgqaAPWGurVYVma4hETDKuXG0j60Ld2rTLCtzCZWGVQONxHXIFeN+FdHbUR4bg1HT5Liyi8Q6jIqSWZhj8rb+7PlnIVD1APFWfE8k8/ieGO30+CyvLXxBbLFFbaWTM1uroDMbgYCoVJGBkY49aAPYaKU9aSgAooooAKKKKAMjX/8AWxf7prMFaXiD/Wxf7prMBr0qPwI8bE/xWeefGL/WaX/uy/8AstFHxj/1ml/7sv8A7LRXJX+Nnfhv4SPHZNPwTVZ7Js8V0jRqe1MMK132PIUj3T9nhDH8NoVbr9ql/nXf3d1a2cPnXdzDbxZC75XCLk9Bk1xXwMXZ4BiUf8/Ev86f8Zfhro/xR8MQ6DrN7e2cMNytwslqwDZHYg8EY/KvMq/Gz3KH8OJ24OQCOQaKraVZRabplrp8DO0VtCsKF23MQowMnueKs1BqZviDWrXRIbSe8SUw3N3Fab0AxG0h2qze27C/VhVXXvEtvpWopp/2O5u7lrWS6KQlAFRWVeSzADJYAVP4v0ldd8M6hpJby2uIGWOQdY5Byjj3DAH8K81a31rxB8P/ABP4i1PS7mDVr22isYrVoyHVISN+B6NIZD7gLQB61PcQW9qbm6mjt4VUM7yuFVR7k8Cq0WtaPNZyXsWrWElrEcSTLcIUQ+hbOBXJfFu4uLew8Nra2y3c7atFttmVnEu2JyQUUEtjGeAcEA1ycNiyLYXFvMtrDa63dXOrQLpjMtlNMhaPdC207RuB3EdX3YFAHrsup6bFapdS6haR27ruSVplCMPUHOCKXUP7Pk0+RtQ+zPZbQzmfaY8dcnPGK830rw3bf8JF4XkVZtRsVub+73y2nkxRO6JjanQLnOPcmt34p2d5NDoc8LsljaaiJb3ba+eFTy3COY8jcFcofbr2oA2dV8V+HdLXTmvNVtEj1GbybWQSqUduec5xjjrUmi+JtC1nUb7T9N1K2uLmxl8qaNJFJztByADyPmHPrXn9xpNraWul6tHJNqFmPEK3lw5sDEkQKbSyR8/LnGT65rpfBccFn4v8UQvbeTNd3q3Vu3k4DwmGMZDYx1B4oAmsvHWlSeONc8LXjQWEmkpbMJ57lVFwZgxCqDjkbfU9a359X0mC7FnNqllFckgCF7hQ5yM/dJz0rw3xZZ2MPxR+JU2r+GL2/fU9DtrfTJ1sWlWRwjho0bGAxJU/hUHgLw54g0GfxvrGpeF11jXrfw/p8Nut1FvFy6W/zxgn73PBx1xigD3zT9S07UQ50/ULS8EZAcwTLJtJ6ZweKhv9b0eweWO81SzhlhiMrxPOocKBknaTmvIvhMNQuPjPcakYZfsj+GIIZpo9Layg88SlvLCkncVVsZ7dO1P1KwksPiNdr4f05tZXW7+T+0ra+04h7FvJK+fFOR9z7ox7nBoA7y0+IWg6j4StvE+jM2pWM8iIwjlijeEMcbnDuoUD0zn0BrW0fxDY3vh631q826VBMSMXc8Xy/MQMsrFDnGeCa8M8FWE1jpnwyk1XSbptO0M3UOr25tGP2a6ZcQyyLjkDDANzjcDTdH0a9sfiRbeJtR0W8HgaXWbya0tGtiywM8KqJjDjhWYPjjvnvQB7R8PvF1t4wstSu7S2MMdjqM1jnzQ4l8s43ggdDXS15b+zXYNYeFNcUaPcaTbza/dzW1tPCYmWJmypCnoMV6lQAUUUUAFFFFABRRRQAUUUUAFFFFABRRRQAUUUUAFFFFABRRRQAUUUUAFFFFABRRRQAUUUUAFFFFAHin7QDFfH3hMetvP/ADFefhSuoMzZ3Mzfzru/2h32/EHwd7xTj9RXFuduqSq3UMQK+pyp/wCzo/MOLIr69r5fkej/ALP5/wCJlrI54jjH6mvXa8j/AGf/AJtQ1lvVI/5mvXK8bNP95l8vyPruFv8AkWU/+3v/AEphRRRXnn0Iucc5x70gfA4bj61xXxbS8fTdKWOSKPT/AO0E/tAyxNJH5WDjeqkEpuxnt61y0eh2sl54ftUvrfUNLufEDubeygeG2hUWkmUC5PyFgCR93nGKAPX9xPO4n3zTJJkjjaR5AqxqWJz0A61yfw9iNlP4osIYDFZ2mrstpAq7VRDBE5VB0C7mbgcDJrxMX0WueOfCj2uj2OnXN9e6jDqGnQ20jTeV5bAC6kbh9zKCARgcYNAHtPhvWvAmnwWt9ot9BFH4s1B5YHVX/wBMuSnzHkcHbGeuBxXY+Zxjf+Ga+W/Dei+HovB3wmmudF09WsdbaLWWeyXdHmOcATfLnG7b14zitzTbXTtH0b4l+KX8MJrFz/bot7dZlYKluRGAVwMrGM5O3qBigD2zxn4qsfCunWd9fpcSxXWoW9hGIACRJM4RSckcAnmrmpa9pen6pp+mX18sN3qUjRWkbAkyso3EZAwOPXFfKvitdUvU8X2Hhea22r4g0F9Pazs3js47gsQzohzwGVdxHHFdHplj4fk1bwDdapobR39jrM8HiaTUofOk+1GIndI5GGRjypHygYxigD6K0fVk1IXPlW99b/Z52hIuYGi3lf4kz95fQjg1e3cfe4+tfLy3GqeELW/+JGm2N5dHS/FGo2lxaxxsTNaTH5CF7hZAh47E16RFaXfgf9nlm1DSm1rUXg+06hbs7ASTTyb5SxXnapc5x2WgD1nzM/Nv6d81hQ+K7GTx1ceD1ScXsOnpqDSceWY2coADnO7IPavmjX4TqU/ivSbEpLo82r6GGj0q3kgttzNtm8te3HDEYrsvFWk+B9L+O9zb67pMMGlp4SCWaC2b7OJPMkLcKNu/bkjPPXHNAH0Dv2jG7A+tc7rZ8M+K7jUfBeoXH2qWCGN76zV3T93IDtDEYBVgDxn618+eEtN1i8WKz+IV5HaQSeG0XS5NWtpZvLQu+WUhhtmC+Wcn5uBW3onh3R9N8ZeKLPW9TWOS68LWK2uvfZNs0j+VIslwhwSH7nnPrQB9D26RW9vHBAFjhiUJGq9FUDAAqpfatHaajY2TQXszXjOqywwl4otoyTIw4QHtnqa+ZtV1RdOfRPDEei2F1ZWmu2cdxc2IaKz1hBCxAdG/jGAWHzAkjJqxovhbT7rVfCuhwzWskOo6rrQv4rDdts/NtztiZsA5UEYz+FAH0X4j0DSPEEVtHqtv5ptZhPbSK5R4ZB/EjDkHBpPDugaPoEdz/ZdssTXcvnXMrOXkmfGNzMeScV836fqniK+sptR8TeH5tRHg60j8PPFcB1hmuZJtkly23lkWJEJxn7xqpeWo1jUNU0eIC40STxvpoEdhBJBbFDE3m7F7ITwccGgD6wMnABfjtzTtzf3j+dfPPiXw/ay+OPGmkazd6dodp9mt10SSWydhbW+zl7YowCOJck45JxniveNDhlt9EsIJ7tryWO2jR7ll2mZgoBcjsT1/GgC7k4x2pQzAY3HH1ptFAC5Oc5NBZj1JNJRQAu5s53HP1pdzYxuP502igBdx9TQGYdGP50lFAClmPUk0bm9T+dJRQAu488nnrSlmPVifxptFAClmPVifxpKKKAF3NjGTijJ9TSUUAKeTzRk5zk5pKKAFyfU0bjjGTikooAKKKKACiiigAooooAx/EH+ti/3T/Oswda0/EH+ui/3TWX1NelR+BHi4r+Kzz34x/wCs0z/dl/8AZaKT4xf63TP92X/2WiuSv8bPQw38JHnZNBNBFN/CvRPGPffgh/yIcX/XxJ/Ou3dlRdzsqj1JxXEfBD/kQ4v+viX+dM+N3w3g+J/hSHQbjW77SFiuluBNagEtjsQSM+3oa8ur8bPeofwo+h3dFVtKs10/S7WwWWWZbeFIhJIcu4UYyT3PFWazNShrer2ejpayXxdY7q6jtUdVyFd8hd3oCcDPqRVfWvEVnpeoR2MkN5c3T273Ijt4w7eWhUE8kd2AFHjTSP7d8Lahpat5c00RMEn/ADzlX5o3H0YKfwrzOaTUPEvgHxR4tvLG4t7y5tIrCC3aMh0WIgy4HXmUv9QgoA9L8V2+l3OkLNqthNdxQyI6LEP3kbE7dwORjG7nnpmk8KxaTZ6Y8mm2clhFLM7P5/DyMp2lySTkEKMHPTFZ3xFultdBslls7OaCa6jimmvIjLBartJ810GNwBAGMjkjmvPfDmnLqh0S0u4Bdaaviy8eNEtWggaH7O7LiMk4jLHIBJBzQB6d468VWfhPQotYvIZrmGW8gtQIiM7pXCKeewJrXu7yG1sZb1nUxxoXyGHOBnAPrXnv7Qtoz/DqztrO1LhNb07EcSZ2qJ1zwOwFeZw6XqcnxDufhU9vMdD8PXlz4iRzyrQOm62i98SyPx/sUAe9+BfE1n4u8L6b4hsQ8MeoQCdIpGBkRScfNj6UzRvFMGqam+npper2rIsjNJcwKkY2Pt5IY8nqOORzXz3oXh7UNG8A/C6fwrpklhrl3Y3kdxLHGVkd2gcqJD1+8FxnocVektLS48NeC4fCdjPF4htre4OvssLLKsP2aQTLcEjlml2YBySeRQB9ILdQbSRdRbV+8fMGBn1rB8KeL9P8RSaylur266TqD2EjyuNruoByp9Oa8R8PeHtO0XwZ8JZtR0nytAYGXXN8JIadoWMTXHGSoc/xcA4rK8FXem6bPqFlb+HLK20C98SX00F/qmnSSw2kaxAgLFkEl8nacgccZoA+pd+9Qd24Hoc5pscySgrHKr7TghWzg1438Jl1yb9mcw2n2oaiIrxLZSjJIEE0gVVU8j5cADtxVjWobW6HmfDu38vy9HnS9+yRFCchdiN0zLw/+1QB6Truv2uk2sFy7GdZbyCzHlODtaWQICfYFua045VkHmRyBx/eVs/rXlXiG18Kan4ZsrTw9psRjbU9LW7NvblAVFwuVZgBlgM5HUZ5rqPB1nHp3jfxRZWlqtrYBbSSKKNNsW8q4cqBxzhc49qAOseVRGZC24Y4wevsKraffw3ljbXeyW2+0KGSK4ASQZ7EZPNeb2Fjff8ACWf8IdJbzf2Xo1zNqschU7XjdT5EYPfazycf9MxWPYpDp/h3wlqLpaX2pRaPbQ/2Re27NJICw+aBv4ZAevB4AzigD2nzY/N8rzE8zGdm4Zx9KFkjZ9iyIWxnaGGcV49qV813480iWK1sbC+TxEYpreKxc3fkiNwZJZg2AjccbcdOa634O6Ta2Ph6e8+xiO9udQvDNM6/vGX7TJgZPO3AGB0oA2dU8TW+n6yulyaVq00jGMCWG3VojvJGclgeMc8cVtGaEOIzNGHJwF3jOfTFfPnii2t2sPiNa67Zzz+MLm//AOJG3ksZmTC/ZzbsOgU5zgjHOa5YR6bJZfFKx1G0kuvG76lHHYOkLNL5/lw7fKYdCJPmOMccnigD6sM8IcRmaMOTgLvGSfpSmWJZREZEEh6IWGT+FfKgTSprb4nWVzaSXHjiTWIE090iZpfOEcPMTDgYbcTjHHWt3R9AutQm1qx8Ya5BpPiY68k0Nw2mSS3pVXUwmCUSAeWVyuAuAC2aAPo1ZoWkEazRlz/CGGfyrB8C+LdP8XaXNfWUb24ivJ7QxysN5aJypYAdiRXg1joLWPgqXXrXTJY9c/4WFIftSxN53k/aiOD1CFSeOmDRpfh/+z/A1jrljpLwa43xCO65WJhN5LTup56hCuM9sUAfSz3ECFlaaMMqlmBYZAxnOKz/AAx4g0fxLpS6pol6l3as7IHUEcqxU8HnqDXg3gjw2uqWlha+INYt7HxVb67NNdxnSna9uH8xyUaUyYaF4yozt27celd5+zVa2Fh4BbTktYLXU7e8uVvIhEEkX9823dxnGOlAHqNFFFABRRRQAUUUUAFFFFABRRRQAUUUUAFFFFABRRRQAUUUUAeDftKyeX8QvBBJwD5oJ/4EK5jWkEGtyccbsk/WtX9rmYweK/B0wONgkP8A4+KqeKQpvlk2nEkasPpivpcpl+7S9T874vpfvef0O6+ADBtQ1grjHlx8D6mvXK8h/Z72fbNXK5z5cefzNevV5ea/71L5fkfR8LO+WU36/mwooorzj6ED0weRQFUABVAA6ADpRRQAUm1c7tq59cc0tFACbE5+ReevA5pcDGMDH0oooAQKoGAqgewoKqc5VTnrkdaWigAwMYwMfSiiigBAqgYCqB7CgqrfeVT9RmlooAGVW+8ob0yM0FVJBKgkdCR0oooAxfEnhfSNfk0+a9jmjuNOnM9ncW0pikgcjBKsPUHBp3hnw1pPh1bz+zopDNe3BubueaQySzykYLMx5JwAK2KKADA54HPXjrSBVAwFUfQUtFAAyq2Nyg46ZGcUtJRQAUUUUAFFFFABRRRQAUUUUAFFFFABRRRQAUUUUAFFFFABRRRQAUUUUAFFFFABRRRQAUUUUAY3iH/XRf7prKHetTxF/rov90/zrLr06H8NHh4r+NI89+MB/eaZ9Jf/AGWik+MH+t0z/dl/9lorkr/xGejhf4SPPQ1ITUQkzS7uOa9NwkjwIV4S2Z9AfA//AJEOL/r4l/nXc1wvwO/5EKL/AK+Jf50z44+FvGHi7wlDpvgrxU3hvUEukle4DMu9B1XK8j19+hryKvxs+kw/8KPod5RVbSYbi20u1t7y5N1cxQoks5GPMYDBbHueas1mbFa+v7OxNuLy4SH7TMsEO7+OQgkKPc4NQatrml6VKkeoXyQSPG0qqQzMUXG5sAHgZH51R+IGky6z4SvbW1x9tjC3Nmx/hniYPGf++lH4E153eazJ4k8LeJfHllJLbrHp8VjYlWIaNsq8+D67yqH/AHDQB7EjZAZSeRkGlO7vmuJ+K+qtpeiaQzSXC21xqMUN0IJhE7x7GYqHJG3kA9RnGO9cfZtqsVnpFraXTy6dq2sXchF1rcgIjCkwwNOnmFeh+UHsBmgD2YZ7Zrl9RPhfwhrMmvXYeC+8QXtvYtNy5klwViQf3V6+3NcnBY6xJrfhvRdU1qU2klxfM0djqMkm6JVQpE8uFZtpJ7A9Bmk/aOs1u9A8JWPnXECyeKtPj8yGQrIoLMMhuoPvQB6Rq+rWOkrA2o3PkC5mWCIlGbfI3ReAfzPFUY/F2gTanJpcep77yJpVeLypOGjALjJXHAI7/SvDvEOs6xpHiTVtBtNY1L7DY+MNIjtxJcvI6xSoTJHuJLFSR0JNJL4ua88Y+Er7RZLmytNZ1HUraaG51d557iJIZCS8BG2MB0GMHI6UAe+eF9d0/wASaDaa9o87zWN4nmQyFSpZckdPwq5e3kFjaS3l5dR21vCpaWaV9qoo6kk9BXy98I7i3ur7wZouseJb/TdM/wCEOluEtodQe2SWUTsNx2kZIXJ/Cu0urjU/EX7ImqXWtSXV1dHTLkpMzMskyIzCN2xycqAeevWgD1TxB4w8PaHBLPqWohBHZPfnajPmBPvOCBg9RxnNSeH/ABVo+v395Y6bdPNPZJDJOrIRtWVdydeuRXz/APEeZ7PTF0mxvrltNl+HV5cPCblpEaXMIDck8gEgema7j4Df8jx4u9Psel/+kwoA9b1O+t9OsJ9QvpjFbQRmSWQgttUDk4GSfwrIuvGHhu2mt4Z9UCPcRxywjyZDuSQ4Q8Lxknv074rxfX9W1Hw3b+IbHUtXvNS1LUdN1S70vVrHVHkh8tRu2PDnETINoUgEcHBFZXjLxhM3gaa+064vbfV9H07R/NvrjWJIzJNIkbYigAKyAhjuJxk+uKAPofQ/EGma1d6paafO0sulXZs7sFSAkoAJA9eCOaJvEOmw+Kbfww9w41S5tXu4otpw0SEBjnp1YV8+R61f+Fte8TePFurldO0zxk6axAjHy5LaeGNTIyjglH2kHtzTfB2k6j4h+JnhnU/Emo6vHc6toGpasY47ySJoY5JkMUOVIIVU2/KCBmgD6Jvdd0yy1D+zrq88u5+zPdeXsc/ul+82QMcenX2rGu/iD4Tt9GutYbVS9pamATOsEmV84gR8EDOdw+nevCNF8ealbW2jap4g1HV72zh8LagbmO3uGWWYpdLEjbsj5wCBv6gZNU/Heq3zL4y0MzqLBLHRbsWiam98sEzXYB/eOAQSoXKjjoe9AH1YGbbwTiszQ9C03RbvVLrToGhl1W7N5eHeT5kpUKW9uFFfPepaxdJpHxI1iPxbqv8AwkGk69HFpVmNQfbGCybI1hzhlfJBBBr6TtmdraJpBiRkUsPQ45oAz9C0HTNEuNTuNNgaGTVLo3d2d5PmSlQufbgCtTc2Mbjj60lFAC7mz1NG456mkooAXc2Mbjj0zQST1JNJRQAUUUUAFFFFABRRRQAUUUUAFFFFABRRRQAUUUUAFFFFABRRRQB81ftnts1fwu3pHKf/AB4VBeXH2vS9Pul6Par07cU/9tj/AJCXhn/rjN/6EKx/DF0LjwLYSKcmNdjfhX0OUv3bHw3F0dFI9R/Z5x9t1fH/ADyj/ma9gryH9nmTfc6twARHH/M10fxv074iap4Rit/hpq1tpmri6RpJJiBuhGdwBIIHOD05ANefmv8AvUvl+R6/Cj/4Sqfz/Nnd0VV0dL6PSLOPU5o5r5YEW5kjXCvIFG4gdgTmrVecfREV1cW9pAZ7qeOCJSAXkYKoycDk0S3NvFPFbyzxpLNnykZgGfHXA74rl/jACfh9qDYyEeFm9gJVyag8ZKt5468LQxStzBfOWhfDKhjQbgR05IwaAOzjdJEDxuroejKcg/jS15H4KupvCvw48I642pXsmmKVj1KOeYyKsbgqGGfu7W2n6Zp9nq/inVdRtLOX+1GivbOTUkWzuoreRA0pWNNzkZCoAcDu3NAHrNQWl7aXdxc29tOsstrIIp1HWNyMgH8CK4PRZte1TVho/iLVrjT57HSYLiU2c6x+bK7yKXZhwQBGvA+XLHrxWToWqXi/FrVtGkvXsNNuNSjkW8UjdezLCmIM9EyPmP8Ae6CgD1DTb+z1K0F1Y3CXEBZlDrnGVOCOfQgirNeReHNQZfCdjpVpJqxvXe/uRFY3KQAIs7AuzsR0JGFzznkcV0Vvr+qXfwMTxGbny9Tk0cT+coHEm372Bx159KAO7orza3ttal8UwaK/irVvs1xoS38rB1EnnltuVbHyr32Dg1maT4i8T+JotNgQagWOgW96XsbqK3aSeTcC7byMqCo+UcfNz2oA9ZnljggknmcJHGhd2PRVAyT+VNs7mC8tIbu1lWWCZBJG69GUjII/CvMr+413VtP1601vXJdKuNK0ZHYWsihHkeJi7vxh14xjp1xWVqHiC7s/h9BNo1xqxu9H0O1nkaK4jitoWaMMu5WIMu4Dkc8dME0AeyXM0Vvby3E7iOKJC8jnoqgZJ/Km2lxBeWsV1bSCWCZA8bjoynoa89mk1LVNQ8bSXWq3X2OwsVFtZxttjBe2ZmLY5bnoDWTpepan4c8L+F77T9WudYe+02YyWrsGjPl2zSK0aj7gDKFOOu7nmgD11mVVLMwVQMkk4AFIrKyhlYMpGQQcgivKI18U6h4XkuriXUhZXuiTy3sst/E25zCWVoVjJKc8YGBj3qzYyG18JeHtGs7zxBc3kulfa9sF8sZVAqjc0jkcAnhQcdcigD0+ivMPBmq614o1bwsbzWLmC3ufDi391DbME86bzEAJYdByeBwfpUelaprkdhpmuza3eXElx4iewa3cgQ+QXdQu0DqMD5utAHqdFeYQ+Ir6Txboc+m3GqNp+rXtzbeZe3EZilCxSMCkQOUw0YwcDjOetbfw8vr9b660bXpdROtRwLPMJpllt5VLEebCV+6pPG04x6d6AOm03WNM1K7v7SwvI7ifT5/s92i5zDJtDbTnvgg/jV6vmOHxRrGk/GXx3pUV5LpenPq815HNGvzahdRW0ZWzD9EyBuPdug710Vx4n8Sab4K8EeKbfxPd6lfeIVIvrZmVocPC0haNAP3flkDp6c5oA96or558J6h4wvV+F32nxzrUg8VWtxNqfzJkiNQ6iM7f3foSOSKj8EeKPFHiTxr4b8N6j4w1C1thLrFvcyQukcl59ln2Rbmxw23qRgnBoA+iqZ5sXneR5sfm7d3l7hu2+uOuPevnjwX418aeJvENr4ZnvdSmtraG+K3VnPFbzX3lzmNHLtgEKOoXqeTU2iweKLT4qWl94mvbmfXbXwZPPIttdny52juWCDCfKdyhSyjjJNAH0JRXgGk618Rrv4e6f40tdSuytxo91d6k1xdwmLPksyGCNeUZGAGPQc81JpeseN7dPBdtZ+K7m91DxR4cu53k1EqYo7pIleORQBhQC2COhHWgD3uivPvhLrU0/wDauiapNrTa/pccJv7W/mSYKzIcPFInBRyCcZ49B0qpaatqy+G9D8VjV7u4vb+/ihmsd4MLJI5Uxqn8JQfNkc/Kc5oA9HvLmCztJbu6lWKCFC8jt0VR1NOgljngjnhcPFIgdGHRlIyD+Vea+ZPqfwuvPEV7rd293qGmTu1o0w8lSVPyLH22Y7c8HNXvB0l/pmu+H9LfVLu9t7/QhcSJOwISRAgBQAfKMNjA44oA7+o7qeG1tZrq4kEcMMbSSOeiqoyT+ABrzj4n+ILyxGsXOjzat9p0aGKSUpcRx2sTN8wVkYgy5GMjB4OBg0+7fUdR/wCFgz3eq3TWthayxWtorbYkDWpZt2Pvcnv0oA9EtZ4bq2iubeQSQyoHRx0ZTyDT2ZVUszBVAySTgAV5HBqureGfDWg3mnatcaxJd6JcTPbSMGQtFBvRkUcIA2FwODuGeakvIfE934V1CW6uNTGnXWhTyXMk2oROzS+XuVohGSUU8gqMDFAHrKkMoZSCCMgg8GivMJrhrPwxpWkWF74gnvY9GF63k3yR+Wu3Ad5JCM4IICZIwORWpf6/qk3wNi8SR3PkanPo0F15yKPlkdFJIHTqTQB3dFeaz2+tr4o1DRx4q1b7NHoa6ip3r5guCWXO7HCfLnZ0rPsdf8UeJpFS3TUEaPRrO6iNndRQAzTIxZ3DkFlBUDHK8GgD1W8uILO0mu7qRYoIUaSR26KoGST+FOt5o7iCOeFw8UihkYdCD0NeVeJZ9Z1bw74uTWNbl0ufStHQGK1dREzvAzSMwIw6k8DsO3NdXdajFp3w70ySSS9Vp4ba3iFmVErySbVVVLcLknrkYHORQB1byJGAZHVASFG44yfSlDozsiupZfvKDyPqO1eLapLqGrWkum6heapAumeKrKGLdehpkR1DENIh+bBJxk5Ga63whpa2/wAUfFUv9oajLsFrhJbpmVswjkgnmgDvaKKKAMTxH/rof90/zrKJrV8SH9/D/un+dZNepQ/ho8LFv99I8++L/wDrdM/3Zf8A2Wij4vZ8zTfpL/7LRXHX/iM9HCfwUeTBpV/iJqRLiQdQCKaKeFBr7d0YS6H4hDG1qe0j6K+A7b/h9C3/AE8S/wA67yuC+Awx8PoR/wBPMv8AOl+OGjfEHXPCcNp8OPEEOiaqt0jyzSMV3RDqoYA4/LnpXxOMjy4iaXdn7Tk9R1MBRm93Ffkd5RVbSo7uHS7WK/nWe7SFFnlVcB3A+YgdsmrNcx6RDdXVtamEXM8cRnkEUW843uQSFHvgH8qo6hceH9Ltfsd82n2lvIryGF0VUYA5ZtuMHk5J9TVL4i6XNqvhK7js1BvrbbeWXtPEwdPzK4PsTXA6nrTeIdD8ReO9OkaOG102KysG6lHYpJOfqCUT6qaAO88b2Ol30OlSXuoGxlhvkNjKEDqZmVlAKng5BPpU2j+FtOsrW/ivFj1NtQnE939ogTy3cKqjEeNoACj8eax/ivDJcaRoEMdxJbvJrdoPNjxuXhskZ71lyarNp+oa14clvtXvAuo21vp4F4VmZpYfMMbTn5lXIY56jOB2FAHoNvYWNusK29jawrACIRHCqiMHrtwOM+1PurW1uhGLq2hnEbiSMSxhtjjowz0I7HrXk2l6pr2pR6ZpMmsXtqP+ElubGZ4bvzZWgSIMIzLgEnP8XWuw+JF7qWk+HbCDSZJd9xf29nJM9xtdY2bBPmMDhjwu7k5agCXxd4P0nXNQ026vrhLSO2v4rxo440Q3U8f+r3v1OOwrVi0Tw4NTkuotG0cX6tvklS1i84MwPJIG4Egnnvk15t4l0vW5Leyg1q6vIrNfEFkbMJqzyzRqwYOHkAUkZwVzkjJ5rofCekw23xS8VTLe6lIUS02rLeyOrAw9SpOD7elAGhP8PfDM/i6PxDPp1rL5Wn/YI7J7aNrdE379wQjAOfSup8mH7P8AZ/Jj8jZs8vYNm3GNuOmMdq8s8eanqd94p1rQ7HUNat7uGC1Gn/YZ2hiR3Zi5lYEDoByeMZxzV3U7rUJNO8W6k2uX1ndaE7x2MMdwQmI4wyF0/wCWnmH+9nrxQB2cWj+GYI5YY9J0aJI4zHKi20ShEbkqwxwpwCQeDirtra2FvvubS3tYfNVS8kUarvUD5ckdQB09q8qk0v7Zc/EK7uLrVYZ5bC3kaFL6VVBa2JI2g4wDkD06V2egWEcfwrt7Vbq9ZX0hW8xrp2kGYQeHJyB9DQBg6zN8O/Efhm+g0/VNO0e31YvZy39vZJG1yGDb0Vyo3E7WOeema6nStB8I32kabPbaXpOpWsVrFFaXMltHKTEigJhyMngV4h8GftF1beAvCtxquoWmkXGg3GpHF0waedZAgRGJygVWLFVxnvUvgTWvE3iL4h6B4buvE+qx6RbPqke+0m8k38UEiCJmZMZxuILDGcfWgD3uOz0S6hvLeO002eKaQreRrHG6u/GRIOhbp97mrAsrJbiO4WzthNHGYo5BEu5EP8AOMheBx04r5ruG1Lw94B+JF/oeu6vYainjAWsc4vHcor3EKlsMcFiGIyeTXfIL+Xx9r3he88V63ZWGjaJFc2sh1BlmnkfdvndycsFKgbfujJ4oA7SDwPpKeMT4jk2PssXsYLJbdEgiidtz/KB8xYgZzWtb+HfDtvHJHb+H9JhSTHmLHZRqHwcjIC84PIzXgfgfxV8QfHUt3ZXF9dWlxaaJFJZvDf8A2LzZHLYumAU+YPlHH3evHNT3GpeOHPxCuNW8WahBf+HdEsZ4YdPudtsty1tvkcDA3KWXoeOTxQB6paeFvCPgtNd8UahHbOJbt9TuLy6t0drbgA7GxuAGO1dhaXEN3axXVvIJIZkEkbjoykZBr5s8Xa7qnjD4c/ES+1vxLeab/Z2mWgtrSCcRROJLdHZmTo+9mI59OK0vD2oePPEdv4itNH1KWwudGjtLbS1/tL7NDCBBG4kkj2nzQ5Y5J7cDpQB75eahZ2dzaW9zOsct5IYrdT/GwGSB+AqzXCeO7e6vdQ8DwXF09rcvf/v5LV8Hd5J3BW6gE55HNZdlqmqS6jD4bm1a9Sz/ALeu7NrszETtHHHvji8zrk/3upC9aAPT6K8xu5fETSanYWN9fX+naVqA37L7yrqaEw7mjWY/eKMQeSMg4Jrf1vVLm5+HMPiHw/cXbm3SO9UOMSTxIcyIw7koG/ECgDpNZ1Ox0fT5NQ1K4EFtHjc5BPJOAMD3qayuoL2zhvLWQSwTIJI3HRlPQ15jc6rH4pW481r6+0/WL822l2sF39nikigjJkkMn8ILhzxknavFVfCeoaxrX/CI6bLrF3a27tqMVwtrcczJAwWNTIuCcf3hgnFAHrtVp9Qs4dRttOlnVbq5V2hjPVwv3j+Feb3Ov3g8V6Lc6Zcaj9hudcfTZWutQyswVZFdVt8YADLw2QeMnrS/GXUtT0nxR4dvNMQhhBdLPOq72tYSAHmVP4io5x+PagD1CivO01iWxl8Uxrr009lZ6Hb3Fncz3G7JMcmZQx7kgc+orKsrvWdUXUJpvEGqRLZ+F7G+jSCcoDcMkjNIxHLZ2jIPB7igD1W6nhtbWW6uHEcMKNJIx6KoGSfyFJZ3MN5aQ3dtIJIJkWSNx0ZSMg/lXlWo6jeeIdA8RTalr11pi2egQzRCCYRIWkty7yOOjgsSuDkcetQaVdeJdTjTS9OeaJLDQ7F7Qxan9lG94yTIwCnzFyoGDxweOaAPYaK4Twl/bOoeN9U/tjVrk/2fbWeLS3mK2/nPFmRsDG4E9AePau7oAKKKKACiiigAooooAKKKKACiiigD5k/ba/5CPhn/AK4zf+hCuS+FcyT+DrqFmyYpc4z0Brrf22/+Qj4Z/wCuM3/oQrzL4RXR83ULHcf3sJZR6kV7eWSs0j5Tiilz4aUrbH0R+zw2b7WcYxsjx+Zr2CvGv2cf+P7WD/0yj/ma9lrmzb/epfL8jfhJ3yqn8/8A0phRRRXmn0hDfvZpaSfb3t0tiNshnICEHjB3cc1T0fQdH0l3k02wigdwAXBLHb2AJJwvsOK4b9p7zP8AhSeueTtEu6DZu6bvOXGfbNc141+JPizwFqJ0G/ey1i7vLCzlsJ47UoIZZZhCwZFOWUZ3DuenegD1efRfDdrpd1YXFnZRWF8+JoZmxFKzHphjgZJ6DHNS61pGh3dpGdUtbcQWi/JIzmLyVxjhwQVGPfFeE/F/VvGl5pKaZeQSvaprOky6dql1pzWwMpuAHiaPjcAQGBGODiuj8ReJp7xvFngLxhrNqUhubW3iuYrBmmulmG7ykiQ/6zK8EZwBkigD0m60zwlqENg00OlzRBTHZssi7XXqUUg/OOMleRx0q0ul6Df2zSR2llcwXEyXBePDK8icK4I7jAwR6V86aHfiS88G6Clr5EOgeMb/AE+ImNo3kQWcjhnVuQ3z8/StTwH4xvNB+B2ixaRrSpqFnoc199hj0xrliFkfDSuOEQ4x2PvQB7nd+F/Dt1bw29xo9q8UJcxrgjbvOXHB5DHqDwfSriaXpsekDR47GBdPEflC2C4jCf3celcD498c61p/wRtPGejx2sOpXaWLIkyF4kM8sasCOpGHNc7rfjD4iaXq/jHTTrGkTL4a0iLVFmOn4a4LA5iI3YVflbkc8jmgD2RbCyW7W7W2jE6wiBZMciPOdv0rM1HQPDK2Fsl9Y2cFrZKI4GaTyliU8bdwI49icV5TbfE/xl4jtdb1HwxpsjNpfkJbafHprzi8kMaSSK8vSPIbC4xjGTmsT4q+IvFPjD4U+KtVFxaafpVhraaedPaDdK6xSxhmMmch954HTA96APd9Q8N6BqBha80m0n8qPy0BTjZ/dIHBHsciqureGvCUkUcmqaXpwijjS3UzkKm0cIhBODgnjOcZ4rz/AF34jX2n+IdLGmarHq1jPrkWk3MSaYyQRbl5An5DSKRzzjtgVxXjPXvGHiv4E32v6pqNjl/EMNtZW0VqFRBHfois7Z3E5U5AwMUAfRS6bYL9q22kQ+1qFuMD/WgLtAb144qrpHhvQdJnafS9JtrWQpszGv3V7gDooPfGM968l8bfEzxZ4N8VS+Ebt7TVL+7+x/Yr2OzI8nznKvuiU/NjaSo796zviJrnjyQ2NncXV/Y2cXifTYrPUDY/Zmu45W+ZGQ/3CCOgDAjIoA9s07w9omnTvNZabBC7qVOMlQp6hVJwoPoAKrP4R8MyW0Ns+j27QwljEpLHbu+8Bz904Hy9PavPPHHxC1Tw9eM+n64msCy1W0sL23TSiIl81grB5xwJOQcDAHAxWW/xJ8Z23hjxF4knnspY7fxD/YmmWkdnnBaYRiWQj5mIyTtGM4A70AezWGkaXYPA1jYwW5t4Ps0Plrjy4sg7B6DIHHtQukaWtvHbrYwCGKf7QibeFlyTvHvkn865bwHrHiq68R6np2tWtzPpkVvFNZ6jLYG0ZnPDxFD1xgMCB0OK6bS9Wi1C5kt47PUYDH1a4tHiVuccFhg/hQBUHhrwvaX41I6VYxXJkJWVxjDvkHbk4BbcQQMZzVvSNE0nSGkbTbGK3aXAdgSSQOgySSAPTpXm/ibUNe1zQtO1pry1j06TxJbQiy8n5ljS8VFbfnO8lckHjBxjjNaOneLvEWqXyXlha3j2zak9obQaY5jWJXKGXzyMbgRu/u44xQB1154T8N3i3S3Wh2Uou7pLyfdHzJOuNsh/2hgc+1Q6b4T8JW1xLdafounLIfMjZoxkJvP7xQM4TOeQMVlfCAao2g3c2paxLqGdSu0QSRquwLcOOoGT247dq53QtS1rRLLUdUjubdrE+KprZrTycl1klClt/UMCeMceuaAPQrbw7oVsNM+z6Vax/wBlIyWG1MfZlYYYJ6ZFcvqnwr8MX/jHTNeezt0t7GK6H2JYsK8s7Bml3A5DZBPHXNMufF13D4v023tr57+xvdTewdV09kgjIR2ys38TApgjJByemK1fhtqGua1pUmr6vdQFJLi4hht4IQoVY5mRWLdSxC89qAL9x4R8Mz2dlZvodmIbEFbRY08swg9QpXBGe/PNEPhrwxI1hc2+l2WdPUxWkkHHlLnlAVPIyOQc8jmub1Lxdd2viqwjtL976yuNVXTpo005lgjJVjxP3cFeRnByeBWd4E1DVGsNJ8PaVcxWUlzLqd1JcvEJCqx3ZUKqnjkyDJ9AaAOvtPCHg8GaS10XTysnmxuEGUG/iQBc7VJyc4Aqxc+FvDd1Ba29xotjNFZwPbW6NHkRRMoVkHoCABXnfgjUfEkaaRoVreWUEt/qWqNe3Ag3Y8t85jVicZJ6HNXZvEz6Tdahb/arDSRdeJpLOW/eNcIqwbzIQeCxKhcngZoA7/RND0jRBMNK0+G0M7BpWTJaQgYG5jknA4GTxTbbw/oltqR1KDTLeO6LM3mAHhm6sF6AnuQATWN4K1fVpvA91rOr3CXk0bXMkMghEKyxRlvLYAdAwUHPvnpXM+H/ABjqWoTi+k8T2E+lf2Q13dslopjspiwCxsV5PBOFzuOPcUAdvZaH4XuJLq7srHT5zcF453iYOpJ++MAkKT3xgnvWkmn2STwXC2sSy28RghcDlI+PlHtwPyrxK4mu9L8IeK9A0e91C0FrFaX0d3PZtDOwlcoUIcfdAjGCAOOK7y3h12P4uC2m8RTzWyaOkkkJt41WQ+aw6AcH3HNAHSar4Z8P6rd/a9S0m1upioUtIpO4DpkdDjJxkHHapxb6Otxd2W20E98ha5g3DfMu3aSVzkjHGa5/xlrmpaTr1oklw2m6M0O5777H58fnbseXKR/q128huBk9Rjnmtc1C2tfiRY69aXEt9I1+mlSqlm4towyn/lr90yDHr3xigDv9J8N6DpMry6bpNras6bDsTgL1KgdFHsMA0ad4c0LTzKbPS7eHzUMbAAldh6qASQq+wwKyvH+rappMlk1vJLZ6awkN5fR2f2kwEY2Bk5why2Wxxjt1rE1LxN4hebxLeafqFgNP0SC3uIlW33/ag8e8gtnhSOhHPPWgDqZfCHhmW3gt5dGt5IoAwiVixCqxyV5PKnA+U8e1XksNJl0k6OlvavYRILc2y4KIqgYQgdMDHH0rifFnjS7sCt/p1686QPaC4so9PZ41EzICsk38LYfI5HQZHNZ1tfa9pJ8ea5Y3lqtpY62ZDbPDuM/7i33hmP3eMYx3znNAHpS2unS3c1wkNvJceV9mldcFgg52H06nj3qndeGNAuYraObSoCltEIoAuU2xjomVIyvscivP7TUtc01fG/iKxurZLKz1Uzm0eHc067ULhmP3Tg8Y79c10HgE6tL4v8WyXWsTXNrHfxrFbvEgCBraFhggZGM9O/WgDodT8M+H9TkWS/0i0uGWPygGTgp2UgcEDsD07VbvNM0+8006bdWkUtntC+Sw4AHTHpjAwR0rlL7xLqGneL7q31ad7CxQE2URs90d8ojLECb+GTIPynHToahtPEHiCGx8P65e3NtPaa1PHC1mkAX7P5qkoVfq2CADu65J4xQB0sXhfw9Fptxp0WkWyWtw4eaNQR5jjoxOclvfOasR6PpkeoR6hHZot3HEIVlDNu2DoDz8345rz/SPEfjK8tfC9y+oaco1+aWFlFrxbKm4h15+ZsL0PHPSuv8AAmq3uqaVdf2i0cl1ZX09nJJGm0SeW5UNjsSO1AHQUUUUAYfiX/Xw/wC6f51kitbxL/r4f90/zrJzxXqUP4aPBxf8aR5/8XT+80z6S/8AstFJ8Xv9Zpv0l/8AZaK466/eM9LCfwYnlK1KlQqalSvvEfgsj6J+BH/JP4f+viX+dd5XB/Aj/kn8P/XxL/Oj44ah8R9N8Jwz/DHS7XUNXN0iyxzhTiLuQGIH156V8Nj/APeanqz9xyL/AJFtD/CvyO8oqtpTXj6XavqMccd40KG4SM5VZMfMB7ZzVmuQ9UQsq43MBk4GT1NUF0rRbbTH0wWNjBYylme38tVjYsdzEr0OTyayviZZ3Nx4UmvLEOb7TJE1C2VDy7xHcU/4Eu5f+BVxfirVY9cg13xTZiK507S9KigtBKu6OSWcpI5I74Tyx/wI0AeoX8enyJAL5bdlWZWg83GBIPulc/xdcVDfaLo98twt5plpOLhkebzIgfMZPuk+pHY9q5j4rpcPo/h9LOSOKc63aCN3TcqHDc474qA+ItRtJtZ0a/1h2u7O9ggtbmGyRp7gSxCQIsf3C4+YZIxgZPrQB1tloei2KRR2elWVusMpmjEcKqEkIwWGOhI4zVq+tbW+tJLS8t4ri3lXbJHIoZWHoQa81svFnijUINO0+G4W0u5den02a4uLVBJ5SR7w3ljKh+cccV1PjzWdQ8P6DZCzEt1e3d5DZLKsKswLnl9mQpOAcDgZxQBqJ4d0JdNl01dHshZykNJD5I2sR0JHc1NHo+lx30V+mn2y3UUXkxzCMB1Qfw59K808Q3ni28gsre6vNS02OPX7NLa7ltYY5LhHDbgyLlflI9gc9OK6DwrBqy/EzxOtzr9zdW8K2uIHhjCndDnsMj8OvegBdf8AA9nrGt6pMmo2ayX8Ua3STWKTzRKAVUxOWBjyM9jzk10P/CN6G0trPPpdrc3NtGkcc80YeTCDCksepGOtcheRa03xM8UTaVqcWniHR7SRiYFkLsDOQDu4C8HOOfcU7wz4m1zXtaeaTULfTdKttKtr6ZBArFndWLgs3RPlzxz70AdvLpWmS6idSksLdrwxeUZzGN5Tn5Se45PHuaXT9M0/T7H7DY2UFta8/uY0ATnrxXG+E/E+pXnjK20yWe7vNPvtNlvIZ7ixS3GUeMDy9vzFSJM/OM8Cqni3xP4g0X4gpb6neNo3hiQW6Wl6LJZ4Z5mbDxzP96IngKeB70AdhP4V8NT6da6dNoOmyWdnn7NCbddsORg7Bj5cg9qsWmhaLaTWk1rpNlBJZQmC1aOBVMMZ6omBwDgcCvKbj4karH4q8PDS9UfV9H1i/u7JpW05IYAY4ndTC/33wUwSeDzisjwt42+JWp6f8PLmfxDpu7xfNNFOBpqD7KqAsGj9WwpzuyOelAHst14V8M3Vxc3FzoOmzTXbK9w726kyspBVm45IKqcn0FSa14c0DWpY5dY0awv5I1KI9xArkKeq5PY+leP2fxC8cTaZHdX1x9l0rT7u/s9W1iz05ZzHJE4WJ3i/hj25LFQcY7CrFx438Z3k3xA1LS/EOmjTPDNvbz2SCyRhdb4BKdzHkKQDjHPI5oA9W1Twx4c1QwtqOh6ddGGLyYjLbqdkf9wcfd9ulNtdJ8M3C6jHa6fpcq3AW1v1iiQhwi7RHIB12qcbT0FeR6b8SfHviqx1nV/C+l3BbT5YI7XTks4njuDsR5BJK7BlJDEDbjGB1roPgVLIlr8Qrho/LlHim8kKejeVEcUAdhfeGPA2qSxre6HoV5IE+zIskEbnbGMeWARztB6dqm1jw74Qbbf6to+kYijSITXEKAKin5VyewPQV59p1rePbfDk6fdx211dteXM1w0YkIMi7mIB4Lcgc8cVd1u/fXtJu/C+s30897b6lJApsrNHmuliCSLIFPyJt3ruPAzwOuKAPS3trO6NtM0MMxhPmW77QdhIxlT249KqNpehajZTRmxsbq2uJjLKAisskgPLH1bI69a4jwb4g1zXrLQNLsJ4tHkbTpp5ZPs6uf3MxgVAhyFB25OOnQGsLwRr2t2+i6R4fsxdCVoLq7ubmxs45mLfaGQBVkOAuQSep6UAeoXHh3w6+nRWU+j6f9jtyWjjaFQiE9SPTPetOKKFLdYY441hC7VRQNoXHQDpiuQ1TUdWk+EuoahrWnpBqC2cvmwSoCrbWIBKgkAMADjPGcVj3mveJRF4kmsdQtrS10DTILqGAWqt5rfZhKyMT0U4xxgj1oA7C70nwstjZaDdafpSWyH/AEOzeNAoI/uL269vWrllo2k2It/semWlsLYMIPLhC+WG+9tx0zgZxXmPxF1aFru38UWv2i8u9FSGQ28dorQw+ZscrLIxyCQQRt6cE9a6bwHFqQ8Z+MWutauLq3i1EJHbvEgVcxgjBAyMelAHRDw54fXVP7UGi2AvvM8z7R5C7w/dgccH3q9LZ2s1zHcy20Uk0SsscjICyhuGAPoe9chf6tr97P4kuNM1CGxh0OTyY4Xt1cXDrEsjFyeQp3gDbg8E0vhPWtZ8WXU19a3w0y0tjbgWpt1kMheJJW3M3I4cAbcdDQBsjw54VvbeALo2lXENsGihAgRljGeVHbGe3rV+LS9NiWRY7C2QSQLbuFjA3RKCFQ/7IBOB715p4Rv9Z0XQrS/S+iexuPEktm1n5A+5LcOu/f8Ae3AnPpjtXc6zql3a+MfDulwlRbX5uROCuSdkRZcHtyKALV54c0C9MLXei2E/2eMRReZArbEHRRx09qhvdJ8L315BY3djpk9zbQgQwuil44/QDrt46dK4O61LXta8SaEV1qWxWPxBf2e2CCMhkjRtu7cDnj/Glu7yOH4mafrdhNcXrXmof2RNN9iRbePhlOxz8xdWGCcFTyKAPSxDp9jM04it7aS4KRs+AhkIGEXPfjgCrVeRWMGoN8GNdvNQ1ie/ktrqe5tzLGimJ4ZyykFQDzjH48V6zbOZLaKRurIrH8RQBJRRRQAUUUUAFFFFABRRRQAUUUUAfMf7bn/IR8M/9cZv/QhXifw+vTZ+KLV92FZtrfQ17Z+27/yEfDP/AFxm/wDQhXzxYTNBeRTKfmRgRXqYSXLys8nMqPtqU6fdH2N8ArZ7fVtbyMI0cZX6bjXrteVfAG4F9bT3y4PmWsQOPXJr1WscylzYhv0/Ix4dpqll8Irz/NhRRRXCe4ZHjLw3pXi7w5deH9bhkm0+7AEqRyFGIByMMORyKw1+GXhN7W+gvbe71Fr23jtpJry6aSVIozmNUbqu1sMCOcjJJrU+IOs32geGJtS06GCa6WWKONJyQhLuF5xz3rB1TxbrmjzapYXsdhcXdnPYbJIkZEaO4lVCCCScrlsHPpQBp3ngLRb+0S21O61bUUS5guUNzeM214WDJgDAHI54ye5pms/Dvwxq2s3Os3NvcpqNxcQXP2mKcq8csIIRk7DgkHqDmtKw1i4uPGuqaG0cYgs7K2uEcZ3FpGlBB9vkH5mtugDiNJ+FvhHTZoJoYb6WaHUpdUEs920jtcyReU7sT1yvaqz/AAf8F/2YunW8WpWlv9gOnSi2vWjae3LFtjkdRkn0PNegUUAc/qfg3QdR8HW/hO6t5W0q3EAjjEpDAQsrJ83sVH1puo+C9A1C81y7ubeVptcslsb4iUjfCucAeh5PNdFRQByVr8PfD9nM0mmyanpwliiiuEtLxo1nEQAQvjndgAFgQSBVPXfhT4Q1k3qXcWoJbX10t5c2sN46QyTrjEpUfxcDPY4yRXc0UAcPL8K/CT6jBd7NRRLfUf7TitUvGFulz3k2e/oeKsXXw28KXPgiTwbLa3H9jyXRumjW4ZX8wy+bncOR8/NdhRQBxjfDPwpLbXcd5De30935O+8ubpnuF8rmLZJ1XaeRjv1zVvUfA2j6lpb2OpXWq3ubqK7Sea8JkiliIKMnG1cEdhzznNdRRQBwt/8ACnwpfTySXLaqyy3kd/PCLwrHNcpjbK6gYLcDPY46VpjwF4Y/4R3U9AexeSw1O6e8uEaU7vOZg29WHKkMARjoRXT0UAZehaJDpLSul/qV48gVS15cmTaF6ADgD64ye5rUoooA5mfwLoM12JpBeeUt6L+O2FwRDHcBw/mBfUsMkHI5PAzVy28NWNrqT3lrcX9ujymdrWO4KwGQ9W29eepGcH0raooAzdG0W00ia7eykuFjuZWmaBnzGjsSzFBjIySSearv4X0dtPlsTDJ5Et99vYeYc+duDZz6ZHStqigDmo/BGiJqtvqAa+P2W7a9trc3J8iGZgwZlT3DNwc4zxitnRNMtNH09bGxRkgV3kAZsnc7l25+rGrlFAHNnwToh1OK+ze4hvDfQ24uSII5znLhPU5PXI54xT28HaMttaxW/wBrtHtJJpIZ4Jysi+axaRc91YnpjsMdK6GigDB0XwhoejvZPYW8qGxadoN0rNgzf6wknk5x3rI8VeCvtV3a3ulqpZNRlv7mF7uSAyyPF5eVkj+ZcDsOD3rtaKAOX0bQdWi8J6ppN9qGZr0zCDdI04tUddoTc/zOByfm9cVh6J4FvwkGn6kwi0lLJra5t01Ke4+1E7drYk4i2lcjbjk+1eiUUAc1F4I0MR6mLhr68k1OBILqW5uC7siElMdlxk9AKup4dtF1Gz1L7ZfteWsPk+c0wLTR5ztk4w3JzxitiigDI13w9Za1J/ptxfeQyhJraOcrDMoOcOv+GM96oyeCNDfUY7w/bQsd2L2O2W4IgSf++EHf2OR7V0tFAGZruiwawFWe8v4F2sjrbzlBIjdVYc/mMH3qunhXRI7PUbOK1aO31GGOC4RXIGxE2KF9MLxW3RQBy+oeBNBvpH877csEjxSS28dyUilki27HYDqRtXvg45FOn8DaDNqF9eN9tA1CdZ72AXLeTcOoUDcnoAo6Yz3zXTUUAczP4H0GbUry9YXgF9OLi8t1uWENw642lk6cYHAxnHOa1LTRLO01u61a2kuI5bsL58Qf907BQocrj720AcHtWlRQBj3PhywutWTULqa8uPLl86O2knLQJJjG8L64J4zjnpUGneEdIsbiCSI3ckVqWa0tpZy0NsSCCUXtwSBknAPGK36KAMa08M6RawaTDDDIE0l2e0BcnaWznPr941c0nS7PS0uVs0ZBc3MlzLls5kc5Y/nV2igAooooAwvE3+vh/wB0/wA6yRWt4m/10P8Aun+dZI6+1epQ/ho8DF/xpHAfF0fvNM+kv/stFHxdx5mmfSX/ANlorjr/AMRnp4T+DE8lU1KlV1apkNfeXPweSPo34D/8k+h/6+Jf513lcF8Bv+Sew/8AXxL/ADpfjh4g8deHPCcN94A8OJr2pNdLHJC3OyM9WxkZ549utfDY/wD3mfqz9vyL/kW0P8K/I7yiq2ky3U+l2s19bi2u5IUaeEHIjcjlc98GrNch6oEAgg4IPY96wLHwd4dsfC8/hq1sfK0u4d3khEjclm3H5s564xzwAB0qD4mQ3Z8Kyajp7S/a9KmTUIljJBkERy6e+5N649xXIeMdWTV/7b1+0IutL0nSY0hUuypNNOVck7SPux7P++6APR9W07T7+O1S+QMtvcJPBlyuJFztPv1PFUtR8K6LfXFzdTQTLcXE8Vw00U7o6yRrtRlIOVIHHHXPNYnxW+1f2PoAsfKW4OtWgjMmdoOG5OOTim/8JNqFqNZ0zUtTtIbzT7uGGO6S0ZzMJYw6qsS9XHIwOOM0AbOl+D9B03yPstrLugvHvUaSd3bznXazksSTketaGvafpup6a1pqgX7OzKQxk8sq4OVZWBBVgcYIOc1wdn408Q6ha6daWItVvJ9bm0yW4nt2QbETf5nlnkNzjFU/2obptN+DE95dNJO1tf2EkhiTDPtuYycKO5x0oA7ybwvpc+lvp9w9/OjSrN5st5I0quv3WVycqR7Yqe30Kwg1n+1omuVu2iWKRvtD7ZQowpdc4YgdzzXmvhb4geLPFGt6Lp1q+k2Q121m1SF1QzfZLRCFWNucNKWPzdl5FUNG+JXjPXfGWm+EbVdJsrtZtQt9RuWhZ1ZrZ1AeNc8bgw4PSgD03V/B2h6pq02q3MV0l5PAtvNJBdSReZEMkIwUgFfmNXrbQdJtp7iaGzRDc2yWsqgnYYkBCrt6AYJFeP8Ah74peMpdE8N6/q8OkfZdX1S40p7a3jYGN4vMUS7ie7xk7emDRp3xU8W6d4J8MeNvEkemXGnay8yS2lpCVkhCxu6MrE/MT5ZBHvxQB6lofg7Q9H1OLUrOO7a6htjawvPdyS+VCSpKKGJAGVX8qTXfBmh63qAu9UjvLkebHMbZryX7OzxnKExbtpweeleXHx7461fwtaX8Fvtt9X0y4nmkh06RBph8ovEwkbiQY+Un1ORTfBvjrxLb6B4E8PvqDXN7quhjUp797Frh441AAXYv3mLHlj2FAHfWnws8F2uo2F9DYXStp00s1lD9umMNu8u7eUj3bRne3GK0dO8C+GdPt/D0FpYMkfh1mfTAZnPklgQc5PzcE9c159onjz4h614p0fw69jYaHcT6XdXl41zasWJhn8tWRCeFcYbB6A1DovxU8R6nZaBqWoLZaBpV7asJdSktXmt3u0nMTRMw/wBUpCkgnuQM0Ad5L8NfCr213arDqENvevM91DDqEyJP5pzIHUNggn9CR0rn9L+Duir4p8T6lqa+Zp+rG2jgs7W5lijWCKML5cqKQrDKjA54rsPF+rPp8FpHb6nFaT3JPlhbRrmSQAZOxF7DIyT7Vxuj654i8SeIPBt9b6othFeWl6Li3FvlXeJ9hbDcjO3IB6UAdbN4F8PNqVxfwQ3ljLc+X9oWyvJbdJvLxtLKjAE4AGe4GDWhoHh3SNDGorptsYhqV295dgyM2+VwAzcnjIUcDisD4SyazPpepTatqxvwNTuY4wYgpQLIR19PbtWOvjTV77xDbw2GqacE/tiayudOSESTxQRb8yk5yM7QckYw2BzQBuaZ4Fsv7F0/T9YZp5NKuJn06e3nkieFHYkcqQQwBx6Yq6/g7w+Yba2RbiGWBpZEmivJEuGMn+sLODubccZyTyB6Cud8MeNNa1i+0u7jtZZbHULh43txp8ifZoxu2yecRhvu8j/a4qz4ij1eb4t6dFpNzb2rHQ5y80sfmbQJ48AL0OfftQBsx+CPD0On2Nja29xaxWCyJbtBdSJIqSMWdS4O4qSScE0sPgrw/bWFlZ2VvcWSWQdbd7a5kjkRXOWXcDkqTg4PpXPaB4r8Ra9rel6Zb/YbMNa3El9Ls3nfDceSRGDxhsE89M1NZeMLlvGWm6al7FqNlqMs8IaKyeOOJo0LApKeJPukH9KAOun0ixuNDk0WdJJbOSIxOryszMp65YnOffNQN4b0cwanD9mOzVLcW92PMb54xH5YHXj5eMisfxZ4gv8ASvElnayTxabpckQb7bLbNLG8u8DynYf6vjkMep71jf8ACb6zdalPNptpLNbQan9iFmunyN5sYcI8nnY2gjJbHTAoA6DVfAXhvUvNW6trnypljE0Md3IkcpjGEZ1VgGIAAyfQela9vo1jba3daxB50dzdgeeomby5CBgMUzt3Y74zXGxeJfFT6Lr3iDFk1rpepXNvHaJES8kMM5VnLf3tgOAOOKbrXiR9T16zS1iguNJj1m0tYZfmBaRo3dmBB5AG0Y6c0AdRqnhTRtSvpry4juVe4CrcpFcvHHcBeAJFUgNxxz246U6fwto8uqf2j5M0UrbPMSG4eOKXZ9zeikK2PcVhWPiTWJPDNz40nmthpUcM862KwHzPLTdt+fruOAT25o8HeJNc1DV7SG8gkntru1M0kg0+S3W0fAITcw+cHOM9eKAN9fDOjLp8WnrakW8N6L5F8xuJt+/dnP8AeOcdKn1zRbDWVt/tizLJbSGSCWCZopI2IwcMpBGQSDWjRQBzlv4J8PW2nQWNrbT28dvdveRNFcyLIkrZ3MHznnJyM45oTwT4fXVYdRENyZILo3kMZu5PKjmJyXWPO0EnJPHc+tdHRQBymt+DoJ9EvdL0qVrWLUbpJbpJJnaMJvDyBF5ClsY4wOTXVqoVQqjAAwPpRRQAUUUUAFFFFABRRRQAUUUUAFFFFAHzF+29/wAhHwz/ANcZv/QhXzkhwa+jP23/APkI+Gf+uM3/AKEK+cQcV6FH4EcdVe8z6y/ZA1H7Zouo27HLQBB+BJr3qvmX9iSVmvfEkXYQwn/x5q+mqwxcuaq36fkTl1H2NDk83+bCiiiuY7ih4g0i11zTTp96ZBCZEk/dtg5Rgw/UVR1fwppeqXOpXF0bjzNQihjkKSbdhibdGyccMGwe/TpW7RQBzFr4Mtre41K8XWtbN9qMcMc92bhRJiJmK7cKFX7xBAABHvk109FFABRRRQAUUUUAFFFFABRRRQAUUUUAFFFFABRRRQAUUUUAFFFFABRRRQAUUUUAFFFFABRRRQAUUUUAFFFFABRRRQAUUUUAFFFFABRRRQAUUUUAFFFFAGD4n/18P+6f51kitfxN/r4f90/zrIHWvVofw0fP4v8AjyOA+Lv+s03/AHZf/ZaKPi7/AKzTfpL/AOy0Vx1/4jPUwn8GJ5CDzUqGoA1SI1fco/C5I+kfgJ/yT2H/AK+Zf5139ef/AAC/5J5D/wBfMv8AOpPjd8QZ/hv4Uh1u38O3uuvLdLB5FsDlAf4jgH6D3r4jHf7zP1Z+15H/AMi6h/hX5Hd0VW0m7N/pdrfG3ktzcQpKYpBh49wztPuKs1yHqiMqspVgCpGCD3Fc3p3gfQLDwhc+FrWGddOuXZ5AZSXJYg43HnAwAPQACl+I91qGm+GjrGnzPGdNnju7hFGfNt1P71D/AMALEe6iud8a+ILpr7VrmxvbldM0jSlkmNrIFMs07DZhiD91AT/wIUAdvq+k2eqR2kd0rkWlylzFtbHzpnbn1HJrO1Lwjpd7e3N+XuoLye5huhcQy4eKSJNisuQQPlJBBBByazvife31jpGhy6eJZJ31i1Ty1l2eaCGyrH09fpU0Pii8+z6tDd22n2moaXPHHOZbrbb7ZFDq+489DjHXIoAsaV4M0fTmt5ImvJZIL6S/Ek05dmmddrEk9Rjt0FW/F/hvTfFejf2RqySvbefFPiN9p3RuHXn0yormIPiDcXdjYf2dpcF5fXWqy6YRHcfuVdF3GQP3TH41R/aO1i70P4SSas16+nywX1i081vIy7F+0R7wCOcYyPcUAakPws8M2msyaxpcmpaXeNcSXEb2lztELSD94EUggK/UrjGeeDV3RPh34a0fVNO1Oxt7hbqwjuESRpixkM7BpHkJ+8xIzmuf0f4manruq6dp2k+G0SXWIpL3TjdXG0GyTA8+QD7pYkbVHODzXA+NPH+oa7ritayXmk3FloWt299aR3B2pdQBQGBHXHVT15oA9Tk+Gfh2Pw5YaPax3Ij0u8mv7LfMeLiQuxLHHK7pDxWL8MvhJY6F4Y0G08RT3Gp3elpKyW73TSWkUkmQzIpA/hOOeBk4ArV0nxJdaN8HfCusPbS6nd3Fjp0RVpMNI8qIpYse+Tk1Y1PXNSudO17RL6K10vUre3Q/aBd7YVjlBAkDnkFTkY7kcUAW9F8C6ZpFkmm29/q76XFDJBFp8t2TBHG/G3HVgBwAxOB0qpY/DbRbG20iOzv9Wgm0ZDDp9ylwvmwQkYMOduGTpwwPQUvwo1JrrwtdWK3AvrrSrmS1kmWYyJM2BIpVjk7cOowckYxzipbLxqLy30c2lij3d8s7zwSTBBbCHIfcx6fNgZ/GgC3ZeDNLtfEFprzT6hdajbWElgs9zctIzRO4dt2epyPw6AVkJ8LPDqeHU8OLeayNFGRJY/bSYpQZTIdwI4+Yn7uMjg1znhjxW/hfRfFKT3Q8QXWnQR6kDBd+YrpJlBGCScNmM57HOQBXR6hrXjKPxj4bsPsulwQXyTvcQ+azHCqCOcdR7cZoA6LW/DtnqcllMLi7sbiyVo4J7STY6owAZOQRg4Xt2GKp2PgvSdPtdJg0+a+tTpTStbyrNuciRizqxYHcCWPXn3q54q1afSbOKaFtNQu5UvfXPlIOM4Hck+1c9pPju71qfQINH0iOR9Vs5rp3lnxHAIpAjjI+9kk4x14oA6bRNEttHuLx7Oa5EV3M07W7sDHG7HLFeMjJ9zXFaP4N8Radfj7POIGOqSXc16mpSmOSF5mdo/suPLBKtt+vOc0zw94m1rTbfXL67sftOlW2vS28sz3BMqo0ioCi/wB1Sw49M4q9/wALHt31E/Z47KWyXUDp5UXP+k7xJ5ZcRj+AN+OATQB0ek+G7bS7kNZX2ox2iu0kdl5/7hGYknAxnGSTgkjnpUeu+FrHVtat9Za71Cz1C3t3t4prWfYRG7AsCCCDnA6j6VymjeNtZsPDl7qXiNNPd21iTT7PZKUBfeQA5PAUAE5610/g3xKNdfULeRLYT2Eiq8ltL5kMisu5WVv0I7EUAWdI8MaRpN5a3VjC8b21o1pGC5YFGfexOerFuST6mqOm+B9JsNRsLyK41F1055Gsbd7gmG33ghgq45GG75I7GqieMrxraDWjpcQ0Ca8+ypP5377/AFhjEhXptLDp1xzQ3iDVtX0DUdSsrGCLSTBcrDP55E/yKwEmMYwSOB1oA2fEHh211tit7eX4tXAWa0SbEMwByNwxkc/3SM96bF4ZtYNSlu7O+1G0imm8+a1gn2wySd2xjIzgZAIB7isHwF4j1NrPwzp2sWKxnUtLSS2mE292ZIlLeZ7kc8fjV3xP4h1NbrVdL0PTY7uXT7Lzrp5JvLILqSqR+rYGeeOlAG5pmi2On2V3ZwIxhu7ie4mV2zl5WLP+GWPFZml+C9D03R9O0q1jnW30+8F5BulLMZRnBYnkjDY+gFchoXj5rPwxpFir2c99BodteXb3135bPvQ4Ve7OdrHJ46eta03j29m+3TaXoYltLHTIdTmknm2MY3QuUC4++AD7UAbln4R0u1llVJLxrJzIwsHmJt0Mmd+F9Dk8EkDJwBVrQtCj0jasWpancQxR+VDDcXG9IkHQDgE4HGWJPvVfxF4kTS/CS6/DbmZJBCVDEhUEjKAzkdFXdkn0BrI1Lxv9j/syz3aN9vv4XuEka9H2XylONwccnJIwKAO1orhtO8dXusXuj2Wk6MjS6haTXMkk02I4PKkCMMjlsk8EVYfxoJNOhVbIjUZdQm0+W2EnzRGPcXfPpsAcf7woA7GiuF8N+JtRvtN0yw0e1F5eHTVvZ5L+4wQrMyqCyjliVPOMAVHrfxGj0+91CNLeydNLkSK8je6AndyqsyxL/FtDDr1PAoA76isjWNbXTdQ0eGSAtbalMYPPzjynK7kBH+1gj8KwdH8TnWfGGnpGlxFazRX/ANnKyjy50hliQSMuO5JK89PrQB2tFYF54j+z6vrWn/Zd39maat9v3f6zIb5fb7v61z+jeJfE2q+MxDawaeumy6Hb3yRSO25HdpBnI6/dA+goA9ApK8i8E32uXWjabFy2u6rcXF2ZUvX8sxRSsrb92cKMqoVAM8Vu6b4w1FZdK8PWmmPdaq8tzbXLXVwCIXg27mZgPmBDjGBnpQB6BRSJu2jdgNjnHTNLQAUUUUAFFFFAHzB+3B/yEfDH/XGb/wBCFfN+a+j/ANuL/kI+GP8ArjN/6EK+bq9Cj8COSr8TPpH9h851bxP/ANe8H/oTV9QV8ufsOf8AIX8Uf9e8H/oTV9R1y1/jZvS+EKKKKxNAooooAKKKKACiiigAooooAKKKKACiiigAooooAKKKKACiiigAooooAKKKKACiiigAooooAKKKKACiiigAooooAKKKKACiiigAooooAKKKKACiiigAooooAKKKKAMDxR/x8Qf7p/nWT1Fa3in/AF8H+6f51lLXrUP4aPn8X/Hkef8Axc/1mm/SX/2Wil+L3+s036S/+y0VxV/4jPUwf8GP9dTxsNT1aoc0oavuT8QcT6Y/Z/8A+SdQ/wDXzL/OvQWVWGGUEehGa88/Z7OfhxD/ANfMv86t/Gn4kWPww8LQ69f6VfalHLcrbiK1AyCe5J4H9a+Hx3+8T9WftGS/8i+j/hX5HcUVW0q8TUNMtb+OOSNLmFZVSRcMoYZwR2PNWa5T0xlxFHcQSQTIHjkUo6noQRgiuN0r4e2lh4Cv/Cg1K5mW8Yl7qRQZAo2hF9MKiKo+lafxDv8AUNI8Pf2xYS7VsLiK4vE2g+ZbBsSj8FJbj+7WF408SXkOpam1jfTxadpOlrPcvbKjM80rgRgFhjhVZvxFAHVeIdFj1iHT45J3i+xXkV2pUA7igOFPsc1j6v4LS91W71SHUGhupr23vIw8IkjRoo9gDLkbgQT3GD0rY1nWY9Jl0pLiGR47+5W184EYjdlJUt9SMfUiuek8YRzeJYIo1vUtYpb6L92EZLn7PGpc4+9w25RjupoAm0bwOthPa3E2qzXU8Oqy6mzGFUDvImwrheAoxxVz4k+EbXxv4WfQLy4aCB7mCdmVA2fKkV9pB4wduD9aZpHii51Lw0dch0uFYWCtDm/i2lWGcu2cIR3B5BrNHxEik061ltNJlvLy41dtI8iC4R1WYRu+7zAdpTC9ff2oAzNI+FH9g+II9Y8P+JLm0a1eZbGCaBZoreCU5eAAkEpuG5RkbenSoW+DOmF/P/tm8a6ltNQhu5mjUtPLeY8yU9hjHAHGK7Dxt4stfCHhQ65q8DBt0cK26OCXmchVQMeOp69K4vV/jRaaW15ZzeH57nVLa6s4Ba2l5FMsouSVRlkB28MpBHXigDd8VeFL0fDbRvC+jzzvLp8lhEtwm0OEhZAZMHjOFzirF94Jlvmnvb7WWm1WS4gmW4+zKIlEOdieVnBX5iTz1OeKyLj4rRWuoXWiXfh+6j1+HUbawSxE6MsjXC7o28zoBgNnPpUui/Ei91TT7+6Xw0lq1hqE1hOLnU4Y1WSMdmJwc9gKAOm8H+H30EalJNqDXtxqN39qmfyljVW8tEwqr0XCDHf3NZMnw90573xHcG9uQutwmMIoAFru5cp/vMATn6Vz9t8ZbPUtKtLzQvD93fyy6PPq08LTpH5MUUhjZdx4Zt6sBj0zUSfGvT59NlvbTRml+y6ZFqV5G99FG0aSLvVEDEb32c4H0oA3ZPh691HrB1DW2ll1PT4bA+TaJEkSRM7Aqo6k7znJ/LpXQ65ocl9q+lara3gtrrTmcLui8xZEdcMpGRg+hzxXAX/xrt44tfvrHwtqF9pOhW1vdXd4syLmOZFcbUPJIViSPatrS/iNcXmo3WlzeGbiz1GPTYtTghmu4lWWB225L5whHBIPrQB0Pifw/LquoWGpWl+tneWSyxo0luJkKyAbvlJHzfKMH69c1S8KeC4NAuNLmTUJ7ltPs7i1BkRQZBLMJSxxwCCMccVyt78ZrS2guo4/D9xe6jb63b6Oba1uo5Fd54y8brIDtK4HPcVef4qwx3s2jS6Bcpr0erw6WLHz0KtJLGZEfzOm3aG/KgDSXwLNuv7V9enfSb/Uft9xZmBc7t4fYr9QhKjIwSfUVo6V4ZuNKv5P7P1KOLTpLp7o27WiNIrOxZlWQ9FLEnkEjJwemIvhv4ubxhpuoXb6VJpr2N/NYyRPMshLxnDHK8YzXU0AchJ4J3Wl1ZrqZSE6h/aVkRAC9tOTk5JOHU5IwQOCea6DRrO8tYJFv7yG6kds/urZYUUY6BQSfzJq/RQBydv4OeNItOfVnk0OG7N3FZGBQwbeXCGTPKBiSBjPbNPsfCdzZ2dxpUOtzLpDiYRWwhXcnmA5Uv8AxKCxIGAemSa6migDn7PwvDbz+HJRdSMdDtTbxgqP3oMYjyfTpmotb8MXF3ql7fadrEumnUbYW16FhVy6gEKyE/cfBIzz24rpaKAON07wTJpKWZ0fVVhli0+CwuGuLRZhMkQIR8Eja43NzkjnkcVoXHhWOaXXJJL6Uvq+npZSHYo2BUZdwAwMndnHSuiooAzG025h0C302wvlgkgjSNZZIBIrBQAQynqCPQj61z1j4DXThbXOm6kkOoQvMzySWivC6ykFk8rI2qCARg8e9dpRQBh2ugNHr1lrNxfNPcW1jJaECJUV97qxbC9Pu4xVRPBtmnjO/wDEi3Uu67tTD9nwNkcjLtaUd9xUKv0FdPRQByFj4Lm0tLJtH1qW0uIbAWE0rQLJ5sasWVgD91wWODyOeQasp4XubXVbq703VhBFeyJLdJNaJKxkCqhdGP3SwVc5BGRnArpqKAMjxhocfiLw7caS11JaPJtaK5jALwyKQVdc8ZBFVtN8K2mn6hot1bTOqaTYS2UceBh1cxksT6/u/wBTXQUUAcv4l8KT6pqF7d2Osy6a2oWJsbvbCshaPnBQn7rDJ55HPTvTtK8KNpepafe2eokfZ9Oj0+4WSEN58cZJUg5G1ssfX6V01FAHI2fgxtNstKGl6q0F9ponSOeSASLJHK5dkZMjjJGMEdBU+leD7ex1ex1U30011btcyTuygfaJJym5jjpjYMAV09FABRRRQAUUUUAFFFFAHy9+3J/yEfDH/XGb/wBCFfNgPNfSX7cv/IS8L/8AXGb/ANCFfNea9Cj8COSp8TPpL9hv/kMeKP8Ar2g/9CavqSvlr9hk51fxR/17Qf8AoTV9S1y1/jZvS+EKKKKxNAooooAKKKKACiiigAooooAKKKKACiiigAooooAKKKKACiiigAooooAKKKKACiiigAooooAKKKKACiiigAooooAKKKKACiiigAooooAKKKKACiiigAooooAKKKKAMDxT/r4f90/zrJXpWt4oGbiH/cP86yRjpXq4f+Gj57Gfx5HA/F3/AFmm/SX/ANlopPi5/rNN+kv/ALLRXHX/AIjPVwf8GP8AXU8VLUbqZmkJFfb3Pxax9O/s78/DaH/r6l/nXoU0MM6eXPDHKmc7XUMM/Q155+zp/wAk0h/6+pv51u/Evx94Z+Hehxaz4pvJLa0lnEEZjiMjM59h7V8Tjf8AeJ+rP2PJ/wDcKP8AhX5HU0VDp93b39hBfWsgkt7iNZYnH8SsMg/lU1cp6RFd28N3aTWtwgkhmRo5FPRlIwR+VcTpXw9Nl8P9S8MS6w9zcXzfPevF821QqxrjPO1EUdeeT3re8b6xdaDpEWqwRRyW8V3Ct7vBytuzbXcehXcG+gNZXjDxVd6Zq11a2cltFb2Omm8vJ5Ymk2MzhIlAUjr85/CgDc8VaMNc8N3Ok+f9nldFME4XcYZUIZHA74ZQcVkad4MOnjw+1tqGJdItriNnaLJnlmXDSHnruyxHfNdBquoDTdOF09rd3ZJRRFaQmR2LYHCjt/IVzdn8SfDNxcWtrvvIbu41c6P9nlt2WSK6Cltrj+EFRkHpyKAKMvw/uppbi9fUNPivJbqC48mCyZbN2jBHzxb8sW3cncOgqfRvAk9nJbz3GqQyyx662sOIbURIS0LReWqg8Abs556fjWZ4r+LNnpuu2ek6TpV5qcv9tjSb4iJh5TmPf8nHznGOK2NR+JXhuxfUTMuotb6XIkWo3MdozQ2jtj5XYdCuRu/u55oA0PiN4Ut/GXhptImuDayJPFc284QP5csbblJU8MMjkdxWF4g8Ban4gsbWDUdU0m3e21O0v1NhpnkqfIbcVOXJJY984HpUeo/GTwZYyamZm1RrbS7tLO8u47F3gjlcAoNw65yMYrX03x/o+o/b4rWx1h72wkhSex+xOLgCUAo2z+6Qc59jQB518XfhtqN14xXxFbG4vbLUdWsZr2OC28x7SO3jdQwTP7zJYdBx15qXw14D17Ur6O9ihs9GtdFuLqLSkvNMyt5HMozPJAGG2RWBwx6jqK6DW/i5ZwX+iW2k6PfXhvNcOj30bwsktrIqkkbcctjBA7g5q1YfEvT49Vv7C+nkurr+1206ysrSxkE+9Y/MZGBJ3EDksMCgDy8fCm/8O65Y2F/Hearp1j4fmtoLu303z1uJpLqSZo2jBPljDgejeoxXe+D/AAT4i2f8JNJHouj6rq9jDHqOn3Gni4igljBVHjww2nZjK5YZrp9R+Imh2UjQta6tNcRWI1C6ghsnaS0hPQyr/CeDx14NQab8TvDWqa5PpGjpqWpzW9pHeSyWtmzxiKRdyNuHByO3WgDL1b4WtqGn+O7U60sZ8WQRRbltQBbbIRHnAODnGccY6VX8cfCRvEurRaiuvG0aLTbayWP7PuVzDKHy/wAw3I2MFf1ra1T4o+GdJt9Vk1iPU9Ok0uxTULiC4s2WQ27NtDqv8XzcHHSt/TvEdjd+G28QTQ3dhYCLzt15CYm8vGQ20880AeeQ/B+8fVrnVL3xBaGe48Q2esmO10/yYkFvGUESrvPUHr7d6xvil8NdQl8YrrsBub2x1LXLW9vBb23mPZrDA8YOzP7zJYcgfL6Gu8g8aTXnjaLTLe1vra2/seW9aK4s2V3YOoRl7sME8Cn2XjT+z9O1W68UO1u2m28E00QsZIpArDazhSSWUuDjHTGDQA34OW+qWWi6hYXmjR6bYQXzrprC3EElxCeTJJGD8rFieuCeuK7ismfX7S28Oza9eQXlraQr5jiWEhwmfvbeuMHP0rP8V+KbXTSLS3ukjuysExd4GkjWOSZYxnaerEnH0J7UAdNRXOeNNbk0XUtBH2iK3tLm9eO7eXGBGI2br25ApZfF9kmkx6qum6vLaNE0xkSyY7IwT87DsCBke3NAHRUVzGoeOtDtLya1Vb26aCzjvpXtrdpES3kBKyEjjGATV3xPrC2HhdtXtbqGNCYTHNJE0iYeRVHyrgnIb8M5oA2qKpX2qWdlqVhp9wzLNfu8dv8AL8pZVLEE9jgHFcj4z8UalJpwn8LLdOtpeOt7Mtm0iiOM/Pg4OR16cnHBFAHd0Vzv/CY6S+sWuk2iXl9dXNnHeoLaAuvkOSA5PQDK/qKb8PvE0vinSZb2XS7qwaO4lhxKhCsEcrkE9Txz6UAdJRWK3iWzj1mHTLi1v7ZriV4beaW3KxTOqliqt3OFYj1wa5nXviHbyeFV1zREvBapqMVu88tq22QebskVAfvHII4oA9AornR4y0gQ3jTR3ttPaSRxvazW7LOzSf6sKvVt3bHofSszX/iBFYW0LWuj6jPc/wBowWVzavAySwiXo2O+R09cGgDtaK53UfGGl2EkyzW9+UtlVryRLZmS0DDI8wj7pAOT6CuhVlZQykFSMgjuKAFooooAKKKKACiiigAooooAKKKKACiiigD5g/bhTdqHhn/rjN/6EK+aWjINfUX7aMXmX3hz2hm/9CFfOMlrXoUfgRx1X7zPe/2GBjWPFP8A17wf+hNX1NXzF+xLF5eseJ/e3g/9Cavp2uWv8bOil8IUUUViaBRRRQAUUUUAFFFFABRRRQAUUUUAFFFFABRRRQAUUUUAFFFFABRRRQAUUUUAFFFFABRRRQAUUUUAFFFFABRRRQAUUUUAFFFFABRRRQAUUUUAFFFFABRRRQAUUUUAYHij/j4g/wB0/wA6yR1rW8Uf8fEH+4f51krivVw/8NHz2L/jyOB+Lv8ArNN+kv8A7LRR8XT+80z6S/8AstFcdf8AiM9XB/wY/wBdTw6kNM3UpNfan43Y+oP2cjn4Zw/9fU3867TxJ4f0PxLp40/xBpNpqdoHEghuYw6hh0OPWuK/Zw/5JlD/ANfU3866jx5408M+BdITVvFOqR6dZySiFHZS25z2AAJr4vG/7xP1Z+v5R/uNH/CvyN6GOOGJIokWONFCqqjAUDoBTqis7mC8tIbu1lWWCZBJG6nIZSMgipa5T0Srq9jb6ppV3pt2ge3uoXhlU91YEH+dcDp3gjXv+Fd61peqXdrc67qQSNrgMdhjiCpECSM/dUsfdjXW+M9am0DTLfUkt1mtxeQxXZJIMcLtsLj/AHSyk+2azfFviqfS9WnsbUWax2unNe3c9wX2xZcJGCEBPzHd/wB80AL8TdD13XPD1nZ6HeLC8V7BLdwmZoRdwKfnhLqCVz647V5zpHws8VWdy+srBo8F5D4sTXLawS6kaIwiLyzGZCuQ2MnOCK9g13XNN0LT4b3VrkQRSypCrBS26RvuqAOecVV07xZol9eQ2UVxNHdSzPbiCeB4nWRU3lWVgCpKfMM9R0oA8tt/ht40a+uNdvBo51A+K01tLWK5cRtEIvLKFyuQ3TnBBrSu/AXixdA8YeGLFdL/ALP8T3stz9qluG8yzWfHnIU2/vCOdpyvUZFddf8Aj3TbfxLYaNbWd/fC5mnhknt7WR1jeIKSOFIb73ODxVa38fR32jaxeQWc2ntpt+1qXv7aZImCyiPOQudxz90Zx3oA45vhPrkPgTxP4dtbmyLahr1vfWbPI2BBEIh85xw2IzwKt+MPh74tvvHer6/pV/bJZXz6b5tr9peJrqGBWEsTOoJQEkEEZzjFejXXiPS7bVo9NuGuY5JZhAkrWziEyEZCeZjbu9s0mieJtJ1q/u7PTZJ53s5XhuHFu4jSRDhkLkbdw9M0AeS6L8LfFVjNFqvkaRFdQeLl1yOxju3Mfk+Xs8vzGUnd3zg1qf8ACu9YaTxLJfaLpGprq2syajbA37wy2hMQVWSRUyGBBzgdK2Pi38UNL8JeHPEBsLjztZ0u2DlfssksMMjj92srLwufQkVLofxIsdt22t31kDDLZ20cNpDM85nmhWTyym35mOSRszx1oA5jQfhj4j0vU5NU1pNN8XXeoaTb21813dyQMtxFuAYEA70KtgggHIz3rV0r4e69pZ8atotzYaK+sabb22ltaFsWkkcZXoRwATx14q/L8UtHvLrTjotwJIJby4tZ4riyuEneSGMs8cS7OXGOc4/OrHgf4maf4j8H2GvzaTq1o94zqltHYzTE7WYEqVT5hgckDjpQB5xrPwg8XaquulbfR7A3vhmPSYh/aEs7STiZJGlkZl4BwentXtXinRn1rwjdaMsqxSywKqORlQ64Iz7ZArg9d+KS/wBvaY+g3unTaHeaBfakbmeOT5XgKgbtvzADJ3DaTxXUaH480O/ks7D7Ubm/kgt5JzaW0rwRNMm9Nz7cICORuwcdaAMrU9A8aavqkmovJp+kyros1hbm3uGkdZmZTv3bRgHaegyPes1/AOs3A1+RLHTdMGo2NtbxQpeSTndHLvZndgOuewrqbT4ieErq9gtYdRkIuZJYrac27iC4eMEuschG1yADwD2NY8fxS0PWLPQtQ8N30clhqeopaLcXlncRpMCDlYm2YL8d8AYOTQB317bwXlpNaXMYkgnjaORD0ZWGCPyNecad4D1xPDF5a6heWtxqct5aLHNvO37JbOvlgnH3yoZj/tMa2tF+J/gvWLq2t7HVJWF1cyWlvLJayRxSToCWjDsAu4AHjPan6V8SfCeqazYaTYXd3PPqPm/YnWyl8qcRnDssm3aVB6nOKAHfEzwgnjOPSbOdgtpbXhnmO4h1+QhWX1IbB544rntc8LeM9XtGh1ZdL1Njp5s4913JDFFKGb/SNij5iyFcrngrwea7bWfE2k6TdNbXT3EkqR+bKtvbPMYY/wC++0HavufSmXXirRYJo4lmnumeFbjNpbvOEib7rsUB2qcHBPoaAOf07whqlvY6vC8ttuvPD1tpkeHOBLHE6MTx93LDBrS1zw9fX3w7g8PxPCLuOO1UszHZmOSNm5x6KcVT0Px1Zyarq9hqshia11Y2MUkdu/lKCiFBI/KqxLHGSM1qeNNfbQrjQoluLKH+0tUjsiLkSEuGViVTYD8/y8bsL15oAXx/o99rHh9k0iWGHVrWVbmwllyESZTxuxzg8g1yuqeB9XXTLPTbWO01C1TTGgaG4u3hSK6diWnwoy/3sYOOla+ifFDwXrFxbQ2GpyuLq5e0gle1kSKSdM7ow5XaW4PGaXQPih4L1y6tINO1OV/tk8lvbSyWskcUs0ed8YdlClhg8Z7UAO8DeGdQ0PU7S6u3t2SHQLTTmEbEnzYmcsRx935hir/gPS9Q0SxudNvYYDCt3NNBPHMWMiyOX5XaNpGcdTWc/wATvBiIkzanKLaSSSKG6+yyeRO8YJZI5MbXbg8A84OKt3Xj7wrb2ukXLai0qaxbtc2AhgeRpowASwVQSOo69+KAOah8F+IJPFWkajex2MzWGpz3U2oPdyNNPE8cqRoI8bU2iRR1PTir1x4S1xfhrp+g2clj/adnfLdAys3lELO0mMgZ6EVX8Y/FzQ9D0e4vLOyv7+6tL+2srqya2lhlgMxXazKy5AIbI4+bGBWh/wALA0u11vXI9Uv7W0sdNgt5DHJDMl0jSkhQ6MoGWI+ULk+1AFHX/BureIrq91jUobGK8M1m9vZCdmiZbcuSryAKct5r8gcfL1xU1z4RuG0kyafoem6ZepqFtd+Sl48gnELEhXlK8dTj5eM1b1D4n+C9Nsry61LUprIWUsMVzFcWkkcsZlOIyYyu7DHocYra8MeKNF8Rz3lvpk8xuLJkW6t54Hhli3ruUlHAOCOhoA5a88FyS67ql9ceHtN1OLV5FmlFxfSIbdtoV1IAxIvGR930r0GNVjjVFUKqgAAdAKw9J1+GXw5d61fT25t7V5/Mkt1chUjJzwRkkAc4H0qTV/EVhZwxxxz+ZdXNrJcWiLGz71UDn5RnGWUe+aANmiuI8NeNo4fCTaj4tuFtL2C6FrcxfZnjeOR/9WpjOSCe3Y8VetvGlvceMo/Dq6VqymSxW6E8llKoGXK4YFflHHUn2oA6miiigAooooAKKKKACiiigAooooA+d/2wE333h7/rlL/6EK8Aa3z2r6E/a6/4/vD/AP1yl/mK8HAFehR+BHBWfvs9t/Y5i8vVfEZ9YIf/AEJq+jq+ev2RVxqfiH/rhD/6Ea+ha5a/xs6qHwIKKKKxNQooooAKKKKACiiigAooooAKKKKACiiigAooooAKKKKACiiigAooooAKKKKACiiigAooooAKKKKACiiigAooooAKKKKACiiigAooooAKKKKACiiigAooooAKKKKAMDxR/r4f90/zrIWtjxR/r4f90/zrIHWvVw/8NHz2M/jyOB+Lv+s036S/+y0UvxeH7zTfpL/7LRXHiP4jPVwf8GP9dTwalzSlaQivtEfj1z6i/Zw/5JlB/wBfU38663xn4S8N+MtKTS/E+k2+p2aSiVYpgcBx0IxXJfs3/wDJMoP+vqb+dekV8Zjf94n6s/XMo/3Gl/hRHbQQ2ttHbW8axQxIEjRRgKoGABUlFFcp6JT1zTrfV9GvdKu13QXcDwyD/ZYEH+defWXhHxNN8O9ettY+zzeItTVISwlypjhCpH82OMgM593Nei6jf2Wm2rXWoXcNrApAMkzhVB+pqpL4g0GLT4dQk1iwSznz5U7TqEkwCTg5wcYP5UAUfGek3mqW2jR2ioxtNUt7mXc2MIgbJHqeRXJfEDSdS0238U+J4RELmO6s77SjuyXliQIUI7biSvuDXT6d400efWNS0+7vbK0+zXMcNsz3AH2kOgYFQf8Aex3rXvtZ0W1votPvdTsobqbHlwSyqHfJ4wDQBydn4Z1PSV8JXNtbLeTaf55vk80IxecAu4J64bP4Vj+LLO80rwr4i0y8hiUalrIubGQTgmcy3KN5YTruHOevTNdro3jDw/q2r6ppdpqMButMk8u4RpF7DJI56DueK0NL1XR9aRpNNv7K/WFsM0MiybG/DoaAOB1/wz4o1LxLDNcW/wBpSDXIruO6a+Kxx2qchFiA+8Dnr9a63wLpN1o+n38N4savPql1crsbOUkkLKT74NdBRQB4t418FeNRYfEXSdC0uw1CLxZIk1vczXfleQTGEdXGCTjbkY9a47xj4V8ReG/Eem3VxJBZC/8AEVlNb3XnBUiENiI2LyEbY8sCBn71fTVNkjjkXbIiuvowyKAPBPBegya/r+mT6LaP5Oh+Ib+XV7+W6EqXks8BzNE4ADjcwUgcDBFaPh/wn8QtG8L+GtCWyMlhpM1z9utrbUhCb4MzNEwcDIUE8r717XGiRrtjRUX0UYFLQB85aP8ACPxrb+HbK0mtbFJ4tC1iydRdbgstzLuiGccjHU9q6g+BvFMJ0VdDsRomox2tnZ6rqMV/uhu4I4AkivDj5mHIU/jXstFAHjXgn4cXWl6FpWgav4ajvJdJkka31H+028oMAwjlWLsxDYI7ZNLpvw88SW/w1+GWgtDai88O38E+oKJvlVVVwxU4+Y5YV7JRQB4c/wAP/E1l8MfCunSW8DXWieIJtUu0STf+4xMfl4+ZvnX5a534Hzw2Uvw7XVTLql2Ybi2sIbe7VzpvmAs7yxAbkGAF+Y/LnHNfSdMSCGNy6Qxqx6sqAGgDlbuy1zTPE2r6jpmmxalFqsMS/NcCMwOilfmyDlTnPFZnhPw7r3g2aSDT7WHVYrm1tozK0/leTJEmw5GCShGCMe9egUUAcBf+FdYl8O+IbKNIfPv9dS+g/eYBiDQkknsfkbirfxT8Oan4hv8AwjNpqRMml6/FfXW99uIljkUkepyw4rtKKAPFdM+HPii38AeDdGkhtRd6T4jk1G6An+UQtNKwIOOTh14ptj8NPEq/D/wVoMyW8dxpWuS3d6Un4SF/N5U45PzjivbKKAPGNN8AeKLjwV4R8Banp9nBYaBfQzXGopcBvtEUDZTYmMhn4zk8c1kaV8LfH2kv4hl0/UoIns4zZeGCk2HSzebzZlzj5GIJQHnGK9+ooA+ftQ+GPi/UJPFt5HpcNmb+50qext59R895BauC4dyOCwGR9a1vFnw98Va54z1rxTBaWsDvNpl3Z2stwD5r27OXjcgccNwfWva6KAPEvH3w/wDFnjDxLP4maxtbCX7RpcUVm1yHJht7kTSSMwGM9QB7V3fhnw7qlh8WfFXiS5WIafqdtZx2zK+WLRht2R26iuyooA53wJo9zpfhybT9SjjLSXdxIVB3KUkckZ/A1yOl+D/Fen6Xqvl3Ci6gWLT9KMc+HawSTeRuI+R2UhM8/cBr1CigDyyy8F600t/OdPjtY7jWbG8jhlvDOyxQghizEdfauvu9P1GL4iQa3BarcWc2nfYpT5oVoSJd4bB+8CCfyrpKKACiiigAooooAKKKKACiiigAooooA+e/2u/+P7w//wBcpf8A0IV4SvSvdf2u/wDj+8P/APXKX+Yrwla9Cj8CPPrfGz3f9kb/AJCXiD/rhD/6Ea+hK+ev2Rv+Qn4h/wCuEP8A6Ea+ha5a/wAbOqh8CCiiisTYKKKKACiiigAooooAKKKKACiiigAooooAKKKKACiiigAooooAKKKKACiiigAooooAKKKKACiiigAooooAKKKKACiiigAooooAKKKKACiiigAooooAKKKKACiiigDA8UjM8P8AuH+dZIrY8T/8fEP+6f51kDuK9XD/AMNHz2M/jyOA+Lv+s0z6S/8AstFL8XR+8036S/8AstFcWIf7xnq4P+DH+up4KsynvUqkNWasbdQeKtW7HPNfW06qkfk1fDSpbn1R+ziMfDOD/r6m/nXo9ecfs5HPwzg/6+pv516DeXdrZQ+deXMNtFkLvlcIuT0GTXyeM/3ifqz9Uyj/AHGj/hX5E1FAIIBByD0NFcx6Jznj2bVYLTT202GYxG8Au5reASzwR7Gw0anjO7aCewY1w3hTw/qkl1oE2oaXetHB4mvr0m8jUOkbxN5cjAcDJPbua9K8Q61baHDaT3iSmG4vIrTegGI2kO1Wb23YX6sKqa/4mt9K1FdPFnc3lybV7orEUAVFZV5LsAMlgBQBxGuWN6L3x/YDwzeXE+uhI7G7SJWjkPkhBubOVCt82T6cVHN4Zuvtuu6XrUmvyRapcRSK9jDG8cqCKNQC5GVKsh+nUda9B8S67HodtYTzQl1u7yK1++F8veCdx9hiri6pprae2oLqFo1mM5nEy+WMHB+bOKAPPNf0bVrmHxro9va3iy6hcW91bSqo2SxoE3oGPG4hSMGt7wTYQtrdzrBfXWuGtI7ZjqECRLtViwUBRyRk8+hrpTqmmrZpeNqFqLZwSkxmXYwHXBzg1S8R6/b6PpdrqGwXMNxd29urJIAMSyKgfPOQN2aANiiqkWqaZNam7h1C0ktw2zzVmUpu9M5xmmf2zo+bcf2pY5uf9QPPX97zj5eeefSgC9RUV3c29nbvc3dxFbwoMvJK4VVHuTwKrS6zpEVjHfy6pZJaSHEc7TqI2Ps2cGgC9RWfd65otp5f2rV7CDzEDp5lwi7lPQjJ5HHWk1LWrCy0dtT+0QzxGNmgCTIPPIBO1GYhSTg98UAaNFZNt4h0xtNsLu+uYNNe9hWWOC6uIw4yBxwxBIzj5SR71bbVNMXUBpzahaC8YZFuZl8wj/dzmgC3RVC31rR7i6Frb6pYzXBziKO4VnOOvAOareGdfttcszMIjZzKX3W0s0TyKqsV3ny2YbSQcc/XBoA2KK4fXfiJBp/jnRfDdnpbalDqeM30Nyvlw5LDpg5xt7kdRjNdxQAUUUUAFFFFABRRRQAUUUUAFFFFABRRRQAUUUUAFFFFABRRRQAUUUUAFFFFABRRRQAUUUUAfPX7Xv8Ax/eH/wDrlL/MV4Qte7fte/8AH94f/wCuUv8AMV4OtehR+BHn1v4jPef2Rf8AkJ+If+uEP/oRr6Fr55/ZE/5CfiH/AK4Q/wDoRr6Grlr/ABs6qHwIKKKKxNgooooAKKKKACiiigAooooAKKKKACiiigAooooAKKKKACiiigAooooAKKKKACiiigAooooAKKKKACiiigAooooAKKKKACiiigAooooAKKKKACiiigAooooAKKKKAMHxP/x8Q/7p/nWSK1vE5/0iH/dP86yV6mvVofw0fP4v+PI4D4vf63Tf92T/ANloo+L3+t036S/+y0Vx1/4jPUwf8GP9dTwx7Qr0FQmBs9MV07W6ZpFslkPC17Cm47HyNTDxqqzR79+zerL8MYA3X7VN/OtL4x/DbRvih4Zh0HW7u9tYIblbhHtWAbcOMEHgjH5VD8CIfI+H8MeMf6RKf1ru3dI13SMqj1Y4rxMQ71ZPzPr8BBU8NCK6JFfSrKHTdMtdPty5htoViQu25iqjAye54qzRRWJ1mX4u0ldd8M6hpLN5bXMDLHIOscnVHHuGAP4V5q1rrmv/AA/8T+INU0q4h1e9t4rKO1aP51SEjfgejSGQ+4C16fresWejx2sl8ZFjubqO1R1XIV3OF3egJwM+pFFxrFpDr1vozGQ3c8ElwMD5UjQgEsc8csAKAOf+JemnVNL0K1azN1ENYtXmj27hsAbJYenTNYGqpf6TrfiH7Jpkcenz6nZHzms/Ojt1MADzLGPvEMFBx0616Ws0TRiRZUKHowYYP41nWmu21x4hvdHQMHs7aG5aXcNjLIXAA+nln86APL/Dui3N/LpK32nTz2ieKrm5AmtPJXyzCNr+XyFUtyPeux+MNn9p8IQQrps1/FHqdlJLbQR7maNbhC3yjqMA8V2ImjaQxiRS4GSu7nH0pEmhZWZJo2VfvEMCB9aAPJPEelLr19eXOm6TKdFub7TVMfkGNZmjdi77MDgAqCfw7VL8XRfSx69pNnpywA2CLp4ttL86S7bBPEgx5ewjj0xmvVjcw4LG4jwDtJ3jg+lZy67bf8JLcaEwaOWG0jujIzAIQ7OoA9/kNAHPfFXSrDWPBtta6pc31qEuYJo57e2M/lyqQVMifxJnrmvLtPt/El94r8P694j0iLStKSyvLSNoNJ8yASmXPnNBn92ZU78+lfQjyxxYLyKm44GWxk1Uj1jT31ubR0u1+3wxLNJF3CsSAffoeKAPF/h14FsdP+LGlONPvdQ0i18LSpa3OoWmzy3ku3YoFP3cKxAHULiuck8H+J5b7XPB93pdy+geFLPUrrR5NmVunuUbyY09SgZh+Ir6WWaNywWVGKn5gGBx9aT7RDgnz48L1+ccUAeCfDmzfw/f3cni/wAM3moreeH9Lh05DY+flUhCyW4BBCsJPmIOM5z2qPw14TecXuj+J5dRstU/4SVr6IwaVvmkXzN0LLPnhAmFPoARX0A1xGsfmNMixt/EXAB/GlMirEZGkAjC7i2eMdc0AfOWgeE76x+HvhG4t/D8tvq6+PGuLqRbfEwhMs4Lseu0rt9sYrIg0Hxl4Z8EaP4j8PaJetq9zLqWi3luIiHWG4uHMUxHojYbPoa+k9A1qDV9Dt9YVWtoLkEx+cwBK5IB/HGab4f1221jS21KPdbxC4mtz5rAcxyNGTn0JU4oA+dfHGj6zpXha+8HWmgtA+mXGnRaebPSfMmvgrIz3LXA+7g7h6j8a+nIs+Um7rtGad5m1M78L654qrql8lhbiZoLi4JdE8uBQz/MwXOCRwM5J9KALVFY/irXodBhtAYftN1e3K21tAJRHvcgnljwAADzVvTdRW7hmeS3mtDDK0TCfADFerKc8r6Hjp0oAu0UzzYtgk8xNh6NuGD+NBmhEQlMsYjPRiwx+dAD6Kp61qlho+lzanqNwsFpCAzyEE4BOO3XrWf4i8TWmi6feX0lrdXEFrYNfNJEB5bKp+4Gz97vjHSgDcorM0vWoNQ1jU9MjikSTT/J8xmxhvMTeMfQVnweLIbi91aO10+e5ttLfyppYZFZ3k4yqx9SBnqSO9AHR0VT07UYb23edYpoEWVox54C7tpxuGCcqexqCHWbeTxG+ibGWX7KLqKTIKSpu2tj3Bxn60AadFZkGtW8viO+0Ty3SWztYbl5GI2lZC4A/Dyz+dA1qE6v/Zgs70yeZs8zyx5eNm7dnOdvbOOtAGnRTBLEX2CRC+M7QwzigSxF/LEiF/7u4Z/KgB9FNEkZlMQkQyAZK55x9KEkjdiqSIzAZIBycUAOooooAKKKKACiiigAooooAKKKKAPnn9r7/j+8Pf8AXKX+YrwUV73+16rG+8P4BP7qX+YrwTa3oa9Cj8CPOr/xGe8/sh/8hPxD/wBcIf8A0I19D187/shAjU/EOf8AnhD/AOhGvoiuWv8AGzrofAgooorE2CiiigAooooAKKKKACiiigAooooAKKKKACiiigAooooAKKKKACiiigAooooAKKKKACiiigAooooAKKKKACiiigAooooAKKKKACiiigAooooAKKKKACiiigAooooAwfE//HxD/un+dZS1q+KP+PiH/dP86yRjFerh/wCGj5/F/wAeRwPxe/1mm/SX/wBlopPi7xJpn0l/9lorir/xGephP4MTgo7Ji2ME/hWpYaZ0yK6aLRefu/pWlZ6UVwNtd7qHlxwx3Pwoh8jwhFH/ANNnP61n/G34b23xQ8KQ6Bda1faSsV0twJbUAliOxBIz7ehrofBUPkaEkf8A00Y1tV5dR3mz3KKtTSK2lWa6fplrYJLLMtvCsQkkOXYKMZJ7nirNFFQaGR4z0j+3fC2oaWreXLNETBJ/zzlX5o3HuGCn8K8tuDrXibw5d+Lri1lspJrq0s54ZrZn8u1hYG4zGCpZTIXzyMhBXtNZd34k0O1s572XVIGgtrgWszxEy+XNkDYwQEhskcds0AeY3uhWN3b2wtb611PT7vX7QzQafYNbW0e1H3ELubg8bug7GneL9NmtPiRd3f8AZ7y+FrSxsf7QsLaEgSIHn2sAv3lQkMyDqPpg9rF8RvCs2oR2K38vny38+nqDC2POhTfIv0C9+9bGk+ItF1X7KNP1OCZ7qEz28ZJSR4wcFwjYbAPGcUAedfaYdJ8QapLo+n2niP7VDdXDj7M0d3bnYCI3fHzRtjA6Edga52+Bu7bxbHpotJbW48K/Mmmac9tF529vk+8d8gBxkYPtXuzXUIuks2uIxcOhkSIuNxUdSB6e9ZY8UaM80Ecd4zmeGeeMiNgCkJCyHkDoWH1oA4i+8JaN/wAJpc266LF9jPhqRvL8s+W0wbAcjoZME/Mfm561U8L6LDrGpxz65pv2tl8J2qD7TGWAffNng8bsY56ivUtLvrfUtMtdRs3L211Ck0TEYJVgCDjtwas80AeHWltdXdvpj+J76ytrefw3aR2z6npr3WJdrebtO9dkn3D0ycda1zo66d4h1JbcRSazc+GI4tKv5rbbLNcKsgyDyQ3K55zXrQLepoycdaAPGNK0u1k0aa4stTtDdw6JPFcWdppT28zlkAxOxkbLBuRkZznmtZPDOmJbfDqwXSU+yhTJcx+WcM/2deZf7xz/AHs16juPqaKAPH/Mj0+zfS7vT7CHTf7b1BYri/smngtEU5RVjBGd2SF5AABx2Fb3gdL6T4ITQsJRc/Y75IlaMxsF3SiMBTkqNu3A7DAr0IE+poPPXn60AeWBtJceELvW4Em8Pf2IyxiWLzIVucJ94YI3FdwB/wB6ub8P2LQ6doX2xbfTtBSTUwkeq6c9xFHK12xj3oXXB2bsFs17Xo2nWmj6fHp+nxmG2jzsTcTtyc4HtzVwE56mgDjtM8OpefC9/D6ak10s0Di3uvJMWw7t0ZVSSQFYKRyegripH1PxHodx4nvrG4guftunadHA0ZDJ5NwhnbHoZSwz3EYNezUZPqaAON+JOl2upa34RNzp0N4ses/P5kIkCr5UnXI4GcVyg0lb7W7C2vLF5bX/AITS+keNkOwp5E20kdCpOOvBr12jJoA8hTR459ds9Lm09jpkHiycx2+wiJYzbqcY6bNxPHTOabd6faQ2V9FcXFrp8On+ILqSwtr20aSzlUpjyyo6D5iVI6HoDXsGTQGPqaAOA8X2za58EpVk0JYJZNPikFg0e/ySNp2gEdgPTNc947itrq11Z9Ct1exfwdKkItocIW81vlAA6+1ewd6Mn1NAHI+EIpU8ceK5HjdUf7DsYrgNiDBx61xjaPa2j6tdPpMcdgfFZbUTHbYMltsGN2Blo9+Ce1ew0ZPqaAPHNZ0uz1TUmXSbPPhm41rTAI4IykMkgZvPZVGPkKmMEjAJB967K+ggg+Jnhy0sYI4Ug066Z44lCqkZ2gDA4A3V2OT6mqcem2cesS6ssX+mSwrA0hOfkByFA7c0AeXePbS+HxMvtSuLae88OQWFkdUtIkO6ZA8+GBH31Q4LR9wfbBgvb0XvjTSZ7O0sbK7TxCqGG309/tJtwcec8+QAjrg4wRggZr2TJo3NjGTigDx/SNHSz0PRNUg05o9SbxS3mz+WfN8pnkBBPXZjHHTpS6No0dnpGk6pb6cY9TfxhL5lx5Z83ymvZFILdQhQ9OmK9fyaMn1oA8e8JaW0urWa6nq1lba9Bqks00a6U4vJBubAabzOYyhXnGOBxXVfBjSLXTvA9nOtisF5cb2uJHT96x3tgEnnA7DoB0rt8nGMnFFACUUUUAFFFFABRRRQAUUUUAFFFFAGD4s0zT9RMH26zgudoO3zEDYrlrvwL4TugfN0O0+qrt/lXaa39+L6Gs+uqm3ymMopvVFT4f8AhPRPDlzeTaRafZ2uEVZPmJBAPFddWbov35foK0qwqP3jSCSWgUUUVBQUUUUAFFFFABRRRQAUUUUAFFFFABRRRQAUUUUAFFFFABRRRQAUUUUAFFFFABRRRQAUUUUAFFFFABRRRQAUUUUAFFFFABRRRQAUUUUAFFFFABRRRQAUUUUAFFFFAGD4n/18P+4f51kg1reJ/wDj4h/3T/Osj6GvVw/8NHz+M/jSOB+Lv+s036S/+y0UfFz7+mZ9Jf8A2WiuOv8AxGepg/4Mf66nZJarnpVhIR6VZEftUqpWlwUUbfh4bdNUdPmNaFU9GGLIf7xq5XJP4mdcdkFFFFSMCMgg96+Y5V/sHwX49utMvb2z1BPHAhBS9kD+U0sPYt3B64yQetfSOsanp+j6bNqWq3kNlZQLulnmbaiD1JqhPF4Uk0+XxFPb6M9pLCLiS/eGMq8YAIcuRyMAEH2FAHzvaMyeObRkJVl8b62QR1B+y1ofCaFdU8cfDzVdYvLya5uvCVxI0817IDJKs6453c8YyO/cV77pKeHdVsbfVtLg027tpybiC5hhQq5YYLg46kcE9TSz2Xh0PDazWek77OMzQwtFHugTPLquMqM9wKAOa1rTbGX40aJd3LTIx0ybaftLopYSLgYDAH6d65TQ7m4u30Ge6mknlOja2C8jFmIE0QHJ9hXqdnJoviCytNUtvsWp22fMtbjYsgB6bkJHB46irSWVmu3ZZ267QyriJRgN94DjgHv60AcILy8sfgbotxZSvA39nWKSTJ96KJlQO49CATz2qrq9vNHq1/onhnX3itbjTEkeW4v3kSKfzlCjzCSyGRNynB44IGa7i71bw/p+mq1xf6fDZCUWY+dTGJCdoiwOAe22p4tH0mGzlsodKsI7WU5kgS2QRufdQMGgDzS5vZbvQ4p7cTww6Pc3C6hpkmturzlUUl4bgNmQLuBAJAJODgivTtGuor3SLK8hEoingSRBL9/BUEbvf1qOTRdGkt4beTR9OeGA7oY2tUKxn1UYwPwq92oAKKKpanq2maYVXUL6C1LI0gEjYyq4yfoMj86ALtFCsGUMpyCMg+oqs+oWaarHpbTgXkkLTpFg5MakAt+ZFAFmiquoalp+neX9uvIbfzd3l+Y2N21SzY+ign6Cp7eaK4t47iCRZIpFDo6nIZSMgigB9FVtV1Cz0uwlv7+YQW0WN8hBIGSAOnuRVkcjNABRRRQAUUUUAFFFFABRRRQAUUUUAFFFFABRRRQAUUUUAFFFFABRRRQAUUUUAFFFFABRRRQBma396L6Gs6tHXD80X0NZ3aumHwmctzS0X78v0FaVZmiffl+grTrGp8RUdgoooqCgooooAKKKKACiiigAooooAKKKKACiiigAooooAKKKKACiiigAooooAKKKKACiiigAooooAKKKKACiiigAooooAKKKKACiiigAooooAKKKKACiiigAooooAKKKKAOf8U/8fEH+6f51k9xWv4p/4+If90/zrIHUd69bD/wkfO4z+PI4H4u/63TfpL/7LRS/F3/Wab9Jf/ZaK4q/8RnrYP8Agx/rqelAU4UUjttXJq0i9jc0b/jyH+8a4/44aJ8QNe8Jw2fw58QxaHqq3SPLM7Fd0Q6qGAJH0xz0rq/Dr79O3f7bVo1yz+Jm8HeKK2lR3cOl2sN/OtxdpCizyquA7gfMwHbJqzRRUlHmn7USLJ8CPE0bjKtDGCPYypXk8s2oTeHLj4AFpxJaXDyPNzzooQzKd31/dfhX0vrdtpd5pc9vrUNrNYMB5yXIBjIzxuzx1xSHSNKOoSaj/Z1obyS3+zPP5Q8xoc58st1257dKAPn34C3l1q+kWXhu916+0PStM8NQz2a2l0bcu0jPvmLAgsEwAAeB3FR/C+81PxF8QNO8Qa7eagmozeCZZi63MkQlZLnarbQQMMAGK4wSc4r3i48I+Fbi1trWfw7pckFrGY4I2tl2xoeSoGOFPp0qzd6Bol3cW1xc6TZSzWqGO3doRmJOPlU9hwOOnFAHzhpPxC8WeG/BWj3l1qd7qEnizQBDpO9s+VqQlKfL6Eq4b/gNbWs+K9W0+PTH0vWtdmlsvE1not/dXup4W5cssc6Lb91+YnecNnmvcE0Pw06WmnppemMulOslrAIUP2Rj0ZV/gPXmo7rwh4VutU/tS68OaVNfeaJ/tD2ql/MGMPnH3uBz14FAHgOjvc6D4C1O603U9RiuG+Ib2kge8dwYjdAHKsSMkdWxk+tbdz4m8RP8N7/xyPEN+niGDxD9ni0tZyINouhELUwdDlCTnG7POa9jPh3wrPf3Tf2PpUl28qXFz+5UsZAco7D+98vB68VMfDfh46v/AGudE086h5nm/afs6+ZvxjfnH3scZ60AeEWPiHxRa+E5fF7+JtYuLxfHEmmray3JNuLb7SY/K2dDweCeRgYNavgzUPiF4k0+18R2+qGC7GuTJdxXGqYgFsjsjQC224DhQCD1z3r2U+H9D+x/ZDo9j9mNybvyvIXYZ924yYx97dznrmoz4Z8OnVDqn9h6d9uMnmmf7Ou8vjG7OPvY79aAPD/A2veJrfw58N/EVz4o1fULnXtelsb6K6uC8LQkzAKE6Ajy1Ibr15r0D4tao0aajBYG9+3afpUl6XW/+ywwjnax/wCehyPukFcV2kWgaHFbWVrFpFikFjL51pGsChYJOfnQfwn5m5HqaXV9B0TV5Ek1XSbK+dFKKZ4Q+FPUc9vagDj/AAzPqOt+Ome71a+W0t9EsLpLSCYxxNNIZdzsF+8CFA2nj2qbxNp51L4saVB9vvbRBodyWNrMYnb96mPmHzDHXgiu0t7Kzt5jNb2sMUrRrEXRACUXO1c+gycD3NNnSxjvYbqdbdLpgYIpHwHIY52KffGce1AHm/hPUr7xS2jWOs6ndQQ/2ObrfDOYZLiXzXjJLrg/KqjIHB389qxpvEmqXiQaTdahrJC2N6tpNp0jQyTvHcGKCV2THBUZ/u55PavV7rw/oV1aQWdxpFlJbwZ8mNoRiPPXb6ZrF8SeDbO91FdUhuLG0EVl9lKXNhHcQxxA5yisQEPuOwHpQBnePLa8g+CVxa3d1K94tnbrLO0vmt5nmR5bc2d3NZviPVNW8NX2s6fZarezR/2VbXKy3Upma3d5jHJIpboNvO37oxwBXdaLoum2vhe00VcX9hHCqqZsOJFzuBPY88j8KuzWVi8stxNa27PJD5MjugJaPrtJP8PJ4oA4PWo9as9Zn0Lw5rt1OLnTfPL3l60nlSLIBxIclN67h6A8gVt+E9W87wvqBt4tQ+2afJLFNBe3HnyJKo3bRJk715GDnoe3Sr2laR4Un0uaDS7DS5bGZsSrAisjlegOOuP0rUsLKx020FtY20Nrbpk7I1CqO5NAHnVjealFpfhXV7TXru5v9Z2reRTTmSEb4yzOsZOEEbY+6B0wc0yxm8QPpl7oP2u+j8Qwi3uLnzdULRXURdgxgm6xFwrDGF28YHeu807RvD8bvqGn6bp4N0h3TRRLiRW68jse/rTU8MeHUtJbRNEsFglYPIghGGYdD+FAEPgXUYNS8OxzW/28eVLJBIt7J5kyOjkMrPk7sHgNk5GOa3KhsrS1sbVLWzt4reCMYSONQqr+AqagAooooAKKKKACiiigAooooAKKKKACiiigAooooAKKKKACiiigAooooAy9d+9F9DWcDxWjrv3ovoazRXTT+Eyluaeiffl+grTrL0P78v0FalY1PiLjsFFFFQUFFFFABRRRQAUUUUAFFFFABRRRQAUUUUAFFFFABRRRQAUUUUAFFFFABRRRQAUUUUAFFFFABRRRQAUUUUAFFFFABRRRQAUUUUAFFFFABRRRQAUUUUAFFFFABRRRQBz/AIq/18P+6f51kA1reK/+PiD/AHD/ADrGBzxXr4f+Ej5zGP8AfyOF+LZy+m/SX/2Wim/Fn/Wad9JP/ZaK4cR/EZ62C/gR/rqejm6X1FUtQv0SMnI6VzbaucZrnfEfiEwxMMnPbmvThgpNngYjPKVODbZ7J4EuBc6D5gOf3zj9a3q4b4HXL3fgRJ36m6l/nXc15WJjyVZR7M+gy+t7fC06ndJhRRRWB2HKfEoeda6HpzkeTe61bRTA/wASrulx+JjArnvEXiPxXbxeLtTsdStY4NDvY4be1e1VhKpjiZhI33sZfjaQfeuy8ZaNNrWlRQ2s0cF3bXcN3byPnaHjcNg45wRuX8afc+G9HubXU7aa1LRapKJrweYw8xwqqD144RenpQBxuveK/EHh671LS5phqlzts2tZVtlDRmeTYw2jAYDBIyc9ASae3iDxdaLLZzQ3SrdXlna2N/f2sUbq0zlZMpGdrbQARwM7gDnFdhqPhzRtRuLq4vLPzZLuBLeVt7DKI25MYPBDcgjnNQt4V0mTTJ9PuTe3UUzKxa4u5JHVlOVKsTlSDyCMc0AcTYXV9onivxh/aWutJcu9hDb3EVkrTyFkbagjA2F+DzgDjkUQ+LfFFzbR6fDcG3vB4lXSmuLy0QS+Q0Jk3NGvyBxxjHBwOOorrU8C+HES7xbXBmu5YpprhrqQzNJGCEffnIIBI47VNp/g7QLFUEFrKWS+Gob5Lh3ZrgJs3ksSScH6UAcg0OvW/jbxfcWGuJA1npdpK8klrGzXDqkpAfjaqnHO0A+hFRnxp4o1l7xtFs76N7S0t5I47ezilSeaSISFZGdgVTkAbcHqc12Oq+C9A1PVrnVLmC4W7uokhuXiupIxNGucIwUgFeTxU174W0e5uxdLHc2svlJC/wBkuXhEiL91WCkZwOB3xQBx+kXmpWni/wAW6rqmvT2VtBY2cz28sMbxwMySccLuO0+h575qpfeMvE1nZeJLeKW4e5s7azuLKbUrKOJv30oQgpHwV78gHmu81Dwtot9e3N1c28rNdW4trhBMwSVBnbuXOCRk4PUVUg8DeHY1vN9vdXD3qRR3ElxdySO6xNujGWPAB9KAMLWdZ8S2uvReHbe71G5mTT/ts15a6fA7MzOVWPa2FCDac8FunNa+oa/rOn/DiPWr6wS31hkijeFx8scryCMMwBPHIbGfbNa2seH9O1S5hupxcQ3MKGNJ7adoZNh6qSpGV4Bwe4qzcaXY3OjvpFzD59m8XlPHI5YsvuxOc++c0AcR4n8Sa/4Tu5LK4vo9Va5sDPbSy26x+RKJooiGCAAp++U88/KeTmjx1Y65A/hqGTXReXD69b+TPNaRqYvlfdwgAPtkfXNdLD4R0NLe6gmt5rwXUPkStd3DzMY+yAscgZ54780628KaPAbdil1cS29wlzHLcXLyuHUELyx6AE8dOaAIPBupahcXuu6XqNwLuTS70QpceWqNIjRrINwXAyN2OAOlYcV5rOueBdR8QT6oEtLm0vNuni2TaiLvVfnxv3fKCecdRiu0sdNs7K8vry2i2TX0qy3Dbid7BQoPtwoHFZkfhDQ45bhlgn8ufzN0H2l/JUyZ3lUztUnJ6DuaAOJ0/wARa34V8O6O95dJqUEvhua8S3WBY/KeCNCFUjkghsHcSeKNS1LxjeeH9RSdtTjtLjR55ZbmWygiFtKFBVY8EllYFh8wJGAc1358PaOxsd9mrixtXtIFZiQInCqykHrkKOtQWnhTSLa1ntV+2yW80LW/ky3kjokZ6qoJ4/8ArUAcDpGreIrWzg0DR5NQc2GkWs4mt9Ot386SSMMqODtAQAYyo3HPWuj8N6p4m1nxdc2d9MmmWtnY2c89msKO7Syq5dGY5wo29ufety78LaRcPbyBbq2kgt1tle2uXiZolGAjFT8wHvV200qzs766v7WLbdXMUccjs7NuEYITOfTcee9AGF8Lz5ei6jp6nMNhq11bw+ybt4H0G8j8K6usbwZo8mh6EtncTJNdSTS3FzKgO15JHLHGecDIA9hWzQAUUUUAFFFFABRRRQAUUUUAFFFFABRRRQAUUUUAFFFFABRRRQAUUUUAFFFFAGVr5w0X0NctoHiTQ9dkuY9I1OC7ktX2Tqh5jbOMEGup1/rF9DXzf47uh8I/iz/wmC27nQtbiKXkcQ6TAZzj3xXZRinGxz1W0z6O0CWNrieIOpkVQSueQM9cVr14L+ym3iDxDqfif4h64WSLWmSKyhP8MUbHGPbnH5171XPVVpG0NgooorMoKKKKACiiigAooooAKKKKACiiigAooooAKKKKACiiigAooooAKKKKACiiigAooooAKKKKACiiigAooooAKKKKACiiigAooooAKKKKACiiigAooooAKKKKACiiigDnfFpxcQf7h/nWMtbHi7/j4g/3D/OsRa9jD/wkfNY1/wC0SOG+LH+s076Sf+y0UfFb7+nfST/2WiuHEfxGevgv4Ef66le6k2RH6VwniG68y4YZ4HFdXrs/lwNg9q8/1CXdIfc19fRjZXPx/H1eaSpo+jP2ezn4cQ/9fUv869Drzv8AZ5/5JvD/ANfUv869Er5DG/7xP1Z+t5N/yL6P+FfkFFFFcp6YUUUUAFFFFABRRRQAUUUUAFFFFABRRRQAUUUUAFFFFABRRRQAUUUUAFFFFABRRRQAUUUUAFFFFABRRRQAUUUUAFFFFABRRRQAUUUUAFFFFABRRRQAUUUUAZWvffi+hrwj9rzyz8LkVlBZr+FVJHI55r3bX/vw/Q1garpun6rALfUrOC7hDBhHMgZcjocGuui7JMwnuWfhdbw2nhXTbaCNYo0sYQqqMAfKK6ysfw4qp5iIoVVVQoAwAB2rYrCr8TNYbBRRRWZQUUUUAFFFFABRRRQAUUUUAFFFFABRRRQAUUUUAFFFFABRRRQAUUUUAFFFFABRRRQAUUUUAFFFFABRRRQAUUUUAFFFFABRRRQAUUUUAFFFFABRRRQAUUUUAFFFFAHN+MP+Pm3/ANw/zrEzW34vBN1b4BPyH+dZEcLN2r2MO/3SPmsam8RI4L4q/f076Sf+y0VJ8Wo2STTc9xJ/7LRXBiH+8Z7GCVqEV/W5xvii4+XaD1rjZ23PW94hn3zsOwrnn5avtYq0Uj8Tcueo5H0v+zx/yTaH/r6l/nXoled/s8f8k2h/6+Zf516JXxeN/wB4n6s/Z8m/3Cj/AIV+QUUUVynpBRRRQAUUUUAFFFFABRRRQAUUUUAFFFFABRRRQAUUUUAFFFFABRRRQAUUUUAFFFFABRRRQAUUUUAFFFFABRRRQAUUUUAFFFFABRRRQAUUUUAFFFFABRRRQBkeIThoeccGvKNF8aapf/G7WPBrJb/2bZWSToyr85YgZyfxr0X4k6Wda0KfSftUtp9qhaIzRffQHuPevkrwj8P9bX40a5oGheLryyksIleW9cEyTL8pKnB6c13UEuTU5ql+Y+x/D/35foK168l+CHjm88WeLvE+mx2oXS9GWK2iuSDunmBIcn8uletVy1VaTNofCFFFFZlhRRRQAUUUUAFFFFABRRRQAUUUUAFFFFABRRRQAUUUUAFFFFABRRRQAUUUUAFFFFABRRRQAUUUUAFFFFABRRRQAUUUUAFFFFABRRRQAUUUUAFFFFABRRRQAUUUUAYniMDz4f8AdP8AOswbQau+K5RHcQA90P8AOsN7hccNXqUE3TR4OLmlWkcX8YHVpdM284WX/wBlorO+Jl5bzXNnGlxG7xh96qwJXOMZ/I0Vx4hWqM9HBy5qMX/W55tqEu9mPrWcannbNV6+3Z+JU1ZH0z+zz/yTeH/r5l/nXoled/s8f8k2h/6+Zf516JXxWN/3ifqz9nyb/cKP+FfkFFFFcp6YUUUUAFFFFABRRRQAUUUUAFFFFABRRRQAUUUUAFFFFABRRRQAUUUUAFFFFABRRRQAUUUUAFFFFABRRRQAUUUUAFFFFABRRRQAUUUUAFFFFABRRRQAUUUUAY/iL70P0NeO+CvB+tad8ZvFPie8hjXTtQiVLZw+WPTqO3SvXvFUsUCxzTSLHGqks7HAA9zWVFLFLGJYpUeNhlWVsgj611037hzz+I5b4IeD9S8JeMvFoLLJo+oyJd2zDqshJ3qa9arH8OEF5sHsK2KwqtueprTVohRRRWZYUUUUAFFFFABRRRQAUUUUAFFFFABRRRQAUUUUAFFFFABRRRQAUUUUAFFFFABRRRQAUUUUAFFFFABRRRQAUUUUAFFFFABRRRQAUUUUAFFFFABRRRQAUUUUAFFFFAHknx88Zv4XvdPhitPPlngdlJOAMMBXgmueOfEuqMwe+a2iP/LOE7a9R/auXdrui+v2WT/0IV4a0Rz0NevQk/ZI+WxiX1qfN/WhteE3kka7klkZ3JTLMck9aKd4TTaLn/gP9aK4K/8AEZ7mDa9jH+uo+Tmo+9OY9aaOtfbH4otj6Z/Z5/5JvD/18y/zr0OvPP2ef+Sbw/8AXzL/ADr0Ovi8b/vE/Vn7Lk3+4Uf8K/IKKKK5T0wooooAKKKKACiiigAooooAKKKKACiiigAooooAKKKKACiiigAooooAKKKKACiiigAooooAKKKKACiiigAooooAKKKKACiiigAooooAKKKKACiiigAooooA8K/bD8V2OjeB5NBmjuTdarbsIHjTKLtcZ3HtXmep+N9KvP2bpdL0LVnOp6daW8dyI9yNGS4HB+tew/tbIh+EOqyFELrGgDEDI/eL0ryv4laVpum/sx2ktnY29tcXNvZiV40Cs5JB5I69a76L9xHJUXvM92+CeoWt54SsIY9QiurqKxh88CUO6kj+LuPxrvq8k/Zt8AaN4N0D7ZY+dJfajaQvdzSOTvONwAHYDNet1y1vjZvT+FBRRRWRoFFFFABRRRQAUUUUAFFFFABRRRQAUUUUAFFFFABRRRQAUUUUAFFFFABRRRQAUUUUAFFFFABRRRQAUUUUAFFFFABRRRQAUUUUAFFFFABRRRQAUUUUAFFFFABRRRQB4H+1FHv13Rj6W0n/AKEK8ba1JPSvdf2ioBNrWkkjOLd//QhXmKWa4+7Xr4f+Ej5DMW/rU/66GVosBi83jGcf1orVMQjPFFcOI/iM93L3/s0fn+Zzp60g60p60g619qj8aPpn9nn/AJJvD/18y/zr0OvO/wBnn/km8P8A19S/zr0Svi8b/vE/Vn7Jk3+4Uf8ACvyCiiiuU9MKKKKACiiigAooooAKKKKACiiigAooooAKKKKACiiigAooooAKKKKACiiigAooooAKKKKACiiigAooooAKKKKACiiigAooooAKKKKACiiigAooooAKKKKAOQ+KGgab4m0f+xtWjeSznH7xVbaTggjkfSuT8X+BNL8ReCofCcks1rYQ+UEMZywEeNoyfpXoHibiSD6GskV2Um+VHPU3Zo+DLaOys1s4iSkEKRqT1IUYFdBWN4cx5k2PQVs1z1fiZrD4QooorMsKKKKACiiigAooooAKKKKACiiigAooooAKKKKACiiigAooooAKKKKACiiigAooooAKKKKACiiigAooooAKKKKACiiigAooooAKKKKACiiigAooooAKKKKACiiigDyT47wmXVtMwOkD/wDoQrzn7I4HTivVfjFHu1PT29IW/mK4jygV6V6lB/u0fLY+nfESf9bHJ30JjZcjrmir/iKLy3h9939KK48Q/wB4z2cBG2HivX8zhO9J3oor7ZH4wfTH7PH/ACTeH/r6l/nXoled/s8f8k2h/wCvqX+deiV8Xjf94n6s/Zcm/wBwo/4V+QUUUVynpBRRRQAUUUUAFFFFABRRRQAUUUUAFFFFABRRRQAUUUUAFFFFABRRRQAUUUUAFFFFABRRRQAUUUUAFFFFABRRRQAUUUUAFFFFABRRRQAUUUUAFFFFABRRRQBh+KSFaFiQAFPJr58n+MHijWtavo/AvgyTV9M0+TZPdO5BfHXaOn06mvf/ABhGJo0iPG9GX86+afC3iS6+DEmqeHde0PULqwkuXuLK6tYtwl3dj79K7qK9w5KvxHuXwR8aWPjTSrq8t4ZLW5t2EV1ay/ficdjXoleC/snafrU174r8Xappz6bDrdwsltbOMMFBPOK96rmr253Y3pX5VcKKKKyNAooooAKKKKACiiigAooooAKKKKACiiigAooooAKKKKACiiigAooooAKKKKACiiigAooooAKKKKACiiigAooooAKKKKACiiigAooooAKKKKACiiigAooooAKKKKAPP/inF5moWXtE3864824UV23xMH+m2f8A1zb+dckYyRXo0X7iPAxi/fSOT8Yrta1+jf0oqTxuu17X6P8A0orlrfGz08Gv3Mf66nmVJSsMU2vtz8VR9Nfs8f8AJNof+vqX+deiV51+zv8A8k2h/wCvqX+dei18Xjf94n6s/ZMm/wBwo/4V+QUUUVynpBRRRQAUUUUAFFFFABRRRQAUUUUAFFFFABRRRQAUUUUAFFFFABRRRQAUUUUAFFFFABRRRQAUUUUAFFFFABRRRQAUUUUAFFFFABRRRQAUUUUAFFFFABRRRQBg+KjiSD6GsNkilA3xo+DxuXNbfiz/AFkH0NYg4rspfAjmqfEzd8LH55/90Vu1g+Ff9ZP/ALorernq/Ezan8IUUUVmWFFFFABRRRQAUUUUAFFFFABRRRQAUUUUAFFFFABRRRQAUUUUAFFFFABRRRQAUUUUAFFFFABRRRQAUUUUAFFFFABRRRQAUUUUAFFFFABRRRQAUUUUAFFFFABRRRQBxfxF2/bLTP8Azzb+dcqNua6f4kAm+s/+ubfzrlAdpNd9H4EeHi3++ZzHxAXD2XuH/wDZaKTx825rL6P/AOy0Vz1fjZ6OF/hI8zuU21WrU1eHy3ZfQ1k55NfcM/EqTuj6c/Z2/wCSaw/9fU3869Frzn9nT/kmkP8A19Tfzr0avisb/vE/Vn7Nk/8AuFH/AAr8gooorlPSCiiigAooooAKKKKACiiigAooooAKKKKACiiigAooooAKKKKACiiigAooooAKKKKACiiigAooooAKKKKACiiigAooooAKKKKACiiigAooooAKKKKACiiigDn/ABb/AKy3+hrCrc8X/wCst/TBrCrtpfAjlqfEzf8ACf8ArJ/90Vv1z/hH/WXH+6K6Cuet8bN6fwhRRRWRYUUUUAFFFFABRRRQAUUUUAFFFFABRRRQAUUUUAFFFFABRRRQAUUUUAFFFFABRRRQAUUUUAFFFFABRRRQAUUUUAFFFFABRRRQAUUUUAFFFFABRRRQAUUUUAFFFFAHF/EX/j6tf+ubfzrkdua7L4gLuurX/rmf51yUi4Nd9H4EeHi1+9ZyHjzh7T6P/Sijx7/rLT6P/Siuat8bPRwn8GP9dTlPFFt5czHHBrlJPlYivRvGFruj3gdOtee3qbZDX26d4pn4tKPs60on0v8As5/8kzg/6+pv516PXnH7OX/JM4f+vqb+dej18Xjf94n6s/Y8o/3Gj/hX5BRRRXMeiFFFFABRRRQAUUUUAFFFFABRRRQAUUUUAFFFFABRRRQAUUUUAFFFFABRRRQAUUUUAFFFFABRRRQAUUUUAFFFFABRRRQAUUUUAFFFFABRRRQAUUUUAFFFFAHO+MDiS3+hrCXNbnjH/WW30NYNd1L4EclT4mdB4Q/1tx/uj+ddDXPeEP8AW3H+6P510Nc1b42dFP4QooorIsKKKKACiiigAooooAKKKKACiiigAooooAKKKKACiiigAooooAKKKKACiiigAooooAKKKKACiiigAooooAKKKKACiiigAooooAKKKKACiiigAooooAKKKKACiiigDj/iAcXVr/1zb+dcjNIAM11/j8ZuLb/rmf51wmoS7M16FH4EeJjP4jOa8cSb5LX2D/0oqj4nmEksPtu/pRXNX+Nndg3ejH+upva7bCW2bjJxXl2tQGOVuOhr164TfGQa898W2Xlzs2OGr7Gg7rlPyPMqfLNVEe2fs4/8kzh/6+pv516RXnP7Oq7fhtEv/T3N/OvRq+Qxn+8T9Wfq+T/7hR/wr8gooormPSCiiigAooooAKKKKACiiigAooooAKKKKACiiigAooooAKKKKACiiigAooooAKKKKACiiigAooooAKKKKACiiigAooooAKKKKACiiigAooooAKKKKACiiigDm/GZxJbfQ1gLW742z5ttj+6a58fjmu6j8COOr8bOj8Hf625/3Vro65vwb/rbn/dX+ddJXNW+NnRS+FBRRRWRoFFFFABRRRQAUUUUAFFFFABRRRQAUUUUAFFFFABRRRQAUUUUAFFFFABRRRQAUUUUAFFFFABRRRQAUUUUAFFFFABRRRQAUUUUAFFFFABRRRQAUUUUAFFFFABRRRQByHxA/wBfbf8AXM/zrzfXXKqxr0b4hHFxbf8AXNv515l4ilxG9ejh/hR4eO+NnFX07SXLA87aKqb913PnsR/WiufEfxGdmAX+zx+f5nqIGRisLxPY+dbscc1uKwpl2gkiKmvp4S5ZXPzqvSVWm4s7P4CR+X8Po16f6VL/ADrvq5D4Rwrb+EBGvT7TIf1rr6+ZxrviJ+rP0LJouOAop/yr8gooorlPTCiiigAooooAKKKKACiiigAooooAKKKKACiiigAooooAKKKKACiiigAooooAKKKKACiiigAooooAKKKKACiiigAooooAKKKKACiiigAooooAKKKKACiiigDmvGv+stvoa54Gt/xv/rbb6GueHSu6j8COKr8bOk8GH97c/wC6v866SuZ8FHMtz/ur/OumrmrfGzppfAgooorI0CiiigAooooAKKKKACiiigAooooAKKKKACiiigAooooAKKKKACiiigAooooAKKKKACiiigAooooAKKKKACiiigAooooAKKKKACiiigAooooAKKKKACiiigAooooA4v4jnE1sf+mbfzryfxLMMNzXqXxSfa9tzj923868X8SXX3ua9LD/AAo8LHfxGc9A2bqf8P60VBpsm+ac/wC7/WiuXEfxGehgv4Ef66nq4b8akzkVX3VIDX09j85Uj074bLt8MJ/12f8AnXS1znw5/wCRZT/rq/8AOujr5fFfxpep+jZd/ulP0QUUUVgdoUUUUAFFFFABRRRQAUUUUAFFFFABRRRQAUUUUAFFFFABRRRQAUUUUAFFFFABRRRQAUUUUAFFFFABRRRQAUUUUAFFFFABRRRQAUUUUAFFFFABRRRQAUUUUAeefF3xRpPh+702LUpmiM6OUIXI4NcxaeNPDNyB5erQAnsxxXO/tjZ/tDw7j/njL/6EK8DVmHQ16VCKdNHj4mtKNVo+2vh7fWd6901rcxTgKudjA45NddXzt+x/I76l4hVmJAghwM/7TV9E1x4hWqM9DCy5qSYUUUVidAUUUUAFFFFABRRRQAUUUUAFFFFABRRRQAUUUUAFFFFABRRRQAUUUUAFFFFABRRRQAUUUUAFFFFABRRRQAUUUUAFFFFABRRRQAUUUUAFFFFABRRRQAUUUUAFFFFAHm3xmuBDJaL0zE3868E8R3m5mwa9m/aBm8q509fWF/5ivn7Vpi0rfWvUw/8ADR4OL1rtFvw8xY3BPqv9aKZ4Z6XH1X+tFcdf+Iz08L/CR65uGakVs1nG6UDqKqz6xDCp3OPwNfV8jZ+WuvCK95nt3w2OfDCf9dX/AJ10lcd8HbtbzwXHMvTz5B+Rrsa+UxatXmvM/Tsrkp4KlJfyoKKKK5zvCiiigAooooAKKKKACiiigAooooAKKKKACiiigAooooAKKKKACiiigAooooAKKKKACiiigAooooAKKKKACiiigAooooAKKKKACiiigAooooAKKKKACiiigD50/bF/5CHh3/rjL/6EK8Br3/8AbD5v/Dv/AFxl/wDQhXgeK9Oh/DR4WL/jSPef2Ov+Qp4j/wCuEP8A6E1fRtfOf7Hg/wCJp4i/64Q/+hNX0ZXFiP4jPTwf8FBRRRWJ1BRRRQAUUUUAFFFFABRRRQAUUUUAFFFFABRRRQAUUUUAFFFFABRRRQAUUUUAFFFFABRRRQAUUUUAFFFFABRRRQAUUUUAFFFFABRRRQAUUUUAFFFFABRRRQAUUUUAeI/tKybL/Sx6wP8A+hCvA7pt8hNe4ftSPt1LSR628n/oQrwp+T3r1KH8NHh4lfvpGz4Z6XH/AAH+tFJ4Z6XH1X+tFcdf+Iz0sN/CRbm1qRusp/OqE2pFj1zWIu49WJqaPrwK+onjYrY/LqOQVJv3j6q/Z0kMnw0hY9ftU3869Grzb9m7/kmMGf8An6m/nXpNfK4mXNVlLzP0/L6XscLTp9kkFFFFYnYFFFFABRRRQAUUUUAFFFFABRRRQAUUUUAFFFFABRRRQAUUUUAFFFFABRRRQAUUUUAFFFFABRRRQAUUUUAFFFFABRRRQAUUUUAFFFFABRRRQAUUUUAFFFFAHzv+2D/x/eHv+uUv/oQrwMCvff2vx/p3h7/rlL/6EK8EFenQ/ho8DG/xpHvH7Hw/4mfiL/rhD/6E1fRVfO37IH/IU8Rf9cIf/Qmr6JrjxH8RnqYF3oIKKKKwOsKKKKACiiigAooooAKKKKACiiigAooooAKKKKACiiigAooooAKKKKACiiigAooooAKKKKACiiigAooooAKKKKACiiigAooooAKKKKACiiigAooooAKKKKACiiigD5//AGqmxrGjD/p2k/8AQhXiBr239qv/AJDei/8AXtJ/6EK8SNepQ/ho8XE/xZGx4Y6XH/Af60UeGOlx/wAB/rRXFX/iM9DDfwkZSWrZ71bht8VoeQop6xgdq9Kx41z6L/Z5Xb8N4R/08y/zr0OuA+AIx8O4f+vmX+dd/XlVfjZ7uH/hR9AooorM2CiiigAooooAKKKKACiiigAooooAKKKKACiiigAooooAKKKKACiiigAooooAKKKKACiiigAooooAKKKKACiiigAooooAKKKKACiiigAooooAKKKKACiiigD55/a9BN94e/65S/zFeDAV73+13/x/eH/+uUv8xXhAXmvVwy/do+azGX7+S/rY9z/ZCGNT8Q/9cIf/AEI19EV89/sjrt1HxAf+mEP/AKEa+hK4sV/FZ6+Wu+Hj8/zCiiiuc7gooooAKKKKACiiigAooooAKKKKACiiigAooooAKKKKACiiigAooooAKKKKACiiigAooooAKKKKACiiigAooooAKKKKACiiigAooooAKKKKACiiigAooooAKKKKAPnz9q3/AJDei/8AXtJ/6EK8SJ4r239q3/kN6L/17Sf+hCvEM16lD+GjxcT/ABZG54a6XH/Af60U3wuci4/4D/WiuOv/ABGehhv4SNJlpu2petNIr0jwrn0P8BP+Sew/9fMv8676uC+A3/JPof8Ar5l/nXe15NX42fQ4f+FH0CiiiszYKKKKACiiigAooooAKKKKACiiigAooooAKKKKACiiigAooooAKKKKACiiigAooooAKKKKACiiigAooooAKKKKACiiigAooooAKKKKACiiigAooooAKKKKAPn39rdc33h//rlL/MV4YkftXu37Wa5vtA/65S/zFeKQR88ivXwq/do+RzSdsRL+uh7X+yau3UNf/wCuMX/oRr3+vCf2WV23+uf9cYv/AEI17tXDi/4rPcyh3wkX6/mFFFFcx6QUUUUAFFFFABRRRQAUUUUAFFFFABRRRQAUUUUAFFFFABRRRQAUUUUAFFFFABRRRQAUUUUAFFFFABRRRQAUUUUAFFFFABRRRQAUUUUAFFFFABRRRQAUUUUAFFFFAHz7+1YP+Jzox/6dpP8A0IV4Y55r3T9qz/kL6P8A9e0n/oQrwqSvUofw0eLiP4sjc8KdLn/gP9aKb4S6XP8AwH+tFcdf+Iz0cN/CR0Jt9tRPHg1sSx1RnjxmvTPAPevgP/yT+L/r5l/nXeVwnwKGPAEQ/wCnmX+dd3XkVvjZ9Fh/4UfQKKKKzNgooooAKKKKACiiigAooooAKKKKACiiigAooooAKKKKACiiigAooooAKKKKACiiigAooooAKKKKACiiigAooooAKKKKACiiigAooooAKKKKACiiigAooooA8I/anXdfaD/1yl/mK8ctrfLV7R+1Apa+0LH/ADzk/mK8nsoTuFe1hP4SPic2v9bn8vyR6/8As0QeTe617xRfzNe115D+z1F5dxqrdMxR/wAzXr1edi3+9Z9JlCthI/P8wooormPSCiiigAooooAKKKKACiiigAooooAKKKKACiiigAooooAKKKKACiiigAooooAKKKKACiiigAooooAKKKKACiiigAooooAKKKKACiiigAooooAKKKKACiiigAooooA+ff2rf+Qxo3/XtJ/6EK8Kevdf2rf+Qxo3/XtJ/wChCvC36mvUofw0eNiP4sja8JdLn/gP9aKPCXS5/wCA/wBaK4q/8RnoYb+EjupcVSuOtXJAcVVlXmvUPn2e6fA7/kQov+viX+ddzXEfBEY8CRf9fEn867evIrfGz6LDfwo+gUUUVmbhRRRQAUUUUAFFFFABRRRQAUUUUAFFFFABRRRQAUUUUAFFFFABRRRQAUUUUAFFFFABRRRQAUUUUAFFFFABRRRQAUUUUAFFFFABRRRQAUUUUAFFFFABRRRQB4n+0uM32if9c5P5ivMLGPJFeqftILuvdF/65yfzFedWUPAr2MN/CR8bmUb4ufy/JHrfwLULJqP/AFzT+Zr1GvMPgd/rtS/65p/M16fXnYn+Iz6PLf8Ado/11CiiisDvCiiigAooooAKKKKACiiigAooooAKKKKACiiigAooooAKKKKACiiigAooooAKKKKACiiigAooooAKKKKACiiigAooooAKKKKACiiigAooooAKKKKACiiigAooooA+fP2rj/xOdG/69pP/AEIV4W1e5ftYf8hrRf8Ar1k/9CFeFMeTXqUP4aPFxH8WRveEulz/AMB/rRSeEelz/wAB/rRXFX/iM9HDfwkd/IKqTLViRxmqsrcmvUsfPs91+Cn/ACIsX/XxJ/Ou2rifgp/yIsX/AF8Sfzrtq8it/EZ9Fhv4MfQKKKKzNwooooAKKKKACiiigAooooAKKKKACiiigAooooAKKKKACiiigAooooAKKKKACiiigAooooAKKKKACiiigAooooAKKKKACiiigAooooAKKKKACiiigAooooA8c/aKXdfaN/1zk/mK86scnA7V6V+0If8ATNHz/wA85P5ivPNLX5hxXrYf+Ej5HMF/tkvl+SPVfgkuJtR/65p/M16ZXnfwdTZLf+6J/M16JXBiP4jPocvVsPEKKKKwO0KKKKACiiigAooooAKKKKACiiigAooooAKKKKACiiigAooooAKKKKACiiigAooooAKKKKACiiigAooooAKKKKACiiigAooooAKKKKACiiigAooooAKKKKACiiigD55/ay/5DWi/9e0n/oQrwljya91/a0/5DOif9e0n/oQrwk9a9Sh/DR42I/iyN/wh0uvqn9aKPCHS6/4B/WiuPEfxGehhv4aO1dqiY96kY1FIw6cV6Z88z3n4J/8AIixf9fEn867auH+CBz4Ei/6+JP513FeRW/iM+jw38GPoFFFFZm4UUUUAFFFFABRRRQAUUUUAFFFFABRRRQAUUUUAFFFFABRRRQAUUUUAFFFFABRRRQAUUUUAFFFFABRRRQAUUUUAFFFFABRRRQAUUUUAFFFFABRRRQAUUUUAeSfH9N17pH/XOT+YridKhAI9a7j4+f8AH7pB/wBh/wCYridLZiwr1KH8JHy2N/3uXy/I9U+FabHvPdF/ma7uuH+Fpybv/cX+ZruK4K/xs9/BfwUFFFFZHUFFFFABRRRQAUUUUAFFFFABRRRQAUUUUAFFFFABRRRQAUUUUAFFFFABRRRQAUUUUAFFFFABRRRQAUUUUAFFFFABRRRQAUUUUAFFFFABRRRQAUUUUAFFFFABRRRQB87/ALWv/IZ0T/r2k/8AQhXhJNe7ftaf8hrRf+vWT/0IV4O3WvUofw0eNiP4sjofB5yt1/wD+tFJ4O6XX1T+tFcVf+Izvw38NHXvJTAGduKnis5WYfKa1LLT8EFlr07o8NRbPZPgqnl+BYlP/PeT+ddrXK/CyPy/CMS4x+9f+ddVXk1fjZ9Bh1alFeQUUUVmbBRRRQAUUUUAFFFFABRRRQAUUUUAFFFFABRRRQAUUUUAFFFFABRRRQAUUUUAFFFFABRRRQAUUUUAFFFFABRRRQAUUUUAFFFFABRRRQAUUUUAFFFFABRRRQB5P8fP+PzSf9x/5iuM0dAcV3Xxxj33ule0b/zFclo8AGK9Oi/3SPmMZG+Ll8vyPR/hgu1rv/cX+ddvXHfDhdrXf+6v867GuGt8bPewf8FBRRRWR0hRRRQAUUUUAFFFFABRRRQAUUUUAFFFFABRRRQAUUUUAFFFFABRRRQAUUUUAFFFFABRRRQAUUUUAFFFFABRRRQAUUUUAFFFFABRRRQAUUUUAFFFFABRRRQAUUUUAfPH7Wf/ACGtE/69pP8A0IV4Ow5Ne8ftaf8AIa0X/r2k/wDQhXg7V6lD+GjxcR/Fkb/g37t19U/rRR4O6XX1T+tFcVf+Iz0MN/CR7MLBV7VMluBWkYh6VGyqM13XPO5T0P4dLt8NIP8Apq/866Ouf+H3/IuJ/wBdX/nXQV51X42evR/hoKKKKzNAooooAKKKKACiiigAooooAKKKKACiiigAooooAKKKKACiiigAooooAKKKKACiiigAooooAKKKKACiiigAooooAKKKKACiiigAooooAKKKKACiiigAooooA8w+Nv8Ax+6V/uP/ADFcrph2YrrfjSP9M0s/7D/zFcdbSAEYr0qH8NHzeL0xMv66Hpvw5bc11/ur/OuwriPhhJve856Iv8zXb1xVvjZ7WDf7lBRRRWR1BRRRQAUUUUAFFFFABRRRQAUUUUAFFFFABRRRQAUUUUAFFFFABRRRQAUUUUAFFFFABRRRQAUUUUAFFFFABRRRQAUUUUAFFFFABRRRQAUUUUAFFFFABRRRQAUUUUAfO/7Wv/Ia0X/r2k/9CFeDuea92/a3z/beiY/59ZP/AEIV4MxNepQ/ho8XE/xZHReDel1/wD+tFJ4K+7d/VP60VxV/4jPQw38JHvzTVAzFj3qYxGlWL1rvPP1PQ/h5/wAi2n/XV/510NYPgMbfD6D/AKaN/Ot6vMq/Gz1qPwIKKKKg0CiiigAopaKAEopaKAEopaSgAooooAKKKWgBKKWigBKKWigBKKKKACiiloASilpKACiiigAooooAKKKKACilpKACiiloASilooASilooASilooASilooASilooASilpKAPM/jWwW50zP9x/51wVvKM9a7f46HFzpf+4/868suLw24zXqYdXpo+Xx8rYiX9dD2L4QS+ZcagPRE/ma9Dryf4A3Yup9Vwc4jT+Zr1iuLEfxGe3l7vh4v+twooorA7QooooAKKKKACilooASilooASilooASilooASilooASilooASilooASilooASilooASilooASilooASilooASiiigAooooAKKKKACiiigAooooAKKKKACiiigAooooAKKKKAPCP2n7E3eq6QwXO23kH/jwrwy50h1z8tfT3xlslur6xJXO2Jh+teYXehoc/J+lexhrezR83judV5NHA+F7Y2/2kEEZ2/wBaK6i808WbjAxv/pRXDiV+9Z6uBbdCLf8AWp60U5qOQYqZmxVO5mCg811I53YSS4kjXCyMo9ASKz7m/mH/AC3k/wC+jVe9vAAeaxbm9LNgHirUTnnUNOXUJyf+PiX/AL7NIt3cH/l4l/77NZUTsx5q5H92qsZ8zJ5rq4x/r5f++zWbeXtwBxcTf99mp7h+Dk1jX8vUCmkjNyY2XUbrJ/0qf/v4aj/tK6/5+p/+/hrOnk+aofMpuxCbNb+0ron/AI+p/wDv4ael9eMf+Pqf/v4ayY8seK0rKIkjIoHqalnJdyEZuZ/+/hras1uOP9ImP/AzVTToOBXQWNvx0qGzenESBZ8D99L/AN9mrJaZV5ml/wC+zVpIML0qGddoOak1asZt5LMFP76X/vs1z+ozXPP+kTD/ALaGty/dRnNYV7hga0ic1VmQ1xdBv+Pqf/v4aBc3X/P1P/38NJOuGNRA9RWljmjJ3J1urrP/AB8z/wDfw1agu7r/AJ+Zv+/hrPUgmrMHWk0jRNmzb3dxgf6RN/32atfabjb/AMfE3/fZrLt2HAq7E3y1PKi+Zkd1dXGD/pE3/fZrIuLu63n/AEmf/v4a1Lv7prHuRyapJGU2ySG6uyw/0mc/9tDWrZ3Nycf6RN/32awomIPtWpYtnFDQRep01hPOcfvpT/wM1sW8smOZZP8Avo1z9jIABWpHPwBWLR3U2aTTyAf61/8Avo1RuruVf+W0n/fRqGa6461l3t115ojEc52FvdQnUH9/L/32axbrUrrd/wAfE3/fZpl3OzZ5NUSGY1tFI4Z1G2T/AG67Lf8AHzN/38NTRXV2QP8ASJ/++zUEUNXYYgB0p6CV2IZrvGftE2P+uhqvcSXWD/pM/wD38NXyBtqpdfjRoEloZE5umbi6uP8Av4ahaG8IOLu5/wC/rf41eClnrStLVWUZWnoZKLfU4+9gvwDi7uf+/rf41z17JqMTEC9uv+/rf416tc6crIflFcnrml4ZiFpWTKlzQOQgvtQB/wCP66/7+t/jVpL+/GCL25/7+t/jUj2O1ulSx2Zx0o5TNyuNj1K/GP8ATLn/AL+tVyDVLzveXH/f0/41A1k2OFqpNFJEeadkYyudBDql3/z9z/8Afw1cg1G6I/4+5/8Av4a5GO5ZDyav215z1osiHzI6uO8uW/5ep+P+mhqzFd3X/P1P/wB/DWBaXQIHzc1qW0gak0VGbL7ySyAeZI7+m5s1masuYz16Voxtlaqaqv8Ao7H2qUabnOeHtam07VWj850Rjg4YivX/AAtqjXMSgXDk/wC+a+f73K3TZ4Oa6zwF4ge1vEhkkOMgcms5K53xThaSPoexmkIGXb861YmYj7zfnXNaPeJNbo4OcituK4XbXJJHp05qxfLkD7x/Oqs0jf3m/Oo3uFqrNcrg80lEqdRWGXkrhfvsPxrl9duJtjYmkH0Y1rXl1kHmuc1iTcpxXRTieXiKl0ee+Lbi83MFupx9JDXGSz6jvP8Ap11/39b/ABrvNbg8yQ1iHTMk/LXaopo8TmkpnLtcaiD/AMf11j/rq3+NRm81HP8Ax/XX/f1v8a6aXSuPu1Rn00g/docEaKozG+36gv8Ay/XX/f5v8aadT1DP/H9df9/W/wAau3FiQMbaoXFqyjpUuJcZJif2pf8AT7ddf9/W/wAaBqV9n/j+uv8Av83+NZ06up6VD5jA1Juo3NyPUL4n/j+uf+/zf41aj1C9x/x/XP8A3+b/ABrnopjU63BHejQh02dDFqF6P+X25/7+t/jU6aheHGLy5/7+t/jXNpdY71aguxkVSsZSpSOjivrzj/TLj/v63+NTrfXh4+13H/f1v8axIbpTjBrQglVsdM1asck1JF9by8x/x93H/f0/4037VeZz9suf+/rf41DuzSCqsjNSaLBvLzH/AB93H/f1v8ab9svc83lx/wB/W/xqHfjilLClZFObtuWPt15/z9XH/f1v8afHe3h/5e7j/v6ap7geKkTGadkTzPuXlvbpRj7Xcf8Af0/41NHe3R/5e5/+/hrOOSeDT422kZ4pWRScjTS8u84+1T/9/DUv2u62/wDH1P8A9/DWWJPmyKljlz1pWKU33NaC9umX/j6n/wC/hq3Dd3SgH7TMf+2hrFhk+YY6Vq2h3L7VLSN4TbNaC8uGX/j4l/77NXILq5GP30v/AH2ayrc7Tg1pw4IBHNZySOynJ9zShuJyOZpP++zV62uph/y1k/76NZ9oORmtIINvy1k0jrg2WVmlIz5r/wDfRqaK4k6ea/8A30apRHnaanVQCMc1DRvGTNBJZMZ8xv8Avo08zMR/rG/76NV4ckYqRo8DipsbJsjkllB/1j4/3jUMs8mP9a//AH0aleMtVS4QrTRErlW5nmAP76T/AL6NZF1cz7j++l/77NaU56g1nzRbjWsUjCTbM+ea45/0iX/vs1Taa5Df8fE3/fZrUltjjpVGSEhuavQh3LdhcXGf9fL/AN9mtu1mlxzNJ/30awrVduK17Y/JUNGsGy7M29fnZm47nNVJIoz2qO5n2pyTVCS+IPWqSJnNdTI8ZRLG9tt7hv6UVB4ouPOa39g39KK83EfxGezg/wCDH+up2lxdYB5rF1C+2g/NRRXekebUkznru9LMeaggYu1FFa7HLe7NS2Q46VZPC0UVJotjPvJMD0rDvZevNFFUZS3M123NTol3HFFFIroaVnbZ5rdsbbkUUUmyorU6CwhAxW9aIoFFFZs6orQsycJWVqEhXNFFKI57HPXk25jVCX5s0UVujhlqzMu1GapO3JFFFUQ1Zjo25qzEaKKQIuwNyOlXom96KKTBMS4GRWVdrRRVIUypnDVctJdvFFFDM4mva3HTnFX47g460UVm0ddNuwPIWFUrkM2aKKaCWpnyQkk96dHDzRRVGNtSwkYApwoopFC9etQzx8UUUwexVWPa9bFgBgcUUUmTT3NBo1ZOlYOtWykHiiilDc0qpNHK3EKhzxU1pbK5AxRRWzOBbmpHpYZfu1Q1LR/lPy5ooqE9TdwVjl9QsWhY/Lis7c0bUUU2Y2TLtpd4I7Vu6fc7gOaKKaOeaszdtHygpbxd0JFFFQ9zWL0PPteUJetgYrPjkaKQOjYIOaKKze56lHWCuetfDXxZ5qLaXD/MOhr0+2vFZQwbNFFZTSKhJp2JJbobaoXF0fWiiiKQqkmUZrjOc1kajLuyKKK1ijz6kmzDuYtzUR2oPaiitkzJRVxJLIY6CqU1iuTxRRTTHKKKNxpoOeAay7zS+D8tFFUmZSikYOoaaVB+WsG5tWRjxRRUyRpSk7lfyyKdtoorM7UhrZp6uRRRSHa5Zt7gqetaVrdZPBooq4s5a1OJr202RyanDZoorZHlTSTA4xTS1FFMzItxDVNHLxRRQOO5JHJnmld6KKk2JIm4qVTg9TRRQJot23zcVs2I+SiipkbUS+qcCrdq23iiismdcdzVtSSKvwuc0UVmzthsSMO4qWB6KKk0RYRiv0q5DIGFFFQzoixz8DiqVyRg0UUkORlXP3qhUZNFFbo5kPkjG2s26jG6iihDYkKc1owp+7oooKiUdSYhawJpDvNFFaROevuZ+p7nMeT60UUV5mJ/is9vAf7vH+up/9k="/>
          <p:cNvSpPr>
            <a:spLocks noChangeAspect="1" noChangeArrowheads="1"/>
          </p:cNvSpPr>
          <p:nvPr/>
        </p:nvSpPr>
        <p:spPr bwMode="auto">
          <a:xfrm>
            <a:off x="36512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v-SE"/>
          </a:p>
        </p:txBody>
      </p:sp>
      <p:grpSp>
        <p:nvGrpSpPr>
          <p:cNvPr id="11" name="Grupp 10"/>
          <p:cNvGrpSpPr/>
          <p:nvPr/>
        </p:nvGrpSpPr>
        <p:grpSpPr>
          <a:xfrm>
            <a:off x="7617566" y="758017"/>
            <a:ext cx="4386426" cy="5830539"/>
            <a:chOff x="7617566" y="758017"/>
            <a:chExt cx="4386426" cy="5830539"/>
          </a:xfrm>
        </p:grpSpPr>
        <p:pic>
          <p:nvPicPr>
            <p:cNvPr id="9" name="Bildobjekt 8"/>
            <p:cNvPicPr>
              <a:picLocks noChangeAspect="1"/>
            </p:cNvPicPr>
            <p:nvPr/>
          </p:nvPicPr>
          <p:blipFill>
            <a:blip r:embed="rId3"/>
            <a:stretch>
              <a:fillRect/>
            </a:stretch>
          </p:blipFill>
          <p:spPr>
            <a:xfrm>
              <a:off x="7617566" y="758017"/>
              <a:ext cx="4386426" cy="5830539"/>
            </a:xfrm>
            <a:prstGeom prst="rect">
              <a:avLst/>
            </a:prstGeom>
          </p:spPr>
        </p:pic>
        <p:sp>
          <p:nvSpPr>
            <p:cNvPr id="10" name="Rektangel 9"/>
            <p:cNvSpPr/>
            <p:nvPr/>
          </p:nvSpPr>
          <p:spPr>
            <a:xfrm>
              <a:off x="7705200" y="1285723"/>
              <a:ext cx="4152090" cy="7306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7313"/>
              <a:r>
                <a:rPr lang="sv-SE" sz="1400" dirty="0">
                  <a:solidFill>
                    <a:schemeClr val="tx1">
                      <a:lumMod val="65000"/>
                      <a:lumOff val="35000"/>
                    </a:schemeClr>
                  </a:solidFill>
                  <a:latin typeface="Arial" panose="020B0604020202020204" pitchFamily="34" charset="0"/>
                  <a:cs typeface="Arial" panose="020B0604020202020204" pitchFamily="34" charset="0"/>
                </a:rPr>
                <a:t>2025 är vi den </a:t>
              </a:r>
              <a:r>
                <a:rPr lang="sv-SE" sz="1400" b="1" dirty="0">
                  <a:solidFill>
                    <a:schemeClr val="tx1">
                      <a:lumMod val="65000"/>
                      <a:lumOff val="35000"/>
                    </a:schemeClr>
                  </a:solidFill>
                  <a:latin typeface="Arial" panose="020B0604020202020204" pitchFamily="34" charset="0"/>
                  <a:cs typeface="Arial" panose="020B0604020202020204" pitchFamily="34" charset="0"/>
                </a:rPr>
                <a:t>självklara samarbetspartnern </a:t>
              </a:r>
              <a:r>
                <a:rPr lang="sv-SE" sz="1400" dirty="0">
                  <a:solidFill>
                    <a:schemeClr val="tx1">
                      <a:lumMod val="65000"/>
                      <a:lumOff val="35000"/>
                    </a:schemeClr>
                  </a:solidFill>
                  <a:latin typeface="Arial" panose="020B0604020202020204" pitchFamily="34" charset="0"/>
                  <a:cs typeface="Arial" panose="020B0604020202020204" pitchFamily="34" charset="0"/>
                </a:rPr>
                <a:t>i en föränderlig omvärld</a:t>
              </a:r>
              <a:r>
                <a:rPr lang="sv-SE" sz="1400" b="1" dirty="0">
                  <a:solidFill>
                    <a:schemeClr val="tx1">
                      <a:lumMod val="65000"/>
                      <a:lumOff val="35000"/>
                    </a:schemeClr>
                  </a:solidFill>
                  <a:latin typeface="Arial" panose="020B0604020202020204" pitchFamily="34" charset="0"/>
                  <a:cs typeface="Arial" panose="020B0604020202020204" pitchFamily="34" charset="0"/>
                </a:rPr>
                <a:t> </a:t>
              </a:r>
            </a:p>
          </p:txBody>
        </p:sp>
      </p:grpSp>
    </p:spTree>
    <p:extLst>
      <p:ext uri="{BB962C8B-B14F-4D97-AF65-F5344CB8AC3E}">
        <p14:creationId xmlns:p14="http://schemas.microsoft.com/office/powerpoint/2010/main" val="8222546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ruta 17"/>
          <p:cNvSpPr txBox="1"/>
          <p:nvPr/>
        </p:nvSpPr>
        <p:spPr>
          <a:xfrm>
            <a:off x="593447" y="188118"/>
            <a:ext cx="10876746" cy="830997"/>
          </a:xfrm>
          <a:prstGeom prst="rect">
            <a:avLst/>
          </a:prstGeom>
          <a:noFill/>
        </p:spPr>
        <p:txBody>
          <a:bodyPr wrap="square" rtlCol="0">
            <a:spAutoFit/>
          </a:bodyPr>
          <a:lstStyle/>
          <a:p>
            <a:r>
              <a:rPr lang="sv-SE" sz="2800" b="1" dirty="0">
                <a:latin typeface="Arial"/>
                <a:ea typeface="+mj-ea"/>
                <a:cs typeface="Arial"/>
              </a:rPr>
              <a:t>Workshop 4 </a:t>
            </a:r>
          </a:p>
          <a:p>
            <a:r>
              <a:rPr lang="sv-SE" sz="2000" dirty="0">
                <a:latin typeface="Arial"/>
                <a:ea typeface="+mj-ea"/>
                <a:cs typeface="Arial"/>
              </a:rPr>
              <a:t>Vi gör målbilden så konkret och levande som möjligt</a:t>
            </a:r>
          </a:p>
        </p:txBody>
      </p:sp>
      <p:grpSp>
        <p:nvGrpSpPr>
          <p:cNvPr id="2" name="Grupp 1"/>
          <p:cNvGrpSpPr/>
          <p:nvPr/>
        </p:nvGrpSpPr>
        <p:grpSpPr>
          <a:xfrm>
            <a:off x="10820896" y="188118"/>
            <a:ext cx="1128367" cy="1222517"/>
            <a:chOff x="586112" y="1380029"/>
            <a:chExt cx="1128367" cy="1222517"/>
          </a:xfrm>
        </p:grpSpPr>
        <p:grpSp>
          <p:nvGrpSpPr>
            <p:cNvPr id="13" name="Grupp 12"/>
            <p:cNvGrpSpPr/>
            <p:nvPr/>
          </p:nvGrpSpPr>
          <p:grpSpPr>
            <a:xfrm>
              <a:off x="586112" y="1414396"/>
              <a:ext cx="1128367" cy="1188150"/>
              <a:chOff x="689983" y="3702584"/>
              <a:chExt cx="1128367" cy="1188150"/>
            </a:xfrm>
          </p:grpSpPr>
          <p:sp>
            <p:nvSpPr>
              <p:cNvPr id="14" name="Ellips 13"/>
              <p:cNvSpPr/>
              <p:nvPr/>
            </p:nvSpPr>
            <p:spPr>
              <a:xfrm>
                <a:off x="689983" y="3731428"/>
                <a:ext cx="1128367" cy="1159306"/>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sv-SE" sz="1200" dirty="0"/>
              </a:p>
            </p:txBody>
          </p:sp>
          <p:pic>
            <p:nvPicPr>
              <p:cNvPr id="15" name="Bildobjekt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2583" y="3702584"/>
                <a:ext cx="338493" cy="328138"/>
              </a:xfrm>
              <a:prstGeom prst="rect">
                <a:avLst/>
              </a:prstGeom>
            </p:spPr>
          </p:pic>
        </p:grpSp>
        <p:pic>
          <p:nvPicPr>
            <p:cNvPr id="11" name="Bildobjekt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0030" y="1380029"/>
              <a:ext cx="543970" cy="362505"/>
            </a:xfrm>
            <a:prstGeom prst="rect">
              <a:avLst/>
            </a:prstGeom>
          </p:spPr>
        </p:pic>
      </p:grpSp>
      <p:sp>
        <p:nvSpPr>
          <p:cNvPr id="12" name="Rubrik 2"/>
          <p:cNvSpPr>
            <a:spLocks noGrp="1"/>
          </p:cNvSpPr>
          <p:nvPr>
            <p:ph type="title"/>
          </p:nvPr>
        </p:nvSpPr>
        <p:spPr>
          <a:xfrm>
            <a:off x="5015679" y="5440911"/>
            <a:ext cx="8986971" cy="937432"/>
          </a:xfrm>
        </p:spPr>
        <p:txBody>
          <a:bodyPr>
            <a:normAutofit/>
          </a:bodyPr>
          <a:lstStyle/>
          <a:p>
            <a:r>
              <a:rPr lang="sv-SE" sz="1600" dirty="0">
                <a:solidFill>
                  <a:prstClr val="black"/>
                </a:solidFill>
                <a:latin typeface="Arial"/>
                <a:ea typeface="+mn-ea"/>
                <a:cs typeface="+mn-cs"/>
              </a:rPr>
              <a:t>	</a:t>
            </a:r>
            <a:r>
              <a:rPr lang="sv-SE" sz="2700" dirty="0">
                <a:solidFill>
                  <a:prstClr val="black"/>
                </a:solidFill>
                <a:ea typeface="+mn-ea"/>
              </a:rPr>
              <a:t>							</a:t>
            </a:r>
          </a:p>
        </p:txBody>
      </p:sp>
      <p:sp>
        <p:nvSpPr>
          <p:cNvPr id="16" name="Rektangel 15"/>
          <p:cNvSpPr/>
          <p:nvPr/>
        </p:nvSpPr>
        <p:spPr>
          <a:xfrm>
            <a:off x="674153" y="2426267"/>
            <a:ext cx="9350741" cy="484748"/>
          </a:xfrm>
          <a:prstGeom prst="rect">
            <a:avLst/>
          </a:prstGeom>
        </p:spPr>
        <p:txBody>
          <a:bodyPr wrap="square" lIns="68580" tIns="34290" rIns="68580" bIns="34290" anchor="t">
            <a:spAutoFit/>
          </a:bodyPr>
          <a:lstStyle/>
          <a:p>
            <a:pPr defTabSz="685800" fontAlgn="base"/>
            <a:r>
              <a:rPr lang="sv-SE" sz="1350" dirty="0">
                <a:solidFill>
                  <a:prstClr val="black"/>
                </a:solidFill>
                <a:latin typeface="Arial"/>
              </a:rPr>
              <a:t>				                  			</a:t>
            </a:r>
            <a:br>
              <a:rPr lang="sv-SE" sz="1350" dirty="0">
                <a:solidFill>
                  <a:prstClr val="black"/>
                </a:solidFill>
                <a:latin typeface="Arial"/>
              </a:rPr>
            </a:br>
            <a:endParaRPr lang="sv-SE" sz="1350" dirty="0">
              <a:solidFill>
                <a:prstClr val="black"/>
              </a:solidFill>
              <a:latin typeface="Arial"/>
            </a:endParaRPr>
          </a:p>
        </p:txBody>
      </p:sp>
      <p:grpSp>
        <p:nvGrpSpPr>
          <p:cNvPr id="3" name="Grupp 2"/>
          <p:cNvGrpSpPr/>
          <p:nvPr/>
        </p:nvGrpSpPr>
        <p:grpSpPr>
          <a:xfrm>
            <a:off x="593447" y="1242269"/>
            <a:ext cx="9014933" cy="767619"/>
            <a:chOff x="674153" y="2934969"/>
            <a:chExt cx="9072165" cy="767619"/>
          </a:xfrm>
        </p:grpSpPr>
        <p:sp>
          <p:nvSpPr>
            <p:cNvPr id="9" name="Rektangel 8"/>
            <p:cNvSpPr/>
            <p:nvPr/>
          </p:nvSpPr>
          <p:spPr>
            <a:xfrm>
              <a:off x="754859" y="2934969"/>
              <a:ext cx="8991459" cy="615256"/>
            </a:xfrm>
            <a:prstGeom prst="rect">
              <a:avLst/>
            </a:prstGeom>
            <a:solidFill>
              <a:srgbClr val="A613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endParaRPr lang="sv-SE" sz="1350">
                <a:solidFill>
                  <a:schemeClr val="bg1"/>
                </a:solidFill>
                <a:latin typeface="Arial"/>
              </a:endParaRPr>
            </a:p>
          </p:txBody>
        </p:sp>
        <p:sp>
          <p:nvSpPr>
            <p:cNvPr id="17" name="Rektangel 16"/>
            <p:cNvSpPr/>
            <p:nvPr/>
          </p:nvSpPr>
          <p:spPr>
            <a:xfrm>
              <a:off x="674153" y="2994702"/>
              <a:ext cx="7811319" cy="707886"/>
            </a:xfrm>
            <a:prstGeom prst="rect">
              <a:avLst/>
            </a:prstGeom>
          </p:spPr>
          <p:txBody>
            <a:bodyPr wrap="square" lIns="68580" tIns="34290" rIns="68580" bIns="34290" anchor="t">
              <a:spAutoFit/>
            </a:bodyPr>
            <a:lstStyle/>
            <a:p>
              <a:pPr marL="65246" defTabSz="685800"/>
              <a:r>
                <a:rPr lang="sv-SE" sz="1350" b="1" dirty="0">
                  <a:solidFill>
                    <a:schemeClr val="bg1"/>
                  </a:solidFill>
                  <a:latin typeface="Arial"/>
                </a:rPr>
                <a:t>Addera den målbild ni kommit fram till: </a:t>
              </a:r>
              <a:r>
                <a:rPr lang="sv-SE" sz="1400" i="1" dirty="0" err="1">
                  <a:solidFill>
                    <a:schemeClr val="bg1"/>
                  </a:solidFill>
                  <a:latin typeface="Arial" panose="020B0604020202020204" pitchFamily="34" charset="0"/>
                  <a:cs typeface="Arial" panose="020B0604020202020204" pitchFamily="34" charset="0"/>
                </a:rPr>
                <a:t>lorem</a:t>
              </a:r>
              <a:r>
                <a:rPr lang="sv-SE" sz="1400" i="1" dirty="0">
                  <a:solidFill>
                    <a:schemeClr val="bg1"/>
                  </a:solidFill>
                  <a:latin typeface="Arial" panose="020B0604020202020204" pitchFamily="34" charset="0"/>
                  <a:cs typeface="Arial" panose="020B0604020202020204" pitchFamily="34" charset="0"/>
                </a:rPr>
                <a:t> </a:t>
              </a:r>
              <a:r>
                <a:rPr lang="sv-SE" sz="1400" i="1" dirty="0" err="1">
                  <a:solidFill>
                    <a:schemeClr val="bg1"/>
                  </a:solidFill>
                  <a:latin typeface="Arial" panose="020B0604020202020204" pitchFamily="34" charset="0"/>
                  <a:cs typeface="Arial" panose="020B0604020202020204" pitchFamily="34" charset="0"/>
                </a:rPr>
                <a:t>ipsum</a:t>
              </a:r>
              <a:r>
                <a:rPr lang="sv-SE" sz="1400" i="1" dirty="0">
                  <a:solidFill>
                    <a:schemeClr val="bg1"/>
                  </a:solidFill>
                  <a:latin typeface="Arial" panose="020B0604020202020204" pitchFamily="34" charset="0"/>
                  <a:cs typeface="Arial" panose="020B0604020202020204" pitchFamily="34" charset="0"/>
                </a:rPr>
                <a:t> ...</a:t>
              </a:r>
            </a:p>
            <a:p>
              <a:pPr marL="65246" defTabSz="685800"/>
              <a:endParaRPr lang="sv-SE" sz="1400" b="1" dirty="0">
                <a:solidFill>
                  <a:schemeClr val="bg1"/>
                </a:solidFill>
              </a:endParaRPr>
            </a:p>
            <a:p>
              <a:pPr marL="65246" defTabSz="685800"/>
              <a:r>
                <a:rPr lang="sv-SE" sz="1350" b="1" dirty="0">
                  <a:solidFill>
                    <a:schemeClr val="bg1"/>
                  </a:solidFill>
                  <a:latin typeface="Arial"/>
                </a:rPr>
                <a:t>  </a:t>
              </a:r>
              <a:endParaRPr lang="en-US" sz="1350" dirty="0">
                <a:solidFill>
                  <a:schemeClr val="bg1"/>
                </a:solidFill>
                <a:latin typeface="Arial"/>
              </a:endParaRPr>
            </a:p>
          </p:txBody>
        </p:sp>
      </p:grpSp>
      <p:graphicFrame>
        <p:nvGraphicFramePr>
          <p:cNvPr id="19" name="Tabell 18"/>
          <p:cNvGraphicFramePr>
            <a:graphicFrameLocks noGrp="1"/>
          </p:cNvGraphicFramePr>
          <p:nvPr>
            <p:extLst>
              <p:ext uri="{D42A27DB-BD31-4B8C-83A1-F6EECF244321}">
                <p14:modId xmlns:p14="http://schemas.microsoft.com/office/powerpoint/2010/main" val="1126085522"/>
              </p:ext>
            </p:extLst>
          </p:nvPr>
        </p:nvGraphicFramePr>
        <p:xfrm>
          <a:off x="673644" y="2322401"/>
          <a:ext cx="10364323" cy="2065020"/>
        </p:xfrm>
        <a:graphic>
          <a:graphicData uri="http://schemas.openxmlformats.org/drawingml/2006/table">
            <a:tbl>
              <a:tblPr firstRow="1" bandRow="1">
                <a:tableStyleId>{2D5ABB26-0587-4C30-8999-92F81FD0307C}</a:tableStyleId>
              </a:tblPr>
              <a:tblGrid>
                <a:gridCol w="10364323">
                  <a:extLst>
                    <a:ext uri="{9D8B030D-6E8A-4147-A177-3AD203B41FA5}">
                      <a16:colId xmlns:a16="http://schemas.microsoft.com/office/drawing/2014/main" val="2435323641"/>
                    </a:ext>
                  </a:extLst>
                </a:gridCol>
              </a:tblGrid>
              <a:tr h="1531620">
                <a:tc>
                  <a:txBody>
                    <a:bodyPr/>
                    <a:lstStyle/>
                    <a:p>
                      <a:pPr marL="342900" marR="0" lvl="0" indent="-342900" algn="l" defTabSz="914400" rtl="0" eaLnBrk="1" fontAlgn="base" latinLnBrk="0" hangingPunct="1">
                        <a:lnSpc>
                          <a:spcPct val="100000"/>
                        </a:lnSpc>
                        <a:spcBef>
                          <a:spcPts val="0"/>
                        </a:spcBef>
                        <a:spcAft>
                          <a:spcPts val="0"/>
                        </a:spcAft>
                        <a:buClrTx/>
                        <a:buSzTx/>
                        <a:buFontTx/>
                        <a:buAutoNum type="alphaUcParenR"/>
                        <a:tabLst/>
                        <a:defRPr/>
                      </a:pPr>
                      <a:r>
                        <a:rPr lang="sv-SE" sz="1600" b="0" kern="1200" dirty="0">
                          <a:solidFill>
                            <a:schemeClr val="tx1"/>
                          </a:solidFill>
                          <a:latin typeface="Arial"/>
                          <a:ea typeface="+mn-ea"/>
                          <a:cs typeface="Arial"/>
                        </a:rPr>
                        <a:t>Dialog två och två. Föreställa dig vad du </a:t>
                      </a:r>
                      <a:r>
                        <a:rPr lang="sv-SE" sz="1600" b="1" kern="1200" dirty="0">
                          <a:solidFill>
                            <a:schemeClr val="tx1"/>
                          </a:solidFill>
                          <a:latin typeface="Arial"/>
                          <a:ea typeface="+mn-ea"/>
                          <a:cs typeface="Arial"/>
                        </a:rPr>
                        <a:t>känner</a:t>
                      </a:r>
                      <a:r>
                        <a:rPr lang="sv-SE" sz="1600" b="0" kern="1200" dirty="0">
                          <a:solidFill>
                            <a:schemeClr val="tx1"/>
                          </a:solidFill>
                          <a:latin typeface="Arial"/>
                          <a:ea typeface="+mn-ea"/>
                          <a:cs typeface="Arial"/>
                        </a:rPr>
                        <a:t> och vad du fått                                       </a:t>
                      </a:r>
                      <a:r>
                        <a:rPr lang="en-US" sz="1600" b="0" kern="1200" dirty="0">
                          <a:solidFill>
                            <a:prstClr val="black"/>
                          </a:solidFill>
                          <a:latin typeface="Arial"/>
                          <a:ea typeface="+mn-ea"/>
                          <a:cs typeface="+mn-cs"/>
                        </a:rPr>
                        <a:t>15 min</a:t>
                      </a:r>
                      <a:endParaRPr lang="sv-SE" sz="1600" b="0" kern="1200" dirty="0">
                        <a:solidFill>
                          <a:prstClr val="black"/>
                        </a:solidFill>
                        <a:latin typeface="Arial"/>
                        <a:ea typeface="+mn-ea"/>
                        <a:cs typeface="+mn-cs"/>
                      </a:endParaRPr>
                    </a:p>
                    <a:p>
                      <a:pPr marL="358775" marR="0" lvl="0" indent="0" algn="l" defTabSz="914400" rtl="0" eaLnBrk="1" fontAlgn="base" latinLnBrk="0" hangingPunct="1">
                        <a:lnSpc>
                          <a:spcPct val="100000"/>
                        </a:lnSpc>
                        <a:spcBef>
                          <a:spcPts val="0"/>
                        </a:spcBef>
                        <a:spcAft>
                          <a:spcPts val="0"/>
                        </a:spcAft>
                        <a:buClrTx/>
                        <a:buSzTx/>
                        <a:buFontTx/>
                        <a:buNone/>
                        <a:tabLst/>
                        <a:defRPr/>
                      </a:pPr>
                      <a:r>
                        <a:rPr lang="sv-SE" sz="1600" b="1" kern="1200" dirty="0">
                          <a:solidFill>
                            <a:schemeClr val="tx1"/>
                          </a:solidFill>
                          <a:latin typeface="Arial"/>
                          <a:ea typeface="+mn-ea"/>
                          <a:cs typeface="Arial"/>
                        </a:rPr>
                        <a:t>höra</a:t>
                      </a:r>
                      <a:r>
                        <a:rPr lang="sv-SE" sz="1600" b="0" kern="1200" dirty="0">
                          <a:solidFill>
                            <a:schemeClr val="tx1"/>
                          </a:solidFill>
                          <a:latin typeface="Arial"/>
                          <a:ea typeface="+mn-ea"/>
                          <a:cs typeface="Arial"/>
                        </a:rPr>
                        <a:t> när vi nått målbilden</a:t>
                      </a:r>
                      <a:r>
                        <a:rPr lang="sv-SE" sz="1600" b="1" kern="1200" dirty="0">
                          <a:solidFill>
                            <a:schemeClr val="tx1"/>
                          </a:solidFill>
                          <a:latin typeface="Arial"/>
                          <a:ea typeface="+mn-ea"/>
                          <a:cs typeface="Arial"/>
                        </a:rPr>
                        <a:t>.</a:t>
                      </a:r>
                      <a:r>
                        <a:rPr lang="sv-SE" sz="1800" b="1" kern="1200" dirty="0">
                          <a:solidFill>
                            <a:schemeClr val="tx1"/>
                          </a:solidFill>
                          <a:latin typeface="Arial"/>
                          <a:ea typeface="+mn-ea"/>
                          <a:cs typeface="Arial"/>
                        </a:rPr>
                        <a:t> </a:t>
                      </a:r>
                      <a:r>
                        <a:rPr lang="en-US" sz="1800" b="1" kern="1200" dirty="0">
                          <a:solidFill>
                            <a:schemeClr val="tx1"/>
                          </a:solidFill>
                          <a:latin typeface="Arial"/>
                          <a:ea typeface="+mn-ea"/>
                          <a:cs typeface="Arial"/>
                        </a:rPr>
                        <a:t>​	</a:t>
                      </a:r>
                      <a:r>
                        <a:rPr lang="en-US" sz="1350" dirty="0">
                          <a:solidFill>
                            <a:prstClr val="black"/>
                          </a:solidFill>
                          <a:latin typeface="Arial"/>
                        </a:rPr>
                        <a:t>	</a:t>
                      </a:r>
                      <a:endParaRPr lang="sv-SE" sz="1350" kern="1200" dirty="0">
                        <a:solidFill>
                          <a:prstClr val="black"/>
                        </a:solidFill>
                        <a:latin typeface="Arial"/>
                        <a:ea typeface="+mn-ea"/>
                        <a:cs typeface="+mn-cs"/>
                      </a:endParaRPr>
                    </a:p>
                    <a:p>
                      <a:pPr fontAlgn="base"/>
                      <a:r>
                        <a:rPr lang="en-US" sz="1350" kern="1200" dirty="0">
                          <a:solidFill>
                            <a:prstClr val="black"/>
                          </a:solidFill>
                          <a:latin typeface="Arial"/>
                          <a:ea typeface="+mn-ea"/>
                          <a:cs typeface="+mn-cs"/>
                        </a:rPr>
                        <a:t>​</a:t>
                      </a:r>
                    </a:p>
                    <a:p>
                      <a:pPr marL="358775" indent="0" fontAlgn="base">
                        <a:buFont typeface="Arial" panose="020B0604020202020204" pitchFamily="34" charset="0"/>
                        <a:buNone/>
                      </a:pPr>
                      <a:r>
                        <a:rPr lang="sv-SE" sz="1350" kern="1200" dirty="0">
                          <a:solidFill>
                            <a:prstClr val="black"/>
                          </a:solidFill>
                          <a:latin typeface="Arial"/>
                          <a:ea typeface="+mn-ea"/>
                          <a:cs typeface="+mn-cs"/>
                        </a:rPr>
                        <a:t>1) Hur är din </a:t>
                      </a:r>
                      <a:r>
                        <a:rPr lang="sv-SE" sz="1350" b="1" kern="1200" dirty="0">
                          <a:solidFill>
                            <a:prstClr val="black"/>
                          </a:solidFill>
                          <a:latin typeface="Arial"/>
                          <a:ea typeface="+mn-ea"/>
                          <a:cs typeface="+mn-cs"/>
                        </a:rPr>
                        <a:t>känsla</a:t>
                      </a:r>
                      <a:r>
                        <a:rPr lang="sv-SE" sz="1350" kern="1200" dirty="0">
                          <a:solidFill>
                            <a:prstClr val="black"/>
                          </a:solidFill>
                          <a:latin typeface="Arial"/>
                          <a:ea typeface="+mn-ea"/>
                          <a:cs typeface="+mn-cs"/>
                        </a:rPr>
                        <a:t> när vi nått målbilden 2025?</a:t>
                      </a:r>
                      <a:r>
                        <a:rPr lang="en-US" sz="1350" kern="1200" dirty="0">
                          <a:solidFill>
                            <a:prstClr val="black"/>
                          </a:solidFill>
                          <a:latin typeface="Arial"/>
                          <a:ea typeface="+mn-ea"/>
                          <a:cs typeface="+mn-cs"/>
                        </a:rPr>
                        <a:t>​</a:t>
                      </a:r>
                    </a:p>
                    <a:p>
                      <a:pPr marL="358775" indent="0" fontAlgn="base">
                        <a:buFont typeface="Arial" panose="020B0604020202020204" pitchFamily="34" charset="0"/>
                        <a:buNone/>
                      </a:pPr>
                      <a:r>
                        <a:rPr lang="sv-SE" sz="1350" kern="1200" dirty="0">
                          <a:solidFill>
                            <a:prstClr val="black"/>
                          </a:solidFill>
                          <a:latin typeface="Arial"/>
                          <a:ea typeface="+mn-ea"/>
                          <a:cs typeface="+mn-cs"/>
                        </a:rPr>
                        <a:t>2) Vad får du </a:t>
                      </a:r>
                      <a:r>
                        <a:rPr lang="sv-SE" sz="1350" b="1" kern="1200" dirty="0">
                          <a:solidFill>
                            <a:prstClr val="black"/>
                          </a:solidFill>
                          <a:latin typeface="Arial"/>
                          <a:ea typeface="+mn-ea"/>
                          <a:cs typeface="+mn-cs"/>
                        </a:rPr>
                        <a:t>höra eller vad får du för återkoppling </a:t>
                      </a:r>
                      <a:r>
                        <a:rPr lang="sv-SE" sz="1350" kern="1200" dirty="0">
                          <a:solidFill>
                            <a:prstClr val="black"/>
                          </a:solidFill>
                          <a:latin typeface="Arial"/>
                          <a:ea typeface="+mn-ea"/>
                          <a:cs typeface="+mn-cs"/>
                        </a:rPr>
                        <a:t>från dem vi finns till för när</a:t>
                      </a:r>
                      <a:r>
                        <a:rPr lang="sv-SE" sz="1350" kern="1200" baseline="0" dirty="0">
                          <a:solidFill>
                            <a:prstClr val="black"/>
                          </a:solidFill>
                          <a:latin typeface="Arial"/>
                          <a:ea typeface="+mn-ea"/>
                          <a:cs typeface="+mn-cs"/>
                        </a:rPr>
                        <a:t> vi nått målbilden</a:t>
                      </a:r>
                      <a:r>
                        <a:rPr lang="sv-SE" sz="1350" kern="1200" dirty="0">
                          <a:solidFill>
                            <a:prstClr val="black"/>
                          </a:solidFill>
                          <a:latin typeface="Arial"/>
                          <a:ea typeface="+mn-ea"/>
                          <a:cs typeface="+mn-cs"/>
                        </a:rPr>
                        <a:t>?</a:t>
                      </a:r>
                      <a:endParaRPr lang="en-US" sz="1350" kern="1200" dirty="0">
                        <a:solidFill>
                          <a:prstClr val="black"/>
                        </a:solidFill>
                        <a:latin typeface="Arial"/>
                        <a:ea typeface="+mn-ea"/>
                        <a:cs typeface="+mn-cs"/>
                      </a:endParaRPr>
                    </a:p>
                    <a:p>
                      <a:pPr lvl="0">
                        <a:buFont typeface="Arial" panose="020B0604020202020204" pitchFamily="34" charset="0"/>
                        <a:buNone/>
                      </a:pPr>
                      <a:endParaRPr lang="sv-SE" sz="1350" kern="1200" dirty="0">
                        <a:solidFill>
                          <a:prstClr val="black"/>
                        </a:solidFill>
                        <a:latin typeface="Arial"/>
                        <a:ea typeface="+mn-ea"/>
                        <a:cs typeface="+mn-cs"/>
                      </a:endParaRPr>
                    </a:p>
                    <a:p>
                      <a:pPr lvl="0">
                        <a:buFont typeface="Arial" panose="020B0604020202020204" pitchFamily="34" charset="0"/>
                        <a:buNone/>
                      </a:pPr>
                      <a:endParaRPr lang="en-US" sz="1350" kern="1200" dirty="0">
                        <a:solidFill>
                          <a:prstClr val="black"/>
                        </a:solidFill>
                        <a:latin typeface="Arial"/>
                        <a:ea typeface="+mn-ea"/>
                        <a:cs typeface="+mn-cs"/>
                      </a:endParaRPr>
                    </a:p>
                    <a:p>
                      <a:pPr lvl="0">
                        <a:buNone/>
                      </a:pPr>
                      <a:r>
                        <a:rPr lang="sv-SE" sz="1600" b="0" kern="1200" noProof="0" dirty="0">
                          <a:solidFill>
                            <a:schemeClr val="tx1"/>
                          </a:solidFill>
                          <a:latin typeface="Arial"/>
                          <a:ea typeface="+mn-ea"/>
                          <a:cs typeface="Arial"/>
                        </a:rPr>
                        <a:t>B) </a:t>
                      </a:r>
                      <a:r>
                        <a:rPr lang="sv-SE" sz="1600" b="0" kern="1200" noProof="0" dirty="0" smtClean="0">
                          <a:solidFill>
                            <a:schemeClr val="tx1"/>
                          </a:solidFill>
                          <a:latin typeface="Arial"/>
                          <a:ea typeface="+mn-ea"/>
                          <a:cs typeface="Arial"/>
                        </a:rPr>
                        <a:t>  Efter </a:t>
                      </a:r>
                      <a:r>
                        <a:rPr lang="sv-SE" sz="1600" b="0" kern="1200" noProof="0" dirty="0">
                          <a:solidFill>
                            <a:schemeClr val="tx1"/>
                          </a:solidFill>
                          <a:latin typeface="Arial"/>
                          <a:ea typeface="+mn-ea"/>
                          <a:cs typeface="Arial"/>
                        </a:rPr>
                        <a:t>dialogen, dela dina svar individuellt i Menti.com.</a:t>
                      </a:r>
                      <a:r>
                        <a:rPr lang="sv-SE" sz="1600" b="0" kern="1200" noProof="0" dirty="0">
                          <a:solidFill>
                            <a:prstClr val="black"/>
                          </a:solidFill>
                          <a:latin typeface="Arial"/>
                          <a:ea typeface="+mn-ea"/>
                          <a:cs typeface="+mn-cs"/>
                        </a:rPr>
                        <a:t>                                                        </a:t>
                      </a:r>
                      <a:r>
                        <a:rPr lang="sv-SE" sz="1600" kern="1200" noProof="0" dirty="0">
                          <a:solidFill>
                            <a:prstClr val="black"/>
                          </a:solidFill>
                          <a:latin typeface="Arial"/>
                          <a:ea typeface="+mn-ea"/>
                          <a:cs typeface="+mn-cs"/>
                        </a:rPr>
                        <a:t>10 min</a:t>
                      </a:r>
                      <a:endParaRPr lang="en-US" sz="1600" kern="1200" noProof="0" dirty="0">
                        <a:solidFill>
                          <a:srgbClr val="FF0000"/>
                        </a:solidFill>
                        <a:latin typeface="Arial"/>
                        <a:ea typeface="+mn-ea"/>
                        <a:cs typeface="+mn-cs"/>
                      </a:endParaRPr>
                    </a:p>
                    <a:p>
                      <a:pPr lvl="0">
                        <a:buNone/>
                      </a:pPr>
                      <a:r>
                        <a:rPr lang="sv-SE" sz="1350" kern="1200" noProof="0" dirty="0">
                          <a:solidFill>
                            <a:prstClr val="black"/>
                          </a:solidFill>
                          <a:latin typeface="Arial"/>
                          <a:ea typeface="+mn-ea"/>
                          <a:cs typeface="+mn-cs"/>
                        </a:rPr>
                        <a:t>   </a:t>
                      </a:r>
                      <a:endParaRPr lang="sv-SE" sz="1350" kern="1200" dirty="0">
                        <a:solidFill>
                          <a:prstClr val="black"/>
                        </a:solidFill>
                        <a:latin typeface="Arial"/>
                        <a:ea typeface="+mn-ea"/>
                        <a:cs typeface="+mn-cs"/>
                      </a:endParaRPr>
                    </a:p>
                  </a:txBody>
                  <a:tcPr marL="68580" marR="68580" marT="34290" marB="34290"/>
                </a:tc>
                <a:extLst>
                  <a:ext uri="{0D108BD9-81ED-4DB2-BD59-A6C34878D82A}">
                    <a16:rowId xmlns:a16="http://schemas.microsoft.com/office/drawing/2014/main" val="3710461187"/>
                  </a:ext>
                </a:extLst>
              </a:tr>
            </a:tbl>
          </a:graphicData>
        </a:graphic>
      </p:graphicFrame>
    </p:spTree>
    <p:extLst>
      <p:ext uri="{BB962C8B-B14F-4D97-AF65-F5344CB8AC3E}">
        <p14:creationId xmlns:p14="http://schemas.microsoft.com/office/powerpoint/2010/main" val="103121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derrubrik 2"/>
          <p:cNvSpPr>
            <a:spLocks noGrp="1"/>
          </p:cNvSpPr>
          <p:nvPr>
            <p:ph type="subTitle" idx="1"/>
          </p:nvPr>
        </p:nvSpPr>
        <p:spPr>
          <a:xfrm>
            <a:off x="909818" y="1397034"/>
            <a:ext cx="9178727" cy="1781175"/>
          </a:xfrm>
        </p:spPr>
        <p:txBody>
          <a:bodyPr/>
          <a:lstStyle/>
          <a:p>
            <a:r>
              <a:rPr lang="sv-SE" b="1" dirty="0" smtClean="0">
                <a:latin typeface="Arial"/>
                <a:ea typeface="Roboto Light"/>
                <a:cs typeface="Arial"/>
              </a:rPr>
              <a:t>Exempel</a:t>
            </a:r>
          </a:p>
          <a:p>
            <a:r>
              <a:rPr lang="sv-SE" dirty="0" smtClean="0">
                <a:ea typeface="Roboto Light"/>
              </a:rPr>
              <a:t>Paketering och slutresultat</a:t>
            </a:r>
            <a:endParaRPr lang="sv-SE" sz="2000" dirty="0"/>
          </a:p>
        </p:txBody>
      </p:sp>
    </p:spTree>
    <p:extLst>
      <p:ext uri="{BB962C8B-B14F-4D97-AF65-F5344CB8AC3E}">
        <p14:creationId xmlns:p14="http://schemas.microsoft.com/office/powerpoint/2010/main" val="26733465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ktangel 20"/>
          <p:cNvSpPr/>
          <p:nvPr/>
        </p:nvSpPr>
        <p:spPr>
          <a:xfrm>
            <a:off x="739560" y="474412"/>
            <a:ext cx="11171208" cy="369332"/>
          </a:xfrm>
          <a:prstGeom prst="rect">
            <a:avLst/>
          </a:prstGeom>
          <a:solidFill>
            <a:srgbClr val="A61380"/>
          </a:solidFill>
          <a:effectLst>
            <a:outerShdw blurRad="50800" dist="38100" dir="2700000" algn="tl" rotWithShape="0">
              <a:prstClr val="black">
                <a:alpha val="40000"/>
              </a:prstClr>
            </a:outerShdw>
          </a:effectLst>
        </p:spPr>
        <p:txBody>
          <a:bodyPr wrap="square">
            <a:spAutoFit/>
          </a:bodyPr>
          <a:lstStyle/>
          <a:p>
            <a:pPr marL="87313" algn="ctr"/>
            <a:r>
              <a:rPr lang="sv-SE" dirty="0">
                <a:solidFill>
                  <a:schemeClr val="bg1"/>
                </a:solidFill>
                <a:latin typeface="Arial" panose="020B0604020202020204" pitchFamily="34" charset="0"/>
                <a:cs typeface="Arial" panose="020B0604020202020204" pitchFamily="34" charset="0"/>
              </a:rPr>
              <a:t>Målbild: 2025 är vi den </a:t>
            </a:r>
            <a:r>
              <a:rPr lang="sv-SE" b="1" dirty="0">
                <a:solidFill>
                  <a:schemeClr val="bg1"/>
                </a:solidFill>
                <a:latin typeface="Arial" panose="020B0604020202020204" pitchFamily="34" charset="0"/>
                <a:cs typeface="Arial" panose="020B0604020202020204" pitchFamily="34" charset="0"/>
              </a:rPr>
              <a:t>självklara samarbetspartnern </a:t>
            </a:r>
            <a:r>
              <a:rPr lang="sv-SE" dirty="0">
                <a:solidFill>
                  <a:schemeClr val="bg1"/>
                </a:solidFill>
                <a:latin typeface="Arial" panose="020B0604020202020204" pitchFamily="34" charset="0"/>
                <a:cs typeface="Arial" panose="020B0604020202020204" pitchFamily="34" charset="0"/>
              </a:rPr>
              <a:t>i en föränderlig omvärld</a:t>
            </a:r>
            <a:r>
              <a:rPr lang="sv-SE" b="1" dirty="0">
                <a:solidFill>
                  <a:schemeClr val="bg1"/>
                </a:solidFill>
                <a:latin typeface="Arial" panose="020B0604020202020204" pitchFamily="34" charset="0"/>
                <a:cs typeface="Arial" panose="020B0604020202020204" pitchFamily="34" charset="0"/>
              </a:rPr>
              <a:t> </a:t>
            </a:r>
          </a:p>
        </p:txBody>
      </p:sp>
      <p:sp>
        <p:nvSpPr>
          <p:cNvPr id="22" name="Rektangel 21"/>
          <p:cNvSpPr/>
          <p:nvPr/>
        </p:nvSpPr>
        <p:spPr>
          <a:xfrm>
            <a:off x="739560" y="1167507"/>
            <a:ext cx="11157216" cy="1046440"/>
          </a:xfrm>
          <a:prstGeom prst="rect">
            <a:avLst/>
          </a:prstGeom>
          <a:solidFill>
            <a:schemeClr val="bg1">
              <a:lumMod val="95000"/>
            </a:schemeClr>
          </a:solidFill>
          <a:effectLst>
            <a:outerShdw blurRad="50800" dist="38100" dir="5400000" algn="t" rotWithShape="0">
              <a:prstClr val="black">
                <a:alpha val="40000"/>
              </a:prstClr>
            </a:outerShdw>
          </a:effectLst>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black"/>
                </a:solidFill>
                <a:effectLst/>
                <a:uLnTx/>
                <a:uFillTx/>
                <a:latin typeface="Arial"/>
                <a:ea typeface="+mn-ea"/>
                <a:cs typeface="+mn-cs"/>
              </a:rPr>
              <a:t>Med den </a:t>
            </a:r>
            <a:r>
              <a:rPr kumimoji="0" lang="sv-SE" sz="1400" b="1" i="0" u="none" strike="noStrike" kern="1200" cap="none" spc="0" normalizeH="0" baseline="0" noProof="0" dirty="0">
                <a:ln>
                  <a:noFill/>
                </a:ln>
                <a:solidFill>
                  <a:prstClr val="black"/>
                </a:solidFill>
                <a:effectLst/>
                <a:uLnTx/>
                <a:uFillTx/>
                <a:latin typeface="Arial"/>
                <a:ea typeface="+mn-ea"/>
                <a:cs typeface="+mn-cs"/>
              </a:rPr>
              <a:t>självklara samarbetspartnern menar</a:t>
            </a:r>
            <a:r>
              <a:rPr kumimoji="0" lang="sv-SE" sz="1400" b="1" i="0" u="none" strike="noStrike" kern="1200" cap="none" spc="0" normalizeH="0" noProof="0" dirty="0">
                <a:ln>
                  <a:noFill/>
                </a:ln>
                <a:solidFill>
                  <a:prstClr val="black"/>
                </a:solidFill>
                <a:effectLst/>
                <a:uLnTx/>
                <a:uFillTx/>
                <a:latin typeface="Arial"/>
                <a:ea typeface="+mn-ea"/>
                <a:cs typeface="+mn-cs"/>
              </a:rPr>
              <a:t> vi</a:t>
            </a:r>
            <a:r>
              <a:rPr kumimoji="0" lang="sv-SE" sz="1400" b="0" i="0" u="none" strike="noStrike" kern="1200" cap="none" spc="0" normalizeH="0" baseline="0" noProof="0" dirty="0">
                <a:ln>
                  <a:noFill/>
                </a:ln>
                <a:solidFill>
                  <a:prstClr val="black"/>
                </a:solidFill>
                <a:effectLst/>
                <a:uLnTx/>
                <a:uFillTx/>
                <a:latin typeface="Arial"/>
                <a:ea typeface="+mn-ea"/>
                <a:cs typeface="+mn-cs"/>
              </a:rPr>
              <a:t>: </a:t>
            </a:r>
            <a:r>
              <a:rPr kumimoji="0" lang="sv-SE" sz="1400" b="0" i="0" u="none" strike="noStrike" kern="1200" cap="none" spc="0" normalizeH="0" baseline="0" noProof="0" dirty="0">
                <a:ln>
                  <a:noFill/>
                </a:ln>
                <a:effectLst/>
                <a:uLnTx/>
                <a:uFillTx/>
                <a:latin typeface="Arial"/>
                <a:ea typeface="+mn-ea"/>
                <a:cs typeface="+mn-cs"/>
              </a:rPr>
              <a:t>Motiverad </a:t>
            </a:r>
            <a:r>
              <a:rPr kumimoji="0" lang="sv-SE" sz="1400" b="1" i="0" u="none" strike="noStrike" kern="1200" cap="none" spc="0" normalizeH="0" baseline="0" noProof="0" dirty="0">
                <a:ln>
                  <a:noFill/>
                </a:ln>
                <a:effectLst/>
                <a:uLnTx/>
                <a:uFillTx/>
                <a:latin typeface="Arial"/>
                <a:ea typeface="+mn-ea"/>
                <a:cs typeface="+mn-cs"/>
              </a:rPr>
              <a:t>∙</a:t>
            </a:r>
            <a:r>
              <a:rPr kumimoji="0" lang="sv-SE" sz="1400" b="0" i="0" u="none" strike="noStrike" kern="1200" cap="none" spc="0" normalizeH="0" baseline="0" noProof="0" dirty="0">
                <a:ln>
                  <a:noFill/>
                </a:ln>
                <a:effectLst/>
                <a:uLnTx/>
                <a:uFillTx/>
                <a:latin typeface="Arial"/>
                <a:ea typeface="+mn-ea"/>
                <a:cs typeface="+mn-cs"/>
              </a:rPr>
              <a:t> Kompetent </a:t>
            </a:r>
            <a:r>
              <a:rPr kumimoji="0" lang="sv-SE" sz="1400" b="1" i="0" u="none" strike="noStrike" kern="1200" cap="none" spc="0" normalizeH="0" baseline="0" noProof="0" dirty="0">
                <a:ln>
                  <a:noFill/>
                </a:ln>
                <a:effectLst/>
                <a:uLnTx/>
                <a:uFillTx/>
                <a:latin typeface="Arial"/>
                <a:ea typeface="+mn-ea"/>
                <a:cs typeface="+mn-cs"/>
              </a:rPr>
              <a:t>∙</a:t>
            </a:r>
            <a:r>
              <a:rPr kumimoji="0" lang="sv-SE" sz="1400" b="0" i="0" u="none" strike="noStrike" kern="1200" cap="none" spc="0" normalizeH="0" baseline="0" noProof="0" dirty="0">
                <a:ln>
                  <a:noFill/>
                </a:ln>
                <a:effectLst/>
                <a:uLnTx/>
                <a:uFillTx/>
                <a:latin typeface="Arial"/>
                <a:ea typeface="+mn-ea"/>
                <a:cs typeface="+mn-cs"/>
              </a:rPr>
              <a:t> Lyhörd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sv-SE" sz="1200" u="none" strike="noStrike" kern="1200" cap="none" spc="0" normalizeH="0" baseline="0" noProof="0" dirty="0">
                <a:ln>
                  <a:noFill/>
                </a:ln>
                <a:solidFill>
                  <a:prstClr val="black"/>
                </a:solidFill>
                <a:effectLst/>
                <a:uLnTx/>
                <a:uFillTx/>
                <a:latin typeface="Arial"/>
                <a:ea typeface="+mn-ea"/>
                <a:cs typeface="+mn-cs"/>
              </a:rPr>
              <a:t>Vi är nyfikna på vår omvärld och lyhörda för våra målgruppers behov och vad de värdesätter. Vi uppmärksammar de som är i kontakt med oss och bemöter dem med vänlighet och respekt. Vi är måna om att samspela, involvera och skapa goda relationer.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sv-SE" sz="1200" u="none" strike="noStrike" kern="1200" cap="none" spc="0" normalizeH="0" baseline="0" noProof="0" dirty="0">
                <a:ln>
                  <a:noFill/>
                </a:ln>
                <a:solidFill>
                  <a:prstClr val="black"/>
                </a:solidFill>
                <a:effectLst/>
                <a:uLnTx/>
                <a:uFillTx/>
                <a:latin typeface="Arial"/>
                <a:ea typeface="+mn-ea"/>
                <a:cs typeface="+mn-cs"/>
              </a:rPr>
              <a:t>Vi är behovsdrivna och hittar lösningar som är värdefulla för dem som ska använda dem. Vi är kunniga inom våra områden och öppna för att lära nytt. Vi har ett stort förtroende hos andra. Vi vågar utmana arbetssätt och invanda mönster.</a:t>
            </a:r>
          </a:p>
        </p:txBody>
      </p:sp>
      <p:sp>
        <p:nvSpPr>
          <p:cNvPr id="35" name="Rektangel 34"/>
          <p:cNvSpPr/>
          <p:nvPr/>
        </p:nvSpPr>
        <p:spPr>
          <a:xfrm>
            <a:off x="739560" y="2358946"/>
            <a:ext cx="11171208" cy="984885"/>
          </a:xfrm>
          <a:prstGeom prst="rect">
            <a:avLst/>
          </a:prstGeom>
          <a:solidFill>
            <a:schemeClr val="bg1">
              <a:lumMod val="95000"/>
            </a:schemeClr>
          </a:solidFill>
          <a:effectLst>
            <a:outerShdw blurRad="50800" dist="38100" dir="5400000" algn="t" rotWithShape="0">
              <a:prstClr val="black">
                <a:alpha val="40000"/>
              </a:prstClr>
            </a:outerShdw>
          </a:effectLst>
        </p:spPr>
        <p:txBody>
          <a:bodyPr wrap="square">
            <a:spAutoFit/>
          </a:bodyPr>
          <a:lstStyle/>
          <a:p>
            <a:pPr fontAlgn="base"/>
            <a:r>
              <a:rPr lang="sv-SE" sz="1400" dirty="0">
                <a:solidFill>
                  <a:prstClr val="black"/>
                </a:solidFill>
                <a:latin typeface="Arial"/>
              </a:rPr>
              <a:t>Med föränderlig omvärld menar vi:</a:t>
            </a:r>
          </a:p>
          <a:p>
            <a:pPr marL="285750" indent="-285750" fontAlgn="base">
              <a:buFont typeface="Arial" panose="020B0604020202020204" pitchFamily="34" charset="0"/>
              <a:buChar char="•"/>
            </a:pPr>
            <a:r>
              <a:rPr lang="sv-SE" sz="1100" dirty="0">
                <a:solidFill>
                  <a:prstClr val="black"/>
                </a:solidFill>
                <a:latin typeface="Arial"/>
              </a:rPr>
              <a:t>Ökat behov av innovation och digitalisering</a:t>
            </a:r>
          </a:p>
          <a:p>
            <a:pPr marL="285750" indent="-285750" fontAlgn="base">
              <a:buFont typeface="Arial" panose="020B0604020202020204" pitchFamily="34" charset="0"/>
              <a:buChar char="•"/>
            </a:pPr>
            <a:r>
              <a:rPr lang="sv-SE" sz="1100" dirty="0">
                <a:solidFill>
                  <a:prstClr val="black"/>
                </a:solidFill>
                <a:latin typeface="Arial"/>
              </a:rPr>
              <a:t>Högre krav på hållbarhet miljömässigt, ekonomiskt och socialt</a:t>
            </a:r>
          </a:p>
          <a:p>
            <a:pPr marL="285750" indent="-285750" fontAlgn="base">
              <a:buFont typeface="Arial" panose="020B0604020202020204" pitchFamily="34" charset="0"/>
              <a:buChar char="•"/>
            </a:pPr>
            <a:r>
              <a:rPr lang="sv-SE" sz="1100" dirty="0">
                <a:solidFill>
                  <a:prstClr val="black"/>
                </a:solidFill>
                <a:latin typeface="Arial"/>
              </a:rPr>
              <a:t>Ökade förväntningar från invånarna i staden och från verksamheten</a:t>
            </a:r>
          </a:p>
          <a:p>
            <a:pPr marL="285750" indent="-285750" fontAlgn="base">
              <a:buFont typeface="Arial" panose="020B0604020202020204" pitchFamily="34" charset="0"/>
              <a:buChar char="•"/>
            </a:pPr>
            <a:r>
              <a:rPr lang="sv-SE" sz="1100" dirty="0">
                <a:solidFill>
                  <a:prstClr val="black"/>
                </a:solidFill>
                <a:latin typeface="Arial"/>
              </a:rPr>
              <a:t>Nya kompetenser i vår omvärld och närvärld</a:t>
            </a:r>
          </a:p>
        </p:txBody>
      </p:sp>
      <p:sp>
        <p:nvSpPr>
          <p:cNvPr id="14" name="Rektangel 13"/>
          <p:cNvSpPr/>
          <p:nvPr/>
        </p:nvSpPr>
        <p:spPr>
          <a:xfrm>
            <a:off x="739560" y="3697437"/>
            <a:ext cx="11157217" cy="31039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 name="Bildobjekt 14"/>
          <p:cNvPicPr>
            <a:picLocks noChangeAspect="1"/>
          </p:cNvPicPr>
          <p:nvPr/>
        </p:nvPicPr>
        <p:blipFill rotWithShape="1">
          <a:blip r:embed="rId3" cstate="print">
            <a:duotone>
              <a:prstClr val="black"/>
              <a:srgbClr val="D9C3A5">
                <a:tint val="50000"/>
                <a:satMod val="180000"/>
              </a:srgbClr>
            </a:duotone>
            <a:extLst>
              <a:ext uri="{28A0092B-C50C-407E-A947-70E740481C1C}">
                <a14:useLocalDpi xmlns:a14="http://schemas.microsoft.com/office/drawing/2010/main" val="0"/>
              </a:ext>
            </a:extLst>
          </a:blip>
          <a:srcRect l="1277" r="-1"/>
          <a:stretch/>
        </p:blipFill>
        <p:spPr>
          <a:xfrm>
            <a:off x="4730823" y="4072770"/>
            <a:ext cx="3189466" cy="2579799"/>
          </a:xfrm>
          <a:prstGeom prst="rect">
            <a:avLst/>
          </a:prstGeom>
          <a:ln>
            <a:noFill/>
          </a:ln>
          <a:effectLst>
            <a:outerShdw blurRad="292100" dist="139700" dir="2700000" algn="tl" rotWithShape="0">
              <a:srgbClr val="333333">
                <a:alpha val="65000"/>
              </a:srgbClr>
            </a:outerShdw>
          </a:effectLst>
        </p:spPr>
      </p:pic>
      <p:pic>
        <p:nvPicPr>
          <p:cNvPr id="16" name="Bildobjekt 15"/>
          <p:cNvPicPr>
            <a:picLocks noChangeAspect="1"/>
          </p:cNvPicPr>
          <p:nvPr/>
        </p:nvPicPr>
        <p:blipFill rotWithShape="1">
          <a:blip r:embed="rId4" cstate="print">
            <a:extLst>
              <a:ext uri="{28A0092B-C50C-407E-A947-70E740481C1C}">
                <a14:useLocalDpi xmlns:a14="http://schemas.microsoft.com/office/drawing/2010/main" val="0"/>
              </a:ext>
            </a:extLst>
          </a:blip>
          <a:srcRect t="25520" b="18621"/>
          <a:stretch/>
        </p:blipFill>
        <p:spPr>
          <a:xfrm>
            <a:off x="858557" y="4072771"/>
            <a:ext cx="3147194" cy="2579799"/>
          </a:xfrm>
          <a:prstGeom prst="rect">
            <a:avLst/>
          </a:prstGeom>
          <a:ln>
            <a:noFill/>
          </a:ln>
          <a:effectLst>
            <a:outerShdw blurRad="292100" dist="139700" dir="2700000" algn="tl" rotWithShape="0">
              <a:srgbClr val="333333">
                <a:alpha val="65000"/>
              </a:srgbClr>
            </a:outerShdw>
          </a:effectLst>
        </p:spPr>
      </p:pic>
      <p:sp>
        <p:nvSpPr>
          <p:cNvPr id="17" name="Rektangel 16"/>
          <p:cNvSpPr/>
          <p:nvPr/>
        </p:nvSpPr>
        <p:spPr>
          <a:xfrm>
            <a:off x="739562" y="3697915"/>
            <a:ext cx="2949846"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När vi har nått målbilden 2025… </a:t>
            </a:r>
          </a:p>
        </p:txBody>
      </p:sp>
      <p:sp>
        <p:nvSpPr>
          <p:cNvPr id="18" name="textruta 17"/>
          <p:cNvSpPr txBox="1"/>
          <p:nvPr/>
        </p:nvSpPr>
        <p:spPr>
          <a:xfrm>
            <a:off x="6014882" y="4126078"/>
            <a:ext cx="1951950" cy="104644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a:ln>
                  <a:noFill/>
                </a:ln>
                <a:solidFill>
                  <a:prstClr val="black"/>
                </a:solidFill>
                <a:effectLst/>
                <a:uLnTx/>
                <a:uFillTx/>
                <a:latin typeface="Calibri" panose="020F0502020204030204"/>
                <a:ea typeface="+mn-ea"/>
                <a:cs typeface="+mn-cs"/>
              </a:rPr>
              <a:t>Känner vi att vi har:</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1" i="0" u="none" strike="noStrike" kern="1200" cap="none" spc="0" normalizeH="0" baseline="0" noProof="0">
                <a:ln>
                  <a:noFill/>
                </a:ln>
                <a:solidFill>
                  <a:prstClr val="black"/>
                </a:solidFill>
                <a:effectLst/>
                <a:uLnTx/>
                <a:uFillTx/>
                <a:latin typeface="Calibri" panose="020F0502020204030204"/>
                <a:ea typeface="+mn-ea"/>
                <a:cs typeface="+mn-cs"/>
              </a:rPr>
              <a:t>Trygghet och lugn</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1" i="0" u="none" strike="noStrike" kern="1200" cap="none" spc="0" normalizeH="0" baseline="0" noProof="0">
                <a:ln>
                  <a:noFill/>
                </a:ln>
                <a:solidFill>
                  <a:prstClr val="black"/>
                </a:solidFill>
                <a:effectLst/>
                <a:uLnTx/>
                <a:uFillTx/>
                <a:latin typeface="Calibri" panose="020F0502020204030204"/>
                <a:ea typeface="+mn-ea"/>
                <a:cs typeface="+mn-cs"/>
              </a:rPr>
              <a:t>Tydliga förväntningar och att arbetet går lätt</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1" i="0" u="none" strike="noStrike" kern="1200" cap="none" spc="0" normalizeH="0" baseline="0" noProof="0">
                <a:ln>
                  <a:noFill/>
                </a:ln>
                <a:solidFill>
                  <a:prstClr val="black"/>
                </a:solidFill>
                <a:effectLst/>
                <a:uLnTx/>
                <a:uFillTx/>
                <a:latin typeface="Calibri" panose="020F0502020204030204"/>
                <a:ea typeface="+mn-ea"/>
                <a:cs typeface="+mn-cs"/>
              </a:rPr>
              <a:t>Samhörighet</a:t>
            </a:r>
          </a:p>
        </p:txBody>
      </p:sp>
      <p:pic>
        <p:nvPicPr>
          <p:cNvPr id="19" name="Bildobjekt 18"/>
          <p:cNvPicPr>
            <a:picLocks noChangeAspect="1"/>
          </p:cNvPicPr>
          <p:nvPr/>
        </p:nvPicPr>
        <p:blipFill rotWithShape="1">
          <a:blip r:embed="rId5" cstate="print">
            <a:duotone>
              <a:prstClr val="black"/>
              <a:srgbClr val="D9C3A5">
                <a:tint val="50000"/>
                <a:satMod val="180000"/>
              </a:srgbClr>
            </a:duotone>
            <a:extLst>
              <a:ext uri="{BEBA8EAE-BF5A-486C-A8C5-ECC9F3942E4B}">
                <a14:imgProps xmlns:a14="http://schemas.microsoft.com/office/drawing/2010/main">
                  <a14:imgLayer r:embed="rId6">
                    <a14:imgEffect>
                      <a14:colorTemperature colorTemp="4700"/>
                    </a14:imgEffect>
                  </a14:imgLayer>
                </a14:imgProps>
              </a:ext>
              <a:ext uri="{28A0092B-C50C-407E-A947-70E740481C1C}">
                <a14:useLocalDpi xmlns:a14="http://schemas.microsoft.com/office/drawing/2010/main" val="0"/>
              </a:ext>
            </a:extLst>
          </a:blip>
          <a:srcRect l="23874"/>
          <a:stretch/>
        </p:blipFill>
        <p:spPr>
          <a:xfrm>
            <a:off x="8610497" y="4104990"/>
            <a:ext cx="3147194" cy="2579799"/>
          </a:xfrm>
          <a:prstGeom prst="rect">
            <a:avLst/>
          </a:prstGeom>
          <a:ln>
            <a:noFill/>
          </a:ln>
          <a:effectLst>
            <a:outerShdw blurRad="292100" dist="139700" dir="2700000" algn="tl" rotWithShape="0">
              <a:srgbClr val="333333">
                <a:alpha val="65000"/>
              </a:srgbClr>
            </a:outerShdw>
          </a:effectLst>
        </p:spPr>
      </p:pic>
      <p:sp>
        <p:nvSpPr>
          <p:cNvPr id="20" name="textruta 19"/>
          <p:cNvSpPr txBox="1"/>
          <p:nvPr/>
        </p:nvSpPr>
        <p:spPr>
          <a:xfrm>
            <a:off x="841160" y="4072771"/>
            <a:ext cx="1882872" cy="8617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panose="020F0502020204030204"/>
                <a:ea typeface="+mn-ea"/>
                <a:cs typeface="+mn-cs"/>
              </a:rPr>
              <a:t>Hör vi att vi är:</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1" i="0" u="none" strike="noStrike" kern="1200" cap="none" spc="0" normalizeH="0" baseline="0" noProof="0" dirty="0">
                <a:ln>
                  <a:noFill/>
                </a:ln>
                <a:solidFill>
                  <a:prstClr val="black"/>
                </a:solidFill>
                <a:effectLst/>
                <a:uLnTx/>
                <a:uFillTx/>
                <a:latin typeface="Calibri" panose="020F0502020204030204"/>
                <a:ea typeface="+mn-ea"/>
                <a:cs typeface="+mn-cs"/>
              </a:rPr>
              <a:t>Relevanta</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1" i="0" u="none" strike="noStrike" kern="1200" cap="none" spc="0" normalizeH="0" baseline="0" noProof="0" dirty="0">
                <a:ln>
                  <a:noFill/>
                </a:ln>
                <a:solidFill>
                  <a:prstClr val="black"/>
                </a:solidFill>
                <a:effectLst/>
                <a:uLnTx/>
                <a:uFillTx/>
                <a:latin typeface="Calibri" panose="020F0502020204030204"/>
                <a:ea typeface="+mn-ea"/>
                <a:cs typeface="+mn-cs"/>
              </a:rPr>
              <a:t>Pålitlig och gör skillnad</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1" i="0" u="none" strike="noStrike" kern="1200" cap="none" spc="0" normalizeH="0" baseline="0" noProof="0" dirty="0">
                <a:ln>
                  <a:noFill/>
                </a:ln>
                <a:solidFill>
                  <a:prstClr val="black"/>
                </a:solidFill>
                <a:effectLst/>
                <a:uLnTx/>
                <a:uFillTx/>
                <a:latin typeface="Calibri" panose="020F0502020204030204"/>
                <a:ea typeface="+mn-ea"/>
                <a:cs typeface="+mn-cs"/>
              </a:rPr>
              <a:t>Kompetenta</a:t>
            </a:r>
          </a:p>
        </p:txBody>
      </p:sp>
      <p:sp>
        <p:nvSpPr>
          <p:cNvPr id="23" name="textruta 22"/>
          <p:cNvSpPr txBox="1"/>
          <p:nvPr/>
        </p:nvSpPr>
        <p:spPr>
          <a:xfrm>
            <a:off x="8702022" y="4131565"/>
            <a:ext cx="2964145" cy="12311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panose="020F0502020204030204"/>
                <a:ea typeface="+mn-ea"/>
                <a:cs typeface="+mn-cs"/>
              </a:rPr>
              <a:t>Känner vi att vi är:</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1" i="0" u="none" strike="noStrike" kern="1200" cap="none" spc="0" normalizeH="0" baseline="0" noProof="0" dirty="0">
                <a:ln>
                  <a:noFill/>
                </a:ln>
                <a:solidFill>
                  <a:prstClr val="black"/>
                </a:solidFill>
                <a:effectLst/>
                <a:uLnTx/>
                <a:uFillTx/>
                <a:latin typeface="Calibri" panose="020F0502020204030204"/>
                <a:ea typeface="+mn-ea"/>
                <a:cs typeface="+mn-cs"/>
              </a:rPr>
              <a:t>Stolta</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1" i="0" u="none" strike="noStrike" kern="1200" cap="none" spc="0" normalizeH="0" baseline="0" noProof="0" dirty="0">
                <a:ln>
                  <a:noFill/>
                </a:ln>
                <a:solidFill>
                  <a:prstClr val="black"/>
                </a:solidFill>
                <a:effectLst/>
                <a:uLnTx/>
                <a:uFillTx/>
                <a:latin typeface="Calibri" panose="020F0502020204030204"/>
                <a:ea typeface="+mn-ea"/>
                <a:cs typeface="+mn-cs"/>
              </a:rPr>
              <a:t>Nöjda </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1" i="0" u="none" strike="noStrike" kern="1200" cap="none" spc="0" normalizeH="0" baseline="0" noProof="0" dirty="0">
                <a:ln>
                  <a:noFill/>
                </a:ln>
                <a:solidFill>
                  <a:prstClr val="black"/>
                </a:solidFill>
                <a:effectLst/>
                <a:uLnTx/>
                <a:uFillTx/>
                <a:latin typeface="Calibri" panose="020F0502020204030204"/>
                <a:ea typeface="+mn-ea"/>
                <a:cs typeface="+mn-cs"/>
              </a:rPr>
              <a:t>Behövda</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1" i="0" u="none" strike="noStrike" kern="1200" cap="none" spc="0" normalizeH="0" baseline="0" noProof="0" dirty="0">
                <a:ln>
                  <a:noFill/>
                </a:ln>
                <a:solidFill>
                  <a:prstClr val="black"/>
                </a:solidFill>
                <a:effectLst/>
                <a:uLnTx/>
                <a:uFillTx/>
                <a:latin typeface="Calibri" panose="020F0502020204030204"/>
                <a:ea typeface="+mn-ea"/>
                <a:cs typeface="+mn-cs"/>
              </a:rPr>
              <a:t>Delaktiga</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1" i="0" u="none" strike="noStrike" kern="1200" cap="none" spc="0" normalizeH="0" baseline="0" noProof="0" dirty="0">
                <a:ln>
                  <a:noFill/>
                </a:ln>
                <a:solidFill>
                  <a:prstClr val="black"/>
                </a:solidFill>
                <a:effectLst/>
                <a:uLnTx/>
                <a:uFillTx/>
                <a:latin typeface="Calibri" panose="020F0502020204030204"/>
                <a:ea typeface="+mn-ea"/>
                <a:cs typeface="+mn-cs"/>
              </a:rPr>
              <a:t>Glada</a:t>
            </a:r>
          </a:p>
        </p:txBody>
      </p:sp>
      <p:sp>
        <p:nvSpPr>
          <p:cNvPr id="2" name="textruta 1"/>
          <p:cNvSpPr txBox="1"/>
          <p:nvPr/>
        </p:nvSpPr>
        <p:spPr>
          <a:xfrm>
            <a:off x="655792" y="880733"/>
            <a:ext cx="2004523" cy="307777"/>
          </a:xfrm>
          <a:prstGeom prst="rect">
            <a:avLst/>
          </a:prstGeom>
          <a:noFill/>
        </p:spPr>
        <p:txBody>
          <a:bodyPr wrap="none" rtlCol="0">
            <a:spAutoFit/>
          </a:bodyPr>
          <a:lstStyle/>
          <a:p>
            <a:r>
              <a:rPr lang="sv-SE" sz="1400" dirty="0" smtClean="0">
                <a:solidFill>
                  <a:schemeClr val="accent5"/>
                </a:solidFill>
              </a:rPr>
              <a:t>Resultat från workshop 3</a:t>
            </a:r>
            <a:endParaRPr lang="sv-SE" sz="1400" dirty="0">
              <a:solidFill>
                <a:schemeClr val="accent5"/>
              </a:solidFill>
            </a:endParaRPr>
          </a:p>
        </p:txBody>
      </p:sp>
      <p:sp>
        <p:nvSpPr>
          <p:cNvPr id="27" name="textruta 26"/>
          <p:cNvSpPr txBox="1"/>
          <p:nvPr/>
        </p:nvSpPr>
        <p:spPr>
          <a:xfrm>
            <a:off x="655792" y="166635"/>
            <a:ext cx="5981988" cy="307777"/>
          </a:xfrm>
          <a:prstGeom prst="rect">
            <a:avLst/>
          </a:prstGeom>
          <a:noFill/>
        </p:spPr>
        <p:txBody>
          <a:bodyPr wrap="square" rtlCol="0">
            <a:spAutoFit/>
          </a:bodyPr>
          <a:lstStyle/>
          <a:p>
            <a:r>
              <a:rPr lang="sv-SE" sz="1400" dirty="0" smtClean="0">
                <a:solidFill>
                  <a:schemeClr val="accent5"/>
                </a:solidFill>
              </a:rPr>
              <a:t>Resultat från workshop 1 och 2</a:t>
            </a:r>
            <a:endParaRPr lang="sv-SE" sz="1400" dirty="0">
              <a:solidFill>
                <a:schemeClr val="accent5"/>
              </a:solidFill>
            </a:endParaRPr>
          </a:p>
        </p:txBody>
      </p:sp>
      <p:sp>
        <p:nvSpPr>
          <p:cNvPr id="28" name="textruta 27"/>
          <p:cNvSpPr txBox="1"/>
          <p:nvPr/>
        </p:nvSpPr>
        <p:spPr>
          <a:xfrm>
            <a:off x="719509" y="3389899"/>
            <a:ext cx="2004523" cy="307777"/>
          </a:xfrm>
          <a:prstGeom prst="rect">
            <a:avLst/>
          </a:prstGeom>
          <a:noFill/>
        </p:spPr>
        <p:txBody>
          <a:bodyPr wrap="none" rtlCol="0">
            <a:spAutoFit/>
          </a:bodyPr>
          <a:lstStyle/>
          <a:p>
            <a:r>
              <a:rPr lang="sv-SE" sz="1400" dirty="0" smtClean="0">
                <a:solidFill>
                  <a:schemeClr val="accent5"/>
                </a:solidFill>
              </a:rPr>
              <a:t>Resultat från workshop 4</a:t>
            </a:r>
            <a:endParaRPr lang="sv-SE" sz="1400" dirty="0">
              <a:solidFill>
                <a:schemeClr val="accent5"/>
              </a:solidFill>
            </a:endParaRPr>
          </a:p>
        </p:txBody>
      </p:sp>
    </p:spTree>
    <p:extLst>
      <p:ext uri="{BB962C8B-B14F-4D97-AF65-F5344CB8AC3E}">
        <p14:creationId xmlns:p14="http://schemas.microsoft.com/office/powerpoint/2010/main" val="4205666116"/>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öljande sidor">
  <a:themeElements>
    <a:clrScheme name="Persson">
      <a:dk1>
        <a:sysClr val="windowText" lastClr="000000"/>
      </a:dk1>
      <a:lt1>
        <a:sysClr val="window" lastClr="FFFFFF"/>
      </a:lt1>
      <a:dk2>
        <a:srgbClr val="595959"/>
      </a:dk2>
      <a:lt2>
        <a:srgbClr val="E7E6E6"/>
      </a:lt2>
      <a:accent1>
        <a:srgbClr val="E3000F"/>
      </a:accent1>
      <a:accent2>
        <a:srgbClr val="0095DB"/>
      </a:accent2>
      <a:accent3>
        <a:srgbClr val="A6A6A6"/>
      </a:accent3>
      <a:accent4>
        <a:srgbClr val="A61380"/>
      </a:accent4>
      <a:accent5>
        <a:srgbClr val="76B828"/>
      </a:accent5>
      <a:accent6>
        <a:srgbClr val="595959"/>
      </a:accent6>
      <a:hlink>
        <a:srgbClr val="0563C1"/>
      </a:hlink>
      <a:folHlink>
        <a:srgbClr val="954F72"/>
      </a:folHlink>
    </a:clrScheme>
    <a:fontScheme name="_Perss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Första sida med färgad bakgrund">
  <a:themeElements>
    <a:clrScheme name="Persson">
      <a:dk1>
        <a:sysClr val="windowText" lastClr="000000"/>
      </a:dk1>
      <a:lt1>
        <a:sysClr val="window" lastClr="FFFFFF"/>
      </a:lt1>
      <a:dk2>
        <a:srgbClr val="595959"/>
      </a:dk2>
      <a:lt2>
        <a:srgbClr val="E7E6E6"/>
      </a:lt2>
      <a:accent1>
        <a:srgbClr val="E3000F"/>
      </a:accent1>
      <a:accent2>
        <a:srgbClr val="0095DB"/>
      </a:accent2>
      <a:accent3>
        <a:srgbClr val="A6A6A6"/>
      </a:accent3>
      <a:accent4>
        <a:srgbClr val="A61380"/>
      </a:accent4>
      <a:accent5>
        <a:srgbClr val="76B828"/>
      </a:accent5>
      <a:accent6>
        <a:srgbClr val="595959"/>
      </a:accent6>
      <a:hlink>
        <a:srgbClr val="0563C1"/>
      </a:hlink>
      <a:folHlink>
        <a:srgbClr val="954F72"/>
      </a:folHlink>
    </a:clrScheme>
    <a:fontScheme name="_Perss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b2ba3d5-ae7e-4872-ab6d-f5dc97d22469">
      <Value>1</Value>
    </TaxCatchAll>
    <kf5321c52a534cb6a765f3faf36eabeb xmlns="3368f6b0-661b-4854-ac17-178fc88f1a5c">
      <Terms xmlns="http://schemas.microsoft.com/office/infopath/2007/PartnerControls">
        <TermInfo xmlns="http://schemas.microsoft.com/office/infopath/2007/PartnerControls">
          <TermName xmlns="http://schemas.microsoft.com/office/infopath/2007/PartnerControls">Stadsledningsförvaltningen</TermName>
          <TermId xmlns="http://schemas.microsoft.com/office/infopath/2007/PartnerControls">b6fc8a29-992e-469d-83ac-4d8ea7b94e08</TermId>
        </TermInfo>
      </Terms>
    </kf5321c52a534cb6a765f3faf36eabeb>
    <b89223313b284f2a879bf9c1e2dff829 xmlns="3368f6b0-661b-4854-ac17-178fc88f1a5c">
      <Terms xmlns="http://schemas.microsoft.com/office/infopath/2007/PartnerControls"/>
    </b89223313b284f2a879bf9c1e2dff829>
    <lcf76f155ced4ddcb4097134ff3c332f xmlns="43c874a7-d713-4524-9ca2-07f48f8a60be">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Organisation Team Document" ma:contentTypeID="0x010100B16161C1156749828247A73D71908800003688C1375AB3496E9D965A30C48E06910080E1D3F0A6F9F14B9702FD8B6A8BF80E" ma:contentTypeVersion="11" ma:contentTypeDescription="Organisation Team Document Content Type" ma:contentTypeScope="" ma:versionID="ae05f015fa9a835feaf4ee9609044b5f">
  <xsd:schema xmlns:xsd="http://www.w3.org/2001/XMLSchema" xmlns:xs="http://www.w3.org/2001/XMLSchema" xmlns:p="http://schemas.microsoft.com/office/2006/metadata/properties" xmlns:ns2="3368f6b0-661b-4854-ac17-178fc88f1a5c" xmlns:ns3="7b2ba3d5-ae7e-4872-ab6d-f5dc97d22469" xmlns:ns4="43c874a7-d713-4524-9ca2-07f48f8a60be" targetNamespace="http://schemas.microsoft.com/office/2006/metadata/properties" ma:root="true" ma:fieldsID="4e4ca880b1eb5318749b9401ce9db374" ns2:_="" ns3:_="" ns4:_="">
    <xsd:import namespace="3368f6b0-661b-4854-ac17-178fc88f1a5c"/>
    <xsd:import namespace="7b2ba3d5-ae7e-4872-ab6d-f5dc97d22469"/>
    <xsd:import namespace="43c874a7-d713-4524-9ca2-07f48f8a60be"/>
    <xsd:element name="properties">
      <xsd:complexType>
        <xsd:sequence>
          <xsd:element name="documentManagement">
            <xsd:complexType>
              <xsd:all>
                <xsd:element ref="ns2:kf5321c52a534cb6a765f3faf36eabeb" minOccurs="0"/>
                <xsd:element ref="ns3:TaxCatchAll" minOccurs="0"/>
                <xsd:element ref="ns3:TaxCatchAllLabel" minOccurs="0"/>
                <xsd:element ref="ns2:b89223313b284f2a879bf9c1e2dff829" minOccurs="0"/>
                <xsd:element ref="ns4:MediaServiceAutoKeyPoints" minOccurs="0"/>
                <xsd:element ref="ns4:MediaServiceKeyPoints" minOccurs="0"/>
                <xsd:element ref="ns4:lcf76f155ced4ddcb4097134ff3c332f" minOccurs="0"/>
                <xsd:element ref="ns4:MediaLengthInSeconds"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8f6b0-661b-4854-ac17-178fc88f1a5c" elementFormDefault="qualified">
    <xsd:import namespace="http://schemas.microsoft.com/office/2006/documentManagement/types"/>
    <xsd:import namespace="http://schemas.microsoft.com/office/infopath/2007/PartnerControls"/>
    <xsd:element name="kf5321c52a534cb6a765f3faf36eabeb" ma:index="8" nillable="true" ma:taxonomy="true" ma:internalName="kf5321c52a534cb6a765f3faf36eabeb" ma:taxonomyFieldName="DWDivision" ma:displayName="Förvaltning/bolag" ma:default="1;#Stadsledningsförvaltningen|b6fc8a29-992e-469d-83ac-4d8ea7b94e08" ma:fieldId="{4f5321c5-2a53-4cb6-a765-f3faf36eabeb}" ma:sspId="754130b2-2ff3-49ba-9a00-32ff45e7998b" ma:termSetId="575a2405-2654-44ea-af94-f4d16c8f5d45" ma:anchorId="00000000-0000-0000-0000-000000000000" ma:open="false" ma:isKeyword="false">
      <xsd:complexType>
        <xsd:sequence>
          <xsd:element ref="pc:Terms" minOccurs="0" maxOccurs="1"/>
        </xsd:sequence>
      </xsd:complexType>
    </xsd:element>
    <xsd:element name="b89223313b284f2a879bf9c1e2dff829" ma:index="12" nillable="true" ma:taxonomy="true" ma:internalName="b89223313b284f2a879bf9c1e2dff829" ma:taxonomyFieldName="DWTaxonomyDocumentType" ma:displayName="Dokumenttyp (taggar)" ma:fieldId="{b8922331-3b28-4f2a-879b-f9c1e2dff829}" ma:sspId="754130b2-2ff3-49ba-9a00-32ff45e7998b" ma:termSetId="8d307d21-41b6-4f7d-a6c8-085fb531d5a1" ma:anchorId="00000000-0000-0000-0000-000000000000" ma:open="false" ma:isKeyword="false">
      <xsd:complexType>
        <xsd:sequence>
          <xsd:element ref="pc:Terms" minOccurs="0" maxOccurs="1"/>
        </xsd:sequence>
      </xsd:complexType>
    </xsd:element>
    <xsd:element name="SharedWithUsers" ma:index="19"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at med informa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b2ba3d5-ae7e-4872-ab6d-f5dc97d22469" elementFormDefault="qualified">
    <xsd:import namespace="http://schemas.microsoft.com/office/2006/documentManagement/types"/>
    <xsd:import namespace="http://schemas.microsoft.com/office/infopath/2007/PartnerControls"/>
    <xsd:element name="TaxCatchAll" ma:index="9" nillable="true" ma:displayName="Taxonomy Catch All Column" ma:hidden="true" ma:list="{982b7f94-bfc4-4e9f-bcf6-da5f3cdc5c0e}" ma:internalName="TaxCatchAll" ma:showField="CatchAllData" ma:web="3368f6b0-661b-4854-ac17-178fc88f1a5c">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982b7f94-bfc4-4e9f-bcf6-da5f3cdc5c0e}" ma:internalName="TaxCatchAllLabel" ma:readOnly="true" ma:showField="CatchAllDataLabel" ma:web="3368f6b0-661b-4854-ac17-178fc88f1a5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3c874a7-d713-4524-9ca2-07f48f8a60be" elementFormDefault="qualified">
    <xsd:import namespace="http://schemas.microsoft.com/office/2006/documentManagement/types"/>
    <xsd:import namespace="http://schemas.microsoft.com/office/infopath/2007/PartnerControls"/>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lcf76f155ced4ddcb4097134ff3c332f" ma:index="17" nillable="true" ma:taxonomy="true" ma:internalName="lcf76f155ced4ddcb4097134ff3c332f" ma:taxonomyFieldName="MediaServiceImageTags" ma:displayName="Bildmarkeringar" ma:readOnly="false" ma:fieldId="{5cf76f15-5ced-4ddc-b409-7134ff3c332f}" ma:taxonomyMulti="true" ma:sspId="754130b2-2ff3-49ba-9a00-32ff45e7998b" ma:termSetId="09814cd3-568e-fe90-9814-8d621ff8fb84" ma:anchorId="fba54fb3-c3e1-fe81-a776-ca4b69148c4d" ma:open="true" ma:isKeyword="false">
      <xsd:complexType>
        <xsd:sequence>
          <xsd:element ref="pc:Terms" minOccurs="0" maxOccurs="1"/>
        </xsd:sequence>
      </xsd:complex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228312A-98C5-4458-9E06-BBCC5937FC55}">
  <ds:schemaRefs>
    <ds:schemaRef ds:uri="3368f6b0-661b-4854-ac17-178fc88f1a5c"/>
    <ds:schemaRef ds:uri="http://purl.org/dc/elements/1.1/"/>
    <ds:schemaRef ds:uri="http://schemas.microsoft.com/office/2006/metadata/properties"/>
    <ds:schemaRef ds:uri="http://purl.org/dc/terms/"/>
    <ds:schemaRef ds:uri="http://schemas.microsoft.com/office/infopath/2007/PartnerControls"/>
    <ds:schemaRef ds:uri="http://schemas.microsoft.com/office/2006/documentManagement/types"/>
    <ds:schemaRef ds:uri="7b2ba3d5-ae7e-4872-ab6d-f5dc97d22469"/>
    <ds:schemaRef ds:uri="http://schemas.openxmlformats.org/package/2006/metadata/core-properties"/>
    <ds:schemaRef ds:uri="43c874a7-d713-4524-9ca2-07f48f8a60be"/>
    <ds:schemaRef ds:uri="http://www.w3.org/XML/1998/namespace"/>
    <ds:schemaRef ds:uri="http://purl.org/dc/dcmitype/"/>
  </ds:schemaRefs>
</ds:datastoreItem>
</file>

<file path=customXml/itemProps2.xml><?xml version="1.0" encoding="utf-8"?>
<ds:datastoreItem xmlns:ds="http://schemas.openxmlformats.org/officeDocument/2006/customXml" ds:itemID="{CCAAECDD-AC7C-4E97-B7B2-9DCEC0F9FC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8f6b0-661b-4854-ac17-178fc88f1a5c"/>
    <ds:schemaRef ds:uri="7b2ba3d5-ae7e-4872-ab6d-f5dc97d22469"/>
    <ds:schemaRef ds:uri="43c874a7-d713-4524-9ca2-07f48f8a60b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1D30D98-7443-4AF3-B861-9C070684E1D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1887</TotalTime>
  <Words>2085</Words>
  <Application>Microsoft Office PowerPoint</Application>
  <PresentationFormat>Bredbild</PresentationFormat>
  <Paragraphs>217</Paragraphs>
  <Slides>13</Slides>
  <Notes>12</Notes>
  <HiddenSlides>0</HiddenSlides>
  <MMClips>0</MMClips>
  <ScaleCrop>false</ScaleCrop>
  <HeadingPairs>
    <vt:vector size="6" baseType="variant">
      <vt:variant>
        <vt:lpstr>Använt teckensnitt</vt:lpstr>
      </vt:variant>
      <vt:variant>
        <vt:i4>5</vt:i4>
      </vt:variant>
      <vt:variant>
        <vt:lpstr>Tema</vt:lpstr>
      </vt:variant>
      <vt:variant>
        <vt:i4>3</vt:i4>
      </vt:variant>
      <vt:variant>
        <vt:lpstr>Bildrubriker</vt:lpstr>
      </vt:variant>
      <vt:variant>
        <vt:i4>13</vt:i4>
      </vt:variant>
    </vt:vector>
  </HeadingPairs>
  <TitlesOfParts>
    <vt:vector size="21" baseType="lpstr">
      <vt:lpstr>Arial</vt:lpstr>
      <vt:lpstr>Calibri</vt:lpstr>
      <vt:lpstr>Calibri Light</vt:lpstr>
      <vt:lpstr>HelveticaNeueLT Std</vt:lpstr>
      <vt:lpstr>Roboto Light</vt:lpstr>
      <vt:lpstr>Office-tema</vt:lpstr>
      <vt:lpstr>Följande sidor</vt:lpstr>
      <vt:lpstr>2_Första sida med färgad bakgrund</vt:lpstr>
      <vt:lpstr>   </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Dialog i grupp</vt:lpstr>
      <vt:lpstr>        </vt:lpstr>
      <vt:lpstr>PowerPoint-presentation</vt:lpstr>
      <vt:lpstr>PowerPoint-presentation</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Schultz Mette - SLF</dc:creator>
  <cp:lastModifiedBy>Schultz Mette - SLF</cp:lastModifiedBy>
  <cp:revision>99</cp:revision>
  <cp:lastPrinted>2022-07-01T10:57:15Z</cp:lastPrinted>
  <dcterms:created xsi:type="dcterms:W3CDTF">2022-04-26T13:00:59Z</dcterms:created>
  <dcterms:modified xsi:type="dcterms:W3CDTF">2022-11-28T08:57:10Z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0x010100B16161C1156749828247A73D71908800003688C1375AB3496E9D965A30C48E06910080E1D3F0A6F9F14B9702FD8B6A8BF80E</vt:lpwstr>
  </property>
  <property fmtid="{D5CDD505-2E9C-101B-9397-08002B2CF9AE}" pid="3" name="DWDivision">
    <vt:lpwstr>1;#Stadsledningsförvaltningen|b6fc8a29-992e-469d-83ac-4d8ea7b94e08</vt:lpwstr>
  </property>
  <property fmtid="{D5CDD505-2E9C-101B-9397-08002B2CF9AE}" pid="4" name="DWTaxonomyDocumentType">
    <vt:lpwstr/>
  </property>
  <property fmtid="{D5CDD505-2E9C-101B-9397-08002B2CF9AE}" pid="5" name="MediaServiceImageTags">
    <vt:lpwstr/>
  </property>
</Properties>
</file>