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6"/>
  </p:notesMasterIdLst>
  <p:sldIdLst>
    <p:sldId id="260" r:id="rId3"/>
    <p:sldId id="258" r:id="rId4"/>
    <p:sldId id="259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06FC4-A2F4-40FD-B79A-CCCB60FFD48C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ADC43-F489-44EE-9C8B-491DE9E5E5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512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Dialog</a:t>
            </a:r>
            <a:r>
              <a:rPr lang="sv-SE" baseline="0" dirty="0"/>
              <a:t>stöd för att arbeta vidare med målbilden på verksamhetsnivå.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59761-9EC3-BC46-AA52-FD0C8C7C84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496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1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95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91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3233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7339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8906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418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694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7434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9621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448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7860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5233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0483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374586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13C5AC0-FFEA-9621-6C1B-011BE7E4C3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16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00BF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9783BFCD-79B3-D016-54D8-3F0841873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367963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74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a, Rubrik och brödtext - Grön bård med grön bakgrund">
    <p:bg>
      <p:bgPr>
        <a:solidFill>
          <a:srgbClr val="00BF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9783BFCD-79B3-D016-54D8-3F0841873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3000"/>
            <a:ext cx="912000" cy="912000"/>
          </a:xfrm>
          <a:prstGeom prst="rect">
            <a:avLst/>
          </a:prstGeom>
        </p:spPr>
      </p:pic>
      <p:sp>
        <p:nvSpPr>
          <p:cNvPr id="4" name="Rubrik 1">
            <a:extLst>
              <a:ext uri="{FF2B5EF4-FFF2-40B4-BE49-F238E27FC236}">
                <a16:creationId xmlns:a16="http://schemas.microsoft.com/office/drawing/2014/main" id="{9CBC6EC5-162A-86BD-74E3-2291E3CA0D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54541163-78FB-DBA8-A37E-C789C81D03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165523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55241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1723516"/>
            <a:ext cx="12192000" cy="5134484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D9BB0FF-87EF-F44D-6DB2-654FB6BC1B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2000" cy="912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8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6" name="Underrubrik 2">
            <a:extLst>
              <a:ext uri="{FF2B5EF4-FFF2-40B4-BE49-F238E27FC236}">
                <a16:creationId xmlns:a16="http://schemas.microsoft.com/office/drawing/2014/main" id="{67D66370-776E-E1AB-2C18-B343B4D7E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rgbClr val="1A35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3104038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bild">
    <p:bg>
      <p:bgPr>
        <a:solidFill>
          <a:srgbClr val="00BF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1723516"/>
            <a:ext cx="12192000" cy="5134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 userDrawn="1"/>
        </p:nvSpPr>
        <p:spPr>
          <a:xfrm>
            <a:off x="0" y="1723516"/>
            <a:ext cx="12192000" cy="5134484"/>
          </a:xfrm>
          <a:prstGeom prst="rect">
            <a:avLst/>
          </a:prstGeom>
          <a:solidFill>
            <a:srgbClr val="D6D3C4">
              <a:alpha val="500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D9BB0FF-87EF-F44D-6DB2-654FB6BC1B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2000" cy="912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6" name="Underrubrik 2">
            <a:extLst>
              <a:ext uri="{FF2B5EF4-FFF2-40B4-BE49-F238E27FC236}">
                <a16:creationId xmlns:a16="http://schemas.microsoft.com/office/drawing/2014/main" id="{67D66370-776E-E1AB-2C18-B343B4D7E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rgbClr val="1A35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2840703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720000"/>
            <a:ext cx="9144000" cy="2387600"/>
          </a:xfrm>
        </p:spPr>
        <p:txBody>
          <a:bodyPr lIns="0" tIns="0" rIns="0" bIns="0" anchor="b">
            <a:noAutofit/>
          </a:bodyPr>
          <a:lstStyle>
            <a:lvl1pPr algn="l">
              <a:defRPr sz="48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D9BB0FF-87EF-F44D-6DB2-654FB6BC1B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3897"/>
            <a:ext cx="912000" cy="912000"/>
          </a:xfrm>
          <a:prstGeom prst="rect">
            <a:avLst/>
          </a:prstGeom>
        </p:spPr>
      </p:pic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81039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374586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13C5AC0-FFEA-9621-6C1B-011BE7E4C3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06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En bild som visar utomhus, väg&#10;&#10;Automatiskt genererad beskrivning">
            <a:extLst>
              <a:ext uri="{FF2B5EF4-FFF2-40B4-BE49-F238E27FC236}">
                <a16:creationId xmlns:a16="http://schemas.microsoft.com/office/drawing/2014/main" id="{893AA02E-ADEF-2B52-81B6-2C3FD942A1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0" t="6742" r="53056" b="12740"/>
          <a:stretch/>
        </p:blipFill>
        <p:spPr>
          <a:xfrm>
            <a:off x="8007969" y="0"/>
            <a:ext cx="4184031" cy="6037118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374586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13C5AC0-FFEA-9621-6C1B-011BE7E4C3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33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374586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 userDrawn="1"/>
        </p:nvSpPr>
        <p:spPr>
          <a:xfrm>
            <a:off x="11279998" y="0"/>
            <a:ext cx="912001" cy="6858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13C5AC0-FFEA-9621-6C1B-011BE7E4C3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33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Rubrikbild">
    <p:bg>
      <p:bgPr>
        <a:solidFill>
          <a:srgbClr val="FBBBCB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720000"/>
            <a:ext cx="9144000" cy="2387600"/>
          </a:xfrm>
        </p:spPr>
        <p:txBody>
          <a:bodyPr lIns="0" tIns="0" rIns="0" bIns="0" anchor="b">
            <a:noAutofit/>
          </a:bodyPr>
          <a:lstStyle>
            <a:lvl1pPr algn="l">
              <a:defRPr sz="48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D9BB0FF-87EF-F44D-6DB2-654FB6BC1B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3897"/>
            <a:ext cx="912000" cy="912000"/>
          </a:xfrm>
          <a:prstGeom prst="rect">
            <a:avLst/>
          </a:prstGeom>
        </p:spPr>
      </p:pic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380251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Rubrikbild">
    <p:bg>
      <p:bgPr>
        <a:solidFill>
          <a:srgbClr val="FBBBCB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374586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13C5AC0-FFEA-9621-6C1B-011BE7E4C3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59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ext med bild (höger)">
    <p:bg>
      <p:bgPr>
        <a:solidFill>
          <a:srgbClr val="FBBBCB">
            <a:alpha val="50358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685353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674349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34A00-4633-5928-86B3-C54CF7A48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451362"/>
            <a:ext cx="910799" cy="910799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6CA44C9-5F6C-845B-F784-67978A475B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318" y="451571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82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5_Text med bild (höger)">
    <p:bg>
      <p:bgPr>
        <a:solidFill>
          <a:srgbClr val="FBBBCB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318" y="2128551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6318" y="3117547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96198849-83DE-E82F-419E-975B28C5A6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445224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28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Rubrikbild">
    <p:bg>
      <p:bgPr>
        <a:solidFill>
          <a:srgbClr val="FBBBCB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374586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 userDrawn="1"/>
        </p:nvSpPr>
        <p:spPr>
          <a:xfrm>
            <a:off x="11279998" y="0"/>
            <a:ext cx="912001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13C5AC0-FFEA-9621-6C1B-011BE7E4C3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08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 userDrawn="1"/>
        </p:nvSpPr>
        <p:spPr>
          <a:xfrm flipV="1">
            <a:off x="0" y="447"/>
            <a:ext cx="12192000" cy="911998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D9BB0FF-87EF-F44D-6DB2-654FB6BC1B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456000"/>
            <a:ext cx="912000" cy="912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68823"/>
            <a:ext cx="9144000" cy="558827"/>
          </a:xfrm>
        </p:spPr>
        <p:txBody>
          <a:bodyPr lIns="0" tIns="0" rIns="0" bIns="0" anchor="b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400" b="0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2666262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 userDrawn="1"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D9BB0FF-87EF-F44D-6DB2-654FB6BC1B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2000" cy="912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>
                <a:solidFill>
                  <a:schemeClr val="bg1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400" b="0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3734337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 userDrawn="1"/>
        </p:nvSpPr>
        <p:spPr>
          <a:xfrm>
            <a:off x="0" y="1723516"/>
            <a:ext cx="12192000" cy="5134484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D9BB0FF-87EF-F44D-6DB2-654FB6BC1B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2000" cy="912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400" b="0" i="0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3410824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720000"/>
            <a:ext cx="9144000" cy="2387600"/>
          </a:xfrm>
        </p:spPr>
        <p:txBody>
          <a:bodyPr lIns="0" tIns="0" rIns="0" bIns="0" anchor="b">
            <a:noAutofit/>
          </a:bodyPr>
          <a:lstStyle>
            <a:lvl1pPr algn="l">
              <a:defRPr sz="48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D9BB0FF-87EF-F44D-6DB2-654FB6BC1B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3897"/>
            <a:ext cx="912000" cy="912000"/>
          </a:xfrm>
          <a:prstGeom prst="rect">
            <a:avLst/>
          </a:prstGeom>
        </p:spPr>
      </p:pic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8A46CF57-3B23-ACD0-04B8-D17DCC7384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40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34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Rubrikbild">
    <p:bg>
      <p:bgPr>
        <a:solidFill>
          <a:srgbClr val="F7EB61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720000"/>
            <a:ext cx="9144000" cy="2387600"/>
          </a:xfrm>
        </p:spPr>
        <p:txBody>
          <a:bodyPr lIns="0" tIns="0" rIns="0" bIns="0" anchor="b">
            <a:noAutofit/>
          </a:bodyPr>
          <a:lstStyle>
            <a:lvl1pPr algn="l">
              <a:defRPr sz="4800">
                <a:solidFill>
                  <a:srgbClr val="E35203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1A35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D9976A9-C746-85B5-DB99-B795976D45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5201" y="2975098"/>
            <a:ext cx="910799" cy="910799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4EB225BD-44A7-32BA-7A79-3C2C6EC715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5200" y="297556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60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ubrikbild">
    <p:bg>
      <p:bgPr>
        <a:solidFill>
          <a:srgbClr val="C3D7EF">
            <a:alpha val="50008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700519-4F5C-4C5F-9DBE-1EACD0C4B1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CBE0452-44C3-E9FF-9ACE-0FEC0367B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1327" y="3610368"/>
            <a:ext cx="912000" cy="912000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4C8CB16B-A7A6-BE9B-A30D-16EC209C7F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501326" y="2790161"/>
            <a:ext cx="910799" cy="91079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2390351A-E194-037B-6A12-9CD1501A9F9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501323" y="5345517"/>
            <a:ext cx="910799" cy="910799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C1FF0134-62E4-6608-AB7F-D4741F1B2EB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170033" y="2148819"/>
            <a:ext cx="910799" cy="91079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90EB2E4E-8585-9F4B-88E8-7E5B40DC7DA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501322" y="4089408"/>
            <a:ext cx="910799" cy="91079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661A45AB-B38C-BBEA-499D-E3CFED8BE8B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501325" y="1512483"/>
            <a:ext cx="910799" cy="910799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2CF007F-7267-4BC0-BC1B-B4E145BFB21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2501324" y="418244"/>
            <a:ext cx="910799" cy="910799"/>
          </a:xfrm>
          <a:prstGeom prst="rect">
            <a:avLst/>
          </a:prstGeom>
        </p:spPr>
      </p:pic>
      <p:sp>
        <p:nvSpPr>
          <p:cNvPr id="14" name="Rubrik 1">
            <a:extLst>
              <a:ext uri="{FF2B5EF4-FFF2-40B4-BE49-F238E27FC236}">
                <a16:creationId xmlns:a16="http://schemas.microsoft.com/office/drawing/2014/main" id="{75FC48A3-EEFC-9300-60C5-9D77204242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720000"/>
            <a:ext cx="9144000" cy="2387600"/>
          </a:xfrm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5" name="Underrubrik 2">
            <a:extLst>
              <a:ext uri="{FF2B5EF4-FFF2-40B4-BE49-F238E27FC236}">
                <a16:creationId xmlns:a16="http://schemas.microsoft.com/office/drawing/2014/main" id="{905F5D41-F3E5-6299-0A9D-17A55E437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5A2AD041-5FB7-E451-BB19-ED32077866C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23999" y="2975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21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Rubrikbild">
    <p:bg>
      <p:bgPr>
        <a:solidFill>
          <a:srgbClr val="D6D3C4">
            <a:alpha val="50008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700519-4F5C-4C5F-9DBE-1EACD0C4B1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75FC48A3-EEFC-9300-60C5-9D77204242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720000"/>
            <a:ext cx="9144000" cy="2387600"/>
          </a:xfrm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5" name="Underrubrik 2">
            <a:extLst>
              <a:ext uri="{FF2B5EF4-FFF2-40B4-BE49-F238E27FC236}">
                <a16:creationId xmlns:a16="http://schemas.microsoft.com/office/drawing/2014/main" id="{905F5D41-F3E5-6299-0A9D-17A55E437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5A2AD041-5FB7-E451-BB19-ED32077866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5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6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bild">
    <p:bg>
      <p:bgPr>
        <a:solidFill>
          <a:srgbClr val="D6D3C4">
            <a:alpha val="4998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249299"/>
          </a:xfr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5548199-CDC6-646B-6C44-D2447E57956A}"/>
              </a:ext>
            </a:extLst>
          </p:cNvPr>
          <p:cNvSpPr/>
          <p:nvPr userDrawn="1"/>
        </p:nvSpPr>
        <p:spPr>
          <a:xfrm>
            <a:off x="0" y="5944232"/>
            <a:ext cx="12192000" cy="912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B82BD1F-8541-51E7-0611-BCA2E2FF61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801"/>
            <a:ext cx="910799" cy="91079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F20BFB42-1DE4-C35F-0FDE-854D826174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3999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38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ext med bild (höger)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685353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674349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BDA7AC3-925B-12B5-2F42-F7FBE3307B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45730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73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ub med text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000" y="648000"/>
            <a:ext cx="9144000" cy="468000"/>
          </a:xfrm>
        </p:spPr>
        <p:txBody>
          <a:bodyPr lIns="90000" tIns="46800" rIns="90000" bIns="46800" anchor="t" anchorCtr="0">
            <a:noAutofit/>
          </a:bodyPr>
          <a:lstStyle>
            <a:lvl1pPr algn="l">
              <a:defRPr sz="32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BEED5D5-DF0D-F370-2255-72A14E44B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000" y="1619999"/>
            <a:ext cx="9144000" cy="3746391"/>
          </a:xfrm>
        </p:spPr>
        <p:txBody>
          <a:bodyPr lIns="90000" tIns="46800" rIns="90000" bIns="46800">
            <a:no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cxnSp>
        <p:nvCxnSpPr>
          <p:cNvPr id="7" name="Rak 15">
            <a:extLst>
              <a:ext uri="{FF2B5EF4-FFF2-40B4-BE49-F238E27FC236}">
                <a16:creationId xmlns:a16="http://schemas.microsoft.com/office/drawing/2014/main" id="{1F031505-5E9A-491E-C855-A51ABD6F4627}"/>
              </a:ext>
            </a:extLst>
          </p:cNvPr>
          <p:cNvCxnSpPr>
            <a:cxnSpLocks/>
          </p:cNvCxnSpPr>
          <p:nvPr userDrawn="1"/>
        </p:nvCxnSpPr>
        <p:spPr>
          <a:xfrm>
            <a:off x="1296000" y="1260000"/>
            <a:ext cx="9072000" cy="0"/>
          </a:xfrm>
          <a:prstGeom prst="line">
            <a:avLst/>
          </a:prstGeom>
          <a:ln w="6350">
            <a:solidFill>
              <a:srgbClr val="1A355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ktangel 7">
            <a:extLst>
              <a:ext uri="{FF2B5EF4-FFF2-40B4-BE49-F238E27FC236}">
                <a16:creationId xmlns:a16="http://schemas.microsoft.com/office/drawing/2014/main" id="{FB2FC0AC-42C6-C34D-E867-BE60D131D12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5E4675D-3D4F-BC28-C029-20D571AEF2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1960AF64-1F63-A368-3A3C-842B8C1BC8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3999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127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Sub med text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648000"/>
            <a:ext cx="9144000" cy="468000"/>
          </a:xfrm>
        </p:spPr>
        <p:txBody>
          <a:bodyPr lIns="0" tIns="46800" rIns="90000" bIns="46800" anchor="t" anchorCtr="0">
            <a:noAutofit/>
          </a:bodyPr>
          <a:lstStyle>
            <a:lvl1pPr algn="l">
              <a:defRPr sz="32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BEED5D5-DF0D-F370-2255-72A14E44B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619999"/>
            <a:ext cx="9831708" cy="3746391"/>
          </a:xfrm>
        </p:spPr>
        <p:txBody>
          <a:bodyPr lIns="0" tIns="46800" rIns="90000" bIns="46800">
            <a:no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cxnSp>
        <p:nvCxnSpPr>
          <p:cNvPr id="7" name="Rak 15">
            <a:extLst>
              <a:ext uri="{FF2B5EF4-FFF2-40B4-BE49-F238E27FC236}">
                <a16:creationId xmlns:a16="http://schemas.microsoft.com/office/drawing/2014/main" id="{1F031505-5E9A-491E-C855-A51ABD6F4627}"/>
              </a:ext>
            </a:extLst>
          </p:cNvPr>
          <p:cNvCxnSpPr>
            <a:cxnSpLocks/>
          </p:cNvCxnSpPr>
          <p:nvPr userDrawn="1"/>
        </p:nvCxnSpPr>
        <p:spPr>
          <a:xfrm>
            <a:off x="864000" y="1260000"/>
            <a:ext cx="9831709" cy="0"/>
          </a:xfrm>
          <a:prstGeom prst="line">
            <a:avLst/>
          </a:prstGeom>
          <a:ln w="6350">
            <a:solidFill>
              <a:srgbClr val="1A355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ktangel 7">
            <a:extLst>
              <a:ext uri="{FF2B5EF4-FFF2-40B4-BE49-F238E27FC236}">
                <a16:creationId xmlns:a16="http://schemas.microsoft.com/office/drawing/2014/main" id="{FB2FC0AC-42C6-C34D-E867-BE60D131D12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5E4675D-3D4F-BC28-C029-20D571AEF2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1960AF64-1F63-A368-3A3C-842B8C1BC8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3999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08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374586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 userDrawn="1"/>
        </p:nvSpPr>
        <p:spPr>
          <a:xfrm>
            <a:off x="11279998" y="0"/>
            <a:ext cx="912001" cy="6858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92DF5688-12B7-526F-49F2-5B8245878A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16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Rubrikbild">
    <p:bg>
      <p:bgPr>
        <a:solidFill>
          <a:srgbClr val="D6D3C4">
            <a:alpha val="4999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 userDrawn="1"/>
        </p:nvSpPr>
        <p:spPr>
          <a:xfrm flipH="1">
            <a:off x="1" y="0"/>
            <a:ext cx="11279998" cy="6858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374586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92DF5688-12B7-526F-49F2-5B8245878A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79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ubrikbild">
    <p:bg>
      <p:bgPr>
        <a:solidFill>
          <a:srgbClr val="FBBBCB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720000"/>
            <a:ext cx="9144000" cy="2387600"/>
          </a:xfrm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76222E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DA2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FBEF393E-734E-7357-0A21-A067D75D53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65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Rubrikbild">
    <p:bg>
      <p:bgPr>
        <a:solidFill>
          <a:srgbClr val="FBBBCB">
            <a:alpha val="2488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76222E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249299"/>
          </a:xfr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5548199-CDC6-646B-6C44-D2447E57956A}"/>
              </a:ext>
            </a:extLst>
          </p:cNvPr>
          <p:cNvSpPr/>
          <p:nvPr userDrawn="1"/>
        </p:nvSpPr>
        <p:spPr>
          <a:xfrm>
            <a:off x="0" y="5944232"/>
            <a:ext cx="12192000" cy="912000"/>
          </a:xfrm>
          <a:prstGeom prst="rect">
            <a:avLst/>
          </a:prstGeom>
          <a:solidFill>
            <a:srgbClr val="DA2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B82BD1F-8541-51E7-0611-BCA2E2FF61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801"/>
            <a:ext cx="910799" cy="91079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9BED1D17-1EEA-4BE6-B273-EFEF2D338E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3999" y="5488832"/>
            <a:ext cx="910799" cy="91079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F20BFB42-1DE4-C35F-0FDE-854D8261746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601999" y="5184032"/>
            <a:ext cx="910799" cy="910799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50B792C0-DE9B-D830-B3FE-20D037438DC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2501325" y="1512483"/>
            <a:ext cx="910799" cy="91079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65C003E-813C-75D9-001B-6FB7E7CE78B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335299" y="38505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54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Text med bild (höger)">
    <p:bg>
      <p:bgPr>
        <a:solidFill>
          <a:srgbClr val="FBBBCB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2128551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76222E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3117547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DA2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34A00-4633-5928-86B3-C54CF7A48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451362"/>
            <a:ext cx="910799" cy="910799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4171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Rubrikbild">
    <p:bg>
      <p:bgPr>
        <a:solidFill>
          <a:srgbClr val="FBBBCB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76222E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374586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 userDrawn="1"/>
        </p:nvSpPr>
        <p:spPr>
          <a:xfrm>
            <a:off x="11279998" y="0"/>
            <a:ext cx="912001" cy="6858000"/>
          </a:xfrm>
          <a:prstGeom prst="rect">
            <a:avLst/>
          </a:prstGeom>
          <a:solidFill>
            <a:srgbClr val="DA2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2F1EBF5-9F20-06C8-0AB8-616BE9F3B4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8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209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Rubrikbild">
    <p:bg>
      <p:bgPr>
        <a:solidFill>
          <a:srgbClr val="FBBBCB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 userDrawn="1"/>
        </p:nvSpPr>
        <p:spPr>
          <a:xfrm flipH="1">
            <a:off x="1" y="0"/>
            <a:ext cx="11279998" cy="6858000"/>
          </a:xfrm>
          <a:prstGeom prst="rect">
            <a:avLst/>
          </a:prstGeom>
          <a:solidFill>
            <a:srgbClr val="DA2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374586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2F1EBF5-9F20-06C8-0AB8-616BE9F3B4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8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89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720000"/>
            <a:ext cx="9144000" cy="2387600"/>
          </a:xfrm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76222E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E35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8ACBF01-B23E-C6B6-82A9-E51B89BE4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52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70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 med bild (höger)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E35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34A00-4633-5928-86B3-C54CF7A48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40883" y="45136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74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76222E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249299"/>
          </a:xfr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5548199-CDC6-646B-6C44-D2447E57956A}"/>
              </a:ext>
            </a:extLst>
          </p:cNvPr>
          <p:cNvSpPr/>
          <p:nvPr userDrawn="1"/>
        </p:nvSpPr>
        <p:spPr>
          <a:xfrm>
            <a:off x="0" y="5944232"/>
            <a:ext cx="12192000" cy="912000"/>
          </a:xfrm>
          <a:prstGeom prst="rect">
            <a:avLst/>
          </a:prstGeom>
          <a:solidFill>
            <a:srgbClr val="E35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9990540-1218-88B7-CC8E-4E88C2D571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5200" y="5492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58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76222E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249299"/>
          </a:xfr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5548199-CDC6-646B-6C44-D2447E57956A}"/>
              </a:ext>
            </a:extLst>
          </p:cNvPr>
          <p:cNvSpPr/>
          <p:nvPr userDrawn="1"/>
        </p:nvSpPr>
        <p:spPr>
          <a:xfrm>
            <a:off x="11281200" y="0"/>
            <a:ext cx="910799" cy="6856232"/>
          </a:xfrm>
          <a:prstGeom prst="rect">
            <a:avLst/>
          </a:prstGeom>
          <a:solidFill>
            <a:srgbClr val="E35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93DFC47-E5CC-FB5B-B40B-8477559CD3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5200" y="5492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13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5548199-CDC6-646B-6C44-D2447E57956A}"/>
              </a:ext>
            </a:extLst>
          </p:cNvPr>
          <p:cNvSpPr/>
          <p:nvPr userDrawn="1"/>
        </p:nvSpPr>
        <p:spPr>
          <a:xfrm flipH="1">
            <a:off x="0" y="0"/>
            <a:ext cx="11281201" cy="6856232"/>
          </a:xfrm>
          <a:prstGeom prst="rect">
            <a:avLst/>
          </a:prstGeom>
          <a:solidFill>
            <a:srgbClr val="E35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249299"/>
          </a:xfr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93DFC47-E5CC-FB5B-B40B-8477559CD3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5200" y="5492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27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 med bild (höger)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2970B6AA-CAF7-C742-DA91-E8124722B3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451361"/>
            <a:ext cx="910799" cy="910799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72355026-E303-1310-F0D4-05ED62D75F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1362160"/>
            <a:ext cx="9144000" cy="553998"/>
          </a:xfrm>
        </p:spPr>
        <p:txBody>
          <a:bodyPr lIns="0" tIns="0" rIns="0" bIns="0" anchor="t" anchorCtr="0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021300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249299"/>
          </a:xfr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5548199-CDC6-646B-6C44-D2447E57956A}"/>
              </a:ext>
            </a:extLst>
          </p:cNvPr>
          <p:cNvSpPr/>
          <p:nvPr userDrawn="1"/>
        </p:nvSpPr>
        <p:spPr>
          <a:xfrm>
            <a:off x="0" y="5944232"/>
            <a:ext cx="12192000" cy="912000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B82BD1F-8541-51E7-0611-BCA2E2FF61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8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95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249299"/>
          </a:xfr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5548199-CDC6-646B-6C44-D2447E57956A}"/>
              </a:ext>
            </a:extLst>
          </p:cNvPr>
          <p:cNvSpPr/>
          <p:nvPr userDrawn="1"/>
        </p:nvSpPr>
        <p:spPr>
          <a:xfrm>
            <a:off x="11281200" y="0"/>
            <a:ext cx="910799" cy="6856232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B82BD1F-8541-51E7-0611-BCA2E2FF61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8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35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Rubrikbild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5548199-CDC6-646B-6C44-D2447E57956A}"/>
              </a:ext>
            </a:extLst>
          </p:cNvPr>
          <p:cNvSpPr/>
          <p:nvPr userDrawn="1"/>
        </p:nvSpPr>
        <p:spPr>
          <a:xfrm flipV="1">
            <a:off x="0" y="0"/>
            <a:ext cx="12192000" cy="5944232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B82BD1F-8541-51E7-0611-BCA2E2FF61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801"/>
            <a:ext cx="910799" cy="91079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249299"/>
          </a:xfr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1173386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Rubrikbild">
    <p:bg>
      <p:bgPr>
        <a:solidFill>
          <a:srgbClr val="FBBBCB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720000"/>
            <a:ext cx="9144000" cy="2387600"/>
          </a:xfrm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76222E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13F2EF5-D08A-D9D2-B818-56003AF7A4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72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8_Text med bild (höger)">
    <p:bg>
      <p:bgPr>
        <a:solidFill>
          <a:srgbClr val="FBBBCB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685353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76222E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674349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34A00-4633-5928-86B3-C54CF7A48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451362"/>
            <a:ext cx="910799" cy="910799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B6797AA-44D6-E5A1-7048-1EFD84298E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318" y="451361"/>
            <a:ext cx="910799" cy="91079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66E37D6C-89C0-D41E-0566-08E7D79475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7" y="456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41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9_Text med bild (höger)">
    <p:bg>
      <p:bgPr>
        <a:solidFill>
          <a:srgbClr val="FBBBCB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9" y="2168586"/>
            <a:ext cx="3254010" cy="1329595"/>
          </a:xfrm>
        </p:spPr>
        <p:txBody>
          <a:bodyPr wrap="square" lIns="0" tIns="0" rIns="0" bIns="0" anchor="b">
            <a:spAutoFit/>
          </a:bodyPr>
          <a:lstStyle>
            <a:lvl1pPr>
              <a:defRPr sz="3200">
                <a:solidFill>
                  <a:srgbClr val="76222E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3600780"/>
            <a:ext cx="3254011" cy="588605"/>
          </a:xfrm>
        </p:spPr>
        <p:txBody>
          <a:bodyPr wrap="square"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-9296"/>
            <a:ext cx="12192000" cy="912000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72000" y="0"/>
            <a:ext cx="7620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6E37D6C-89C0-D41E-0566-08E7D79475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7" y="446704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37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0_Text med bild (höger)">
    <p:bg>
      <p:bgPr>
        <a:solidFill>
          <a:srgbClr val="FBBBCB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9" y="1242155"/>
            <a:ext cx="3254010" cy="1329595"/>
          </a:xfrm>
        </p:spPr>
        <p:txBody>
          <a:bodyPr wrap="square" lIns="0" tIns="0" rIns="0" bIns="0" anchor="b">
            <a:spAutoFit/>
          </a:bodyPr>
          <a:lstStyle>
            <a:lvl1pPr>
              <a:defRPr sz="3200">
                <a:solidFill>
                  <a:srgbClr val="76222E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674349"/>
            <a:ext cx="3254011" cy="588605"/>
          </a:xfrm>
        </p:spPr>
        <p:txBody>
          <a:bodyPr wrap="square"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72000" y="0"/>
            <a:ext cx="7620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6E37D6C-89C0-D41E-0566-08E7D79475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7" y="54905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33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Rubrikbild">
    <p:bg>
      <p:bgPr>
        <a:solidFill>
          <a:srgbClr val="FBBBCB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76222E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249299"/>
          </a:xfr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5548199-CDC6-646B-6C44-D2447E57956A}"/>
              </a:ext>
            </a:extLst>
          </p:cNvPr>
          <p:cNvSpPr/>
          <p:nvPr userDrawn="1"/>
        </p:nvSpPr>
        <p:spPr>
          <a:xfrm>
            <a:off x="11281200" y="0"/>
            <a:ext cx="910799" cy="6856232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B82BD1F-8541-51E7-0611-BCA2E2FF61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801"/>
            <a:ext cx="910799" cy="91079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6F6CBEAB-2B7C-7F6A-EF3A-8A0CD88D03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4000" y="54905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42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Rubrikbild">
    <p:bg>
      <p:bgPr>
        <a:solidFill>
          <a:srgbClr val="FBBBCB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5548199-CDC6-646B-6C44-D2447E57956A}"/>
              </a:ext>
            </a:extLst>
          </p:cNvPr>
          <p:cNvSpPr/>
          <p:nvPr userDrawn="1"/>
        </p:nvSpPr>
        <p:spPr>
          <a:xfrm flipH="1">
            <a:off x="1" y="0"/>
            <a:ext cx="11281200" cy="6856232"/>
          </a:xfrm>
          <a:prstGeom prst="rect">
            <a:avLst/>
          </a:prstGeom>
          <a:solidFill>
            <a:srgbClr val="F0B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72143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rubrikformat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3E668C2-AD7E-BCA0-CB78-A516B9EAA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1744133"/>
            <a:ext cx="9144000" cy="249299"/>
          </a:xfr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B82BD1F-8541-51E7-0611-BCA2E2FF61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801"/>
            <a:ext cx="910799" cy="91079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6F6CBEAB-2B7C-7F6A-EF3A-8A0CD88D03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4000" y="54905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02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720000"/>
            <a:ext cx="9144000" cy="2387600"/>
          </a:xfrm>
        </p:spPr>
        <p:txBody>
          <a:bodyPr lIns="0" tIns="0" rIns="0" bIns="0" anchor="b">
            <a:noAutofit/>
          </a:bodyPr>
          <a:lstStyle>
            <a:lvl1pPr algn="l">
              <a:defRPr sz="48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BEED5D5-DF0D-F370-2255-72A14E44B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602568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rgbClr val="1A355D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84A6F0C-62DC-2638-DA45-D3FD11EAD537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555416F-3AB6-7989-432B-7756BACC04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72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ub med text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000" y="648000"/>
            <a:ext cx="9144000" cy="468000"/>
          </a:xfrm>
        </p:spPr>
        <p:txBody>
          <a:bodyPr lIns="90000" tIns="46800" rIns="90000" bIns="46800" anchor="t" anchorCtr="0">
            <a:noAutofit/>
          </a:bodyPr>
          <a:lstStyle>
            <a:lvl1pPr algn="l">
              <a:defRPr sz="32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BEED5D5-DF0D-F370-2255-72A14E44B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000" y="1619999"/>
            <a:ext cx="9144000" cy="3746391"/>
          </a:xfrm>
        </p:spPr>
        <p:txBody>
          <a:bodyPr lIns="90000" tIns="46800" rIns="90000" bIns="46800">
            <a:noAutofit/>
          </a:bodyPr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cxnSp>
        <p:nvCxnSpPr>
          <p:cNvPr id="7" name="Rak 15">
            <a:extLst>
              <a:ext uri="{FF2B5EF4-FFF2-40B4-BE49-F238E27FC236}">
                <a16:creationId xmlns:a16="http://schemas.microsoft.com/office/drawing/2014/main" id="{1F031505-5E9A-491E-C855-A51ABD6F4627}"/>
              </a:ext>
            </a:extLst>
          </p:cNvPr>
          <p:cNvCxnSpPr>
            <a:cxnSpLocks/>
          </p:cNvCxnSpPr>
          <p:nvPr userDrawn="1"/>
        </p:nvCxnSpPr>
        <p:spPr>
          <a:xfrm>
            <a:off x="1296000" y="1260000"/>
            <a:ext cx="9072000" cy="0"/>
          </a:xfrm>
          <a:prstGeom prst="line">
            <a:avLst/>
          </a:prstGeom>
          <a:ln w="6350">
            <a:solidFill>
              <a:srgbClr val="1A355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ktangel 7">
            <a:extLst>
              <a:ext uri="{FF2B5EF4-FFF2-40B4-BE49-F238E27FC236}">
                <a16:creationId xmlns:a16="http://schemas.microsoft.com/office/drawing/2014/main" id="{FB2FC0AC-42C6-C34D-E867-BE60D131D12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5E4675D-3D4F-BC28-C029-20D571AEF2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43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ub med text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000" y="648000"/>
            <a:ext cx="9144000" cy="468000"/>
          </a:xfrm>
        </p:spPr>
        <p:txBody>
          <a:bodyPr lIns="90000" tIns="46800" rIns="90000" bIns="46800" anchor="t" anchorCtr="0">
            <a:noAutofit/>
          </a:bodyPr>
          <a:lstStyle>
            <a:lvl1pPr algn="l">
              <a:defRPr sz="32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BEED5D5-DF0D-F370-2255-72A14E44B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000" y="1619999"/>
            <a:ext cx="9144000" cy="3746391"/>
          </a:xfrm>
        </p:spPr>
        <p:txBody>
          <a:bodyPr lIns="90000" tIns="46800" rIns="90000" bIns="46800">
            <a:no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cxnSp>
        <p:nvCxnSpPr>
          <p:cNvPr id="7" name="Rak 15">
            <a:extLst>
              <a:ext uri="{FF2B5EF4-FFF2-40B4-BE49-F238E27FC236}">
                <a16:creationId xmlns:a16="http://schemas.microsoft.com/office/drawing/2014/main" id="{1F031505-5E9A-491E-C855-A51ABD6F4627}"/>
              </a:ext>
            </a:extLst>
          </p:cNvPr>
          <p:cNvCxnSpPr>
            <a:cxnSpLocks/>
          </p:cNvCxnSpPr>
          <p:nvPr userDrawn="1"/>
        </p:nvCxnSpPr>
        <p:spPr>
          <a:xfrm>
            <a:off x="1296000" y="1260000"/>
            <a:ext cx="9072000" cy="0"/>
          </a:xfrm>
          <a:prstGeom prst="line">
            <a:avLst/>
          </a:prstGeom>
          <a:ln w="6350">
            <a:solidFill>
              <a:srgbClr val="1A355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ktangel 7">
            <a:extLst>
              <a:ext uri="{FF2B5EF4-FFF2-40B4-BE49-F238E27FC236}">
                <a16:creationId xmlns:a16="http://schemas.microsoft.com/office/drawing/2014/main" id="{FB2FC0AC-42C6-C34D-E867-BE60D131D12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5E4675D-3D4F-BC28-C029-20D571AEF2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11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 anchorCtr="0">
            <a:norm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5476CB32-191B-0D21-B27B-48BB4B9520E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97600" y="1826685"/>
            <a:ext cx="5156200" cy="3367616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38200" y="1826685"/>
            <a:ext cx="5156200" cy="3367616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EEA7E53-DB19-4BD5-18DA-954BF4674D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5016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B3D5B8-AE10-7FA5-D13E-6F54BDBC1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720001"/>
            <a:ext cx="10515600" cy="1325033"/>
          </a:xfrm>
        </p:spPr>
        <p:txBody>
          <a:bodyPr lIns="0" tIns="0" rIns="0" bIns="0" anchor="b" anchorCtr="0">
            <a:noAutofit/>
          </a:bodyPr>
          <a:lstStyle>
            <a:lvl1pPr>
              <a:defRPr sz="4800">
                <a:solidFill>
                  <a:srgbClr val="1A355D"/>
                </a:solidFill>
                <a:latin typeface="Helsingborg 07 Bold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EC6FF91-71BE-599A-8D2F-B5FB38DDCE5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972843B-8812-3120-0C0F-0926113412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670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 (bakgrund)">
    <p:bg>
      <p:bgPr>
        <a:solidFill>
          <a:srgbClr val="C3D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703A53E-2F6E-B1F3-452B-4891A0B1A92E}"/>
              </a:ext>
            </a:extLst>
          </p:cNvPr>
          <p:cNvSpPr/>
          <p:nvPr userDrawn="1"/>
        </p:nvSpPr>
        <p:spPr>
          <a:xfrm>
            <a:off x="0" y="5946000"/>
            <a:ext cx="12191999" cy="91200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0DF10F1-ED07-C435-AEAB-C648B78DA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955EC7-54F1-A42E-F56B-E04A699A7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176" y="2199887"/>
            <a:ext cx="10543823" cy="4202113"/>
          </a:xfrm>
          <a:prstGeom prst="rect">
            <a:avLst/>
          </a:prstGeom>
        </p:spPr>
        <p:txBody>
          <a:bodyPr lIns="121914" tIns="60957" rIns="121914" bIns="60957">
            <a:normAutofit/>
          </a:bodyPr>
          <a:lstStyle>
            <a:lvl1pPr>
              <a:defRPr sz="1800" b="0">
                <a:solidFill>
                  <a:srgbClr val="1A355D"/>
                </a:solidFill>
                <a:latin typeface="+mn-lt"/>
                <a:cs typeface="Arial"/>
              </a:defRPr>
            </a:lvl1pPr>
            <a:lvl2pPr>
              <a:defRPr sz="1800">
                <a:solidFill>
                  <a:srgbClr val="1A355D"/>
                </a:solidFill>
                <a:latin typeface="+mn-lt"/>
                <a:cs typeface="Arial"/>
              </a:defRPr>
            </a:lvl2pPr>
            <a:lvl3pPr>
              <a:defRPr sz="1800">
                <a:solidFill>
                  <a:srgbClr val="1A355D"/>
                </a:solidFill>
                <a:latin typeface="+mn-lt"/>
                <a:cs typeface="Arial"/>
              </a:defRPr>
            </a:lvl3pPr>
            <a:lvl4pPr>
              <a:defRPr sz="1800">
                <a:solidFill>
                  <a:srgbClr val="1A355D"/>
                </a:solidFill>
                <a:latin typeface="+mn-lt"/>
                <a:cs typeface="Arial"/>
              </a:defRPr>
            </a:lvl4pPr>
            <a:lvl5pPr>
              <a:defRPr sz="1800">
                <a:solidFill>
                  <a:srgbClr val="1A355D"/>
                </a:solidFill>
                <a:latin typeface="+mn-lt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95C39F2-F7BB-5F8E-9392-B3E53B3A0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176" y="874320"/>
            <a:ext cx="10543823" cy="1143000"/>
          </a:xfrm>
          <a:prstGeom prst="rect">
            <a:avLst/>
          </a:prstGeom>
        </p:spPr>
        <p:txBody>
          <a:bodyPr lIns="121914" tIns="60957" rIns="121914" bIns="60957" anchor="b">
            <a:normAutofit/>
          </a:bodyPr>
          <a:lstStyle>
            <a:lvl1pPr>
              <a:defRPr sz="44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684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m (bakgrund)">
    <p:bg>
      <p:bgPr>
        <a:solidFill>
          <a:srgbClr val="C3D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703A53E-2F6E-B1F3-452B-4891A0B1A92E}"/>
              </a:ext>
            </a:extLst>
          </p:cNvPr>
          <p:cNvSpPr/>
          <p:nvPr userDrawn="1"/>
        </p:nvSpPr>
        <p:spPr>
          <a:xfrm>
            <a:off x="0" y="0"/>
            <a:ext cx="12191999" cy="91200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0DF10F1-ED07-C435-AEAB-C648B78DA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456000"/>
            <a:ext cx="912000" cy="912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955EC7-54F1-A42E-F56B-E04A699A7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176" y="2199887"/>
            <a:ext cx="10543823" cy="4202113"/>
          </a:xfrm>
          <a:prstGeom prst="rect">
            <a:avLst/>
          </a:prstGeom>
        </p:spPr>
        <p:txBody>
          <a:bodyPr lIns="121914" tIns="60957" rIns="121914" bIns="60957">
            <a:normAutofit/>
          </a:bodyPr>
          <a:lstStyle>
            <a:lvl1pPr>
              <a:defRPr sz="1800" b="0">
                <a:solidFill>
                  <a:srgbClr val="1A355D"/>
                </a:solidFill>
                <a:latin typeface="+mn-lt"/>
                <a:cs typeface="Arial"/>
              </a:defRPr>
            </a:lvl1pPr>
            <a:lvl2pPr>
              <a:defRPr sz="1800">
                <a:solidFill>
                  <a:srgbClr val="1A355D"/>
                </a:solidFill>
                <a:latin typeface="+mn-lt"/>
                <a:cs typeface="Arial"/>
              </a:defRPr>
            </a:lvl2pPr>
            <a:lvl3pPr>
              <a:defRPr sz="1800">
                <a:solidFill>
                  <a:srgbClr val="1A355D"/>
                </a:solidFill>
                <a:latin typeface="+mn-lt"/>
                <a:cs typeface="Arial"/>
              </a:defRPr>
            </a:lvl3pPr>
            <a:lvl4pPr>
              <a:defRPr sz="1800">
                <a:solidFill>
                  <a:srgbClr val="1A355D"/>
                </a:solidFill>
                <a:latin typeface="+mn-lt"/>
                <a:cs typeface="Arial"/>
              </a:defRPr>
            </a:lvl4pPr>
            <a:lvl5pPr>
              <a:defRPr sz="1800">
                <a:solidFill>
                  <a:srgbClr val="1A355D"/>
                </a:solidFill>
                <a:latin typeface="+mn-lt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95C39F2-F7BB-5F8E-9392-B3E53B3A0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176" y="874320"/>
            <a:ext cx="10543823" cy="1143000"/>
          </a:xfrm>
          <a:prstGeom prst="rect">
            <a:avLst/>
          </a:prstGeom>
        </p:spPr>
        <p:txBody>
          <a:bodyPr lIns="121914" tIns="60957" rIns="121914" bIns="60957" anchor="b">
            <a:normAutofit/>
          </a:bodyPr>
          <a:lstStyle>
            <a:lvl1pPr>
              <a:defRPr sz="44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804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om (bakgrund)">
    <p:bg>
      <p:bgPr>
        <a:solidFill>
          <a:srgbClr val="0072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703A53E-2F6E-B1F3-452B-4891A0B1A92E}"/>
              </a:ext>
            </a:extLst>
          </p:cNvPr>
          <p:cNvSpPr/>
          <p:nvPr userDrawn="1"/>
        </p:nvSpPr>
        <p:spPr>
          <a:xfrm>
            <a:off x="0" y="0"/>
            <a:ext cx="12191999" cy="912000"/>
          </a:xfrm>
          <a:prstGeom prst="rect">
            <a:avLst/>
          </a:prstGeom>
          <a:solidFill>
            <a:srgbClr val="C3D7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0DF10F1-ED07-C435-AEAB-C648B78DA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456000"/>
            <a:ext cx="912000" cy="912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955EC7-54F1-A42E-F56B-E04A699A7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176" y="2199887"/>
            <a:ext cx="10543823" cy="4202113"/>
          </a:xfrm>
          <a:prstGeom prst="rect">
            <a:avLst/>
          </a:prstGeom>
        </p:spPr>
        <p:txBody>
          <a:bodyPr lIns="121914" tIns="60957" rIns="121914" bIns="60957"/>
          <a:lstStyle>
            <a:lvl1pPr>
              <a:defRPr sz="2700" b="0">
                <a:solidFill>
                  <a:schemeClr val="bg1"/>
                </a:solidFill>
                <a:latin typeface="+mn-lt"/>
                <a:cs typeface="Arial"/>
              </a:defRPr>
            </a:lvl1pPr>
            <a:lvl2pPr>
              <a:defRPr sz="2400">
                <a:solidFill>
                  <a:schemeClr val="bg1"/>
                </a:solidFill>
                <a:latin typeface="+mn-lt"/>
                <a:cs typeface="Arial"/>
              </a:defRPr>
            </a:lvl2pPr>
            <a:lvl3pPr>
              <a:defRPr sz="2100">
                <a:solidFill>
                  <a:schemeClr val="bg1"/>
                </a:solidFill>
                <a:latin typeface="+mn-lt"/>
                <a:cs typeface="Arial"/>
              </a:defRPr>
            </a:lvl3pPr>
            <a:lvl4pPr>
              <a:defRPr sz="1900">
                <a:solidFill>
                  <a:schemeClr val="bg1"/>
                </a:solidFill>
                <a:latin typeface="+mn-lt"/>
                <a:cs typeface="Arial"/>
              </a:defRPr>
            </a:lvl4pPr>
            <a:lvl5pPr>
              <a:defRPr sz="1600">
                <a:solidFill>
                  <a:schemeClr val="bg1"/>
                </a:solidFill>
                <a:latin typeface="+mn-lt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95C39F2-F7BB-5F8E-9392-B3E53B3A0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176" y="874320"/>
            <a:ext cx="10543823" cy="1143000"/>
          </a:xfrm>
          <a:prstGeom prst="rect">
            <a:avLst/>
          </a:prstGeom>
        </p:spPr>
        <p:txBody>
          <a:bodyPr lIns="121914" tIns="60957" rIns="121914" bIns="60957"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18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(bakgrund)">
    <p:bg>
      <p:bgPr>
        <a:solidFill>
          <a:srgbClr val="D6D3C4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703A53E-2F6E-B1F3-452B-4891A0B1A92E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0DF10F1-ED07-C435-AEAB-C648B78DA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52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1_Text med bild (höger)">
    <p:bg>
      <p:bgPr>
        <a:solidFill>
          <a:srgbClr val="D6D3C4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2128551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3117547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1AF8E5F-9A73-CAD2-BDE4-90121D6406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450161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865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5_Text med bild (höger)">
    <p:bg>
      <p:bgPr>
        <a:solidFill>
          <a:srgbClr val="D6D3C4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3283" y="2128551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3283" y="3117547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1AF8E5F-9A73-CAD2-BDE4-90121D6406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7282" y="450161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35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ext med bild (höger)">
    <p:bg>
      <p:bgPr>
        <a:solidFill>
          <a:srgbClr val="D6D3C4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206175"/>
            <a:ext cx="4415999" cy="2222825"/>
          </a:xfrm>
        </p:spPr>
        <p:txBody>
          <a:bodyPr lIns="0" tIns="540000" rIns="0" bIns="180000" anchor="b">
            <a:spAutoFit/>
          </a:bodyPr>
          <a:lstStyle>
            <a:lvl1pPr>
              <a:defRPr sz="36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3464621"/>
            <a:ext cx="4415999" cy="664797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4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1AF8E5F-9A73-CAD2-BDE4-90121D6406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5490000"/>
            <a:ext cx="912000" cy="912000"/>
          </a:xfrm>
          <a:prstGeom prst="rect">
            <a:avLst/>
          </a:prstGeom>
        </p:spPr>
      </p:pic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CF6D8664-D365-0AF7-92D6-4371863A9218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840001" y="583396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009489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ext med bild (höger)">
    <p:bg>
      <p:bgPr>
        <a:solidFill>
          <a:srgbClr val="D6D3C4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483" y="1206175"/>
            <a:ext cx="4415999" cy="2222825"/>
          </a:xfrm>
        </p:spPr>
        <p:txBody>
          <a:bodyPr lIns="0" tIns="540000" rIns="0" bIns="180000" anchor="b">
            <a:spAutoFit/>
          </a:bodyPr>
          <a:lstStyle>
            <a:lvl1pPr>
              <a:defRPr sz="36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4483" y="3464621"/>
            <a:ext cx="4415999" cy="664797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4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3352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CF6D8664-D365-0AF7-92D6-4371863A9218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934166" y="583396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5DD7EEF-D30B-1DC5-3C53-F45969CDA8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8482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97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2_Text med bild (höger)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2128551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3117547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E35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1AF8E5F-9A73-CAD2-BDE4-90121D6406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450161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66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(bakgrund)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70DF10F1-ED07-C435-AEAB-C648B78DA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8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ullet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918983-B057-7ABD-92D5-FE7F90B38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E7E201-7B3C-F372-9408-3DBD37A9B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579601"/>
            <a:ext cx="6172200" cy="52814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E740591-DB3E-79D8-EEBD-55EB532AD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267465"/>
            <a:ext cx="3932767" cy="359358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FE1AA8D-3EFE-CF41-24E1-F94409A2F6FD}"/>
              </a:ext>
            </a:extLst>
          </p:cNvPr>
          <p:cNvSpPr/>
          <p:nvPr userDrawn="1"/>
        </p:nvSpPr>
        <p:spPr>
          <a:xfrm>
            <a:off x="0" y="5821503"/>
            <a:ext cx="12192000" cy="1036499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F3CE99DB-1943-168F-9911-977DCC4B02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3664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622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med bild (höger)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4415999" cy="1600200"/>
          </a:xfrm>
        </p:spPr>
        <p:txBody>
          <a:bodyPr lIns="0" tIns="0" rIns="0" bIns="0" anchor="b">
            <a:noAutofit/>
          </a:bodyPr>
          <a:lstStyle>
            <a:lvl1pPr>
              <a:defRPr sz="32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160000"/>
            <a:ext cx="4415999" cy="4221000"/>
          </a:xfrm>
        </p:spPr>
        <p:txBody>
          <a:bodyPr lIns="0" tIns="144000" rIns="0" bIns="0">
            <a:norm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E22A69A-D17F-E9A6-027C-090CFB5C84B8}"/>
              </a:ext>
            </a:extLst>
          </p:cNvPr>
          <p:cNvSpPr/>
          <p:nvPr userDrawn="1"/>
        </p:nvSpPr>
        <p:spPr>
          <a:xfrm>
            <a:off x="6095998" y="5946000"/>
            <a:ext cx="6096001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1984052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5_Text med bild (höger)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2128551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76222E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3117547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E35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34A00-4633-5928-86B3-C54CF7A48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451362"/>
            <a:ext cx="910799" cy="910799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5312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ext med bild (höger)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685353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76222E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674349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E35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34A00-4633-5928-86B3-C54CF7A48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451362"/>
            <a:ext cx="910799" cy="910799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1985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xt med bild (höger)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99" y="1685353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76222E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5399" y="2674349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E35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34A00-4633-5928-86B3-C54CF7A48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399" y="451362"/>
            <a:ext cx="910799" cy="910799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7476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6_Text med bild (höger)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318" y="2128551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76222E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6318" y="3117547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E35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34A00-4633-5928-86B3-C54CF7A48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40883" y="451362"/>
            <a:ext cx="910799" cy="910799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275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0_Text med bild (höger)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2128551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E35203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3117547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E3520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1A35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34A00-4633-5928-86B3-C54CF7A48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451362"/>
            <a:ext cx="910799" cy="910799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7488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7_Text med bild (höger)">
    <p:bg>
      <p:bgPr>
        <a:solidFill>
          <a:srgbClr val="D6D3C4">
            <a:alpha val="5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2128551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E35203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3117547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E3520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1A35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34A00-4633-5928-86B3-C54CF7A48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5490600"/>
            <a:ext cx="910799" cy="910799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4930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1_Text med bild (höger)">
    <p:bg>
      <p:bgPr>
        <a:solidFill>
          <a:srgbClr val="F7EB61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685353"/>
            <a:ext cx="4415999" cy="886397"/>
          </a:xfrm>
        </p:spPr>
        <p:txBody>
          <a:bodyPr lIns="0" tIns="0" rIns="0" bIns="0" anchor="b">
            <a:spAutoFit/>
          </a:bodyPr>
          <a:lstStyle>
            <a:lvl1pPr>
              <a:defRPr sz="3200">
                <a:solidFill>
                  <a:srgbClr val="E35203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674349"/>
            <a:ext cx="4415999" cy="588605"/>
          </a:xfrm>
        </p:spPr>
        <p:txBody>
          <a:bodyPr lIns="0" tIns="144000" rIns="0" bIns="0">
            <a:spAutoFit/>
          </a:bodyPr>
          <a:lstStyle>
            <a:lvl1pPr marL="0" indent="0">
              <a:buNone/>
              <a:defRPr sz="1600" b="0" i="0">
                <a:solidFill>
                  <a:srgbClr val="E3520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8E05273-3AFD-4EAE-7CEC-CCEC8F32A10F}"/>
              </a:ext>
            </a:extLst>
          </p:cNvPr>
          <p:cNvSpPr/>
          <p:nvPr userDrawn="1"/>
        </p:nvSpPr>
        <p:spPr>
          <a:xfrm>
            <a:off x="0" y="0"/>
            <a:ext cx="12192000" cy="912000"/>
          </a:xfrm>
          <a:prstGeom prst="rect">
            <a:avLst/>
          </a:prstGeom>
          <a:solidFill>
            <a:srgbClr val="1A35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34A00-4633-5928-86B3-C54CF7A48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318" y="451362"/>
            <a:ext cx="910799" cy="910799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B6797AA-44D6-E5A1-7048-1EFD84298E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318" y="45136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92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Text med bild (höger)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4415999" cy="1600200"/>
          </a:xfrm>
        </p:spPr>
        <p:txBody>
          <a:bodyPr lIns="0" tIns="0" rIns="0" bIns="0" anchor="b">
            <a:noAutofit/>
          </a:bodyPr>
          <a:lstStyle>
            <a:lvl1pPr>
              <a:defRPr sz="32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160000"/>
            <a:ext cx="4415999" cy="4094000"/>
          </a:xfrm>
        </p:spPr>
        <p:txBody>
          <a:bodyPr lIns="0" tIns="144000" rIns="0" bIns="0">
            <a:no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37626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med bild (vänster)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4085" y="457200"/>
            <a:ext cx="4416491" cy="1600200"/>
          </a:xfrm>
        </p:spPr>
        <p:txBody>
          <a:bodyPr lIns="0" tIns="0" rIns="0" bIns="0" anchor="b">
            <a:noAutofit/>
          </a:bodyPr>
          <a:lstStyle>
            <a:lvl1pPr>
              <a:defRPr sz="32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5946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4085" y="2160000"/>
            <a:ext cx="4416491" cy="4221000"/>
          </a:xfrm>
        </p:spPr>
        <p:txBody>
          <a:bodyPr lIns="0" tIns="144000" rIns="0" bIns="0">
            <a:norm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5FE9574-BDA6-7E67-7F90-07A36CC46CE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00B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147148381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Text med bild (vänster)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4085" y="457200"/>
            <a:ext cx="4416491" cy="1600200"/>
          </a:xfrm>
        </p:spPr>
        <p:txBody>
          <a:bodyPr lIns="0" tIns="0" rIns="0" bIns="0" anchor="b">
            <a:noAutofit/>
          </a:bodyPr>
          <a:lstStyle>
            <a:lvl1pPr>
              <a:defRPr sz="32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4085" y="2160000"/>
            <a:ext cx="4416491" cy="4221000"/>
          </a:xfrm>
        </p:spPr>
        <p:txBody>
          <a:bodyPr lIns="0" tIns="144000" rIns="0" bIns="0">
            <a:no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22127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Text med bild (vänster)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4085" y="457200"/>
            <a:ext cx="4416491" cy="1600200"/>
          </a:xfrm>
          <a:solidFill>
            <a:srgbClr val="00BFB4"/>
          </a:solidFill>
        </p:spPr>
        <p:txBody>
          <a:bodyPr lIns="0" tIns="0" rIns="0" bIns="0" anchor="b">
            <a:noAutofit/>
          </a:bodyPr>
          <a:lstStyle>
            <a:lvl1pPr>
              <a:defRPr sz="32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4085" y="2160000"/>
            <a:ext cx="4416491" cy="4221000"/>
          </a:xfrm>
          <a:solidFill>
            <a:srgbClr val="00BFB4"/>
          </a:solidFill>
        </p:spPr>
        <p:txBody>
          <a:bodyPr lIns="0" tIns="144000" rIns="0" bIns="0">
            <a:normAutofit/>
          </a:bodyPr>
          <a:lstStyle>
            <a:lvl1pPr marL="0" indent="0">
              <a:buNone/>
              <a:defRPr sz="1600" b="0" i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3014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ed bild (vänster)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0501" y="2057398"/>
            <a:ext cx="5184576" cy="803224"/>
          </a:xfrm>
          <a:solidFill>
            <a:srgbClr val="D6D3C4"/>
          </a:solidFill>
        </p:spPr>
        <p:txBody>
          <a:bodyPr lIns="288000" tIns="288000" rIns="288000" bIns="288000">
            <a:sp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0501" y="589379"/>
            <a:ext cx="5184576" cy="1468022"/>
          </a:xfrm>
          <a:solidFill>
            <a:srgbClr val="00BFB4"/>
          </a:solidFill>
        </p:spPr>
        <p:txBody>
          <a:bodyPr lIns="288000" tIns="288000" rIns="288000" bIns="288000" anchor="b">
            <a:spAutoFit/>
          </a:bodyPr>
          <a:lstStyle>
            <a:lvl1pPr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201503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ed bild (vänster)">
    <p:bg>
      <p:bgPr>
        <a:solidFill>
          <a:srgbClr val="D6D3C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0501" y="2057398"/>
            <a:ext cx="5184576" cy="803224"/>
          </a:xfrm>
          <a:solidFill>
            <a:srgbClr val="FBBBCB"/>
          </a:solidFill>
        </p:spPr>
        <p:txBody>
          <a:bodyPr lIns="288000" tIns="288000" rIns="288000" bIns="288000">
            <a:spAutoFit/>
          </a:bodyPr>
          <a:lstStyle>
            <a:lvl1pPr marL="0" indent="0">
              <a:buNone/>
              <a:defRPr sz="1600" b="0" i="0">
                <a:solidFill>
                  <a:srgbClr val="76222E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0501" y="589379"/>
            <a:ext cx="5184576" cy="1468022"/>
          </a:xfrm>
          <a:solidFill>
            <a:srgbClr val="DA281C"/>
          </a:solidFill>
        </p:spPr>
        <p:txBody>
          <a:bodyPr lIns="288000" tIns="288000" rIns="288000" bIns="288000" anchor="b">
            <a:spAutoFit/>
          </a:bodyPr>
          <a:lstStyle>
            <a:lvl1pPr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40896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3815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9_Text med bild (höger)">
    <p:bg>
      <p:bgPr>
        <a:solidFill>
          <a:srgbClr val="F7EB61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5BE81-A376-EA0F-A023-9E8F4E23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4415999" cy="1600200"/>
          </a:xfrm>
        </p:spPr>
        <p:txBody>
          <a:bodyPr lIns="0" tIns="0" rIns="0" bIns="0" anchor="b">
            <a:noAutofit/>
          </a:bodyPr>
          <a:lstStyle>
            <a:lvl1pPr>
              <a:defRPr sz="3200">
                <a:solidFill>
                  <a:srgbClr val="E35203"/>
                </a:solidFill>
                <a:latin typeface="+mj-lt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06DBE9-BD05-00F3-AF49-548EF0F6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A696D6-C928-C4FC-C243-B720E5F8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160000"/>
            <a:ext cx="4415999" cy="4094000"/>
          </a:xfrm>
        </p:spPr>
        <p:txBody>
          <a:bodyPr lIns="0" tIns="144000" rIns="0" bIns="0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479946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47" Type="http://schemas.openxmlformats.org/officeDocument/2006/relationships/slideLayout" Target="../slideLayouts/slideLayout59.xml"/><Relationship Id="rId50" Type="http://schemas.openxmlformats.org/officeDocument/2006/relationships/slideLayout" Target="../slideLayouts/slideLayout62.xml"/><Relationship Id="rId55" Type="http://schemas.openxmlformats.org/officeDocument/2006/relationships/slideLayout" Target="../slideLayouts/slideLayout67.xml"/><Relationship Id="rId63" Type="http://schemas.openxmlformats.org/officeDocument/2006/relationships/slideLayout" Target="../slideLayouts/slideLayout75.xml"/><Relationship Id="rId68" Type="http://schemas.openxmlformats.org/officeDocument/2006/relationships/slideLayout" Target="../slideLayouts/slideLayout80.xml"/><Relationship Id="rId7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19.xml"/><Relationship Id="rId71" Type="http://schemas.openxmlformats.org/officeDocument/2006/relationships/slideLayout" Target="../slideLayouts/slideLayout8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slideLayout" Target="../slideLayouts/slideLayout57.xml"/><Relationship Id="rId53" Type="http://schemas.openxmlformats.org/officeDocument/2006/relationships/slideLayout" Target="../slideLayouts/slideLayout65.xml"/><Relationship Id="rId58" Type="http://schemas.openxmlformats.org/officeDocument/2006/relationships/slideLayout" Target="../slideLayouts/slideLayout70.xml"/><Relationship Id="rId66" Type="http://schemas.openxmlformats.org/officeDocument/2006/relationships/slideLayout" Target="../slideLayouts/slideLayout78.xml"/><Relationship Id="rId74" Type="http://schemas.openxmlformats.org/officeDocument/2006/relationships/slideLayout" Target="../slideLayouts/slideLayout86.xml"/><Relationship Id="rId79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61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56.xml"/><Relationship Id="rId52" Type="http://schemas.openxmlformats.org/officeDocument/2006/relationships/slideLayout" Target="../slideLayouts/slideLayout64.xml"/><Relationship Id="rId60" Type="http://schemas.openxmlformats.org/officeDocument/2006/relationships/slideLayout" Target="../slideLayouts/slideLayout72.xml"/><Relationship Id="rId65" Type="http://schemas.openxmlformats.org/officeDocument/2006/relationships/slideLayout" Target="../slideLayouts/slideLayout77.xml"/><Relationship Id="rId73" Type="http://schemas.openxmlformats.org/officeDocument/2006/relationships/slideLayout" Target="../slideLayouts/slideLayout85.xml"/><Relationship Id="rId78" Type="http://schemas.openxmlformats.org/officeDocument/2006/relationships/slideLayout" Target="../slideLayouts/slideLayout90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Relationship Id="rId48" Type="http://schemas.openxmlformats.org/officeDocument/2006/relationships/slideLayout" Target="../slideLayouts/slideLayout60.xml"/><Relationship Id="rId56" Type="http://schemas.openxmlformats.org/officeDocument/2006/relationships/slideLayout" Target="../slideLayouts/slideLayout68.xml"/><Relationship Id="rId64" Type="http://schemas.openxmlformats.org/officeDocument/2006/relationships/slideLayout" Target="../slideLayouts/slideLayout76.xml"/><Relationship Id="rId69" Type="http://schemas.openxmlformats.org/officeDocument/2006/relationships/slideLayout" Target="../slideLayouts/slideLayout81.xml"/><Relationship Id="rId7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20.xml"/><Relationship Id="rId51" Type="http://schemas.openxmlformats.org/officeDocument/2006/relationships/slideLayout" Target="../slideLayouts/slideLayout63.xml"/><Relationship Id="rId72" Type="http://schemas.openxmlformats.org/officeDocument/2006/relationships/slideLayout" Target="../slideLayouts/slideLayout84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46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71.xml"/><Relationship Id="rId67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32.xml"/><Relationship Id="rId41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66.xml"/><Relationship Id="rId62" Type="http://schemas.openxmlformats.org/officeDocument/2006/relationships/slideLayout" Target="../slideLayouts/slideLayout74.xml"/><Relationship Id="rId70" Type="http://schemas.openxmlformats.org/officeDocument/2006/relationships/slideLayout" Target="../slideLayouts/slideLayout82.xml"/><Relationship Id="rId75" Type="http://schemas.openxmlformats.org/officeDocument/2006/relationships/slideLayout" Target="../slideLayouts/slideLayout87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61.xml"/><Relationship Id="rId57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B37A6-1056-4FB3-AD06-E1B8037378C6}" type="datetimeFigureOut">
              <a:rPr lang="sv-SE" smtClean="0"/>
              <a:t>2022-12-14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24F02-BDA1-4B08-9D2A-68643FB52B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129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7551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  <p:sldLayoutId id="2147483717" r:id="rId56"/>
    <p:sldLayoutId id="2147483718" r:id="rId57"/>
    <p:sldLayoutId id="2147483719" r:id="rId58"/>
    <p:sldLayoutId id="2147483720" r:id="rId59"/>
    <p:sldLayoutId id="2147483721" r:id="rId60"/>
    <p:sldLayoutId id="2147483722" r:id="rId61"/>
    <p:sldLayoutId id="2147483723" r:id="rId62"/>
    <p:sldLayoutId id="2147483724" r:id="rId63"/>
    <p:sldLayoutId id="2147483725" r:id="rId64"/>
    <p:sldLayoutId id="2147483726" r:id="rId65"/>
    <p:sldLayoutId id="2147483727" r:id="rId66"/>
    <p:sldLayoutId id="2147483728" r:id="rId67"/>
    <p:sldLayoutId id="2147483729" r:id="rId68"/>
    <p:sldLayoutId id="2147483730" r:id="rId69"/>
    <p:sldLayoutId id="2147483731" r:id="rId70"/>
    <p:sldLayoutId id="2147483732" r:id="rId71"/>
    <p:sldLayoutId id="2147483733" r:id="rId72"/>
    <p:sldLayoutId id="2147483734" r:id="rId73"/>
    <p:sldLayoutId id="2147483735" r:id="rId74"/>
    <p:sldLayoutId id="2147483736" r:id="rId75"/>
    <p:sldLayoutId id="2147483737" r:id="rId76"/>
    <p:sldLayoutId id="2147483738" r:id="rId77"/>
    <p:sldLayoutId id="2147483739" r:id="rId78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8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type="body" sz="half" idx="2"/>
          </p:nvPr>
        </p:nvSpPr>
        <p:spPr>
          <a:xfrm>
            <a:off x="840318" y="1828699"/>
            <a:ext cx="4415999" cy="32006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dirty="0" smtClean="0">
                <a:ea typeface="Roboto Bold" panose="02000000000000000000" pitchFamily="2" charset="0"/>
                <a:cs typeface="Roboto Bold" panose="02000000000000000000" pitchFamily="2" charset="0"/>
              </a:rPr>
              <a:t>Helsingborgs stads nya målbild</a:t>
            </a:r>
          </a:p>
          <a:p>
            <a:pPr marL="0" indent="0">
              <a:buNone/>
            </a:pPr>
            <a:endParaRPr lang="sv-SE" sz="200" dirty="0" smtClean="0">
              <a:ea typeface="Roboto Bold" panose="02000000000000000000" pitchFamily="2" charset="0"/>
              <a:cs typeface="Roboto Bold" panose="02000000000000000000" pitchFamily="2" charset="0"/>
            </a:endParaRPr>
          </a:p>
          <a:p>
            <a:pPr marL="0" indent="0">
              <a:buNone/>
            </a:pPr>
            <a:r>
              <a:rPr lang="sv-SE" dirty="0" smtClean="0"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Tillsammans</a:t>
            </a:r>
            <a:r>
              <a:rPr lang="sv-SE" dirty="0" smtClean="0"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 </a:t>
            </a:r>
            <a:r>
              <a:rPr lang="sv-SE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gör vi Helsingborg till </a:t>
            </a:r>
            <a:r>
              <a:rPr lang="sv-SE" dirty="0"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en av de bästa städerna </a:t>
            </a:r>
            <a:r>
              <a:rPr lang="sv-SE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att leva och verka i år 2027.</a:t>
            </a:r>
          </a:p>
          <a:p>
            <a:pPr marL="0" indent="0">
              <a:buNone/>
            </a:pPr>
            <a:r>
              <a:rPr lang="sv-SE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 når målet med hjälp av </a:t>
            </a:r>
            <a:r>
              <a:rPr lang="sv-SE" dirty="0"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samspel</a:t>
            </a:r>
            <a:r>
              <a:rPr lang="sv-SE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sv-SE" dirty="0"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och innovation</a:t>
            </a:r>
            <a:r>
              <a:rPr lang="sv-SE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v-SE" dirty="0">
                <a:ea typeface="Roboto" panose="02000000000000000000" pitchFamily="2" charset="0"/>
                <a:cs typeface="Roboto" panose="02000000000000000000" pitchFamily="2" charset="0"/>
              </a:rPr>
              <a:t>Dialogstöd</a:t>
            </a:r>
          </a:p>
          <a:p>
            <a:pPr marL="0" indent="0">
              <a:buNone/>
            </a:pPr>
            <a:r>
              <a:rPr lang="sv-SE" sz="2600" dirty="0">
                <a:latin typeface="Roboto Light" panose="02000000000000000000" pitchFamily="2" charset="0"/>
              </a:rPr>
              <a:t>Välj några eller alla </a:t>
            </a:r>
            <a:r>
              <a:rPr lang="sv-SE" sz="2600" dirty="0"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frågor att </a:t>
            </a:r>
            <a:r>
              <a:rPr lang="sv-SE" sz="2600" dirty="0" smtClean="0"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diskutera</a:t>
            </a:r>
            <a:endParaRPr lang="sv-SE" sz="2600" dirty="0">
              <a:latin typeface="Roboto Light" panose="02000000000000000000" pitchFamily="2" charset="0"/>
            </a:endParaRPr>
          </a:p>
        </p:txBody>
      </p:sp>
      <p:sp>
        <p:nvSpPr>
          <p:cNvPr id="8" name="Platshållare för innehåll 1"/>
          <p:cNvSpPr txBox="1">
            <a:spLocks/>
          </p:cNvSpPr>
          <p:nvPr/>
        </p:nvSpPr>
        <p:spPr>
          <a:xfrm>
            <a:off x="840318" y="4693253"/>
            <a:ext cx="5029427" cy="3392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304792" marR="0" indent="-304792" algn="l" defTabSz="1219139" rtl="0" latinLnBrk="0">
              <a:lnSpc>
                <a:spcPct val="90000"/>
              </a:lnSpc>
              <a:spcBef>
                <a:spcPts val="225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667" b="0" i="0" u="none" strike="noStrike" cap="none" spc="0" baseline="0">
                <a:solidFill>
                  <a:srgbClr val="FFFFFF"/>
                </a:solidFill>
                <a:uFillTx/>
                <a:latin typeface="Arial"/>
                <a:ea typeface="+mn-ea"/>
                <a:cs typeface="Arial"/>
                <a:sym typeface="Helvetica Neue"/>
              </a:defRPr>
            </a:lvl1pPr>
            <a:lvl2pPr marL="609585" marR="0" indent="-304792" algn="l" defTabSz="1219139" rtl="0" latinLnBrk="0">
              <a:lnSpc>
                <a:spcPct val="90000"/>
              </a:lnSpc>
              <a:spcBef>
                <a:spcPts val="225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400" b="0" i="0" u="none" strike="noStrike" cap="none" spc="0" baseline="0">
                <a:solidFill>
                  <a:srgbClr val="FFFFFF"/>
                </a:solidFill>
                <a:uFillTx/>
                <a:latin typeface="Arial"/>
                <a:ea typeface="+mn-ea"/>
                <a:cs typeface="Arial"/>
                <a:sym typeface="Helvetica Neue"/>
              </a:defRPr>
            </a:lvl2pPr>
            <a:lvl3pPr marL="914377" marR="0" indent="-304792" algn="l" defTabSz="1219139" rtl="0" latinLnBrk="0">
              <a:lnSpc>
                <a:spcPct val="90000"/>
              </a:lnSpc>
              <a:spcBef>
                <a:spcPts val="225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33" b="0" i="0" u="none" strike="noStrike" cap="none" spc="0" baseline="0">
                <a:solidFill>
                  <a:srgbClr val="FFFFFF"/>
                </a:solidFill>
                <a:uFillTx/>
                <a:latin typeface="Arial"/>
                <a:ea typeface="+mn-ea"/>
                <a:cs typeface="Arial"/>
                <a:sym typeface="Helvetica Neue"/>
              </a:defRPr>
            </a:lvl3pPr>
            <a:lvl4pPr marL="1219170" marR="0" indent="-304792" algn="l" defTabSz="1219139" rtl="0" latinLnBrk="0">
              <a:lnSpc>
                <a:spcPct val="90000"/>
              </a:lnSpc>
              <a:spcBef>
                <a:spcPts val="225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867" b="0" i="0" u="none" strike="noStrike" cap="none" spc="0" baseline="0">
                <a:solidFill>
                  <a:srgbClr val="FFFFFF"/>
                </a:solidFill>
                <a:uFillTx/>
                <a:latin typeface="Arial"/>
                <a:ea typeface="+mn-ea"/>
                <a:cs typeface="Arial"/>
                <a:sym typeface="Helvetica Neue"/>
              </a:defRPr>
            </a:lvl4pPr>
            <a:lvl5pPr marL="1523962" marR="0" indent="-304792" algn="l" defTabSz="1219139" rtl="0" latinLnBrk="0">
              <a:lnSpc>
                <a:spcPct val="90000"/>
              </a:lnSpc>
              <a:spcBef>
                <a:spcPts val="225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600" b="0" i="0" u="none" strike="noStrike" cap="none" spc="0" baseline="0">
                <a:solidFill>
                  <a:srgbClr val="FFFFFF"/>
                </a:solidFill>
                <a:uFillTx/>
                <a:latin typeface="Arial"/>
                <a:ea typeface="+mn-ea"/>
                <a:cs typeface="Arial"/>
                <a:sym typeface="Helvetica Neue"/>
              </a:defRPr>
            </a:lvl5pPr>
            <a:lvl6pPr marL="1828754" marR="0" indent="-304792" algn="l" defTabSz="1219139" rtl="0" latinLnBrk="0">
              <a:lnSpc>
                <a:spcPct val="90000"/>
              </a:lnSpc>
              <a:spcBef>
                <a:spcPts val="225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2133547" marR="0" indent="-304792" algn="l" defTabSz="1219139" rtl="0" latinLnBrk="0">
              <a:lnSpc>
                <a:spcPct val="90000"/>
              </a:lnSpc>
              <a:spcBef>
                <a:spcPts val="225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438339" marR="0" indent="-304792" algn="l" defTabSz="1219139" rtl="0" latinLnBrk="0">
              <a:lnSpc>
                <a:spcPct val="90000"/>
              </a:lnSpc>
              <a:spcBef>
                <a:spcPts val="225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743131" marR="0" indent="-304792" algn="l" defTabSz="1219139" rtl="0" latinLnBrk="0">
              <a:lnSpc>
                <a:spcPct val="90000"/>
              </a:lnSpc>
              <a:spcBef>
                <a:spcPts val="225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l" defTabSz="1219139" rtl="0" eaLnBrk="1" fontAlgn="auto" latinLnBrk="0" hangingPunct="1">
              <a:lnSpc>
                <a:spcPct val="90000"/>
              </a:lnSpc>
              <a:spcBef>
                <a:spcPts val="2251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Helvetica Neue"/>
            </a:endParaRP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59AB8972-26CF-B934-D311-34DA1A7F466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79" r="20979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35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v-SE" sz="2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Hur bidrar vi till att Helsingborg blir en av de bästa städerna att leva och verka i? Som verksamhet och utifrån medarbetarnas olika uppdrag.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v-SE" sz="2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Vad betyder målbilden för vår verksamhet? Hur kan vi tolka den?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v-SE" sz="2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Hur fungerar </a:t>
            </a:r>
            <a:r>
              <a:rPr lang="sv-SE" sz="2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vår verksamhetsplan med den övergripande målbilden?</a:t>
            </a:r>
            <a:endParaRPr lang="sv-SE" sz="2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v-SE" sz="2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Vilka är våra viktigaste aktörer att samspela med? Vilka har vi idag och vilka borde vi ha?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endParaRPr lang="sv-SE" sz="2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B8A2B94-3C8C-11B4-AC5E-8FD10E426A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919951"/>
            <a:ext cx="4152519" cy="50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25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rubrik 3">
            <a:extLst>
              <a:ext uri="{FF2B5EF4-FFF2-40B4-BE49-F238E27FC236}">
                <a16:creationId xmlns:a16="http://schemas.microsoft.com/office/drawing/2014/main" id="{406D62CB-DC36-1102-7434-624BF5D73E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r>
              <a:rPr lang="sv-SE" sz="2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Vilka steg kan vi ta till 2027?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r>
              <a:rPr lang="sv-SE" sz="2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Vilka yttre förutsättningar påverkar vårt arbete 2027? Hur hanterar </a:t>
            </a:r>
            <a:br>
              <a:rPr lang="sv-SE" sz="2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2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 dem?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r>
              <a:rPr lang="sv-SE" sz="2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Hur jobbar vi vidare med innovation i vår verksamhet?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r>
              <a:rPr lang="sv-SE" sz="2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Hur vet vi om vi lyckas? Vilka mätningar/jämförelser är relevanta för oss?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r>
              <a:rPr lang="sv-SE" sz="2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Hur </a:t>
            </a:r>
            <a:r>
              <a:rPr lang="sv-SE" sz="2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gör vi målbilden värdefull för oss?</a:t>
            </a:r>
            <a:endParaRPr lang="sv-SE" sz="2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sv-SE" sz="2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782B3CFB-76F6-4108-E8CA-A8703D964A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919951"/>
            <a:ext cx="4152519" cy="50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7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Anpassad formgiv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elsingborg07-Bold-Roboto">
      <a:majorFont>
        <a:latin typeface="Helsingborg07-Bold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Roboto Light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174</Words>
  <Application>Microsoft Office PowerPoint</Application>
  <PresentationFormat>Bredbild</PresentationFormat>
  <Paragraphs>20</Paragraphs>
  <Slides>3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10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3</vt:i4>
      </vt:variant>
    </vt:vector>
  </HeadingPairs>
  <TitlesOfParts>
    <vt:vector size="15" baseType="lpstr">
      <vt:lpstr>Arial</vt:lpstr>
      <vt:lpstr>Calibri</vt:lpstr>
      <vt:lpstr>Calibri Light</vt:lpstr>
      <vt:lpstr>Helsingborg 07 Bold</vt:lpstr>
      <vt:lpstr>Helsingborg07-Bold</vt:lpstr>
      <vt:lpstr>Helvetica Neue</vt:lpstr>
      <vt:lpstr>Roboto</vt:lpstr>
      <vt:lpstr>Roboto Bold</vt:lpstr>
      <vt:lpstr>Roboto Light</vt:lpstr>
      <vt:lpstr>Roboto Thin</vt:lpstr>
      <vt:lpstr>Office-tema</vt:lpstr>
      <vt:lpstr>3_Anpassad formgivning</vt:lpstr>
      <vt:lpstr>PowerPoint-presentation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Rydh Carl - SLF</dc:creator>
  <cp:lastModifiedBy>Rydh Carl - SLF</cp:lastModifiedBy>
  <cp:revision>1</cp:revision>
  <dcterms:created xsi:type="dcterms:W3CDTF">2022-12-14T17:28:23Z</dcterms:created>
  <dcterms:modified xsi:type="dcterms:W3CDTF">2022-12-14T17:41:20Z</dcterms:modified>
</cp:coreProperties>
</file>