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  <p:sldMasterId id="2147483696" r:id="rId5"/>
    <p:sldMasterId id="2147483660" r:id="rId6"/>
    <p:sldMasterId id="2147483689" r:id="rId7"/>
    <p:sldMasterId id="2147483716" r:id="rId8"/>
    <p:sldMasterId id="2147483727" r:id="rId9"/>
  </p:sldMasterIdLst>
  <p:notesMasterIdLst>
    <p:notesMasterId r:id="rId18"/>
  </p:notesMasterIdLst>
  <p:handoutMasterIdLst>
    <p:handoutMasterId r:id="rId19"/>
  </p:handoutMasterIdLst>
  <p:sldIdLst>
    <p:sldId id="261" r:id="rId10"/>
    <p:sldId id="265" r:id="rId11"/>
    <p:sldId id="267" r:id="rId12"/>
    <p:sldId id="268" r:id="rId13"/>
    <p:sldId id="269" r:id="rId14"/>
    <p:sldId id="270" r:id="rId15"/>
    <p:sldId id="271" r:id="rId16"/>
    <p:sldId id="27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000F"/>
    <a:srgbClr val="0F81D3"/>
    <a:srgbClr val="65AE1E"/>
    <a:srgbClr val="93006D"/>
    <a:srgbClr val="CE000E"/>
    <a:srgbClr val="407015"/>
    <a:srgbClr val="90C044"/>
    <a:srgbClr val="199A29"/>
    <a:srgbClr val="A1C30A"/>
    <a:srgbClr val="084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5" autoAdjust="0"/>
    <p:restoredTop sz="94646" autoAdjust="0"/>
  </p:normalViewPr>
  <p:slideViewPr>
    <p:cSldViewPr snapToGrid="0" snapToObjects="1">
      <p:cViewPr varScale="1">
        <p:scale>
          <a:sx n="68" d="100"/>
          <a:sy n="68" d="100"/>
        </p:scale>
        <p:origin x="510" y="72"/>
      </p:cViewPr>
      <p:guideLst>
        <p:guide orient="horz" pos="400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AB9159-4F9B-41D3-9265-BD038DC7566C}" type="doc">
      <dgm:prSet loTypeId="urn:microsoft.com/office/officeart/2005/8/layout/hProcess4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sv-SE"/>
        </a:p>
      </dgm:t>
    </dgm:pt>
    <dgm:pt modelId="{4BBA3E0F-72D9-4418-A3FF-AC4B7086C40A}">
      <dgm:prSet phldrT="[Text]"/>
      <dgm:spPr>
        <a:xfrm>
          <a:off x="1599233" y="2665596"/>
          <a:ext cx="2199450" cy="874648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/>
          <a:r>
            <a:rPr lang="sv-SE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Val av verktyg &amp; </a:t>
          </a:r>
          <a:r>
            <a:rPr lang="sv-SE" dirty="0" smtClean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implementering</a:t>
          </a:r>
          <a:endParaRPr lang="sv-SE" dirty="0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gm:t>
    </dgm:pt>
    <dgm:pt modelId="{63FCA24F-AD1A-46E2-BAC0-A49A641C7418}" type="parTrans" cxnId="{811A973D-4A93-4323-8C1C-9EA86A494EC5}">
      <dgm:prSet/>
      <dgm:spPr/>
      <dgm:t>
        <a:bodyPr/>
        <a:lstStyle/>
        <a:p>
          <a:endParaRPr lang="sv-SE"/>
        </a:p>
      </dgm:t>
    </dgm:pt>
    <dgm:pt modelId="{455FFAD7-A1CD-4AB8-9A1C-BD77DE9014AF}" type="sibTrans" cxnId="{811A973D-4A93-4323-8C1C-9EA86A494EC5}">
      <dgm:prSet/>
      <dgm:spPr>
        <a:xfrm>
          <a:off x="2390016" y="1368950"/>
          <a:ext cx="2993498" cy="2993498"/>
        </a:xfrm>
        <a:prstGeom prst="leftCircularArrow">
          <a:avLst>
            <a:gd name="adj1" fmla="val 4032"/>
            <a:gd name="adj2" fmla="val 506780"/>
            <a:gd name="adj3" fmla="val 2282291"/>
            <a:gd name="adj4" fmla="val 9024489"/>
            <a:gd name="adj5" fmla="val 4705"/>
          </a:avLst>
        </a:prstGeom>
        <a:solidFill>
          <a:schemeClr val="accent3"/>
        </a:solidFill>
        <a:ln>
          <a:noFill/>
        </a:ln>
        <a:effectLst/>
      </dgm:spPr>
      <dgm:t>
        <a:bodyPr/>
        <a:lstStyle/>
        <a:p>
          <a:endParaRPr lang="sv-SE"/>
        </a:p>
      </dgm:t>
    </dgm:pt>
    <dgm:pt modelId="{027DF77C-5640-48B5-93F6-5A40E0318129}">
      <dgm:prSet phldrT="[Text]"/>
      <dgm:spPr>
        <a:xfrm>
          <a:off x="1049371" y="1062073"/>
          <a:ext cx="2474381" cy="2040847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/>
      </dgm:spPr>
      <dgm:t>
        <a:bodyPr/>
        <a:lstStyle/>
        <a:p>
          <a:pPr algn="l"/>
          <a:r>
            <a:rPr lang="sv-SE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Val av verktyg </a:t>
          </a:r>
          <a:r>
            <a:rPr lang="sv-SE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Juni 2021</a:t>
          </a:r>
          <a:endParaRPr lang="sv-SE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E00C5852-0961-41A6-99C2-AB6CA7F9AA77}" type="parTrans" cxnId="{82AB75BA-8A17-4958-92CF-B8E6827141DB}">
      <dgm:prSet/>
      <dgm:spPr/>
      <dgm:t>
        <a:bodyPr/>
        <a:lstStyle/>
        <a:p>
          <a:endParaRPr lang="sv-SE"/>
        </a:p>
      </dgm:t>
    </dgm:pt>
    <dgm:pt modelId="{461D9005-E7C2-4514-A718-8937F56F508B}" type="sibTrans" cxnId="{82AB75BA-8A17-4958-92CF-B8E6827141DB}">
      <dgm:prSet/>
      <dgm:spPr/>
      <dgm:t>
        <a:bodyPr/>
        <a:lstStyle/>
        <a:p>
          <a:endParaRPr lang="sv-SE"/>
        </a:p>
      </dgm:t>
    </dgm:pt>
    <dgm:pt modelId="{FB7E1228-7654-4279-BE45-B85EB82893D3}">
      <dgm:prSet phldrT="[Text]"/>
      <dgm:spPr>
        <a:xfrm>
          <a:off x="1049371" y="1062073"/>
          <a:ext cx="2474381" cy="2040847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/>
      </dgm:spPr>
      <dgm:t>
        <a:bodyPr/>
        <a:lstStyle/>
        <a:p>
          <a:pPr algn="l"/>
          <a:r>
            <a:rPr lang="sv-SE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Godkänd </a:t>
          </a:r>
          <a:r>
            <a:rPr lang="sv-SE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kostnadsmodell</a:t>
          </a:r>
        </a:p>
        <a:p>
          <a:pPr algn="l"/>
          <a:r>
            <a:rPr lang="sv-SE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Aug. </a:t>
          </a:r>
        </a:p>
      </dgm:t>
    </dgm:pt>
    <dgm:pt modelId="{0A5A3CF1-3F3B-4ED2-8598-4D94A52DB00F}" type="parTrans" cxnId="{EFDE1F97-1A5C-4327-B4D6-120CC5131470}">
      <dgm:prSet/>
      <dgm:spPr/>
      <dgm:t>
        <a:bodyPr/>
        <a:lstStyle/>
        <a:p>
          <a:endParaRPr lang="sv-SE"/>
        </a:p>
      </dgm:t>
    </dgm:pt>
    <dgm:pt modelId="{EC59D5FB-1C8B-4A08-87F0-ABA966706A8F}" type="sibTrans" cxnId="{EFDE1F97-1A5C-4327-B4D6-120CC5131470}">
      <dgm:prSet/>
      <dgm:spPr/>
      <dgm:t>
        <a:bodyPr/>
        <a:lstStyle/>
        <a:p>
          <a:endParaRPr lang="sv-SE"/>
        </a:p>
      </dgm:t>
    </dgm:pt>
    <dgm:pt modelId="{EF350628-41C4-48C2-B11F-5F6984EF47AB}">
      <dgm:prSet phldrT="[Text]"/>
      <dgm:spPr>
        <a:xfrm>
          <a:off x="4923361" y="624749"/>
          <a:ext cx="2199450" cy="874648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sv-SE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Fas 1 Lansering </a:t>
          </a:r>
          <a:r>
            <a:rPr lang="sv-SE" b="1" dirty="0">
              <a:solidFill>
                <a:schemeClr val="accent3">
                  <a:lumMod val="50000"/>
                </a:schemeClr>
              </a:solidFill>
              <a:latin typeface="Century Gothic" panose="020B0502020202020204"/>
              <a:ea typeface="+mn-ea"/>
              <a:cs typeface="+mn-cs"/>
            </a:rPr>
            <a:t>Februari 2022</a:t>
          </a:r>
        </a:p>
      </dgm:t>
    </dgm:pt>
    <dgm:pt modelId="{D3AA5681-3B02-47B0-BB85-1374F683EF09}" type="parTrans" cxnId="{EF795487-835F-407E-B4CB-62BCFD4171FD}">
      <dgm:prSet/>
      <dgm:spPr/>
      <dgm:t>
        <a:bodyPr/>
        <a:lstStyle/>
        <a:p>
          <a:endParaRPr lang="sv-SE"/>
        </a:p>
      </dgm:t>
    </dgm:pt>
    <dgm:pt modelId="{5BFF1C0D-9600-4178-9FD4-39C6D58465FF}" type="sibTrans" cxnId="{EF795487-835F-407E-B4CB-62BCFD4171FD}">
      <dgm:prSet/>
      <dgm:spPr>
        <a:xfrm>
          <a:off x="5693525" y="-277475"/>
          <a:ext cx="3309669" cy="3309669"/>
        </a:xfrm>
        <a:prstGeom prst="circularArrow">
          <a:avLst>
            <a:gd name="adj1" fmla="val 3647"/>
            <a:gd name="adj2" fmla="val 454133"/>
            <a:gd name="adj3" fmla="val 19370356"/>
            <a:gd name="adj4" fmla="val 12575511"/>
            <a:gd name="adj5" fmla="val 4255"/>
          </a:avLst>
        </a:prstGeom>
        <a:solidFill>
          <a:schemeClr val="accent3"/>
        </a:solidFill>
        <a:ln>
          <a:noFill/>
        </a:ln>
        <a:effectLst/>
      </dgm:spPr>
      <dgm:t>
        <a:bodyPr/>
        <a:lstStyle/>
        <a:p>
          <a:endParaRPr lang="sv-SE"/>
        </a:p>
      </dgm:t>
    </dgm:pt>
    <dgm:pt modelId="{A36835C0-A822-48CD-8967-4B692C5503BE}">
      <dgm:prSet phldrT="[Text]"/>
      <dgm:spPr>
        <a:xfrm>
          <a:off x="4373499" y="1062073"/>
          <a:ext cx="2474381" cy="2040847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/>
      </dgm:spPr>
      <dgm:t>
        <a:bodyPr/>
        <a:lstStyle/>
        <a:p>
          <a:r>
            <a:rPr lang="sv-SE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Endast molntjänst</a:t>
          </a:r>
        </a:p>
      </dgm:t>
    </dgm:pt>
    <dgm:pt modelId="{CD219D0E-A904-4C70-96D6-8DB09EC8B980}" type="parTrans" cxnId="{D905495F-8DA5-4037-A7FE-D9353BAB65D0}">
      <dgm:prSet/>
      <dgm:spPr/>
      <dgm:t>
        <a:bodyPr/>
        <a:lstStyle/>
        <a:p>
          <a:endParaRPr lang="sv-SE"/>
        </a:p>
      </dgm:t>
    </dgm:pt>
    <dgm:pt modelId="{14E613F0-20CE-4A92-BFF6-ACB094D99D60}" type="sibTrans" cxnId="{D905495F-8DA5-4037-A7FE-D9353BAB65D0}">
      <dgm:prSet/>
      <dgm:spPr/>
      <dgm:t>
        <a:bodyPr/>
        <a:lstStyle/>
        <a:p>
          <a:endParaRPr lang="sv-SE"/>
        </a:p>
      </dgm:t>
    </dgm:pt>
    <dgm:pt modelId="{4380FAD7-6CBC-4712-898C-661E939DA83E}">
      <dgm:prSet phldrT="[Text]"/>
      <dgm:spPr>
        <a:xfrm>
          <a:off x="4373499" y="1062073"/>
          <a:ext cx="2474381" cy="2040847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/>
      </dgm:spPr>
      <dgm:t>
        <a:bodyPr/>
        <a:lstStyle/>
        <a:p>
          <a:r>
            <a:rPr lang="sv-SE" dirty="0">
              <a:solidFill>
                <a:srgbClr val="FF0000"/>
              </a:solidFill>
              <a:latin typeface="Century Gothic" panose="020B0502020202020204"/>
              <a:ea typeface="+mn-ea"/>
              <a:cs typeface="+mn-cs"/>
            </a:rPr>
            <a:t>Ej</a:t>
          </a:r>
          <a:r>
            <a:rPr lang="sv-SE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 avtal med känslig information</a:t>
          </a:r>
        </a:p>
      </dgm:t>
    </dgm:pt>
    <dgm:pt modelId="{2EC901E9-A3DA-49C1-B8DD-10777EA9A0FA}" type="parTrans" cxnId="{52E556E2-B81B-459C-BFD7-E0617A6A7F37}">
      <dgm:prSet/>
      <dgm:spPr/>
      <dgm:t>
        <a:bodyPr/>
        <a:lstStyle/>
        <a:p>
          <a:endParaRPr lang="sv-SE"/>
        </a:p>
      </dgm:t>
    </dgm:pt>
    <dgm:pt modelId="{CFBDFEB7-E299-49B7-9E02-1BF6ECD63CAD}" type="sibTrans" cxnId="{52E556E2-B81B-459C-BFD7-E0617A6A7F37}">
      <dgm:prSet/>
      <dgm:spPr/>
      <dgm:t>
        <a:bodyPr/>
        <a:lstStyle/>
        <a:p>
          <a:endParaRPr lang="sv-SE"/>
        </a:p>
      </dgm:t>
    </dgm:pt>
    <dgm:pt modelId="{8E807C1B-1AA3-401A-AA5C-BCC84533D06D}">
      <dgm:prSet phldrT="[Text]" custT="1"/>
      <dgm:spPr>
        <a:xfrm>
          <a:off x="8247489" y="2665596"/>
          <a:ext cx="2199450" cy="874648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sv-SE" sz="18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Fas 2 – Lansering </a:t>
          </a:r>
          <a:r>
            <a:rPr lang="sv-SE" sz="1800" b="1" dirty="0" smtClean="0">
              <a:solidFill>
                <a:schemeClr val="accent3">
                  <a:lumMod val="50000"/>
                </a:schemeClr>
              </a:solidFill>
              <a:latin typeface="Century Gothic" panose="020B0502020202020204"/>
              <a:ea typeface="+mn-ea"/>
              <a:cs typeface="+mn-cs"/>
            </a:rPr>
            <a:t>Mars 2023</a:t>
          </a:r>
          <a:endParaRPr lang="sv-SE" sz="1800" dirty="0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gm:t>
    </dgm:pt>
    <dgm:pt modelId="{F838F2A5-31F7-45FB-B810-CAD512477E0B}" type="parTrans" cxnId="{AB47CCAA-5998-4618-A28B-080E577B2879}">
      <dgm:prSet/>
      <dgm:spPr/>
      <dgm:t>
        <a:bodyPr/>
        <a:lstStyle/>
        <a:p>
          <a:endParaRPr lang="sv-SE"/>
        </a:p>
      </dgm:t>
    </dgm:pt>
    <dgm:pt modelId="{F1EFACAA-F22B-48CE-8D5B-CF5393A0B85B}" type="sibTrans" cxnId="{AB47CCAA-5998-4618-A28B-080E577B2879}">
      <dgm:prSet/>
      <dgm:spPr/>
      <dgm:t>
        <a:bodyPr/>
        <a:lstStyle/>
        <a:p>
          <a:endParaRPr lang="sv-SE"/>
        </a:p>
      </dgm:t>
    </dgm:pt>
    <dgm:pt modelId="{6004DC65-7C4A-4C3E-A6CB-7EC16157EC1D}">
      <dgm:prSet phldrT="[Text]"/>
      <dgm:spPr>
        <a:xfrm>
          <a:off x="7697627" y="1062073"/>
          <a:ext cx="2474381" cy="2040847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/>
      </dgm:spPr>
      <dgm:t>
        <a:bodyPr/>
        <a:lstStyle/>
        <a:p>
          <a:r>
            <a:rPr lang="sv-SE" sz="1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Avtal med känslig information</a:t>
          </a:r>
        </a:p>
      </dgm:t>
    </dgm:pt>
    <dgm:pt modelId="{3CC18D22-5F90-441A-9F46-F67407CBDC65}" type="parTrans" cxnId="{1B330A32-4EEC-49BC-AA1E-707558467C42}">
      <dgm:prSet/>
      <dgm:spPr/>
      <dgm:t>
        <a:bodyPr/>
        <a:lstStyle/>
        <a:p>
          <a:endParaRPr lang="sv-SE"/>
        </a:p>
      </dgm:t>
    </dgm:pt>
    <dgm:pt modelId="{3B0D60D7-AE97-4565-B3C8-DD661320372C}" type="sibTrans" cxnId="{1B330A32-4EEC-49BC-AA1E-707558467C42}">
      <dgm:prSet/>
      <dgm:spPr/>
      <dgm:t>
        <a:bodyPr/>
        <a:lstStyle/>
        <a:p>
          <a:endParaRPr lang="sv-SE"/>
        </a:p>
      </dgm:t>
    </dgm:pt>
    <dgm:pt modelId="{4D92DFDC-2952-4938-8242-8A4E9897D51E}">
      <dgm:prSet phldrT="[Text]"/>
      <dgm:spPr>
        <a:xfrm>
          <a:off x="1049371" y="1062073"/>
          <a:ext cx="2474381" cy="2040847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/>
      </dgm:spPr>
      <dgm:t>
        <a:bodyPr/>
        <a:lstStyle/>
        <a:p>
          <a:pPr algn="l"/>
          <a:r>
            <a:rPr lang="sv-SE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Utbildning </a:t>
          </a:r>
          <a:r>
            <a:rPr lang="sv-SE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Sept.</a:t>
          </a:r>
        </a:p>
      </dgm:t>
    </dgm:pt>
    <dgm:pt modelId="{8F7F3A2D-0999-4C4F-8653-E94D430A3E0F}" type="parTrans" cxnId="{95B5374C-16BC-49F3-9C39-E95174269220}">
      <dgm:prSet/>
      <dgm:spPr/>
      <dgm:t>
        <a:bodyPr/>
        <a:lstStyle/>
        <a:p>
          <a:endParaRPr lang="sv-SE"/>
        </a:p>
      </dgm:t>
    </dgm:pt>
    <dgm:pt modelId="{32F94507-3851-4D2A-A8D7-1F4F76392B7D}" type="sibTrans" cxnId="{95B5374C-16BC-49F3-9C39-E95174269220}">
      <dgm:prSet/>
      <dgm:spPr/>
      <dgm:t>
        <a:bodyPr/>
        <a:lstStyle/>
        <a:p>
          <a:endParaRPr lang="sv-SE"/>
        </a:p>
      </dgm:t>
    </dgm:pt>
    <dgm:pt modelId="{3CC3C60A-AD33-4332-8121-C91A67728F7B}">
      <dgm:prSet phldrT="[Text]"/>
      <dgm:spPr>
        <a:xfrm>
          <a:off x="4373499" y="1062073"/>
          <a:ext cx="2474381" cy="2040847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/>
      </dgm:spPr>
      <dgm:t>
        <a:bodyPr/>
        <a:lstStyle/>
        <a:p>
          <a:r>
            <a:rPr lang="sv-SE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Debitering per förvaltning</a:t>
          </a:r>
        </a:p>
      </dgm:t>
    </dgm:pt>
    <dgm:pt modelId="{1FF3C772-BACC-47BD-B180-FB103B26CBF7}" type="parTrans" cxnId="{531DA549-57F1-404F-99AF-ED25C177D4E5}">
      <dgm:prSet/>
      <dgm:spPr/>
      <dgm:t>
        <a:bodyPr/>
        <a:lstStyle/>
        <a:p>
          <a:endParaRPr lang="sv-SE"/>
        </a:p>
      </dgm:t>
    </dgm:pt>
    <dgm:pt modelId="{29E1F225-8891-42C3-9E34-7BFF66755062}" type="sibTrans" cxnId="{531DA549-57F1-404F-99AF-ED25C177D4E5}">
      <dgm:prSet/>
      <dgm:spPr/>
      <dgm:t>
        <a:bodyPr/>
        <a:lstStyle/>
        <a:p>
          <a:endParaRPr lang="sv-SE"/>
        </a:p>
      </dgm:t>
    </dgm:pt>
    <dgm:pt modelId="{D936CF08-3793-400B-AD63-78E669B981E2}">
      <dgm:prSet phldrT="[Text]"/>
      <dgm:spPr>
        <a:xfrm>
          <a:off x="7697627" y="1062073"/>
          <a:ext cx="2474381" cy="2040847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/>
      </dgm:spPr>
      <dgm:t>
        <a:bodyPr/>
        <a:lstStyle/>
        <a:p>
          <a:r>
            <a:rPr lang="sv-SE" sz="1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Körs lokalt i Helsingborg</a:t>
          </a:r>
        </a:p>
      </dgm:t>
    </dgm:pt>
    <dgm:pt modelId="{3E0E2CC8-DD5C-43ED-9FC7-BB8B5FDDD756}" type="parTrans" cxnId="{F89DFDBB-6005-4DD0-94EE-4E8B0C5B2D44}">
      <dgm:prSet/>
      <dgm:spPr/>
      <dgm:t>
        <a:bodyPr/>
        <a:lstStyle/>
        <a:p>
          <a:endParaRPr lang="sv-SE"/>
        </a:p>
      </dgm:t>
    </dgm:pt>
    <dgm:pt modelId="{F95EF445-AC93-4DEB-BD05-D4904CAEABE7}" type="sibTrans" cxnId="{F89DFDBB-6005-4DD0-94EE-4E8B0C5B2D44}">
      <dgm:prSet/>
      <dgm:spPr/>
      <dgm:t>
        <a:bodyPr/>
        <a:lstStyle/>
        <a:p>
          <a:endParaRPr lang="sv-SE"/>
        </a:p>
      </dgm:t>
    </dgm:pt>
    <dgm:pt modelId="{8A403E24-4619-424B-AA36-E3A5AAEF3B87}">
      <dgm:prSet phldrT="[Text]"/>
      <dgm:spPr>
        <a:xfrm>
          <a:off x="1049371" y="1062073"/>
          <a:ext cx="2474381" cy="2040847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/>
      </dgm:spPr>
      <dgm:t>
        <a:bodyPr/>
        <a:lstStyle/>
        <a:p>
          <a:pPr algn="l"/>
          <a:r>
            <a:rPr lang="sv-SE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Godkänt acceptanstest </a:t>
          </a:r>
          <a:r>
            <a:rPr lang="sv-SE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Jan. 2022</a:t>
          </a:r>
          <a:endParaRPr lang="sv-SE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E0FDB1AC-27F6-4EDF-A9DB-AA77AFB8D46E}" type="parTrans" cxnId="{1FC3D8EF-E3C8-4696-ABC7-92BBB143C25F}">
      <dgm:prSet/>
      <dgm:spPr/>
      <dgm:t>
        <a:bodyPr/>
        <a:lstStyle/>
        <a:p>
          <a:endParaRPr lang="sv-SE"/>
        </a:p>
      </dgm:t>
    </dgm:pt>
    <dgm:pt modelId="{6FEBCB1B-5F5E-4B62-AF0B-1D2C01AEEE42}" type="sibTrans" cxnId="{1FC3D8EF-E3C8-4696-ABC7-92BBB143C25F}">
      <dgm:prSet/>
      <dgm:spPr/>
      <dgm:t>
        <a:bodyPr/>
        <a:lstStyle/>
        <a:p>
          <a:endParaRPr lang="sv-SE"/>
        </a:p>
      </dgm:t>
    </dgm:pt>
    <dgm:pt modelId="{0FA6FC49-39C5-45F9-ADE2-F018FF6E7347}" type="pres">
      <dgm:prSet presAssocID="{7CAB9159-4F9B-41D3-9265-BD038DC7566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9DAF42CF-5C8B-48F8-BAA2-0CB0886E09A9}" type="pres">
      <dgm:prSet presAssocID="{7CAB9159-4F9B-41D3-9265-BD038DC7566C}" presName="tSp" presStyleCnt="0"/>
      <dgm:spPr/>
    </dgm:pt>
    <dgm:pt modelId="{8FA8B196-E95E-4359-BE13-9AF488E8E550}" type="pres">
      <dgm:prSet presAssocID="{7CAB9159-4F9B-41D3-9265-BD038DC7566C}" presName="bSp" presStyleCnt="0"/>
      <dgm:spPr/>
    </dgm:pt>
    <dgm:pt modelId="{327B617F-00AC-4B09-8FC0-E4E7A2669BFC}" type="pres">
      <dgm:prSet presAssocID="{7CAB9159-4F9B-41D3-9265-BD038DC7566C}" presName="process" presStyleCnt="0"/>
      <dgm:spPr/>
    </dgm:pt>
    <dgm:pt modelId="{6EF873FE-CE03-444B-87FF-0B2434DB6F67}" type="pres">
      <dgm:prSet presAssocID="{4BBA3E0F-72D9-4418-A3FF-AC4B7086C40A}" presName="composite1" presStyleCnt="0"/>
      <dgm:spPr/>
    </dgm:pt>
    <dgm:pt modelId="{1ADD769E-A477-490A-8B1C-F63A7079A4F3}" type="pres">
      <dgm:prSet presAssocID="{4BBA3E0F-72D9-4418-A3FF-AC4B7086C40A}" presName="dummyNode1" presStyleLbl="node1" presStyleIdx="0" presStyleCnt="3"/>
      <dgm:spPr/>
    </dgm:pt>
    <dgm:pt modelId="{5F4DA8EC-6D9E-483E-B122-F7AE37A2D472}" type="pres">
      <dgm:prSet presAssocID="{4BBA3E0F-72D9-4418-A3FF-AC4B7086C40A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1C9F971B-FDCB-4BF1-9749-9FE0E27FDD42}" type="pres">
      <dgm:prSet presAssocID="{4BBA3E0F-72D9-4418-A3FF-AC4B7086C40A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DC8801DB-CC61-4148-864B-BA12FD1006B2}" type="pres">
      <dgm:prSet presAssocID="{4BBA3E0F-72D9-4418-A3FF-AC4B7086C40A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C02BE692-439B-4600-920A-7A02F0A78675}" type="pres">
      <dgm:prSet presAssocID="{4BBA3E0F-72D9-4418-A3FF-AC4B7086C40A}" presName="connSite1" presStyleCnt="0"/>
      <dgm:spPr/>
    </dgm:pt>
    <dgm:pt modelId="{7A02100A-82D1-434A-8E5E-D813DC062210}" type="pres">
      <dgm:prSet presAssocID="{455FFAD7-A1CD-4AB8-9A1C-BD77DE9014AF}" presName="Name9" presStyleLbl="sibTrans2D1" presStyleIdx="0" presStyleCnt="2"/>
      <dgm:spPr/>
      <dgm:t>
        <a:bodyPr/>
        <a:lstStyle/>
        <a:p>
          <a:endParaRPr lang="sv-SE"/>
        </a:p>
      </dgm:t>
    </dgm:pt>
    <dgm:pt modelId="{E55AAF85-E260-419A-975C-E143AE5E7682}" type="pres">
      <dgm:prSet presAssocID="{EF350628-41C4-48C2-B11F-5F6984EF47AB}" presName="composite2" presStyleCnt="0"/>
      <dgm:spPr/>
    </dgm:pt>
    <dgm:pt modelId="{3A2B698A-4857-4DEC-B66C-87053FF315DB}" type="pres">
      <dgm:prSet presAssocID="{EF350628-41C4-48C2-B11F-5F6984EF47AB}" presName="dummyNode2" presStyleLbl="node1" presStyleIdx="0" presStyleCnt="3"/>
      <dgm:spPr/>
    </dgm:pt>
    <dgm:pt modelId="{8F741DD5-545F-45DA-A23C-0D87C2B87B0E}" type="pres">
      <dgm:prSet presAssocID="{EF350628-41C4-48C2-B11F-5F6984EF47AB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35E4F20A-B356-4A5E-8C10-AED71AA80BAB}" type="pres">
      <dgm:prSet presAssocID="{EF350628-41C4-48C2-B11F-5F6984EF47AB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37927240-41FA-4C12-BACD-CD7877F8DF20}" type="pres">
      <dgm:prSet presAssocID="{EF350628-41C4-48C2-B11F-5F6984EF47AB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351E846C-5DCD-4E90-BB8A-C75860056F07}" type="pres">
      <dgm:prSet presAssocID="{EF350628-41C4-48C2-B11F-5F6984EF47AB}" presName="connSite2" presStyleCnt="0"/>
      <dgm:spPr/>
    </dgm:pt>
    <dgm:pt modelId="{A543A289-3296-44BA-8B99-816847F685A8}" type="pres">
      <dgm:prSet presAssocID="{5BFF1C0D-9600-4178-9FD4-39C6D58465FF}" presName="Name18" presStyleLbl="sibTrans2D1" presStyleIdx="1" presStyleCnt="2"/>
      <dgm:spPr/>
      <dgm:t>
        <a:bodyPr/>
        <a:lstStyle/>
        <a:p>
          <a:endParaRPr lang="sv-SE"/>
        </a:p>
      </dgm:t>
    </dgm:pt>
    <dgm:pt modelId="{F74E383A-7E33-4AE9-9A80-B7724B5A73FF}" type="pres">
      <dgm:prSet presAssocID="{8E807C1B-1AA3-401A-AA5C-BCC84533D06D}" presName="composite1" presStyleCnt="0"/>
      <dgm:spPr/>
    </dgm:pt>
    <dgm:pt modelId="{82A59337-B031-4758-9355-FB4F699BC291}" type="pres">
      <dgm:prSet presAssocID="{8E807C1B-1AA3-401A-AA5C-BCC84533D06D}" presName="dummyNode1" presStyleLbl="node1" presStyleIdx="1" presStyleCnt="3"/>
      <dgm:spPr/>
    </dgm:pt>
    <dgm:pt modelId="{CB1E7212-8C2D-4EAE-80C2-A7D56D024972}" type="pres">
      <dgm:prSet presAssocID="{8E807C1B-1AA3-401A-AA5C-BCC84533D06D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CEE6D62D-25EC-4BB1-9373-48222F518ACE}" type="pres">
      <dgm:prSet presAssocID="{8E807C1B-1AA3-401A-AA5C-BCC84533D06D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B3732494-E63C-4A48-B6BE-3A8C68ACB5CD}" type="pres">
      <dgm:prSet presAssocID="{8E807C1B-1AA3-401A-AA5C-BCC84533D06D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8791B602-BEBD-4B14-85D1-47C757440AF0}" type="pres">
      <dgm:prSet presAssocID="{8E807C1B-1AA3-401A-AA5C-BCC84533D06D}" presName="connSite1" presStyleCnt="0"/>
      <dgm:spPr/>
    </dgm:pt>
  </dgm:ptLst>
  <dgm:cxnLst>
    <dgm:cxn modelId="{E1026544-4954-4F5F-A4AC-1203B423FD5D}" type="presOf" srcId="{6004DC65-7C4A-4C3E-A6CB-7EC16157EC1D}" destId="{CEE6D62D-25EC-4BB1-9373-48222F518ACE}" srcOrd="1" destOrd="1" presId="urn:microsoft.com/office/officeart/2005/8/layout/hProcess4"/>
    <dgm:cxn modelId="{D905495F-8DA5-4037-A7FE-D9353BAB65D0}" srcId="{EF350628-41C4-48C2-B11F-5F6984EF47AB}" destId="{A36835C0-A822-48CD-8967-4B692C5503BE}" srcOrd="0" destOrd="0" parTransId="{CD219D0E-A904-4C70-96D6-8DB09EC8B980}" sibTransId="{14E613F0-20CE-4A92-BFF6-ACB094D99D60}"/>
    <dgm:cxn modelId="{53C11447-A7E8-45A3-995D-B96AE903F4A6}" type="presOf" srcId="{FB7E1228-7654-4279-BE45-B85EB82893D3}" destId="{1C9F971B-FDCB-4BF1-9749-9FE0E27FDD42}" srcOrd="1" destOrd="1" presId="urn:microsoft.com/office/officeart/2005/8/layout/hProcess4"/>
    <dgm:cxn modelId="{F89DFDBB-6005-4DD0-94EE-4E8B0C5B2D44}" srcId="{8E807C1B-1AA3-401A-AA5C-BCC84533D06D}" destId="{D936CF08-3793-400B-AD63-78E669B981E2}" srcOrd="0" destOrd="0" parTransId="{3E0E2CC8-DD5C-43ED-9FC7-BB8B5FDDD756}" sibTransId="{F95EF445-AC93-4DEB-BD05-D4904CAEABE7}"/>
    <dgm:cxn modelId="{F0CF7183-F137-4389-8E83-DCE58B933857}" type="presOf" srcId="{3CC3C60A-AD33-4332-8121-C91A67728F7B}" destId="{35E4F20A-B356-4A5E-8C10-AED71AA80BAB}" srcOrd="1" destOrd="2" presId="urn:microsoft.com/office/officeart/2005/8/layout/hProcess4"/>
    <dgm:cxn modelId="{EF795487-835F-407E-B4CB-62BCFD4171FD}" srcId="{7CAB9159-4F9B-41D3-9265-BD038DC7566C}" destId="{EF350628-41C4-48C2-B11F-5F6984EF47AB}" srcOrd="1" destOrd="0" parTransId="{D3AA5681-3B02-47B0-BB85-1374F683EF09}" sibTransId="{5BFF1C0D-9600-4178-9FD4-39C6D58465FF}"/>
    <dgm:cxn modelId="{50F0D45A-C340-4281-BE9B-A28EBDA62559}" type="presOf" srcId="{4D92DFDC-2952-4938-8242-8A4E9897D51E}" destId="{5F4DA8EC-6D9E-483E-B122-F7AE37A2D472}" srcOrd="0" destOrd="2" presId="urn:microsoft.com/office/officeart/2005/8/layout/hProcess4"/>
    <dgm:cxn modelId="{685104F0-F5D3-4DB4-9018-E0BF3FBD6D74}" type="presOf" srcId="{A36835C0-A822-48CD-8967-4B692C5503BE}" destId="{35E4F20A-B356-4A5E-8C10-AED71AA80BAB}" srcOrd="1" destOrd="0" presId="urn:microsoft.com/office/officeart/2005/8/layout/hProcess4"/>
    <dgm:cxn modelId="{E86FB79C-1C81-4C0F-B66A-883E25135308}" type="presOf" srcId="{8A403E24-4619-424B-AA36-E3A5AAEF3B87}" destId="{1C9F971B-FDCB-4BF1-9749-9FE0E27FDD42}" srcOrd="1" destOrd="3" presId="urn:microsoft.com/office/officeart/2005/8/layout/hProcess4"/>
    <dgm:cxn modelId="{E05E1E16-389A-4E9D-9762-9FD8F1058725}" type="presOf" srcId="{7CAB9159-4F9B-41D3-9265-BD038DC7566C}" destId="{0FA6FC49-39C5-45F9-ADE2-F018FF6E7347}" srcOrd="0" destOrd="0" presId="urn:microsoft.com/office/officeart/2005/8/layout/hProcess4"/>
    <dgm:cxn modelId="{58E198D4-7355-4205-8F9C-3DC27FC9C559}" type="presOf" srcId="{4380FAD7-6CBC-4712-898C-661E939DA83E}" destId="{35E4F20A-B356-4A5E-8C10-AED71AA80BAB}" srcOrd="1" destOrd="1" presId="urn:microsoft.com/office/officeart/2005/8/layout/hProcess4"/>
    <dgm:cxn modelId="{F0032423-B02B-45F8-AF85-5FEACF5F3A9E}" type="presOf" srcId="{8A403E24-4619-424B-AA36-E3A5AAEF3B87}" destId="{5F4DA8EC-6D9E-483E-B122-F7AE37A2D472}" srcOrd="0" destOrd="3" presId="urn:microsoft.com/office/officeart/2005/8/layout/hProcess4"/>
    <dgm:cxn modelId="{45AEC44D-DB2C-400B-8CE3-95FB360C1C9E}" type="presOf" srcId="{D936CF08-3793-400B-AD63-78E669B981E2}" destId="{CEE6D62D-25EC-4BB1-9373-48222F518ACE}" srcOrd="1" destOrd="0" presId="urn:microsoft.com/office/officeart/2005/8/layout/hProcess4"/>
    <dgm:cxn modelId="{FE16C728-767A-4CC3-BF80-ACDBDFE24E24}" type="presOf" srcId="{4BBA3E0F-72D9-4418-A3FF-AC4B7086C40A}" destId="{DC8801DB-CC61-4148-864B-BA12FD1006B2}" srcOrd="0" destOrd="0" presId="urn:microsoft.com/office/officeart/2005/8/layout/hProcess4"/>
    <dgm:cxn modelId="{EFDE1F97-1A5C-4327-B4D6-120CC5131470}" srcId="{4BBA3E0F-72D9-4418-A3FF-AC4B7086C40A}" destId="{FB7E1228-7654-4279-BE45-B85EB82893D3}" srcOrd="1" destOrd="0" parTransId="{0A5A3CF1-3F3B-4ED2-8598-4D94A52DB00F}" sibTransId="{EC59D5FB-1C8B-4A08-87F0-ABA966706A8F}"/>
    <dgm:cxn modelId="{D2AD57D5-5C90-4C38-B0FA-49F3053EE5C5}" type="presOf" srcId="{027DF77C-5640-48B5-93F6-5A40E0318129}" destId="{5F4DA8EC-6D9E-483E-B122-F7AE37A2D472}" srcOrd="0" destOrd="0" presId="urn:microsoft.com/office/officeart/2005/8/layout/hProcess4"/>
    <dgm:cxn modelId="{9DD4208C-3154-44EA-AB08-C8A79D4CF039}" type="presOf" srcId="{8E807C1B-1AA3-401A-AA5C-BCC84533D06D}" destId="{B3732494-E63C-4A48-B6BE-3A8C68ACB5CD}" srcOrd="0" destOrd="0" presId="urn:microsoft.com/office/officeart/2005/8/layout/hProcess4"/>
    <dgm:cxn modelId="{41642E1E-D277-407F-9D88-5E827ADC2741}" type="presOf" srcId="{A36835C0-A822-48CD-8967-4B692C5503BE}" destId="{8F741DD5-545F-45DA-A23C-0D87C2B87B0E}" srcOrd="0" destOrd="0" presId="urn:microsoft.com/office/officeart/2005/8/layout/hProcess4"/>
    <dgm:cxn modelId="{AB47CCAA-5998-4618-A28B-080E577B2879}" srcId="{7CAB9159-4F9B-41D3-9265-BD038DC7566C}" destId="{8E807C1B-1AA3-401A-AA5C-BCC84533D06D}" srcOrd="2" destOrd="0" parTransId="{F838F2A5-31F7-45FB-B810-CAD512477E0B}" sibTransId="{F1EFACAA-F22B-48CE-8D5B-CF5393A0B85B}"/>
    <dgm:cxn modelId="{A7DA283D-C983-4799-A320-18CEE834B7FD}" type="presOf" srcId="{027DF77C-5640-48B5-93F6-5A40E0318129}" destId="{1C9F971B-FDCB-4BF1-9749-9FE0E27FDD42}" srcOrd="1" destOrd="0" presId="urn:microsoft.com/office/officeart/2005/8/layout/hProcess4"/>
    <dgm:cxn modelId="{12FF47A0-2826-4F49-A915-A9D6088BB603}" type="presOf" srcId="{6004DC65-7C4A-4C3E-A6CB-7EC16157EC1D}" destId="{CB1E7212-8C2D-4EAE-80C2-A7D56D024972}" srcOrd="0" destOrd="1" presId="urn:microsoft.com/office/officeart/2005/8/layout/hProcess4"/>
    <dgm:cxn modelId="{95B5374C-16BC-49F3-9C39-E95174269220}" srcId="{4BBA3E0F-72D9-4418-A3FF-AC4B7086C40A}" destId="{4D92DFDC-2952-4938-8242-8A4E9897D51E}" srcOrd="2" destOrd="0" parTransId="{8F7F3A2D-0999-4C4F-8653-E94D430A3E0F}" sibTransId="{32F94507-3851-4D2A-A8D7-1F4F76392B7D}"/>
    <dgm:cxn modelId="{1FC3D8EF-E3C8-4696-ABC7-92BBB143C25F}" srcId="{4BBA3E0F-72D9-4418-A3FF-AC4B7086C40A}" destId="{8A403E24-4619-424B-AA36-E3A5AAEF3B87}" srcOrd="3" destOrd="0" parTransId="{E0FDB1AC-27F6-4EDF-A9DB-AA77AFB8D46E}" sibTransId="{6FEBCB1B-5F5E-4B62-AF0B-1D2C01AEEE42}"/>
    <dgm:cxn modelId="{B9702141-E5D9-4724-B2CB-3313C0C006D4}" type="presOf" srcId="{3CC3C60A-AD33-4332-8121-C91A67728F7B}" destId="{8F741DD5-545F-45DA-A23C-0D87C2B87B0E}" srcOrd="0" destOrd="2" presId="urn:microsoft.com/office/officeart/2005/8/layout/hProcess4"/>
    <dgm:cxn modelId="{811A973D-4A93-4323-8C1C-9EA86A494EC5}" srcId="{7CAB9159-4F9B-41D3-9265-BD038DC7566C}" destId="{4BBA3E0F-72D9-4418-A3FF-AC4B7086C40A}" srcOrd="0" destOrd="0" parTransId="{63FCA24F-AD1A-46E2-BAC0-A49A641C7418}" sibTransId="{455FFAD7-A1CD-4AB8-9A1C-BD77DE9014AF}"/>
    <dgm:cxn modelId="{94D5CA2A-8BEB-4D6F-840B-E04940FF268B}" type="presOf" srcId="{FB7E1228-7654-4279-BE45-B85EB82893D3}" destId="{5F4DA8EC-6D9E-483E-B122-F7AE37A2D472}" srcOrd="0" destOrd="1" presId="urn:microsoft.com/office/officeart/2005/8/layout/hProcess4"/>
    <dgm:cxn modelId="{66AEEC5A-EAAA-4162-A3AE-EB3B4BB25104}" type="presOf" srcId="{455FFAD7-A1CD-4AB8-9A1C-BD77DE9014AF}" destId="{7A02100A-82D1-434A-8E5E-D813DC062210}" srcOrd="0" destOrd="0" presId="urn:microsoft.com/office/officeart/2005/8/layout/hProcess4"/>
    <dgm:cxn modelId="{E4C3E532-576F-46E6-A814-3ABBE57B4B75}" type="presOf" srcId="{EF350628-41C4-48C2-B11F-5F6984EF47AB}" destId="{37927240-41FA-4C12-BACD-CD7877F8DF20}" srcOrd="0" destOrd="0" presId="urn:microsoft.com/office/officeart/2005/8/layout/hProcess4"/>
    <dgm:cxn modelId="{82AB75BA-8A17-4958-92CF-B8E6827141DB}" srcId="{4BBA3E0F-72D9-4418-A3FF-AC4B7086C40A}" destId="{027DF77C-5640-48B5-93F6-5A40E0318129}" srcOrd="0" destOrd="0" parTransId="{E00C5852-0961-41A6-99C2-AB6CA7F9AA77}" sibTransId="{461D9005-E7C2-4514-A718-8937F56F508B}"/>
    <dgm:cxn modelId="{F9C92600-21D1-45F3-BC38-BA8A5C47AD17}" type="presOf" srcId="{5BFF1C0D-9600-4178-9FD4-39C6D58465FF}" destId="{A543A289-3296-44BA-8B99-816847F685A8}" srcOrd="0" destOrd="0" presId="urn:microsoft.com/office/officeart/2005/8/layout/hProcess4"/>
    <dgm:cxn modelId="{52E556E2-B81B-459C-BFD7-E0617A6A7F37}" srcId="{EF350628-41C4-48C2-B11F-5F6984EF47AB}" destId="{4380FAD7-6CBC-4712-898C-661E939DA83E}" srcOrd="1" destOrd="0" parTransId="{2EC901E9-A3DA-49C1-B8DD-10777EA9A0FA}" sibTransId="{CFBDFEB7-E299-49B7-9E02-1BF6ECD63CAD}"/>
    <dgm:cxn modelId="{B4D62C9F-382D-4C16-B94B-E50611ECCC06}" type="presOf" srcId="{4D92DFDC-2952-4938-8242-8A4E9897D51E}" destId="{1C9F971B-FDCB-4BF1-9749-9FE0E27FDD42}" srcOrd="1" destOrd="2" presId="urn:microsoft.com/office/officeart/2005/8/layout/hProcess4"/>
    <dgm:cxn modelId="{1B330A32-4EEC-49BC-AA1E-707558467C42}" srcId="{8E807C1B-1AA3-401A-AA5C-BCC84533D06D}" destId="{6004DC65-7C4A-4C3E-A6CB-7EC16157EC1D}" srcOrd="1" destOrd="0" parTransId="{3CC18D22-5F90-441A-9F46-F67407CBDC65}" sibTransId="{3B0D60D7-AE97-4565-B3C8-DD661320372C}"/>
    <dgm:cxn modelId="{74A22544-7305-4298-AB43-E0BA8BE124F9}" type="presOf" srcId="{4380FAD7-6CBC-4712-898C-661E939DA83E}" destId="{8F741DD5-545F-45DA-A23C-0D87C2B87B0E}" srcOrd="0" destOrd="1" presId="urn:microsoft.com/office/officeart/2005/8/layout/hProcess4"/>
    <dgm:cxn modelId="{22E25F50-5AEA-4517-B6F5-764ECCE05C05}" type="presOf" srcId="{D936CF08-3793-400B-AD63-78E669B981E2}" destId="{CB1E7212-8C2D-4EAE-80C2-A7D56D024972}" srcOrd="0" destOrd="0" presId="urn:microsoft.com/office/officeart/2005/8/layout/hProcess4"/>
    <dgm:cxn modelId="{531DA549-57F1-404F-99AF-ED25C177D4E5}" srcId="{EF350628-41C4-48C2-B11F-5F6984EF47AB}" destId="{3CC3C60A-AD33-4332-8121-C91A67728F7B}" srcOrd="2" destOrd="0" parTransId="{1FF3C772-BACC-47BD-B180-FB103B26CBF7}" sibTransId="{29E1F225-8891-42C3-9E34-7BFF66755062}"/>
    <dgm:cxn modelId="{F90F6CB0-C875-45E0-B328-A99726B2C676}" type="presParOf" srcId="{0FA6FC49-39C5-45F9-ADE2-F018FF6E7347}" destId="{9DAF42CF-5C8B-48F8-BAA2-0CB0886E09A9}" srcOrd="0" destOrd="0" presId="urn:microsoft.com/office/officeart/2005/8/layout/hProcess4"/>
    <dgm:cxn modelId="{ACCC6D0D-CBE4-485B-BF0A-C94D51C516ED}" type="presParOf" srcId="{0FA6FC49-39C5-45F9-ADE2-F018FF6E7347}" destId="{8FA8B196-E95E-4359-BE13-9AF488E8E550}" srcOrd="1" destOrd="0" presId="urn:microsoft.com/office/officeart/2005/8/layout/hProcess4"/>
    <dgm:cxn modelId="{3F21E3B6-1BC0-43E2-AAE9-9B53932DADD9}" type="presParOf" srcId="{0FA6FC49-39C5-45F9-ADE2-F018FF6E7347}" destId="{327B617F-00AC-4B09-8FC0-E4E7A2669BFC}" srcOrd="2" destOrd="0" presId="urn:microsoft.com/office/officeart/2005/8/layout/hProcess4"/>
    <dgm:cxn modelId="{08104486-B909-43BA-A4A1-951004C64C81}" type="presParOf" srcId="{327B617F-00AC-4B09-8FC0-E4E7A2669BFC}" destId="{6EF873FE-CE03-444B-87FF-0B2434DB6F67}" srcOrd="0" destOrd="0" presId="urn:microsoft.com/office/officeart/2005/8/layout/hProcess4"/>
    <dgm:cxn modelId="{36530625-FEC4-4058-8747-26954251BA25}" type="presParOf" srcId="{6EF873FE-CE03-444B-87FF-0B2434DB6F67}" destId="{1ADD769E-A477-490A-8B1C-F63A7079A4F3}" srcOrd="0" destOrd="0" presId="urn:microsoft.com/office/officeart/2005/8/layout/hProcess4"/>
    <dgm:cxn modelId="{DD77E930-EF1C-4867-831D-5C075972C5D9}" type="presParOf" srcId="{6EF873FE-CE03-444B-87FF-0B2434DB6F67}" destId="{5F4DA8EC-6D9E-483E-B122-F7AE37A2D472}" srcOrd="1" destOrd="0" presId="urn:microsoft.com/office/officeart/2005/8/layout/hProcess4"/>
    <dgm:cxn modelId="{9C2C01A6-9DEB-4A7A-95DA-276EC7F936EF}" type="presParOf" srcId="{6EF873FE-CE03-444B-87FF-0B2434DB6F67}" destId="{1C9F971B-FDCB-4BF1-9749-9FE0E27FDD42}" srcOrd="2" destOrd="0" presId="urn:microsoft.com/office/officeart/2005/8/layout/hProcess4"/>
    <dgm:cxn modelId="{9A761FBE-21C9-4DE8-9957-AFEC6FEE7C91}" type="presParOf" srcId="{6EF873FE-CE03-444B-87FF-0B2434DB6F67}" destId="{DC8801DB-CC61-4148-864B-BA12FD1006B2}" srcOrd="3" destOrd="0" presId="urn:microsoft.com/office/officeart/2005/8/layout/hProcess4"/>
    <dgm:cxn modelId="{2B6383E3-3505-4E35-9EFA-F56FB723502C}" type="presParOf" srcId="{6EF873FE-CE03-444B-87FF-0B2434DB6F67}" destId="{C02BE692-439B-4600-920A-7A02F0A78675}" srcOrd="4" destOrd="0" presId="urn:microsoft.com/office/officeart/2005/8/layout/hProcess4"/>
    <dgm:cxn modelId="{4FAA0B94-CF17-4C5B-897F-D6BFF4D3E05E}" type="presParOf" srcId="{327B617F-00AC-4B09-8FC0-E4E7A2669BFC}" destId="{7A02100A-82D1-434A-8E5E-D813DC062210}" srcOrd="1" destOrd="0" presId="urn:microsoft.com/office/officeart/2005/8/layout/hProcess4"/>
    <dgm:cxn modelId="{5037430C-95F0-4EF4-B85F-A7941F306816}" type="presParOf" srcId="{327B617F-00AC-4B09-8FC0-E4E7A2669BFC}" destId="{E55AAF85-E260-419A-975C-E143AE5E7682}" srcOrd="2" destOrd="0" presId="urn:microsoft.com/office/officeart/2005/8/layout/hProcess4"/>
    <dgm:cxn modelId="{CD223656-E84D-4221-8E29-432F99366C49}" type="presParOf" srcId="{E55AAF85-E260-419A-975C-E143AE5E7682}" destId="{3A2B698A-4857-4DEC-B66C-87053FF315DB}" srcOrd="0" destOrd="0" presId="urn:microsoft.com/office/officeart/2005/8/layout/hProcess4"/>
    <dgm:cxn modelId="{55C0E07F-9277-4B1B-8D92-055DA0B0D92C}" type="presParOf" srcId="{E55AAF85-E260-419A-975C-E143AE5E7682}" destId="{8F741DD5-545F-45DA-A23C-0D87C2B87B0E}" srcOrd="1" destOrd="0" presId="urn:microsoft.com/office/officeart/2005/8/layout/hProcess4"/>
    <dgm:cxn modelId="{17DF2E0F-4F04-46EC-9AAE-8C62EC174B62}" type="presParOf" srcId="{E55AAF85-E260-419A-975C-E143AE5E7682}" destId="{35E4F20A-B356-4A5E-8C10-AED71AA80BAB}" srcOrd="2" destOrd="0" presId="urn:microsoft.com/office/officeart/2005/8/layout/hProcess4"/>
    <dgm:cxn modelId="{CC2DF3DB-1C7A-41D5-B785-584B8B939771}" type="presParOf" srcId="{E55AAF85-E260-419A-975C-E143AE5E7682}" destId="{37927240-41FA-4C12-BACD-CD7877F8DF20}" srcOrd="3" destOrd="0" presId="urn:microsoft.com/office/officeart/2005/8/layout/hProcess4"/>
    <dgm:cxn modelId="{36E212F3-6C22-45F9-9F55-C9693BF57719}" type="presParOf" srcId="{E55AAF85-E260-419A-975C-E143AE5E7682}" destId="{351E846C-5DCD-4E90-BB8A-C75860056F07}" srcOrd="4" destOrd="0" presId="urn:microsoft.com/office/officeart/2005/8/layout/hProcess4"/>
    <dgm:cxn modelId="{872AFDCC-6162-490F-880D-9605CEC8B435}" type="presParOf" srcId="{327B617F-00AC-4B09-8FC0-E4E7A2669BFC}" destId="{A543A289-3296-44BA-8B99-816847F685A8}" srcOrd="3" destOrd="0" presId="urn:microsoft.com/office/officeart/2005/8/layout/hProcess4"/>
    <dgm:cxn modelId="{F63FF05E-4497-44B9-B773-B68A7D11F17D}" type="presParOf" srcId="{327B617F-00AC-4B09-8FC0-E4E7A2669BFC}" destId="{F74E383A-7E33-4AE9-9A80-B7724B5A73FF}" srcOrd="4" destOrd="0" presId="urn:microsoft.com/office/officeart/2005/8/layout/hProcess4"/>
    <dgm:cxn modelId="{5BB5AA34-0869-4173-8B2E-2128A19384C4}" type="presParOf" srcId="{F74E383A-7E33-4AE9-9A80-B7724B5A73FF}" destId="{82A59337-B031-4758-9355-FB4F699BC291}" srcOrd="0" destOrd="0" presId="urn:microsoft.com/office/officeart/2005/8/layout/hProcess4"/>
    <dgm:cxn modelId="{660D4513-C98B-4BB0-9EBA-A655F363C408}" type="presParOf" srcId="{F74E383A-7E33-4AE9-9A80-B7724B5A73FF}" destId="{CB1E7212-8C2D-4EAE-80C2-A7D56D024972}" srcOrd="1" destOrd="0" presId="urn:microsoft.com/office/officeart/2005/8/layout/hProcess4"/>
    <dgm:cxn modelId="{EDBEEC8B-728E-480A-8CA4-9B301C5EC4CB}" type="presParOf" srcId="{F74E383A-7E33-4AE9-9A80-B7724B5A73FF}" destId="{CEE6D62D-25EC-4BB1-9373-48222F518ACE}" srcOrd="2" destOrd="0" presId="urn:microsoft.com/office/officeart/2005/8/layout/hProcess4"/>
    <dgm:cxn modelId="{3877734E-83D2-40AB-A636-74A80E666C68}" type="presParOf" srcId="{F74E383A-7E33-4AE9-9A80-B7724B5A73FF}" destId="{B3732494-E63C-4A48-B6BE-3A8C68ACB5CD}" srcOrd="3" destOrd="0" presId="urn:microsoft.com/office/officeart/2005/8/layout/hProcess4"/>
    <dgm:cxn modelId="{527250A8-4D45-4C8B-B8BC-A1C92B598DFF}" type="presParOf" srcId="{F74E383A-7E33-4AE9-9A80-B7724B5A73FF}" destId="{8791B602-BEBD-4B14-85D1-47C757440AF0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C99594-2DF5-4154-ACC9-D8A8E59EC636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FBD75261-F151-4022-B6C0-0584279BD532}">
      <dgm:prSet phldrT="[Text]"/>
      <dgm:spPr>
        <a:xfrm>
          <a:off x="2495161" y="684798"/>
          <a:ext cx="915273" cy="549163"/>
        </a:xfrm>
        <a:prstGeom prst="roundRect">
          <a:avLst>
            <a:gd name="adj" fmla="val 10000"/>
          </a:avLst>
        </a:prstGeom>
        <a:solidFill>
          <a:srgbClr val="EE7B0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sv-SE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Granska</a:t>
          </a:r>
        </a:p>
      </dgm:t>
    </dgm:pt>
    <dgm:pt modelId="{061718D9-3BEB-4CF0-BEEC-05D4A402D8E2}" type="parTrans" cxnId="{DA35B7AF-55F0-46CB-94C9-6400A691B376}">
      <dgm:prSet/>
      <dgm:spPr/>
      <dgm:t>
        <a:bodyPr/>
        <a:lstStyle/>
        <a:p>
          <a:endParaRPr lang="sv-SE"/>
        </a:p>
      </dgm:t>
    </dgm:pt>
    <dgm:pt modelId="{BF8CF842-9F07-4686-AAB3-10E689D8759E}" type="sibTrans" cxnId="{DA35B7AF-55F0-46CB-94C9-6400A691B376}">
      <dgm:prSet/>
      <dgm:spPr>
        <a:xfrm>
          <a:off x="3505466" y="845886"/>
          <a:ext cx="201467" cy="226987"/>
        </a:xfrm>
        <a:prstGeom prst="rightArrow">
          <a:avLst>
            <a:gd name="adj1" fmla="val 60000"/>
            <a:gd name="adj2" fmla="val 50000"/>
          </a:avLst>
        </a:prstGeom>
        <a:solidFill>
          <a:srgbClr val="1CADE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sv-SE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gm:t>
    </dgm:pt>
    <dgm:pt modelId="{2B79FF55-D395-44CB-9531-9CB95D974266}">
      <dgm:prSet phldrT="[Text]"/>
      <dgm:spPr>
        <a:xfrm>
          <a:off x="3790561" y="684798"/>
          <a:ext cx="915273" cy="549163"/>
        </a:xfrm>
        <a:prstGeom prst="roundRect">
          <a:avLst>
            <a:gd name="adj" fmla="val 10000"/>
          </a:avLst>
        </a:prstGeom>
        <a:solidFill>
          <a:srgbClr val="EE7B0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sv-SE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Skriv under</a:t>
          </a:r>
        </a:p>
      </dgm:t>
    </dgm:pt>
    <dgm:pt modelId="{E0F8F6D8-06F0-48B4-9F63-B890D1B1C628}" type="parTrans" cxnId="{E06BF351-475B-441A-8106-F916768C55B5}">
      <dgm:prSet/>
      <dgm:spPr/>
      <dgm:t>
        <a:bodyPr/>
        <a:lstStyle/>
        <a:p>
          <a:endParaRPr lang="sv-SE"/>
        </a:p>
      </dgm:t>
    </dgm:pt>
    <dgm:pt modelId="{56EB92CF-3B4B-4574-9D33-34D9E2115565}" type="sibTrans" cxnId="{E06BF351-475B-441A-8106-F916768C55B5}">
      <dgm:prSet/>
      <dgm:spPr>
        <a:xfrm rot="2114895">
          <a:off x="4740572" y="1318812"/>
          <a:ext cx="353688" cy="226987"/>
        </a:xfrm>
        <a:prstGeom prst="rightArrow">
          <a:avLst>
            <a:gd name="adj1" fmla="val 60000"/>
            <a:gd name="adj2" fmla="val 50000"/>
          </a:avLst>
        </a:prstGeom>
        <a:solidFill>
          <a:srgbClr val="1CADE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sv-SE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gm:t>
    </dgm:pt>
    <dgm:pt modelId="{B9C28DD6-E004-4547-A5F5-B7BEB55F612E}">
      <dgm:prSet phldrT="[Text]"/>
      <dgm:spPr>
        <a:xfrm>
          <a:off x="5112648" y="1619096"/>
          <a:ext cx="915273" cy="549163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sv-SE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Följ upp</a:t>
          </a:r>
        </a:p>
      </dgm:t>
    </dgm:pt>
    <dgm:pt modelId="{11310CE4-9182-4ADF-89C9-8B5B16493B1D}" type="parTrans" cxnId="{B8B87BBD-BC48-4DF4-869F-781A0A6D548B}">
      <dgm:prSet/>
      <dgm:spPr/>
      <dgm:t>
        <a:bodyPr/>
        <a:lstStyle/>
        <a:p>
          <a:endParaRPr lang="sv-SE"/>
        </a:p>
      </dgm:t>
    </dgm:pt>
    <dgm:pt modelId="{66133012-64DE-422D-AEAA-30611CB59D04}" type="sibTrans" cxnId="{B8B87BBD-BC48-4DF4-869F-781A0A6D548B}">
      <dgm:prSet/>
      <dgm:spPr>
        <a:xfrm>
          <a:off x="6119449" y="1780184"/>
          <a:ext cx="194037" cy="226987"/>
        </a:xfrm>
        <a:prstGeom prst="rightArrow">
          <a:avLst>
            <a:gd name="adj1" fmla="val 60000"/>
            <a:gd name="adj2" fmla="val 50000"/>
          </a:avLst>
        </a:prstGeom>
        <a:solidFill>
          <a:srgbClr val="1CADE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sv-SE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gm:t>
    </dgm:pt>
    <dgm:pt modelId="{4765928C-A500-4DC5-A97F-3775BBBD4A3F}">
      <dgm:prSet phldrT="[Text]"/>
      <dgm:spPr>
        <a:xfrm>
          <a:off x="6394031" y="1619096"/>
          <a:ext cx="915273" cy="549163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sv-SE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Ladda ner</a:t>
          </a:r>
        </a:p>
      </dgm:t>
    </dgm:pt>
    <dgm:pt modelId="{4FBFD07B-564D-4B9F-BD6C-A521447667DB}" type="parTrans" cxnId="{267E4800-0926-40C7-8AA8-BE2F6BA88F14}">
      <dgm:prSet/>
      <dgm:spPr/>
      <dgm:t>
        <a:bodyPr/>
        <a:lstStyle/>
        <a:p>
          <a:endParaRPr lang="sv-SE"/>
        </a:p>
      </dgm:t>
    </dgm:pt>
    <dgm:pt modelId="{F3F9F695-2774-460C-AF58-7D0A1909BBBA}" type="sibTrans" cxnId="{267E4800-0926-40C7-8AA8-BE2F6BA88F14}">
      <dgm:prSet/>
      <dgm:spPr>
        <a:xfrm>
          <a:off x="7400831" y="1780184"/>
          <a:ext cx="194037" cy="226987"/>
        </a:xfrm>
        <a:prstGeom prst="rightArrow">
          <a:avLst>
            <a:gd name="adj1" fmla="val 60000"/>
            <a:gd name="adj2" fmla="val 50000"/>
          </a:avLst>
        </a:prstGeom>
        <a:solidFill>
          <a:srgbClr val="1CADE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sv-SE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gm:t>
    </dgm:pt>
    <dgm:pt modelId="{57C5EF6F-31CB-4DEE-8EDA-F720A6143363}">
      <dgm:prSet phldrT="[Text]"/>
      <dgm:spPr>
        <a:xfrm>
          <a:off x="7675413" y="1619096"/>
          <a:ext cx="915273" cy="549163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sv-SE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Arkivera</a:t>
          </a:r>
        </a:p>
      </dgm:t>
    </dgm:pt>
    <dgm:pt modelId="{F3D2B38D-0570-45D3-BDB9-07CE530EE485}" type="parTrans" cxnId="{CBEE00C6-3358-4251-B703-7AB4F44E25B3}">
      <dgm:prSet/>
      <dgm:spPr/>
      <dgm:t>
        <a:bodyPr/>
        <a:lstStyle/>
        <a:p>
          <a:endParaRPr lang="sv-SE"/>
        </a:p>
      </dgm:t>
    </dgm:pt>
    <dgm:pt modelId="{FAF038C2-E358-4AEB-97FF-DE8991C9B999}" type="sibTrans" cxnId="{CBEE00C6-3358-4251-B703-7AB4F44E25B3}">
      <dgm:prSet/>
      <dgm:spPr>
        <a:xfrm>
          <a:off x="8682214" y="1780184"/>
          <a:ext cx="194037" cy="226987"/>
        </a:xfrm>
        <a:prstGeom prst="rightArrow">
          <a:avLst>
            <a:gd name="adj1" fmla="val 60000"/>
            <a:gd name="adj2" fmla="val 50000"/>
          </a:avLst>
        </a:prstGeom>
        <a:solidFill>
          <a:srgbClr val="1CADE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sv-SE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gm:t>
    </dgm:pt>
    <dgm:pt modelId="{B3C0E747-FE19-45B6-99F8-B2AB924299F4}">
      <dgm:prSet phldrT="[Text]"/>
      <dgm:spPr>
        <a:xfrm>
          <a:off x="8956796" y="1619096"/>
          <a:ext cx="915273" cy="549163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sv-SE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Radera</a:t>
          </a:r>
        </a:p>
      </dgm:t>
    </dgm:pt>
    <dgm:pt modelId="{51B66D1B-AA07-4107-9279-07F113291C81}" type="parTrans" cxnId="{A9E311DD-5F77-4814-ADF6-F594E61ED239}">
      <dgm:prSet/>
      <dgm:spPr/>
      <dgm:t>
        <a:bodyPr/>
        <a:lstStyle/>
        <a:p>
          <a:endParaRPr lang="sv-SE"/>
        </a:p>
      </dgm:t>
    </dgm:pt>
    <dgm:pt modelId="{1BBA0487-51B7-40FA-BA1D-72A82B7890C5}" type="sibTrans" cxnId="{A9E311DD-5F77-4814-ADF6-F594E61ED239}">
      <dgm:prSet/>
      <dgm:spPr/>
      <dgm:t>
        <a:bodyPr/>
        <a:lstStyle/>
        <a:p>
          <a:endParaRPr lang="sv-SE"/>
        </a:p>
      </dgm:t>
    </dgm:pt>
    <dgm:pt modelId="{356C7A5F-FD77-479B-BCB9-369374D5FA9F}">
      <dgm:prSet phldrT="[Text]"/>
      <dgm:spPr>
        <a:xfrm>
          <a:off x="1268500" y="1619096"/>
          <a:ext cx="915273" cy="549163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sv-SE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Skapa</a:t>
          </a:r>
        </a:p>
      </dgm:t>
    </dgm:pt>
    <dgm:pt modelId="{4C3828CB-E325-471A-B937-EFB7157F2EE2}" type="parTrans" cxnId="{CEF287FF-098D-4355-A975-45367C144A2C}">
      <dgm:prSet/>
      <dgm:spPr/>
      <dgm:t>
        <a:bodyPr/>
        <a:lstStyle/>
        <a:p>
          <a:endParaRPr lang="sv-SE"/>
        </a:p>
      </dgm:t>
    </dgm:pt>
    <dgm:pt modelId="{4B681CAE-BBFA-4382-87FE-4E786251D65A}" type="sibTrans" cxnId="{CEF287FF-098D-4355-A975-45367C144A2C}">
      <dgm:prSet/>
      <dgm:spPr>
        <a:xfrm rot="19362295">
          <a:off x="2178613" y="1307258"/>
          <a:ext cx="336877" cy="226987"/>
        </a:xfrm>
        <a:prstGeom prst="rightArrow">
          <a:avLst>
            <a:gd name="adj1" fmla="val 60000"/>
            <a:gd name="adj2" fmla="val 50000"/>
          </a:avLst>
        </a:prstGeom>
        <a:solidFill>
          <a:srgbClr val="1CADE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sv-SE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gm:t>
    </dgm:pt>
    <dgm:pt modelId="{2BB213DB-DBB3-4D8F-BB02-5EDDA0DDC317}">
      <dgm:prSet phldrT="[Text]"/>
      <dgm:spPr>
        <a:xfrm>
          <a:off x="0" y="1620837"/>
          <a:ext cx="915273" cy="549163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sv-SE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Förbered</a:t>
          </a:r>
        </a:p>
      </dgm:t>
    </dgm:pt>
    <dgm:pt modelId="{8EE41B17-6841-4D60-B0A5-9508B769553F}" type="parTrans" cxnId="{05836904-3807-49AA-8FA3-34A856F2EDDF}">
      <dgm:prSet/>
      <dgm:spPr/>
      <dgm:t>
        <a:bodyPr/>
        <a:lstStyle/>
        <a:p>
          <a:endParaRPr lang="sv-SE"/>
        </a:p>
      </dgm:t>
    </dgm:pt>
    <dgm:pt modelId="{87B5A321-D8C1-4004-B7A5-F56B9D2233B4}" type="sibTrans" cxnId="{05836904-3807-49AA-8FA3-34A856F2EDDF}">
      <dgm:prSet/>
      <dgm:spPr>
        <a:xfrm rot="21595282">
          <a:off x="1003580" y="1781047"/>
          <a:ext cx="187210" cy="226987"/>
        </a:xfrm>
        <a:prstGeom prst="rightArrow">
          <a:avLst>
            <a:gd name="adj1" fmla="val 60000"/>
            <a:gd name="adj2" fmla="val 50000"/>
          </a:avLst>
        </a:prstGeom>
        <a:solidFill>
          <a:srgbClr val="1CADE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sv-SE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gm:t>
    </dgm:pt>
    <dgm:pt modelId="{EF8A6921-94A3-4617-83C9-365AEBA3F43A}" type="pres">
      <dgm:prSet presAssocID="{3BC99594-2DF5-4154-ACC9-D8A8E59EC63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EBC79320-B7A4-4024-97E3-088905C869F9}" type="pres">
      <dgm:prSet presAssocID="{2BB213DB-DBB3-4D8F-BB02-5EDDA0DDC317}" presName="node" presStyleLbl="node1" presStyleIdx="0" presStyleCnt="8" custLinFactNeighborX="-7258" custLinFactNeighborY="51879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268A9E61-92A1-4A95-86D8-0F47CFC799AF}" type="pres">
      <dgm:prSet presAssocID="{87B5A321-D8C1-4004-B7A5-F56B9D2233B4}" presName="sibTrans" presStyleLbl="sibTrans2D1" presStyleIdx="0" presStyleCnt="7"/>
      <dgm:spPr/>
      <dgm:t>
        <a:bodyPr/>
        <a:lstStyle/>
        <a:p>
          <a:endParaRPr lang="sv-SE"/>
        </a:p>
      </dgm:t>
    </dgm:pt>
    <dgm:pt modelId="{12CDDEB9-D82D-4C20-8F3E-970B947D2147}" type="pres">
      <dgm:prSet presAssocID="{87B5A321-D8C1-4004-B7A5-F56B9D2233B4}" presName="connectorText" presStyleLbl="sibTrans2D1" presStyleIdx="0" presStyleCnt="7"/>
      <dgm:spPr/>
      <dgm:t>
        <a:bodyPr/>
        <a:lstStyle/>
        <a:p>
          <a:endParaRPr lang="sv-SE"/>
        </a:p>
      </dgm:t>
    </dgm:pt>
    <dgm:pt modelId="{8B420B0B-5823-49F3-B4E3-B7B88AAE5D5A}" type="pres">
      <dgm:prSet presAssocID="{356C7A5F-FD77-479B-BCB9-369374D5FA9F}" presName="node" presStyleLbl="node1" presStyleIdx="1" presStyleCnt="8" custLinFactNeighborX="-4442" custLinFactNeighborY="51562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7C39CF62-182A-49C3-9BC5-F9CEE17DCE01}" type="pres">
      <dgm:prSet presAssocID="{4B681CAE-BBFA-4382-87FE-4E786251D65A}" presName="sibTrans" presStyleLbl="sibTrans2D1" presStyleIdx="1" presStyleCnt="7"/>
      <dgm:spPr/>
      <dgm:t>
        <a:bodyPr/>
        <a:lstStyle/>
        <a:p>
          <a:endParaRPr lang="sv-SE"/>
        </a:p>
      </dgm:t>
    </dgm:pt>
    <dgm:pt modelId="{6B65C70A-186B-4999-A7C7-78E4091CA08C}" type="pres">
      <dgm:prSet presAssocID="{4B681CAE-BBFA-4382-87FE-4E786251D65A}" presName="connectorText" presStyleLbl="sibTrans2D1" presStyleIdx="1" presStyleCnt="7"/>
      <dgm:spPr/>
      <dgm:t>
        <a:bodyPr/>
        <a:lstStyle/>
        <a:p>
          <a:endParaRPr lang="sv-SE"/>
        </a:p>
      </dgm:t>
    </dgm:pt>
    <dgm:pt modelId="{FCDA123C-5CB0-4FC0-93A7-5640215CEF91}" type="pres">
      <dgm:prSet presAssocID="{FBD75261-F151-4022-B6C0-0584279BD532}" presName="node" presStyleLbl="node1" presStyleIdx="2" presStyleCnt="8" custLinFactY="-18569" custLinFactNeighborX="-19389" custLinFactNeighborY="-100000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3C5193E8-FFBB-4BAE-8F86-461767F2F5A5}" type="pres">
      <dgm:prSet presAssocID="{BF8CF842-9F07-4686-AAB3-10E689D8759E}" presName="sibTrans" presStyleLbl="sibTrans2D1" presStyleIdx="2" presStyleCnt="7"/>
      <dgm:spPr/>
      <dgm:t>
        <a:bodyPr/>
        <a:lstStyle/>
        <a:p>
          <a:endParaRPr lang="sv-SE"/>
        </a:p>
      </dgm:t>
    </dgm:pt>
    <dgm:pt modelId="{F4334ABD-04F6-464C-9C99-C4CA4E922937}" type="pres">
      <dgm:prSet presAssocID="{BF8CF842-9F07-4686-AAB3-10E689D8759E}" presName="connectorText" presStyleLbl="sibTrans2D1" presStyleIdx="2" presStyleCnt="7"/>
      <dgm:spPr/>
      <dgm:t>
        <a:bodyPr/>
        <a:lstStyle/>
        <a:p>
          <a:endParaRPr lang="sv-SE"/>
        </a:p>
      </dgm:t>
    </dgm:pt>
    <dgm:pt modelId="{8CE63874-77B4-4B94-AD6A-653FA7DC76A6}" type="pres">
      <dgm:prSet presAssocID="{2B79FF55-D395-44CB-9531-9CB95D974266}" presName="node" presStyleLbl="node1" presStyleIdx="3" presStyleCnt="8" custLinFactY="-18569" custLinFactNeighborX="-15560" custLinFactNeighborY="-100000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1E3F0A9E-4DF4-4F56-B1F7-EC49513549F9}" type="pres">
      <dgm:prSet presAssocID="{56EB92CF-3B4B-4574-9D33-34D9E2115565}" presName="sibTrans" presStyleLbl="sibTrans2D1" presStyleIdx="3" presStyleCnt="7"/>
      <dgm:spPr/>
      <dgm:t>
        <a:bodyPr/>
        <a:lstStyle/>
        <a:p>
          <a:endParaRPr lang="sv-SE"/>
        </a:p>
      </dgm:t>
    </dgm:pt>
    <dgm:pt modelId="{43EB8C21-D2D3-495F-A1C5-D1503FDE6A70}" type="pres">
      <dgm:prSet presAssocID="{56EB92CF-3B4B-4574-9D33-34D9E2115565}" presName="connectorText" presStyleLbl="sibTrans2D1" presStyleIdx="3" presStyleCnt="7"/>
      <dgm:spPr/>
      <dgm:t>
        <a:bodyPr/>
        <a:lstStyle/>
        <a:p>
          <a:endParaRPr lang="sv-SE"/>
        </a:p>
      </dgm:t>
    </dgm:pt>
    <dgm:pt modelId="{647E085E-1655-4970-BD2A-04F7E5C7022A}" type="pres">
      <dgm:prSet presAssocID="{B9C28DD6-E004-4547-A5F5-B7BEB55F612E}" presName="node" presStyleLbl="node1" presStyleIdx="4" presStyleCnt="8" custLinFactNeighborX="-4442" custLinFactNeighborY="51562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609856A6-29D1-4A7E-9E43-37885A8979B6}" type="pres">
      <dgm:prSet presAssocID="{66133012-64DE-422D-AEAA-30611CB59D04}" presName="sibTrans" presStyleLbl="sibTrans2D1" presStyleIdx="4" presStyleCnt="7"/>
      <dgm:spPr/>
      <dgm:t>
        <a:bodyPr/>
        <a:lstStyle/>
        <a:p>
          <a:endParaRPr lang="sv-SE"/>
        </a:p>
      </dgm:t>
    </dgm:pt>
    <dgm:pt modelId="{2CF31530-3A81-42A8-9D77-029299A0088C}" type="pres">
      <dgm:prSet presAssocID="{66133012-64DE-422D-AEAA-30611CB59D04}" presName="connectorText" presStyleLbl="sibTrans2D1" presStyleIdx="4" presStyleCnt="7"/>
      <dgm:spPr/>
      <dgm:t>
        <a:bodyPr/>
        <a:lstStyle/>
        <a:p>
          <a:endParaRPr lang="sv-SE"/>
        </a:p>
      </dgm:t>
    </dgm:pt>
    <dgm:pt modelId="{4FC4EC7A-DD6B-4E46-9EA6-B543B573DD74}" type="pres">
      <dgm:prSet presAssocID="{4765928C-A500-4DC5-A97F-3775BBBD4A3F}" presName="node" presStyleLbl="node1" presStyleIdx="5" presStyleCnt="8" custLinFactNeighborX="-4442" custLinFactNeighborY="51562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86D81D94-DDE0-41ED-9350-621EE9966887}" type="pres">
      <dgm:prSet presAssocID="{F3F9F695-2774-460C-AF58-7D0A1909BBBA}" presName="sibTrans" presStyleLbl="sibTrans2D1" presStyleIdx="5" presStyleCnt="7"/>
      <dgm:spPr/>
      <dgm:t>
        <a:bodyPr/>
        <a:lstStyle/>
        <a:p>
          <a:endParaRPr lang="sv-SE"/>
        </a:p>
      </dgm:t>
    </dgm:pt>
    <dgm:pt modelId="{7F4FA59A-B498-4158-BF1A-7C238A470207}" type="pres">
      <dgm:prSet presAssocID="{F3F9F695-2774-460C-AF58-7D0A1909BBBA}" presName="connectorText" presStyleLbl="sibTrans2D1" presStyleIdx="5" presStyleCnt="7"/>
      <dgm:spPr/>
      <dgm:t>
        <a:bodyPr/>
        <a:lstStyle/>
        <a:p>
          <a:endParaRPr lang="sv-SE"/>
        </a:p>
      </dgm:t>
    </dgm:pt>
    <dgm:pt modelId="{E43604BC-D1F2-43C7-8615-9AF7762EA10A}" type="pres">
      <dgm:prSet presAssocID="{57C5EF6F-31CB-4DEE-8EDA-F720A6143363}" presName="node" presStyleLbl="node1" presStyleIdx="6" presStyleCnt="8" custLinFactNeighborX="-4442" custLinFactNeighborY="51562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B1B1BB8A-690B-4AFE-B356-3006EE8E99AC}" type="pres">
      <dgm:prSet presAssocID="{FAF038C2-E358-4AEB-97FF-DE8991C9B999}" presName="sibTrans" presStyleLbl="sibTrans2D1" presStyleIdx="6" presStyleCnt="7"/>
      <dgm:spPr/>
      <dgm:t>
        <a:bodyPr/>
        <a:lstStyle/>
        <a:p>
          <a:endParaRPr lang="sv-SE"/>
        </a:p>
      </dgm:t>
    </dgm:pt>
    <dgm:pt modelId="{D87D1CD2-74E9-4615-B368-C9CCDD09E9F5}" type="pres">
      <dgm:prSet presAssocID="{FAF038C2-E358-4AEB-97FF-DE8991C9B999}" presName="connectorText" presStyleLbl="sibTrans2D1" presStyleIdx="6" presStyleCnt="7"/>
      <dgm:spPr/>
      <dgm:t>
        <a:bodyPr/>
        <a:lstStyle/>
        <a:p>
          <a:endParaRPr lang="sv-SE"/>
        </a:p>
      </dgm:t>
    </dgm:pt>
    <dgm:pt modelId="{CC57AEEB-2F5E-47E7-9DD3-3D165BD8B64E}" type="pres">
      <dgm:prSet presAssocID="{B3C0E747-FE19-45B6-99F8-B2AB924299F4}" presName="node" presStyleLbl="node1" presStyleIdx="7" presStyleCnt="8" custLinFactNeighborX="-4442" custLinFactNeighborY="51562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</dgm:ptLst>
  <dgm:cxnLst>
    <dgm:cxn modelId="{56536BF6-56C1-43FD-8A14-1079309FCA22}" type="presOf" srcId="{2B79FF55-D395-44CB-9531-9CB95D974266}" destId="{8CE63874-77B4-4B94-AD6A-653FA7DC76A6}" srcOrd="0" destOrd="0" presId="urn:microsoft.com/office/officeart/2005/8/layout/process1"/>
    <dgm:cxn modelId="{217DF449-5E9D-462F-8394-A2931FAAC16E}" type="presOf" srcId="{66133012-64DE-422D-AEAA-30611CB59D04}" destId="{609856A6-29D1-4A7E-9E43-37885A8979B6}" srcOrd="0" destOrd="0" presId="urn:microsoft.com/office/officeart/2005/8/layout/process1"/>
    <dgm:cxn modelId="{38FCF2DB-5784-4A49-B25E-C6B6CA24CE00}" type="presOf" srcId="{57C5EF6F-31CB-4DEE-8EDA-F720A6143363}" destId="{E43604BC-D1F2-43C7-8615-9AF7762EA10A}" srcOrd="0" destOrd="0" presId="urn:microsoft.com/office/officeart/2005/8/layout/process1"/>
    <dgm:cxn modelId="{A9E311DD-5F77-4814-ADF6-F594E61ED239}" srcId="{3BC99594-2DF5-4154-ACC9-D8A8E59EC636}" destId="{B3C0E747-FE19-45B6-99F8-B2AB924299F4}" srcOrd="7" destOrd="0" parTransId="{51B66D1B-AA07-4107-9279-07F113291C81}" sibTransId="{1BBA0487-51B7-40FA-BA1D-72A82B7890C5}"/>
    <dgm:cxn modelId="{A1FD5F17-B5A3-4128-80EE-53BFE52C83AF}" type="presOf" srcId="{2BB213DB-DBB3-4D8F-BB02-5EDDA0DDC317}" destId="{EBC79320-B7A4-4024-97E3-088905C869F9}" srcOrd="0" destOrd="0" presId="urn:microsoft.com/office/officeart/2005/8/layout/process1"/>
    <dgm:cxn modelId="{6BF4A82D-67B4-4148-931C-2EEA99DE0DD6}" type="presOf" srcId="{56EB92CF-3B4B-4574-9D33-34D9E2115565}" destId="{43EB8C21-D2D3-495F-A1C5-D1503FDE6A70}" srcOrd="1" destOrd="0" presId="urn:microsoft.com/office/officeart/2005/8/layout/process1"/>
    <dgm:cxn modelId="{7AA66676-5484-4F3F-A60C-CC19200B700D}" type="presOf" srcId="{87B5A321-D8C1-4004-B7A5-F56B9D2233B4}" destId="{268A9E61-92A1-4A95-86D8-0F47CFC799AF}" srcOrd="0" destOrd="0" presId="urn:microsoft.com/office/officeart/2005/8/layout/process1"/>
    <dgm:cxn modelId="{A2FCE2A1-B9A7-4072-A6AB-D83C5D0DB50C}" type="presOf" srcId="{4B681CAE-BBFA-4382-87FE-4E786251D65A}" destId="{6B65C70A-186B-4999-A7C7-78E4091CA08C}" srcOrd="1" destOrd="0" presId="urn:microsoft.com/office/officeart/2005/8/layout/process1"/>
    <dgm:cxn modelId="{FAE292D0-1109-400E-AA34-0DA6EB199CD1}" type="presOf" srcId="{4765928C-A500-4DC5-A97F-3775BBBD4A3F}" destId="{4FC4EC7A-DD6B-4E46-9EA6-B543B573DD74}" srcOrd="0" destOrd="0" presId="urn:microsoft.com/office/officeart/2005/8/layout/process1"/>
    <dgm:cxn modelId="{B8B87BBD-BC48-4DF4-869F-781A0A6D548B}" srcId="{3BC99594-2DF5-4154-ACC9-D8A8E59EC636}" destId="{B9C28DD6-E004-4547-A5F5-B7BEB55F612E}" srcOrd="4" destOrd="0" parTransId="{11310CE4-9182-4ADF-89C9-8B5B16493B1D}" sibTransId="{66133012-64DE-422D-AEAA-30611CB59D04}"/>
    <dgm:cxn modelId="{05836904-3807-49AA-8FA3-34A856F2EDDF}" srcId="{3BC99594-2DF5-4154-ACC9-D8A8E59EC636}" destId="{2BB213DB-DBB3-4D8F-BB02-5EDDA0DDC317}" srcOrd="0" destOrd="0" parTransId="{8EE41B17-6841-4D60-B0A5-9508B769553F}" sibTransId="{87B5A321-D8C1-4004-B7A5-F56B9D2233B4}"/>
    <dgm:cxn modelId="{1EE563A4-DFED-4480-9463-CD784C74A5C4}" type="presOf" srcId="{FAF038C2-E358-4AEB-97FF-DE8991C9B999}" destId="{D87D1CD2-74E9-4615-B368-C9CCDD09E9F5}" srcOrd="1" destOrd="0" presId="urn:microsoft.com/office/officeart/2005/8/layout/process1"/>
    <dgm:cxn modelId="{8D7DF880-B118-4B71-8C57-A7347DBA517F}" type="presOf" srcId="{BF8CF842-9F07-4686-AAB3-10E689D8759E}" destId="{F4334ABD-04F6-464C-9C99-C4CA4E922937}" srcOrd="1" destOrd="0" presId="urn:microsoft.com/office/officeart/2005/8/layout/process1"/>
    <dgm:cxn modelId="{D9E30339-462A-4D92-9DE0-86015B2D2A87}" type="presOf" srcId="{FAF038C2-E358-4AEB-97FF-DE8991C9B999}" destId="{B1B1BB8A-690B-4AFE-B356-3006EE8E99AC}" srcOrd="0" destOrd="0" presId="urn:microsoft.com/office/officeart/2005/8/layout/process1"/>
    <dgm:cxn modelId="{DA35B7AF-55F0-46CB-94C9-6400A691B376}" srcId="{3BC99594-2DF5-4154-ACC9-D8A8E59EC636}" destId="{FBD75261-F151-4022-B6C0-0584279BD532}" srcOrd="2" destOrd="0" parTransId="{061718D9-3BEB-4CF0-BEEC-05D4A402D8E2}" sibTransId="{BF8CF842-9F07-4686-AAB3-10E689D8759E}"/>
    <dgm:cxn modelId="{6605E98E-CAF5-43D9-A521-81E1394DC25B}" type="presOf" srcId="{4B681CAE-BBFA-4382-87FE-4E786251D65A}" destId="{7C39CF62-182A-49C3-9BC5-F9CEE17DCE01}" srcOrd="0" destOrd="0" presId="urn:microsoft.com/office/officeart/2005/8/layout/process1"/>
    <dgm:cxn modelId="{924E6E69-EE0E-4AF5-9033-D1EB68D134B7}" type="presOf" srcId="{3BC99594-2DF5-4154-ACC9-D8A8E59EC636}" destId="{EF8A6921-94A3-4617-83C9-365AEBA3F43A}" srcOrd="0" destOrd="0" presId="urn:microsoft.com/office/officeart/2005/8/layout/process1"/>
    <dgm:cxn modelId="{CBEE00C6-3358-4251-B703-7AB4F44E25B3}" srcId="{3BC99594-2DF5-4154-ACC9-D8A8E59EC636}" destId="{57C5EF6F-31CB-4DEE-8EDA-F720A6143363}" srcOrd="6" destOrd="0" parTransId="{F3D2B38D-0570-45D3-BDB9-07CE530EE485}" sibTransId="{FAF038C2-E358-4AEB-97FF-DE8991C9B999}"/>
    <dgm:cxn modelId="{BE13EB60-CC68-4699-88B9-E609A522A3CD}" type="presOf" srcId="{356C7A5F-FD77-479B-BCB9-369374D5FA9F}" destId="{8B420B0B-5823-49F3-B4E3-B7B88AAE5D5A}" srcOrd="0" destOrd="0" presId="urn:microsoft.com/office/officeart/2005/8/layout/process1"/>
    <dgm:cxn modelId="{CCB7FE6D-1DFD-485D-B43C-45D88A7162D3}" type="presOf" srcId="{BF8CF842-9F07-4686-AAB3-10E689D8759E}" destId="{3C5193E8-FFBB-4BAE-8F86-461767F2F5A5}" srcOrd="0" destOrd="0" presId="urn:microsoft.com/office/officeart/2005/8/layout/process1"/>
    <dgm:cxn modelId="{3576B4AF-7C61-422B-894D-7D94AAB0B839}" type="presOf" srcId="{66133012-64DE-422D-AEAA-30611CB59D04}" destId="{2CF31530-3A81-42A8-9D77-029299A0088C}" srcOrd="1" destOrd="0" presId="urn:microsoft.com/office/officeart/2005/8/layout/process1"/>
    <dgm:cxn modelId="{1B164090-50F0-4B43-85E4-7276EB0CD8FC}" type="presOf" srcId="{56EB92CF-3B4B-4574-9D33-34D9E2115565}" destId="{1E3F0A9E-4DF4-4F56-B1F7-EC49513549F9}" srcOrd="0" destOrd="0" presId="urn:microsoft.com/office/officeart/2005/8/layout/process1"/>
    <dgm:cxn modelId="{17E97794-33A1-47AE-B59C-BF400CBAD986}" type="presOf" srcId="{FBD75261-F151-4022-B6C0-0584279BD532}" destId="{FCDA123C-5CB0-4FC0-93A7-5640215CEF91}" srcOrd="0" destOrd="0" presId="urn:microsoft.com/office/officeart/2005/8/layout/process1"/>
    <dgm:cxn modelId="{E06BF351-475B-441A-8106-F916768C55B5}" srcId="{3BC99594-2DF5-4154-ACC9-D8A8E59EC636}" destId="{2B79FF55-D395-44CB-9531-9CB95D974266}" srcOrd="3" destOrd="0" parTransId="{E0F8F6D8-06F0-48B4-9F63-B890D1B1C628}" sibTransId="{56EB92CF-3B4B-4574-9D33-34D9E2115565}"/>
    <dgm:cxn modelId="{031409DA-619E-48BA-AA8E-B0D002A14CA9}" type="presOf" srcId="{87B5A321-D8C1-4004-B7A5-F56B9D2233B4}" destId="{12CDDEB9-D82D-4C20-8F3E-970B947D2147}" srcOrd="1" destOrd="0" presId="urn:microsoft.com/office/officeart/2005/8/layout/process1"/>
    <dgm:cxn modelId="{CEF287FF-098D-4355-A975-45367C144A2C}" srcId="{3BC99594-2DF5-4154-ACC9-D8A8E59EC636}" destId="{356C7A5F-FD77-479B-BCB9-369374D5FA9F}" srcOrd="1" destOrd="0" parTransId="{4C3828CB-E325-471A-B937-EFB7157F2EE2}" sibTransId="{4B681CAE-BBFA-4382-87FE-4E786251D65A}"/>
    <dgm:cxn modelId="{06C6A150-9271-4DD4-B819-5EF373273A0D}" type="presOf" srcId="{B9C28DD6-E004-4547-A5F5-B7BEB55F612E}" destId="{647E085E-1655-4970-BD2A-04F7E5C7022A}" srcOrd="0" destOrd="0" presId="urn:microsoft.com/office/officeart/2005/8/layout/process1"/>
    <dgm:cxn modelId="{E7F4FED9-F9F4-4043-9F01-87870EB4A717}" type="presOf" srcId="{B3C0E747-FE19-45B6-99F8-B2AB924299F4}" destId="{CC57AEEB-2F5E-47E7-9DD3-3D165BD8B64E}" srcOrd="0" destOrd="0" presId="urn:microsoft.com/office/officeart/2005/8/layout/process1"/>
    <dgm:cxn modelId="{6B295985-56DC-4E72-9F22-59E093967F5C}" type="presOf" srcId="{F3F9F695-2774-460C-AF58-7D0A1909BBBA}" destId="{7F4FA59A-B498-4158-BF1A-7C238A470207}" srcOrd="1" destOrd="0" presId="urn:microsoft.com/office/officeart/2005/8/layout/process1"/>
    <dgm:cxn modelId="{267E4800-0926-40C7-8AA8-BE2F6BA88F14}" srcId="{3BC99594-2DF5-4154-ACC9-D8A8E59EC636}" destId="{4765928C-A500-4DC5-A97F-3775BBBD4A3F}" srcOrd="5" destOrd="0" parTransId="{4FBFD07B-564D-4B9F-BD6C-A521447667DB}" sibTransId="{F3F9F695-2774-460C-AF58-7D0A1909BBBA}"/>
    <dgm:cxn modelId="{5EDC09AE-9A0F-4E20-A343-4CB2E19DC7D0}" type="presOf" srcId="{F3F9F695-2774-460C-AF58-7D0A1909BBBA}" destId="{86D81D94-DDE0-41ED-9350-621EE9966887}" srcOrd="0" destOrd="0" presId="urn:microsoft.com/office/officeart/2005/8/layout/process1"/>
    <dgm:cxn modelId="{90C113ED-91DC-44EF-98E7-287D6F44D296}" type="presParOf" srcId="{EF8A6921-94A3-4617-83C9-365AEBA3F43A}" destId="{EBC79320-B7A4-4024-97E3-088905C869F9}" srcOrd="0" destOrd="0" presId="urn:microsoft.com/office/officeart/2005/8/layout/process1"/>
    <dgm:cxn modelId="{4E40F063-F8E5-4014-9430-007FCD4D4825}" type="presParOf" srcId="{EF8A6921-94A3-4617-83C9-365AEBA3F43A}" destId="{268A9E61-92A1-4A95-86D8-0F47CFC799AF}" srcOrd="1" destOrd="0" presId="urn:microsoft.com/office/officeart/2005/8/layout/process1"/>
    <dgm:cxn modelId="{0323E723-F1AF-430E-8265-32B1452A9A1A}" type="presParOf" srcId="{268A9E61-92A1-4A95-86D8-0F47CFC799AF}" destId="{12CDDEB9-D82D-4C20-8F3E-970B947D2147}" srcOrd="0" destOrd="0" presId="urn:microsoft.com/office/officeart/2005/8/layout/process1"/>
    <dgm:cxn modelId="{772FBBA0-B20C-4653-A8F2-0A220D1B5A13}" type="presParOf" srcId="{EF8A6921-94A3-4617-83C9-365AEBA3F43A}" destId="{8B420B0B-5823-49F3-B4E3-B7B88AAE5D5A}" srcOrd="2" destOrd="0" presId="urn:microsoft.com/office/officeart/2005/8/layout/process1"/>
    <dgm:cxn modelId="{CC09D542-30F7-469F-9351-3FC8FC7BEFB5}" type="presParOf" srcId="{EF8A6921-94A3-4617-83C9-365AEBA3F43A}" destId="{7C39CF62-182A-49C3-9BC5-F9CEE17DCE01}" srcOrd="3" destOrd="0" presId="urn:microsoft.com/office/officeart/2005/8/layout/process1"/>
    <dgm:cxn modelId="{A0948607-AE65-42C7-A790-424F2619FF83}" type="presParOf" srcId="{7C39CF62-182A-49C3-9BC5-F9CEE17DCE01}" destId="{6B65C70A-186B-4999-A7C7-78E4091CA08C}" srcOrd="0" destOrd="0" presId="urn:microsoft.com/office/officeart/2005/8/layout/process1"/>
    <dgm:cxn modelId="{46DEF4A9-A744-4482-8FA1-6E5958FA46C3}" type="presParOf" srcId="{EF8A6921-94A3-4617-83C9-365AEBA3F43A}" destId="{FCDA123C-5CB0-4FC0-93A7-5640215CEF91}" srcOrd="4" destOrd="0" presId="urn:microsoft.com/office/officeart/2005/8/layout/process1"/>
    <dgm:cxn modelId="{F9800AD2-6043-4B4F-83D9-6DC1704946A9}" type="presParOf" srcId="{EF8A6921-94A3-4617-83C9-365AEBA3F43A}" destId="{3C5193E8-FFBB-4BAE-8F86-461767F2F5A5}" srcOrd="5" destOrd="0" presId="urn:microsoft.com/office/officeart/2005/8/layout/process1"/>
    <dgm:cxn modelId="{32D3684A-40CC-41E4-8A2A-B958030083AF}" type="presParOf" srcId="{3C5193E8-FFBB-4BAE-8F86-461767F2F5A5}" destId="{F4334ABD-04F6-464C-9C99-C4CA4E922937}" srcOrd="0" destOrd="0" presId="urn:microsoft.com/office/officeart/2005/8/layout/process1"/>
    <dgm:cxn modelId="{AF26E8CC-ED3D-4409-984B-D4C01B75F57F}" type="presParOf" srcId="{EF8A6921-94A3-4617-83C9-365AEBA3F43A}" destId="{8CE63874-77B4-4B94-AD6A-653FA7DC76A6}" srcOrd="6" destOrd="0" presId="urn:microsoft.com/office/officeart/2005/8/layout/process1"/>
    <dgm:cxn modelId="{EAB09C99-BC27-4A64-974E-6FCE77077E55}" type="presParOf" srcId="{EF8A6921-94A3-4617-83C9-365AEBA3F43A}" destId="{1E3F0A9E-4DF4-4F56-B1F7-EC49513549F9}" srcOrd="7" destOrd="0" presId="urn:microsoft.com/office/officeart/2005/8/layout/process1"/>
    <dgm:cxn modelId="{66BE5E2A-6708-459E-8FAD-B797E2ED8BDF}" type="presParOf" srcId="{1E3F0A9E-4DF4-4F56-B1F7-EC49513549F9}" destId="{43EB8C21-D2D3-495F-A1C5-D1503FDE6A70}" srcOrd="0" destOrd="0" presId="urn:microsoft.com/office/officeart/2005/8/layout/process1"/>
    <dgm:cxn modelId="{DCE5F5DC-7A80-40EA-A65F-D0D771DC100A}" type="presParOf" srcId="{EF8A6921-94A3-4617-83C9-365AEBA3F43A}" destId="{647E085E-1655-4970-BD2A-04F7E5C7022A}" srcOrd="8" destOrd="0" presId="urn:microsoft.com/office/officeart/2005/8/layout/process1"/>
    <dgm:cxn modelId="{67C36AC3-DD7B-414C-A47A-ABC896D64DC9}" type="presParOf" srcId="{EF8A6921-94A3-4617-83C9-365AEBA3F43A}" destId="{609856A6-29D1-4A7E-9E43-37885A8979B6}" srcOrd="9" destOrd="0" presId="urn:microsoft.com/office/officeart/2005/8/layout/process1"/>
    <dgm:cxn modelId="{449FBE97-1865-46DA-9180-DC15723634D7}" type="presParOf" srcId="{609856A6-29D1-4A7E-9E43-37885A8979B6}" destId="{2CF31530-3A81-42A8-9D77-029299A0088C}" srcOrd="0" destOrd="0" presId="urn:microsoft.com/office/officeart/2005/8/layout/process1"/>
    <dgm:cxn modelId="{1217F385-3DA8-4992-85E2-F7E2B38E925F}" type="presParOf" srcId="{EF8A6921-94A3-4617-83C9-365AEBA3F43A}" destId="{4FC4EC7A-DD6B-4E46-9EA6-B543B573DD74}" srcOrd="10" destOrd="0" presId="urn:microsoft.com/office/officeart/2005/8/layout/process1"/>
    <dgm:cxn modelId="{B870729C-46DB-4719-A317-4E3643F82483}" type="presParOf" srcId="{EF8A6921-94A3-4617-83C9-365AEBA3F43A}" destId="{86D81D94-DDE0-41ED-9350-621EE9966887}" srcOrd="11" destOrd="0" presId="urn:microsoft.com/office/officeart/2005/8/layout/process1"/>
    <dgm:cxn modelId="{3671E00A-B0D7-485E-BE73-FDF58A950480}" type="presParOf" srcId="{86D81D94-DDE0-41ED-9350-621EE9966887}" destId="{7F4FA59A-B498-4158-BF1A-7C238A470207}" srcOrd="0" destOrd="0" presId="urn:microsoft.com/office/officeart/2005/8/layout/process1"/>
    <dgm:cxn modelId="{9FBE6063-9A4C-46C7-B512-8A5827A2EF5D}" type="presParOf" srcId="{EF8A6921-94A3-4617-83C9-365AEBA3F43A}" destId="{E43604BC-D1F2-43C7-8615-9AF7762EA10A}" srcOrd="12" destOrd="0" presId="urn:microsoft.com/office/officeart/2005/8/layout/process1"/>
    <dgm:cxn modelId="{AFD7A3EB-7966-4E2B-AEBD-F6869561130D}" type="presParOf" srcId="{EF8A6921-94A3-4617-83C9-365AEBA3F43A}" destId="{B1B1BB8A-690B-4AFE-B356-3006EE8E99AC}" srcOrd="13" destOrd="0" presId="urn:microsoft.com/office/officeart/2005/8/layout/process1"/>
    <dgm:cxn modelId="{FEB0D8AB-D563-4447-BDE2-AF7F53556848}" type="presParOf" srcId="{B1B1BB8A-690B-4AFE-B356-3006EE8E99AC}" destId="{D87D1CD2-74E9-4615-B368-C9CCDD09E9F5}" srcOrd="0" destOrd="0" presId="urn:microsoft.com/office/officeart/2005/8/layout/process1"/>
    <dgm:cxn modelId="{587E8586-70D4-4E9B-B8A9-4B248B1D04A2}" type="presParOf" srcId="{EF8A6921-94A3-4617-83C9-365AEBA3F43A}" destId="{CC57AEEB-2F5E-47E7-9DD3-3D165BD8B64E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4DA8EC-6D9E-483E-B122-F7AE37A2D472}">
      <dsp:nvSpPr>
        <dsp:cNvPr id="0" name=""/>
        <dsp:cNvSpPr/>
      </dsp:nvSpPr>
      <dsp:spPr>
        <a:xfrm>
          <a:off x="1049371" y="1062073"/>
          <a:ext cx="2474381" cy="2040847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v-SE" sz="13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Val av verktyg </a:t>
          </a:r>
          <a:r>
            <a:rPr lang="sv-SE" sz="13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Juni 2021</a:t>
          </a:r>
          <a:endParaRPr lang="sv-SE" sz="13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v-SE" sz="13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Godkänd </a:t>
          </a:r>
          <a:r>
            <a:rPr lang="sv-SE" sz="13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kostnadsmodell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v-SE" sz="13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Aug.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v-SE" sz="13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Utbildning </a:t>
          </a:r>
          <a:r>
            <a:rPr lang="sv-SE" sz="13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Sept.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v-SE" sz="13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Godkänt acceptanstest </a:t>
          </a:r>
          <a:r>
            <a:rPr lang="sv-SE" sz="13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Jan. 2022</a:t>
          </a:r>
          <a:endParaRPr lang="sv-SE" sz="13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1096337" y="1109039"/>
        <a:ext cx="2380449" cy="1509590"/>
      </dsp:txXfrm>
    </dsp:sp>
    <dsp:sp modelId="{7A02100A-82D1-434A-8E5E-D813DC062210}">
      <dsp:nvSpPr>
        <dsp:cNvPr id="0" name=""/>
        <dsp:cNvSpPr/>
      </dsp:nvSpPr>
      <dsp:spPr>
        <a:xfrm>
          <a:off x="2390016" y="1368950"/>
          <a:ext cx="2993498" cy="2993498"/>
        </a:xfrm>
        <a:prstGeom prst="leftCircularArrow">
          <a:avLst>
            <a:gd name="adj1" fmla="val 4032"/>
            <a:gd name="adj2" fmla="val 506780"/>
            <a:gd name="adj3" fmla="val 2282291"/>
            <a:gd name="adj4" fmla="val 9024489"/>
            <a:gd name="adj5" fmla="val 4705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8801DB-CC61-4148-864B-BA12FD1006B2}">
      <dsp:nvSpPr>
        <dsp:cNvPr id="0" name=""/>
        <dsp:cNvSpPr/>
      </dsp:nvSpPr>
      <dsp:spPr>
        <a:xfrm>
          <a:off x="1599233" y="2665596"/>
          <a:ext cx="2199450" cy="874648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000" kern="12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Val av verktyg &amp; </a:t>
          </a:r>
          <a:r>
            <a:rPr lang="sv-SE" sz="2000" kern="1200" dirty="0" smtClean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implementering</a:t>
          </a:r>
          <a:endParaRPr lang="sv-SE" sz="2000" kern="1200" dirty="0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1624851" y="2691214"/>
        <a:ext cx="2148214" cy="823412"/>
      </dsp:txXfrm>
    </dsp:sp>
    <dsp:sp modelId="{8F741DD5-545F-45DA-A23C-0D87C2B87B0E}">
      <dsp:nvSpPr>
        <dsp:cNvPr id="0" name=""/>
        <dsp:cNvSpPr/>
      </dsp:nvSpPr>
      <dsp:spPr>
        <a:xfrm>
          <a:off x="4373499" y="1062073"/>
          <a:ext cx="2474381" cy="2040847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v-SE" sz="13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Endast molntjänst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v-SE" sz="1300" kern="1200" dirty="0">
              <a:solidFill>
                <a:srgbClr val="FF0000"/>
              </a:solidFill>
              <a:latin typeface="Century Gothic" panose="020B0502020202020204"/>
              <a:ea typeface="+mn-ea"/>
              <a:cs typeface="+mn-cs"/>
            </a:rPr>
            <a:t>Ej</a:t>
          </a:r>
          <a:r>
            <a:rPr lang="sv-SE" sz="13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 avtal med känslig information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v-SE" sz="13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Debitering per förvaltning</a:t>
          </a:r>
        </a:p>
      </dsp:txBody>
      <dsp:txXfrm>
        <a:off x="4420465" y="1546363"/>
        <a:ext cx="2380449" cy="1509590"/>
      </dsp:txXfrm>
    </dsp:sp>
    <dsp:sp modelId="{A543A289-3296-44BA-8B99-816847F685A8}">
      <dsp:nvSpPr>
        <dsp:cNvPr id="0" name=""/>
        <dsp:cNvSpPr/>
      </dsp:nvSpPr>
      <dsp:spPr>
        <a:xfrm>
          <a:off x="5693525" y="-277475"/>
          <a:ext cx="3309669" cy="3309669"/>
        </a:xfrm>
        <a:prstGeom prst="circularArrow">
          <a:avLst>
            <a:gd name="adj1" fmla="val 3647"/>
            <a:gd name="adj2" fmla="val 454133"/>
            <a:gd name="adj3" fmla="val 19370356"/>
            <a:gd name="adj4" fmla="val 12575511"/>
            <a:gd name="adj5" fmla="val 4255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927240-41FA-4C12-BACD-CD7877F8DF20}">
      <dsp:nvSpPr>
        <dsp:cNvPr id="0" name=""/>
        <dsp:cNvSpPr/>
      </dsp:nvSpPr>
      <dsp:spPr>
        <a:xfrm>
          <a:off x="4923361" y="624749"/>
          <a:ext cx="2199450" cy="874648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000" kern="12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Fas 1 Lansering </a:t>
          </a:r>
          <a:r>
            <a:rPr lang="sv-SE" sz="2000" b="1" kern="1200" dirty="0">
              <a:solidFill>
                <a:schemeClr val="accent3">
                  <a:lumMod val="50000"/>
                </a:schemeClr>
              </a:solidFill>
              <a:latin typeface="Century Gothic" panose="020B0502020202020204"/>
              <a:ea typeface="+mn-ea"/>
              <a:cs typeface="+mn-cs"/>
            </a:rPr>
            <a:t>Februari 2022</a:t>
          </a:r>
        </a:p>
      </dsp:txBody>
      <dsp:txXfrm>
        <a:off x="4948979" y="650367"/>
        <a:ext cx="2148214" cy="823412"/>
      </dsp:txXfrm>
    </dsp:sp>
    <dsp:sp modelId="{CB1E7212-8C2D-4EAE-80C2-A7D56D024972}">
      <dsp:nvSpPr>
        <dsp:cNvPr id="0" name=""/>
        <dsp:cNvSpPr/>
      </dsp:nvSpPr>
      <dsp:spPr>
        <a:xfrm>
          <a:off x="7697627" y="1062073"/>
          <a:ext cx="2474381" cy="2040847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v-SE" sz="13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Körs lokalt i Helsingborg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v-SE" sz="13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Avtal med känslig information</a:t>
          </a:r>
        </a:p>
      </dsp:txBody>
      <dsp:txXfrm>
        <a:off x="7744593" y="1109039"/>
        <a:ext cx="2380449" cy="1509590"/>
      </dsp:txXfrm>
    </dsp:sp>
    <dsp:sp modelId="{B3732494-E63C-4A48-B6BE-3A8C68ACB5CD}">
      <dsp:nvSpPr>
        <dsp:cNvPr id="0" name=""/>
        <dsp:cNvSpPr/>
      </dsp:nvSpPr>
      <dsp:spPr>
        <a:xfrm>
          <a:off x="8247489" y="2665596"/>
          <a:ext cx="2199450" cy="874648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800" kern="12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Fas 2 – Lansering </a:t>
          </a:r>
          <a:r>
            <a:rPr lang="sv-SE" sz="1800" b="1" kern="1200" dirty="0" smtClean="0">
              <a:solidFill>
                <a:schemeClr val="accent3">
                  <a:lumMod val="50000"/>
                </a:schemeClr>
              </a:solidFill>
              <a:latin typeface="Century Gothic" panose="020B0502020202020204"/>
              <a:ea typeface="+mn-ea"/>
              <a:cs typeface="+mn-cs"/>
            </a:rPr>
            <a:t>Mars 2023</a:t>
          </a:r>
          <a:endParaRPr lang="sv-SE" sz="1800" kern="1200" dirty="0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8273107" y="2691214"/>
        <a:ext cx="2148214" cy="8234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C79320-B7A4-4024-97E3-088905C869F9}">
      <dsp:nvSpPr>
        <dsp:cNvPr id="0" name=""/>
        <dsp:cNvSpPr/>
      </dsp:nvSpPr>
      <dsp:spPr>
        <a:xfrm>
          <a:off x="0" y="1620837"/>
          <a:ext cx="915273" cy="549163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300" kern="12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Förbered</a:t>
          </a:r>
        </a:p>
      </dsp:txBody>
      <dsp:txXfrm>
        <a:off x="16084" y="1636921"/>
        <a:ext cx="883105" cy="516995"/>
      </dsp:txXfrm>
    </dsp:sp>
    <dsp:sp modelId="{268A9E61-92A1-4A95-86D8-0F47CFC799AF}">
      <dsp:nvSpPr>
        <dsp:cNvPr id="0" name=""/>
        <dsp:cNvSpPr/>
      </dsp:nvSpPr>
      <dsp:spPr>
        <a:xfrm rot="21595282">
          <a:off x="1003580" y="1781047"/>
          <a:ext cx="187210" cy="226987"/>
        </a:xfrm>
        <a:prstGeom prst="rightArrow">
          <a:avLst>
            <a:gd name="adj1" fmla="val 60000"/>
            <a:gd name="adj2" fmla="val 50000"/>
          </a:avLst>
        </a:prstGeom>
        <a:solidFill>
          <a:srgbClr val="1CADE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900" kern="1200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1003580" y="1826483"/>
        <a:ext cx="131047" cy="136193"/>
      </dsp:txXfrm>
    </dsp:sp>
    <dsp:sp modelId="{8B420B0B-5823-49F3-B4E3-B7B88AAE5D5A}">
      <dsp:nvSpPr>
        <dsp:cNvPr id="0" name=""/>
        <dsp:cNvSpPr/>
      </dsp:nvSpPr>
      <dsp:spPr>
        <a:xfrm>
          <a:off x="1268500" y="1619096"/>
          <a:ext cx="915273" cy="549163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300" kern="12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Skapa</a:t>
          </a:r>
        </a:p>
      </dsp:txBody>
      <dsp:txXfrm>
        <a:off x="1284584" y="1635180"/>
        <a:ext cx="883105" cy="516995"/>
      </dsp:txXfrm>
    </dsp:sp>
    <dsp:sp modelId="{7C39CF62-182A-49C3-9BC5-F9CEE17DCE01}">
      <dsp:nvSpPr>
        <dsp:cNvPr id="0" name=""/>
        <dsp:cNvSpPr/>
      </dsp:nvSpPr>
      <dsp:spPr>
        <a:xfrm rot="19362295">
          <a:off x="2178613" y="1307258"/>
          <a:ext cx="336877" cy="226987"/>
        </a:xfrm>
        <a:prstGeom prst="rightArrow">
          <a:avLst>
            <a:gd name="adj1" fmla="val 60000"/>
            <a:gd name="adj2" fmla="val 50000"/>
          </a:avLst>
        </a:prstGeom>
        <a:solidFill>
          <a:srgbClr val="1CADE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900" kern="1200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2185575" y="1373285"/>
        <a:ext cx="268781" cy="136193"/>
      </dsp:txXfrm>
    </dsp:sp>
    <dsp:sp modelId="{FCDA123C-5CB0-4FC0-93A7-5640215CEF91}">
      <dsp:nvSpPr>
        <dsp:cNvPr id="0" name=""/>
        <dsp:cNvSpPr/>
      </dsp:nvSpPr>
      <dsp:spPr>
        <a:xfrm>
          <a:off x="2495161" y="684798"/>
          <a:ext cx="915273" cy="549163"/>
        </a:xfrm>
        <a:prstGeom prst="roundRect">
          <a:avLst>
            <a:gd name="adj" fmla="val 10000"/>
          </a:avLst>
        </a:prstGeom>
        <a:solidFill>
          <a:srgbClr val="EE7B0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300" kern="12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Granska</a:t>
          </a:r>
        </a:p>
      </dsp:txBody>
      <dsp:txXfrm>
        <a:off x="2511245" y="700882"/>
        <a:ext cx="883105" cy="516995"/>
      </dsp:txXfrm>
    </dsp:sp>
    <dsp:sp modelId="{3C5193E8-FFBB-4BAE-8F86-461767F2F5A5}">
      <dsp:nvSpPr>
        <dsp:cNvPr id="0" name=""/>
        <dsp:cNvSpPr/>
      </dsp:nvSpPr>
      <dsp:spPr>
        <a:xfrm>
          <a:off x="3505466" y="845886"/>
          <a:ext cx="201467" cy="226987"/>
        </a:xfrm>
        <a:prstGeom prst="rightArrow">
          <a:avLst>
            <a:gd name="adj1" fmla="val 60000"/>
            <a:gd name="adj2" fmla="val 50000"/>
          </a:avLst>
        </a:prstGeom>
        <a:solidFill>
          <a:srgbClr val="1CADE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900" kern="1200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3505466" y="891283"/>
        <a:ext cx="141027" cy="136193"/>
      </dsp:txXfrm>
    </dsp:sp>
    <dsp:sp modelId="{8CE63874-77B4-4B94-AD6A-653FA7DC76A6}">
      <dsp:nvSpPr>
        <dsp:cNvPr id="0" name=""/>
        <dsp:cNvSpPr/>
      </dsp:nvSpPr>
      <dsp:spPr>
        <a:xfrm>
          <a:off x="3790561" y="684798"/>
          <a:ext cx="915273" cy="549163"/>
        </a:xfrm>
        <a:prstGeom prst="roundRect">
          <a:avLst>
            <a:gd name="adj" fmla="val 10000"/>
          </a:avLst>
        </a:prstGeom>
        <a:solidFill>
          <a:srgbClr val="EE7B0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300" kern="12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Skriv under</a:t>
          </a:r>
        </a:p>
      </dsp:txBody>
      <dsp:txXfrm>
        <a:off x="3806645" y="700882"/>
        <a:ext cx="883105" cy="516995"/>
      </dsp:txXfrm>
    </dsp:sp>
    <dsp:sp modelId="{1E3F0A9E-4DF4-4F56-B1F7-EC49513549F9}">
      <dsp:nvSpPr>
        <dsp:cNvPr id="0" name=""/>
        <dsp:cNvSpPr/>
      </dsp:nvSpPr>
      <dsp:spPr>
        <a:xfrm rot="2114895">
          <a:off x="4740572" y="1318812"/>
          <a:ext cx="353688" cy="226987"/>
        </a:xfrm>
        <a:prstGeom prst="rightArrow">
          <a:avLst>
            <a:gd name="adj1" fmla="val 60000"/>
            <a:gd name="adj2" fmla="val 50000"/>
          </a:avLst>
        </a:prstGeom>
        <a:solidFill>
          <a:srgbClr val="1CADE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900" kern="1200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4746814" y="1344559"/>
        <a:ext cx="285592" cy="136193"/>
      </dsp:txXfrm>
    </dsp:sp>
    <dsp:sp modelId="{647E085E-1655-4970-BD2A-04F7E5C7022A}">
      <dsp:nvSpPr>
        <dsp:cNvPr id="0" name=""/>
        <dsp:cNvSpPr/>
      </dsp:nvSpPr>
      <dsp:spPr>
        <a:xfrm>
          <a:off x="5112648" y="1619096"/>
          <a:ext cx="915273" cy="549163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300" kern="12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Följ upp</a:t>
          </a:r>
        </a:p>
      </dsp:txBody>
      <dsp:txXfrm>
        <a:off x="5128732" y="1635180"/>
        <a:ext cx="883105" cy="516995"/>
      </dsp:txXfrm>
    </dsp:sp>
    <dsp:sp modelId="{609856A6-29D1-4A7E-9E43-37885A8979B6}">
      <dsp:nvSpPr>
        <dsp:cNvPr id="0" name=""/>
        <dsp:cNvSpPr/>
      </dsp:nvSpPr>
      <dsp:spPr>
        <a:xfrm>
          <a:off x="6119449" y="1780184"/>
          <a:ext cx="194037" cy="226987"/>
        </a:xfrm>
        <a:prstGeom prst="rightArrow">
          <a:avLst>
            <a:gd name="adj1" fmla="val 60000"/>
            <a:gd name="adj2" fmla="val 50000"/>
          </a:avLst>
        </a:prstGeom>
        <a:solidFill>
          <a:srgbClr val="1CADE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900" kern="1200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6119449" y="1825581"/>
        <a:ext cx="135826" cy="136193"/>
      </dsp:txXfrm>
    </dsp:sp>
    <dsp:sp modelId="{4FC4EC7A-DD6B-4E46-9EA6-B543B573DD74}">
      <dsp:nvSpPr>
        <dsp:cNvPr id="0" name=""/>
        <dsp:cNvSpPr/>
      </dsp:nvSpPr>
      <dsp:spPr>
        <a:xfrm>
          <a:off x="6394031" y="1619096"/>
          <a:ext cx="915273" cy="549163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300" kern="12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Ladda ner</a:t>
          </a:r>
        </a:p>
      </dsp:txBody>
      <dsp:txXfrm>
        <a:off x="6410115" y="1635180"/>
        <a:ext cx="883105" cy="516995"/>
      </dsp:txXfrm>
    </dsp:sp>
    <dsp:sp modelId="{86D81D94-DDE0-41ED-9350-621EE9966887}">
      <dsp:nvSpPr>
        <dsp:cNvPr id="0" name=""/>
        <dsp:cNvSpPr/>
      </dsp:nvSpPr>
      <dsp:spPr>
        <a:xfrm>
          <a:off x="7400831" y="1780184"/>
          <a:ext cx="194037" cy="226987"/>
        </a:xfrm>
        <a:prstGeom prst="rightArrow">
          <a:avLst>
            <a:gd name="adj1" fmla="val 60000"/>
            <a:gd name="adj2" fmla="val 50000"/>
          </a:avLst>
        </a:prstGeom>
        <a:solidFill>
          <a:srgbClr val="1CADE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900" kern="1200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7400831" y="1825581"/>
        <a:ext cx="135826" cy="136193"/>
      </dsp:txXfrm>
    </dsp:sp>
    <dsp:sp modelId="{E43604BC-D1F2-43C7-8615-9AF7762EA10A}">
      <dsp:nvSpPr>
        <dsp:cNvPr id="0" name=""/>
        <dsp:cNvSpPr/>
      </dsp:nvSpPr>
      <dsp:spPr>
        <a:xfrm>
          <a:off x="7675413" y="1619096"/>
          <a:ext cx="915273" cy="549163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300" kern="12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Arkivera</a:t>
          </a:r>
        </a:p>
      </dsp:txBody>
      <dsp:txXfrm>
        <a:off x="7691497" y="1635180"/>
        <a:ext cx="883105" cy="516995"/>
      </dsp:txXfrm>
    </dsp:sp>
    <dsp:sp modelId="{B1B1BB8A-690B-4AFE-B356-3006EE8E99AC}">
      <dsp:nvSpPr>
        <dsp:cNvPr id="0" name=""/>
        <dsp:cNvSpPr/>
      </dsp:nvSpPr>
      <dsp:spPr>
        <a:xfrm>
          <a:off x="8682214" y="1780184"/>
          <a:ext cx="194037" cy="226987"/>
        </a:xfrm>
        <a:prstGeom prst="rightArrow">
          <a:avLst>
            <a:gd name="adj1" fmla="val 60000"/>
            <a:gd name="adj2" fmla="val 50000"/>
          </a:avLst>
        </a:prstGeom>
        <a:solidFill>
          <a:srgbClr val="1CADE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900" kern="1200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8682214" y="1825581"/>
        <a:ext cx="135826" cy="136193"/>
      </dsp:txXfrm>
    </dsp:sp>
    <dsp:sp modelId="{CC57AEEB-2F5E-47E7-9DD3-3D165BD8B64E}">
      <dsp:nvSpPr>
        <dsp:cNvPr id="0" name=""/>
        <dsp:cNvSpPr/>
      </dsp:nvSpPr>
      <dsp:spPr>
        <a:xfrm>
          <a:off x="8956796" y="1619096"/>
          <a:ext cx="915273" cy="549163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300" kern="12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Radera</a:t>
          </a:r>
        </a:p>
      </dsp:txBody>
      <dsp:txXfrm>
        <a:off x="8972880" y="1635180"/>
        <a:ext cx="883105" cy="5169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8DD2D-8089-CB4A-9CA2-D843C3E4E3A1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0A6D2-622B-B147-BFC1-C7E2847060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693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64AAF-72DB-F048-98F7-55EEB6F93801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59761-9EC3-BC46-AA52-FD0C8C7C84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432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vit bakgr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84781" y="1122364"/>
            <a:ext cx="9341908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84781" y="3476626"/>
            <a:ext cx="9341908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207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84781" y="1122364"/>
            <a:ext cx="9341908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84781" y="3476626"/>
            <a:ext cx="9341908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71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84781" y="1122364"/>
            <a:ext cx="9341908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84781" y="3476626"/>
            <a:ext cx="9341908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518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84781" y="1122364"/>
            <a:ext cx="9341908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84781" y="3476626"/>
            <a:ext cx="9341908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533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84781" y="1122364"/>
            <a:ext cx="9341908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84781" y="3476626"/>
            <a:ext cx="9341908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6" name="Rektangel 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16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300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239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777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171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084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153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359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32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tan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3" name="textruta 2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4003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u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407584" y="897995"/>
            <a:ext cx="73152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7584" y="1401604"/>
            <a:ext cx="73152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5" name="textruta 4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6699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327961" y="-2"/>
            <a:ext cx="11864039" cy="6858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extruta 7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0260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. bård m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Picture Placeholder 2"/>
          <p:cNvSpPr>
            <a:spLocks noGrp="1"/>
          </p:cNvSpPr>
          <p:nvPr>
            <p:ph type="pic" idx="1"/>
          </p:nvPr>
        </p:nvSpPr>
        <p:spPr>
          <a:xfrm>
            <a:off x="327961" y="-2"/>
            <a:ext cx="11864039" cy="6858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407584" y="897995"/>
            <a:ext cx="73152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7584" y="1401604"/>
            <a:ext cx="73152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10" name="textruta 9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03755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48747"/>
            <a:ext cx="7315200" cy="4736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711198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52356"/>
            <a:ext cx="7315200" cy="3372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15" name="textruta 14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9968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bård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ruta 10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ktangel 14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ktangel 15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712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159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3703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0525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2017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1785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413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4519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8942566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467555" y="1600203"/>
            <a:ext cx="10543823" cy="4202113"/>
          </a:xfrm>
          <a:prstGeom prst="rect">
            <a:avLst/>
          </a:prstGeom>
        </p:spPr>
        <p:txBody>
          <a:bodyPr/>
          <a:lstStyle>
            <a:lvl1pPr marL="288000" indent="-288000">
              <a:buFont typeface="Arial" panose="020B0604020202020204" pitchFamily="34" charset="0"/>
              <a:buChar char="•"/>
              <a:defRPr sz="20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2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1840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8565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3/7/2023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6184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3/7/2023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4628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5115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071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3/7/2023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2233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3/7/2023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5769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3/7/2023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3425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3/7/2023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275294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645128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1516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4475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ebble Title and Content_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E7D0D-7F40-4C48-AFEF-A1A937F78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254" y="1961147"/>
            <a:ext cx="9892800" cy="4147553"/>
          </a:xfrm>
        </p:spPr>
        <p:txBody>
          <a:bodyPr/>
          <a:lstStyle>
            <a:lvl1pPr indent="-288000">
              <a:defRPr sz="2000"/>
            </a:lvl1pPr>
            <a:lvl2pPr indent="-288000">
              <a:defRPr sz="1800"/>
            </a:lvl2pPr>
            <a:lvl3pPr indent="-288000">
              <a:defRPr sz="1800"/>
            </a:lvl3pPr>
            <a:lvl4pPr indent="-288000">
              <a:defRPr sz="1800"/>
            </a:lvl4pPr>
            <a:lvl5pPr indent="-288000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Rectangle 9" descr="TagShape">
            <a:extLst>
              <a:ext uri="{FF2B5EF4-FFF2-40B4-BE49-F238E27FC236}">
                <a16:creationId xmlns:a16="http://schemas.microsoft.com/office/drawing/2014/main" id="{206AAC4D-A743-470F-97F6-C4B3A4C8B644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54962E42-98A1-4802-8F84-B74C56EFD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381" y="806395"/>
            <a:ext cx="9462519" cy="10007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13F574-8575-463F-819C-8E3FC76B31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38" y="806400"/>
            <a:ext cx="604317" cy="504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190013-FF93-4FF9-A3A1-550BA1CFF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C13AA-55E8-4003-935E-64B004ED19CD}" type="datetime1">
              <a:rPr lang="en-GB" smtClean="0"/>
              <a:t>07/03/2023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DB2318-5BD2-4021-8611-CA8D4B904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3624CD-7F42-4326-8F96-49263D774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1EC55-BC2B-4EBF-80C0-1330C20D5D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8277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ear with pattern lef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697DC2-F928-4C56-870C-F5964123DA63}"/>
              </a:ext>
            </a:extLst>
          </p:cNvPr>
          <p:cNvSpPr/>
          <p:nvPr userDrawn="1"/>
        </p:nvSpPr>
        <p:spPr>
          <a:xfrm>
            <a:off x="0" y="-1"/>
            <a:ext cx="5918400" cy="6858001"/>
          </a:xfrm>
          <a:prstGeom prst="rect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8" name="Grafikk 4">
            <a:extLst>
              <a:ext uri="{FF2B5EF4-FFF2-40B4-BE49-F238E27FC236}">
                <a16:creationId xmlns:a16="http://schemas.microsoft.com/office/drawing/2014/main" id="{5B4082B7-904A-417D-BDDF-DF14276DFC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732" y="-4041"/>
            <a:ext cx="5914067" cy="686303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638664-E090-49BC-B8CC-B5BB69C445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52962" y="2527200"/>
            <a:ext cx="4430938" cy="35820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 descr="TagShape">
            <a:extLst>
              <a:ext uri="{FF2B5EF4-FFF2-40B4-BE49-F238E27FC236}">
                <a16:creationId xmlns:a16="http://schemas.microsoft.com/office/drawing/2014/main" id="{81E8796B-7FE9-4B36-AD9C-303A8E9C6E86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91C4483-671A-4F4D-BAA8-41A9D3A55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2963" y="800102"/>
            <a:ext cx="4430938" cy="1350000"/>
          </a:xfrm>
        </p:spPr>
        <p:txBody>
          <a:bodyPr tIns="0" anchor="t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71F0E96C-230E-4196-87F5-568D03F585F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601" y="0"/>
            <a:ext cx="5918400" cy="6858000"/>
          </a:xfrm>
          <a:noFill/>
        </p:spPr>
        <p:txBody>
          <a:bodyPr tIns="252000"/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9F75E45-F5B0-4909-9AAF-F3A90E3AD49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B6E1F458-DE6D-4CF2-99B5-B0E06C7B0629}" type="datetime1">
              <a:rPr lang="en-GB" smtClean="0"/>
              <a:t>07/03/2023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EC5AE1-4520-4FE6-9C75-F0B93FFB6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D8A82-1379-4396-BC2D-CA18FE6796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2B1EC55-BC2B-4EBF-80C0-1330C20D5D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467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ktangel 13"/>
          <p:cNvSpPr/>
          <p:nvPr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ruta 17"/>
          <p:cNvSpPr txBox="1"/>
          <p:nvPr/>
        </p:nvSpPr>
        <p:spPr>
          <a:xfrm>
            <a:off x="10295467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chemeClr val="tx1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chemeClr val="tx1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21" name="Bildobjekt 20" descr="HBG_logo_liggande_CMY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7" y="235973"/>
            <a:ext cx="2482947" cy="527170"/>
          </a:xfrm>
          <a:prstGeom prst="rect">
            <a:avLst/>
          </a:prstGeom>
        </p:spPr>
      </p:pic>
      <p:sp>
        <p:nvSpPr>
          <p:cNvPr id="19" name="TextBox 14"/>
          <p:cNvSpPr txBox="1"/>
          <p:nvPr/>
        </p:nvSpPr>
        <p:spPr>
          <a:xfrm>
            <a:off x="1484780" y="612981"/>
            <a:ext cx="5280587" cy="320625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 smtClean="0">
                <a:solidFill>
                  <a:srgbClr val="000000"/>
                </a:solidFill>
                <a:latin typeface="Arial"/>
                <a:cs typeface="Arial"/>
              </a:rPr>
              <a:t>Stadsledningsförvaltningen</a:t>
            </a:r>
            <a:endParaRPr lang="sv-SE" sz="900" b="1" i="0" u="none" kern="100" cap="none" spc="0" baseline="0" noProof="0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4" name="textruta 23"/>
          <p:cNvSpPr txBox="1"/>
          <p:nvPr/>
        </p:nvSpPr>
        <p:spPr>
          <a:xfrm>
            <a:off x="1484781" y="6483350"/>
            <a:ext cx="3797300" cy="20478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rPr>
              <a:t>Rune Liljegren </a:t>
            </a:r>
            <a:r>
              <a:rPr kumimoji="0" lang="sv-SE" sz="105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rPr>
              <a:t>-</a:t>
            </a:r>
            <a:r>
              <a:rPr kumimoji="0" lang="sv-SE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rPr>
              <a:t> Informationsarkitekt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484780" y="780654"/>
            <a:ext cx="5280587" cy="554579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900" b="0" i="0" u="none" kern="100" cap="none" spc="0" baseline="0" noProof="0" dirty="0" smtClean="0">
                <a:solidFill>
                  <a:srgbClr val="000000"/>
                </a:solidFill>
                <a:latin typeface="Arial"/>
                <a:cs typeface="Arial"/>
              </a:rPr>
              <a:t>Digitaliseringsavdelningen</a:t>
            </a:r>
            <a:endParaRPr lang="sv-SE" sz="900" b="0" i="0" u="none" kern="100" cap="none" spc="0" baseline="0" noProof="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977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ruta 17"/>
          <p:cNvSpPr txBox="1"/>
          <p:nvPr/>
        </p:nvSpPr>
        <p:spPr>
          <a:xfrm>
            <a:off x="10295467" y="6356350"/>
            <a:ext cx="1265767" cy="33813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r"/>
            <a:fld id="{6436A833-0D65-4636-8D77-8C76B506C22D}" type="datetime1">
              <a:rPr lang="sv-SE" sz="10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2023-03-07</a:t>
            </a:fld>
            <a:endParaRPr lang="sv-SE" sz="10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r>
              <a:rPr lang="sv-SE" sz="900" dirty="0" smtClean="0">
                <a:solidFill>
                  <a:srgbClr val="FFFFFF"/>
                </a:solidFill>
                <a:latin typeface="Arial"/>
                <a:cs typeface="Arial"/>
              </a:rPr>
              <a:t>Sida </a:t>
            </a:r>
            <a:fld id="{DB8626CC-5B25-4DDA-833E-9A441BDD6043}" type="slidenum">
              <a:rPr lang="sv-SE" sz="900" smtClean="0">
                <a:solidFill>
                  <a:srgbClr val="FFFFFF"/>
                </a:solidFill>
                <a:latin typeface="Arial"/>
                <a:cs typeface="Arial"/>
              </a:rPr>
              <a:pPr algn="r"/>
              <a:t>‹#›</a:t>
            </a:fld>
            <a:endParaRPr lang="sv-SE" sz="9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4" name="textruta 23"/>
          <p:cNvSpPr txBox="1"/>
          <p:nvPr/>
        </p:nvSpPr>
        <p:spPr>
          <a:xfrm>
            <a:off x="1484781" y="6483350"/>
            <a:ext cx="3797300" cy="20478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Rune Liljegren </a:t>
            </a:r>
            <a:r>
              <a:rPr kumimoji="0" lang="sv-SE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-</a:t>
            </a:r>
            <a:r>
              <a:rPr kumimoji="0" lang="sv-S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Informationsarkitekt</a:t>
            </a:r>
          </a:p>
        </p:txBody>
      </p:sp>
      <p:pic>
        <p:nvPicPr>
          <p:cNvPr id="17" name="Bildobjekt 16" descr="HBG_logo_liggande_VI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67" y="233335"/>
            <a:ext cx="2481580" cy="536158"/>
          </a:xfrm>
          <a:prstGeom prst="rect">
            <a:avLst/>
          </a:prstGeom>
        </p:spPr>
      </p:pic>
      <p:sp>
        <p:nvSpPr>
          <p:cNvPr id="20" name="TextBox 14"/>
          <p:cNvSpPr txBox="1"/>
          <p:nvPr/>
        </p:nvSpPr>
        <p:spPr>
          <a:xfrm>
            <a:off x="1484780" y="629803"/>
            <a:ext cx="5280587" cy="33744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1" i="0" u="none" kern="100" cap="none" spc="0" baseline="0" noProof="0" dirty="0" smtClean="0">
                <a:solidFill>
                  <a:schemeClr val="bg1"/>
                </a:solidFill>
                <a:latin typeface="Arial"/>
                <a:cs typeface="Arial"/>
              </a:rPr>
              <a:t>Stadsledningsförvaltningen</a:t>
            </a:r>
            <a:endParaRPr lang="sv-SE" sz="900" b="1" i="0" u="none" kern="100" cap="none" spc="0" baseline="0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TextBox 14"/>
          <p:cNvSpPr txBox="1"/>
          <p:nvPr userDrawn="1"/>
        </p:nvSpPr>
        <p:spPr>
          <a:xfrm>
            <a:off x="1484780" y="789065"/>
            <a:ext cx="4065959" cy="3043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900" b="0" i="0" u="none" kern="100" cap="none" spc="0" baseline="0" noProof="0" dirty="0" smtClean="0">
                <a:solidFill>
                  <a:schemeClr val="bg1"/>
                </a:solidFill>
                <a:latin typeface="Arial"/>
                <a:cs typeface="Arial"/>
              </a:rPr>
              <a:t>Digitaliseringsavdelningen</a:t>
            </a:r>
            <a:endParaRPr lang="sv-SE" sz="900" b="0" i="0" u="none" kern="100" cap="none" spc="0" baseline="0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882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11" r:id="rId2"/>
    <p:sldLayoutId id="2147483713" r:id="rId3"/>
    <p:sldLayoutId id="2147483715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80205" y="6647449"/>
            <a:ext cx="2970995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2023-03-07</a:t>
            </a:fld>
            <a:endParaRPr lang="en-US" sz="1800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1419578" y="6483350"/>
            <a:ext cx="3797300" cy="20478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rPr>
              <a:t>Lansering e-underskrifter</a:t>
            </a:r>
            <a:endParaRPr kumimoji="0" lang="sv-SE" sz="1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027" y="5994399"/>
            <a:ext cx="8352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5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6" r:id="rId2"/>
    <p:sldLayoutId id="2147483677" r:id="rId3"/>
    <p:sldLayoutId id="2147483678" r:id="rId4"/>
    <p:sldLayoutId id="2147483718" r:id="rId5"/>
    <p:sldLayoutId id="2147483719" r:id="rId6"/>
    <p:sldLayoutId id="2147483720" r:id="rId7"/>
    <p:sldLayoutId id="2147483721" r:id="rId8"/>
    <p:sldLayoutId id="2147483667" r:id="rId9"/>
    <p:sldLayoutId id="2147483680" r:id="rId10"/>
    <p:sldLayoutId id="2147483673" r:id="rId11"/>
    <p:sldLayoutId id="2147483679" r:id="rId12"/>
    <p:sldLayoutId id="2147483669" r:id="rId13"/>
    <p:sldLayoutId id="2147483674" r:id="rId1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419578" y="6483350"/>
            <a:ext cx="3797300" cy="204788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Presentationsnamn</a:t>
            </a:r>
            <a:endParaRPr kumimoji="0" lang="sv-SE" sz="1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4" name="Bildobjekt 3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0187" y="6002866"/>
            <a:ext cx="835200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715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722" r:id="rId5"/>
    <p:sldLayoutId id="2147483723" r:id="rId6"/>
    <p:sldLayoutId id="2147483724" r:id="rId7"/>
    <p:sldLayoutId id="2147483725" r:id="rId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80205" y="6647449"/>
            <a:ext cx="2970995" cy="210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3184F-B175-4846-9DF4-4602C06F09C4}" type="datetime1">
              <a:rPr kumimoji="0" lang="sv-SE" sz="9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2023-03-07</a:t>
            </a:fld>
            <a:endParaRPr lang="en-US" sz="1800" b="1" dirty="0">
              <a:solidFill>
                <a:schemeClr val="bg1"/>
              </a:solidFill>
              <a:effectLst/>
              <a:latin typeface="HelveticaNeueL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180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865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center@helsingborg.se" TargetMode="External"/><Relationship Id="rId2" Type="http://schemas.openxmlformats.org/officeDocument/2006/relationships/hyperlink" Target="https://helsingborg.signport.se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file:///\\A002144.hbgadm.hbgstad.se\Gemensam\Kommungemensamt\Datafabriken\e-underskrifter\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pPr algn="ctr"/>
            <a:r>
              <a:rPr lang="sv-SE" dirty="0"/>
              <a:t>e</a:t>
            </a:r>
            <a:r>
              <a:rPr lang="sv-SE" dirty="0" smtClean="0"/>
              <a:t>-underskrifter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sv-SE" dirty="0"/>
              <a:t>Från analoga till digitala </a:t>
            </a:r>
            <a:r>
              <a:rPr lang="sv-SE" dirty="0" smtClean="0"/>
              <a:t>underskrifter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1839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1143000"/>
          </a:xfrm>
          <a:prstGeom prst="rect">
            <a:avLst/>
          </a:prstGeom>
        </p:spPr>
        <p:txBody>
          <a:bodyPr/>
          <a:lstStyle/>
          <a:p>
            <a:r>
              <a:rPr lang="sv-SE" dirty="0"/>
              <a:t>Summering från start till </a:t>
            </a:r>
            <a:r>
              <a:rPr lang="sv-SE" dirty="0" smtClean="0"/>
              <a:t>idag</a:t>
            </a:r>
            <a:endParaRPr lang="sv-SE" dirty="0"/>
          </a:p>
        </p:txBody>
      </p:sp>
      <p:graphicFrame>
        <p:nvGraphicFramePr>
          <p:cNvPr id="9" name="Platshållare för innehåll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7058007"/>
              </p:ext>
            </p:extLst>
          </p:nvPr>
        </p:nvGraphicFramePr>
        <p:xfrm>
          <a:off x="355987" y="1835780"/>
          <a:ext cx="11496311" cy="4164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ruta 9"/>
          <p:cNvSpPr txBox="1"/>
          <p:nvPr/>
        </p:nvSpPr>
        <p:spPr>
          <a:xfrm>
            <a:off x="988000" y="5217930"/>
            <a:ext cx="1186626" cy="646331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SignPort</a:t>
            </a:r>
            <a:endParaRPr kumimoji="0" lang="sv-SE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KnowIT</a:t>
            </a:r>
          </a:p>
        </p:txBody>
      </p:sp>
    </p:spTree>
    <p:extLst>
      <p:ext uri="{BB962C8B-B14F-4D97-AF65-F5344CB8AC3E}">
        <p14:creationId xmlns:p14="http://schemas.microsoft.com/office/powerpoint/2010/main" val="165528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Användning och support</a:t>
            </a:r>
          </a:p>
        </p:txBody>
      </p:sp>
      <p:sp>
        <p:nvSpPr>
          <p:cNvPr id="10" name="textruta 9"/>
          <p:cNvSpPr txBox="1"/>
          <p:nvPr/>
        </p:nvSpPr>
        <p:spPr>
          <a:xfrm>
            <a:off x="833188" y="2366454"/>
            <a:ext cx="3254718" cy="184665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chemeClr val="accent3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Alla har tillgång via:</a:t>
            </a:r>
          </a:p>
          <a:p>
            <a:pPr lvl="0" defTabSz="914400">
              <a:defRPr/>
            </a:pPr>
            <a:r>
              <a:rPr kumimoji="0" lang="sv-SE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hlinkClick r:id="rId2"/>
              </a:rPr>
              <a:t>https://sign.</a:t>
            </a:r>
            <a:r>
              <a:rPr lang="sv-SE" sz="1400" kern="0" dirty="0" err="1" smtClean="0">
                <a:solidFill>
                  <a:prstClr val="black"/>
                </a:solidFill>
                <a:latin typeface="Century Gothic" panose="020B0502020202020204"/>
                <a:hlinkClick r:id="rId2"/>
              </a:rPr>
              <a:t>helsingborg</a:t>
            </a:r>
            <a:r>
              <a:rPr kumimoji="0" lang="sv-SE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hlinkClick r:id="rId2"/>
              </a:rPr>
              <a:t>.se/</a:t>
            </a:r>
            <a:endParaRPr kumimoji="0" lang="sv-SE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textruta 10"/>
          <p:cNvSpPr txBox="1"/>
          <p:nvPr/>
        </p:nvSpPr>
        <p:spPr>
          <a:xfrm>
            <a:off x="347215" y="2184787"/>
            <a:ext cx="3545917" cy="338554"/>
          </a:xfrm>
          <a:prstGeom prst="rect">
            <a:avLst/>
          </a:prstGeom>
          <a:solidFill>
            <a:schemeClr val="accent3"/>
          </a:solidFill>
          <a:ln w="12700" cap="flat" cmpd="sng" algn="ctr">
            <a:solidFill>
              <a:srgbClr val="1CADE4">
                <a:shade val="50000"/>
              </a:srgbClr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Hur får jag tillgång till verktyget?</a:t>
            </a:r>
          </a:p>
        </p:txBody>
      </p:sp>
      <p:sp>
        <p:nvSpPr>
          <p:cNvPr id="12" name="textruta 11"/>
          <p:cNvSpPr txBox="1"/>
          <p:nvPr/>
        </p:nvSpPr>
        <p:spPr>
          <a:xfrm>
            <a:off x="4956407" y="2348962"/>
            <a:ext cx="3179064" cy="3200876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chemeClr val="accent3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sv-SE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Support via: Supportcenter,</a:t>
            </a:r>
            <a:br>
              <a:rPr kumimoji="0" lang="sv-SE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sv-SE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hlinkClick r:id="rId3"/>
              </a:rPr>
              <a:t>supportcenter@helsingborg.se</a:t>
            </a:r>
            <a:r>
              <a:rPr kumimoji="0" lang="sv-SE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, tel. 5050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Manual finns </a:t>
            </a:r>
            <a:r>
              <a:rPr kumimoji="0" lang="sv-SE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hlinkClick r:id="rId4" action="ppaction://hlinkfile"/>
              </a:rPr>
              <a:t>här</a:t>
            </a:r>
            <a:endParaRPr kumimoji="0" lang="sv-SE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lvl="0" indent="-285750" defTabSz="914400">
              <a:buFontTx/>
              <a:buChar char="-"/>
              <a:defRPr/>
            </a:pPr>
            <a:r>
              <a:rPr lang="sv-SE" sz="1400" kern="0" dirty="0" smtClean="0">
                <a:solidFill>
                  <a:prstClr val="black"/>
                </a:solidFill>
                <a:latin typeface="Century Gothic" panose="020B0502020202020204"/>
              </a:rPr>
              <a:t>Övergripande beskrivning av tjänsten och kommunikationsplan finns </a:t>
            </a:r>
            <a:r>
              <a:rPr lang="sv-SE" sz="1400" kern="0" dirty="0">
                <a:solidFill>
                  <a:prstClr val="black"/>
                </a:solidFill>
                <a:latin typeface="Century Gothic" panose="020B0502020202020204"/>
                <a:hlinkClick r:id="rId4" action="ppaction://hlinkfile"/>
              </a:rPr>
              <a:t>här</a:t>
            </a:r>
            <a:endParaRPr kumimoji="0" lang="sv-SE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3" name="textruta 12"/>
          <p:cNvSpPr txBox="1"/>
          <p:nvPr/>
        </p:nvSpPr>
        <p:spPr>
          <a:xfrm>
            <a:off x="4521975" y="2173208"/>
            <a:ext cx="2616393" cy="338554"/>
          </a:xfrm>
          <a:prstGeom prst="rect">
            <a:avLst/>
          </a:prstGeom>
          <a:solidFill>
            <a:schemeClr val="accent3"/>
          </a:solidFill>
          <a:ln w="12700" cap="flat" cmpd="sng" algn="ctr">
            <a:solidFill>
              <a:srgbClr val="1CADE4">
                <a:shade val="50000"/>
              </a:srgbClr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Hur får jag hjälp?</a:t>
            </a:r>
          </a:p>
        </p:txBody>
      </p:sp>
      <p:sp>
        <p:nvSpPr>
          <p:cNvPr id="14" name="textruta 13"/>
          <p:cNvSpPr txBox="1"/>
          <p:nvPr/>
        </p:nvSpPr>
        <p:spPr>
          <a:xfrm>
            <a:off x="8659757" y="2342485"/>
            <a:ext cx="3011594" cy="317009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chemeClr val="accent3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 Om du vill validera underskrivna dokument, ladda ner </a:t>
            </a:r>
            <a:r>
              <a:rPr kumimoji="0" lang="sv-SE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certifikat</a:t>
            </a:r>
            <a:r>
              <a:rPr kumimoji="0" lang="sv-SE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enligt manualen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 </a:t>
            </a:r>
            <a:r>
              <a:rPr kumimoji="0" lang="sv-SE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Arkivera</a:t>
            </a:r>
            <a:r>
              <a:rPr kumimoji="0" lang="sv-SE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det underskrivna dokumentet genom att flytta det till er organisations arkiv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 Kontakta din lokala registrator om du behöver ytterligare information angående vad</a:t>
            </a:r>
            <a:r>
              <a:rPr kumimoji="0" lang="sv-SE" sz="1400" b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tjänsten ska användas till.</a:t>
            </a:r>
            <a:endParaRPr kumimoji="0" lang="sv-SE" sz="1800" b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5" name="textruta 14"/>
          <p:cNvSpPr txBox="1"/>
          <p:nvPr/>
        </p:nvSpPr>
        <p:spPr>
          <a:xfrm>
            <a:off x="8248711" y="2173208"/>
            <a:ext cx="2616393" cy="338554"/>
          </a:xfrm>
          <a:prstGeom prst="rect">
            <a:avLst/>
          </a:prstGeom>
          <a:solidFill>
            <a:schemeClr val="accent3"/>
          </a:solidFill>
          <a:ln w="12700" cap="flat" cmpd="sng" algn="ctr">
            <a:solidFill>
              <a:srgbClr val="1CADE4">
                <a:shade val="50000"/>
              </a:srgbClr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Viktigt att tänka på!</a:t>
            </a:r>
          </a:p>
        </p:txBody>
      </p:sp>
    </p:spTree>
    <p:extLst>
      <p:ext uri="{BB962C8B-B14F-4D97-AF65-F5344CB8AC3E}">
        <p14:creationId xmlns:p14="http://schemas.microsoft.com/office/powerpoint/2010/main" val="218845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467555" y="274639"/>
            <a:ext cx="10543823" cy="5560104"/>
          </a:xfrm>
        </p:spPr>
        <p:txBody>
          <a:bodyPr anchor="ctr"/>
          <a:lstStyle/>
          <a:p>
            <a:pPr algn="ctr"/>
            <a:r>
              <a:rPr lang="sv-SE" sz="7200" b="0" cap="all" spc="-10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/>
                <a:ea typeface="+mn-ea"/>
                <a:cs typeface="+mn-cs"/>
              </a:rPr>
              <a:t>Mer Om tjänsten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9926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lnSpc>
                <a:spcPct val="100000"/>
              </a:lnSpc>
              <a:buSzPct val="60000"/>
              <a:buFont typeface="Courier New" panose="02070309020205020404" pitchFamily="49" charset="0"/>
              <a:buChar char="o"/>
            </a:pPr>
            <a:r>
              <a:rPr lang="sv-SE" dirty="0" err="1"/>
              <a:t>SignPort</a:t>
            </a:r>
            <a:r>
              <a:rPr lang="sv-SE" dirty="0"/>
              <a:t> är en underskriftstjänst som är godkänd av DIGG (Myndigheten för digital förvaltning)</a:t>
            </a:r>
          </a:p>
          <a:p>
            <a:pPr marL="342900" indent="-342900">
              <a:lnSpc>
                <a:spcPct val="100000"/>
              </a:lnSpc>
              <a:buSzPct val="60000"/>
              <a:buFont typeface="Courier New" panose="02070309020205020404" pitchFamily="49" charset="0"/>
              <a:buChar char="o"/>
            </a:pPr>
            <a:r>
              <a:rPr lang="sv-SE" dirty="0" err="1"/>
              <a:t>SignPort</a:t>
            </a:r>
            <a:r>
              <a:rPr lang="sv-SE" dirty="0"/>
              <a:t> följer de standarder som DIGG rekommenderar för offentlig sektor</a:t>
            </a:r>
          </a:p>
          <a:p>
            <a:pPr marL="342900" indent="-342900">
              <a:lnSpc>
                <a:spcPct val="100000"/>
              </a:lnSpc>
              <a:buSzPct val="60000"/>
              <a:buFont typeface="Courier New" panose="02070309020205020404" pitchFamily="49" charset="0"/>
              <a:buChar char="o"/>
            </a:pPr>
            <a:r>
              <a:rPr lang="sv-SE" dirty="0"/>
              <a:t>Det är möjligt att skriva under PDF och XML</a:t>
            </a:r>
          </a:p>
          <a:p>
            <a:pPr marL="342900" indent="-342900">
              <a:lnSpc>
                <a:spcPct val="100000"/>
              </a:lnSpc>
              <a:buSzPct val="60000"/>
              <a:buFont typeface="Courier New" panose="02070309020205020404" pitchFamily="49" charset="0"/>
              <a:buChar char="o"/>
            </a:pPr>
            <a:r>
              <a:rPr lang="sv-SE" dirty="0"/>
              <a:t>Dokumentet skrivs under av en eller flera personer och kan inte ändras efter att det skrivits under</a:t>
            </a:r>
          </a:p>
          <a:p>
            <a:pPr marL="342900" indent="-342900">
              <a:lnSpc>
                <a:spcPct val="100000"/>
              </a:lnSpc>
              <a:buSzPct val="60000"/>
              <a:buFont typeface="Courier New" panose="02070309020205020404" pitchFamily="49" charset="0"/>
              <a:buChar char="o"/>
            </a:pPr>
            <a:r>
              <a:rPr lang="sv-SE" dirty="0"/>
              <a:t>Ett underskrivet dokument är giltigt som verifierad underskrift med den information som finns i dokumentet, underskriften kan valideras till person(er) som skrivit under</a:t>
            </a:r>
          </a:p>
          <a:p>
            <a:pPr marL="342900" indent="-342900">
              <a:lnSpc>
                <a:spcPct val="100000"/>
              </a:lnSpc>
              <a:buSzPct val="60000"/>
              <a:buFont typeface="Courier New" panose="02070309020205020404" pitchFamily="49" charset="0"/>
              <a:buChar char="o"/>
            </a:pPr>
            <a:r>
              <a:rPr lang="sv-SE" dirty="0"/>
              <a:t>Endast det digitalt underskrivna dokumentet är giltigt, en utskrift av dokumentet är </a:t>
            </a:r>
            <a:r>
              <a:rPr lang="sv-SE" b="1" dirty="0"/>
              <a:t>inte</a:t>
            </a:r>
            <a:r>
              <a:rPr lang="sv-SE" dirty="0"/>
              <a:t> ett giltigt underskrivet dokument</a:t>
            </a:r>
          </a:p>
          <a:p>
            <a:pPr marL="342900" indent="-342900">
              <a:lnSpc>
                <a:spcPct val="100000"/>
              </a:lnSpc>
              <a:buSzPct val="60000"/>
              <a:buFont typeface="Courier New" panose="02070309020205020404" pitchFamily="49" charset="0"/>
              <a:buChar char="o"/>
            </a:pPr>
            <a:r>
              <a:rPr lang="sv-SE" dirty="0"/>
              <a:t>Denna presentation gäller en Underskriftsportal som använder </a:t>
            </a:r>
            <a:r>
              <a:rPr lang="sv-SE" dirty="0" err="1"/>
              <a:t>SignPort</a:t>
            </a:r>
            <a:r>
              <a:rPr lang="sv-SE" dirty="0"/>
              <a:t> för att skapa en korrekt och säker elektronisk </a:t>
            </a:r>
            <a:r>
              <a:rPr lang="sv-SE" dirty="0" smtClean="0"/>
              <a:t>underskrift</a:t>
            </a:r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Bra att veta: Vad är </a:t>
            </a:r>
            <a:r>
              <a:rPr lang="sv-SE" dirty="0" err="1"/>
              <a:t>SignPort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3063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Processen för underskrift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6B1A22D-DBB6-4B6F-937B-B368EB1E1C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6397385"/>
              </p:ext>
            </p:extLst>
          </p:nvPr>
        </p:nvGraphicFramePr>
        <p:xfrm>
          <a:off x="993775" y="1960563"/>
          <a:ext cx="9891713" cy="3221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2E6736A-62F7-4737-A5A6-0F760D3322E4}"/>
              </a:ext>
            </a:extLst>
          </p:cNvPr>
          <p:cNvSpPr/>
          <p:nvPr/>
        </p:nvSpPr>
        <p:spPr>
          <a:xfrm>
            <a:off x="997089" y="5562600"/>
            <a:ext cx="1593712" cy="489005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/>
            <a:r>
              <a:rPr lang="sv-SE" sz="1400" dirty="0">
                <a:solidFill>
                  <a:srgbClr val="F1F0ED"/>
                </a:solidFill>
                <a:latin typeface="Century Gothic" panose="020B0502020202020204"/>
              </a:rPr>
              <a:t>Handläggare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3716143-1274-43FA-A262-2F3D1023C392}"/>
              </a:ext>
            </a:extLst>
          </p:cNvPr>
          <p:cNvSpPr/>
          <p:nvPr/>
        </p:nvSpPr>
        <p:spPr>
          <a:xfrm>
            <a:off x="2743200" y="5562600"/>
            <a:ext cx="1593712" cy="489005"/>
          </a:xfrm>
          <a:prstGeom prst="roundRect">
            <a:avLst/>
          </a:prstGeom>
          <a:solidFill>
            <a:srgbClr val="EE7B01"/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/>
            <a:r>
              <a:rPr lang="sv-SE" sz="1400" dirty="0">
                <a:solidFill>
                  <a:prstClr val="white"/>
                </a:solidFill>
                <a:latin typeface="Century Gothic" panose="020B0502020202020204"/>
              </a:rPr>
              <a:t>Undertecknare</a:t>
            </a:r>
          </a:p>
        </p:txBody>
      </p:sp>
    </p:spTree>
    <p:extLst>
      <p:ext uri="{BB962C8B-B14F-4D97-AF65-F5344CB8AC3E}">
        <p14:creationId xmlns:p14="http://schemas.microsoft.com/office/powerpoint/2010/main" val="262617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Handläggare</a:t>
            </a:r>
          </a:p>
          <a:p>
            <a:pPr lvl="1"/>
            <a:r>
              <a:rPr lang="sv-SE" dirty="0"/>
              <a:t>Den som skapar och följer upp ett underskriftsuppdrag</a:t>
            </a:r>
          </a:p>
          <a:p>
            <a:pPr lvl="1"/>
            <a:r>
              <a:rPr lang="sv-SE" dirty="0"/>
              <a:t>Anger vem som ska skriva under</a:t>
            </a:r>
          </a:p>
          <a:p>
            <a:pPr lvl="1"/>
            <a:r>
              <a:rPr lang="sv-SE" dirty="0"/>
              <a:t>Följer upp status</a:t>
            </a:r>
          </a:p>
          <a:p>
            <a:pPr lvl="1"/>
            <a:r>
              <a:rPr lang="sv-SE" dirty="0"/>
              <a:t>Laddar ner, arkiverar och raderar uppdraget när det är avslutat</a:t>
            </a:r>
          </a:p>
          <a:p>
            <a:pPr lvl="1"/>
            <a:r>
              <a:rPr lang="sv-SE" dirty="0"/>
              <a:t>Det </a:t>
            </a:r>
            <a:r>
              <a:rPr lang="sv-SE" dirty="0" smtClean="0"/>
              <a:t>går att delegera behörighet som handläggare för alla </a:t>
            </a:r>
            <a:r>
              <a:rPr lang="sv-SE" dirty="0"/>
              <a:t>underskriftsuppdrag</a:t>
            </a:r>
          </a:p>
          <a:p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Undertecknare</a:t>
            </a:r>
          </a:p>
          <a:p>
            <a:pPr lvl="1"/>
            <a:r>
              <a:rPr lang="sv-SE" dirty="0"/>
              <a:t>Den som granskar och skriver under</a:t>
            </a:r>
          </a:p>
          <a:p>
            <a:pPr lvl="1"/>
            <a:r>
              <a:rPr lang="sv-SE" dirty="0"/>
              <a:t>Det kan vara en eller flera som skriver under ett dokument</a:t>
            </a:r>
          </a:p>
          <a:p>
            <a:pPr lvl="1"/>
            <a:r>
              <a:rPr lang="sv-SE" dirty="0"/>
              <a:t>Handläggaren kan ange sig själv som </a:t>
            </a:r>
            <a:r>
              <a:rPr lang="sv-SE" dirty="0" smtClean="0"/>
              <a:t>Undertecknare</a:t>
            </a:r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Beskrivning av roller</a:t>
            </a:r>
          </a:p>
        </p:txBody>
      </p:sp>
    </p:spTree>
    <p:extLst>
      <p:ext uri="{BB962C8B-B14F-4D97-AF65-F5344CB8AC3E}">
        <p14:creationId xmlns:p14="http://schemas.microsoft.com/office/powerpoint/2010/main" val="152622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DCFAA1C-ED1C-494A-8410-616951BAF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52962" y="2527200"/>
            <a:ext cx="4430938" cy="3582000"/>
          </a:xfrm>
        </p:spPr>
        <p:txBody>
          <a:bodyPr>
            <a:normAutofit fontScale="85000" lnSpcReduction="10000"/>
          </a:bodyPr>
          <a:lstStyle/>
          <a:p>
            <a:r>
              <a:rPr lang="sv-SE" dirty="0"/>
              <a:t>Arkivera det underskrivna dokumentet genom att flytta det till er organisations arkiv</a:t>
            </a:r>
          </a:p>
          <a:p>
            <a:r>
              <a:rPr lang="sv-SE" dirty="0"/>
              <a:t>Detta kan exempelvis vara ett ärendehanteringssystem eller en specifik arkivarea</a:t>
            </a:r>
          </a:p>
          <a:p>
            <a:r>
              <a:rPr lang="sv-SE" dirty="0"/>
              <a:t>Olika typer av underskrivna dokument kan komma att lagras i olika arkiv</a:t>
            </a:r>
          </a:p>
          <a:p>
            <a:r>
              <a:rPr lang="sv-SE" dirty="0"/>
              <a:t>Er verksamhet styr var de underskrivna dokumenten ska lagras</a:t>
            </a:r>
            <a:r>
              <a:rPr lang="sv-SE" dirty="0" smtClean="0"/>
              <a:t>.</a:t>
            </a:r>
          </a:p>
          <a:p>
            <a:r>
              <a:rPr lang="sv-SE" dirty="0" smtClean="0"/>
              <a:t>Planen är att kunna erbjuda möjlighet till integration med arkivsystem</a:t>
            </a:r>
            <a:endParaRPr lang="sv-S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19B9AE-0BBF-4895-ADB8-2AB171906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2963" y="800102"/>
            <a:ext cx="4430938" cy="1350000"/>
          </a:xfrm>
          <a:solidFill>
            <a:srgbClr val="FFFF00"/>
          </a:solidFill>
        </p:spPr>
        <p:txBody>
          <a:bodyPr anchor="t">
            <a:normAutofit/>
          </a:bodyPr>
          <a:lstStyle/>
          <a:p>
            <a:pPr algn="ctr"/>
            <a:r>
              <a:rPr lang="sv-SE" sz="4000" dirty="0"/>
              <a:t>Viktigt</a:t>
            </a:r>
            <a:br>
              <a:rPr lang="sv-SE" sz="4000" dirty="0"/>
            </a:br>
            <a:r>
              <a:rPr lang="sv-SE" sz="4000" dirty="0"/>
              <a:t>Ni arkiverar själv!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3839EB-6AFD-4F67-B7E5-E9FCCCDB6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738" y="1447800"/>
            <a:ext cx="3962400" cy="3962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9558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Mall Hbg Ny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09E6CADC-8B23-4590-91F6-C6115AAD0E58}" vid="{BA511EB0-B281-4E7E-A266-B641DD336E95}"/>
    </a:ext>
  </a:extLst>
</a:theme>
</file>

<file path=ppt/theme/theme2.xml><?xml version="1.0" encoding="utf-8"?>
<a:theme xmlns:a="http://schemas.openxmlformats.org/drawingml/2006/main" name="Första sida med färgad bakgrund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09E6CADC-8B23-4590-91F6-C6115AAD0E58}" vid="{A7070E36-1DD3-4609-A657-2481D2DACB0A}"/>
    </a:ext>
  </a:extLst>
</a:theme>
</file>

<file path=ppt/theme/theme3.xml><?xml version="1.0" encoding="utf-8"?>
<a:theme xmlns:a="http://schemas.openxmlformats.org/drawingml/2006/main" name="Följande sid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09E6CADC-8B23-4590-91F6-C6115AAD0E58}" vid="{FDE851E5-653A-4018-BFEE-C74AC1B65003}"/>
    </a:ext>
  </a:extLst>
</a:theme>
</file>

<file path=ppt/theme/theme4.xml><?xml version="1.0" encoding="utf-8"?>
<a:theme xmlns:a="http://schemas.openxmlformats.org/drawingml/2006/main" name="Följande sidor med färgad bakgr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09E6CADC-8B23-4590-91F6-C6115AAD0E58}" vid="{2C02F925-2B20-4890-9B0C-176313848234}"/>
    </a:ext>
  </a:extLst>
</a:theme>
</file>

<file path=ppt/theme/theme5.xml><?xml version="1.0" encoding="utf-8"?>
<a:theme xmlns:a="http://schemas.openxmlformats.org/drawingml/2006/main" name="Tom si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09E6CADC-8B23-4590-91F6-C6115AAD0E58}" vid="{82B51624-FDAF-4492-9FBB-33160BE09863}"/>
    </a:ext>
  </a:extLst>
</a:theme>
</file>

<file path=ppt/theme/theme6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60C1BF24619FB47809B6595F9AECFB0" ma:contentTypeVersion="0" ma:contentTypeDescription="Skapa ett nytt dokument." ma:contentTypeScope="" ma:versionID="9d45c0013541f1f15988e508be82309c">
  <xsd:schema xmlns:xsd="http://www.w3.org/2001/XMLSchema" xmlns:p="http://schemas.microsoft.com/office/2006/metadata/properties" targetNamespace="http://schemas.microsoft.com/office/2006/metadata/properties" ma:root="true" ma:fieldsID="0972d9b87414d3d716947ba00104245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 ma:readOnly="true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2115B3C-5436-4279-92AC-2C5DA2293E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9D8809CD-79EC-41EE-BAEE-A279EA17A25C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5711E73-CE5E-49DB-A204-7D6BB8B0CFA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Hbg_Presentation</Template>
  <TotalTime>255</TotalTime>
  <Words>422</Words>
  <Application>Microsoft Office PowerPoint</Application>
  <PresentationFormat>Bredbild</PresentationFormat>
  <Paragraphs>78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6</vt:i4>
      </vt:variant>
      <vt:variant>
        <vt:lpstr>Bildrubriker</vt:lpstr>
      </vt:variant>
      <vt:variant>
        <vt:i4>8</vt:i4>
      </vt:variant>
    </vt:vector>
  </HeadingPairs>
  <TitlesOfParts>
    <vt:vector size="20" baseType="lpstr">
      <vt:lpstr>Arial</vt:lpstr>
      <vt:lpstr>Calibri</vt:lpstr>
      <vt:lpstr>Century Gothic</vt:lpstr>
      <vt:lpstr>Courier New</vt:lpstr>
      <vt:lpstr>Garamond</vt:lpstr>
      <vt:lpstr>HelveticaNeueLT Std</vt:lpstr>
      <vt:lpstr>Mall Hbg Ny</vt:lpstr>
      <vt:lpstr>Första sida med färgad bakgrund</vt:lpstr>
      <vt:lpstr>Följande sidor</vt:lpstr>
      <vt:lpstr>Följande sidor med färgad bakgrund</vt:lpstr>
      <vt:lpstr>Tom sida</vt:lpstr>
      <vt:lpstr>Savon</vt:lpstr>
      <vt:lpstr>e-underskrifter</vt:lpstr>
      <vt:lpstr>Summering från start till idag</vt:lpstr>
      <vt:lpstr>Användning och support</vt:lpstr>
      <vt:lpstr>Mer Om tjänsten</vt:lpstr>
      <vt:lpstr>Bra att veta: Vad är SignPort</vt:lpstr>
      <vt:lpstr>Processen för underskrift</vt:lpstr>
      <vt:lpstr>Beskrivning av roller</vt:lpstr>
      <vt:lpstr>Viktigt Ni arkiverar själv!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E-underskrifter</dc:title>
  <dc:creator>Liljegren Rune - SLF</dc:creator>
  <cp:lastModifiedBy>Liljegren Rune - SLF</cp:lastModifiedBy>
  <cp:revision>17</cp:revision>
  <dcterms:created xsi:type="dcterms:W3CDTF">2022-02-07T15:35:49Z</dcterms:created>
  <dcterms:modified xsi:type="dcterms:W3CDTF">2023-03-07T13:33:22Z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0x010100A60C1BF24619FB47809B6595F9AECFB0</vt:lpwstr>
  </property>
</Properties>
</file>