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68" r:id="rId4"/>
    <p:sldMasterId id="2147484233" r:id="rId5"/>
    <p:sldMasterId id="2147484248" r:id="rId6"/>
    <p:sldMasterId id="2147484261" r:id="rId7"/>
    <p:sldMasterId id="2147484274" r:id="rId8"/>
    <p:sldMasterId id="2147484287" r:id="rId9"/>
    <p:sldMasterId id="2147484300" r:id="rId10"/>
    <p:sldMasterId id="2147484313" r:id="rId11"/>
    <p:sldMasterId id="2147484320" r:id="rId12"/>
  </p:sldMasterIdLst>
  <p:notesMasterIdLst>
    <p:notesMasterId r:id="rId36"/>
  </p:notesMasterIdLst>
  <p:handoutMasterIdLst>
    <p:handoutMasterId r:id="rId37"/>
  </p:handoutMasterIdLst>
  <p:sldIdLst>
    <p:sldId id="975" r:id="rId13"/>
    <p:sldId id="977" r:id="rId14"/>
    <p:sldId id="978" r:id="rId15"/>
    <p:sldId id="979" r:id="rId16"/>
    <p:sldId id="980" r:id="rId17"/>
    <p:sldId id="981" r:id="rId18"/>
    <p:sldId id="982" r:id="rId19"/>
    <p:sldId id="983" r:id="rId20"/>
    <p:sldId id="984" r:id="rId21"/>
    <p:sldId id="985" r:id="rId22"/>
    <p:sldId id="986" r:id="rId23"/>
    <p:sldId id="987" r:id="rId24"/>
    <p:sldId id="988" r:id="rId25"/>
    <p:sldId id="989" r:id="rId26"/>
    <p:sldId id="990" r:id="rId27"/>
    <p:sldId id="991" r:id="rId28"/>
    <p:sldId id="992" r:id="rId29"/>
    <p:sldId id="993" r:id="rId30"/>
    <p:sldId id="994" r:id="rId31"/>
    <p:sldId id="995" r:id="rId32"/>
    <p:sldId id="996" r:id="rId33"/>
    <p:sldId id="997" r:id="rId34"/>
    <p:sldId id="998" r:id="rId35"/>
  </p:sldIdLst>
  <p:sldSz cx="12192000" cy="6858000"/>
  <p:notesSz cx="6858000" cy="9144000"/>
  <p:embeddedFontLst>
    <p:embeddedFont>
      <p:font typeface="Calibri" panose="020F0502020204030204" pitchFamily="34" charset="0"/>
      <p:regular r:id="rId38"/>
      <p:bold r:id="rId39"/>
      <p:italic r:id="rId40"/>
      <p:boldItalic r:id="rId41"/>
    </p:embeddedFont>
    <p:embeddedFont>
      <p:font typeface="Helsingborg Sans" pitchFamily="2" charset="0"/>
      <p:regular r:id="rId42"/>
      <p:bold r:id="rId43"/>
    </p:embeddedFont>
    <p:embeddedFont>
      <p:font typeface="HelveticaNeueLT Std" panose="020B0604020202020204" pitchFamily="34" charset="0"/>
      <p:regular r:id="rId44"/>
      <p:bold r:id="rId45"/>
      <p:italic r:id="rId46"/>
    </p:embeddedFont>
    <p:embeddedFont>
      <p:font typeface="Roboto Light" panose="02000000000000000000" pitchFamily="2" charset="0"/>
      <p:regular r:id="rId47"/>
      <p:italic r:id="rId48"/>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F74200"/>
    <a:srgbClr val="FCB000"/>
    <a:srgbClr val="00C3B4"/>
    <a:srgbClr val="EBE8E1"/>
    <a:srgbClr val="F6F4F0"/>
    <a:srgbClr val="FFEEF3"/>
    <a:srgbClr val="FEFAD3"/>
    <a:srgbClr val="FCF5A7"/>
    <a:srgbClr val="DFEC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B35C06-FA7B-4367-8CFE-015A157A7C9E}" v="201" dt="2023-05-25T15:15:27.600"/>
  </p1510:revLst>
</p1510:revInfo>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80972" autoAdjust="0"/>
  </p:normalViewPr>
  <p:slideViewPr>
    <p:cSldViewPr snapToGrid="0">
      <p:cViewPr varScale="1">
        <p:scale>
          <a:sx n="51" d="100"/>
          <a:sy n="51" d="100"/>
        </p:scale>
        <p:origin x="1112" y="36"/>
      </p:cViewPr>
      <p:guideLst/>
    </p:cSldViewPr>
  </p:slideViewPr>
  <p:notesTextViewPr>
    <p:cViewPr>
      <p:scale>
        <a:sx n="3" d="2"/>
        <a:sy n="3" d="2"/>
      </p:scale>
      <p:origin x="0" y="0"/>
    </p:cViewPr>
  </p:notesTextViewPr>
  <p:sorterViewPr>
    <p:cViewPr>
      <p:scale>
        <a:sx n="81" d="100"/>
        <a:sy n="81" d="100"/>
      </p:scale>
      <p:origin x="0" y="0"/>
    </p:cViewPr>
  </p:sorterViewPr>
  <p:notesViewPr>
    <p:cSldViewPr snapToGrid="0">
      <p:cViewPr varScale="1">
        <p:scale>
          <a:sx n="77" d="100"/>
          <a:sy n="77" d="100"/>
        </p:scale>
        <p:origin x="2812" y="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font" Target="fonts/font2.fntdata"/><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handoutMaster" Target="handoutMasters/handoutMaster1.xml"/><Relationship Id="rId40" Type="http://schemas.openxmlformats.org/officeDocument/2006/relationships/font" Target="fonts/font3.fntdata"/><Relationship Id="rId45" Type="http://schemas.openxmlformats.org/officeDocument/2006/relationships/font" Target="fonts/font8.fntdata"/><Relationship Id="rId53" Type="http://schemas.microsoft.com/office/2016/11/relationships/changesInfo" Target="changesInfos/changesInfo1.xml"/><Relationship Id="rId5" Type="http://schemas.openxmlformats.org/officeDocument/2006/relationships/slideMaster" Target="slideMasters/slideMaster2.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font" Target="fonts/font7.fntdata"/><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font" Target="fonts/font6.fntdata"/><Relationship Id="rId48" Type="http://schemas.openxmlformats.org/officeDocument/2006/relationships/font" Target="fonts/font11.fntdata"/><Relationship Id="rId8" Type="http://schemas.openxmlformats.org/officeDocument/2006/relationships/slideMaster" Target="slideMasters/slideMaster5.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8.xml"/><Relationship Id="rId41" Type="http://schemas.openxmlformats.org/officeDocument/2006/relationships/font" Target="fonts/font4.fntdata"/><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notesMaster" Target="notesMasters/notesMaster1.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ultz Mette - SLF" userId="ad93a571-de5f-482c-9127-50b850413d0d" providerId="ADAL" clId="{42B35C06-FA7B-4367-8CFE-015A157A7C9E}"/>
    <pc:docChg chg="undo custSel addSld delSld modSld">
      <pc:chgData name="Schultz Mette - SLF" userId="ad93a571-de5f-482c-9127-50b850413d0d" providerId="ADAL" clId="{42B35C06-FA7B-4367-8CFE-015A157A7C9E}" dt="2023-05-25T15:16:11.149" v="709" actId="1076"/>
      <pc:docMkLst>
        <pc:docMk/>
      </pc:docMkLst>
      <pc:sldChg chg="addSp delSp modSp del mod">
        <pc:chgData name="Schultz Mette - SLF" userId="ad93a571-de5f-482c-9127-50b850413d0d" providerId="ADAL" clId="{42B35C06-FA7B-4367-8CFE-015A157A7C9E}" dt="2023-05-25T13:34:47.808" v="17" actId="47"/>
        <pc:sldMkLst>
          <pc:docMk/>
          <pc:sldMk cId="2280746762" sldId="260"/>
        </pc:sldMkLst>
        <pc:spChg chg="del">
          <ac:chgData name="Schultz Mette - SLF" userId="ad93a571-de5f-482c-9127-50b850413d0d" providerId="ADAL" clId="{42B35C06-FA7B-4367-8CFE-015A157A7C9E}" dt="2023-05-25T13:34:31.337" v="13" actId="21"/>
          <ac:spMkLst>
            <pc:docMk/>
            <pc:sldMk cId="2280746762" sldId="260"/>
            <ac:spMk id="3" creationId="{00000000-0000-0000-0000-000000000000}"/>
          </ac:spMkLst>
        </pc:spChg>
        <pc:spChg chg="add mod">
          <ac:chgData name="Schultz Mette - SLF" userId="ad93a571-de5f-482c-9127-50b850413d0d" providerId="ADAL" clId="{42B35C06-FA7B-4367-8CFE-015A157A7C9E}" dt="2023-05-25T13:34:31.337" v="13" actId="21"/>
          <ac:spMkLst>
            <pc:docMk/>
            <pc:sldMk cId="2280746762" sldId="260"/>
            <ac:spMk id="5" creationId="{3314C46A-DE8B-11D9-85D3-5558E4A4F84D}"/>
          </ac:spMkLst>
        </pc:spChg>
      </pc:sldChg>
      <pc:sldChg chg="addSp delSp modSp del mod">
        <pc:chgData name="Schultz Mette - SLF" userId="ad93a571-de5f-482c-9127-50b850413d0d" providerId="ADAL" clId="{42B35C06-FA7B-4367-8CFE-015A157A7C9E}" dt="2023-05-25T13:36:06.559" v="33" actId="47"/>
        <pc:sldMkLst>
          <pc:docMk/>
          <pc:sldMk cId="1642104218" sldId="285"/>
        </pc:sldMkLst>
        <pc:spChg chg="del mod">
          <ac:chgData name="Schultz Mette - SLF" userId="ad93a571-de5f-482c-9127-50b850413d0d" providerId="ADAL" clId="{42B35C06-FA7B-4367-8CFE-015A157A7C9E}" dt="2023-05-25T13:35:13.629" v="21" actId="21"/>
          <ac:spMkLst>
            <pc:docMk/>
            <pc:sldMk cId="1642104218" sldId="285"/>
            <ac:spMk id="2" creationId="{00000000-0000-0000-0000-000000000000}"/>
          </ac:spMkLst>
        </pc:spChg>
        <pc:spChg chg="del mod">
          <ac:chgData name="Schultz Mette - SLF" userId="ad93a571-de5f-482c-9127-50b850413d0d" providerId="ADAL" clId="{42B35C06-FA7B-4367-8CFE-015A157A7C9E}" dt="2023-05-25T13:35:13.629" v="21" actId="21"/>
          <ac:spMkLst>
            <pc:docMk/>
            <pc:sldMk cId="1642104218" sldId="285"/>
            <ac:spMk id="3" creationId="{00000000-0000-0000-0000-000000000000}"/>
          </ac:spMkLst>
        </pc:spChg>
        <pc:spChg chg="add mod">
          <ac:chgData name="Schultz Mette - SLF" userId="ad93a571-de5f-482c-9127-50b850413d0d" providerId="ADAL" clId="{42B35C06-FA7B-4367-8CFE-015A157A7C9E}" dt="2023-05-25T13:35:13.629" v="21" actId="21"/>
          <ac:spMkLst>
            <pc:docMk/>
            <pc:sldMk cId="1642104218" sldId="285"/>
            <ac:spMk id="8" creationId="{E8E43275-CC0B-F277-8E99-2FDAC67C0112}"/>
          </ac:spMkLst>
        </pc:spChg>
        <pc:spChg chg="add mod">
          <ac:chgData name="Schultz Mette - SLF" userId="ad93a571-de5f-482c-9127-50b850413d0d" providerId="ADAL" clId="{42B35C06-FA7B-4367-8CFE-015A157A7C9E}" dt="2023-05-25T13:35:13.629" v="21" actId="21"/>
          <ac:spMkLst>
            <pc:docMk/>
            <pc:sldMk cId="1642104218" sldId="285"/>
            <ac:spMk id="10" creationId="{4FDB0510-139F-797B-613B-799F911D2D41}"/>
          </ac:spMkLst>
        </pc:spChg>
        <pc:picChg chg="del">
          <ac:chgData name="Schultz Mette - SLF" userId="ad93a571-de5f-482c-9127-50b850413d0d" providerId="ADAL" clId="{42B35C06-FA7B-4367-8CFE-015A157A7C9E}" dt="2023-05-25T13:35:13.629" v="21" actId="21"/>
          <ac:picMkLst>
            <pc:docMk/>
            <pc:sldMk cId="1642104218" sldId="285"/>
            <ac:picMk id="5" creationId="{00000000-0000-0000-0000-000000000000}"/>
          </ac:picMkLst>
        </pc:picChg>
        <pc:picChg chg="del">
          <ac:chgData name="Schultz Mette - SLF" userId="ad93a571-de5f-482c-9127-50b850413d0d" providerId="ADAL" clId="{42B35C06-FA7B-4367-8CFE-015A157A7C9E}" dt="2023-05-25T13:35:13.629" v="21" actId="21"/>
          <ac:picMkLst>
            <pc:docMk/>
            <pc:sldMk cId="1642104218" sldId="285"/>
            <ac:picMk id="6" creationId="{00000000-0000-0000-0000-000000000000}"/>
          </ac:picMkLst>
        </pc:picChg>
        <pc:picChg chg="del">
          <ac:chgData name="Schultz Mette - SLF" userId="ad93a571-de5f-482c-9127-50b850413d0d" providerId="ADAL" clId="{42B35C06-FA7B-4367-8CFE-015A157A7C9E}" dt="2023-05-25T13:35:13.629" v="21" actId="21"/>
          <ac:picMkLst>
            <pc:docMk/>
            <pc:sldMk cId="1642104218" sldId="285"/>
            <ac:picMk id="7" creationId="{00000000-0000-0000-0000-000000000000}"/>
          </ac:picMkLst>
        </pc:picChg>
      </pc:sldChg>
      <pc:sldChg chg="addSp delSp modSp del mod">
        <pc:chgData name="Schultz Mette - SLF" userId="ad93a571-de5f-482c-9127-50b850413d0d" providerId="ADAL" clId="{42B35C06-FA7B-4367-8CFE-015A157A7C9E}" dt="2023-05-25T13:51:28.904" v="147" actId="47"/>
        <pc:sldMkLst>
          <pc:docMk/>
          <pc:sldMk cId="2138222726" sldId="293"/>
        </pc:sldMkLst>
        <pc:spChg chg="add mod">
          <ac:chgData name="Schultz Mette - SLF" userId="ad93a571-de5f-482c-9127-50b850413d0d" providerId="ADAL" clId="{42B35C06-FA7B-4367-8CFE-015A157A7C9E}" dt="2023-05-25T13:50:03.279" v="127" actId="21"/>
          <ac:spMkLst>
            <pc:docMk/>
            <pc:sldMk cId="2138222726" sldId="293"/>
            <ac:spMk id="3" creationId="{3DDCE646-5803-C8D4-FA03-D079357C0DB8}"/>
          </ac:spMkLst>
        </pc:spChg>
        <pc:spChg chg="del mod">
          <ac:chgData name="Schultz Mette - SLF" userId="ad93a571-de5f-482c-9127-50b850413d0d" providerId="ADAL" clId="{42B35C06-FA7B-4367-8CFE-015A157A7C9E}" dt="2023-05-25T13:50:03.279" v="127" actId="21"/>
          <ac:spMkLst>
            <pc:docMk/>
            <pc:sldMk cId="2138222726" sldId="293"/>
            <ac:spMk id="6" creationId="{00000000-0000-0000-0000-000000000000}"/>
          </ac:spMkLst>
        </pc:spChg>
        <pc:spChg chg="del">
          <ac:chgData name="Schultz Mette - SLF" userId="ad93a571-de5f-482c-9127-50b850413d0d" providerId="ADAL" clId="{42B35C06-FA7B-4367-8CFE-015A157A7C9E}" dt="2023-05-25T13:50:03.279" v="127" actId="21"/>
          <ac:spMkLst>
            <pc:docMk/>
            <pc:sldMk cId="2138222726" sldId="293"/>
            <ac:spMk id="13" creationId="{00000000-0000-0000-0000-000000000000}"/>
          </ac:spMkLst>
        </pc:spChg>
        <pc:grpChg chg="del">
          <ac:chgData name="Schultz Mette - SLF" userId="ad93a571-de5f-482c-9127-50b850413d0d" providerId="ADAL" clId="{42B35C06-FA7B-4367-8CFE-015A157A7C9E}" dt="2023-05-25T13:50:03.279" v="127" actId="21"/>
          <ac:grpSpMkLst>
            <pc:docMk/>
            <pc:sldMk cId="2138222726" sldId="293"/>
            <ac:grpSpMk id="2" creationId="{00000000-0000-0000-0000-000000000000}"/>
          </ac:grpSpMkLst>
        </pc:grpChg>
        <pc:graphicFrameChg chg="del">
          <ac:chgData name="Schultz Mette - SLF" userId="ad93a571-de5f-482c-9127-50b850413d0d" providerId="ADAL" clId="{42B35C06-FA7B-4367-8CFE-015A157A7C9E}" dt="2023-05-25T13:50:03.279" v="127" actId="21"/>
          <ac:graphicFrameMkLst>
            <pc:docMk/>
            <pc:sldMk cId="2138222726" sldId="293"/>
            <ac:graphicFrameMk id="16" creationId="{00000000-0000-0000-0000-000000000000}"/>
          </ac:graphicFrameMkLst>
        </pc:graphicFrameChg>
      </pc:sldChg>
      <pc:sldChg chg="addSp delSp modSp del mod">
        <pc:chgData name="Schultz Mette - SLF" userId="ad93a571-de5f-482c-9127-50b850413d0d" providerId="ADAL" clId="{42B35C06-FA7B-4367-8CFE-015A157A7C9E}" dt="2023-05-25T13:39:02.084" v="59" actId="47"/>
        <pc:sldMkLst>
          <pc:docMk/>
          <pc:sldMk cId="1650461170" sldId="297"/>
        </pc:sldMkLst>
        <pc:spChg chg="add del">
          <ac:chgData name="Schultz Mette - SLF" userId="ad93a571-de5f-482c-9127-50b850413d0d" providerId="ADAL" clId="{42B35C06-FA7B-4367-8CFE-015A157A7C9E}" dt="2023-05-25T13:37:36.661" v="45" actId="21"/>
          <ac:spMkLst>
            <pc:docMk/>
            <pc:sldMk cId="1650461170" sldId="297"/>
            <ac:spMk id="4" creationId="{00000000-0000-0000-0000-000000000000}"/>
          </ac:spMkLst>
        </pc:spChg>
        <pc:spChg chg="add del">
          <ac:chgData name="Schultz Mette - SLF" userId="ad93a571-de5f-482c-9127-50b850413d0d" providerId="ADAL" clId="{42B35C06-FA7B-4367-8CFE-015A157A7C9E}" dt="2023-05-25T13:37:36.661" v="45" actId="21"/>
          <ac:spMkLst>
            <pc:docMk/>
            <pc:sldMk cId="1650461170" sldId="297"/>
            <ac:spMk id="11" creationId="{00000000-0000-0000-0000-000000000000}"/>
          </ac:spMkLst>
        </pc:spChg>
        <pc:grpChg chg="add del">
          <ac:chgData name="Schultz Mette - SLF" userId="ad93a571-de5f-482c-9127-50b850413d0d" providerId="ADAL" clId="{42B35C06-FA7B-4367-8CFE-015A157A7C9E}" dt="2023-05-25T13:37:36.661" v="45" actId="21"/>
          <ac:grpSpMkLst>
            <pc:docMk/>
            <pc:sldMk cId="1650461170" sldId="297"/>
            <ac:grpSpMk id="5" creationId="{00000000-0000-0000-0000-000000000000}"/>
          </ac:grpSpMkLst>
        </pc:grpChg>
        <pc:picChg chg="add del ord">
          <ac:chgData name="Schultz Mette - SLF" userId="ad93a571-de5f-482c-9127-50b850413d0d" providerId="ADAL" clId="{42B35C06-FA7B-4367-8CFE-015A157A7C9E}" dt="2023-05-25T13:37:47.753" v="47" actId="167"/>
          <ac:picMkLst>
            <pc:docMk/>
            <pc:sldMk cId="1650461170" sldId="297"/>
            <ac:picMk id="3" creationId="{00000000-0000-0000-0000-000000000000}"/>
          </ac:picMkLst>
        </pc:picChg>
      </pc:sldChg>
      <pc:sldChg chg="modSp del mod">
        <pc:chgData name="Schultz Mette - SLF" userId="ad93a571-de5f-482c-9127-50b850413d0d" providerId="ADAL" clId="{42B35C06-FA7B-4367-8CFE-015A157A7C9E}" dt="2023-05-25T13:46:24.503" v="87" actId="47"/>
        <pc:sldMkLst>
          <pc:docMk/>
          <pc:sldMk cId="4140574391" sldId="298"/>
        </pc:sldMkLst>
        <pc:spChg chg="mod">
          <ac:chgData name="Schultz Mette - SLF" userId="ad93a571-de5f-482c-9127-50b850413d0d" providerId="ADAL" clId="{42B35C06-FA7B-4367-8CFE-015A157A7C9E}" dt="2023-05-25T13:34:19.531" v="12"/>
          <ac:spMkLst>
            <pc:docMk/>
            <pc:sldMk cId="4140574391" sldId="298"/>
            <ac:spMk id="7" creationId="{00000000-0000-0000-0000-000000000000}"/>
          </ac:spMkLst>
        </pc:spChg>
      </pc:sldChg>
      <pc:sldChg chg="del">
        <pc:chgData name="Schultz Mette - SLF" userId="ad93a571-de5f-482c-9127-50b850413d0d" providerId="ADAL" clId="{42B35C06-FA7B-4367-8CFE-015A157A7C9E}" dt="2023-05-25T14:45:58.364" v="187" actId="47"/>
        <pc:sldMkLst>
          <pc:docMk/>
          <pc:sldMk cId="4053348688" sldId="302"/>
        </pc:sldMkLst>
      </pc:sldChg>
      <pc:sldChg chg="del">
        <pc:chgData name="Schultz Mette - SLF" userId="ad93a571-de5f-482c-9127-50b850413d0d" providerId="ADAL" clId="{42B35C06-FA7B-4367-8CFE-015A157A7C9E}" dt="2023-05-25T14:57:41.698" v="377" actId="47"/>
        <pc:sldMkLst>
          <pc:docMk/>
          <pc:sldMk cId="393287255" sldId="303"/>
        </pc:sldMkLst>
      </pc:sldChg>
      <pc:sldChg chg="addSp delSp modSp del mod">
        <pc:chgData name="Schultz Mette - SLF" userId="ad93a571-de5f-482c-9127-50b850413d0d" providerId="ADAL" clId="{42B35C06-FA7B-4367-8CFE-015A157A7C9E}" dt="2023-05-25T13:52:20.093" v="158" actId="47"/>
        <pc:sldMkLst>
          <pc:docMk/>
          <pc:sldMk cId="4194030487" sldId="305"/>
        </pc:sldMkLst>
        <pc:spChg chg="del">
          <ac:chgData name="Schultz Mette - SLF" userId="ad93a571-de5f-482c-9127-50b850413d0d" providerId="ADAL" clId="{42B35C06-FA7B-4367-8CFE-015A157A7C9E}" dt="2023-05-25T13:51:45.285" v="149" actId="21"/>
          <ac:spMkLst>
            <pc:docMk/>
            <pc:sldMk cId="4194030487" sldId="305"/>
            <ac:spMk id="4" creationId="{00000000-0000-0000-0000-000000000000}"/>
          </ac:spMkLst>
        </pc:spChg>
        <pc:spChg chg="del">
          <ac:chgData name="Schultz Mette - SLF" userId="ad93a571-de5f-482c-9127-50b850413d0d" providerId="ADAL" clId="{42B35C06-FA7B-4367-8CFE-015A157A7C9E}" dt="2023-05-25T13:51:45.285" v="149" actId="21"/>
          <ac:spMkLst>
            <pc:docMk/>
            <pc:sldMk cId="4194030487" sldId="305"/>
            <ac:spMk id="5" creationId="{00000000-0000-0000-0000-000000000000}"/>
          </ac:spMkLst>
        </pc:spChg>
        <pc:spChg chg="add mod">
          <ac:chgData name="Schultz Mette - SLF" userId="ad93a571-de5f-482c-9127-50b850413d0d" providerId="ADAL" clId="{42B35C06-FA7B-4367-8CFE-015A157A7C9E}" dt="2023-05-25T13:51:45.285" v="149" actId="21"/>
          <ac:spMkLst>
            <pc:docMk/>
            <pc:sldMk cId="4194030487" sldId="305"/>
            <ac:spMk id="6" creationId="{23FB80A9-811C-A74A-173C-CDFD94DC3655}"/>
          </ac:spMkLst>
        </pc:spChg>
        <pc:picChg chg="del">
          <ac:chgData name="Schultz Mette - SLF" userId="ad93a571-de5f-482c-9127-50b850413d0d" providerId="ADAL" clId="{42B35C06-FA7B-4367-8CFE-015A157A7C9E}" dt="2023-05-25T13:51:59.158" v="154" actId="21"/>
          <ac:picMkLst>
            <pc:docMk/>
            <pc:sldMk cId="4194030487" sldId="305"/>
            <ac:picMk id="2" creationId="{00000000-0000-0000-0000-000000000000}"/>
          </ac:picMkLst>
        </pc:picChg>
      </pc:sldChg>
      <pc:sldChg chg="delSp del mod">
        <pc:chgData name="Schultz Mette - SLF" userId="ad93a571-de5f-482c-9127-50b850413d0d" providerId="ADAL" clId="{42B35C06-FA7B-4367-8CFE-015A157A7C9E}" dt="2023-05-25T14:59:26.212" v="392" actId="47"/>
        <pc:sldMkLst>
          <pc:docMk/>
          <pc:sldMk cId="1112505571" sldId="306"/>
        </pc:sldMkLst>
        <pc:picChg chg="del">
          <ac:chgData name="Schultz Mette - SLF" userId="ad93a571-de5f-482c-9127-50b850413d0d" providerId="ADAL" clId="{42B35C06-FA7B-4367-8CFE-015A157A7C9E}" dt="2023-05-25T14:59:09.504" v="388" actId="21"/>
          <ac:picMkLst>
            <pc:docMk/>
            <pc:sldMk cId="1112505571" sldId="306"/>
            <ac:picMk id="3" creationId="{00000000-0000-0000-0000-000000000000}"/>
          </ac:picMkLst>
        </pc:picChg>
      </pc:sldChg>
      <pc:sldChg chg="addSp delSp modSp del mod">
        <pc:chgData name="Schultz Mette - SLF" userId="ad93a571-de5f-482c-9127-50b850413d0d" providerId="ADAL" clId="{42B35C06-FA7B-4367-8CFE-015A157A7C9E}" dt="2023-05-25T15:04:14.605" v="461" actId="47"/>
        <pc:sldMkLst>
          <pc:docMk/>
          <pc:sldMk cId="290775318" sldId="307"/>
        </pc:sldMkLst>
        <pc:spChg chg="add mod">
          <ac:chgData name="Schultz Mette - SLF" userId="ad93a571-de5f-482c-9127-50b850413d0d" providerId="ADAL" clId="{42B35C06-FA7B-4367-8CFE-015A157A7C9E}" dt="2023-05-25T15:01:55.831" v="420" actId="21"/>
          <ac:spMkLst>
            <pc:docMk/>
            <pc:sldMk cId="290775318" sldId="307"/>
            <ac:spMk id="3" creationId="{EA86FA5B-9B5B-88B9-7618-AE9CB7C5ABF3}"/>
          </ac:spMkLst>
        </pc:spChg>
        <pc:spChg chg="del">
          <ac:chgData name="Schultz Mette - SLF" userId="ad93a571-de5f-482c-9127-50b850413d0d" providerId="ADAL" clId="{42B35C06-FA7B-4367-8CFE-015A157A7C9E}" dt="2023-05-25T15:01:55.831" v="420" actId="21"/>
          <ac:spMkLst>
            <pc:docMk/>
            <pc:sldMk cId="290775318" sldId="307"/>
            <ac:spMk id="11" creationId="{00000000-0000-0000-0000-000000000000}"/>
          </ac:spMkLst>
        </pc:spChg>
        <pc:spChg chg="del">
          <ac:chgData name="Schultz Mette - SLF" userId="ad93a571-de5f-482c-9127-50b850413d0d" providerId="ADAL" clId="{42B35C06-FA7B-4367-8CFE-015A157A7C9E}" dt="2023-05-25T15:01:55.831" v="420" actId="21"/>
          <ac:spMkLst>
            <pc:docMk/>
            <pc:sldMk cId="290775318" sldId="307"/>
            <ac:spMk id="12" creationId="{00000000-0000-0000-0000-000000000000}"/>
          </ac:spMkLst>
        </pc:spChg>
        <pc:spChg chg="del">
          <ac:chgData name="Schultz Mette - SLF" userId="ad93a571-de5f-482c-9127-50b850413d0d" providerId="ADAL" clId="{42B35C06-FA7B-4367-8CFE-015A157A7C9E}" dt="2023-05-25T15:01:55.831" v="420" actId="21"/>
          <ac:spMkLst>
            <pc:docMk/>
            <pc:sldMk cId="290775318" sldId="307"/>
            <ac:spMk id="13" creationId="{00000000-0000-0000-0000-000000000000}"/>
          </ac:spMkLst>
        </pc:spChg>
        <pc:spChg chg="del">
          <ac:chgData name="Schultz Mette - SLF" userId="ad93a571-de5f-482c-9127-50b850413d0d" providerId="ADAL" clId="{42B35C06-FA7B-4367-8CFE-015A157A7C9E}" dt="2023-05-25T15:01:55.831" v="420" actId="21"/>
          <ac:spMkLst>
            <pc:docMk/>
            <pc:sldMk cId="290775318" sldId="307"/>
            <ac:spMk id="14" creationId="{00000000-0000-0000-0000-000000000000}"/>
          </ac:spMkLst>
        </pc:spChg>
        <pc:picChg chg="del">
          <ac:chgData name="Schultz Mette - SLF" userId="ad93a571-de5f-482c-9127-50b850413d0d" providerId="ADAL" clId="{42B35C06-FA7B-4367-8CFE-015A157A7C9E}" dt="2023-05-25T15:01:55.831" v="420" actId="21"/>
          <ac:picMkLst>
            <pc:docMk/>
            <pc:sldMk cId="290775318" sldId="307"/>
            <ac:picMk id="4" creationId="{00000000-0000-0000-0000-000000000000}"/>
          </ac:picMkLst>
        </pc:picChg>
        <pc:picChg chg="del">
          <ac:chgData name="Schultz Mette - SLF" userId="ad93a571-de5f-482c-9127-50b850413d0d" providerId="ADAL" clId="{42B35C06-FA7B-4367-8CFE-015A157A7C9E}" dt="2023-05-25T15:01:55.831" v="420" actId="21"/>
          <ac:picMkLst>
            <pc:docMk/>
            <pc:sldMk cId="290775318" sldId="307"/>
            <ac:picMk id="15" creationId="{00000000-0000-0000-0000-000000000000}"/>
          </ac:picMkLst>
        </pc:picChg>
        <pc:picChg chg="del">
          <ac:chgData name="Schultz Mette - SLF" userId="ad93a571-de5f-482c-9127-50b850413d0d" providerId="ADAL" clId="{42B35C06-FA7B-4367-8CFE-015A157A7C9E}" dt="2023-05-25T15:01:55.831" v="420" actId="21"/>
          <ac:picMkLst>
            <pc:docMk/>
            <pc:sldMk cId="290775318" sldId="307"/>
            <ac:picMk id="16" creationId="{00000000-0000-0000-0000-000000000000}"/>
          </ac:picMkLst>
        </pc:picChg>
        <pc:picChg chg="del">
          <ac:chgData name="Schultz Mette - SLF" userId="ad93a571-de5f-482c-9127-50b850413d0d" providerId="ADAL" clId="{42B35C06-FA7B-4367-8CFE-015A157A7C9E}" dt="2023-05-25T15:01:55.831" v="420" actId="21"/>
          <ac:picMkLst>
            <pc:docMk/>
            <pc:sldMk cId="290775318" sldId="307"/>
            <ac:picMk id="17" creationId="{00000000-0000-0000-0000-000000000000}"/>
          </ac:picMkLst>
        </pc:picChg>
      </pc:sldChg>
      <pc:sldChg chg="addSp delSp modSp del mod">
        <pc:chgData name="Schultz Mette - SLF" userId="ad93a571-de5f-482c-9127-50b850413d0d" providerId="ADAL" clId="{42B35C06-FA7B-4367-8CFE-015A157A7C9E}" dt="2023-05-25T15:14:36.703" v="685" actId="47"/>
        <pc:sldMkLst>
          <pc:docMk/>
          <pc:sldMk cId="420772007" sldId="313"/>
        </pc:sldMkLst>
        <pc:spChg chg="add mod">
          <ac:chgData name="Schultz Mette - SLF" userId="ad93a571-de5f-482c-9127-50b850413d0d" providerId="ADAL" clId="{42B35C06-FA7B-4367-8CFE-015A157A7C9E}" dt="2023-05-25T15:14:01.008" v="676" actId="21"/>
          <ac:spMkLst>
            <pc:docMk/>
            <pc:sldMk cId="420772007" sldId="313"/>
            <ac:spMk id="4" creationId="{33E705C5-CD68-B160-1641-FDC19762378A}"/>
          </ac:spMkLst>
        </pc:spChg>
        <pc:spChg chg="del">
          <ac:chgData name="Schultz Mette - SLF" userId="ad93a571-de5f-482c-9127-50b850413d0d" providerId="ADAL" clId="{42B35C06-FA7B-4367-8CFE-015A157A7C9E}" dt="2023-05-25T15:14:01.008" v="676" actId="21"/>
          <ac:spMkLst>
            <pc:docMk/>
            <pc:sldMk cId="420772007" sldId="313"/>
            <ac:spMk id="5" creationId="{00000000-0000-0000-0000-000000000000}"/>
          </ac:spMkLst>
        </pc:spChg>
        <pc:spChg chg="del">
          <ac:chgData name="Schultz Mette - SLF" userId="ad93a571-de5f-482c-9127-50b850413d0d" providerId="ADAL" clId="{42B35C06-FA7B-4367-8CFE-015A157A7C9E}" dt="2023-05-25T15:14:01.008" v="676" actId="21"/>
          <ac:spMkLst>
            <pc:docMk/>
            <pc:sldMk cId="420772007" sldId="313"/>
            <ac:spMk id="6" creationId="{00000000-0000-0000-0000-000000000000}"/>
          </ac:spMkLst>
        </pc:spChg>
        <pc:picChg chg="del">
          <ac:chgData name="Schultz Mette - SLF" userId="ad93a571-de5f-482c-9127-50b850413d0d" providerId="ADAL" clId="{42B35C06-FA7B-4367-8CFE-015A157A7C9E}" dt="2023-05-25T15:13:52.079" v="673" actId="21"/>
          <ac:picMkLst>
            <pc:docMk/>
            <pc:sldMk cId="420772007" sldId="313"/>
            <ac:picMk id="3" creationId="{00000000-0000-0000-0000-000000000000}"/>
          </ac:picMkLst>
        </pc:picChg>
      </pc:sldChg>
      <pc:sldChg chg="addSp delSp modSp del mod">
        <pc:chgData name="Schultz Mette - SLF" userId="ad93a571-de5f-482c-9127-50b850413d0d" providerId="ADAL" clId="{42B35C06-FA7B-4367-8CFE-015A157A7C9E}" dt="2023-05-25T13:47:09.810" v="98" actId="47"/>
        <pc:sldMkLst>
          <pc:docMk/>
          <pc:sldMk cId="2857143381" sldId="315"/>
        </pc:sldMkLst>
        <pc:spChg chg="add mod">
          <ac:chgData name="Schultz Mette - SLF" userId="ad93a571-de5f-482c-9127-50b850413d0d" providerId="ADAL" clId="{42B35C06-FA7B-4367-8CFE-015A157A7C9E}" dt="2023-05-25T13:46:33.907" v="89" actId="21"/>
          <ac:spMkLst>
            <pc:docMk/>
            <pc:sldMk cId="2857143381" sldId="315"/>
            <ac:spMk id="3" creationId="{379C5BA2-0E50-50B0-A642-43F30306EDD1}"/>
          </ac:spMkLst>
        </pc:spChg>
        <pc:spChg chg="del mod">
          <ac:chgData name="Schultz Mette - SLF" userId="ad93a571-de5f-482c-9127-50b850413d0d" providerId="ADAL" clId="{42B35C06-FA7B-4367-8CFE-015A157A7C9E}" dt="2023-05-25T13:46:33.907" v="89" actId="21"/>
          <ac:spMkLst>
            <pc:docMk/>
            <pc:sldMk cId="2857143381" sldId="315"/>
            <ac:spMk id="7" creationId="{00000000-0000-0000-0000-000000000000}"/>
          </ac:spMkLst>
        </pc:spChg>
        <pc:spChg chg="del">
          <ac:chgData name="Schultz Mette - SLF" userId="ad93a571-de5f-482c-9127-50b850413d0d" providerId="ADAL" clId="{42B35C06-FA7B-4367-8CFE-015A157A7C9E}" dt="2023-05-25T13:46:33.907" v="89" actId="21"/>
          <ac:spMkLst>
            <pc:docMk/>
            <pc:sldMk cId="2857143381" sldId="315"/>
            <ac:spMk id="13" creationId="{00000000-0000-0000-0000-000000000000}"/>
          </ac:spMkLst>
        </pc:spChg>
      </pc:sldChg>
      <pc:sldChg chg="modSp del mod">
        <pc:chgData name="Schultz Mette - SLF" userId="ad93a571-de5f-482c-9127-50b850413d0d" providerId="ADAL" clId="{42B35C06-FA7B-4367-8CFE-015A157A7C9E}" dt="2023-05-25T14:48:19.404" v="222" actId="47"/>
        <pc:sldMkLst>
          <pc:docMk/>
          <pc:sldMk cId="1484907711" sldId="316"/>
        </pc:sldMkLst>
        <pc:spChg chg="mod">
          <ac:chgData name="Schultz Mette - SLF" userId="ad93a571-de5f-482c-9127-50b850413d0d" providerId="ADAL" clId="{42B35C06-FA7B-4367-8CFE-015A157A7C9E}" dt="2023-05-25T13:34:19.531" v="12"/>
          <ac:spMkLst>
            <pc:docMk/>
            <pc:sldMk cId="1484907711" sldId="316"/>
            <ac:spMk id="7" creationId="{00000000-0000-0000-0000-000000000000}"/>
          </ac:spMkLst>
        </pc:spChg>
      </pc:sldChg>
      <pc:sldChg chg="modSp del mod">
        <pc:chgData name="Schultz Mette - SLF" userId="ad93a571-de5f-482c-9127-50b850413d0d" providerId="ADAL" clId="{42B35C06-FA7B-4367-8CFE-015A157A7C9E}" dt="2023-05-25T14:50:03.671" v="241" actId="47"/>
        <pc:sldMkLst>
          <pc:docMk/>
          <pc:sldMk cId="1696751173" sldId="317"/>
        </pc:sldMkLst>
        <pc:spChg chg="mod">
          <ac:chgData name="Schultz Mette - SLF" userId="ad93a571-de5f-482c-9127-50b850413d0d" providerId="ADAL" clId="{42B35C06-FA7B-4367-8CFE-015A157A7C9E}" dt="2023-05-25T13:34:19.531" v="12"/>
          <ac:spMkLst>
            <pc:docMk/>
            <pc:sldMk cId="1696751173" sldId="317"/>
            <ac:spMk id="7" creationId="{00000000-0000-0000-0000-000000000000}"/>
          </ac:spMkLst>
        </pc:spChg>
      </pc:sldChg>
      <pc:sldChg chg="addSp delSp modSp del mod">
        <pc:chgData name="Schultz Mette - SLF" userId="ad93a571-de5f-482c-9127-50b850413d0d" providerId="ADAL" clId="{42B35C06-FA7B-4367-8CFE-015A157A7C9E}" dt="2023-05-25T15:08:36.257" v="516" actId="47"/>
        <pc:sldMkLst>
          <pc:docMk/>
          <pc:sldMk cId="2265042004" sldId="319"/>
        </pc:sldMkLst>
        <pc:spChg chg="add mod">
          <ac:chgData name="Schultz Mette - SLF" userId="ad93a571-de5f-482c-9127-50b850413d0d" providerId="ADAL" clId="{42B35C06-FA7B-4367-8CFE-015A157A7C9E}" dt="2023-05-25T15:07:19.818" v="500" actId="21"/>
          <ac:spMkLst>
            <pc:docMk/>
            <pc:sldMk cId="2265042004" sldId="319"/>
            <ac:spMk id="3" creationId="{36A8D705-6F29-0849-4B02-69E711D9DE5C}"/>
          </ac:spMkLst>
        </pc:spChg>
        <pc:spChg chg="del">
          <ac:chgData name="Schultz Mette - SLF" userId="ad93a571-de5f-482c-9127-50b850413d0d" providerId="ADAL" clId="{42B35C06-FA7B-4367-8CFE-015A157A7C9E}" dt="2023-05-25T15:07:19.818" v="500" actId="21"/>
          <ac:spMkLst>
            <pc:docMk/>
            <pc:sldMk cId="2265042004" sldId="319"/>
            <ac:spMk id="5" creationId="{00000000-0000-0000-0000-000000000000}"/>
          </ac:spMkLst>
        </pc:spChg>
        <pc:spChg chg="del mod">
          <ac:chgData name="Schultz Mette - SLF" userId="ad93a571-de5f-482c-9127-50b850413d0d" providerId="ADAL" clId="{42B35C06-FA7B-4367-8CFE-015A157A7C9E}" dt="2023-05-25T15:07:19.818" v="500" actId="21"/>
          <ac:spMkLst>
            <pc:docMk/>
            <pc:sldMk cId="2265042004" sldId="319"/>
            <ac:spMk id="7" creationId="{00000000-0000-0000-0000-000000000000}"/>
          </ac:spMkLst>
        </pc:spChg>
      </pc:sldChg>
      <pc:sldChg chg="del">
        <pc:chgData name="Schultz Mette - SLF" userId="ad93a571-de5f-482c-9127-50b850413d0d" providerId="ADAL" clId="{42B35C06-FA7B-4367-8CFE-015A157A7C9E}" dt="2023-05-25T13:54:35.586" v="172" actId="47"/>
        <pc:sldMkLst>
          <pc:docMk/>
          <pc:sldMk cId="2976785568" sldId="324"/>
        </pc:sldMkLst>
      </pc:sldChg>
      <pc:sldChg chg="addSp delSp modSp del mod">
        <pc:chgData name="Schultz Mette - SLF" userId="ad93a571-de5f-482c-9127-50b850413d0d" providerId="ADAL" clId="{42B35C06-FA7B-4367-8CFE-015A157A7C9E}" dt="2023-05-25T15:06:32.474" v="493" actId="47"/>
        <pc:sldMkLst>
          <pc:docMk/>
          <pc:sldMk cId="105099301" sldId="325"/>
        </pc:sldMkLst>
        <pc:spChg chg="mod">
          <ac:chgData name="Schultz Mette - SLF" userId="ad93a571-de5f-482c-9127-50b850413d0d" providerId="ADAL" clId="{42B35C06-FA7B-4367-8CFE-015A157A7C9E}" dt="2023-05-25T13:34:19.531" v="12"/>
          <ac:spMkLst>
            <pc:docMk/>
            <pc:sldMk cId="105099301" sldId="325"/>
            <ac:spMk id="7" creationId="{00000000-0000-0000-0000-000000000000}"/>
          </ac:spMkLst>
        </pc:spChg>
        <pc:spChg chg="add del mod">
          <ac:chgData name="Schultz Mette - SLF" userId="ad93a571-de5f-482c-9127-50b850413d0d" providerId="ADAL" clId="{42B35C06-FA7B-4367-8CFE-015A157A7C9E}" dt="2023-05-25T15:05:56.251" v="487" actId="478"/>
          <ac:spMkLst>
            <pc:docMk/>
            <pc:sldMk cId="105099301" sldId="325"/>
            <ac:spMk id="10" creationId="{00000000-0000-0000-0000-000000000000}"/>
          </ac:spMkLst>
        </pc:spChg>
        <pc:spChg chg="add del">
          <ac:chgData name="Schultz Mette - SLF" userId="ad93a571-de5f-482c-9127-50b850413d0d" providerId="ADAL" clId="{42B35C06-FA7B-4367-8CFE-015A157A7C9E}" dt="2023-05-25T15:05:54.791" v="486" actId="478"/>
          <ac:spMkLst>
            <pc:docMk/>
            <pc:sldMk cId="105099301" sldId="325"/>
            <ac:spMk id="19" creationId="{00000000-0000-0000-0000-000000000000}"/>
          </ac:spMkLst>
        </pc:spChg>
      </pc:sldChg>
      <pc:sldChg chg="delSp del mod">
        <pc:chgData name="Schultz Mette - SLF" userId="ad93a571-de5f-482c-9127-50b850413d0d" providerId="ADAL" clId="{42B35C06-FA7B-4367-8CFE-015A157A7C9E}" dt="2023-05-25T15:01:38.336" v="417" actId="47"/>
        <pc:sldMkLst>
          <pc:docMk/>
          <pc:sldMk cId="372342992" sldId="326"/>
        </pc:sldMkLst>
        <pc:picChg chg="del">
          <ac:chgData name="Schultz Mette - SLF" userId="ad93a571-de5f-482c-9127-50b850413d0d" providerId="ADAL" clId="{42B35C06-FA7B-4367-8CFE-015A157A7C9E}" dt="2023-05-25T14:59:42.398" v="394" actId="21"/>
          <ac:picMkLst>
            <pc:docMk/>
            <pc:sldMk cId="372342992" sldId="326"/>
            <ac:picMk id="2" creationId="{00000000-0000-0000-0000-000000000000}"/>
          </ac:picMkLst>
        </pc:picChg>
      </pc:sldChg>
      <pc:sldChg chg="addSp delSp modSp del mod">
        <pc:chgData name="Schultz Mette - SLF" userId="ad93a571-de5f-482c-9127-50b850413d0d" providerId="ADAL" clId="{42B35C06-FA7B-4367-8CFE-015A157A7C9E}" dt="2023-05-25T15:15:30.467" v="704" actId="47"/>
        <pc:sldMkLst>
          <pc:docMk/>
          <pc:sldMk cId="471943044" sldId="327"/>
        </pc:sldMkLst>
        <pc:spChg chg="del">
          <ac:chgData name="Schultz Mette - SLF" userId="ad93a571-de5f-482c-9127-50b850413d0d" providerId="ADAL" clId="{42B35C06-FA7B-4367-8CFE-015A157A7C9E}" dt="2023-05-25T15:15:00.759" v="691" actId="21"/>
          <ac:spMkLst>
            <pc:docMk/>
            <pc:sldMk cId="471943044" sldId="327"/>
            <ac:spMk id="3" creationId="{00000000-0000-0000-0000-000000000000}"/>
          </ac:spMkLst>
        </pc:spChg>
        <pc:spChg chg="add mod">
          <ac:chgData name="Schultz Mette - SLF" userId="ad93a571-de5f-482c-9127-50b850413d0d" providerId="ADAL" clId="{42B35C06-FA7B-4367-8CFE-015A157A7C9E}" dt="2023-05-25T15:15:00.759" v="691" actId="21"/>
          <ac:spMkLst>
            <pc:docMk/>
            <pc:sldMk cId="471943044" sldId="327"/>
            <ac:spMk id="5" creationId="{2B0635DA-CBA7-494E-0689-48147D507A64}"/>
          </ac:spMkLst>
        </pc:spChg>
        <pc:spChg chg="del">
          <ac:chgData name="Schultz Mette - SLF" userId="ad93a571-de5f-482c-9127-50b850413d0d" providerId="ADAL" clId="{42B35C06-FA7B-4367-8CFE-015A157A7C9E}" dt="2023-05-25T15:15:00.759" v="691" actId="21"/>
          <ac:spMkLst>
            <pc:docMk/>
            <pc:sldMk cId="471943044" sldId="327"/>
            <ac:spMk id="6" creationId="{00000000-0000-0000-0000-000000000000}"/>
          </ac:spMkLst>
        </pc:spChg>
        <pc:picChg chg="del">
          <ac:chgData name="Schultz Mette - SLF" userId="ad93a571-de5f-482c-9127-50b850413d0d" providerId="ADAL" clId="{42B35C06-FA7B-4367-8CFE-015A157A7C9E}" dt="2023-05-25T15:14:48.530" v="688" actId="21"/>
          <ac:picMkLst>
            <pc:docMk/>
            <pc:sldMk cId="471943044" sldId="327"/>
            <ac:picMk id="2" creationId="{00000000-0000-0000-0000-000000000000}"/>
          </ac:picMkLst>
        </pc:picChg>
      </pc:sldChg>
      <pc:sldChg chg="modSp del mod">
        <pc:chgData name="Schultz Mette - SLF" userId="ad93a571-de5f-482c-9127-50b850413d0d" providerId="ADAL" clId="{42B35C06-FA7B-4367-8CFE-015A157A7C9E}" dt="2023-05-25T13:49:53.279" v="125" actId="47"/>
        <pc:sldMkLst>
          <pc:docMk/>
          <pc:sldMk cId="464990926" sldId="334"/>
        </pc:sldMkLst>
        <pc:spChg chg="mod">
          <ac:chgData name="Schultz Mette - SLF" userId="ad93a571-de5f-482c-9127-50b850413d0d" providerId="ADAL" clId="{42B35C06-FA7B-4367-8CFE-015A157A7C9E}" dt="2023-05-25T13:34:19.531" v="12"/>
          <ac:spMkLst>
            <pc:docMk/>
            <pc:sldMk cId="464990926" sldId="334"/>
            <ac:spMk id="6" creationId="{00000000-0000-0000-0000-000000000000}"/>
          </ac:spMkLst>
        </pc:spChg>
      </pc:sldChg>
      <pc:sldChg chg="delSp del">
        <pc:chgData name="Schultz Mette - SLF" userId="ad93a571-de5f-482c-9127-50b850413d0d" providerId="ADAL" clId="{42B35C06-FA7B-4367-8CFE-015A157A7C9E}" dt="2023-05-25T14:51:44.332" v="256" actId="47"/>
        <pc:sldMkLst>
          <pc:docMk/>
          <pc:sldMk cId="1964075628" sldId="335"/>
        </pc:sldMkLst>
        <pc:spChg chg="del">
          <ac:chgData name="Schultz Mette - SLF" userId="ad93a571-de5f-482c-9127-50b850413d0d" providerId="ADAL" clId="{42B35C06-FA7B-4367-8CFE-015A157A7C9E}" dt="2023-05-25T14:50:22.054" v="243" actId="21"/>
          <ac:spMkLst>
            <pc:docMk/>
            <pc:sldMk cId="1964075628" sldId="335"/>
            <ac:spMk id="11" creationId="{00000000-0000-0000-0000-000000000000}"/>
          </ac:spMkLst>
        </pc:spChg>
        <pc:spChg chg="del">
          <ac:chgData name="Schultz Mette - SLF" userId="ad93a571-de5f-482c-9127-50b850413d0d" providerId="ADAL" clId="{42B35C06-FA7B-4367-8CFE-015A157A7C9E}" dt="2023-05-25T14:50:22.054" v="243" actId="21"/>
          <ac:spMkLst>
            <pc:docMk/>
            <pc:sldMk cId="1964075628" sldId="335"/>
            <ac:spMk id="13" creationId="{00000000-0000-0000-0000-000000000000}"/>
          </ac:spMkLst>
        </pc:spChg>
        <pc:spChg chg="del">
          <ac:chgData name="Schultz Mette - SLF" userId="ad93a571-de5f-482c-9127-50b850413d0d" providerId="ADAL" clId="{42B35C06-FA7B-4367-8CFE-015A157A7C9E}" dt="2023-05-25T14:50:22.054" v="243" actId="21"/>
          <ac:spMkLst>
            <pc:docMk/>
            <pc:sldMk cId="1964075628" sldId="335"/>
            <ac:spMk id="24" creationId="{00000000-0000-0000-0000-000000000000}"/>
          </ac:spMkLst>
        </pc:spChg>
        <pc:spChg chg="del">
          <ac:chgData name="Schultz Mette - SLF" userId="ad93a571-de5f-482c-9127-50b850413d0d" providerId="ADAL" clId="{42B35C06-FA7B-4367-8CFE-015A157A7C9E}" dt="2023-05-25T14:50:22.054" v="243" actId="21"/>
          <ac:spMkLst>
            <pc:docMk/>
            <pc:sldMk cId="1964075628" sldId="335"/>
            <ac:spMk id="25" creationId="{00000000-0000-0000-0000-000000000000}"/>
          </ac:spMkLst>
        </pc:spChg>
        <pc:graphicFrameChg chg="del">
          <ac:chgData name="Schultz Mette - SLF" userId="ad93a571-de5f-482c-9127-50b850413d0d" providerId="ADAL" clId="{42B35C06-FA7B-4367-8CFE-015A157A7C9E}" dt="2023-05-25T14:50:22.054" v="243" actId="21"/>
          <ac:graphicFrameMkLst>
            <pc:docMk/>
            <pc:sldMk cId="1964075628" sldId="335"/>
            <ac:graphicFrameMk id="16" creationId="{00000000-0000-0000-0000-000000000000}"/>
          </ac:graphicFrameMkLst>
        </pc:graphicFrameChg>
        <pc:picChg chg="del">
          <ac:chgData name="Schultz Mette - SLF" userId="ad93a571-de5f-482c-9127-50b850413d0d" providerId="ADAL" clId="{42B35C06-FA7B-4367-8CFE-015A157A7C9E}" dt="2023-05-25T14:50:22.054" v="243" actId="21"/>
          <ac:picMkLst>
            <pc:docMk/>
            <pc:sldMk cId="1964075628" sldId="335"/>
            <ac:picMk id="12" creationId="{00000000-0000-0000-0000-000000000000}"/>
          </ac:picMkLst>
        </pc:picChg>
        <pc:picChg chg="del">
          <ac:chgData name="Schultz Mette - SLF" userId="ad93a571-de5f-482c-9127-50b850413d0d" providerId="ADAL" clId="{42B35C06-FA7B-4367-8CFE-015A157A7C9E}" dt="2023-05-25T14:50:22.054" v="243" actId="21"/>
          <ac:picMkLst>
            <pc:docMk/>
            <pc:sldMk cId="1964075628" sldId="335"/>
            <ac:picMk id="14" creationId="{00000000-0000-0000-0000-000000000000}"/>
          </ac:picMkLst>
        </pc:picChg>
        <pc:picChg chg="del">
          <ac:chgData name="Schultz Mette - SLF" userId="ad93a571-de5f-482c-9127-50b850413d0d" providerId="ADAL" clId="{42B35C06-FA7B-4367-8CFE-015A157A7C9E}" dt="2023-05-25T14:50:22.054" v="243" actId="21"/>
          <ac:picMkLst>
            <pc:docMk/>
            <pc:sldMk cId="1964075628" sldId="335"/>
            <ac:picMk id="15" creationId="{00000000-0000-0000-0000-000000000000}"/>
          </ac:picMkLst>
        </pc:picChg>
      </pc:sldChg>
      <pc:sldChg chg="delSp del mod">
        <pc:chgData name="Schultz Mette - SLF" userId="ad93a571-de5f-482c-9127-50b850413d0d" providerId="ADAL" clId="{42B35C06-FA7B-4367-8CFE-015A157A7C9E}" dt="2023-05-25T15:10:46.296" v="548" actId="47"/>
        <pc:sldMkLst>
          <pc:docMk/>
          <pc:sldMk cId="261167400" sldId="336"/>
        </pc:sldMkLst>
        <pc:spChg chg="del">
          <ac:chgData name="Schultz Mette - SLF" userId="ad93a571-de5f-482c-9127-50b850413d0d" providerId="ADAL" clId="{42B35C06-FA7B-4367-8CFE-015A157A7C9E}" dt="2023-05-25T15:08:58.318" v="519" actId="21"/>
          <ac:spMkLst>
            <pc:docMk/>
            <pc:sldMk cId="261167400" sldId="336"/>
            <ac:spMk id="10" creationId="{00000000-0000-0000-0000-000000000000}"/>
          </ac:spMkLst>
        </pc:spChg>
        <pc:spChg chg="del">
          <ac:chgData name="Schultz Mette - SLF" userId="ad93a571-de5f-482c-9127-50b850413d0d" providerId="ADAL" clId="{42B35C06-FA7B-4367-8CFE-015A157A7C9E}" dt="2023-05-25T15:08:58.318" v="519" actId="21"/>
          <ac:spMkLst>
            <pc:docMk/>
            <pc:sldMk cId="261167400" sldId="336"/>
            <ac:spMk id="17" creationId="{00000000-0000-0000-0000-000000000000}"/>
          </ac:spMkLst>
        </pc:spChg>
        <pc:spChg chg="del">
          <ac:chgData name="Schultz Mette - SLF" userId="ad93a571-de5f-482c-9127-50b850413d0d" providerId="ADAL" clId="{42B35C06-FA7B-4367-8CFE-015A157A7C9E}" dt="2023-05-25T15:08:58.318" v="519" actId="21"/>
          <ac:spMkLst>
            <pc:docMk/>
            <pc:sldMk cId="261167400" sldId="336"/>
            <ac:spMk id="18" creationId="{00000000-0000-0000-0000-000000000000}"/>
          </ac:spMkLst>
        </pc:spChg>
        <pc:spChg chg="del">
          <ac:chgData name="Schultz Mette - SLF" userId="ad93a571-de5f-482c-9127-50b850413d0d" providerId="ADAL" clId="{42B35C06-FA7B-4367-8CFE-015A157A7C9E}" dt="2023-05-25T15:08:58.318" v="519" actId="21"/>
          <ac:spMkLst>
            <pc:docMk/>
            <pc:sldMk cId="261167400" sldId="336"/>
            <ac:spMk id="25" creationId="{00000000-0000-0000-0000-000000000000}"/>
          </ac:spMkLst>
        </pc:spChg>
        <pc:graphicFrameChg chg="del">
          <ac:chgData name="Schultz Mette - SLF" userId="ad93a571-de5f-482c-9127-50b850413d0d" providerId="ADAL" clId="{42B35C06-FA7B-4367-8CFE-015A157A7C9E}" dt="2023-05-25T15:08:58.318" v="519" actId="21"/>
          <ac:graphicFrameMkLst>
            <pc:docMk/>
            <pc:sldMk cId="261167400" sldId="336"/>
            <ac:graphicFrameMk id="16" creationId="{00000000-0000-0000-0000-000000000000}"/>
          </ac:graphicFrameMkLst>
        </pc:graphicFrameChg>
        <pc:picChg chg="del">
          <ac:chgData name="Schultz Mette - SLF" userId="ad93a571-de5f-482c-9127-50b850413d0d" providerId="ADAL" clId="{42B35C06-FA7B-4367-8CFE-015A157A7C9E}" dt="2023-05-25T15:08:58.318" v="519" actId="21"/>
          <ac:picMkLst>
            <pc:docMk/>
            <pc:sldMk cId="261167400" sldId="336"/>
            <ac:picMk id="19" creationId="{00000000-0000-0000-0000-000000000000}"/>
          </ac:picMkLst>
        </pc:picChg>
        <pc:picChg chg="del">
          <ac:chgData name="Schultz Mette - SLF" userId="ad93a571-de5f-482c-9127-50b850413d0d" providerId="ADAL" clId="{42B35C06-FA7B-4367-8CFE-015A157A7C9E}" dt="2023-05-25T15:08:58.318" v="519" actId="21"/>
          <ac:picMkLst>
            <pc:docMk/>
            <pc:sldMk cId="261167400" sldId="336"/>
            <ac:picMk id="20" creationId="{00000000-0000-0000-0000-000000000000}"/>
          </ac:picMkLst>
        </pc:picChg>
        <pc:picChg chg="del">
          <ac:chgData name="Schultz Mette - SLF" userId="ad93a571-de5f-482c-9127-50b850413d0d" providerId="ADAL" clId="{42B35C06-FA7B-4367-8CFE-015A157A7C9E}" dt="2023-05-25T15:08:58.318" v="519" actId="21"/>
          <ac:picMkLst>
            <pc:docMk/>
            <pc:sldMk cId="261167400" sldId="336"/>
            <ac:picMk id="21" creationId="{00000000-0000-0000-0000-000000000000}"/>
          </ac:picMkLst>
        </pc:picChg>
      </pc:sldChg>
      <pc:sldChg chg="delSp del mod">
        <pc:chgData name="Schultz Mette - SLF" userId="ad93a571-de5f-482c-9127-50b850413d0d" providerId="ADAL" clId="{42B35C06-FA7B-4367-8CFE-015A157A7C9E}" dt="2023-05-25T15:13:43.593" v="671" actId="47"/>
        <pc:sldMkLst>
          <pc:docMk/>
          <pc:sldMk cId="4019257891" sldId="337"/>
        </pc:sldMkLst>
        <pc:spChg chg="del">
          <ac:chgData name="Schultz Mette - SLF" userId="ad93a571-de5f-482c-9127-50b850413d0d" providerId="ADAL" clId="{42B35C06-FA7B-4367-8CFE-015A157A7C9E}" dt="2023-05-25T15:10:58.956" v="551" actId="21"/>
          <ac:spMkLst>
            <pc:docMk/>
            <pc:sldMk cId="4019257891" sldId="337"/>
            <ac:spMk id="10" creationId="{00000000-0000-0000-0000-000000000000}"/>
          </ac:spMkLst>
        </pc:spChg>
        <pc:spChg chg="del">
          <ac:chgData name="Schultz Mette - SLF" userId="ad93a571-de5f-482c-9127-50b850413d0d" providerId="ADAL" clId="{42B35C06-FA7B-4367-8CFE-015A157A7C9E}" dt="2023-05-25T15:10:58.956" v="551" actId="21"/>
          <ac:spMkLst>
            <pc:docMk/>
            <pc:sldMk cId="4019257891" sldId="337"/>
            <ac:spMk id="12" creationId="{00000000-0000-0000-0000-000000000000}"/>
          </ac:spMkLst>
        </pc:spChg>
        <pc:spChg chg="del">
          <ac:chgData name="Schultz Mette - SLF" userId="ad93a571-de5f-482c-9127-50b850413d0d" providerId="ADAL" clId="{42B35C06-FA7B-4367-8CFE-015A157A7C9E}" dt="2023-05-25T15:10:58.956" v="551" actId="21"/>
          <ac:spMkLst>
            <pc:docMk/>
            <pc:sldMk cId="4019257891" sldId="337"/>
            <ac:spMk id="16" creationId="{00000000-0000-0000-0000-000000000000}"/>
          </ac:spMkLst>
        </pc:spChg>
        <pc:spChg chg="del">
          <ac:chgData name="Schultz Mette - SLF" userId="ad93a571-de5f-482c-9127-50b850413d0d" providerId="ADAL" clId="{42B35C06-FA7B-4367-8CFE-015A157A7C9E}" dt="2023-05-25T15:10:58.956" v="551" actId="21"/>
          <ac:spMkLst>
            <pc:docMk/>
            <pc:sldMk cId="4019257891" sldId="337"/>
            <ac:spMk id="20" creationId="{00000000-0000-0000-0000-000000000000}"/>
          </ac:spMkLst>
        </pc:spChg>
        <pc:spChg chg="del">
          <ac:chgData name="Schultz Mette - SLF" userId="ad93a571-de5f-482c-9127-50b850413d0d" providerId="ADAL" clId="{42B35C06-FA7B-4367-8CFE-015A157A7C9E}" dt="2023-05-25T15:10:58.956" v="551" actId="21"/>
          <ac:spMkLst>
            <pc:docMk/>
            <pc:sldMk cId="4019257891" sldId="337"/>
            <ac:spMk id="23" creationId="{00000000-0000-0000-0000-000000000000}"/>
          </ac:spMkLst>
        </pc:spChg>
        <pc:graphicFrameChg chg="del">
          <ac:chgData name="Schultz Mette - SLF" userId="ad93a571-de5f-482c-9127-50b850413d0d" providerId="ADAL" clId="{42B35C06-FA7B-4367-8CFE-015A157A7C9E}" dt="2023-05-25T15:10:58.956" v="551" actId="21"/>
          <ac:graphicFrameMkLst>
            <pc:docMk/>
            <pc:sldMk cId="4019257891" sldId="337"/>
            <ac:graphicFrameMk id="19" creationId="{00000000-0000-0000-0000-000000000000}"/>
          </ac:graphicFrameMkLst>
        </pc:graphicFrameChg>
        <pc:picChg chg="del">
          <ac:chgData name="Schultz Mette - SLF" userId="ad93a571-de5f-482c-9127-50b850413d0d" providerId="ADAL" clId="{42B35C06-FA7B-4367-8CFE-015A157A7C9E}" dt="2023-05-25T15:10:58.956" v="551" actId="21"/>
          <ac:picMkLst>
            <pc:docMk/>
            <pc:sldMk cId="4019257891" sldId="337"/>
            <ac:picMk id="14" creationId="{00000000-0000-0000-0000-000000000000}"/>
          </ac:picMkLst>
        </pc:picChg>
        <pc:picChg chg="del">
          <ac:chgData name="Schultz Mette - SLF" userId="ad93a571-de5f-482c-9127-50b850413d0d" providerId="ADAL" clId="{42B35C06-FA7B-4367-8CFE-015A157A7C9E}" dt="2023-05-25T15:10:58.956" v="551" actId="21"/>
          <ac:picMkLst>
            <pc:docMk/>
            <pc:sldMk cId="4019257891" sldId="337"/>
            <ac:picMk id="15" creationId="{00000000-0000-0000-0000-000000000000}"/>
          </ac:picMkLst>
        </pc:picChg>
        <pc:picChg chg="del">
          <ac:chgData name="Schultz Mette - SLF" userId="ad93a571-de5f-482c-9127-50b850413d0d" providerId="ADAL" clId="{42B35C06-FA7B-4367-8CFE-015A157A7C9E}" dt="2023-05-25T15:10:58.956" v="551" actId="21"/>
          <ac:picMkLst>
            <pc:docMk/>
            <pc:sldMk cId="4019257891" sldId="337"/>
            <ac:picMk id="17" creationId="{00000000-0000-0000-0000-000000000000}"/>
          </ac:picMkLst>
        </pc:picChg>
      </pc:sldChg>
      <pc:sldChg chg="addSp delSp modSp mod">
        <pc:chgData name="Schultz Mette - SLF" userId="ad93a571-de5f-482c-9127-50b850413d0d" providerId="ADAL" clId="{42B35C06-FA7B-4367-8CFE-015A157A7C9E}" dt="2023-05-25T13:34:38.126" v="16" actId="478"/>
        <pc:sldMkLst>
          <pc:docMk/>
          <pc:sldMk cId="765861026" sldId="975"/>
        </pc:sldMkLst>
        <pc:spChg chg="del">
          <ac:chgData name="Schultz Mette - SLF" userId="ad93a571-de5f-482c-9127-50b850413d0d" providerId="ADAL" clId="{42B35C06-FA7B-4367-8CFE-015A157A7C9E}" dt="2023-05-25T13:34:36.616" v="15" actId="478"/>
          <ac:spMkLst>
            <pc:docMk/>
            <pc:sldMk cId="765861026" sldId="975"/>
            <ac:spMk id="2" creationId="{9D58A64B-2786-0CF4-98EC-AC2D27B73313}"/>
          </ac:spMkLst>
        </pc:spChg>
        <pc:spChg chg="del">
          <ac:chgData name="Schultz Mette - SLF" userId="ad93a571-de5f-482c-9127-50b850413d0d" providerId="ADAL" clId="{42B35C06-FA7B-4367-8CFE-015A157A7C9E}" dt="2023-05-25T13:34:33.439" v="14"/>
          <ac:spMkLst>
            <pc:docMk/>
            <pc:sldMk cId="765861026" sldId="975"/>
            <ac:spMk id="3" creationId="{3429D7EF-B8EC-4D52-EC72-F0885E27D096}"/>
          </ac:spMkLst>
        </pc:spChg>
        <pc:spChg chg="del">
          <ac:chgData name="Schultz Mette - SLF" userId="ad93a571-de5f-482c-9127-50b850413d0d" providerId="ADAL" clId="{42B35C06-FA7B-4367-8CFE-015A157A7C9E}" dt="2023-05-25T13:34:38.126" v="16" actId="478"/>
          <ac:spMkLst>
            <pc:docMk/>
            <pc:sldMk cId="765861026" sldId="975"/>
            <ac:spMk id="4" creationId="{A9FBFF22-DA11-97D5-B71C-947E52B64981}"/>
          </ac:spMkLst>
        </pc:spChg>
        <pc:spChg chg="add mod">
          <ac:chgData name="Schultz Mette - SLF" userId="ad93a571-de5f-482c-9127-50b850413d0d" providerId="ADAL" clId="{42B35C06-FA7B-4367-8CFE-015A157A7C9E}" dt="2023-05-25T13:34:33.439" v="14"/>
          <ac:spMkLst>
            <pc:docMk/>
            <pc:sldMk cId="765861026" sldId="975"/>
            <ac:spMk id="5" creationId="{2CD322AF-10C1-64E8-272D-40F7FDACA7FA}"/>
          </ac:spMkLst>
        </pc:spChg>
      </pc:sldChg>
      <pc:sldChg chg="new del">
        <pc:chgData name="Schultz Mette - SLF" userId="ad93a571-de5f-482c-9127-50b850413d0d" providerId="ADAL" clId="{42B35C06-FA7B-4367-8CFE-015A157A7C9E}" dt="2023-05-25T13:35:03.495" v="19" actId="680"/>
        <pc:sldMkLst>
          <pc:docMk/>
          <pc:sldMk cId="2320432911" sldId="976"/>
        </pc:sldMkLst>
      </pc:sldChg>
      <pc:sldChg chg="addSp delSp modSp new del mod modNotesTx">
        <pc:chgData name="Schultz Mette - SLF" userId="ad93a571-de5f-482c-9127-50b850413d0d" providerId="ADAL" clId="{42B35C06-FA7B-4367-8CFE-015A157A7C9E}" dt="2023-05-25T13:37:01.191" v="40" actId="47"/>
        <pc:sldMkLst>
          <pc:docMk/>
          <pc:sldMk cId="4147836576" sldId="976"/>
        </pc:sldMkLst>
        <pc:spChg chg="del">
          <ac:chgData name="Schultz Mette - SLF" userId="ad93a571-de5f-482c-9127-50b850413d0d" providerId="ADAL" clId="{42B35C06-FA7B-4367-8CFE-015A157A7C9E}" dt="2023-05-25T13:35:16.250" v="22" actId="478"/>
          <ac:spMkLst>
            <pc:docMk/>
            <pc:sldMk cId="4147836576" sldId="976"/>
            <ac:spMk id="2" creationId="{21180897-89EA-C98D-4F92-35B6C9F9181C}"/>
          </ac:spMkLst>
        </pc:spChg>
        <pc:spChg chg="del">
          <ac:chgData name="Schultz Mette - SLF" userId="ad93a571-de5f-482c-9127-50b850413d0d" providerId="ADAL" clId="{42B35C06-FA7B-4367-8CFE-015A157A7C9E}" dt="2023-05-25T13:35:16.250" v="22" actId="478"/>
          <ac:spMkLst>
            <pc:docMk/>
            <pc:sldMk cId="4147836576" sldId="976"/>
            <ac:spMk id="3" creationId="{3C4B4177-64C8-4E2E-1E7D-BED1CB2EEA33}"/>
          </ac:spMkLst>
        </pc:spChg>
        <pc:spChg chg="add del mod">
          <ac:chgData name="Schultz Mette - SLF" userId="ad93a571-de5f-482c-9127-50b850413d0d" providerId="ADAL" clId="{42B35C06-FA7B-4367-8CFE-015A157A7C9E}" dt="2023-05-25T13:35:19.781" v="24"/>
          <ac:spMkLst>
            <pc:docMk/>
            <pc:sldMk cId="4147836576" sldId="976"/>
            <ac:spMk id="4" creationId="{932E5B21-1847-52A0-C7AE-EC4043C98652}"/>
          </ac:spMkLst>
        </pc:spChg>
        <pc:spChg chg="add del mod">
          <ac:chgData name="Schultz Mette - SLF" userId="ad93a571-de5f-482c-9127-50b850413d0d" providerId="ADAL" clId="{42B35C06-FA7B-4367-8CFE-015A157A7C9E}" dt="2023-05-25T13:35:19.781" v="24"/>
          <ac:spMkLst>
            <pc:docMk/>
            <pc:sldMk cId="4147836576" sldId="976"/>
            <ac:spMk id="5" creationId="{1C7941CF-2859-944C-685B-A8696BA6D474}"/>
          </ac:spMkLst>
        </pc:spChg>
        <pc:spChg chg="add del mod">
          <ac:chgData name="Schultz Mette - SLF" userId="ad93a571-de5f-482c-9127-50b850413d0d" providerId="ADAL" clId="{42B35C06-FA7B-4367-8CFE-015A157A7C9E}" dt="2023-05-25T13:36:33.946" v="35" actId="21"/>
          <ac:spMkLst>
            <pc:docMk/>
            <pc:sldMk cId="4147836576" sldId="976"/>
            <ac:spMk id="9" creationId="{EF5AFF2E-0CC8-FBC1-7844-DA27E3A337C0}"/>
          </ac:spMkLst>
        </pc:spChg>
        <pc:spChg chg="add del mod">
          <ac:chgData name="Schultz Mette - SLF" userId="ad93a571-de5f-482c-9127-50b850413d0d" providerId="ADAL" clId="{42B35C06-FA7B-4367-8CFE-015A157A7C9E}" dt="2023-05-25T13:36:33.946" v="35" actId="21"/>
          <ac:spMkLst>
            <pc:docMk/>
            <pc:sldMk cId="4147836576" sldId="976"/>
            <ac:spMk id="10" creationId="{0030B127-404B-C624-509C-0D5D4356841C}"/>
          </ac:spMkLst>
        </pc:spChg>
        <pc:picChg chg="add del mod">
          <ac:chgData name="Schultz Mette - SLF" userId="ad93a571-de5f-482c-9127-50b850413d0d" providerId="ADAL" clId="{42B35C06-FA7B-4367-8CFE-015A157A7C9E}" dt="2023-05-25T13:35:19.781" v="24"/>
          <ac:picMkLst>
            <pc:docMk/>
            <pc:sldMk cId="4147836576" sldId="976"/>
            <ac:picMk id="6" creationId="{C1CC5DCA-86D3-C51F-31AB-825EC03A558A}"/>
          </ac:picMkLst>
        </pc:picChg>
        <pc:picChg chg="add del mod">
          <ac:chgData name="Schultz Mette - SLF" userId="ad93a571-de5f-482c-9127-50b850413d0d" providerId="ADAL" clId="{42B35C06-FA7B-4367-8CFE-015A157A7C9E}" dt="2023-05-25T13:35:19.781" v="24"/>
          <ac:picMkLst>
            <pc:docMk/>
            <pc:sldMk cId="4147836576" sldId="976"/>
            <ac:picMk id="7" creationId="{865851E5-88F7-9E43-67B9-34A65840CA76}"/>
          </ac:picMkLst>
        </pc:picChg>
        <pc:picChg chg="add del mod">
          <ac:chgData name="Schultz Mette - SLF" userId="ad93a571-de5f-482c-9127-50b850413d0d" providerId="ADAL" clId="{42B35C06-FA7B-4367-8CFE-015A157A7C9E}" dt="2023-05-25T13:35:19.781" v="24"/>
          <ac:picMkLst>
            <pc:docMk/>
            <pc:sldMk cId="4147836576" sldId="976"/>
            <ac:picMk id="8" creationId="{0F2D8479-58D5-128F-FDAE-0AFB0E511A61}"/>
          </ac:picMkLst>
        </pc:picChg>
        <pc:picChg chg="add del mod">
          <ac:chgData name="Schultz Mette - SLF" userId="ad93a571-de5f-482c-9127-50b850413d0d" providerId="ADAL" clId="{42B35C06-FA7B-4367-8CFE-015A157A7C9E}" dt="2023-05-25T13:36:33.946" v="35" actId="21"/>
          <ac:picMkLst>
            <pc:docMk/>
            <pc:sldMk cId="4147836576" sldId="976"/>
            <ac:picMk id="11" creationId="{697E4388-55EF-9047-8B53-10AFE6783BD7}"/>
          </ac:picMkLst>
        </pc:picChg>
        <pc:picChg chg="add del mod">
          <ac:chgData name="Schultz Mette - SLF" userId="ad93a571-de5f-482c-9127-50b850413d0d" providerId="ADAL" clId="{42B35C06-FA7B-4367-8CFE-015A157A7C9E}" dt="2023-05-25T13:36:33.946" v="35" actId="21"/>
          <ac:picMkLst>
            <pc:docMk/>
            <pc:sldMk cId="4147836576" sldId="976"/>
            <ac:picMk id="12" creationId="{369FA967-E219-7D3B-04FE-244C45D501E8}"/>
          </ac:picMkLst>
        </pc:picChg>
        <pc:picChg chg="add del mod">
          <ac:chgData name="Schultz Mette - SLF" userId="ad93a571-de5f-482c-9127-50b850413d0d" providerId="ADAL" clId="{42B35C06-FA7B-4367-8CFE-015A157A7C9E}" dt="2023-05-25T13:36:33.946" v="35" actId="21"/>
          <ac:picMkLst>
            <pc:docMk/>
            <pc:sldMk cId="4147836576" sldId="976"/>
            <ac:picMk id="13" creationId="{93896053-4E67-0CC1-25B6-720C457F2696}"/>
          </ac:picMkLst>
        </pc:picChg>
      </pc:sldChg>
      <pc:sldChg chg="addSp delSp modSp new mod modNotesTx">
        <pc:chgData name="Schultz Mette - SLF" userId="ad93a571-de5f-482c-9127-50b850413d0d" providerId="ADAL" clId="{42B35C06-FA7B-4367-8CFE-015A157A7C9E}" dt="2023-05-25T13:44:49.891" v="77" actId="207"/>
        <pc:sldMkLst>
          <pc:docMk/>
          <pc:sldMk cId="1998453865" sldId="977"/>
        </pc:sldMkLst>
        <pc:spChg chg="del">
          <ac:chgData name="Schultz Mette - SLF" userId="ad93a571-de5f-482c-9127-50b850413d0d" providerId="ADAL" clId="{42B35C06-FA7B-4367-8CFE-015A157A7C9E}" dt="2023-05-25T13:36:36.060" v="36" actId="478"/>
          <ac:spMkLst>
            <pc:docMk/>
            <pc:sldMk cId="1998453865" sldId="977"/>
            <ac:spMk id="2" creationId="{3E21417C-64F1-D8C0-77D9-AD3F73ECC7AB}"/>
          </ac:spMkLst>
        </pc:spChg>
        <pc:spChg chg="del">
          <ac:chgData name="Schultz Mette - SLF" userId="ad93a571-de5f-482c-9127-50b850413d0d" providerId="ADAL" clId="{42B35C06-FA7B-4367-8CFE-015A157A7C9E}" dt="2023-05-25T13:36:36.060" v="36" actId="478"/>
          <ac:spMkLst>
            <pc:docMk/>
            <pc:sldMk cId="1998453865" sldId="977"/>
            <ac:spMk id="3" creationId="{865FA44B-C05C-CC40-7C8B-99BB3BB80D63}"/>
          </ac:spMkLst>
        </pc:spChg>
        <pc:spChg chg="del">
          <ac:chgData name="Schultz Mette - SLF" userId="ad93a571-de5f-482c-9127-50b850413d0d" providerId="ADAL" clId="{42B35C06-FA7B-4367-8CFE-015A157A7C9E}" dt="2023-05-25T13:36:36.060" v="36" actId="478"/>
          <ac:spMkLst>
            <pc:docMk/>
            <pc:sldMk cId="1998453865" sldId="977"/>
            <ac:spMk id="4" creationId="{3724A6A3-2B80-667B-A3C4-45CED13EDB0F}"/>
          </ac:spMkLst>
        </pc:spChg>
        <pc:spChg chg="add mod">
          <ac:chgData name="Schultz Mette - SLF" userId="ad93a571-de5f-482c-9127-50b850413d0d" providerId="ADAL" clId="{42B35C06-FA7B-4367-8CFE-015A157A7C9E}" dt="2023-05-25T13:44:49.891" v="77" actId="207"/>
          <ac:spMkLst>
            <pc:docMk/>
            <pc:sldMk cId="1998453865" sldId="977"/>
            <ac:spMk id="5" creationId="{ACC4E4C2-D672-5660-032D-6045AE1F658C}"/>
          </ac:spMkLst>
        </pc:spChg>
        <pc:spChg chg="add mod">
          <ac:chgData name="Schultz Mette - SLF" userId="ad93a571-de5f-482c-9127-50b850413d0d" providerId="ADAL" clId="{42B35C06-FA7B-4367-8CFE-015A157A7C9E}" dt="2023-05-25T13:44:49.891" v="77" actId="207"/>
          <ac:spMkLst>
            <pc:docMk/>
            <pc:sldMk cId="1998453865" sldId="977"/>
            <ac:spMk id="6" creationId="{D38DF48E-F8BD-1158-875A-35F127660B3F}"/>
          </ac:spMkLst>
        </pc:spChg>
        <pc:picChg chg="add mod">
          <ac:chgData name="Schultz Mette - SLF" userId="ad93a571-de5f-482c-9127-50b850413d0d" providerId="ADAL" clId="{42B35C06-FA7B-4367-8CFE-015A157A7C9E}" dt="2023-05-25T13:36:48.218" v="38" actId="1076"/>
          <ac:picMkLst>
            <pc:docMk/>
            <pc:sldMk cId="1998453865" sldId="977"/>
            <ac:picMk id="7" creationId="{1956CE51-4EA4-3B8E-291E-02BD73149F25}"/>
          </ac:picMkLst>
        </pc:picChg>
        <pc:picChg chg="add mod">
          <ac:chgData name="Schultz Mette - SLF" userId="ad93a571-de5f-482c-9127-50b850413d0d" providerId="ADAL" clId="{42B35C06-FA7B-4367-8CFE-015A157A7C9E}" dt="2023-05-25T13:36:48.218" v="38" actId="1076"/>
          <ac:picMkLst>
            <pc:docMk/>
            <pc:sldMk cId="1998453865" sldId="977"/>
            <ac:picMk id="8" creationId="{8DF19466-3B27-EAF3-2F65-D8D93323C108}"/>
          </ac:picMkLst>
        </pc:picChg>
        <pc:picChg chg="add mod">
          <ac:chgData name="Schultz Mette - SLF" userId="ad93a571-de5f-482c-9127-50b850413d0d" providerId="ADAL" clId="{42B35C06-FA7B-4367-8CFE-015A157A7C9E}" dt="2023-05-25T13:36:48.218" v="38" actId="1076"/>
          <ac:picMkLst>
            <pc:docMk/>
            <pc:sldMk cId="1998453865" sldId="977"/>
            <ac:picMk id="9" creationId="{E9F82C1E-47AD-2CA3-674A-4E7986110C7D}"/>
          </ac:picMkLst>
        </pc:picChg>
      </pc:sldChg>
      <pc:sldChg chg="addSp delSp modSp new mod">
        <pc:chgData name="Schultz Mette - SLF" userId="ad93a571-de5f-482c-9127-50b850413d0d" providerId="ADAL" clId="{42B35C06-FA7B-4367-8CFE-015A157A7C9E}" dt="2023-05-25T13:53:29.159" v="166" actId="2085"/>
        <pc:sldMkLst>
          <pc:docMk/>
          <pc:sldMk cId="442487254" sldId="978"/>
        </pc:sldMkLst>
        <pc:spChg chg="del">
          <ac:chgData name="Schultz Mette - SLF" userId="ad93a571-de5f-482c-9127-50b850413d0d" providerId="ADAL" clId="{42B35C06-FA7B-4367-8CFE-015A157A7C9E}" dt="2023-05-25T13:38:41.847" v="55" actId="478"/>
          <ac:spMkLst>
            <pc:docMk/>
            <pc:sldMk cId="442487254" sldId="978"/>
            <ac:spMk id="2" creationId="{657BDDDF-785D-0EFB-6886-B7B7C4890656}"/>
          </ac:spMkLst>
        </pc:spChg>
        <pc:spChg chg="del">
          <ac:chgData name="Schultz Mette - SLF" userId="ad93a571-de5f-482c-9127-50b850413d0d" providerId="ADAL" clId="{42B35C06-FA7B-4367-8CFE-015A157A7C9E}" dt="2023-05-25T13:38:41.847" v="55" actId="478"/>
          <ac:spMkLst>
            <pc:docMk/>
            <pc:sldMk cId="442487254" sldId="978"/>
            <ac:spMk id="3" creationId="{A3384FD3-DDED-B36D-05FD-0BB5019739BB}"/>
          </ac:spMkLst>
        </pc:spChg>
        <pc:spChg chg="del">
          <ac:chgData name="Schultz Mette - SLF" userId="ad93a571-de5f-482c-9127-50b850413d0d" providerId="ADAL" clId="{42B35C06-FA7B-4367-8CFE-015A157A7C9E}" dt="2023-05-25T13:38:41.847" v="55" actId="478"/>
          <ac:spMkLst>
            <pc:docMk/>
            <pc:sldMk cId="442487254" sldId="978"/>
            <ac:spMk id="4" creationId="{51EC7CEE-E3D7-8D27-F1A6-EFF5BFDC7E45}"/>
          </ac:spMkLst>
        </pc:spChg>
        <pc:spChg chg="add mod">
          <ac:chgData name="Schultz Mette - SLF" userId="ad93a571-de5f-482c-9127-50b850413d0d" providerId="ADAL" clId="{42B35C06-FA7B-4367-8CFE-015A157A7C9E}" dt="2023-05-25T13:44:13.897" v="72" actId="2711"/>
          <ac:spMkLst>
            <pc:docMk/>
            <pc:sldMk cId="442487254" sldId="978"/>
            <ac:spMk id="6" creationId="{5015C44F-DB11-8702-C294-E2BDFEC8557C}"/>
          </ac:spMkLst>
        </pc:spChg>
        <pc:spChg chg="mod">
          <ac:chgData name="Schultz Mette - SLF" userId="ad93a571-de5f-482c-9127-50b850413d0d" providerId="ADAL" clId="{42B35C06-FA7B-4367-8CFE-015A157A7C9E}" dt="2023-05-25T13:38:46.776" v="56"/>
          <ac:spMkLst>
            <pc:docMk/>
            <pc:sldMk cId="442487254" sldId="978"/>
            <ac:spMk id="8" creationId="{DAF1B0DA-A87D-5177-0BF6-8A2DAB287D3E}"/>
          </ac:spMkLst>
        </pc:spChg>
        <pc:spChg chg="mod">
          <ac:chgData name="Schultz Mette - SLF" userId="ad93a571-de5f-482c-9127-50b850413d0d" providerId="ADAL" clId="{42B35C06-FA7B-4367-8CFE-015A157A7C9E}" dt="2023-05-25T13:38:46.776" v="56"/>
          <ac:spMkLst>
            <pc:docMk/>
            <pc:sldMk cId="442487254" sldId="978"/>
            <ac:spMk id="12" creationId="{4B330736-327F-B9AF-BA9E-930B1A77F439}"/>
          </ac:spMkLst>
        </pc:spChg>
        <pc:spChg chg="add mod">
          <ac:chgData name="Schultz Mette - SLF" userId="ad93a571-de5f-482c-9127-50b850413d0d" providerId="ADAL" clId="{42B35C06-FA7B-4367-8CFE-015A157A7C9E}" dt="2023-05-25T13:44:19.871" v="73" actId="2711"/>
          <ac:spMkLst>
            <pc:docMk/>
            <pc:sldMk cId="442487254" sldId="978"/>
            <ac:spMk id="13" creationId="{C78750F0-B10C-D6F3-E2FA-FA7E303F6208}"/>
          </ac:spMkLst>
        </pc:spChg>
        <pc:grpChg chg="add mod">
          <ac:chgData name="Schultz Mette - SLF" userId="ad93a571-de5f-482c-9127-50b850413d0d" providerId="ADAL" clId="{42B35C06-FA7B-4367-8CFE-015A157A7C9E}" dt="2023-05-25T13:53:29.159" v="166" actId="2085"/>
          <ac:grpSpMkLst>
            <pc:docMk/>
            <pc:sldMk cId="442487254" sldId="978"/>
            <ac:grpSpMk id="7" creationId="{0F804973-0933-EE6A-ED1D-EEE9CAABA433}"/>
          </ac:grpSpMkLst>
        </pc:grpChg>
        <pc:picChg chg="add mod">
          <ac:chgData name="Schultz Mette - SLF" userId="ad93a571-de5f-482c-9127-50b850413d0d" providerId="ADAL" clId="{42B35C06-FA7B-4367-8CFE-015A157A7C9E}" dt="2023-05-25T13:38:54.164" v="58" actId="14100"/>
          <ac:picMkLst>
            <pc:docMk/>
            <pc:sldMk cId="442487254" sldId="978"/>
            <ac:picMk id="5" creationId="{A6BEDE21-F928-6F3B-A4E9-94DBA081ADAD}"/>
          </ac:picMkLst>
        </pc:picChg>
        <pc:picChg chg="mod">
          <ac:chgData name="Schultz Mette - SLF" userId="ad93a571-de5f-482c-9127-50b850413d0d" providerId="ADAL" clId="{42B35C06-FA7B-4367-8CFE-015A157A7C9E}" dt="2023-05-25T13:38:46.776" v="56"/>
          <ac:picMkLst>
            <pc:docMk/>
            <pc:sldMk cId="442487254" sldId="978"/>
            <ac:picMk id="9" creationId="{1EA8947D-14B3-F0BC-8D66-FD9ED044F1B6}"/>
          </ac:picMkLst>
        </pc:picChg>
        <pc:picChg chg="mod">
          <ac:chgData name="Schultz Mette - SLF" userId="ad93a571-de5f-482c-9127-50b850413d0d" providerId="ADAL" clId="{42B35C06-FA7B-4367-8CFE-015A157A7C9E}" dt="2023-05-25T13:38:46.776" v="56"/>
          <ac:picMkLst>
            <pc:docMk/>
            <pc:sldMk cId="442487254" sldId="978"/>
            <ac:picMk id="10" creationId="{6C5D3D10-22D9-B356-067E-B793862033E5}"/>
          </ac:picMkLst>
        </pc:picChg>
        <pc:picChg chg="mod">
          <ac:chgData name="Schultz Mette - SLF" userId="ad93a571-de5f-482c-9127-50b850413d0d" providerId="ADAL" clId="{42B35C06-FA7B-4367-8CFE-015A157A7C9E}" dt="2023-05-25T13:38:46.776" v="56"/>
          <ac:picMkLst>
            <pc:docMk/>
            <pc:sldMk cId="442487254" sldId="978"/>
            <ac:picMk id="11" creationId="{A01DD962-0D14-73F4-69EC-7345B574057D}"/>
          </ac:picMkLst>
        </pc:picChg>
      </pc:sldChg>
      <pc:sldChg chg="addSp delSp modSp new del mod">
        <pc:chgData name="Schultz Mette - SLF" userId="ad93a571-de5f-482c-9127-50b850413d0d" providerId="ADAL" clId="{42B35C06-FA7B-4367-8CFE-015A157A7C9E}" dt="2023-05-25T13:38:17.660" v="53" actId="47"/>
        <pc:sldMkLst>
          <pc:docMk/>
          <pc:sldMk cId="2298467793" sldId="978"/>
        </pc:sldMkLst>
        <pc:spChg chg="del">
          <ac:chgData name="Schultz Mette - SLF" userId="ad93a571-de5f-482c-9127-50b850413d0d" providerId="ADAL" clId="{42B35C06-FA7B-4367-8CFE-015A157A7C9E}" dt="2023-05-25T13:37:57.050" v="48" actId="478"/>
          <ac:spMkLst>
            <pc:docMk/>
            <pc:sldMk cId="2298467793" sldId="978"/>
            <ac:spMk id="2" creationId="{516ADEF3-1B52-9972-8E3E-F46341B74A11}"/>
          </ac:spMkLst>
        </pc:spChg>
        <pc:spChg chg="del">
          <ac:chgData name="Schultz Mette - SLF" userId="ad93a571-de5f-482c-9127-50b850413d0d" providerId="ADAL" clId="{42B35C06-FA7B-4367-8CFE-015A157A7C9E}" dt="2023-05-25T13:37:57.050" v="48" actId="478"/>
          <ac:spMkLst>
            <pc:docMk/>
            <pc:sldMk cId="2298467793" sldId="978"/>
            <ac:spMk id="3" creationId="{7796C264-DD31-321F-5F73-5B02D2A33378}"/>
          </ac:spMkLst>
        </pc:spChg>
        <pc:spChg chg="add del mod">
          <ac:chgData name="Schultz Mette - SLF" userId="ad93a571-de5f-482c-9127-50b850413d0d" providerId="ADAL" clId="{42B35C06-FA7B-4367-8CFE-015A157A7C9E}" dt="2023-05-25T13:37:26.880" v="44"/>
          <ac:spMkLst>
            <pc:docMk/>
            <pc:sldMk cId="2298467793" sldId="978"/>
            <ac:spMk id="5" creationId="{A479E89B-0DA9-D8A3-17EC-B1D16F7C7CF3}"/>
          </ac:spMkLst>
        </pc:spChg>
        <pc:spChg chg="mod">
          <ac:chgData name="Schultz Mette - SLF" userId="ad93a571-de5f-482c-9127-50b850413d0d" providerId="ADAL" clId="{42B35C06-FA7B-4367-8CFE-015A157A7C9E}" dt="2023-05-25T13:37:18.619" v="43"/>
          <ac:spMkLst>
            <pc:docMk/>
            <pc:sldMk cId="2298467793" sldId="978"/>
            <ac:spMk id="7" creationId="{3A42D7E1-F130-1B52-B4C0-4E25E8F68E9D}"/>
          </ac:spMkLst>
        </pc:spChg>
        <pc:spChg chg="mod">
          <ac:chgData name="Schultz Mette - SLF" userId="ad93a571-de5f-482c-9127-50b850413d0d" providerId="ADAL" clId="{42B35C06-FA7B-4367-8CFE-015A157A7C9E}" dt="2023-05-25T13:37:18.619" v="43"/>
          <ac:spMkLst>
            <pc:docMk/>
            <pc:sldMk cId="2298467793" sldId="978"/>
            <ac:spMk id="11" creationId="{CD94B9D4-799C-EFC9-2353-CD52130B3523}"/>
          </ac:spMkLst>
        </pc:spChg>
        <pc:spChg chg="add del mod">
          <ac:chgData name="Schultz Mette - SLF" userId="ad93a571-de5f-482c-9127-50b850413d0d" providerId="ADAL" clId="{42B35C06-FA7B-4367-8CFE-015A157A7C9E}" dt="2023-05-25T13:37:26.880" v="44"/>
          <ac:spMkLst>
            <pc:docMk/>
            <pc:sldMk cId="2298467793" sldId="978"/>
            <ac:spMk id="12" creationId="{78CF83E6-3C4E-B418-6DCC-FFF4DD09D83B}"/>
          </ac:spMkLst>
        </pc:spChg>
        <pc:spChg chg="add del mod">
          <ac:chgData name="Schultz Mette - SLF" userId="ad93a571-de5f-482c-9127-50b850413d0d" providerId="ADAL" clId="{42B35C06-FA7B-4367-8CFE-015A157A7C9E}" dt="2023-05-25T13:38:13.708" v="52"/>
          <ac:spMkLst>
            <pc:docMk/>
            <pc:sldMk cId="2298467793" sldId="978"/>
            <ac:spMk id="14" creationId="{E5278B5A-1C28-1C9E-898E-0CBD02C68554}"/>
          </ac:spMkLst>
        </pc:spChg>
        <pc:spChg chg="mod">
          <ac:chgData name="Schultz Mette - SLF" userId="ad93a571-de5f-482c-9127-50b850413d0d" providerId="ADAL" clId="{42B35C06-FA7B-4367-8CFE-015A157A7C9E}" dt="2023-05-25T13:37:57.733" v="49"/>
          <ac:spMkLst>
            <pc:docMk/>
            <pc:sldMk cId="2298467793" sldId="978"/>
            <ac:spMk id="16" creationId="{F8FE5281-D8C9-25E3-129E-2F3A55EBCC81}"/>
          </ac:spMkLst>
        </pc:spChg>
        <pc:spChg chg="mod">
          <ac:chgData name="Schultz Mette - SLF" userId="ad93a571-de5f-482c-9127-50b850413d0d" providerId="ADAL" clId="{42B35C06-FA7B-4367-8CFE-015A157A7C9E}" dt="2023-05-25T13:37:57.733" v="49"/>
          <ac:spMkLst>
            <pc:docMk/>
            <pc:sldMk cId="2298467793" sldId="978"/>
            <ac:spMk id="20" creationId="{CFDAE346-A487-5F22-CE49-FFA44F02AE3E}"/>
          </ac:spMkLst>
        </pc:spChg>
        <pc:spChg chg="add del mod">
          <ac:chgData name="Schultz Mette - SLF" userId="ad93a571-de5f-482c-9127-50b850413d0d" providerId="ADAL" clId="{42B35C06-FA7B-4367-8CFE-015A157A7C9E}" dt="2023-05-25T13:38:13.708" v="52"/>
          <ac:spMkLst>
            <pc:docMk/>
            <pc:sldMk cId="2298467793" sldId="978"/>
            <ac:spMk id="21" creationId="{D5C3CB4C-5F7F-E8E8-12AA-05CD9BE4EC1F}"/>
          </ac:spMkLst>
        </pc:spChg>
        <pc:grpChg chg="add del mod">
          <ac:chgData name="Schultz Mette - SLF" userId="ad93a571-de5f-482c-9127-50b850413d0d" providerId="ADAL" clId="{42B35C06-FA7B-4367-8CFE-015A157A7C9E}" dt="2023-05-25T13:37:26.880" v="44"/>
          <ac:grpSpMkLst>
            <pc:docMk/>
            <pc:sldMk cId="2298467793" sldId="978"/>
            <ac:grpSpMk id="6" creationId="{D152FBA6-F6EA-860D-3BB2-79422EF78BFC}"/>
          </ac:grpSpMkLst>
        </pc:grpChg>
        <pc:grpChg chg="add del mod">
          <ac:chgData name="Schultz Mette - SLF" userId="ad93a571-de5f-482c-9127-50b850413d0d" providerId="ADAL" clId="{42B35C06-FA7B-4367-8CFE-015A157A7C9E}" dt="2023-05-25T13:38:13.708" v="52"/>
          <ac:grpSpMkLst>
            <pc:docMk/>
            <pc:sldMk cId="2298467793" sldId="978"/>
            <ac:grpSpMk id="15" creationId="{ADB21FC5-5DF4-5BE3-13AC-C894F7EAA215}"/>
          </ac:grpSpMkLst>
        </pc:grpChg>
        <pc:picChg chg="add del mod">
          <ac:chgData name="Schultz Mette - SLF" userId="ad93a571-de5f-482c-9127-50b850413d0d" providerId="ADAL" clId="{42B35C06-FA7B-4367-8CFE-015A157A7C9E}" dt="2023-05-25T13:37:26.880" v="44"/>
          <ac:picMkLst>
            <pc:docMk/>
            <pc:sldMk cId="2298467793" sldId="978"/>
            <ac:picMk id="4" creationId="{4969FC79-7C98-A88B-2F17-00C2D84759D7}"/>
          </ac:picMkLst>
        </pc:picChg>
        <pc:picChg chg="mod">
          <ac:chgData name="Schultz Mette - SLF" userId="ad93a571-de5f-482c-9127-50b850413d0d" providerId="ADAL" clId="{42B35C06-FA7B-4367-8CFE-015A157A7C9E}" dt="2023-05-25T13:37:18.619" v="43"/>
          <ac:picMkLst>
            <pc:docMk/>
            <pc:sldMk cId="2298467793" sldId="978"/>
            <ac:picMk id="8" creationId="{2278CDD6-8203-0E90-EF77-4204DF85E9E8}"/>
          </ac:picMkLst>
        </pc:picChg>
        <pc:picChg chg="mod">
          <ac:chgData name="Schultz Mette - SLF" userId="ad93a571-de5f-482c-9127-50b850413d0d" providerId="ADAL" clId="{42B35C06-FA7B-4367-8CFE-015A157A7C9E}" dt="2023-05-25T13:37:18.619" v="43"/>
          <ac:picMkLst>
            <pc:docMk/>
            <pc:sldMk cId="2298467793" sldId="978"/>
            <ac:picMk id="9" creationId="{A3222D10-D95F-8156-0675-0E9074710B47}"/>
          </ac:picMkLst>
        </pc:picChg>
        <pc:picChg chg="mod">
          <ac:chgData name="Schultz Mette - SLF" userId="ad93a571-de5f-482c-9127-50b850413d0d" providerId="ADAL" clId="{42B35C06-FA7B-4367-8CFE-015A157A7C9E}" dt="2023-05-25T13:37:18.619" v="43"/>
          <ac:picMkLst>
            <pc:docMk/>
            <pc:sldMk cId="2298467793" sldId="978"/>
            <ac:picMk id="10" creationId="{8D703D3A-DCBB-4CAD-2B45-65B70BE64C8B}"/>
          </ac:picMkLst>
        </pc:picChg>
        <pc:picChg chg="add del mod ord">
          <ac:chgData name="Schultz Mette - SLF" userId="ad93a571-de5f-482c-9127-50b850413d0d" providerId="ADAL" clId="{42B35C06-FA7B-4367-8CFE-015A157A7C9E}" dt="2023-05-25T13:38:13.708" v="52"/>
          <ac:picMkLst>
            <pc:docMk/>
            <pc:sldMk cId="2298467793" sldId="978"/>
            <ac:picMk id="13" creationId="{5409B08B-3862-CDA1-FB86-57330CEBAECC}"/>
          </ac:picMkLst>
        </pc:picChg>
        <pc:picChg chg="mod">
          <ac:chgData name="Schultz Mette - SLF" userId="ad93a571-de5f-482c-9127-50b850413d0d" providerId="ADAL" clId="{42B35C06-FA7B-4367-8CFE-015A157A7C9E}" dt="2023-05-25T13:37:57.733" v="49"/>
          <ac:picMkLst>
            <pc:docMk/>
            <pc:sldMk cId="2298467793" sldId="978"/>
            <ac:picMk id="17" creationId="{EAD7BE48-3D7C-8FD5-0BA0-46E0B0E05651}"/>
          </ac:picMkLst>
        </pc:picChg>
        <pc:picChg chg="mod">
          <ac:chgData name="Schultz Mette - SLF" userId="ad93a571-de5f-482c-9127-50b850413d0d" providerId="ADAL" clId="{42B35C06-FA7B-4367-8CFE-015A157A7C9E}" dt="2023-05-25T13:37:57.733" v="49"/>
          <ac:picMkLst>
            <pc:docMk/>
            <pc:sldMk cId="2298467793" sldId="978"/>
            <ac:picMk id="18" creationId="{97BC1F54-A817-B9E7-DE3F-AE6EB2506825}"/>
          </ac:picMkLst>
        </pc:picChg>
        <pc:picChg chg="mod">
          <ac:chgData name="Schultz Mette - SLF" userId="ad93a571-de5f-482c-9127-50b850413d0d" providerId="ADAL" clId="{42B35C06-FA7B-4367-8CFE-015A157A7C9E}" dt="2023-05-25T13:37:57.733" v="49"/>
          <ac:picMkLst>
            <pc:docMk/>
            <pc:sldMk cId="2298467793" sldId="978"/>
            <ac:picMk id="19" creationId="{379FEE2D-E376-C990-1246-9A82AAB5E332}"/>
          </ac:picMkLst>
        </pc:picChg>
      </pc:sldChg>
      <pc:sldChg chg="addSp delSp modSp new mod modNotesTx">
        <pc:chgData name="Schultz Mette - SLF" userId="ad93a571-de5f-482c-9127-50b850413d0d" providerId="ADAL" clId="{42B35C06-FA7B-4367-8CFE-015A157A7C9E}" dt="2023-05-25T15:07:07.610" v="498" actId="1076"/>
        <pc:sldMkLst>
          <pc:docMk/>
          <pc:sldMk cId="3559597530" sldId="979"/>
        </pc:sldMkLst>
        <pc:spChg chg="del">
          <ac:chgData name="Schultz Mette - SLF" userId="ad93a571-de5f-482c-9127-50b850413d0d" providerId="ADAL" clId="{42B35C06-FA7B-4367-8CFE-015A157A7C9E}" dt="2023-05-25T13:39:27.667" v="62" actId="478"/>
          <ac:spMkLst>
            <pc:docMk/>
            <pc:sldMk cId="3559597530" sldId="979"/>
            <ac:spMk id="2" creationId="{CCA5EF74-15B4-BC1C-D147-19F38A081153}"/>
          </ac:spMkLst>
        </pc:spChg>
        <pc:spChg chg="del">
          <ac:chgData name="Schultz Mette - SLF" userId="ad93a571-de5f-482c-9127-50b850413d0d" providerId="ADAL" clId="{42B35C06-FA7B-4367-8CFE-015A157A7C9E}" dt="2023-05-25T13:39:27.667" v="62" actId="478"/>
          <ac:spMkLst>
            <pc:docMk/>
            <pc:sldMk cId="3559597530" sldId="979"/>
            <ac:spMk id="3" creationId="{A73280B9-DF34-DBEB-A179-3FCEF0044FC9}"/>
          </ac:spMkLst>
        </pc:spChg>
        <pc:spChg chg="add mod">
          <ac:chgData name="Schultz Mette - SLF" userId="ad93a571-de5f-482c-9127-50b850413d0d" providerId="ADAL" clId="{42B35C06-FA7B-4367-8CFE-015A157A7C9E}" dt="2023-05-25T14:46:46.448" v="201" actId="113"/>
          <ac:spMkLst>
            <pc:docMk/>
            <pc:sldMk cId="3559597530" sldId="979"/>
            <ac:spMk id="4" creationId="{99950081-1E45-21DF-3B97-58AB18DFC970}"/>
          </ac:spMkLst>
        </pc:spChg>
        <pc:spChg chg="add mod">
          <ac:chgData name="Schultz Mette - SLF" userId="ad93a571-de5f-482c-9127-50b850413d0d" providerId="ADAL" clId="{42B35C06-FA7B-4367-8CFE-015A157A7C9E}" dt="2023-05-25T15:07:07.610" v="498" actId="1076"/>
          <ac:spMkLst>
            <pc:docMk/>
            <pc:sldMk cId="3559597530" sldId="979"/>
            <ac:spMk id="5" creationId="{02403CA6-F926-63C0-25B3-8F74606825E7}"/>
          </ac:spMkLst>
        </pc:spChg>
        <pc:spChg chg="add mod">
          <ac:chgData name="Schultz Mette - SLF" userId="ad93a571-de5f-482c-9127-50b850413d0d" providerId="ADAL" clId="{42B35C06-FA7B-4367-8CFE-015A157A7C9E}" dt="2023-05-25T15:07:07.610" v="498" actId="1076"/>
          <ac:spMkLst>
            <pc:docMk/>
            <pc:sldMk cId="3559597530" sldId="979"/>
            <ac:spMk id="6" creationId="{4E1F7DE1-54A3-A48E-F462-2A0BE84E7F9C}"/>
          </ac:spMkLst>
        </pc:spChg>
        <pc:spChg chg="add mod">
          <ac:chgData name="Schultz Mette - SLF" userId="ad93a571-de5f-482c-9127-50b850413d0d" providerId="ADAL" clId="{42B35C06-FA7B-4367-8CFE-015A157A7C9E}" dt="2023-05-25T15:07:07.610" v="498" actId="1076"/>
          <ac:spMkLst>
            <pc:docMk/>
            <pc:sldMk cId="3559597530" sldId="979"/>
            <ac:spMk id="7" creationId="{51C897A1-1E8B-2A94-BB40-ADB65BC9D378}"/>
          </ac:spMkLst>
        </pc:spChg>
        <pc:spChg chg="add mod">
          <ac:chgData name="Schultz Mette - SLF" userId="ad93a571-de5f-482c-9127-50b850413d0d" providerId="ADAL" clId="{42B35C06-FA7B-4367-8CFE-015A157A7C9E}" dt="2023-05-25T15:07:03.268" v="497" actId="255"/>
          <ac:spMkLst>
            <pc:docMk/>
            <pc:sldMk cId="3559597530" sldId="979"/>
            <ac:spMk id="8" creationId="{6900060A-8ED2-CCAB-E8A1-C6C294C6EC6F}"/>
          </ac:spMkLst>
        </pc:spChg>
        <pc:spChg chg="add mod">
          <ac:chgData name="Schultz Mette - SLF" userId="ad93a571-de5f-482c-9127-50b850413d0d" providerId="ADAL" clId="{42B35C06-FA7B-4367-8CFE-015A157A7C9E}" dt="2023-05-25T13:53:42.312" v="169" actId="20577"/>
          <ac:spMkLst>
            <pc:docMk/>
            <pc:sldMk cId="3559597530" sldId="979"/>
            <ac:spMk id="9" creationId="{4E346B56-946C-5283-37A1-FF676692D918}"/>
          </ac:spMkLst>
        </pc:spChg>
        <pc:spChg chg="add mod">
          <ac:chgData name="Schultz Mette - SLF" userId="ad93a571-de5f-482c-9127-50b850413d0d" providerId="ADAL" clId="{42B35C06-FA7B-4367-8CFE-015A157A7C9E}" dt="2023-05-25T15:07:07.610" v="498" actId="1076"/>
          <ac:spMkLst>
            <pc:docMk/>
            <pc:sldMk cId="3559597530" sldId="979"/>
            <ac:spMk id="10" creationId="{5AF9559B-5882-7DAE-7529-41D6A34FDC5D}"/>
          </ac:spMkLst>
        </pc:spChg>
      </pc:sldChg>
      <pc:sldChg chg="new del">
        <pc:chgData name="Schultz Mette - SLF" userId="ad93a571-de5f-482c-9127-50b850413d0d" providerId="ADAL" clId="{42B35C06-FA7B-4367-8CFE-015A157A7C9E}" dt="2023-05-25T13:40:02.389" v="70" actId="47"/>
        <pc:sldMkLst>
          <pc:docMk/>
          <pc:sldMk cId="1788004407" sldId="980"/>
        </pc:sldMkLst>
      </pc:sldChg>
      <pc:sldChg chg="addSp delSp modSp new mod">
        <pc:chgData name="Schultz Mette - SLF" userId="ad93a571-de5f-482c-9127-50b850413d0d" providerId="ADAL" clId="{42B35C06-FA7B-4367-8CFE-015A157A7C9E}" dt="2023-05-25T14:49:36.003" v="235" actId="207"/>
        <pc:sldMkLst>
          <pc:docMk/>
          <pc:sldMk cId="4061286139" sldId="980"/>
        </pc:sldMkLst>
        <pc:spChg chg="del">
          <ac:chgData name="Schultz Mette - SLF" userId="ad93a571-de5f-482c-9127-50b850413d0d" providerId="ADAL" clId="{42B35C06-FA7B-4367-8CFE-015A157A7C9E}" dt="2023-05-25T13:46:36.082" v="90" actId="478"/>
          <ac:spMkLst>
            <pc:docMk/>
            <pc:sldMk cId="4061286139" sldId="980"/>
            <ac:spMk id="2" creationId="{9DF27F2B-1CE4-4947-C253-6882F1602649}"/>
          </ac:spMkLst>
        </pc:spChg>
        <pc:spChg chg="del">
          <ac:chgData name="Schultz Mette - SLF" userId="ad93a571-de5f-482c-9127-50b850413d0d" providerId="ADAL" clId="{42B35C06-FA7B-4367-8CFE-015A157A7C9E}" dt="2023-05-25T13:46:36.082" v="90" actId="478"/>
          <ac:spMkLst>
            <pc:docMk/>
            <pc:sldMk cId="4061286139" sldId="980"/>
            <ac:spMk id="3" creationId="{336A4208-BCD3-0E73-681A-AB868D958D75}"/>
          </ac:spMkLst>
        </pc:spChg>
        <pc:spChg chg="add mod">
          <ac:chgData name="Schultz Mette - SLF" userId="ad93a571-de5f-482c-9127-50b850413d0d" providerId="ADAL" clId="{42B35C06-FA7B-4367-8CFE-015A157A7C9E}" dt="2023-05-25T13:46:47.442" v="93" actId="108"/>
          <ac:spMkLst>
            <pc:docMk/>
            <pc:sldMk cId="4061286139" sldId="980"/>
            <ac:spMk id="4" creationId="{3D0793CD-D24C-D0D6-BEA4-74EB0F9A194A}"/>
          </ac:spMkLst>
        </pc:spChg>
        <pc:spChg chg="add mod">
          <ac:chgData name="Schultz Mette - SLF" userId="ad93a571-de5f-482c-9127-50b850413d0d" providerId="ADAL" clId="{42B35C06-FA7B-4367-8CFE-015A157A7C9E}" dt="2023-05-25T14:49:36.003" v="235" actId="207"/>
          <ac:spMkLst>
            <pc:docMk/>
            <pc:sldMk cId="4061286139" sldId="980"/>
            <ac:spMk id="5" creationId="{C9C80928-4B88-60BA-CBD3-C83BD09033C4}"/>
          </ac:spMkLst>
        </pc:spChg>
      </pc:sldChg>
      <pc:sldChg chg="new del">
        <pc:chgData name="Schultz Mette - SLF" userId="ad93a571-de5f-482c-9127-50b850413d0d" providerId="ADAL" clId="{42B35C06-FA7B-4367-8CFE-015A157A7C9E}" dt="2023-05-25T13:47:36.239" v="100" actId="680"/>
        <pc:sldMkLst>
          <pc:docMk/>
          <pc:sldMk cId="190280768" sldId="981"/>
        </pc:sldMkLst>
      </pc:sldChg>
      <pc:sldChg chg="addSp delSp modSp new mod">
        <pc:chgData name="Schultz Mette - SLF" userId="ad93a571-de5f-482c-9127-50b850413d0d" providerId="ADAL" clId="{42B35C06-FA7B-4367-8CFE-015A157A7C9E}" dt="2023-05-25T14:54:08.908" v="325" actId="1038"/>
        <pc:sldMkLst>
          <pc:docMk/>
          <pc:sldMk cId="2369590613" sldId="981"/>
        </pc:sldMkLst>
        <pc:spChg chg="del">
          <ac:chgData name="Schultz Mette - SLF" userId="ad93a571-de5f-482c-9127-50b850413d0d" providerId="ADAL" clId="{42B35C06-FA7B-4367-8CFE-015A157A7C9E}" dt="2023-05-25T13:47:48.022" v="102" actId="478"/>
          <ac:spMkLst>
            <pc:docMk/>
            <pc:sldMk cId="2369590613" sldId="981"/>
            <ac:spMk id="2" creationId="{24171A19-8DF6-911B-9F00-C59C8EE6FCF9}"/>
          </ac:spMkLst>
        </pc:spChg>
        <pc:spChg chg="del">
          <ac:chgData name="Schultz Mette - SLF" userId="ad93a571-de5f-482c-9127-50b850413d0d" providerId="ADAL" clId="{42B35C06-FA7B-4367-8CFE-015A157A7C9E}" dt="2023-05-25T13:47:48.022" v="102" actId="478"/>
          <ac:spMkLst>
            <pc:docMk/>
            <pc:sldMk cId="2369590613" sldId="981"/>
            <ac:spMk id="3" creationId="{5548DC30-FAE8-F793-ED16-36528351C108}"/>
          </ac:spMkLst>
        </pc:spChg>
        <pc:spChg chg="add mod">
          <ac:chgData name="Schultz Mette - SLF" userId="ad93a571-de5f-482c-9127-50b850413d0d" providerId="ADAL" clId="{42B35C06-FA7B-4367-8CFE-015A157A7C9E}" dt="2023-05-25T13:49:33.385" v="123" actId="1076"/>
          <ac:spMkLst>
            <pc:docMk/>
            <pc:sldMk cId="2369590613" sldId="981"/>
            <ac:spMk id="4" creationId="{398525F9-E855-B88C-1275-E145BDDBB320}"/>
          </ac:spMkLst>
        </pc:spChg>
        <pc:spChg chg="mod">
          <ac:chgData name="Schultz Mette - SLF" userId="ad93a571-de5f-482c-9127-50b850413d0d" providerId="ADAL" clId="{42B35C06-FA7B-4367-8CFE-015A157A7C9E}" dt="2023-05-25T14:52:39.786" v="271" actId="478"/>
          <ac:spMkLst>
            <pc:docMk/>
            <pc:sldMk cId="2369590613" sldId="981"/>
            <ac:spMk id="10" creationId="{3CFF09ED-F312-4F41-0F5B-F114A3405303}"/>
          </ac:spMkLst>
        </pc:spChg>
        <pc:spChg chg="mod ord">
          <ac:chgData name="Schultz Mette - SLF" userId="ad93a571-de5f-482c-9127-50b850413d0d" providerId="ADAL" clId="{42B35C06-FA7B-4367-8CFE-015A157A7C9E}" dt="2023-05-25T14:52:39.786" v="271" actId="478"/>
          <ac:spMkLst>
            <pc:docMk/>
            <pc:sldMk cId="2369590613" sldId="981"/>
            <ac:spMk id="11" creationId="{8D11491F-17F2-072A-E947-118D255BF845}"/>
          </ac:spMkLst>
        </pc:spChg>
        <pc:spChg chg="add mod">
          <ac:chgData name="Schultz Mette - SLF" userId="ad93a571-de5f-482c-9127-50b850413d0d" providerId="ADAL" clId="{42B35C06-FA7B-4367-8CFE-015A157A7C9E}" dt="2023-05-25T13:51:09.138" v="144" actId="2711"/>
          <ac:spMkLst>
            <pc:docMk/>
            <pc:sldMk cId="2369590613" sldId="981"/>
            <ac:spMk id="12" creationId="{450EACB6-1E18-3042-9336-46B95F34C614}"/>
          </ac:spMkLst>
        </pc:spChg>
        <pc:grpChg chg="add mod">
          <ac:chgData name="Schultz Mette - SLF" userId="ad93a571-de5f-482c-9127-50b850413d0d" providerId="ADAL" clId="{42B35C06-FA7B-4367-8CFE-015A157A7C9E}" dt="2023-05-25T14:52:39.786" v="271" actId="478"/>
          <ac:grpSpMkLst>
            <pc:docMk/>
            <pc:sldMk cId="2369590613" sldId="981"/>
            <ac:grpSpMk id="6" creationId="{C1490738-AF6A-B6ED-5EC4-D6ABE0C64C0C}"/>
          </ac:grpSpMkLst>
        </pc:grpChg>
        <pc:graphicFrameChg chg="add mod modGraphic">
          <ac:chgData name="Schultz Mette - SLF" userId="ad93a571-de5f-482c-9127-50b850413d0d" providerId="ADAL" clId="{42B35C06-FA7B-4367-8CFE-015A157A7C9E}" dt="2023-05-25T13:49:46.962" v="124" actId="1076"/>
          <ac:graphicFrameMkLst>
            <pc:docMk/>
            <pc:sldMk cId="2369590613" sldId="981"/>
            <ac:graphicFrameMk id="5" creationId="{EF45871C-A5D4-AEB5-65B6-0D13DE063791}"/>
          </ac:graphicFrameMkLst>
        </pc:graphicFrameChg>
        <pc:picChg chg="add mod">
          <ac:chgData name="Schultz Mette - SLF" userId="ad93a571-de5f-482c-9127-50b850413d0d" providerId="ADAL" clId="{42B35C06-FA7B-4367-8CFE-015A157A7C9E}" dt="2023-05-25T14:54:06.127" v="323" actId="1038"/>
          <ac:picMkLst>
            <pc:docMk/>
            <pc:sldMk cId="2369590613" sldId="981"/>
            <ac:picMk id="2" creationId="{7BF7A2B3-4398-E19F-5F54-FCF9C1CB67C4}"/>
          </ac:picMkLst>
        </pc:picChg>
        <pc:picChg chg="add mod">
          <ac:chgData name="Schultz Mette - SLF" userId="ad93a571-de5f-482c-9127-50b850413d0d" providerId="ADAL" clId="{42B35C06-FA7B-4367-8CFE-015A157A7C9E}" dt="2023-05-25T14:54:08.908" v="325" actId="1038"/>
          <ac:picMkLst>
            <pc:docMk/>
            <pc:sldMk cId="2369590613" sldId="981"/>
            <ac:picMk id="3" creationId="{44478BD1-4CF5-E882-BAF3-A4B900130FA3}"/>
          </ac:picMkLst>
        </pc:picChg>
        <pc:picChg chg="del mod">
          <ac:chgData name="Schultz Mette - SLF" userId="ad93a571-de5f-482c-9127-50b850413d0d" providerId="ADAL" clId="{42B35C06-FA7B-4367-8CFE-015A157A7C9E}" dt="2023-05-25T14:52:16.878" v="262" actId="478"/>
          <ac:picMkLst>
            <pc:docMk/>
            <pc:sldMk cId="2369590613" sldId="981"/>
            <ac:picMk id="7" creationId="{C5B2BFBE-FD46-AE66-E555-B20DBD7A92CB}"/>
          </ac:picMkLst>
        </pc:picChg>
        <pc:picChg chg="del mod">
          <ac:chgData name="Schultz Mette - SLF" userId="ad93a571-de5f-482c-9127-50b850413d0d" providerId="ADAL" clId="{42B35C06-FA7B-4367-8CFE-015A157A7C9E}" dt="2023-05-25T14:52:39.786" v="271" actId="478"/>
          <ac:picMkLst>
            <pc:docMk/>
            <pc:sldMk cId="2369590613" sldId="981"/>
            <ac:picMk id="8" creationId="{A19F0C2F-CA8D-6A01-F263-4E64B163FBC2}"/>
          </ac:picMkLst>
        </pc:picChg>
        <pc:picChg chg="del mod">
          <ac:chgData name="Schultz Mette - SLF" userId="ad93a571-de5f-482c-9127-50b850413d0d" providerId="ADAL" clId="{42B35C06-FA7B-4367-8CFE-015A157A7C9E}" dt="2023-05-25T14:52:38.787" v="270" actId="478"/>
          <ac:picMkLst>
            <pc:docMk/>
            <pc:sldMk cId="2369590613" sldId="981"/>
            <ac:picMk id="9" creationId="{59086B65-E06C-9702-C72C-9560EF76BAD2}"/>
          </ac:picMkLst>
        </pc:picChg>
        <pc:picChg chg="add mod">
          <ac:chgData name="Schultz Mette - SLF" userId="ad93a571-de5f-482c-9127-50b850413d0d" providerId="ADAL" clId="{42B35C06-FA7B-4367-8CFE-015A157A7C9E}" dt="2023-05-25T14:54:06.127" v="323" actId="1038"/>
          <ac:picMkLst>
            <pc:docMk/>
            <pc:sldMk cId="2369590613" sldId="981"/>
            <ac:picMk id="13" creationId="{5437D927-8679-ACC9-3DF1-3AB41CD6CBAF}"/>
          </ac:picMkLst>
        </pc:picChg>
      </pc:sldChg>
      <pc:sldChg chg="addSp delSp modSp new mod">
        <pc:chgData name="Schultz Mette - SLF" userId="ad93a571-de5f-482c-9127-50b850413d0d" providerId="ADAL" clId="{42B35C06-FA7B-4367-8CFE-015A157A7C9E}" dt="2023-05-25T14:53:58.103" v="319" actId="1037"/>
        <pc:sldMkLst>
          <pc:docMk/>
          <pc:sldMk cId="4013461181" sldId="982"/>
        </pc:sldMkLst>
        <pc:spChg chg="del">
          <ac:chgData name="Schultz Mette - SLF" userId="ad93a571-de5f-482c-9127-50b850413d0d" providerId="ADAL" clId="{42B35C06-FA7B-4367-8CFE-015A157A7C9E}" dt="2023-05-25T13:50:05.612" v="128" actId="478"/>
          <ac:spMkLst>
            <pc:docMk/>
            <pc:sldMk cId="4013461181" sldId="982"/>
            <ac:spMk id="2" creationId="{DBF5CE10-BDD2-B6A8-6452-780F87A5A3C0}"/>
          </ac:spMkLst>
        </pc:spChg>
        <pc:spChg chg="del">
          <ac:chgData name="Schultz Mette - SLF" userId="ad93a571-de5f-482c-9127-50b850413d0d" providerId="ADAL" clId="{42B35C06-FA7B-4367-8CFE-015A157A7C9E}" dt="2023-05-25T13:50:05.612" v="128" actId="478"/>
          <ac:spMkLst>
            <pc:docMk/>
            <pc:sldMk cId="4013461181" sldId="982"/>
            <ac:spMk id="3" creationId="{E0EC626E-4922-0384-A313-89154D32D40A}"/>
          </ac:spMkLst>
        </pc:spChg>
        <pc:spChg chg="add mod">
          <ac:chgData name="Schultz Mette - SLF" userId="ad93a571-de5f-482c-9127-50b850413d0d" providerId="ADAL" clId="{42B35C06-FA7B-4367-8CFE-015A157A7C9E}" dt="2023-05-25T13:50:52.622" v="143" actId="1076"/>
          <ac:spMkLst>
            <pc:docMk/>
            <pc:sldMk cId="4013461181" sldId="982"/>
            <ac:spMk id="4" creationId="{96BAD5AA-1361-7032-8AA6-0D2FDA701B26}"/>
          </ac:spMkLst>
        </pc:spChg>
        <pc:spChg chg="mod">
          <ac:chgData name="Schultz Mette - SLF" userId="ad93a571-de5f-482c-9127-50b850413d0d" providerId="ADAL" clId="{42B35C06-FA7B-4367-8CFE-015A157A7C9E}" dt="2023-05-25T14:53:26.588" v="282" actId="478"/>
          <ac:spMkLst>
            <pc:docMk/>
            <pc:sldMk cId="4013461181" sldId="982"/>
            <ac:spMk id="7" creationId="{A91296A7-A515-0A01-4189-7642A486FB62}"/>
          </ac:spMkLst>
        </pc:spChg>
        <pc:spChg chg="mod">
          <ac:chgData name="Schultz Mette - SLF" userId="ad93a571-de5f-482c-9127-50b850413d0d" providerId="ADAL" clId="{42B35C06-FA7B-4367-8CFE-015A157A7C9E}" dt="2023-05-25T14:53:26.588" v="282" actId="478"/>
          <ac:spMkLst>
            <pc:docMk/>
            <pc:sldMk cId="4013461181" sldId="982"/>
            <ac:spMk id="10" creationId="{C8AB8EFD-A083-A2AF-5600-72D52A6F3AB6}"/>
          </ac:spMkLst>
        </pc:spChg>
        <pc:spChg chg="mod ord">
          <ac:chgData name="Schultz Mette - SLF" userId="ad93a571-de5f-482c-9127-50b850413d0d" providerId="ADAL" clId="{42B35C06-FA7B-4367-8CFE-015A157A7C9E}" dt="2023-05-25T14:53:26.588" v="282" actId="478"/>
          <ac:spMkLst>
            <pc:docMk/>
            <pc:sldMk cId="4013461181" sldId="982"/>
            <ac:spMk id="11" creationId="{0112AAA4-8E8D-2EFF-EEEC-05CFE029B589}"/>
          </ac:spMkLst>
        </pc:spChg>
        <pc:spChg chg="add mod">
          <ac:chgData name="Schultz Mette - SLF" userId="ad93a571-de5f-482c-9127-50b850413d0d" providerId="ADAL" clId="{42B35C06-FA7B-4367-8CFE-015A157A7C9E}" dt="2023-05-25T13:51:21.571" v="146" actId="2711"/>
          <ac:spMkLst>
            <pc:docMk/>
            <pc:sldMk cId="4013461181" sldId="982"/>
            <ac:spMk id="12" creationId="{A0B9C72B-EEC4-F6A7-094E-F69DE089203A}"/>
          </ac:spMkLst>
        </pc:spChg>
        <pc:grpChg chg="add mod">
          <ac:chgData name="Schultz Mette - SLF" userId="ad93a571-de5f-482c-9127-50b850413d0d" providerId="ADAL" clId="{42B35C06-FA7B-4367-8CFE-015A157A7C9E}" dt="2023-05-25T14:53:26.588" v="282" actId="478"/>
          <ac:grpSpMkLst>
            <pc:docMk/>
            <pc:sldMk cId="4013461181" sldId="982"/>
            <ac:grpSpMk id="5" creationId="{2BDF4F8C-EDB4-8B02-CEB6-7B87B53BAF39}"/>
          </ac:grpSpMkLst>
        </pc:grpChg>
        <pc:graphicFrameChg chg="add mod modGraphic">
          <ac:chgData name="Schultz Mette - SLF" userId="ad93a571-de5f-482c-9127-50b850413d0d" providerId="ADAL" clId="{42B35C06-FA7B-4367-8CFE-015A157A7C9E}" dt="2023-05-25T13:50:39.548" v="134" actId="1076"/>
          <ac:graphicFrameMkLst>
            <pc:docMk/>
            <pc:sldMk cId="4013461181" sldId="982"/>
            <ac:graphicFrameMk id="13" creationId="{C68300C9-CAE7-0889-8F22-CCC8E0DDE754}"/>
          </ac:graphicFrameMkLst>
        </pc:graphicFrameChg>
        <pc:picChg chg="add mod">
          <ac:chgData name="Schultz Mette - SLF" userId="ad93a571-de5f-482c-9127-50b850413d0d" providerId="ADAL" clId="{42B35C06-FA7B-4367-8CFE-015A157A7C9E}" dt="2023-05-25T14:53:58.103" v="319" actId="1037"/>
          <ac:picMkLst>
            <pc:docMk/>
            <pc:sldMk cId="4013461181" sldId="982"/>
            <ac:picMk id="2" creationId="{8BE3C3B1-6944-A721-71DB-DF88A59BB30F}"/>
          </ac:picMkLst>
        </pc:picChg>
        <pc:picChg chg="add mod">
          <ac:chgData name="Schultz Mette - SLF" userId="ad93a571-de5f-482c-9127-50b850413d0d" providerId="ADAL" clId="{42B35C06-FA7B-4367-8CFE-015A157A7C9E}" dt="2023-05-25T14:53:58.103" v="319" actId="1037"/>
          <ac:picMkLst>
            <pc:docMk/>
            <pc:sldMk cId="4013461181" sldId="982"/>
            <ac:picMk id="3" creationId="{4B702BDF-4973-DF3F-C9F7-2BA69800DBC5}"/>
          </ac:picMkLst>
        </pc:picChg>
        <pc:picChg chg="del mod">
          <ac:chgData name="Schultz Mette - SLF" userId="ad93a571-de5f-482c-9127-50b850413d0d" providerId="ADAL" clId="{42B35C06-FA7B-4367-8CFE-015A157A7C9E}" dt="2023-05-25T14:53:26.588" v="282" actId="478"/>
          <ac:picMkLst>
            <pc:docMk/>
            <pc:sldMk cId="4013461181" sldId="982"/>
            <ac:picMk id="6" creationId="{8DF3E5F6-FDDB-82CF-057B-8483EC1D623C}"/>
          </ac:picMkLst>
        </pc:picChg>
        <pc:picChg chg="del mod">
          <ac:chgData name="Schultz Mette - SLF" userId="ad93a571-de5f-482c-9127-50b850413d0d" providerId="ADAL" clId="{42B35C06-FA7B-4367-8CFE-015A157A7C9E}" dt="2023-05-25T14:53:25.999" v="281" actId="478"/>
          <ac:picMkLst>
            <pc:docMk/>
            <pc:sldMk cId="4013461181" sldId="982"/>
            <ac:picMk id="8" creationId="{D10B760C-A329-24FD-FE1A-1928EB61EC28}"/>
          </ac:picMkLst>
        </pc:picChg>
        <pc:picChg chg="del mod">
          <ac:chgData name="Schultz Mette - SLF" userId="ad93a571-de5f-482c-9127-50b850413d0d" providerId="ADAL" clId="{42B35C06-FA7B-4367-8CFE-015A157A7C9E}" dt="2023-05-25T14:53:25.066" v="280" actId="478"/>
          <ac:picMkLst>
            <pc:docMk/>
            <pc:sldMk cId="4013461181" sldId="982"/>
            <ac:picMk id="9" creationId="{AF7CCDAB-48AD-0734-4BE9-063B64DDBD98}"/>
          </ac:picMkLst>
        </pc:picChg>
        <pc:picChg chg="add mod">
          <ac:chgData name="Schultz Mette - SLF" userId="ad93a571-de5f-482c-9127-50b850413d0d" providerId="ADAL" clId="{42B35C06-FA7B-4367-8CFE-015A157A7C9E}" dt="2023-05-25T14:53:58.103" v="319" actId="1037"/>
          <ac:picMkLst>
            <pc:docMk/>
            <pc:sldMk cId="4013461181" sldId="982"/>
            <ac:picMk id="14" creationId="{61D831C6-5C4E-DE44-9D6A-35A835BDC639}"/>
          </ac:picMkLst>
        </pc:picChg>
      </pc:sldChg>
      <pc:sldChg chg="addSp delSp modSp new mod modClrScheme chgLayout">
        <pc:chgData name="Schultz Mette - SLF" userId="ad93a571-de5f-482c-9127-50b850413d0d" providerId="ADAL" clId="{42B35C06-FA7B-4367-8CFE-015A157A7C9E}" dt="2023-05-25T13:52:10.414" v="157" actId="26606"/>
        <pc:sldMkLst>
          <pc:docMk/>
          <pc:sldMk cId="1554566539" sldId="983"/>
        </pc:sldMkLst>
        <pc:spChg chg="del">
          <ac:chgData name="Schultz Mette - SLF" userId="ad93a571-de5f-482c-9127-50b850413d0d" providerId="ADAL" clId="{42B35C06-FA7B-4367-8CFE-015A157A7C9E}" dt="2023-05-25T13:52:01.270" v="155"/>
          <ac:spMkLst>
            <pc:docMk/>
            <pc:sldMk cId="1554566539" sldId="983"/>
            <ac:spMk id="2" creationId="{28357178-7E6E-234A-5BE7-A69100CF6166}"/>
          </ac:spMkLst>
        </pc:spChg>
        <pc:spChg chg="del">
          <ac:chgData name="Schultz Mette - SLF" userId="ad93a571-de5f-482c-9127-50b850413d0d" providerId="ADAL" clId="{42B35C06-FA7B-4367-8CFE-015A157A7C9E}" dt="2023-05-25T13:51:52.140" v="151" actId="478"/>
          <ac:spMkLst>
            <pc:docMk/>
            <pc:sldMk cId="1554566539" sldId="983"/>
            <ac:spMk id="3" creationId="{C0444576-B6EA-5574-83A3-7E85A10303DB}"/>
          </ac:spMkLst>
        </pc:spChg>
        <pc:spChg chg="del">
          <ac:chgData name="Schultz Mette - SLF" userId="ad93a571-de5f-482c-9127-50b850413d0d" providerId="ADAL" clId="{42B35C06-FA7B-4367-8CFE-015A157A7C9E}" dt="2023-05-25T13:51:50.500" v="150" actId="478"/>
          <ac:spMkLst>
            <pc:docMk/>
            <pc:sldMk cId="1554566539" sldId="983"/>
            <ac:spMk id="4" creationId="{5572C279-2012-D407-6EF3-77575965E563}"/>
          </ac:spMkLst>
        </pc:spChg>
        <pc:spChg chg="add mod ord">
          <ac:chgData name="Schultz Mette - SLF" userId="ad93a571-de5f-482c-9127-50b850413d0d" providerId="ADAL" clId="{42B35C06-FA7B-4367-8CFE-015A157A7C9E}" dt="2023-05-25T13:52:10.414" v="157" actId="26606"/>
          <ac:spMkLst>
            <pc:docMk/>
            <pc:sldMk cId="1554566539" sldId="983"/>
            <ac:spMk id="5" creationId="{CF8914A3-8C10-CAC7-A26E-5C07DBC4E2B8}"/>
          </ac:spMkLst>
        </pc:spChg>
        <pc:spChg chg="add mod ord">
          <ac:chgData name="Schultz Mette - SLF" userId="ad93a571-de5f-482c-9127-50b850413d0d" providerId="ADAL" clId="{42B35C06-FA7B-4367-8CFE-015A157A7C9E}" dt="2023-05-25T13:52:10.414" v="157" actId="26606"/>
          <ac:spMkLst>
            <pc:docMk/>
            <pc:sldMk cId="1554566539" sldId="983"/>
            <ac:spMk id="6" creationId="{9E83FAA6-3B08-FEF7-87A0-26F89C215EE9}"/>
          </ac:spMkLst>
        </pc:spChg>
        <pc:picChg chg="add mod">
          <ac:chgData name="Schultz Mette - SLF" userId="ad93a571-de5f-482c-9127-50b850413d0d" providerId="ADAL" clId="{42B35C06-FA7B-4367-8CFE-015A157A7C9E}" dt="2023-05-25T13:52:10.414" v="157" actId="26606"/>
          <ac:picMkLst>
            <pc:docMk/>
            <pc:sldMk cId="1554566539" sldId="983"/>
            <ac:picMk id="7" creationId="{53A441A4-D085-9956-020B-5C588869EF9A}"/>
          </ac:picMkLst>
        </pc:picChg>
      </pc:sldChg>
      <pc:sldChg chg="addSp delSp modSp new mod modClrScheme chgLayout modNotesTx">
        <pc:chgData name="Schultz Mette - SLF" userId="ad93a571-de5f-482c-9127-50b850413d0d" providerId="ADAL" clId="{42B35C06-FA7B-4367-8CFE-015A157A7C9E}" dt="2023-05-25T15:01:27.159" v="415" actId="207"/>
        <pc:sldMkLst>
          <pc:docMk/>
          <pc:sldMk cId="3877120401" sldId="984"/>
        </pc:sldMkLst>
        <pc:spChg chg="del">
          <ac:chgData name="Schultz Mette - SLF" userId="ad93a571-de5f-482c-9127-50b850413d0d" providerId="ADAL" clId="{42B35C06-FA7B-4367-8CFE-015A157A7C9E}" dt="2023-05-25T13:52:32.559" v="160" actId="478"/>
          <ac:spMkLst>
            <pc:docMk/>
            <pc:sldMk cId="3877120401" sldId="984"/>
            <ac:spMk id="2" creationId="{92CE3E46-4C71-E3B4-8B25-441231A3707C}"/>
          </ac:spMkLst>
        </pc:spChg>
        <pc:spChg chg="del">
          <ac:chgData name="Schultz Mette - SLF" userId="ad93a571-de5f-482c-9127-50b850413d0d" providerId="ADAL" clId="{42B35C06-FA7B-4367-8CFE-015A157A7C9E}" dt="2023-05-25T13:52:32.559" v="160" actId="478"/>
          <ac:spMkLst>
            <pc:docMk/>
            <pc:sldMk cId="3877120401" sldId="984"/>
            <ac:spMk id="3" creationId="{F99EA389-2B3C-08E3-3C99-45011552F0D9}"/>
          </ac:spMkLst>
        </pc:spChg>
        <pc:spChg chg="del">
          <ac:chgData name="Schultz Mette - SLF" userId="ad93a571-de5f-482c-9127-50b850413d0d" providerId="ADAL" clId="{42B35C06-FA7B-4367-8CFE-015A157A7C9E}" dt="2023-05-25T13:52:32.559" v="160" actId="478"/>
          <ac:spMkLst>
            <pc:docMk/>
            <pc:sldMk cId="3877120401" sldId="984"/>
            <ac:spMk id="4" creationId="{818C6F5B-80C0-92E0-FD3C-FC0195044A97}"/>
          </ac:spMkLst>
        </pc:spChg>
        <pc:spChg chg="add mod ord">
          <ac:chgData name="Schultz Mette - SLF" userId="ad93a571-de5f-482c-9127-50b850413d0d" providerId="ADAL" clId="{42B35C06-FA7B-4367-8CFE-015A157A7C9E}" dt="2023-05-25T15:00:46.535" v="406" actId="255"/>
          <ac:spMkLst>
            <pc:docMk/>
            <pc:sldMk cId="3877120401" sldId="984"/>
            <ac:spMk id="6" creationId="{E72504C5-BC41-28D7-A3B5-AF64D201DAF3}"/>
          </ac:spMkLst>
        </pc:spChg>
        <pc:spChg chg="add mod">
          <ac:chgData name="Schultz Mette - SLF" userId="ad93a571-de5f-482c-9127-50b850413d0d" providerId="ADAL" clId="{42B35C06-FA7B-4367-8CFE-015A157A7C9E}" dt="2023-05-25T15:01:27.159" v="415" actId="207"/>
          <ac:spMkLst>
            <pc:docMk/>
            <pc:sldMk cId="3877120401" sldId="984"/>
            <ac:spMk id="7" creationId="{375A76CE-1C63-FE5B-AFF6-E0A576F408A0}"/>
          </ac:spMkLst>
        </pc:spChg>
        <pc:picChg chg="add mod ord">
          <ac:chgData name="Schultz Mette - SLF" userId="ad93a571-de5f-482c-9127-50b850413d0d" providerId="ADAL" clId="{42B35C06-FA7B-4367-8CFE-015A157A7C9E}" dt="2023-05-25T13:52:55.612" v="163" actId="26606"/>
          <ac:picMkLst>
            <pc:docMk/>
            <pc:sldMk cId="3877120401" sldId="984"/>
            <ac:picMk id="5" creationId="{3D2790FB-4B3F-2857-DDA1-6CEA81BB5DDB}"/>
          </ac:picMkLst>
        </pc:picChg>
      </pc:sldChg>
      <pc:sldChg chg="addSp delSp modSp new mod">
        <pc:chgData name="Schultz Mette - SLF" userId="ad93a571-de5f-482c-9127-50b850413d0d" providerId="ADAL" clId="{42B35C06-FA7B-4367-8CFE-015A157A7C9E}" dt="2023-05-25T15:03:08.082" v="450" actId="1036"/>
        <pc:sldMkLst>
          <pc:docMk/>
          <pc:sldMk cId="3189982055" sldId="985"/>
        </pc:sldMkLst>
        <pc:spChg chg="del">
          <ac:chgData name="Schultz Mette - SLF" userId="ad93a571-de5f-482c-9127-50b850413d0d" providerId="ADAL" clId="{42B35C06-FA7B-4367-8CFE-015A157A7C9E}" dt="2023-05-25T14:44:40.683" v="174" actId="478"/>
          <ac:spMkLst>
            <pc:docMk/>
            <pc:sldMk cId="3189982055" sldId="985"/>
            <ac:spMk id="2" creationId="{BC2AFF38-21FE-F30E-D2F3-E72937F45ABE}"/>
          </ac:spMkLst>
        </pc:spChg>
        <pc:spChg chg="del">
          <ac:chgData name="Schultz Mette - SLF" userId="ad93a571-de5f-482c-9127-50b850413d0d" providerId="ADAL" clId="{42B35C06-FA7B-4367-8CFE-015A157A7C9E}" dt="2023-05-25T14:44:40.683" v="174" actId="478"/>
          <ac:spMkLst>
            <pc:docMk/>
            <pc:sldMk cId="3189982055" sldId="985"/>
            <ac:spMk id="3" creationId="{33A1024F-D06C-F68A-4730-3344F60750F9}"/>
          </ac:spMkLst>
        </pc:spChg>
        <pc:spChg chg="del">
          <ac:chgData name="Schultz Mette - SLF" userId="ad93a571-de5f-482c-9127-50b850413d0d" providerId="ADAL" clId="{42B35C06-FA7B-4367-8CFE-015A157A7C9E}" dt="2023-05-25T14:44:40.683" v="174" actId="478"/>
          <ac:spMkLst>
            <pc:docMk/>
            <pc:sldMk cId="3189982055" sldId="985"/>
            <ac:spMk id="4" creationId="{C1C5BBE8-8DC5-8CA5-2B89-407693E0CE70}"/>
          </ac:spMkLst>
        </pc:spChg>
        <pc:spChg chg="add mod">
          <ac:chgData name="Schultz Mette - SLF" userId="ad93a571-de5f-482c-9127-50b850413d0d" providerId="ADAL" clId="{42B35C06-FA7B-4367-8CFE-015A157A7C9E}" dt="2023-05-25T14:44:45.766" v="175"/>
          <ac:spMkLst>
            <pc:docMk/>
            <pc:sldMk cId="3189982055" sldId="985"/>
            <ac:spMk id="6" creationId="{8C34075A-CDE3-EE36-6CBB-F02B3E90F978}"/>
          </ac:spMkLst>
        </pc:spChg>
        <pc:spChg chg="add mod">
          <ac:chgData name="Schultz Mette - SLF" userId="ad93a571-de5f-482c-9127-50b850413d0d" providerId="ADAL" clId="{42B35C06-FA7B-4367-8CFE-015A157A7C9E}" dt="2023-05-25T14:45:23.445" v="184" actId="2711"/>
          <ac:spMkLst>
            <pc:docMk/>
            <pc:sldMk cId="3189982055" sldId="985"/>
            <ac:spMk id="7" creationId="{E57E0315-DF12-F057-CB96-88BB9C15C2A0}"/>
          </ac:spMkLst>
        </pc:spChg>
        <pc:spChg chg="add mod">
          <ac:chgData name="Schultz Mette - SLF" userId="ad93a571-de5f-482c-9127-50b850413d0d" providerId="ADAL" clId="{42B35C06-FA7B-4367-8CFE-015A157A7C9E}" dt="2023-05-25T14:45:49.072" v="186" actId="1076"/>
          <ac:spMkLst>
            <pc:docMk/>
            <pc:sldMk cId="3189982055" sldId="985"/>
            <ac:spMk id="8" creationId="{B0B615E6-70DE-3E55-B340-E1CBA2355759}"/>
          </ac:spMkLst>
        </pc:spChg>
        <pc:spChg chg="add mod">
          <ac:chgData name="Schultz Mette - SLF" userId="ad93a571-de5f-482c-9127-50b850413d0d" providerId="ADAL" clId="{42B35C06-FA7B-4367-8CFE-015A157A7C9E}" dt="2023-05-25T15:02:31.791" v="425" actId="2711"/>
          <ac:spMkLst>
            <pc:docMk/>
            <pc:sldMk cId="3189982055" sldId="985"/>
            <ac:spMk id="10" creationId="{8B0B30E2-691E-BE51-CE6C-3A13419A155A}"/>
          </ac:spMkLst>
        </pc:spChg>
        <pc:spChg chg="add mod">
          <ac:chgData name="Schultz Mette - SLF" userId="ad93a571-de5f-482c-9127-50b850413d0d" providerId="ADAL" clId="{42B35C06-FA7B-4367-8CFE-015A157A7C9E}" dt="2023-05-25T14:45:49.072" v="186" actId="1076"/>
          <ac:spMkLst>
            <pc:docMk/>
            <pc:sldMk cId="3189982055" sldId="985"/>
            <ac:spMk id="13" creationId="{4176E9D2-B896-3D2B-ACCD-789ACEAEB3D9}"/>
          </ac:spMkLst>
        </pc:spChg>
        <pc:picChg chg="add mod">
          <ac:chgData name="Schultz Mette - SLF" userId="ad93a571-de5f-482c-9127-50b850413d0d" providerId="ADAL" clId="{42B35C06-FA7B-4367-8CFE-015A157A7C9E}" dt="2023-05-25T14:45:15.168" v="182" actId="1076"/>
          <ac:picMkLst>
            <pc:docMk/>
            <pc:sldMk cId="3189982055" sldId="985"/>
            <ac:picMk id="5" creationId="{0EB53BB7-CA9A-34D6-E249-A53CD55522AD}"/>
          </ac:picMkLst>
        </pc:picChg>
        <pc:picChg chg="add del mod">
          <ac:chgData name="Schultz Mette - SLF" userId="ad93a571-de5f-482c-9127-50b850413d0d" providerId="ADAL" clId="{42B35C06-FA7B-4367-8CFE-015A157A7C9E}" dt="2023-05-25T15:02:52.687" v="426" actId="478"/>
          <ac:picMkLst>
            <pc:docMk/>
            <pc:sldMk cId="3189982055" sldId="985"/>
            <ac:picMk id="9" creationId="{83DF6009-9290-4B5C-9132-BC2DD75B1392}"/>
          </ac:picMkLst>
        </pc:picChg>
        <pc:picChg chg="add mod">
          <ac:chgData name="Schultz Mette - SLF" userId="ad93a571-de5f-482c-9127-50b850413d0d" providerId="ADAL" clId="{42B35C06-FA7B-4367-8CFE-015A157A7C9E}" dt="2023-05-25T14:45:49.072" v="186" actId="1076"/>
          <ac:picMkLst>
            <pc:docMk/>
            <pc:sldMk cId="3189982055" sldId="985"/>
            <ac:picMk id="11" creationId="{EDCADF16-F11B-6AA3-552D-F729761FEB57}"/>
          </ac:picMkLst>
        </pc:picChg>
        <pc:picChg chg="add mod">
          <ac:chgData name="Schultz Mette - SLF" userId="ad93a571-de5f-482c-9127-50b850413d0d" providerId="ADAL" clId="{42B35C06-FA7B-4367-8CFE-015A157A7C9E}" dt="2023-05-25T14:45:49.072" v="186" actId="1076"/>
          <ac:picMkLst>
            <pc:docMk/>
            <pc:sldMk cId="3189982055" sldId="985"/>
            <ac:picMk id="12" creationId="{226D193B-A9ED-2E28-EA6B-659120AD955E}"/>
          </ac:picMkLst>
        </pc:picChg>
        <pc:picChg chg="add mod">
          <ac:chgData name="Schultz Mette - SLF" userId="ad93a571-de5f-482c-9127-50b850413d0d" providerId="ADAL" clId="{42B35C06-FA7B-4367-8CFE-015A157A7C9E}" dt="2023-05-25T15:03:08.082" v="450" actId="1036"/>
          <ac:picMkLst>
            <pc:docMk/>
            <pc:sldMk cId="3189982055" sldId="985"/>
            <ac:picMk id="14" creationId="{1739B3F9-283E-EE93-B959-250592A1ED56}"/>
          </ac:picMkLst>
        </pc:picChg>
      </pc:sldChg>
      <pc:sldChg chg="addSp delSp modSp new mod modNotesTx">
        <pc:chgData name="Schultz Mette - SLF" userId="ad93a571-de5f-482c-9127-50b850413d0d" providerId="ADAL" clId="{42B35C06-FA7B-4367-8CFE-015A157A7C9E}" dt="2023-05-25T15:06:54.523" v="496" actId="255"/>
        <pc:sldMkLst>
          <pc:docMk/>
          <pc:sldMk cId="1022187573" sldId="986"/>
        </pc:sldMkLst>
        <pc:spChg chg="del">
          <ac:chgData name="Schultz Mette - SLF" userId="ad93a571-de5f-482c-9127-50b850413d0d" providerId="ADAL" clId="{42B35C06-FA7B-4367-8CFE-015A157A7C9E}" dt="2023-05-25T14:46:15.549" v="189" actId="478"/>
          <ac:spMkLst>
            <pc:docMk/>
            <pc:sldMk cId="1022187573" sldId="986"/>
            <ac:spMk id="2" creationId="{F17221BA-DB13-B10C-59DF-1DF70818519D}"/>
          </ac:spMkLst>
        </pc:spChg>
        <pc:spChg chg="del">
          <ac:chgData name="Schultz Mette - SLF" userId="ad93a571-de5f-482c-9127-50b850413d0d" providerId="ADAL" clId="{42B35C06-FA7B-4367-8CFE-015A157A7C9E}" dt="2023-05-25T14:46:15.549" v="189" actId="478"/>
          <ac:spMkLst>
            <pc:docMk/>
            <pc:sldMk cId="1022187573" sldId="986"/>
            <ac:spMk id="3" creationId="{065DE845-0D45-EA18-8800-3A9E43AE8194}"/>
          </ac:spMkLst>
        </pc:spChg>
        <pc:spChg chg="del">
          <ac:chgData name="Schultz Mette - SLF" userId="ad93a571-de5f-482c-9127-50b850413d0d" providerId="ADAL" clId="{42B35C06-FA7B-4367-8CFE-015A157A7C9E}" dt="2023-05-25T14:46:15.549" v="189" actId="478"/>
          <ac:spMkLst>
            <pc:docMk/>
            <pc:sldMk cId="1022187573" sldId="986"/>
            <ac:spMk id="4" creationId="{2C3DF490-9A32-F257-BB8C-FD0D87FFFC9E}"/>
          </ac:spMkLst>
        </pc:spChg>
        <pc:spChg chg="add mod">
          <ac:chgData name="Schultz Mette - SLF" userId="ad93a571-de5f-482c-9127-50b850413d0d" providerId="ADAL" clId="{42B35C06-FA7B-4367-8CFE-015A157A7C9E}" dt="2023-05-25T14:48:28.581" v="223" actId="108"/>
          <ac:spMkLst>
            <pc:docMk/>
            <pc:sldMk cId="1022187573" sldId="986"/>
            <ac:spMk id="5" creationId="{D6936207-A955-C206-0D76-D1C246181386}"/>
          </ac:spMkLst>
        </pc:spChg>
        <pc:spChg chg="add mod">
          <ac:chgData name="Schultz Mette - SLF" userId="ad93a571-de5f-482c-9127-50b850413d0d" providerId="ADAL" clId="{42B35C06-FA7B-4367-8CFE-015A157A7C9E}" dt="2023-05-25T15:06:44.195" v="495" actId="1076"/>
          <ac:spMkLst>
            <pc:docMk/>
            <pc:sldMk cId="1022187573" sldId="986"/>
            <ac:spMk id="6" creationId="{70ABFB86-B092-9B83-C1C0-789B562AFAA7}"/>
          </ac:spMkLst>
        </pc:spChg>
        <pc:spChg chg="add mod">
          <ac:chgData name="Schultz Mette - SLF" userId="ad93a571-de5f-482c-9127-50b850413d0d" providerId="ADAL" clId="{42B35C06-FA7B-4367-8CFE-015A157A7C9E}" dt="2023-05-25T15:06:54.523" v="496" actId="255"/>
          <ac:spMkLst>
            <pc:docMk/>
            <pc:sldMk cId="1022187573" sldId="986"/>
            <ac:spMk id="7" creationId="{50361F9F-9208-028A-744B-F189F42E257B}"/>
          </ac:spMkLst>
        </pc:spChg>
        <pc:spChg chg="add mod">
          <ac:chgData name="Schultz Mette - SLF" userId="ad93a571-de5f-482c-9127-50b850413d0d" providerId="ADAL" clId="{42B35C06-FA7B-4367-8CFE-015A157A7C9E}" dt="2023-05-25T15:06:54.523" v="496" actId="255"/>
          <ac:spMkLst>
            <pc:docMk/>
            <pc:sldMk cId="1022187573" sldId="986"/>
            <ac:spMk id="8" creationId="{543925AA-E2E8-676B-7059-7016E9DDD974}"/>
          </ac:spMkLst>
        </pc:spChg>
        <pc:spChg chg="add mod">
          <ac:chgData name="Schultz Mette - SLF" userId="ad93a571-de5f-482c-9127-50b850413d0d" providerId="ADAL" clId="{42B35C06-FA7B-4367-8CFE-015A157A7C9E}" dt="2023-05-25T15:06:39.325" v="494" actId="255"/>
          <ac:spMkLst>
            <pc:docMk/>
            <pc:sldMk cId="1022187573" sldId="986"/>
            <ac:spMk id="9" creationId="{69E8D5DC-A1A7-9EB3-1215-BD4CBA5D3EBA}"/>
          </ac:spMkLst>
        </pc:spChg>
        <pc:spChg chg="add mod">
          <ac:chgData name="Schultz Mette - SLF" userId="ad93a571-de5f-482c-9127-50b850413d0d" providerId="ADAL" clId="{42B35C06-FA7B-4367-8CFE-015A157A7C9E}" dt="2023-05-25T14:47:21.783" v="216" actId="20577"/>
          <ac:spMkLst>
            <pc:docMk/>
            <pc:sldMk cId="1022187573" sldId="986"/>
            <ac:spMk id="10" creationId="{28A27E18-6DCC-3601-A992-D9DD873682B6}"/>
          </ac:spMkLst>
        </pc:spChg>
        <pc:spChg chg="add mod">
          <ac:chgData name="Schultz Mette - SLF" userId="ad93a571-de5f-482c-9127-50b850413d0d" providerId="ADAL" clId="{42B35C06-FA7B-4367-8CFE-015A157A7C9E}" dt="2023-05-25T15:06:44.195" v="495" actId="1076"/>
          <ac:spMkLst>
            <pc:docMk/>
            <pc:sldMk cId="1022187573" sldId="986"/>
            <ac:spMk id="11" creationId="{16B22C3C-0872-A38A-DCDF-D08BCE38772B}"/>
          </ac:spMkLst>
        </pc:spChg>
      </pc:sldChg>
      <pc:sldChg chg="addSp delSp modSp new mod">
        <pc:chgData name="Schultz Mette - SLF" userId="ad93a571-de5f-482c-9127-50b850413d0d" providerId="ADAL" clId="{42B35C06-FA7B-4367-8CFE-015A157A7C9E}" dt="2023-05-25T14:49:55.865" v="240" actId="179"/>
        <pc:sldMkLst>
          <pc:docMk/>
          <pc:sldMk cId="3521148334" sldId="987"/>
        </pc:sldMkLst>
        <pc:spChg chg="del">
          <ac:chgData name="Schultz Mette - SLF" userId="ad93a571-de5f-482c-9127-50b850413d0d" providerId="ADAL" clId="{42B35C06-FA7B-4367-8CFE-015A157A7C9E}" dt="2023-05-25T14:48:41.975" v="225" actId="478"/>
          <ac:spMkLst>
            <pc:docMk/>
            <pc:sldMk cId="3521148334" sldId="987"/>
            <ac:spMk id="2" creationId="{0A40EEFB-C8A3-30DC-FF4F-0FA01CDA568A}"/>
          </ac:spMkLst>
        </pc:spChg>
        <pc:spChg chg="del">
          <ac:chgData name="Schultz Mette - SLF" userId="ad93a571-de5f-482c-9127-50b850413d0d" providerId="ADAL" clId="{42B35C06-FA7B-4367-8CFE-015A157A7C9E}" dt="2023-05-25T14:48:41.975" v="225" actId="478"/>
          <ac:spMkLst>
            <pc:docMk/>
            <pc:sldMk cId="3521148334" sldId="987"/>
            <ac:spMk id="3" creationId="{F96DE75D-BA10-EB82-7DD3-395A7AA19092}"/>
          </ac:spMkLst>
        </pc:spChg>
        <pc:spChg chg="add mod">
          <ac:chgData name="Schultz Mette - SLF" userId="ad93a571-de5f-482c-9127-50b850413d0d" providerId="ADAL" clId="{42B35C06-FA7B-4367-8CFE-015A157A7C9E}" dt="2023-05-25T14:48:53.286" v="228" actId="255"/>
          <ac:spMkLst>
            <pc:docMk/>
            <pc:sldMk cId="3521148334" sldId="987"/>
            <ac:spMk id="4" creationId="{A3BBEC6A-1E8D-8E6C-AEEC-EEF84BC08309}"/>
          </ac:spMkLst>
        </pc:spChg>
        <pc:spChg chg="add mod">
          <ac:chgData name="Schultz Mette - SLF" userId="ad93a571-de5f-482c-9127-50b850413d0d" providerId="ADAL" clId="{42B35C06-FA7B-4367-8CFE-015A157A7C9E}" dt="2023-05-25T14:49:55.865" v="240" actId="179"/>
          <ac:spMkLst>
            <pc:docMk/>
            <pc:sldMk cId="3521148334" sldId="987"/>
            <ac:spMk id="5" creationId="{330DE71E-BA33-9F0A-F349-5CC1AFBAA774}"/>
          </ac:spMkLst>
        </pc:spChg>
      </pc:sldChg>
      <pc:sldChg chg="addSp delSp modSp new mod">
        <pc:chgData name="Schultz Mette - SLF" userId="ad93a571-de5f-482c-9127-50b850413d0d" providerId="ADAL" clId="{42B35C06-FA7B-4367-8CFE-015A157A7C9E}" dt="2023-05-25T14:55:31.904" v="331" actId="1076"/>
        <pc:sldMkLst>
          <pc:docMk/>
          <pc:sldMk cId="4170214918" sldId="988"/>
        </pc:sldMkLst>
        <pc:spChg chg="del">
          <ac:chgData name="Schultz Mette - SLF" userId="ad93a571-de5f-482c-9127-50b850413d0d" providerId="ADAL" clId="{42B35C06-FA7B-4367-8CFE-015A157A7C9E}" dt="2023-05-25T14:50:24.078" v="244" actId="478"/>
          <ac:spMkLst>
            <pc:docMk/>
            <pc:sldMk cId="4170214918" sldId="988"/>
            <ac:spMk id="2" creationId="{C059CBF2-2792-B60B-5624-52539D26E2B7}"/>
          </ac:spMkLst>
        </pc:spChg>
        <pc:spChg chg="del">
          <ac:chgData name="Schultz Mette - SLF" userId="ad93a571-de5f-482c-9127-50b850413d0d" providerId="ADAL" clId="{42B35C06-FA7B-4367-8CFE-015A157A7C9E}" dt="2023-05-25T14:50:24.078" v="244" actId="478"/>
          <ac:spMkLst>
            <pc:docMk/>
            <pc:sldMk cId="4170214918" sldId="988"/>
            <ac:spMk id="3" creationId="{7CFFD88D-2493-482F-2A63-BCC34C4A5DF0}"/>
          </ac:spMkLst>
        </pc:spChg>
        <pc:spChg chg="add mod">
          <ac:chgData name="Schultz Mette - SLF" userId="ad93a571-de5f-482c-9127-50b850413d0d" providerId="ADAL" clId="{42B35C06-FA7B-4367-8CFE-015A157A7C9E}" dt="2023-05-25T14:54:33.988" v="326" actId="207"/>
          <ac:spMkLst>
            <pc:docMk/>
            <pc:sldMk cId="4170214918" sldId="988"/>
            <ac:spMk id="5" creationId="{F286C74E-988F-1BD6-37F9-8A5BB02B0E34}"/>
          </ac:spMkLst>
        </pc:spChg>
        <pc:spChg chg="add mod">
          <ac:chgData name="Schultz Mette - SLF" userId="ad93a571-de5f-482c-9127-50b850413d0d" providerId="ADAL" clId="{42B35C06-FA7B-4367-8CFE-015A157A7C9E}" dt="2023-05-25T14:51:04.944" v="252" actId="2711"/>
          <ac:spMkLst>
            <pc:docMk/>
            <pc:sldMk cId="4170214918" sldId="988"/>
            <ac:spMk id="7" creationId="{05D2E214-7413-9FAE-0D7C-09DDDA129297}"/>
          </ac:spMkLst>
        </pc:spChg>
        <pc:spChg chg="add mod">
          <ac:chgData name="Schultz Mette - SLF" userId="ad93a571-de5f-482c-9127-50b850413d0d" providerId="ADAL" clId="{42B35C06-FA7B-4367-8CFE-015A157A7C9E}" dt="2023-05-25T14:50:35.034" v="246" actId="1076"/>
          <ac:spMkLst>
            <pc:docMk/>
            <pc:sldMk cId="4170214918" sldId="988"/>
            <ac:spMk id="10" creationId="{49FBE968-F9B2-17E4-BB9B-736494F25124}"/>
          </ac:spMkLst>
        </pc:spChg>
        <pc:spChg chg="add mod">
          <ac:chgData name="Schultz Mette - SLF" userId="ad93a571-de5f-482c-9127-50b850413d0d" providerId="ADAL" clId="{42B35C06-FA7B-4367-8CFE-015A157A7C9E}" dt="2023-05-25T14:50:59.877" v="251" actId="2711"/>
          <ac:spMkLst>
            <pc:docMk/>
            <pc:sldMk cId="4170214918" sldId="988"/>
            <ac:spMk id="11" creationId="{0CE6CFB2-34D4-690D-68D5-86C8187D48AA}"/>
          </ac:spMkLst>
        </pc:spChg>
        <pc:graphicFrameChg chg="add mod">
          <ac:chgData name="Schultz Mette - SLF" userId="ad93a571-de5f-482c-9127-50b850413d0d" providerId="ADAL" clId="{42B35C06-FA7B-4367-8CFE-015A157A7C9E}" dt="2023-05-25T14:50:35.034" v="246" actId="1076"/>
          <ac:graphicFrameMkLst>
            <pc:docMk/>
            <pc:sldMk cId="4170214918" sldId="988"/>
            <ac:graphicFrameMk id="4" creationId="{2FDB21A5-FB17-B6A9-C8AE-DA7293577736}"/>
          </ac:graphicFrameMkLst>
        </pc:graphicFrameChg>
        <pc:picChg chg="add del mod">
          <ac:chgData name="Schultz Mette - SLF" userId="ad93a571-de5f-482c-9127-50b850413d0d" providerId="ADAL" clId="{42B35C06-FA7B-4367-8CFE-015A157A7C9E}" dt="2023-05-25T14:55:04.095" v="327" actId="478"/>
          <ac:picMkLst>
            <pc:docMk/>
            <pc:sldMk cId="4170214918" sldId="988"/>
            <ac:picMk id="6" creationId="{A8A7208D-C9CC-133E-BE47-EF986CC629B7}"/>
          </ac:picMkLst>
        </pc:picChg>
        <pc:picChg chg="add mod">
          <ac:chgData name="Schultz Mette - SLF" userId="ad93a571-de5f-482c-9127-50b850413d0d" providerId="ADAL" clId="{42B35C06-FA7B-4367-8CFE-015A157A7C9E}" dt="2023-05-25T14:50:35.034" v="246" actId="1076"/>
          <ac:picMkLst>
            <pc:docMk/>
            <pc:sldMk cId="4170214918" sldId="988"/>
            <ac:picMk id="8" creationId="{7B04355C-FDBD-7943-8EB1-85E9293C56DE}"/>
          </ac:picMkLst>
        </pc:picChg>
        <pc:picChg chg="add mod">
          <ac:chgData name="Schultz Mette - SLF" userId="ad93a571-de5f-482c-9127-50b850413d0d" providerId="ADAL" clId="{42B35C06-FA7B-4367-8CFE-015A157A7C9E}" dt="2023-05-25T14:50:35.034" v="246" actId="1076"/>
          <ac:picMkLst>
            <pc:docMk/>
            <pc:sldMk cId="4170214918" sldId="988"/>
            <ac:picMk id="9" creationId="{F2B5E6F0-0B08-C6DE-7880-3EC51F9FA3B1}"/>
          </ac:picMkLst>
        </pc:picChg>
        <pc:picChg chg="add mod">
          <ac:chgData name="Schultz Mette - SLF" userId="ad93a571-de5f-482c-9127-50b850413d0d" providerId="ADAL" clId="{42B35C06-FA7B-4367-8CFE-015A157A7C9E}" dt="2023-05-25T14:55:31.904" v="331" actId="1076"/>
          <ac:picMkLst>
            <pc:docMk/>
            <pc:sldMk cId="4170214918" sldId="988"/>
            <ac:picMk id="12" creationId="{7AA6DB44-7A17-9F69-885B-3982A1BDEC70}"/>
          </ac:picMkLst>
        </pc:picChg>
      </pc:sldChg>
      <pc:sldChg chg="addSp delSp modSp new mod">
        <pc:chgData name="Schultz Mette - SLF" userId="ad93a571-de5f-482c-9127-50b850413d0d" providerId="ADAL" clId="{42B35C06-FA7B-4367-8CFE-015A157A7C9E}" dt="2023-05-25T14:57:38.135" v="376" actId="1076"/>
        <pc:sldMkLst>
          <pc:docMk/>
          <pc:sldMk cId="683045836" sldId="989"/>
        </pc:sldMkLst>
        <pc:spChg chg="del">
          <ac:chgData name="Schultz Mette - SLF" userId="ad93a571-de5f-482c-9127-50b850413d0d" providerId="ADAL" clId="{42B35C06-FA7B-4367-8CFE-015A157A7C9E}" dt="2023-05-25T14:56:11.555" v="333" actId="478"/>
          <ac:spMkLst>
            <pc:docMk/>
            <pc:sldMk cId="683045836" sldId="989"/>
            <ac:spMk id="2" creationId="{AEFB5EA3-C05B-301B-F16B-BD0D1713E03A}"/>
          </ac:spMkLst>
        </pc:spChg>
        <pc:spChg chg="del">
          <ac:chgData name="Schultz Mette - SLF" userId="ad93a571-de5f-482c-9127-50b850413d0d" providerId="ADAL" clId="{42B35C06-FA7B-4367-8CFE-015A157A7C9E}" dt="2023-05-25T14:56:11.555" v="333" actId="478"/>
          <ac:spMkLst>
            <pc:docMk/>
            <pc:sldMk cId="683045836" sldId="989"/>
            <ac:spMk id="3" creationId="{59A3089F-A230-3C16-28EA-E49EAD85409B}"/>
          </ac:spMkLst>
        </pc:spChg>
        <pc:spChg chg="add mod">
          <ac:chgData name="Schultz Mette - SLF" userId="ad93a571-de5f-482c-9127-50b850413d0d" providerId="ADAL" clId="{42B35C06-FA7B-4367-8CFE-015A157A7C9E}" dt="2023-05-25T14:57:28.159" v="375" actId="2711"/>
          <ac:spMkLst>
            <pc:docMk/>
            <pc:sldMk cId="683045836" sldId="989"/>
            <ac:spMk id="4" creationId="{83C0D4BA-40D7-28CD-50E3-4A47C6C62C90}"/>
          </ac:spMkLst>
        </pc:spChg>
        <pc:spChg chg="add mod">
          <ac:chgData name="Schultz Mette - SLF" userId="ad93a571-de5f-482c-9127-50b850413d0d" providerId="ADAL" clId="{42B35C06-FA7B-4367-8CFE-015A157A7C9E}" dt="2023-05-25T14:57:38.135" v="376" actId="1076"/>
          <ac:spMkLst>
            <pc:docMk/>
            <pc:sldMk cId="683045836" sldId="989"/>
            <ac:spMk id="5" creationId="{E9D2ACFA-7487-CB05-D9D9-F752DFB6D491}"/>
          </ac:spMkLst>
        </pc:spChg>
        <pc:spChg chg="add mod">
          <ac:chgData name="Schultz Mette - SLF" userId="ad93a571-de5f-482c-9127-50b850413d0d" providerId="ADAL" clId="{42B35C06-FA7B-4367-8CFE-015A157A7C9E}" dt="2023-05-25T14:56:51.628" v="339" actId="207"/>
          <ac:spMkLst>
            <pc:docMk/>
            <pc:sldMk cId="683045836" sldId="989"/>
            <ac:spMk id="7" creationId="{960FE789-416A-1A9D-2A0D-DD5BAC927365}"/>
          </ac:spMkLst>
        </pc:spChg>
        <pc:spChg chg="add mod">
          <ac:chgData name="Schultz Mette - SLF" userId="ad93a571-de5f-482c-9127-50b850413d0d" providerId="ADAL" clId="{42B35C06-FA7B-4367-8CFE-015A157A7C9E}" dt="2023-05-25T14:57:23.861" v="374" actId="2711"/>
          <ac:spMkLst>
            <pc:docMk/>
            <pc:sldMk cId="683045836" sldId="989"/>
            <ac:spMk id="9" creationId="{FCB7CCD2-34E1-65F2-6149-ADCDD879DDA8}"/>
          </ac:spMkLst>
        </pc:spChg>
        <pc:spChg chg="add mod">
          <ac:chgData name="Schultz Mette - SLF" userId="ad93a571-de5f-482c-9127-50b850413d0d" providerId="ADAL" clId="{42B35C06-FA7B-4367-8CFE-015A157A7C9E}" dt="2023-05-25T14:57:13.544" v="371" actId="1038"/>
          <ac:spMkLst>
            <pc:docMk/>
            <pc:sldMk cId="683045836" sldId="989"/>
            <ac:spMk id="12" creationId="{B7FB7EAC-0160-43D5-A7AD-4794EFFBD781}"/>
          </ac:spMkLst>
        </pc:spChg>
        <pc:spChg chg="add del mod">
          <ac:chgData name="Schultz Mette - SLF" userId="ad93a571-de5f-482c-9127-50b850413d0d" providerId="ADAL" clId="{42B35C06-FA7B-4367-8CFE-015A157A7C9E}" dt="2023-05-25T14:57:08.849" v="368" actId="478"/>
          <ac:spMkLst>
            <pc:docMk/>
            <pc:sldMk cId="683045836" sldId="989"/>
            <ac:spMk id="15" creationId="{79C353E0-9F9A-51CE-4777-B7DFFDF4B2B5}"/>
          </ac:spMkLst>
        </pc:spChg>
        <pc:graphicFrameChg chg="add mod">
          <ac:chgData name="Schultz Mette - SLF" userId="ad93a571-de5f-482c-9127-50b850413d0d" providerId="ADAL" clId="{42B35C06-FA7B-4367-8CFE-015A157A7C9E}" dt="2023-05-25T14:56:17.258" v="334"/>
          <ac:graphicFrameMkLst>
            <pc:docMk/>
            <pc:sldMk cId="683045836" sldId="989"/>
            <ac:graphicFrameMk id="6" creationId="{786E0F91-58AE-6D72-FAA8-50D9E3A22439}"/>
          </ac:graphicFrameMkLst>
        </pc:graphicFrameChg>
        <pc:picChg chg="add del mod">
          <ac:chgData name="Schultz Mette - SLF" userId="ad93a571-de5f-482c-9127-50b850413d0d" providerId="ADAL" clId="{42B35C06-FA7B-4367-8CFE-015A157A7C9E}" dt="2023-05-25T14:56:53.937" v="340" actId="478"/>
          <ac:picMkLst>
            <pc:docMk/>
            <pc:sldMk cId="683045836" sldId="989"/>
            <ac:picMk id="8" creationId="{9752974C-BDD3-AC6C-9289-2B3FE9DE8C75}"/>
          </ac:picMkLst>
        </pc:picChg>
        <pc:picChg chg="add del mod">
          <ac:chgData name="Schultz Mette - SLF" userId="ad93a571-de5f-482c-9127-50b850413d0d" providerId="ADAL" clId="{42B35C06-FA7B-4367-8CFE-015A157A7C9E}" dt="2023-05-25T14:56:56.277" v="341" actId="478"/>
          <ac:picMkLst>
            <pc:docMk/>
            <pc:sldMk cId="683045836" sldId="989"/>
            <ac:picMk id="10" creationId="{A60A3276-7BD0-CAED-D10D-B894B0B3B1C6}"/>
          </ac:picMkLst>
        </pc:picChg>
        <pc:picChg chg="add del mod">
          <ac:chgData name="Schultz Mette - SLF" userId="ad93a571-de5f-482c-9127-50b850413d0d" providerId="ADAL" clId="{42B35C06-FA7B-4367-8CFE-015A157A7C9E}" dt="2023-05-25T14:56:57.248" v="342" actId="478"/>
          <ac:picMkLst>
            <pc:docMk/>
            <pc:sldMk cId="683045836" sldId="989"/>
            <ac:picMk id="11" creationId="{45029F32-8420-BF15-299F-E19595743109}"/>
          </ac:picMkLst>
        </pc:picChg>
        <pc:picChg chg="add mod">
          <ac:chgData name="Schultz Mette - SLF" userId="ad93a571-de5f-482c-9127-50b850413d0d" providerId="ADAL" clId="{42B35C06-FA7B-4367-8CFE-015A157A7C9E}" dt="2023-05-25T14:57:17.801" v="373" actId="1035"/>
          <ac:picMkLst>
            <pc:docMk/>
            <pc:sldMk cId="683045836" sldId="989"/>
            <ac:picMk id="13" creationId="{60DA81B5-653C-5F1B-823F-FA89E880E928}"/>
          </ac:picMkLst>
        </pc:picChg>
        <pc:picChg chg="add mod">
          <ac:chgData name="Schultz Mette - SLF" userId="ad93a571-de5f-482c-9127-50b850413d0d" providerId="ADAL" clId="{42B35C06-FA7B-4367-8CFE-015A157A7C9E}" dt="2023-05-25T14:57:17.801" v="373" actId="1035"/>
          <ac:picMkLst>
            <pc:docMk/>
            <pc:sldMk cId="683045836" sldId="989"/>
            <ac:picMk id="14" creationId="{607030EB-4DA7-DDD2-847F-5FBFCB1A47D0}"/>
          </ac:picMkLst>
        </pc:picChg>
        <pc:picChg chg="add mod">
          <ac:chgData name="Schultz Mette - SLF" userId="ad93a571-de5f-482c-9127-50b850413d0d" providerId="ADAL" clId="{42B35C06-FA7B-4367-8CFE-015A157A7C9E}" dt="2023-05-25T14:57:17.801" v="373" actId="1035"/>
          <ac:picMkLst>
            <pc:docMk/>
            <pc:sldMk cId="683045836" sldId="989"/>
            <ac:picMk id="16" creationId="{70D2C8A9-CAD3-EB29-8BF2-39AC5A2EF5A1}"/>
          </ac:picMkLst>
        </pc:picChg>
      </pc:sldChg>
      <pc:sldChg chg="addSp delSp modSp new mod modClrScheme chgLayout">
        <pc:chgData name="Schultz Mette - SLF" userId="ad93a571-de5f-482c-9127-50b850413d0d" providerId="ADAL" clId="{42B35C06-FA7B-4367-8CFE-015A157A7C9E}" dt="2023-05-25T14:59:15.882" v="391" actId="26606"/>
        <pc:sldMkLst>
          <pc:docMk/>
          <pc:sldMk cId="763374342" sldId="990"/>
        </pc:sldMkLst>
        <pc:spChg chg="del">
          <ac:chgData name="Schultz Mette - SLF" userId="ad93a571-de5f-482c-9127-50b850413d0d" providerId="ADAL" clId="{42B35C06-FA7B-4367-8CFE-015A157A7C9E}" dt="2023-05-25T14:58:51.529" v="386" actId="478"/>
          <ac:spMkLst>
            <pc:docMk/>
            <pc:sldMk cId="763374342" sldId="990"/>
            <ac:spMk id="2" creationId="{3F9F6EFC-5A49-4517-D197-3EC0AFC2A314}"/>
          </ac:spMkLst>
        </pc:spChg>
        <pc:spChg chg="del">
          <ac:chgData name="Schultz Mette - SLF" userId="ad93a571-de5f-482c-9127-50b850413d0d" providerId="ADAL" clId="{42B35C06-FA7B-4367-8CFE-015A157A7C9E}" dt="2023-05-25T14:58:15.518" v="380" actId="478"/>
          <ac:spMkLst>
            <pc:docMk/>
            <pc:sldMk cId="763374342" sldId="990"/>
            <ac:spMk id="3" creationId="{C829D146-EBBC-C47E-1D45-3F251E4345CE}"/>
          </ac:spMkLst>
        </pc:spChg>
        <pc:spChg chg="del">
          <ac:chgData name="Schultz Mette - SLF" userId="ad93a571-de5f-482c-9127-50b850413d0d" providerId="ADAL" clId="{42B35C06-FA7B-4367-8CFE-015A157A7C9E}" dt="2023-05-25T14:58:13.773" v="379" actId="478"/>
          <ac:spMkLst>
            <pc:docMk/>
            <pc:sldMk cId="763374342" sldId="990"/>
            <ac:spMk id="4" creationId="{813FDB1B-C006-35AF-632F-B8A211D5DE5C}"/>
          </ac:spMkLst>
        </pc:spChg>
        <pc:spChg chg="add mod ord">
          <ac:chgData name="Schultz Mette - SLF" userId="ad93a571-de5f-482c-9127-50b850413d0d" providerId="ADAL" clId="{42B35C06-FA7B-4367-8CFE-015A157A7C9E}" dt="2023-05-25T14:59:15.882" v="391" actId="26606"/>
          <ac:spMkLst>
            <pc:docMk/>
            <pc:sldMk cId="763374342" sldId="990"/>
            <ac:spMk id="5" creationId="{340366DD-4211-94EB-24DA-226D352300D5}"/>
          </ac:spMkLst>
        </pc:spChg>
        <pc:spChg chg="add mod ord">
          <ac:chgData name="Schultz Mette - SLF" userId="ad93a571-de5f-482c-9127-50b850413d0d" providerId="ADAL" clId="{42B35C06-FA7B-4367-8CFE-015A157A7C9E}" dt="2023-05-25T14:59:15.882" v="391" actId="26606"/>
          <ac:spMkLst>
            <pc:docMk/>
            <pc:sldMk cId="763374342" sldId="990"/>
            <ac:spMk id="6" creationId="{17F46D71-813F-532F-A5F5-8BB57510ED85}"/>
          </ac:spMkLst>
        </pc:spChg>
        <pc:picChg chg="add mod">
          <ac:chgData name="Schultz Mette - SLF" userId="ad93a571-de5f-482c-9127-50b850413d0d" providerId="ADAL" clId="{42B35C06-FA7B-4367-8CFE-015A157A7C9E}" dt="2023-05-25T14:59:15.882" v="391" actId="26606"/>
          <ac:picMkLst>
            <pc:docMk/>
            <pc:sldMk cId="763374342" sldId="990"/>
            <ac:picMk id="7" creationId="{69966B7F-BAD3-D75C-F3D3-907541851215}"/>
          </ac:picMkLst>
        </pc:picChg>
      </pc:sldChg>
      <pc:sldChg chg="addSp delSp modSp new mod modClrScheme chgLayout modNotesTx">
        <pc:chgData name="Schultz Mette - SLF" userId="ad93a571-de5f-482c-9127-50b850413d0d" providerId="ADAL" clId="{42B35C06-FA7B-4367-8CFE-015A157A7C9E}" dt="2023-05-25T15:16:02.817" v="708" actId="2711"/>
        <pc:sldMkLst>
          <pc:docMk/>
          <pc:sldMk cId="2525632920" sldId="991"/>
        </pc:sldMkLst>
        <pc:spChg chg="del">
          <ac:chgData name="Schultz Mette - SLF" userId="ad93a571-de5f-482c-9127-50b850413d0d" providerId="ADAL" clId="{42B35C06-FA7B-4367-8CFE-015A157A7C9E}" dt="2023-05-25T14:59:50.854" v="397" actId="26606"/>
          <ac:spMkLst>
            <pc:docMk/>
            <pc:sldMk cId="2525632920" sldId="991"/>
            <ac:spMk id="2" creationId="{844DE94D-8459-BEBF-5656-CE4F7400C51C}"/>
          </ac:spMkLst>
        </pc:spChg>
        <pc:spChg chg="del">
          <ac:chgData name="Schultz Mette - SLF" userId="ad93a571-de5f-482c-9127-50b850413d0d" providerId="ADAL" clId="{42B35C06-FA7B-4367-8CFE-015A157A7C9E}" dt="2023-05-25T14:59:45.440" v="395" actId="478"/>
          <ac:spMkLst>
            <pc:docMk/>
            <pc:sldMk cId="2525632920" sldId="991"/>
            <ac:spMk id="3" creationId="{688CD799-94A4-D954-F89B-689E405519E8}"/>
          </ac:spMkLst>
        </pc:spChg>
        <pc:spChg chg="add mod">
          <ac:chgData name="Schultz Mette - SLF" userId="ad93a571-de5f-482c-9127-50b850413d0d" providerId="ADAL" clId="{42B35C06-FA7B-4367-8CFE-015A157A7C9E}" dt="2023-05-25T15:16:02.817" v="708" actId="2711"/>
          <ac:spMkLst>
            <pc:docMk/>
            <pc:sldMk cId="2525632920" sldId="991"/>
            <ac:spMk id="5" creationId="{2F1BD6A6-0D2F-6C04-DDF1-F8A2FB6E639A}"/>
          </ac:spMkLst>
        </pc:spChg>
        <pc:spChg chg="add mod">
          <ac:chgData name="Schultz Mette - SLF" userId="ad93a571-de5f-482c-9127-50b850413d0d" providerId="ADAL" clId="{42B35C06-FA7B-4367-8CFE-015A157A7C9E}" dt="2023-05-25T15:00:57.212" v="409" actId="1076"/>
          <ac:spMkLst>
            <pc:docMk/>
            <pc:sldMk cId="2525632920" sldId="991"/>
            <ac:spMk id="6" creationId="{D516B681-BD18-1D1E-E835-83114AAC8E54}"/>
          </ac:spMkLst>
        </pc:spChg>
        <pc:spChg chg="add del mod">
          <ac:chgData name="Schultz Mette - SLF" userId="ad93a571-de5f-482c-9127-50b850413d0d" providerId="ADAL" clId="{42B35C06-FA7B-4367-8CFE-015A157A7C9E}" dt="2023-05-25T15:00:25.161" v="402" actId="478"/>
          <ac:spMkLst>
            <pc:docMk/>
            <pc:sldMk cId="2525632920" sldId="991"/>
            <ac:spMk id="9" creationId="{7A58F3CF-88D0-1BCB-FAD0-1E58496070B0}"/>
          </ac:spMkLst>
        </pc:spChg>
        <pc:spChg chg="add del mod">
          <ac:chgData name="Schultz Mette - SLF" userId="ad93a571-de5f-482c-9127-50b850413d0d" providerId="ADAL" clId="{42B35C06-FA7B-4367-8CFE-015A157A7C9E}" dt="2023-05-25T15:00:13.529" v="398" actId="478"/>
          <ac:spMkLst>
            <pc:docMk/>
            <pc:sldMk cId="2525632920" sldId="991"/>
            <ac:spMk id="11" creationId="{F3F0E55A-B806-A26D-8298-22FF7C4E8EF7}"/>
          </ac:spMkLst>
        </pc:spChg>
        <pc:picChg chg="add mod">
          <ac:chgData name="Schultz Mette - SLF" userId="ad93a571-de5f-482c-9127-50b850413d0d" providerId="ADAL" clId="{42B35C06-FA7B-4367-8CFE-015A157A7C9E}" dt="2023-05-25T14:59:50.854" v="397" actId="26606"/>
          <ac:picMkLst>
            <pc:docMk/>
            <pc:sldMk cId="2525632920" sldId="991"/>
            <ac:picMk id="4" creationId="{56C22BEB-9F3E-F18F-2A67-07434F7D2C27}"/>
          </ac:picMkLst>
        </pc:picChg>
      </pc:sldChg>
      <pc:sldChg chg="addSp delSp modSp new mod">
        <pc:chgData name="Schultz Mette - SLF" userId="ad93a571-de5f-482c-9127-50b850413d0d" providerId="ADAL" clId="{42B35C06-FA7B-4367-8CFE-015A157A7C9E}" dt="2023-05-25T15:04:11.589" v="460" actId="1076"/>
        <pc:sldMkLst>
          <pc:docMk/>
          <pc:sldMk cId="3038338199" sldId="992"/>
        </pc:sldMkLst>
        <pc:spChg chg="del">
          <ac:chgData name="Schultz Mette - SLF" userId="ad93a571-de5f-482c-9127-50b850413d0d" providerId="ADAL" clId="{42B35C06-FA7B-4367-8CFE-015A157A7C9E}" dt="2023-05-25T15:01:51.627" v="419" actId="478"/>
          <ac:spMkLst>
            <pc:docMk/>
            <pc:sldMk cId="3038338199" sldId="992"/>
            <ac:spMk id="2" creationId="{088F1F5D-D2CB-9332-A785-CADF314F19F6}"/>
          </ac:spMkLst>
        </pc:spChg>
        <pc:spChg chg="del">
          <ac:chgData name="Schultz Mette - SLF" userId="ad93a571-de5f-482c-9127-50b850413d0d" providerId="ADAL" clId="{42B35C06-FA7B-4367-8CFE-015A157A7C9E}" dt="2023-05-25T15:01:51.627" v="419" actId="478"/>
          <ac:spMkLst>
            <pc:docMk/>
            <pc:sldMk cId="3038338199" sldId="992"/>
            <ac:spMk id="3" creationId="{10CA34CB-F8F6-DDCC-4248-6F36C50B6784}"/>
          </ac:spMkLst>
        </pc:spChg>
        <pc:spChg chg="del">
          <ac:chgData name="Schultz Mette - SLF" userId="ad93a571-de5f-482c-9127-50b850413d0d" providerId="ADAL" clId="{42B35C06-FA7B-4367-8CFE-015A157A7C9E}" dt="2023-05-25T15:01:51.627" v="419" actId="478"/>
          <ac:spMkLst>
            <pc:docMk/>
            <pc:sldMk cId="3038338199" sldId="992"/>
            <ac:spMk id="4" creationId="{005D2445-E342-696A-D183-41BC7FC85569}"/>
          </ac:spMkLst>
        </pc:spChg>
        <pc:spChg chg="add mod">
          <ac:chgData name="Schultz Mette - SLF" userId="ad93a571-de5f-482c-9127-50b850413d0d" providerId="ADAL" clId="{42B35C06-FA7B-4367-8CFE-015A157A7C9E}" dt="2023-05-25T15:04:11.589" v="460" actId="1076"/>
          <ac:spMkLst>
            <pc:docMk/>
            <pc:sldMk cId="3038338199" sldId="992"/>
            <ac:spMk id="6" creationId="{E017464F-FCBB-B864-B840-2F83C21E1376}"/>
          </ac:spMkLst>
        </pc:spChg>
        <pc:spChg chg="add mod">
          <ac:chgData name="Schultz Mette - SLF" userId="ad93a571-de5f-482c-9127-50b850413d0d" providerId="ADAL" clId="{42B35C06-FA7B-4367-8CFE-015A157A7C9E}" dt="2023-05-25T15:04:11.589" v="460" actId="1076"/>
          <ac:spMkLst>
            <pc:docMk/>
            <pc:sldMk cId="3038338199" sldId="992"/>
            <ac:spMk id="7" creationId="{F3C01823-B0EC-F8E0-62BA-AA8428C2CA5F}"/>
          </ac:spMkLst>
        </pc:spChg>
        <pc:spChg chg="add mod">
          <ac:chgData name="Schultz Mette - SLF" userId="ad93a571-de5f-482c-9127-50b850413d0d" providerId="ADAL" clId="{42B35C06-FA7B-4367-8CFE-015A157A7C9E}" dt="2023-05-25T15:04:11.589" v="460" actId="1076"/>
          <ac:spMkLst>
            <pc:docMk/>
            <pc:sldMk cId="3038338199" sldId="992"/>
            <ac:spMk id="8" creationId="{E821F2AA-951D-6C41-9DC1-C0465894A334}"/>
          </ac:spMkLst>
        </pc:spChg>
        <pc:spChg chg="add mod">
          <ac:chgData name="Schultz Mette - SLF" userId="ad93a571-de5f-482c-9127-50b850413d0d" providerId="ADAL" clId="{42B35C06-FA7B-4367-8CFE-015A157A7C9E}" dt="2023-05-25T15:04:03.901" v="459" actId="1076"/>
          <ac:spMkLst>
            <pc:docMk/>
            <pc:sldMk cId="3038338199" sldId="992"/>
            <ac:spMk id="12" creationId="{D35F60AB-7A8F-9436-6C00-FF437B2B5B7B}"/>
          </ac:spMkLst>
        </pc:spChg>
        <pc:picChg chg="add mod">
          <ac:chgData name="Schultz Mette - SLF" userId="ad93a571-de5f-482c-9127-50b850413d0d" providerId="ADAL" clId="{42B35C06-FA7B-4367-8CFE-015A157A7C9E}" dt="2023-05-25T15:03:55.292" v="458" actId="1038"/>
          <ac:picMkLst>
            <pc:docMk/>
            <pc:sldMk cId="3038338199" sldId="992"/>
            <ac:picMk id="5" creationId="{38023320-47D2-B64E-CE7D-FC0F53211150}"/>
          </ac:picMkLst>
        </pc:picChg>
        <pc:picChg chg="add mod">
          <ac:chgData name="Schultz Mette - SLF" userId="ad93a571-de5f-482c-9127-50b850413d0d" providerId="ADAL" clId="{42B35C06-FA7B-4367-8CFE-015A157A7C9E}" dt="2023-05-25T15:04:11.589" v="460" actId="1076"/>
          <ac:picMkLst>
            <pc:docMk/>
            <pc:sldMk cId="3038338199" sldId="992"/>
            <ac:picMk id="9" creationId="{4306BA98-C56B-1C24-A2DD-FA49C1B808C3}"/>
          </ac:picMkLst>
        </pc:picChg>
        <pc:picChg chg="add mod">
          <ac:chgData name="Schultz Mette - SLF" userId="ad93a571-de5f-482c-9127-50b850413d0d" providerId="ADAL" clId="{42B35C06-FA7B-4367-8CFE-015A157A7C9E}" dt="2023-05-25T15:04:11.589" v="460" actId="1076"/>
          <ac:picMkLst>
            <pc:docMk/>
            <pc:sldMk cId="3038338199" sldId="992"/>
            <ac:picMk id="10" creationId="{4FCC5569-B94A-4343-4F31-4E53E6D37686}"/>
          </ac:picMkLst>
        </pc:picChg>
        <pc:picChg chg="add mod">
          <ac:chgData name="Schultz Mette - SLF" userId="ad93a571-de5f-482c-9127-50b850413d0d" providerId="ADAL" clId="{42B35C06-FA7B-4367-8CFE-015A157A7C9E}" dt="2023-05-25T15:04:11.589" v="460" actId="1076"/>
          <ac:picMkLst>
            <pc:docMk/>
            <pc:sldMk cId="3038338199" sldId="992"/>
            <ac:picMk id="11" creationId="{FCC200F6-52E0-4D2B-8146-857ECBAB6707}"/>
          </ac:picMkLst>
        </pc:picChg>
      </pc:sldChg>
      <pc:sldChg chg="addSp delSp modSp new mod modNotesTx">
        <pc:chgData name="Schultz Mette - SLF" userId="ad93a571-de5f-482c-9127-50b850413d0d" providerId="ADAL" clId="{42B35C06-FA7B-4367-8CFE-015A157A7C9E}" dt="2023-05-25T15:06:28.275" v="492" actId="255"/>
        <pc:sldMkLst>
          <pc:docMk/>
          <pc:sldMk cId="263438819" sldId="993"/>
        </pc:sldMkLst>
        <pc:spChg chg="del">
          <ac:chgData name="Schultz Mette - SLF" userId="ad93a571-de5f-482c-9127-50b850413d0d" providerId="ADAL" clId="{42B35C06-FA7B-4367-8CFE-015A157A7C9E}" dt="2023-05-25T15:04:27.259" v="463" actId="478"/>
          <ac:spMkLst>
            <pc:docMk/>
            <pc:sldMk cId="263438819" sldId="993"/>
            <ac:spMk id="2" creationId="{6A4B60C9-63F5-570A-12AC-558D7333CF7E}"/>
          </ac:spMkLst>
        </pc:spChg>
        <pc:spChg chg="del">
          <ac:chgData name="Schultz Mette - SLF" userId="ad93a571-de5f-482c-9127-50b850413d0d" providerId="ADAL" clId="{42B35C06-FA7B-4367-8CFE-015A157A7C9E}" dt="2023-05-25T15:04:27.259" v="463" actId="478"/>
          <ac:spMkLst>
            <pc:docMk/>
            <pc:sldMk cId="263438819" sldId="993"/>
            <ac:spMk id="3" creationId="{8EA4A7F8-12EA-CB2C-955E-9D27DC4B6407}"/>
          </ac:spMkLst>
        </pc:spChg>
        <pc:spChg chg="del">
          <ac:chgData name="Schultz Mette - SLF" userId="ad93a571-de5f-482c-9127-50b850413d0d" providerId="ADAL" clId="{42B35C06-FA7B-4367-8CFE-015A157A7C9E}" dt="2023-05-25T15:04:27.259" v="463" actId="478"/>
          <ac:spMkLst>
            <pc:docMk/>
            <pc:sldMk cId="263438819" sldId="993"/>
            <ac:spMk id="4" creationId="{A0F8AEC9-908D-43A8-98C8-AA1736BA320C}"/>
          </ac:spMkLst>
        </pc:spChg>
        <pc:spChg chg="add mod">
          <ac:chgData name="Schultz Mette - SLF" userId="ad93a571-de5f-482c-9127-50b850413d0d" providerId="ADAL" clId="{42B35C06-FA7B-4367-8CFE-015A157A7C9E}" dt="2023-05-25T15:05:14.825" v="478" actId="255"/>
          <ac:spMkLst>
            <pc:docMk/>
            <pc:sldMk cId="263438819" sldId="993"/>
            <ac:spMk id="5" creationId="{77575F82-24B2-9673-84ED-B96D6C70272E}"/>
          </ac:spMkLst>
        </pc:spChg>
        <pc:spChg chg="add del mod">
          <ac:chgData name="Schultz Mette - SLF" userId="ad93a571-de5f-482c-9127-50b850413d0d" providerId="ADAL" clId="{42B35C06-FA7B-4367-8CFE-015A157A7C9E}" dt="2023-05-25T15:06:00.381" v="488" actId="478"/>
          <ac:spMkLst>
            <pc:docMk/>
            <pc:sldMk cId="263438819" sldId="993"/>
            <ac:spMk id="6" creationId="{42AAC929-16DD-A6B5-4EC6-4744E7C5AAFE}"/>
          </ac:spMkLst>
        </pc:spChg>
        <pc:spChg chg="add mod">
          <ac:chgData name="Schultz Mette - SLF" userId="ad93a571-de5f-482c-9127-50b850413d0d" providerId="ADAL" clId="{42B35C06-FA7B-4367-8CFE-015A157A7C9E}" dt="2023-05-25T15:06:28.275" v="492" actId="255"/>
          <ac:spMkLst>
            <pc:docMk/>
            <pc:sldMk cId="263438819" sldId="993"/>
            <ac:spMk id="7" creationId="{EA4BE6EB-11B9-75F2-7480-0EAF4E710169}"/>
          </ac:spMkLst>
        </pc:spChg>
        <pc:spChg chg="add mod">
          <ac:chgData name="Schultz Mette - SLF" userId="ad93a571-de5f-482c-9127-50b850413d0d" providerId="ADAL" clId="{42B35C06-FA7B-4367-8CFE-015A157A7C9E}" dt="2023-05-25T15:06:28.275" v="492" actId="255"/>
          <ac:spMkLst>
            <pc:docMk/>
            <pc:sldMk cId="263438819" sldId="993"/>
            <ac:spMk id="8" creationId="{D054657D-3A60-7E5E-AB42-AE6A3ABBC563}"/>
          </ac:spMkLst>
        </pc:spChg>
        <pc:spChg chg="add mod">
          <ac:chgData name="Schultz Mette - SLF" userId="ad93a571-de5f-482c-9127-50b850413d0d" providerId="ADAL" clId="{42B35C06-FA7B-4367-8CFE-015A157A7C9E}" dt="2023-05-25T15:06:17.755" v="491" actId="255"/>
          <ac:spMkLst>
            <pc:docMk/>
            <pc:sldMk cId="263438819" sldId="993"/>
            <ac:spMk id="9" creationId="{A6AB1007-55FE-D8F3-AAEA-3DB0D5331FE7}"/>
          </ac:spMkLst>
        </pc:spChg>
        <pc:spChg chg="add mod">
          <ac:chgData name="Schultz Mette - SLF" userId="ad93a571-de5f-482c-9127-50b850413d0d" providerId="ADAL" clId="{42B35C06-FA7B-4367-8CFE-015A157A7C9E}" dt="2023-05-25T15:05:35.423" v="482" actId="20577"/>
          <ac:spMkLst>
            <pc:docMk/>
            <pc:sldMk cId="263438819" sldId="993"/>
            <ac:spMk id="10" creationId="{61E61B18-C53F-91BD-DCE6-F3ADE4B45A9D}"/>
          </ac:spMkLst>
        </pc:spChg>
        <pc:spChg chg="add del mod">
          <ac:chgData name="Schultz Mette - SLF" userId="ad93a571-de5f-482c-9127-50b850413d0d" providerId="ADAL" clId="{42B35C06-FA7B-4367-8CFE-015A157A7C9E}" dt="2023-05-25T15:06:01.342" v="489" actId="478"/>
          <ac:spMkLst>
            <pc:docMk/>
            <pc:sldMk cId="263438819" sldId="993"/>
            <ac:spMk id="11" creationId="{73622A4F-0991-B481-15D3-8914F5094A7B}"/>
          </ac:spMkLst>
        </pc:spChg>
        <pc:spChg chg="add mod">
          <ac:chgData name="Schultz Mette - SLF" userId="ad93a571-de5f-482c-9127-50b850413d0d" providerId="ADAL" clId="{42B35C06-FA7B-4367-8CFE-015A157A7C9E}" dt="2023-05-25T15:06:11.806" v="490"/>
          <ac:spMkLst>
            <pc:docMk/>
            <pc:sldMk cId="263438819" sldId="993"/>
            <ac:spMk id="12" creationId="{DF398F27-2FA6-38F9-B699-A9F4DF5195FF}"/>
          </ac:spMkLst>
        </pc:spChg>
        <pc:spChg chg="add mod">
          <ac:chgData name="Schultz Mette - SLF" userId="ad93a571-de5f-482c-9127-50b850413d0d" providerId="ADAL" clId="{42B35C06-FA7B-4367-8CFE-015A157A7C9E}" dt="2023-05-25T15:06:11.806" v="490"/>
          <ac:spMkLst>
            <pc:docMk/>
            <pc:sldMk cId="263438819" sldId="993"/>
            <ac:spMk id="13" creationId="{0A2B1E50-2627-237E-4D17-F0AA6DEC2756}"/>
          </ac:spMkLst>
        </pc:spChg>
      </pc:sldChg>
      <pc:sldChg chg="addSp delSp modSp new mod">
        <pc:chgData name="Schultz Mette - SLF" userId="ad93a571-de5f-482c-9127-50b850413d0d" providerId="ADAL" clId="{42B35C06-FA7B-4367-8CFE-015A157A7C9E}" dt="2023-05-25T15:08:28.592" v="515" actId="179"/>
        <pc:sldMkLst>
          <pc:docMk/>
          <pc:sldMk cId="68294794" sldId="994"/>
        </pc:sldMkLst>
        <pc:spChg chg="del">
          <ac:chgData name="Schultz Mette - SLF" userId="ad93a571-de5f-482c-9127-50b850413d0d" providerId="ADAL" clId="{42B35C06-FA7B-4367-8CFE-015A157A7C9E}" dt="2023-05-25T15:07:21.955" v="501" actId="478"/>
          <ac:spMkLst>
            <pc:docMk/>
            <pc:sldMk cId="68294794" sldId="994"/>
            <ac:spMk id="2" creationId="{A2449598-3D4D-F430-1C37-94461185A5EA}"/>
          </ac:spMkLst>
        </pc:spChg>
        <pc:spChg chg="del">
          <ac:chgData name="Schultz Mette - SLF" userId="ad93a571-de5f-482c-9127-50b850413d0d" providerId="ADAL" clId="{42B35C06-FA7B-4367-8CFE-015A157A7C9E}" dt="2023-05-25T15:07:21.955" v="501" actId="478"/>
          <ac:spMkLst>
            <pc:docMk/>
            <pc:sldMk cId="68294794" sldId="994"/>
            <ac:spMk id="3" creationId="{D118A5C6-AAA5-E069-53EA-D6347366D3EB}"/>
          </ac:spMkLst>
        </pc:spChg>
        <pc:spChg chg="add mod">
          <ac:chgData name="Schultz Mette - SLF" userId="ad93a571-de5f-482c-9127-50b850413d0d" providerId="ADAL" clId="{42B35C06-FA7B-4367-8CFE-015A157A7C9E}" dt="2023-05-25T15:07:50.188" v="507" actId="108"/>
          <ac:spMkLst>
            <pc:docMk/>
            <pc:sldMk cId="68294794" sldId="994"/>
            <ac:spMk id="4" creationId="{03CF34F5-135C-380A-7361-9AABAC53435F}"/>
          </ac:spMkLst>
        </pc:spChg>
        <pc:spChg chg="add mod">
          <ac:chgData name="Schultz Mette - SLF" userId="ad93a571-de5f-482c-9127-50b850413d0d" providerId="ADAL" clId="{42B35C06-FA7B-4367-8CFE-015A157A7C9E}" dt="2023-05-25T15:08:28.592" v="515" actId="179"/>
          <ac:spMkLst>
            <pc:docMk/>
            <pc:sldMk cId="68294794" sldId="994"/>
            <ac:spMk id="5" creationId="{2C2E995F-CFD0-B849-1F83-CC540BE04F01}"/>
          </ac:spMkLst>
        </pc:spChg>
      </pc:sldChg>
      <pc:sldChg chg="addSp delSp modSp new mod">
        <pc:chgData name="Schultz Mette - SLF" userId="ad93a571-de5f-482c-9127-50b850413d0d" providerId="ADAL" clId="{42B35C06-FA7B-4367-8CFE-015A157A7C9E}" dt="2023-05-25T15:10:38.554" v="546" actId="2711"/>
        <pc:sldMkLst>
          <pc:docMk/>
          <pc:sldMk cId="1061994110" sldId="995"/>
        </pc:sldMkLst>
        <pc:spChg chg="del">
          <ac:chgData name="Schultz Mette - SLF" userId="ad93a571-de5f-482c-9127-50b850413d0d" providerId="ADAL" clId="{42B35C06-FA7B-4367-8CFE-015A157A7C9E}" dt="2023-05-25T15:09:00.961" v="520" actId="478"/>
          <ac:spMkLst>
            <pc:docMk/>
            <pc:sldMk cId="1061994110" sldId="995"/>
            <ac:spMk id="2" creationId="{CB60EC10-EAB6-DAA0-0426-3D13743C2306}"/>
          </ac:spMkLst>
        </pc:spChg>
        <pc:spChg chg="del">
          <ac:chgData name="Schultz Mette - SLF" userId="ad93a571-de5f-482c-9127-50b850413d0d" providerId="ADAL" clId="{42B35C06-FA7B-4367-8CFE-015A157A7C9E}" dt="2023-05-25T15:09:00.961" v="520" actId="478"/>
          <ac:spMkLst>
            <pc:docMk/>
            <pc:sldMk cId="1061994110" sldId="995"/>
            <ac:spMk id="3" creationId="{EC32C62C-11AA-902C-6882-D8B55FBDDB77}"/>
          </ac:spMkLst>
        </pc:spChg>
        <pc:spChg chg="add mod">
          <ac:chgData name="Schultz Mette - SLF" userId="ad93a571-de5f-482c-9127-50b850413d0d" providerId="ADAL" clId="{42B35C06-FA7B-4367-8CFE-015A157A7C9E}" dt="2023-05-25T15:10:08.848" v="541" actId="2711"/>
          <ac:spMkLst>
            <pc:docMk/>
            <pc:sldMk cId="1061994110" sldId="995"/>
            <ac:spMk id="5" creationId="{71FCEB06-E2D6-BD03-4B15-B27E39E1FE74}"/>
          </ac:spMkLst>
        </pc:spChg>
        <pc:spChg chg="add mod">
          <ac:chgData name="Schultz Mette - SLF" userId="ad93a571-de5f-482c-9127-50b850413d0d" providerId="ADAL" clId="{42B35C06-FA7B-4367-8CFE-015A157A7C9E}" dt="2023-05-25T15:10:18.568" v="542" actId="207"/>
          <ac:spMkLst>
            <pc:docMk/>
            <pc:sldMk cId="1061994110" sldId="995"/>
            <ac:spMk id="6" creationId="{94B80799-AD79-E851-113E-9295F11ACDD8}"/>
          </ac:spMkLst>
        </pc:spChg>
        <pc:spChg chg="add mod">
          <ac:chgData name="Schultz Mette - SLF" userId="ad93a571-de5f-482c-9127-50b850413d0d" providerId="ADAL" clId="{42B35C06-FA7B-4367-8CFE-015A157A7C9E}" dt="2023-05-25T15:10:38.554" v="546" actId="2711"/>
          <ac:spMkLst>
            <pc:docMk/>
            <pc:sldMk cId="1061994110" sldId="995"/>
            <ac:spMk id="7" creationId="{B8C3C802-E7BC-8F79-1682-36CC5C17E8FC}"/>
          </ac:spMkLst>
        </pc:spChg>
        <pc:spChg chg="add mod">
          <ac:chgData name="Schultz Mette - SLF" userId="ad93a571-de5f-482c-9127-50b850413d0d" providerId="ADAL" clId="{42B35C06-FA7B-4367-8CFE-015A157A7C9E}" dt="2023-05-25T15:09:06.001" v="522" actId="1076"/>
          <ac:spMkLst>
            <pc:docMk/>
            <pc:sldMk cId="1061994110" sldId="995"/>
            <ac:spMk id="8" creationId="{90101A4B-320C-7063-6B31-3269B7719BBE}"/>
          </ac:spMkLst>
        </pc:spChg>
        <pc:graphicFrameChg chg="add mod modGraphic">
          <ac:chgData name="Schultz Mette - SLF" userId="ad93a571-de5f-482c-9127-50b850413d0d" providerId="ADAL" clId="{42B35C06-FA7B-4367-8CFE-015A157A7C9E}" dt="2023-05-25T15:10:30.059" v="544" actId="255"/>
          <ac:graphicFrameMkLst>
            <pc:docMk/>
            <pc:sldMk cId="1061994110" sldId="995"/>
            <ac:graphicFrameMk id="4" creationId="{7CF5965E-AF3B-0D9A-9D70-E2F468D80943}"/>
          </ac:graphicFrameMkLst>
        </pc:graphicFrameChg>
        <pc:picChg chg="add del mod">
          <ac:chgData name="Schultz Mette - SLF" userId="ad93a571-de5f-482c-9127-50b850413d0d" providerId="ADAL" clId="{42B35C06-FA7B-4367-8CFE-015A157A7C9E}" dt="2023-05-25T15:09:29.293" v="524" actId="478"/>
          <ac:picMkLst>
            <pc:docMk/>
            <pc:sldMk cId="1061994110" sldId="995"/>
            <ac:picMk id="9" creationId="{2A998F11-3974-D3B3-17BB-1C9218506CC4}"/>
          </ac:picMkLst>
        </pc:picChg>
        <pc:picChg chg="add mod">
          <ac:chgData name="Schultz Mette - SLF" userId="ad93a571-de5f-482c-9127-50b850413d0d" providerId="ADAL" clId="{42B35C06-FA7B-4367-8CFE-015A157A7C9E}" dt="2023-05-25T15:09:06.001" v="522" actId="1076"/>
          <ac:picMkLst>
            <pc:docMk/>
            <pc:sldMk cId="1061994110" sldId="995"/>
            <ac:picMk id="10" creationId="{64A4BA54-94AF-5076-A2FE-4FB3D1F1CCA5}"/>
          </ac:picMkLst>
        </pc:picChg>
        <pc:picChg chg="add mod">
          <ac:chgData name="Schultz Mette - SLF" userId="ad93a571-de5f-482c-9127-50b850413d0d" providerId="ADAL" clId="{42B35C06-FA7B-4367-8CFE-015A157A7C9E}" dt="2023-05-25T15:09:06.001" v="522" actId="1076"/>
          <ac:picMkLst>
            <pc:docMk/>
            <pc:sldMk cId="1061994110" sldId="995"/>
            <ac:picMk id="11" creationId="{F0EFDD86-18C9-9876-E351-00BF9F03EB77}"/>
          </ac:picMkLst>
        </pc:picChg>
        <pc:picChg chg="add mod">
          <ac:chgData name="Schultz Mette - SLF" userId="ad93a571-de5f-482c-9127-50b850413d0d" providerId="ADAL" clId="{42B35C06-FA7B-4367-8CFE-015A157A7C9E}" dt="2023-05-25T15:09:39.619" v="536" actId="1038"/>
          <ac:picMkLst>
            <pc:docMk/>
            <pc:sldMk cId="1061994110" sldId="995"/>
            <ac:picMk id="12" creationId="{03C6D866-F0DC-5F56-C32E-8DE29CCAE7B4}"/>
          </ac:picMkLst>
        </pc:picChg>
      </pc:sldChg>
      <pc:sldChg chg="addSp delSp modSp new mod">
        <pc:chgData name="Schultz Mette - SLF" userId="ad93a571-de5f-482c-9127-50b850413d0d" providerId="ADAL" clId="{42B35C06-FA7B-4367-8CFE-015A157A7C9E}" dt="2023-05-25T15:13:35.400" v="670" actId="1037"/>
        <pc:sldMkLst>
          <pc:docMk/>
          <pc:sldMk cId="2876614876" sldId="996"/>
        </pc:sldMkLst>
        <pc:spChg chg="del">
          <ac:chgData name="Schultz Mette - SLF" userId="ad93a571-de5f-482c-9127-50b850413d0d" providerId="ADAL" clId="{42B35C06-FA7B-4367-8CFE-015A157A7C9E}" dt="2023-05-25T15:10:52.408" v="550" actId="478"/>
          <ac:spMkLst>
            <pc:docMk/>
            <pc:sldMk cId="2876614876" sldId="996"/>
            <ac:spMk id="2" creationId="{C548BAC3-FF9D-A844-DA5A-A85F324703BA}"/>
          </ac:spMkLst>
        </pc:spChg>
        <pc:spChg chg="del">
          <ac:chgData name="Schultz Mette - SLF" userId="ad93a571-de5f-482c-9127-50b850413d0d" providerId="ADAL" clId="{42B35C06-FA7B-4367-8CFE-015A157A7C9E}" dt="2023-05-25T15:10:52.408" v="550" actId="478"/>
          <ac:spMkLst>
            <pc:docMk/>
            <pc:sldMk cId="2876614876" sldId="996"/>
            <ac:spMk id="3" creationId="{6AEF7F97-657B-860E-EC82-3E9361CD8F90}"/>
          </ac:spMkLst>
        </pc:spChg>
        <pc:spChg chg="add mod">
          <ac:chgData name="Schultz Mette - SLF" userId="ad93a571-de5f-482c-9127-50b850413d0d" providerId="ADAL" clId="{42B35C06-FA7B-4367-8CFE-015A157A7C9E}" dt="2023-05-25T15:13:35.400" v="670" actId="1037"/>
          <ac:spMkLst>
            <pc:docMk/>
            <pc:sldMk cId="2876614876" sldId="996"/>
            <ac:spMk id="4" creationId="{A854F8E0-D3ED-5330-C59F-A6EE0FB2EEA4}"/>
          </ac:spMkLst>
        </pc:spChg>
        <pc:spChg chg="add del mod">
          <ac:chgData name="Schultz Mette - SLF" userId="ad93a571-de5f-482c-9127-50b850413d0d" providerId="ADAL" clId="{42B35C06-FA7B-4367-8CFE-015A157A7C9E}" dt="2023-05-25T15:12:10.489" v="607" actId="478"/>
          <ac:spMkLst>
            <pc:docMk/>
            <pc:sldMk cId="2876614876" sldId="996"/>
            <ac:spMk id="5" creationId="{C90175FC-F710-B805-9B99-5527A915B655}"/>
          </ac:spMkLst>
        </pc:spChg>
        <pc:spChg chg="add del mod">
          <ac:chgData name="Schultz Mette - SLF" userId="ad93a571-de5f-482c-9127-50b850413d0d" providerId="ADAL" clId="{42B35C06-FA7B-4367-8CFE-015A157A7C9E}" dt="2023-05-25T15:12:43.998" v="615" actId="478"/>
          <ac:spMkLst>
            <pc:docMk/>
            <pc:sldMk cId="2876614876" sldId="996"/>
            <ac:spMk id="6" creationId="{778CCEB1-2DD1-5F99-47E6-D267DA3C1A6A}"/>
          </ac:spMkLst>
        </pc:spChg>
        <pc:spChg chg="add mod">
          <ac:chgData name="Schultz Mette - SLF" userId="ad93a571-de5f-482c-9127-50b850413d0d" providerId="ADAL" clId="{42B35C06-FA7B-4367-8CFE-015A157A7C9E}" dt="2023-05-25T15:13:12.891" v="658" actId="1036"/>
          <ac:spMkLst>
            <pc:docMk/>
            <pc:sldMk cId="2876614876" sldId="996"/>
            <ac:spMk id="7" creationId="{A1D377F9-4417-B2A0-3527-A97563032210}"/>
          </ac:spMkLst>
        </pc:spChg>
        <pc:spChg chg="add mod">
          <ac:chgData name="Schultz Mette - SLF" userId="ad93a571-de5f-482c-9127-50b850413d0d" providerId="ADAL" clId="{42B35C06-FA7B-4367-8CFE-015A157A7C9E}" dt="2023-05-25T15:13:25.862" v="661" actId="1076"/>
          <ac:spMkLst>
            <pc:docMk/>
            <pc:sldMk cId="2876614876" sldId="996"/>
            <ac:spMk id="8" creationId="{DC77E72E-E4DD-DB92-EF14-E885FC11EE19}"/>
          </ac:spMkLst>
        </pc:spChg>
        <pc:spChg chg="add mod">
          <ac:chgData name="Schultz Mette - SLF" userId="ad93a571-de5f-482c-9127-50b850413d0d" providerId="ADAL" clId="{42B35C06-FA7B-4367-8CFE-015A157A7C9E}" dt="2023-05-25T15:13:35.400" v="670" actId="1037"/>
          <ac:spMkLst>
            <pc:docMk/>
            <pc:sldMk cId="2876614876" sldId="996"/>
            <ac:spMk id="14" creationId="{DBF6D33E-2BB7-F721-B849-F996C7801D7A}"/>
          </ac:spMkLst>
        </pc:spChg>
        <pc:spChg chg="add mod">
          <ac:chgData name="Schultz Mette - SLF" userId="ad93a571-de5f-482c-9127-50b850413d0d" providerId="ADAL" clId="{42B35C06-FA7B-4367-8CFE-015A157A7C9E}" dt="2023-05-25T15:13:35.400" v="670" actId="1037"/>
          <ac:spMkLst>
            <pc:docMk/>
            <pc:sldMk cId="2876614876" sldId="996"/>
            <ac:spMk id="15" creationId="{A574CB9C-FCC5-5556-40FF-2A51478B5EA8}"/>
          </ac:spMkLst>
        </pc:spChg>
        <pc:graphicFrameChg chg="add mod modGraphic">
          <ac:chgData name="Schultz Mette - SLF" userId="ad93a571-de5f-482c-9127-50b850413d0d" providerId="ADAL" clId="{42B35C06-FA7B-4367-8CFE-015A157A7C9E}" dt="2023-05-25T15:13:12.891" v="658" actId="1036"/>
          <ac:graphicFrameMkLst>
            <pc:docMk/>
            <pc:sldMk cId="2876614876" sldId="996"/>
            <ac:graphicFrameMk id="12" creationId="{EF134CCB-EAAA-FE69-2DAD-BA4112B9F7FA}"/>
          </ac:graphicFrameMkLst>
        </pc:graphicFrameChg>
        <pc:picChg chg="add del mod">
          <ac:chgData name="Schultz Mette - SLF" userId="ad93a571-de5f-482c-9127-50b850413d0d" providerId="ADAL" clId="{42B35C06-FA7B-4367-8CFE-015A157A7C9E}" dt="2023-05-25T15:11:30.181" v="558" actId="478"/>
          <ac:picMkLst>
            <pc:docMk/>
            <pc:sldMk cId="2876614876" sldId="996"/>
            <ac:picMk id="9" creationId="{31F2BADD-4230-5F97-32B2-608B815E2B8B}"/>
          </ac:picMkLst>
        </pc:picChg>
        <pc:picChg chg="add del mod">
          <ac:chgData name="Schultz Mette - SLF" userId="ad93a571-de5f-482c-9127-50b850413d0d" providerId="ADAL" clId="{42B35C06-FA7B-4367-8CFE-015A157A7C9E}" dt="2023-05-25T15:12:29.700" v="613" actId="478"/>
          <ac:picMkLst>
            <pc:docMk/>
            <pc:sldMk cId="2876614876" sldId="996"/>
            <ac:picMk id="10" creationId="{2E0BA4A0-EF82-3518-8658-8B29147A5B80}"/>
          </ac:picMkLst>
        </pc:picChg>
        <pc:picChg chg="add del mod">
          <ac:chgData name="Schultz Mette - SLF" userId="ad93a571-de5f-482c-9127-50b850413d0d" providerId="ADAL" clId="{42B35C06-FA7B-4367-8CFE-015A157A7C9E}" dt="2023-05-25T15:12:28.060" v="612" actId="478"/>
          <ac:picMkLst>
            <pc:docMk/>
            <pc:sldMk cId="2876614876" sldId="996"/>
            <ac:picMk id="11" creationId="{B9ED92BF-055A-A513-FAC5-F1F14BF2D7C9}"/>
          </ac:picMkLst>
        </pc:picChg>
        <pc:picChg chg="add del mod">
          <ac:chgData name="Schultz Mette - SLF" userId="ad93a571-de5f-482c-9127-50b850413d0d" providerId="ADAL" clId="{42B35C06-FA7B-4367-8CFE-015A157A7C9E}" dt="2023-05-25T15:11:42.381" v="602" actId="478"/>
          <ac:picMkLst>
            <pc:docMk/>
            <pc:sldMk cId="2876614876" sldId="996"/>
            <ac:picMk id="13" creationId="{8BC197C3-AC35-5B05-E065-7E7FFFF0EA06}"/>
          </ac:picMkLst>
        </pc:picChg>
        <pc:picChg chg="add mod">
          <ac:chgData name="Schultz Mette - SLF" userId="ad93a571-de5f-482c-9127-50b850413d0d" providerId="ADAL" clId="{42B35C06-FA7B-4367-8CFE-015A157A7C9E}" dt="2023-05-25T15:13:35.400" v="670" actId="1037"/>
          <ac:picMkLst>
            <pc:docMk/>
            <pc:sldMk cId="2876614876" sldId="996"/>
            <ac:picMk id="16" creationId="{B1D898CB-5B40-8555-C2A0-081DCAB6BD43}"/>
          </ac:picMkLst>
        </pc:picChg>
        <pc:picChg chg="add mod">
          <ac:chgData name="Schultz Mette - SLF" userId="ad93a571-de5f-482c-9127-50b850413d0d" providerId="ADAL" clId="{42B35C06-FA7B-4367-8CFE-015A157A7C9E}" dt="2023-05-25T15:13:35.400" v="670" actId="1037"/>
          <ac:picMkLst>
            <pc:docMk/>
            <pc:sldMk cId="2876614876" sldId="996"/>
            <ac:picMk id="17" creationId="{01197B8F-EC33-83E8-E01A-B1254409FF87}"/>
          </ac:picMkLst>
        </pc:picChg>
        <pc:picChg chg="add mod">
          <ac:chgData name="Schultz Mette - SLF" userId="ad93a571-de5f-482c-9127-50b850413d0d" providerId="ADAL" clId="{42B35C06-FA7B-4367-8CFE-015A157A7C9E}" dt="2023-05-25T15:13:35.400" v="670" actId="1037"/>
          <ac:picMkLst>
            <pc:docMk/>
            <pc:sldMk cId="2876614876" sldId="996"/>
            <ac:picMk id="18" creationId="{7D56E763-BC95-ABFA-6A94-A3130B0F8FD9}"/>
          </ac:picMkLst>
        </pc:picChg>
      </pc:sldChg>
      <pc:sldChg chg="add del">
        <pc:chgData name="Schultz Mette - SLF" userId="ad93a571-de5f-482c-9127-50b850413d0d" providerId="ADAL" clId="{42B35C06-FA7B-4367-8CFE-015A157A7C9E}" dt="2023-05-25T15:10:44.199" v="547" actId="47"/>
        <pc:sldMkLst>
          <pc:docMk/>
          <pc:sldMk cId="3658995542" sldId="996"/>
        </pc:sldMkLst>
      </pc:sldChg>
      <pc:sldChg chg="addSp delSp modSp new mod modClrScheme chgLayout">
        <pc:chgData name="Schultz Mette - SLF" userId="ad93a571-de5f-482c-9127-50b850413d0d" providerId="ADAL" clId="{42B35C06-FA7B-4367-8CFE-015A157A7C9E}" dt="2023-05-25T15:14:34.163" v="684" actId="1076"/>
        <pc:sldMkLst>
          <pc:docMk/>
          <pc:sldMk cId="1029164575" sldId="997"/>
        </pc:sldMkLst>
        <pc:spChg chg="del">
          <ac:chgData name="Schultz Mette - SLF" userId="ad93a571-de5f-482c-9127-50b850413d0d" providerId="ADAL" clId="{42B35C06-FA7B-4367-8CFE-015A157A7C9E}" dt="2023-05-25T15:13:57" v="675" actId="26606"/>
          <ac:spMkLst>
            <pc:docMk/>
            <pc:sldMk cId="1029164575" sldId="997"/>
            <ac:spMk id="2" creationId="{F9151558-6C73-2D70-858C-39984B6D53DA}"/>
          </ac:spMkLst>
        </pc:spChg>
        <pc:spChg chg="del">
          <ac:chgData name="Schultz Mette - SLF" userId="ad93a571-de5f-482c-9127-50b850413d0d" providerId="ADAL" clId="{42B35C06-FA7B-4367-8CFE-015A157A7C9E}" dt="2023-05-25T15:13:57" v="675" actId="26606"/>
          <ac:spMkLst>
            <pc:docMk/>
            <pc:sldMk cId="1029164575" sldId="997"/>
            <ac:spMk id="3" creationId="{330E0E1B-8B32-60EA-9704-08E05C84BAA0}"/>
          </ac:spMkLst>
        </pc:spChg>
        <pc:spChg chg="del">
          <ac:chgData name="Schultz Mette - SLF" userId="ad93a571-de5f-482c-9127-50b850413d0d" providerId="ADAL" clId="{42B35C06-FA7B-4367-8CFE-015A157A7C9E}" dt="2023-05-25T15:13:57" v="675" actId="26606"/>
          <ac:spMkLst>
            <pc:docMk/>
            <pc:sldMk cId="1029164575" sldId="997"/>
            <ac:spMk id="4" creationId="{3374405C-410F-F69F-3D5B-F0DE9094597D}"/>
          </ac:spMkLst>
        </pc:spChg>
        <pc:spChg chg="add mod">
          <ac:chgData name="Schultz Mette - SLF" userId="ad93a571-de5f-482c-9127-50b850413d0d" providerId="ADAL" clId="{42B35C06-FA7B-4367-8CFE-015A157A7C9E}" dt="2023-05-25T15:14:21.674" v="681" actId="108"/>
          <ac:spMkLst>
            <pc:docMk/>
            <pc:sldMk cId="1029164575" sldId="997"/>
            <ac:spMk id="6" creationId="{DACD152C-BF60-9617-7A10-A87434640211}"/>
          </ac:spMkLst>
        </pc:spChg>
        <pc:spChg chg="add mod">
          <ac:chgData name="Schultz Mette - SLF" userId="ad93a571-de5f-482c-9127-50b850413d0d" providerId="ADAL" clId="{42B35C06-FA7B-4367-8CFE-015A157A7C9E}" dt="2023-05-25T15:14:34.163" v="684" actId="1076"/>
          <ac:spMkLst>
            <pc:docMk/>
            <pc:sldMk cId="1029164575" sldId="997"/>
            <ac:spMk id="7" creationId="{3C62B319-D352-9795-5861-FDEC23672185}"/>
          </ac:spMkLst>
        </pc:spChg>
        <pc:spChg chg="add del mod">
          <ac:chgData name="Schultz Mette - SLF" userId="ad93a571-de5f-482c-9127-50b850413d0d" providerId="ADAL" clId="{42B35C06-FA7B-4367-8CFE-015A157A7C9E}" dt="2023-05-25T15:14:06.680" v="678" actId="478"/>
          <ac:spMkLst>
            <pc:docMk/>
            <pc:sldMk cId="1029164575" sldId="997"/>
            <ac:spMk id="10" creationId="{4B6ED1ED-F55F-5900-E41F-9F9769924A41}"/>
          </ac:spMkLst>
        </pc:spChg>
        <pc:spChg chg="add del mod">
          <ac:chgData name="Schultz Mette - SLF" userId="ad93a571-de5f-482c-9127-50b850413d0d" providerId="ADAL" clId="{42B35C06-FA7B-4367-8CFE-015A157A7C9E}" dt="2023-05-25T15:14:05.147" v="677" actId="478"/>
          <ac:spMkLst>
            <pc:docMk/>
            <pc:sldMk cId="1029164575" sldId="997"/>
            <ac:spMk id="12" creationId="{8DCE56A3-B7BF-0C53-92FD-FD809A946C6B}"/>
          </ac:spMkLst>
        </pc:spChg>
        <pc:picChg chg="add mod">
          <ac:chgData name="Schultz Mette - SLF" userId="ad93a571-de5f-482c-9127-50b850413d0d" providerId="ADAL" clId="{42B35C06-FA7B-4367-8CFE-015A157A7C9E}" dt="2023-05-25T15:13:57" v="675" actId="26606"/>
          <ac:picMkLst>
            <pc:docMk/>
            <pc:sldMk cId="1029164575" sldId="997"/>
            <ac:picMk id="5" creationId="{FAC2D0E9-F007-7987-A9F7-3B2C6CC9FE96}"/>
          </ac:picMkLst>
        </pc:picChg>
      </pc:sldChg>
      <pc:sldChg chg="addSp delSp modSp new mod modClrScheme chgLayout modNotesTx">
        <pc:chgData name="Schultz Mette - SLF" userId="ad93a571-de5f-482c-9127-50b850413d0d" providerId="ADAL" clId="{42B35C06-FA7B-4367-8CFE-015A157A7C9E}" dt="2023-05-25T15:16:11.149" v="709" actId="1076"/>
        <pc:sldMkLst>
          <pc:docMk/>
          <pc:sldMk cId="2995976454" sldId="998"/>
        </pc:sldMkLst>
        <pc:spChg chg="del">
          <ac:chgData name="Schultz Mette - SLF" userId="ad93a571-de5f-482c-9127-50b850413d0d" providerId="ADAL" clId="{42B35C06-FA7B-4367-8CFE-015A157A7C9E}" dt="2023-05-25T15:14:43.479" v="687" actId="478"/>
          <ac:spMkLst>
            <pc:docMk/>
            <pc:sldMk cId="2995976454" sldId="998"/>
            <ac:spMk id="2" creationId="{4A51A635-3847-F2AE-9499-2CF049A6933A}"/>
          </ac:spMkLst>
        </pc:spChg>
        <pc:spChg chg="del">
          <ac:chgData name="Schultz Mette - SLF" userId="ad93a571-de5f-482c-9127-50b850413d0d" providerId="ADAL" clId="{42B35C06-FA7B-4367-8CFE-015A157A7C9E}" dt="2023-05-25T15:14:43.479" v="687" actId="478"/>
          <ac:spMkLst>
            <pc:docMk/>
            <pc:sldMk cId="2995976454" sldId="998"/>
            <ac:spMk id="3" creationId="{F74BC295-CDBF-8E44-2AB4-E23C26D4C248}"/>
          </ac:spMkLst>
        </pc:spChg>
        <pc:spChg chg="del">
          <ac:chgData name="Schultz Mette - SLF" userId="ad93a571-de5f-482c-9127-50b850413d0d" providerId="ADAL" clId="{42B35C06-FA7B-4367-8CFE-015A157A7C9E}" dt="2023-05-25T15:14:43.479" v="687" actId="478"/>
          <ac:spMkLst>
            <pc:docMk/>
            <pc:sldMk cId="2995976454" sldId="998"/>
            <ac:spMk id="4" creationId="{6DB5D3FB-C5A1-7472-6D19-5E55F6211527}"/>
          </ac:spMkLst>
        </pc:spChg>
        <pc:spChg chg="add mod ord">
          <ac:chgData name="Schultz Mette - SLF" userId="ad93a571-de5f-482c-9127-50b850413d0d" providerId="ADAL" clId="{42B35C06-FA7B-4367-8CFE-015A157A7C9E}" dt="2023-05-25T15:15:51.714" v="706" actId="1076"/>
          <ac:spMkLst>
            <pc:docMk/>
            <pc:sldMk cId="2995976454" sldId="998"/>
            <ac:spMk id="6" creationId="{02A2C547-41FF-3C51-A9EC-A86B39B5607C}"/>
          </ac:spMkLst>
        </pc:spChg>
        <pc:spChg chg="add mod">
          <ac:chgData name="Schultz Mette - SLF" userId="ad93a571-de5f-482c-9127-50b850413d0d" providerId="ADAL" clId="{42B35C06-FA7B-4367-8CFE-015A157A7C9E}" dt="2023-05-25T15:16:11.149" v="709" actId="1076"/>
          <ac:spMkLst>
            <pc:docMk/>
            <pc:sldMk cId="2995976454" sldId="998"/>
            <ac:spMk id="7" creationId="{9A409EBF-EA4E-926D-1B6E-7A3FC4E30913}"/>
          </ac:spMkLst>
        </pc:spChg>
        <pc:picChg chg="add del mod">
          <ac:chgData name="Schultz Mette - SLF" userId="ad93a571-de5f-482c-9127-50b850413d0d" providerId="ADAL" clId="{42B35C06-FA7B-4367-8CFE-015A157A7C9E}" dt="2023-05-25T15:15:08.698" v="694" actId="21"/>
          <ac:picMkLst>
            <pc:docMk/>
            <pc:sldMk cId="2995976454" sldId="998"/>
            <ac:picMk id="5" creationId="{40B68E4C-FA2C-4876-23D9-4D423DE6C1C0}"/>
          </ac:picMkLst>
        </pc:picChg>
        <pc:picChg chg="add mod">
          <ac:chgData name="Schultz Mette - SLF" userId="ad93a571-de5f-482c-9127-50b850413d0d" providerId="ADAL" clId="{42B35C06-FA7B-4367-8CFE-015A157A7C9E}" dt="2023-05-25T15:15:11.979" v="696" actId="26606"/>
          <ac:picMkLst>
            <pc:docMk/>
            <pc:sldMk cId="2995976454" sldId="998"/>
            <ac:picMk id="8" creationId="{CCEAABD1-B395-665C-AC43-C8401849D6B9}"/>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34A907-EAA3-4700-AB73-3FDE7AD6B0F1}" type="datetimeFigureOut">
              <a:rPr lang="sv-SE" smtClean="0"/>
              <a:t>2023-05-25</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1ACDDA-ECDF-441D-AA30-F627962CB67D}" type="datetimeFigureOut">
              <a:rPr lang="sv-SE" smtClean="0"/>
              <a:t>2023-05-25</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Med verksamhetsdialogen främjar vi verksamhetens utveckling och tar tillvara förmågor och engagemang samt stimulerar till delaktighet och samverkan.</a:t>
            </a: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2</a:t>
            </a:fld>
            <a:endParaRPr lang="sv-SE"/>
          </a:p>
        </p:txBody>
      </p:sp>
    </p:spTree>
    <p:extLst>
      <p:ext uri="{BB962C8B-B14F-4D97-AF65-F5344CB8AC3E}">
        <p14:creationId xmlns:p14="http://schemas.microsoft.com/office/powerpoint/2010/main" val="1305430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Den</a:t>
            </a:r>
            <a:r>
              <a:rPr lang="sv-SE" baseline="0" dirty="0"/>
              <a:t> dialog ni har kring uppdraget med möjligheter respektive utmaningar syftar till att landa in i verksamhetsdialogen med ett mer övergripande perspektiv.</a:t>
            </a:r>
            <a:endParaRPr lang="sv-SE"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4</a:t>
            </a:fld>
            <a:endParaRPr lang="sv-SE"/>
          </a:p>
        </p:txBody>
      </p:sp>
    </p:spTree>
    <p:extLst>
      <p:ext uri="{BB962C8B-B14F-4D97-AF65-F5344CB8AC3E}">
        <p14:creationId xmlns:p14="http://schemas.microsoft.com/office/powerpoint/2010/main" val="813121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Syftet är att medvetandegöra och uppmärksamma</a:t>
            </a:r>
            <a:r>
              <a:rPr lang="sv-SE" baseline="0" dirty="0"/>
              <a:t> vad vi har i verksamhetsplanen på längre sikt.</a:t>
            </a:r>
            <a:r>
              <a:rPr lang="sv-SE" dirty="0"/>
              <a:t> Passa på att reflektera. Är detta</a:t>
            </a:r>
            <a:r>
              <a:rPr lang="sv-SE" baseline="0" dirty="0"/>
              <a:t> fortfarande </a:t>
            </a:r>
            <a:r>
              <a:rPr lang="sv-SE" dirty="0"/>
              <a:t>relevant?</a:t>
            </a:r>
            <a:r>
              <a:rPr lang="sv-SE" baseline="0" dirty="0"/>
              <a:t> Gäller det fortfarande? Något som vi bör ändra?</a:t>
            </a:r>
            <a:endParaRPr lang="sv-SE"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9</a:t>
            </a:fld>
            <a:endParaRPr lang="sv-SE"/>
          </a:p>
        </p:txBody>
      </p:sp>
    </p:spTree>
    <p:extLst>
      <p:ext uri="{BB962C8B-B14F-4D97-AF65-F5344CB8AC3E}">
        <p14:creationId xmlns:p14="http://schemas.microsoft.com/office/powerpoint/2010/main" val="2415845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Den</a:t>
            </a:r>
            <a:r>
              <a:rPr lang="sv-SE" baseline="0" dirty="0"/>
              <a:t> dialog ni har kring uppdraget med möjligheter respektive utmaningar syftar till att landa in i verksamhetsdialogen med ett mer övergripande perspektiv.</a:t>
            </a:r>
            <a:endParaRPr lang="sv-SE"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11</a:t>
            </a:fld>
            <a:endParaRPr lang="sv-SE"/>
          </a:p>
        </p:txBody>
      </p:sp>
    </p:spTree>
    <p:extLst>
      <p:ext uri="{BB962C8B-B14F-4D97-AF65-F5344CB8AC3E}">
        <p14:creationId xmlns:p14="http://schemas.microsoft.com/office/powerpoint/2010/main" val="1146272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Syftet är att medvetandegöra och uppmärksamma</a:t>
            </a:r>
            <a:r>
              <a:rPr lang="sv-SE" baseline="0" dirty="0"/>
              <a:t> vad vi har i verksamhetsplanen på längre sikt.</a:t>
            </a:r>
            <a:r>
              <a:rPr lang="sv-SE" dirty="0"/>
              <a:t> Passa på att reflektera. Är detta</a:t>
            </a:r>
            <a:r>
              <a:rPr lang="sv-SE" baseline="0" dirty="0"/>
              <a:t> fortfarande </a:t>
            </a:r>
            <a:r>
              <a:rPr lang="sv-SE" dirty="0"/>
              <a:t>relevant?</a:t>
            </a:r>
            <a:r>
              <a:rPr lang="sv-SE" baseline="0" dirty="0"/>
              <a:t> Gäller det fortfarande? Något som vi bör ändra?</a:t>
            </a:r>
            <a:endParaRPr lang="sv-SE"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16</a:t>
            </a:fld>
            <a:endParaRPr lang="sv-SE"/>
          </a:p>
        </p:txBody>
      </p:sp>
    </p:spTree>
    <p:extLst>
      <p:ext uri="{BB962C8B-B14F-4D97-AF65-F5344CB8AC3E}">
        <p14:creationId xmlns:p14="http://schemas.microsoft.com/office/powerpoint/2010/main" val="2760277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Den</a:t>
            </a:r>
            <a:r>
              <a:rPr lang="sv-SE" baseline="0" dirty="0"/>
              <a:t> dialog ni har kring uppdraget med möjligheter respektive utmaningar syftar till att landa in i verksamhetsdialogen med ett mer övergripande perspektiv.</a:t>
            </a:r>
            <a:endParaRPr lang="sv-SE"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18</a:t>
            </a:fld>
            <a:endParaRPr lang="sv-SE"/>
          </a:p>
        </p:txBody>
      </p:sp>
    </p:spTree>
    <p:extLst>
      <p:ext uri="{BB962C8B-B14F-4D97-AF65-F5344CB8AC3E}">
        <p14:creationId xmlns:p14="http://schemas.microsoft.com/office/powerpoint/2010/main" val="1583145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Syftet är att medvetandegöra och uppmärksamma</a:t>
            </a:r>
            <a:r>
              <a:rPr lang="sv-SE" baseline="0" dirty="0"/>
              <a:t> vad vi har i verksamhetsplanen på längre sikt.</a:t>
            </a:r>
            <a:r>
              <a:rPr lang="sv-SE" dirty="0"/>
              <a:t> Passa på att reflektera. Är detta</a:t>
            </a:r>
            <a:r>
              <a:rPr lang="sv-SE" baseline="0" dirty="0"/>
              <a:t> fortfarande </a:t>
            </a:r>
            <a:r>
              <a:rPr lang="sv-SE" dirty="0"/>
              <a:t>relevant?</a:t>
            </a:r>
            <a:r>
              <a:rPr lang="sv-SE" baseline="0" dirty="0"/>
              <a:t> Gäller det fortfarande? Något som vi bör ändra?</a:t>
            </a:r>
            <a:endParaRPr lang="sv-SE"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23</a:t>
            </a:fld>
            <a:endParaRPr lang="sv-SE"/>
          </a:p>
        </p:txBody>
      </p:sp>
    </p:spTree>
    <p:extLst>
      <p:ext uri="{BB962C8B-B14F-4D97-AF65-F5344CB8AC3E}">
        <p14:creationId xmlns:p14="http://schemas.microsoft.com/office/powerpoint/2010/main" val="9639631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C03C412-E5E0-E79A-BF43-C55DA58A8547}"/>
              </a:ext>
            </a:extLst>
          </p:cNvPr>
          <p:cNvSpPr/>
          <p:nvPr userDrawn="1"/>
        </p:nvSpPr>
        <p:spPr>
          <a:xfrm>
            <a:off x="10768800" y="295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endParaRPr lang="sv-SE" dirty="0"/>
          </a:p>
        </p:txBody>
      </p:sp>
    </p:spTree>
    <p:extLst>
      <p:ext uri="{BB962C8B-B14F-4D97-AF65-F5344CB8AC3E}">
        <p14:creationId xmlns:p14="http://schemas.microsoft.com/office/powerpoint/2010/main" val="1564177235"/>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Tree>
    <p:extLst>
      <p:ext uri="{BB962C8B-B14F-4D97-AF65-F5344CB8AC3E}">
        <p14:creationId xmlns:p14="http://schemas.microsoft.com/office/powerpoint/2010/main" val="323233130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1255813"/>
            <a:ext cx="936000" cy="936000"/>
          </a:xfrm>
          <a:prstGeom prst="rect">
            <a:avLst/>
          </a:prstGeom>
        </p:spPr>
      </p:pic>
    </p:spTree>
    <p:extLst>
      <p:ext uri="{BB962C8B-B14F-4D97-AF65-F5344CB8AC3E}">
        <p14:creationId xmlns:p14="http://schemas.microsoft.com/office/powerpoint/2010/main" val="227293283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7046860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15963144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355871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62574960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21001992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96115112"/>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741CD61-46B5-4EC0-6372-56E0193FDFFA}"/>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244830967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18294442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07BC12F-692E-C6EC-7ED9-B6552DA150D5}"/>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r>
              <a:rPr lang="sv-SE"/>
              <a:t>Klicka på ikonen för att lägga till en bild</a:t>
            </a:r>
            <a:endParaRPr lang="sv-SE" dirty="0"/>
          </a:p>
        </p:txBody>
      </p:sp>
    </p:spTree>
    <p:extLst>
      <p:ext uri="{BB962C8B-B14F-4D97-AF65-F5344CB8AC3E}">
        <p14:creationId xmlns:p14="http://schemas.microsoft.com/office/powerpoint/2010/main" val="39887535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ABD02C8-03A3-8AFE-D8A0-966C11C8343F}"/>
              </a:ext>
            </a:extLst>
          </p:cNvPr>
          <p:cNvSpPr/>
          <p:nvPr userDrawn="1"/>
        </p:nvSpPr>
        <p:spPr>
          <a:xfrm>
            <a:off x="10768800" y="295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337137717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Tree>
    <p:extLst>
      <p:ext uri="{BB962C8B-B14F-4D97-AF65-F5344CB8AC3E}">
        <p14:creationId xmlns:p14="http://schemas.microsoft.com/office/powerpoint/2010/main" val="256615454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1255813"/>
            <a:ext cx="935480" cy="936000"/>
          </a:xfrm>
          <a:prstGeom prst="rect">
            <a:avLst/>
          </a:prstGeom>
        </p:spPr>
      </p:pic>
    </p:spTree>
    <p:extLst>
      <p:ext uri="{BB962C8B-B14F-4D97-AF65-F5344CB8AC3E}">
        <p14:creationId xmlns:p14="http://schemas.microsoft.com/office/powerpoint/2010/main" val="214248992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43223315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890257247"/>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937397285"/>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216279251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58364135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61143513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7EC2C2B-6B04-19F7-0998-92E1897676E1}"/>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298784329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255089042"/>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0FB093E-D9BE-A64C-7F32-26C182FC55C2}"/>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397475322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988D454-77BB-347D-11EC-1BB11729F0D8}"/>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343601644"/>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275556602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1769562236"/>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08105684"/>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3778831563"/>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709063254"/>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48902985"/>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8152958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529865228"/>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AC383C6-796B-F29D-7137-55C9EC0376F6}"/>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327017201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931608280"/>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E6DAF0A-6B85-A239-49DF-C17884E0DEC3}"/>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496734606"/>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78BA074-6E04-C44F-8577-16A4BDF78F3C}"/>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43402682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3001846542"/>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2335595562"/>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20220209"/>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488770856"/>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368646396"/>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98873758"/>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296109179"/>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105130876"/>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96700E7-B5FD-F003-E51B-BD4DAAE8FE5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79495385"/>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242779171"/>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DF8636-0D14-752B-1CB3-627509B6191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3766430292"/>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FB78850D-C698-E80C-E050-6BCB4D42A610}"/>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85949790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Tree>
    <p:extLst>
      <p:ext uri="{BB962C8B-B14F-4D97-AF65-F5344CB8AC3E}">
        <p14:creationId xmlns:p14="http://schemas.microsoft.com/office/powerpoint/2010/main" val="964581902"/>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1255813"/>
            <a:ext cx="935097" cy="936000"/>
          </a:xfrm>
          <a:prstGeom prst="rect">
            <a:avLst/>
          </a:prstGeom>
        </p:spPr>
      </p:pic>
    </p:spTree>
    <p:extLst>
      <p:ext uri="{BB962C8B-B14F-4D97-AF65-F5344CB8AC3E}">
        <p14:creationId xmlns:p14="http://schemas.microsoft.com/office/powerpoint/2010/main" val="4069423252"/>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2067386703"/>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1831496451"/>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534532093"/>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677335133"/>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4107332449"/>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171543113"/>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3C6CBC3-7981-30B4-E74B-B4C9AC8C10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1842654747"/>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4099380547"/>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64E026E-AB14-1166-1496-592AC4FC6B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2653540011"/>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266DF855-C6D6-E391-B1B8-76CB196ECFE6}"/>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291102406"/>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Tree>
    <p:extLst>
      <p:ext uri="{BB962C8B-B14F-4D97-AF65-F5344CB8AC3E}">
        <p14:creationId xmlns:p14="http://schemas.microsoft.com/office/powerpoint/2010/main" val="1210742092"/>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1255813"/>
            <a:ext cx="935027" cy="936000"/>
          </a:xfrm>
          <a:prstGeom prst="rect">
            <a:avLst/>
          </a:prstGeom>
        </p:spPr>
      </p:pic>
    </p:spTree>
    <p:extLst>
      <p:ext uri="{BB962C8B-B14F-4D97-AF65-F5344CB8AC3E}">
        <p14:creationId xmlns:p14="http://schemas.microsoft.com/office/powerpoint/2010/main" val="1978602015"/>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791693951"/>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1211442140"/>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688420352"/>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2430756313"/>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661858319"/>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764828404"/>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D1B079B-828A-3AED-E40C-7D9A72D76A13}"/>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556352002"/>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024036168"/>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429160D-1D43-669D-96CC-93628242BAB0}"/>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524106257"/>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3" name="Rektangel 2">
            <a:extLst>
              <a:ext uri="{FF2B5EF4-FFF2-40B4-BE49-F238E27FC236}">
                <a16:creationId xmlns:a16="http://schemas.microsoft.com/office/drawing/2014/main" id="{C8B292A0-02B3-063C-95DB-F1C5C28C76D5}"/>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1560029901"/>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Tree>
    <p:extLst>
      <p:ext uri="{BB962C8B-B14F-4D97-AF65-F5344CB8AC3E}">
        <p14:creationId xmlns:p14="http://schemas.microsoft.com/office/powerpoint/2010/main" val="1198519891"/>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1255813"/>
            <a:ext cx="934994" cy="936000"/>
          </a:xfrm>
          <a:prstGeom prst="rect">
            <a:avLst/>
          </a:prstGeom>
        </p:spPr>
      </p:pic>
    </p:spTree>
    <p:extLst>
      <p:ext uri="{BB962C8B-B14F-4D97-AF65-F5344CB8AC3E}">
        <p14:creationId xmlns:p14="http://schemas.microsoft.com/office/powerpoint/2010/main" val="2816625338"/>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839319460"/>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4112252969"/>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473713145"/>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553071939"/>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607251153"/>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913962067"/>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6DB0430-C350-F4BF-50DF-D0544F3BD3FB}"/>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1316697641"/>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250404700"/>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193D3E2-3E2E-2A1C-24C9-5911C5BDCEBE}"/>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2088374623"/>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Första sida med röd bakgrund">
    <p:bg>
      <p:bgPr>
        <a:solidFill>
          <a:srgbClr val="9C000E"/>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lIns="121917" tIns="60958" rIns="121917" bIns="60958" anchor="b">
            <a:noAutofit/>
          </a:bodyPr>
          <a:lstStyle>
            <a:lvl1pPr algn="l">
              <a:defRPr sz="6400">
                <a:solidFill>
                  <a:srgbClr val="FFFFFF"/>
                </a:solidFill>
              </a:defRPr>
            </a:lvl1pPr>
          </a:lstStyle>
          <a:p>
            <a:r>
              <a:rPr lang="sv-SE"/>
              <a:t>Klicka här för att ändra format</a:t>
            </a:r>
            <a:endParaRPr lang="en-US"/>
          </a:p>
        </p:txBody>
      </p:sp>
      <p:sp>
        <p:nvSpPr>
          <p:cNvPr id="5" name="Subtitle 2"/>
          <p:cNvSpPr>
            <a:spLocks noGrp="1"/>
          </p:cNvSpPr>
          <p:nvPr>
            <p:ph type="subTitle" idx="1"/>
          </p:nvPr>
        </p:nvSpPr>
        <p:spPr>
          <a:xfrm>
            <a:off x="1484782" y="3476626"/>
            <a:ext cx="9341908" cy="1781175"/>
          </a:xfrm>
          <a:prstGeom prst="rect">
            <a:avLst/>
          </a:prstGeom>
        </p:spPr>
        <p:txBody>
          <a:bodyPr lIns="121917" tIns="60958" rIns="121917" bIns="60958">
            <a:noAutofit/>
          </a:bodyPr>
          <a:lstStyle>
            <a:lvl1pPr marL="0" indent="0" algn="l">
              <a:buNone/>
              <a:defRPr sz="2700">
                <a:solidFill>
                  <a:srgbClr val="FFFFFF"/>
                </a:solidFill>
              </a:defRPr>
            </a:lvl1pPr>
            <a:lvl2pPr marL="609585" indent="0" algn="ctr">
              <a:buNone/>
              <a:defRPr sz="2700"/>
            </a:lvl2pPr>
            <a:lvl3pPr marL="1219170" indent="0" algn="ctr">
              <a:buNone/>
              <a:defRPr sz="2400"/>
            </a:lvl3pPr>
            <a:lvl4pPr marL="1828754" indent="0" algn="ctr">
              <a:buNone/>
              <a:defRPr sz="2100"/>
            </a:lvl4pPr>
            <a:lvl5pPr marL="2438339" indent="0" algn="ctr">
              <a:buNone/>
              <a:defRPr sz="2100"/>
            </a:lvl5pPr>
            <a:lvl6pPr marL="3047924" indent="0" algn="ctr">
              <a:buNone/>
              <a:defRPr sz="2100"/>
            </a:lvl6pPr>
            <a:lvl7pPr marL="3657509" indent="0" algn="ctr">
              <a:buNone/>
              <a:defRPr sz="2100"/>
            </a:lvl7pPr>
            <a:lvl8pPr marL="4267093" indent="0" algn="ctr">
              <a:buNone/>
              <a:defRPr sz="2100"/>
            </a:lvl8pPr>
            <a:lvl9pPr marL="4876678" indent="0" algn="ctr">
              <a:buNone/>
              <a:defRPr sz="2100"/>
            </a:lvl9pPr>
          </a:lstStyle>
          <a:p>
            <a:r>
              <a:rPr lang="sv-SE"/>
              <a:t>Klicka här för att ändra format på underrubrik i bakgrunden</a:t>
            </a:r>
            <a:endParaRPr lang="en-US"/>
          </a:p>
        </p:txBody>
      </p:sp>
      <p:sp>
        <p:nvSpPr>
          <p:cNvPr id="6" name="Rektangel 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7" name="Rektangel 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8" name="Rektangel 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9" name="Rektangel 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0" name="Rektangel 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Tree>
    <p:extLst>
      <p:ext uri="{BB962C8B-B14F-4D97-AF65-F5344CB8AC3E}">
        <p14:creationId xmlns:p14="http://schemas.microsoft.com/office/powerpoint/2010/main" val="35484851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Första sida med lila bakgrund">
    <p:bg>
      <p:bgPr>
        <a:solidFill>
          <a:srgbClr val="66004B"/>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lIns="121917" tIns="60958" rIns="121917" bIns="60958" anchor="b">
            <a:noAutofit/>
          </a:bodyPr>
          <a:lstStyle>
            <a:lvl1pPr algn="l">
              <a:defRPr sz="6400">
                <a:solidFill>
                  <a:srgbClr val="FFFFFF"/>
                </a:solidFill>
              </a:defRPr>
            </a:lvl1pPr>
          </a:lstStyle>
          <a:p>
            <a:r>
              <a:rPr lang="sv-SE"/>
              <a:t>Klicka här för att ändra format</a:t>
            </a:r>
            <a:endParaRPr lang="en-US"/>
          </a:p>
        </p:txBody>
      </p:sp>
      <p:sp>
        <p:nvSpPr>
          <p:cNvPr id="5" name="Subtitle 2"/>
          <p:cNvSpPr>
            <a:spLocks noGrp="1"/>
          </p:cNvSpPr>
          <p:nvPr>
            <p:ph type="subTitle" idx="1"/>
          </p:nvPr>
        </p:nvSpPr>
        <p:spPr>
          <a:xfrm>
            <a:off x="1484782" y="3476626"/>
            <a:ext cx="9341908" cy="1781175"/>
          </a:xfrm>
          <a:prstGeom prst="rect">
            <a:avLst/>
          </a:prstGeom>
        </p:spPr>
        <p:txBody>
          <a:bodyPr lIns="121917" tIns="60958" rIns="121917" bIns="60958">
            <a:noAutofit/>
          </a:bodyPr>
          <a:lstStyle>
            <a:lvl1pPr marL="0" indent="0" algn="l">
              <a:buNone/>
              <a:defRPr sz="2700">
                <a:solidFill>
                  <a:srgbClr val="FFFFFF"/>
                </a:solidFill>
              </a:defRPr>
            </a:lvl1pPr>
            <a:lvl2pPr marL="609585" indent="0" algn="ctr">
              <a:buNone/>
              <a:defRPr sz="2700"/>
            </a:lvl2pPr>
            <a:lvl3pPr marL="1219170" indent="0" algn="ctr">
              <a:buNone/>
              <a:defRPr sz="2400"/>
            </a:lvl3pPr>
            <a:lvl4pPr marL="1828754" indent="0" algn="ctr">
              <a:buNone/>
              <a:defRPr sz="2100"/>
            </a:lvl4pPr>
            <a:lvl5pPr marL="2438339" indent="0" algn="ctr">
              <a:buNone/>
              <a:defRPr sz="2100"/>
            </a:lvl5pPr>
            <a:lvl6pPr marL="3047924" indent="0" algn="ctr">
              <a:buNone/>
              <a:defRPr sz="2100"/>
            </a:lvl6pPr>
            <a:lvl7pPr marL="3657509" indent="0" algn="ctr">
              <a:buNone/>
              <a:defRPr sz="2100"/>
            </a:lvl7pPr>
            <a:lvl8pPr marL="4267093" indent="0" algn="ctr">
              <a:buNone/>
              <a:defRPr sz="2100"/>
            </a:lvl8pPr>
            <a:lvl9pPr marL="4876678" indent="0" algn="ctr">
              <a:buNone/>
              <a:defRPr sz="2100"/>
            </a:lvl9pPr>
          </a:lstStyle>
          <a:p>
            <a:r>
              <a:rPr lang="sv-SE"/>
              <a:t>Klicka här för att ändra format på underrubrik i bakgrunden</a:t>
            </a:r>
            <a:endParaRPr lang="en-US"/>
          </a:p>
        </p:txBody>
      </p:sp>
      <p:sp>
        <p:nvSpPr>
          <p:cNvPr id="6" name="Rektangel 5"/>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7" name="Rektangel 6"/>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8" name="Rektangel 7"/>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9" name="Rektangel 8"/>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0" name="Rektangel 9"/>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Tree>
    <p:extLst>
      <p:ext uri="{BB962C8B-B14F-4D97-AF65-F5344CB8AC3E}">
        <p14:creationId xmlns:p14="http://schemas.microsoft.com/office/powerpoint/2010/main" val="19020683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Första sida med blå bakgrund">
    <p:bg>
      <p:bgPr>
        <a:solidFill>
          <a:srgbClr val="084973"/>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lIns="121917" tIns="60958" rIns="121917" bIns="60958" anchor="b">
            <a:noAutofit/>
          </a:bodyPr>
          <a:lstStyle>
            <a:lvl1pPr algn="l">
              <a:defRPr sz="6400">
                <a:solidFill>
                  <a:srgbClr val="FFFFFF"/>
                </a:solidFill>
              </a:defRPr>
            </a:lvl1pPr>
          </a:lstStyle>
          <a:p>
            <a:r>
              <a:rPr lang="sv-SE"/>
              <a:t>Klicka här för att ändra format</a:t>
            </a:r>
            <a:endParaRPr lang="en-US"/>
          </a:p>
        </p:txBody>
      </p:sp>
      <p:sp>
        <p:nvSpPr>
          <p:cNvPr id="5" name="Subtitle 2"/>
          <p:cNvSpPr>
            <a:spLocks noGrp="1"/>
          </p:cNvSpPr>
          <p:nvPr>
            <p:ph type="subTitle" idx="1"/>
          </p:nvPr>
        </p:nvSpPr>
        <p:spPr>
          <a:xfrm>
            <a:off x="1484782" y="3476626"/>
            <a:ext cx="9341908" cy="1781175"/>
          </a:xfrm>
          <a:prstGeom prst="rect">
            <a:avLst/>
          </a:prstGeom>
        </p:spPr>
        <p:txBody>
          <a:bodyPr lIns="121917" tIns="60958" rIns="121917" bIns="60958">
            <a:noAutofit/>
          </a:bodyPr>
          <a:lstStyle>
            <a:lvl1pPr marL="0" indent="0" algn="l">
              <a:buNone/>
              <a:defRPr sz="2700">
                <a:solidFill>
                  <a:srgbClr val="FFFFFF"/>
                </a:solidFill>
              </a:defRPr>
            </a:lvl1pPr>
            <a:lvl2pPr marL="609585" indent="0" algn="ctr">
              <a:buNone/>
              <a:defRPr sz="2700"/>
            </a:lvl2pPr>
            <a:lvl3pPr marL="1219170" indent="0" algn="ctr">
              <a:buNone/>
              <a:defRPr sz="2400"/>
            </a:lvl3pPr>
            <a:lvl4pPr marL="1828754" indent="0" algn="ctr">
              <a:buNone/>
              <a:defRPr sz="2100"/>
            </a:lvl4pPr>
            <a:lvl5pPr marL="2438339" indent="0" algn="ctr">
              <a:buNone/>
              <a:defRPr sz="2100"/>
            </a:lvl5pPr>
            <a:lvl6pPr marL="3047924" indent="0" algn="ctr">
              <a:buNone/>
              <a:defRPr sz="2100"/>
            </a:lvl6pPr>
            <a:lvl7pPr marL="3657509" indent="0" algn="ctr">
              <a:buNone/>
              <a:defRPr sz="2100"/>
            </a:lvl7pPr>
            <a:lvl8pPr marL="4267093" indent="0" algn="ctr">
              <a:buNone/>
              <a:defRPr sz="2100"/>
            </a:lvl8pPr>
            <a:lvl9pPr marL="4876678" indent="0" algn="ctr">
              <a:buNone/>
              <a:defRPr sz="2100"/>
            </a:lvl9pPr>
          </a:lstStyle>
          <a:p>
            <a:r>
              <a:rPr lang="sv-SE"/>
              <a:t>Klicka här för att ändra format på underrubrik i bakgrunden</a:t>
            </a:r>
            <a:endParaRPr lang="en-US"/>
          </a:p>
        </p:txBody>
      </p:sp>
      <p:sp>
        <p:nvSpPr>
          <p:cNvPr id="6" name="Rektangel 5"/>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7" name="Rektangel 6"/>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8" name="Rektangel 7"/>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9" name="Rektangel 8"/>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0" name="Rektangel 9"/>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Tree>
    <p:extLst>
      <p:ext uri="{BB962C8B-B14F-4D97-AF65-F5344CB8AC3E}">
        <p14:creationId xmlns:p14="http://schemas.microsoft.com/office/powerpoint/2010/main" val="177889229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Första sida med grön bakgrund">
    <p:bg>
      <p:bgPr>
        <a:solidFill>
          <a:srgbClr val="407015"/>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lIns="121917" tIns="60958" rIns="121917" bIns="60958" anchor="b">
            <a:noAutofit/>
          </a:bodyPr>
          <a:lstStyle>
            <a:lvl1pPr algn="l">
              <a:defRPr sz="6400">
                <a:solidFill>
                  <a:srgbClr val="FFFFFF"/>
                </a:solidFill>
              </a:defRPr>
            </a:lvl1pPr>
          </a:lstStyle>
          <a:p>
            <a:r>
              <a:rPr lang="sv-SE"/>
              <a:t>Klicka här för att ändra format</a:t>
            </a:r>
            <a:endParaRPr lang="en-US"/>
          </a:p>
        </p:txBody>
      </p:sp>
      <p:sp>
        <p:nvSpPr>
          <p:cNvPr id="5" name="Subtitle 2"/>
          <p:cNvSpPr>
            <a:spLocks noGrp="1"/>
          </p:cNvSpPr>
          <p:nvPr>
            <p:ph type="subTitle" idx="1"/>
          </p:nvPr>
        </p:nvSpPr>
        <p:spPr>
          <a:xfrm>
            <a:off x="1484782" y="3476626"/>
            <a:ext cx="9341908" cy="1781175"/>
          </a:xfrm>
          <a:prstGeom prst="rect">
            <a:avLst/>
          </a:prstGeom>
        </p:spPr>
        <p:txBody>
          <a:bodyPr lIns="121917" tIns="60958" rIns="121917" bIns="60958">
            <a:noAutofit/>
          </a:bodyPr>
          <a:lstStyle>
            <a:lvl1pPr marL="0" indent="0" algn="l">
              <a:buNone/>
              <a:defRPr sz="2700">
                <a:solidFill>
                  <a:srgbClr val="FFFFFF"/>
                </a:solidFill>
              </a:defRPr>
            </a:lvl1pPr>
            <a:lvl2pPr marL="609585" indent="0" algn="ctr">
              <a:buNone/>
              <a:defRPr sz="2700"/>
            </a:lvl2pPr>
            <a:lvl3pPr marL="1219170" indent="0" algn="ctr">
              <a:buNone/>
              <a:defRPr sz="2400"/>
            </a:lvl3pPr>
            <a:lvl4pPr marL="1828754" indent="0" algn="ctr">
              <a:buNone/>
              <a:defRPr sz="2100"/>
            </a:lvl4pPr>
            <a:lvl5pPr marL="2438339" indent="0" algn="ctr">
              <a:buNone/>
              <a:defRPr sz="2100"/>
            </a:lvl5pPr>
            <a:lvl6pPr marL="3047924" indent="0" algn="ctr">
              <a:buNone/>
              <a:defRPr sz="2100"/>
            </a:lvl6pPr>
            <a:lvl7pPr marL="3657509" indent="0" algn="ctr">
              <a:buNone/>
              <a:defRPr sz="2100"/>
            </a:lvl7pPr>
            <a:lvl8pPr marL="4267093" indent="0" algn="ctr">
              <a:buNone/>
              <a:defRPr sz="2100"/>
            </a:lvl8pPr>
            <a:lvl9pPr marL="4876678" indent="0" algn="ctr">
              <a:buNone/>
              <a:defRPr sz="2100"/>
            </a:lvl9pPr>
          </a:lstStyle>
          <a:p>
            <a:r>
              <a:rPr lang="sv-SE"/>
              <a:t>Klicka här för att ändra format på underrubrik i bakgrunden</a:t>
            </a:r>
            <a:endParaRPr lang="en-US"/>
          </a:p>
        </p:txBody>
      </p:sp>
      <p:sp>
        <p:nvSpPr>
          <p:cNvPr id="6" name="Rektangel 5"/>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7" name="Rektangel 6"/>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8" name="Rektangel 7"/>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9" name="Rektangel 8"/>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0" name="Rektangel 9"/>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Tree>
    <p:extLst>
      <p:ext uri="{BB962C8B-B14F-4D97-AF65-F5344CB8AC3E}">
        <p14:creationId xmlns:p14="http://schemas.microsoft.com/office/powerpoint/2010/main" val="58868065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Rubrik och brödtext - Blå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23" name="Content Placeholder 2"/>
          <p:cNvSpPr>
            <a:spLocks noGrp="1"/>
          </p:cNvSpPr>
          <p:nvPr>
            <p:ph idx="1"/>
          </p:nvPr>
        </p:nvSpPr>
        <p:spPr>
          <a:xfrm>
            <a:off x="1467557" y="1600203"/>
            <a:ext cx="10543823" cy="4202113"/>
          </a:xfrm>
          <a:prstGeom prst="rect">
            <a:avLst/>
          </a:prstGeom>
        </p:spPr>
        <p:txBody>
          <a:bodyPr lIns="121917" tIns="60958" rIns="121917" bIns="60958"/>
          <a:lstStyle>
            <a:lvl1pPr>
              <a:defRPr sz="2700" b="0">
                <a:latin typeface="Arial"/>
                <a:cs typeface="Arial"/>
              </a:defRPr>
            </a:lvl1pPr>
            <a:lvl2pPr>
              <a:defRPr sz="2400">
                <a:latin typeface="Arial"/>
                <a:cs typeface="Arial"/>
              </a:defRPr>
            </a:lvl2pPr>
            <a:lvl3pPr>
              <a:defRPr sz="2100">
                <a:latin typeface="Arial"/>
                <a:cs typeface="Arial"/>
              </a:defRPr>
            </a:lvl3pPr>
            <a:lvl4pPr>
              <a:defRPr sz="1900">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3" name="Title 1"/>
          <p:cNvSpPr>
            <a:spLocks noGrp="1"/>
          </p:cNvSpPr>
          <p:nvPr>
            <p:ph type="title"/>
          </p:nvPr>
        </p:nvSpPr>
        <p:spPr>
          <a:xfrm>
            <a:off x="1467557" y="274639"/>
            <a:ext cx="10543823" cy="1143000"/>
          </a:xfrm>
          <a:prstGeom prst="rect">
            <a:avLst/>
          </a:prstGeom>
        </p:spPr>
        <p:txBody>
          <a:bodyPr lIns="121917" tIns="60958" rIns="121917" bIns="60958" anchor="b"/>
          <a:lstStyle/>
          <a:p>
            <a:r>
              <a:rPr lang="sv-SE"/>
              <a:t>Klicka här för att ändra format</a:t>
            </a:r>
            <a:endParaRPr lang="en-US"/>
          </a:p>
        </p:txBody>
      </p:sp>
    </p:spTree>
    <p:extLst>
      <p:ext uri="{BB962C8B-B14F-4D97-AF65-F5344CB8AC3E}">
        <p14:creationId xmlns:p14="http://schemas.microsoft.com/office/powerpoint/2010/main" val="147462818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E8D4021-D8B2-45FA-9A1F-A941C9A924B9}" type="datetimeFigureOut">
              <a:rPr lang="sv-SE" smtClean="0"/>
              <a:t>2023-05-25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363808653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p:spTree>
      <p:nvGrpSpPr>
        <p:cNvPr id="1" name=""/>
        <p:cNvGrpSpPr/>
        <p:nvPr/>
      </p:nvGrpSpPr>
      <p:grpSpPr>
        <a:xfrm>
          <a:off x="0" y="0"/>
          <a:ext cx="0" cy="0"/>
          <a:chOff x="0" y="0"/>
          <a:chExt cx="0" cy="0"/>
        </a:xfrm>
      </p:grpSpPr>
      <p:sp>
        <p:nvSpPr>
          <p:cNvPr id="12" name="textruta 11"/>
          <p:cNvSpPr txBox="1"/>
          <p:nvPr userDrawn="1"/>
        </p:nvSpPr>
        <p:spPr>
          <a:xfrm>
            <a:off x="8942575"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2023-05-25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13" name="Title 1"/>
          <p:cNvSpPr>
            <a:spLocks noGrp="1"/>
          </p:cNvSpPr>
          <p:nvPr>
            <p:ph type="title"/>
          </p:nvPr>
        </p:nvSpPr>
        <p:spPr>
          <a:xfrm>
            <a:off x="1467565" y="274639"/>
            <a:ext cx="10543823" cy="1143000"/>
          </a:xfrm>
          <a:prstGeom prst="rect">
            <a:avLst/>
          </a:prstGeom>
        </p:spPr>
        <p:txBody>
          <a:bodyPr lIns="91430" tIns="45715" rIns="91430" bIns="45715" anchor="b"/>
          <a:lstStyle/>
          <a:p>
            <a:r>
              <a:rPr lang="sv-SE"/>
              <a:t>Klicka här för att ändra format</a:t>
            </a:r>
            <a:endParaRPr lang="en-US"/>
          </a:p>
        </p:txBody>
      </p:sp>
      <p:sp>
        <p:nvSpPr>
          <p:cNvPr id="14" name="Content Placeholder 2"/>
          <p:cNvSpPr>
            <a:spLocks noGrp="1"/>
          </p:cNvSpPr>
          <p:nvPr>
            <p:ph idx="1"/>
          </p:nvPr>
        </p:nvSpPr>
        <p:spPr>
          <a:xfrm>
            <a:off x="1467565" y="1600212"/>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277871793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3" name="Content Placeholder 2"/>
          <p:cNvSpPr>
            <a:spLocks noGrp="1"/>
          </p:cNvSpPr>
          <p:nvPr>
            <p:ph idx="1"/>
          </p:nvPr>
        </p:nvSpPr>
        <p:spPr>
          <a:xfrm>
            <a:off x="1467565" y="1600212"/>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p:cNvSpPr>
            <a:spLocks noGrp="1"/>
          </p:cNvSpPr>
          <p:nvPr>
            <p:ph type="title"/>
          </p:nvPr>
        </p:nvSpPr>
        <p:spPr>
          <a:xfrm>
            <a:off x="1467565" y="274639"/>
            <a:ext cx="10543823" cy="1143000"/>
          </a:xfrm>
          <a:prstGeom prst="rect">
            <a:avLst/>
          </a:prstGeom>
        </p:spPr>
        <p:txBody>
          <a:bodyPr lIns="91430" tIns="45715" rIns="91430" bIns="45715" anchor="b"/>
          <a:lstStyle/>
          <a:p>
            <a:r>
              <a:rPr lang="sv-SE"/>
              <a:t>Klicka här för att ändra format</a:t>
            </a:r>
            <a:endParaRPr lang="en-US"/>
          </a:p>
        </p:txBody>
      </p:sp>
    </p:spTree>
    <p:extLst>
      <p:ext uri="{BB962C8B-B14F-4D97-AF65-F5344CB8AC3E}">
        <p14:creationId xmlns:p14="http://schemas.microsoft.com/office/powerpoint/2010/main" val="185212248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3" name="Content Placeholder 2"/>
          <p:cNvSpPr>
            <a:spLocks noGrp="1"/>
          </p:cNvSpPr>
          <p:nvPr>
            <p:ph idx="1"/>
          </p:nvPr>
        </p:nvSpPr>
        <p:spPr>
          <a:xfrm>
            <a:off x="1467565" y="1600212"/>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3" name="Title 1"/>
          <p:cNvSpPr>
            <a:spLocks noGrp="1"/>
          </p:cNvSpPr>
          <p:nvPr>
            <p:ph type="title"/>
          </p:nvPr>
        </p:nvSpPr>
        <p:spPr>
          <a:xfrm>
            <a:off x="1467565" y="274639"/>
            <a:ext cx="10543823" cy="1143000"/>
          </a:xfrm>
          <a:prstGeom prst="rect">
            <a:avLst/>
          </a:prstGeom>
        </p:spPr>
        <p:txBody>
          <a:bodyPr lIns="91430" tIns="45715" rIns="91430" bIns="45715" anchor="b"/>
          <a:lstStyle/>
          <a:p>
            <a:r>
              <a:rPr lang="sv-SE"/>
              <a:t>Klicka här för att ändra format</a:t>
            </a:r>
            <a:endParaRPr lang="en-US"/>
          </a:p>
        </p:txBody>
      </p:sp>
    </p:spTree>
    <p:extLst>
      <p:ext uri="{BB962C8B-B14F-4D97-AF65-F5344CB8AC3E}">
        <p14:creationId xmlns:p14="http://schemas.microsoft.com/office/powerpoint/2010/main" val="39439587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p:spTree>
      <p:nvGrpSpPr>
        <p:cNvPr id="1" name=""/>
        <p:cNvGrpSpPr/>
        <p:nvPr/>
      </p:nvGrpSpPr>
      <p:grpSpPr>
        <a:xfrm>
          <a:off x="0" y="0"/>
          <a:ext cx="0" cy="0"/>
          <a:chOff x="0" y="0"/>
          <a:chExt cx="0" cy="0"/>
        </a:xfrm>
      </p:grpSpPr>
      <p:sp>
        <p:nvSpPr>
          <p:cNvPr id="12" name="textruta 11"/>
          <p:cNvSpPr txBox="1"/>
          <p:nvPr userDrawn="1"/>
        </p:nvSpPr>
        <p:spPr>
          <a:xfrm>
            <a:off x="8942575"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2023-05-25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3" name="Content Placeholder 2"/>
          <p:cNvSpPr>
            <a:spLocks noGrp="1"/>
          </p:cNvSpPr>
          <p:nvPr>
            <p:ph idx="1"/>
          </p:nvPr>
        </p:nvSpPr>
        <p:spPr>
          <a:xfrm>
            <a:off x="1467565" y="1600212"/>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3" name="Title 1"/>
          <p:cNvSpPr>
            <a:spLocks noGrp="1"/>
          </p:cNvSpPr>
          <p:nvPr>
            <p:ph type="title"/>
          </p:nvPr>
        </p:nvSpPr>
        <p:spPr>
          <a:xfrm>
            <a:off x="1467565" y="274639"/>
            <a:ext cx="10543823" cy="1143000"/>
          </a:xfrm>
          <a:prstGeom prst="rect">
            <a:avLst/>
          </a:prstGeom>
        </p:spPr>
        <p:txBody>
          <a:bodyPr lIns="91430" tIns="45715" rIns="91430" bIns="45715" anchor="b"/>
          <a:lstStyle/>
          <a:p>
            <a:r>
              <a:rPr lang="sv-SE"/>
              <a:t>Klicka här för att ändra format</a:t>
            </a:r>
            <a:endParaRPr lang="en-US"/>
          </a:p>
        </p:txBody>
      </p:sp>
    </p:spTree>
    <p:extLst>
      <p:ext uri="{BB962C8B-B14F-4D97-AF65-F5344CB8AC3E}">
        <p14:creationId xmlns:p14="http://schemas.microsoft.com/office/powerpoint/2010/main" val="280888890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Röd bård">
    <p:spTree>
      <p:nvGrpSpPr>
        <p:cNvPr id="1" name=""/>
        <p:cNvGrpSpPr/>
        <p:nvPr/>
      </p:nvGrpSpPr>
      <p:grpSpPr>
        <a:xfrm>
          <a:off x="0" y="0"/>
          <a:ext cx="0" cy="0"/>
          <a:chOff x="0" y="0"/>
          <a:chExt cx="0" cy="0"/>
        </a:xfrm>
      </p:grpSpPr>
      <p:sp>
        <p:nvSpPr>
          <p:cNvPr id="12" name="textruta 11"/>
          <p:cNvSpPr txBox="1"/>
          <p:nvPr userDrawn="1"/>
        </p:nvSpPr>
        <p:spPr>
          <a:xfrm>
            <a:off x="8942575"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2023-05-25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13" name="Title 1"/>
          <p:cNvSpPr>
            <a:spLocks noGrp="1"/>
          </p:cNvSpPr>
          <p:nvPr>
            <p:ph type="title"/>
          </p:nvPr>
        </p:nvSpPr>
        <p:spPr>
          <a:xfrm>
            <a:off x="1467565" y="274639"/>
            <a:ext cx="10543823" cy="1143000"/>
          </a:xfrm>
          <a:prstGeom prst="rect">
            <a:avLst/>
          </a:prstGeom>
        </p:spPr>
        <p:txBody>
          <a:bodyPr lIns="91430" tIns="45715" rIns="91430" bIns="45715" anchor="b"/>
          <a:lstStyle/>
          <a:p>
            <a:r>
              <a:rPr lang="sv-SE"/>
              <a:t>Klicka här för att ändra format</a:t>
            </a:r>
            <a:endParaRPr lang="en-US"/>
          </a:p>
        </p:txBody>
      </p:sp>
      <p:sp>
        <p:nvSpPr>
          <p:cNvPr id="14" name="Content Placeholder 2"/>
          <p:cNvSpPr>
            <a:spLocks noGrp="1"/>
          </p:cNvSpPr>
          <p:nvPr>
            <p:ph idx="1"/>
          </p:nvPr>
        </p:nvSpPr>
        <p:spPr>
          <a:xfrm>
            <a:off x="1467565" y="1600212"/>
            <a:ext cx="10543823" cy="4202113"/>
          </a:xfrm>
          <a:prstGeom prst="rect">
            <a:avLst/>
          </a:prstGeom>
        </p:spPr>
        <p:txBody>
          <a:bodyPr lIns="91430" tIns="45715" rIns="91430" bIns="45715"/>
          <a:lstStyle>
            <a:lvl1pPr marL="383934" indent="-38393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121675838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3" name="Content Placeholder 2"/>
          <p:cNvSpPr>
            <a:spLocks noGrp="1"/>
          </p:cNvSpPr>
          <p:nvPr>
            <p:ph idx="1"/>
          </p:nvPr>
        </p:nvSpPr>
        <p:spPr>
          <a:xfrm>
            <a:off x="1467565" y="1600212"/>
            <a:ext cx="10543823" cy="4202113"/>
          </a:xfrm>
          <a:prstGeom prst="rect">
            <a:avLst/>
          </a:prstGeom>
        </p:spPr>
        <p:txBody>
          <a:bodyPr lIns="91430" tIns="45715" rIns="91430" bIns="45715"/>
          <a:lstStyle>
            <a:lvl1pPr marL="383934" indent="-38393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p:cNvSpPr>
            <a:spLocks noGrp="1"/>
          </p:cNvSpPr>
          <p:nvPr>
            <p:ph type="title"/>
          </p:nvPr>
        </p:nvSpPr>
        <p:spPr>
          <a:xfrm>
            <a:off x="1467565" y="274639"/>
            <a:ext cx="10543823" cy="1143000"/>
          </a:xfrm>
          <a:prstGeom prst="rect">
            <a:avLst/>
          </a:prstGeom>
        </p:spPr>
        <p:txBody>
          <a:bodyPr lIns="91430" tIns="45715" rIns="91430" bIns="45715" anchor="b"/>
          <a:lstStyle/>
          <a:p>
            <a:r>
              <a:rPr lang="sv-SE"/>
              <a:t>Klicka här för att ändra format</a:t>
            </a:r>
            <a:endParaRPr lang="en-US"/>
          </a:p>
        </p:txBody>
      </p:sp>
    </p:spTree>
    <p:extLst>
      <p:ext uri="{BB962C8B-B14F-4D97-AF65-F5344CB8AC3E}">
        <p14:creationId xmlns:p14="http://schemas.microsoft.com/office/powerpoint/2010/main" val="373134930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Blå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3" name="Content Placeholder 2"/>
          <p:cNvSpPr>
            <a:spLocks noGrp="1"/>
          </p:cNvSpPr>
          <p:nvPr>
            <p:ph idx="1"/>
          </p:nvPr>
        </p:nvSpPr>
        <p:spPr>
          <a:xfrm>
            <a:off x="1467565" y="1600212"/>
            <a:ext cx="10543823" cy="4202113"/>
          </a:xfrm>
          <a:prstGeom prst="rect">
            <a:avLst/>
          </a:prstGeom>
        </p:spPr>
        <p:txBody>
          <a:bodyPr lIns="91430" tIns="45715" rIns="91430" bIns="45715"/>
          <a:lstStyle>
            <a:lvl1pPr marL="383934" indent="-38393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3" name="Title 1"/>
          <p:cNvSpPr>
            <a:spLocks noGrp="1"/>
          </p:cNvSpPr>
          <p:nvPr>
            <p:ph type="title"/>
          </p:nvPr>
        </p:nvSpPr>
        <p:spPr>
          <a:xfrm>
            <a:off x="1467565" y="274639"/>
            <a:ext cx="10543823" cy="1143000"/>
          </a:xfrm>
          <a:prstGeom prst="rect">
            <a:avLst/>
          </a:prstGeom>
        </p:spPr>
        <p:txBody>
          <a:bodyPr lIns="91430" tIns="45715" rIns="91430" bIns="45715" anchor="b"/>
          <a:lstStyle/>
          <a:p>
            <a:r>
              <a:rPr lang="sv-SE"/>
              <a:t>Klicka här för att ändra format</a:t>
            </a:r>
            <a:endParaRPr lang="en-US"/>
          </a:p>
        </p:txBody>
      </p:sp>
    </p:spTree>
    <p:extLst>
      <p:ext uri="{BB962C8B-B14F-4D97-AF65-F5344CB8AC3E}">
        <p14:creationId xmlns:p14="http://schemas.microsoft.com/office/powerpoint/2010/main" val="57530344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Grön bård">
    <p:spTree>
      <p:nvGrpSpPr>
        <p:cNvPr id="1" name=""/>
        <p:cNvGrpSpPr/>
        <p:nvPr/>
      </p:nvGrpSpPr>
      <p:grpSpPr>
        <a:xfrm>
          <a:off x="0" y="0"/>
          <a:ext cx="0" cy="0"/>
          <a:chOff x="0" y="0"/>
          <a:chExt cx="0" cy="0"/>
        </a:xfrm>
      </p:grpSpPr>
      <p:sp>
        <p:nvSpPr>
          <p:cNvPr id="12" name="textruta 11"/>
          <p:cNvSpPr txBox="1"/>
          <p:nvPr userDrawn="1"/>
        </p:nvSpPr>
        <p:spPr>
          <a:xfrm>
            <a:off x="8942575"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2023-05-25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3" name="Content Placeholder 2"/>
          <p:cNvSpPr>
            <a:spLocks noGrp="1"/>
          </p:cNvSpPr>
          <p:nvPr>
            <p:ph idx="1"/>
          </p:nvPr>
        </p:nvSpPr>
        <p:spPr>
          <a:xfrm>
            <a:off x="1467565" y="1600212"/>
            <a:ext cx="10543823" cy="4202113"/>
          </a:xfrm>
          <a:prstGeom prst="rect">
            <a:avLst/>
          </a:prstGeom>
        </p:spPr>
        <p:txBody>
          <a:bodyPr lIns="91430" tIns="45715" rIns="91430" bIns="45715"/>
          <a:lstStyle>
            <a:lvl1pPr marL="383934" indent="-38393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3" name="Title 1"/>
          <p:cNvSpPr>
            <a:spLocks noGrp="1"/>
          </p:cNvSpPr>
          <p:nvPr>
            <p:ph type="title"/>
          </p:nvPr>
        </p:nvSpPr>
        <p:spPr>
          <a:xfrm>
            <a:off x="1467565" y="274639"/>
            <a:ext cx="10543823" cy="1143000"/>
          </a:xfrm>
          <a:prstGeom prst="rect">
            <a:avLst/>
          </a:prstGeom>
        </p:spPr>
        <p:txBody>
          <a:bodyPr lIns="91430" tIns="45715" rIns="91430" bIns="45715" anchor="b"/>
          <a:lstStyle/>
          <a:p>
            <a:r>
              <a:rPr lang="sv-SE"/>
              <a:t>Klicka här för att ändra format</a:t>
            </a:r>
            <a:endParaRPr lang="en-US"/>
          </a:p>
        </p:txBody>
      </p:sp>
    </p:spTree>
    <p:extLst>
      <p:ext uri="{BB962C8B-B14F-4D97-AF65-F5344CB8AC3E}">
        <p14:creationId xmlns:p14="http://schemas.microsoft.com/office/powerpoint/2010/main" val="343695652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Utfallande bild utan bård">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lIns="91430" tIns="45715" rIns="91430" bIns="45715"/>
          <a:lstStyle/>
          <a:p>
            <a:endParaRPr lang="sv-SE"/>
          </a:p>
        </p:txBody>
      </p:sp>
      <p:sp>
        <p:nvSpPr>
          <p:cNvPr id="3" name="textruta 2"/>
          <p:cNvSpPr txBox="1"/>
          <p:nvPr userDrawn="1"/>
        </p:nvSpPr>
        <p:spPr>
          <a:xfrm>
            <a:off x="8942575"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2023-05-25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Tree>
    <p:extLst>
      <p:ext uri="{BB962C8B-B14F-4D97-AF65-F5344CB8AC3E}">
        <p14:creationId xmlns:p14="http://schemas.microsoft.com/office/powerpoint/2010/main" val="136036822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Utfallande bild u. bård m. text">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lIns="91430" tIns="45715" rIns="91430" bIns="45715"/>
          <a:lstStyle/>
          <a:p>
            <a:endParaRPr lang="sv-SE"/>
          </a:p>
        </p:txBody>
      </p:sp>
      <p:sp>
        <p:nvSpPr>
          <p:cNvPr id="3" name="Title 1"/>
          <p:cNvSpPr>
            <a:spLocks noGrp="1"/>
          </p:cNvSpPr>
          <p:nvPr>
            <p:ph type="title" hasCustomPrompt="1"/>
          </p:nvPr>
        </p:nvSpPr>
        <p:spPr>
          <a:xfrm>
            <a:off x="1407584" y="898003"/>
            <a:ext cx="7315200" cy="473607"/>
          </a:xfrm>
          <a:prstGeom prst="rect">
            <a:avLst/>
          </a:prstGeom>
        </p:spPr>
        <p:txBody>
          <a:bodyPr lIns="91430" tIns="45715" rIns="91430" bIns="45715" anchor="b">
            <a:noAutofit/>
          </a:bodyPr>
          <a:lstStyle>
            <a:lvl1pPr algn="l">
              <a:defRPr sz="1867" b="1"/>
            </a:lvl1pPr>
          </a:lstStyle>
          <a:p>
            <a:pPr lvl="0"/>
            <a:r>
              <a:rPr lang="sv-SE"/>
              <a:t>Klicka här för att ändra format på bakgrundstexten</a:t>
            </a:r>
          </a:p>
        </p:txBody>
      </p:sp>
      <p:sp>
        <p:nvSpPr>
          <p:cNvPr id="4" name="Text Placeholder 3"/>
          <p:cNvSpPr>
            <a:spLocks noGrp="1"/>
          </p:cNvSpPr>
          <p:nvPr>
            <p:ph type="body" sz="half" idx="2"/>
          </p:nvPr>
        </p:nvSpPr>
        <p:spPr>
          <a:xfrm>
            <a:off x="1407584" y="1401604"/>
            <a:ext cx="7315200" cy="337245"/>
          </a:xfrm>
          <a:prstGeom prst="rect">
            <a:avLst/>
          </a:prstGeom>
        </p:spPr>
        <p:txBody>
          <a:bodyPr lIns="91430" tIns="45715" rIns="91430" bIns="45715">
            <a:noAutofit/>
          </a:bodyPr>
          <a:lstStyle>
            <a:lvl1pPr marL="0" indent="0">
              <a:buNone/>
              <a:defRPr sz="1600" b="0">
                <a:latin typeface="Arial"/>
                <a:cs typeface="Arial"/>
              </a:defRPr>
            </a:lvl1pPr>
            <a:lvl2pPr marL="609491" indent="0">
              <a:buNone/>
              <a:defRPr sz="1600"/>
            </a:lvl2pPr>
            <a:lvl3pPr marL="1218990" indent="0">
              <a:buNone/>
              <a:defRPr sz="1333"/>
            </a:lvl3pPr>
            <a:lvl4pPr marL="1828482" indent="0">
              <a:buNone/>
              <a:defRPr sz="1200"/>
            </a:lvl4pPr>
            <a:lvl5pPr marL="2437978" indent="0">
              <a:buNone/>
              <a:defRPr sz="1200"/>
            </a:lvl5pPr>
            <a:lvl6pPr marL="3047468" indent="0">
              <a:buNone/>
              <a:defRPr sz="1200"/>
            </a:lvl6pPr>
            <a:lvl7pPr marL="3656959" indent="0">
              <a:buNone/>
              <a:defRPr sz="1200"/>
            </a:lvl7pPr>
            <a:lvl8pPr marL="4266453" indent="0">
              <a:buNone/>
              <a:defRPr sz="1200"/>
            </a:lvl8pPr>
            <a:lvl9pPr marL="4875947" indent="0">
              <a:buNone/>
              <a:defRPr sz="1200"/>
            </a:lvl9pPr>
          </a:lstStyle>
          <a:p>
            <a:pPr lvl="0"/>
            <a:r>
              <a:rPr lang="sv-SE"/>
              <a:t>Klicka här för att ändra format på bakgrundstexten</a:t>
            </a:r>
          </a:p>
        </p:txBody>
      </p:sp>
      <p:sp>
        <p:nvSpPr>
          <p:cNvPr id="5" name="textruta 4"/>
          <p:cNvSpPr txBox="1"/>
          <p:nvPr userDrawn="1"/>
        </p:nvSpPr>
        <p:spPr>
          <a:xfrm>
            <a:off x="8942575"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2023-05-25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Tree>
    <p:extLst>
      <p:ext uri="{BB962C8B-B14F-4D97-AF65-F5344CB8AC3E}">
        <p14:creationId xmlns:p14="http://schemas.microsoft.com/office/powerpoint/2010/main" val="227541171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Utfallande bild med bård">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1" name="Picture Placeholder 2"/>
          <p:cNvSpPr>
            <a:spLocks noGrp="1"/>
          </p:cNvSpPr>
          <p:nvPr>
            <p:ph type="pic" idx="1"/>
          </p:nvPr>
        </p:nvSpPr>
        <p:spPr>
          <a:xfrm>
            <a:off x="327970" y="-3"/>
            <a:ext cx="11864039" cy="6858003"/>
          </a:xfrm>
          <a:prstGeom prst="rect">
            <a:avLst/>
          </a:prstGeom>
        </p:spPr>
        <p:txBody>
          <a:bodyPr lIns="91430" tIns="45715" rIns="91430" bIns="45715"/>
          <a:lstStyle>
            <a:lvl1pPr marL="0" indent="0">
              <a:buNone/>
              <a:defRPr sz="4267"/>
            </a:lvl1pPr>
            <a:lvl2pPr marL="609491" indent="0">
              <a:buNone/>
              <a:defRPr sz="3733"/>
            </a:lvl2pPr>
            <a:lvl3pPr marL="1218990" indent="0">
              <a:buNone/>
              <a:defRPr sz="3200"/>
            </a:lvl3pPr>
            <a:lvl4pPr marL="1828482" indent="0">
              <a:buNone/>
              <a:defRPr sz="2667"/>
            </a:lvl4pPr>
            <a:lvl5pPr marL="2437978" indent="0">
              <a:buNone/>
              <a:defRPr sz="2667"/>
            </a:lvl5pPr>
            <a:lvl6pPr marL="3047468" indent="0">
              <a:buNone/>
              <a:defRPr sz="2667"/>
            </a:lvl6pPr>
            <a:lvl7pPr marL="3656959" indent="0">
              <a:buNone/>
              <a:defRPr sz="2667"/>
            </a:lvl7pPr>
            <a:lvl8pPr marL="4266453" indent="0">
              <a:buNone/>
              <a:defRPr sz="2667"/>
            </a:lvl8pPr>
            <a:lvl9pPr marL="4875947" indent="0">
              <a:buNone/>
              <a:defRPr sz="2667"/>
            </a:lvl9pPr>
          </a:lstStyle>
          <a:p>
            <a:endParaRPr lang="en-US"/>
          </a:p>
        </p:txBody>
      </p:sp>
      <p:sp>
        <p:nvSpPr>
          <p:cNvPr id="8" name="textruta 7"/>
          <p:cNvSpPr txBox="1"/>
          <p:nvPr userDrawn="1"/>
        </p:nvSpPr>
        <p:spPr>
          <a:xfrm>
            <a:off x="8942575"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2023-05-25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Tree>
    <p:extLst>
      <p:ext uri="{BB962C8B-B14F-4D97-AF65-F5344CB8AC3E}">
        <p14:creationId xmlns:p14="http://schemas.microsoft.com/office/powerpoint/2010/main" val="62097565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Utfallande bild m. bård m. text">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1" name="Picture Placeholder 2"/>
          <p:cNvSpPr>
            <a:spLocks noGrp="1"/>
          </p:cNvSpPr>
          <p:nvPr>
            <p:ph type="pic" idx="1"/>
          </p:nvPr>
        </p:nvSpPr>
        <p:spPr>
          <a:xfrm>
            <a:off x="327970" y="-3"/>
            <a:ext cx="11864039" cy="6858003"/>
          </a:xfrm>
          <a:prstGeom prst="rect">
            <a:avLst/>
          </a:prstGeom>
        </p:spPr>
        <p:txBody>
          <a:bodyPr lIns="91430" tIns="45715" rIns="91430" bIns="45715"/>
          <a:lstStyle>
            <a:lvl1pPr marL="0" indent="0">
              <a:buNone/>
              <a:defRPr sz="4267"/>
            </a:lvl1pPr>
            <a:lvl2pPr marL="609491" indent="0">
              <a:buNone/>
              <a:defRPr sz="3733"/>
            </a:lvl2pPr>
            <a:lvl3pPr marL="1218990" indent="0">
              <a:buNone/>
              <a:defRPr sz="3200"/>
            </a:lvl3pPr>
            <a:lvl4pPr marL="1828482" indent="0">
              <a:buNone/>
              <a:defRPr sz="2667"/>
            </a:lvl4pPr>
            <a:lvl5pPr marL="2437978" indent="0">
              <a:buNone/>
              <a:defRPr sz="2667"/>
            </a:lvl5pPr>
            <a:lvl6pPr marL="3047468" indent="0">
              <a:buNone/>
              <a:defRPr sz="2667"/>
            </a:lvl6pPr>
            <a:lvl7pPr marL="3656959" indent="0">
              <a:buNone/>
              <a:defRPr sz="2667"/>
            </a:lvl7pPr>
            <a:lvl8pPr marL="4266453" indent="0">
              <a:buNone/>
              <a:defRPr sz="2667"/>
            </a:lvl8pPr>
            <a:lvl9pPr marL="4875947" indent="0">
              <a:buNone/>
              <a:defRPr sz="2667"/>
            </a:lvl9pPr>
          </a:lstStyle>
          <a:p>
            <a:endParaRPr lang="en-US"/>
          </a:p>
        </p:txBody>
      </p:sp>
      <p:sp>
        <p:nvSpPr>
          <p:cNvPr id="8" name="Title 1"/>
          <p:cNvSpPr>
            <a:spLocks noGrp="1"/>
          </p:cNvSpPr>
          <p:nvPr>
            <p:ph type="title" hasCustomPrompt="1"/>
          </p:nvPr>
        </p:nvSpPr>
        <p:spPr>
          <a:xfrm>
            <a:off x="1407584" y="898003"/>
            <a:ext cx="7315200" cy="473607"/>
          </a:xfrm>
          <a:prstGeom prst="rect">
            <a:avLst/>
          </a:prstGeom>
        </p:spPr>
        <p:txBody>
          <a:bodyPr lIns="91430" tIns="45715" rIns="91430" bIns="45715" anchor="b">
            <a:noAutofit/>
          </a:bodyPr>
          <a:lstStyle>
            <a:lvl1pPr algn="l">
              <a:defRPr sz="1867" b="1"/>
            </a:lvl1pPr>
          </a:lstStyle>
          <a:p>
            <a:pPr lvl="0"/>
            <a:r>
              <a:rPr lang="sv-SE"/>
              <a:t>Klicka här för att ändra format på bakgrundstexten</a:t>
            </a:r>
          </a:p>
        </p:txBody>
      </p:sp>
      <p:sp>
        <p:nvSpPr>
          <p:cNvPr id="9" name="Text Placeholder 3"/>
          <p:cNvSpPr>
            <a:spLocks noGrp="1"/>
          </p:cNvSpPr>
          <p:nvPr>
            <p:ph type="body" sz="half" idx="2"/>
          </p:nvPr>
        </p:nvSpPr>
        <p:spPr>
          <a:xfrm>
            <a:off x="1407584" y="1401604"/>
            <a:ext cx="7315200" cy="337245"/>
          </a:xfrm>
          <a:prstGeom prst="rect">
            <a:avLst/>
          </a:prstGeom>
        </p:spPr>
        <p:txBody>
          <a:bodyPr lIns="91430" tIns="45715" rIns="91430" bIns="45715">
            <a:noAutofit/>
          </a:bodyPr>
          <a:lstStyle>
            <a:lvl1pPr marL="0" indent="0">
              <a:buNone/>
              <a:defRPr sz="1600" b="0">
                <a:latin typeface="Arial"/>
                <a:cs typeface="Arial"/>
              </a:defRPr>
            </a:lvl1pPr>
            <a:lvl2pPr marL="609491" indent="0">
              <a:buNone/>
              <a:defRPr sz="1600"/>
            </a:lvl2pPr>
            <a:lvl3pPr marL="1218990" indent="0">
              <a:buNone/>
              <a:defRPr sz="1333"/>
            </a:lvl3pPr>
            <a:lvl4pPr marL="1828482" indent="0">
              <a:buNone/>
              <a:defRPr sz="1200"/>
            </a:lvl4pPr>
            <a:lvl5pPr marL="2437978" indent="0">
              <a:buNone/>
              <a:defRPr sz="1200"/>
            </a:lvl5pPr>
            <a:lvl6pPr marL="3047468" indent="0">
              <a:buNone/>
              <a:defRPr sz="1200"/>
            </a:lvl6pPr>
            <a:lvl7pPr marL="3656959" indent="0">
              <a:buNone/>
              <a:defRPr sz="1200"/>
            </a:lvl7pPr>
            <a:lvl8pPr marL="4266453" indent="0">
              <a:buNone/>
              <a:defRPr sz="1200"/>
            </a:lvl8pPr>
            <a:lvl9pPr marL="4875947" indent="0">
              <a:buNone/>
              <a:defRPr sz="1200"/>
            </a:lvl9pPr>
          </a:lstStyle>
          <a:p>
            <a:pPr lvl="0"/>
            <a:r>
              <a:rPr lang="sv-SE"/>
              <a:t>Klicka här för att ändra format på bakgrundstexten</a:t>
            </a:r>
          </a:p>
        </p:txBody>
      </p:sp>
      <p:sp>
        <p:nvSpPr>
          <p:cNvPr id="10" name="textruta 9"/>
          <p:cNvSpPr txBox="1"/>
          <p:nvPr userDrawn="1"/>
        </p:nvSpPr>
        <p:spPr>
          <a:xfrm>
            <a:off x="8942575"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2023-05-25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Tree>
    <p:extLst>
      <p:ext uri="{BB962C8B-B14F-4D97-AF65-F5344CB8AC3E}">
        <p14:creationId xmlns:p14="http://schemas.microsoft.com/office/powerpoint/2010/main" val="28998083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48755"/>
            <a:ext cx="7315200" cy="473607"/>
          </a:xfrm>
          <a:prstGeom prst="rect">
            <a:avLst/>
          </a:prstGeom>
        </p:spPr>
        <p:txBody>
          <a:bodyPr lIns="91430" tIns="45715" rIns="91430" bIns="45715" anchor="b">
            <a:noAutofit/>
          </a:bodyPr>
          <a:lstStyle>
            <a:lvl1pPr algn="l">
              <a:defRPr sz="1867" b="1"/>
            </a:lvl1pPr>
          </a:lstStyle>
          <a:p>
            <a:pPr lvl="0"/>
            <a:r>
              <a:rPr lang="sv-SE"/>
              <a:t>Klicka här för att ändra format på bakgrundstexten</a:t>
            </a:r>
          </a:p>
        </p:txBody>
      </p:sp>
      <p:sp>
        <p:nvSpPr>
          <p:cNvPr id="3" name="Picture Placeholder 2"/>
          <p:cNvSpPr>
            <a:spLocks noGrp="1"/>
          </p:cNvSpPr>
          <p:nvPr>
            <p:ph type="pic" idx="1"/>
          </p:nvPr>
        </p:nvSpPr>
        <p:spPr>
          <a:xfrm>
            <a:off x="2389717" y="711199"/>
            <a:ext cx="7315200" cy="4114800"/>
          </a:xfrm>
          <a:prstGeom prst="rect">
            <a:avLst/>
          </a:prstGeom>
        </p:spPr>
        <p:txBody>
          <a:bodyPr lIns="91430" tIns="45715" rIns="91430" bIns="45715"/>
          <a:lstStyle>
            <a:lvl1pPr marL="0" indent="0">
              <a:buNone/>
              <a:defRPr sz="4267"/>
            </a:lvl1pPr>
            <a:lvl2pPr marL="609491" indent="0">
              <a:buNone/>
              <a:defRPr sz="3733"/>
            </a:lvl2pPr>
            <a:lvl3pPr marL="1218990" indent="0">
              <a:buNone/>
              <a:defRPr sz="3200"/>
            </a:lvl3pPr>
            <a:lvl4pPr marL="1828482" indent="0">
              <a:buNone/>
              <a:defRPr sz="2667"/>
            </a:lvl4pPr>
            <a:lvl5pPr marL="2437978" indent="0">
              <a:buNone/>
              <a:defRPr sz="2667"/>
            </a:lvl5pPr>
            <a:lvl6pPr marL="3047468" indent="0">
              <a:buNone/>
              <a:defRPr sz="2667"/>
            </a:lvl6pPr>
            <a:lvl7pPr marL="3656959" indent="0">
              <a:buNone/>
              <a:defRPr sz="2667"/>
            </a:lvl7pPr>
            <a:lvl8pPr marL="4266453" indent="0">
              <a:buNone/>
              <a:defRPr sz="2667"/>
            </a:lvl8pPr>
            <a:lvl9pPr marL="4875947" indent="0">
              <a:buNone/>
              <a:defRPr sz="2667"/>
            </a:lvl9pPr>
          </a:lstStyle>
          <a:p>
            <a:endParaRPr lang="en-US"/>
          </a:p>
        </p:txBody>
      </p:sp>
      <p:sp>
        <p:nvSpPr>
          <p:cNvPr id="4" name="Text Placeholder 3"/>
          <p:cNvSpPr>
            <a:spLocks noGrp="1"/>
          </p:cNvSpPr>
          <p:nvPr>
            <p:ph type="body" sz="half" idx="2"/>
          </p:nvPr>
        </p:nvSpPr>
        <p:spPr>
          <a:xfrm>
            <a:off x="2389717" y="5352356"/>
            <a:ext cx="7315200" cy="337245"/>
          </a:xfrm>
          <a:prstGeom prst="rect">
            <a:avLst/>
          </a:prstGeom>
        </p:spPr>
        <p:txBody>
          <a:bodyPr lIns="91430" tIns="45715" rIns="91430" bIns="45715">
            <a:noAutofit/>
          </a:bodyPr>
          <a:lstStyle>
            <a:lvl1pPr marL="0" indent="0">
              <a:buNone/>
              <a:defRPr sz="1600" b="0">
                <a:latin typeface="Arial"/>
                <a:cs typeface="Arial"/>
              </a:defRPr>
            </a:lvl1pPr>
            <a:lvl2pPr marL="609491" indent="0">
              <a:buNone/>
              <a:defRPr sz="1600"/>
            </a:lvl2pPr>
            <a:lvl3pPr marL="1218990" indent="0">
              <a:buNone/>
              <a:defRPr sz="1333"/>
            </a:lvl3pPr>
            <a:lvl4pPr marL="1828482" indent="0">
              <a:buNone/>
              <a:defRPr sz="1200"/>
            </a:lvl4pPr>
            <a:lvl5pPr marL="2437978" indent="0">
              <a:buNone/>
              <a:defRPr sz="1200"/>
            </a:lvl5pPr>
            <a:lvl6pPr marL="3047468" indent="0">
              <a:buNone/>
              <a:defRPr sz="1200"/>
            </a:lvl6pPr>
            <a:lvl7pPr marL="3656959" indent="0">
              <a:buNone/>
              <a:defRPr sz="1200"/>
            </a:lvl7pPr>
            <a:lvl8pPr marL="4266453" indent="0">
              <a:buNone/>
              <a:defRPr sz="1200"/>
            </a:lvl8pPr>
            <a:lvl9pPr marL="4875947" indent="0">
              <a:buNone/>
              <a:defRPr sz="1200"/>
            </a:lvl9pPr>
          </a:lstStyle>
          <a:p>
            <a:pPr lvl="0"/>
            <a:r>
              <a:rPr lang="sv-SE"/>
              <a:t>Klicka här för att ändra format på bakgrundstexten</a:t>
            </a:r>
          </a:p>
        </p:txBody>
      </p:sp>
      <p:sp>
        <p:nvSpPr>
          <p:cNvPr id="15" name="textruta 14"/>
          <p:cNvSpPr txBox="1"/>
          <p:nvPr userDrawn="1"/>
        </p:nvSpPr>
        <p:spPr>
          <a:xfrm>
            <a:off x="8942575"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2023-05-25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Tree>
    <p:extLst>
      <p:ext uri="{BB962C8B-B14F-4D97-AF65-F5344CB8AC3E}">
        <p14:creationId xmlns:p14="http://schemas.microsoft.com/office/powerpoint/2010/main" val="124312261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om med bård och logga">
    <p:spTree>
      <p:nvGrpSpPr>
        <p:cNvPr id="1" name=""/>
        <p:cNvGrpSpPr/>
        <p:nvPr/>
      </p:nvGrpSpPr>
      <p:grpSpPr>
        <a:xfrm>
          <a:off x="0" y="0"/>
          <a:ext cx="0" cy="0"/>
          <a:chOff x="0" y="0"/>
          <a:chExt cx="0" cy="0"/>
        </a:xfrm>
      </p:grpSpPr>
      <p:sp>
        <p:nvSpPr>
          <p:cNvPr id="11" name="textruta 10"/>
          <p:cNvSpPr txBox="1"/>
          <p:nvPr userDrawn="1"/>
        </p:nvSpPr>
        <p:spPr>
          <a:xfrm>
            <a:off x="8942575"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2023-05-25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
        <p:nvSpPr>
          <p:cNvPr id="12" name="Rektangel 11"/>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13" name="Rektangel 12"/>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14" name="Rektangel 13"/>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15" name="Rektangel 14"/>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
        <p:nvSpPr>
          <p:cNvPr id="16" name="Rektangel 15"/>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8990">
              <a:defRPr/>
            </a:pPr>
            <a:endParaRPr lang="sv-SE" sz="2400" kern="0">
              <a:solidFill>
                <a:sysClr val="window" lastClr="FFFFFF"/>
              </a:solidFill>
            </a:endParaRPr>
          </a:p>
        </p:txBody>
      </p:sp>
    </p:spTree>
    <p:extLst>
      <p:ext uri="{BB962C8B-B14F-4D97-AF65-F5344CB8AC3E}">
        <p14:creationId xmlns:p14="http://schemas.microsoft.com/office/powerpoint/2010/main" val="360769624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Klicka om du vill redigera mall för underrubrikformat</a:t>
            </a:r>
          </a:p>
        </p:txBody>
      </p:sp>
      <p:sp>
        <p:nvSpPr>
          <p:cNvPr id="4" name="Platshållare för datum 3"/>
          <p:cNvSpPr>
            <a:spLocks noGrp="1"/>
          </p:cNvSpPr>
          <p:nvPr>
            <p:ph type="dt" sz="half" idx="10"/>
          </p:nvPr>
        </p:nvSpPr>
        <p:spPr/>
        <p:txBody>
          <a:bodyPr/>
          <a:lstStyle/>
          <a:p>
            <a:fld id="{1E8D4021-D8B2-45FA-9A1F-A941C9A924B9}" type="datetimeFigureOut">
              <a:rPr lang="sv-SE" smtClean="0"/>
              <a:t>2023-05-25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128895117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Vit">
    <p:bg>
      <p:bgPr>
        <a:solidFill>
          <a:schemeClr val="bg1"/>
        </a:solidFill>
        <a:effectLst/>
      </p:bgPr>
    </p:bg>
    <p:spTree>
      <p:nvGrpSpPr>
        <p:cNvPr id="1" name=""/>
        <p:cNvGrpSpPr/>
        <p:nvPr/>
      </p:nvGrpSpPr>
      <p:grpSpPr>
        <a:xfrm>
          <a:off x="0" y="0"/>
          <a:ext cx="0" cy="0"/>
          <a:chOff x="0" y="0"/>
          <a:chExt cx="0" cy="0"/>
        </a:xfrm>
      </p:grpSpPr>
      <p:sp>
        <p:nvSpPr>
          <p:cNvPr id="8" name="Rektangel 7"/>
          <p:cNvSpPr/>
          <p:nvPr userDrawn="1"/>
        </p:nvSpPr>
        <p:spPr>
          <a:xfrm>
            <a:off x="0"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0"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0"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 name="Rektangel 10"/>
          <p:cNvSpPr/>
          <p:nvPr userDrawn="1"/>
        </p:nvSpPr>
        <p:spPr>
          <a:xfrm>
            <a:off x="0" y="4114799"/>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Rektangel 11"/>
          <p:cNvSpPr/>
          <p:nvPr userDrawn="1"/>
        </p:nvSpPr>
        <p:spPr>
          <a:xfrm>
            <a:off x="0"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290318926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E8D4021-D8B2-45FA-9A1F-A941C9A924B9}" type="datetimeFigureOut">
              <a:rPr lang="sv-SE" smtClean="0"/>
              <a:t>2023-05-25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2248727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87.xml"/><Relationship Id="rId7" Type="http://schemas.openxmlformats.org/officeDocument/2006/relationships/theme" Target="../theme/theme8.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5" Type="http://schemas.openxmlformats.org/officeDocument/2006/relationships/slideLayout" Target="../slideLayouts/slideLayout89.xml"/><Relationship Id="rId4" Type="http://schemas.openxmlformats.org/officeDocument/2006/relationships/slideLayout" Target="../slideLayouts/slideLayout8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theme" Target="../theme/theme9.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463358489"/>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 id="214748418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927536830"/>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012709071"/>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 id="214748426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03076574"/>
      </p:ext>
    </p:extLst>
  </p:cSld>
  <p:clrMap bg1="lt1" tx1="dk1" bg2="lt2" tx2="dk2" accent1="accent1" accent2="accent2" accent3="accent3" accent4="accent4" accent5="accent5" accent6="accent6" hlink="hlink" folHlink="folHlink"/>
  <p:sldLayoutIdLst>
    <p:sldLayoutId id="2147484262" r:id="rId1"/>
    <p:sldLayoutId id="2147484263" r:id="rId2"/>
    <p:sldLayoutId id="2147484264" r:id="rId3"/>
    <p:sldLayoutId id="2147484265" r:id="rId4"/>
    <p:sldLayoutId id="2147484266" r:id="rId5"/>
    <p:sldLayoutId id="2147484267" r:id="rId6"/>
    <p:sldLayoutId id="2147484268" r:id="rId7"/>
    <p:sldLayoutId id="2147484269" r:id="rId8"/>
    <p:sldLayoutId id="2147484270" r:id="rId9"/>
    <p:sldLayoutId id="2147484271" r:id="rId10"/>
    <p:sldLayoutId id="2147484272" r:id="rId11"/>
    <p:sldLayoutId id="2147484273"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540267955"/>
      </p:ext>
    </p:extLst>
  </p:cSld>
  <p:clrMap bg1="lt1" tx1="dk1" bg2="lt2" tx2="dk2" accent1="accent1" accent2="accent2" accent3="accent3" accent4="accent4" accent5="accent5" accent6="accent6" hlink="hlink" folHlink="folHlink"/>
  <p:sldLayoutIdLst>
    <p:sldLayoutId id="2147484275" r:id="rId1"/>
    <p:sldLayoutId id="2147484276" r:id="rId2"/>
    <p:sldLayoutId id="2147484277" r:id="rId3"/>
    <p:sldLayoutId id="2147484278" r:id="rId4"/>
    <p:sldLayoutId id="2147484279" r:id="rId5"/>
    <p:sldLayoutId id="2147484280" r:id="rId6"/>
    <p:sldLayoutId id="2147484281" r:id="rId7"/>
    <p:sldLayoutId id="2147484282" r:id="rId8"/>
    <p:sldLayoutId id="2147484283" r:id="rId9"/>
    <p:sldLayoutId id="2147484284" r:id="rId10"/>
    <p:sldLayoutId id="2147484285" r:id="rId11"/>
    <p:sldLayoutId id="2147484286"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520883518"/>
      </p:ext>
    </p:extLst>
  </p:cSld>
  <p:clrMap bg1="lt1" tx1="dk1" bg2="lt2" tx2="dk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 id="2147484299"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059602267"/>
      </p:ext>
    </p:extLst>
  </p:cSld>
  <p:clrMap bg1="lt1" tx1="dk1" bg2="lt2" tx2="dk2" accent1="accent1" accent2="accent2" accent3="accent3" accent4="accent4" accent5="accent5" accent6="accent6" hlink="hlink" folHlink="folHlink"/>
  <p:sldLayoutIdLst>
    <p:sldLayoutId id="2147484301" r:id="rId1"/>
    <p:sldLayoutId id="2147484302" r:id="rId2"/>
    <p:sldLayoutId id="2147484303" r:id="rId3"/>
    <p:sldLayoutId id="2147484304" r:id="rId4"/>
    <p:sldLayoutId id="2147484305" r:id="rId5"/>
    <p:sldLayoutId id="2147484306" r:id="rId6"/>
    <p:sldLayoutId id="2147484307" r:id="rId7"/>
    <p:sldLayoutId id="2147484308" r:id="rId8"/>
    <p:sldLayoutId id="2147484309" r:id="rId9"/>
    <p:sldLayoutId id="2147484310" r:id="rId10"/>
    <p:sldLayoutId id="2147484311" r:id="rId11"/>
    <p:sldLayoutId id="2147484312"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9C000E"/>
        </a:solidFill>
        <a:effectLst/>
      </p:bgPr>
    </p:bg>
    <p:spTree>
      <p:nvGrpSpPr>
        <p:cNvPr id="1" name=""/>
        <p:cNvGrpSpPr/>
        <p:nvPr/>
      </p:nvGrpSpPr>
      <p:grpSpPr>
        <a:xfrm>
          <a:off x="0" y="0"/>
          <a:ext cx="0" cy="0"/>
          <a:chOff x="0" y="0"/>
          <a:chExt cx="0" cy="0"/>
        </a:xfrm>
      </p:grpSpPr>
      <p:pic>
        <p:nvPicPr>
          <p:cNvPr id="7" name="Bildobjekt 6" descr="HBG_logo_liggande_VIT.pn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30793" y="158708"/>
            <a:ext cx="2481580" cy="714877"/>
          </a:xfrm>
          <a:prstGeom prst="rect">
            <a:avLst/>
          </a:prstGeom>
        </p:spPr>
      </p:pic>
    </p:spTree>
    <p:extLst>
      <p:ext uri="{BB962C8B-B14F-4D97-AF65-F5344CB8AC3E}">
        <p14:creationId xmlns:p14="http://schemas.microsoft.com/office/powerpoint/2010/main" val="4066462044"/>
      </p:ext>
    </p:extLst>
  </p:cSld>
  <p:clrMap bg1="lt1" tx1="dk1" bg2="lt2" tx2="dk2" accent1="accent1" accent2="accent2" accent3="accent3" accent4="accent4" accent5="accent5" accent6="accent6" hlink="hlink" folHlink="folHlink"/>
  <p:sldLayoutIdLst>
    <p:sldLayoutId id="2147484314" r:id="rId1"/>
    <p:sldLayoutId id="2147484315" r:id="rId2"/>
    <p:sldLayoutId id="2147484316" r:id="rId3"/>
    <p:sldLayoutId id="2147484317" r:id="rId4"/>
    <p:sldLayoutId id="2147484318" r:id="rId5"/>
    <p:sldLayoutId id="2147484319" r:id="rId6"/>
  </p:sldLayoutIdLst>
  <p:hf sldNum="0" hdr="0" ftr="0" dt="0"/>
  <p:txStyles>
    <p:titleStyle>
      <a:lvl1pPr algn="l" defTabSz="609585" rtl="0" eaLnBrk="1" latinLnBrk="0" hangingPunct="1">
        <a:spcBef>
          <a:spcPct val="0"/>
        </a:spcBef>
        <a:buNone/>
        <a:defRPr sz="5300" b="1" i="0" kern="1200">
          <a:solidFill>
            <a:schemeClr val="tx1"/>
          </a:solidFill>
          <a:latin typeface="Arial"/>
          <a:ea typeface="+mj-ea"/>
          <a:cs typeface="Arial"/>
        </a:defRPr>
      </a:lvl1pPr>
    </p:titleStyle>
    <p:bodyStyle>
      <a:lvl1pPr marL="457189" indent="-457189" algn="l" defTabSz="609585" rtl="0" eaLnBrk="1" latinLnBrk="0" hangingPunct="1">
        <a:spcBef>
          <a:spcPct val="20000"/>
        </a:spcBef>
        <a:buFont typeface="Arial"/>
        <a:buChar char="•"/>
        <a:defRPr sz="3200"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700"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00"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100"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700"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700"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700"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700"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extBox 14"/>
          <p:cNvSpPr txBox="1"/>
          <p:nvPr/>
        </p:nvSpPr>
        <p:spPr>
          <a:xfrm>
            <a:off x="280205" y="6647449"/>
            <a:ext cx="2970995" cy="210552"/>
          </a:xfrm>
          <a:prstGeom prst="rect">
            <a:avLst/>
          </a:prstGeom>
          <a:noFill/>
        </p:spPr>
        <p:txBody>
          <a:bodyPr wrap="square" lIns="0" tIns="0" rIns="0" bIns="0" rtlCol="0" anchor="ctr" anchorCtr="0">
            <a:noAutofit/>
          </a:bodyPr>
          <a:lstStyle/>
          <a:p>
            <a:pPr>
              <a:defRPr/>
            </a:pPr>
            <a:fld id="{BC93184F-B175-4846-9DF4-4602C06F09C4}" type="datetime1">
              <a:rPr lang="sv-SE" sz="1200" b="1" smtClean="0">
                <a:solidFill>
                  <a:prstClr val="white"/>
                </a:solidFill>
                <a:latin typeface="HelveticaNeueLT Std" pitchFamily="34" charset="0"/>
              </a:rPr>
              <a:pPr>
                <a:defRPr/>
              </a:pPr>
              <a:t>2023-05-25</a:t>
            </a:fld>
            <a:endParaRPr lang="en-US" sz="2400" b="1">
              <a:solidFill>
                <a:prstClr val="white"/>
              </a:solidFill>
              <a:latin typeface="HelveticaNeueLT Std" pitchFamily="34" charset="0"/>
            </a:endParaRPr>
          </a:p>
        </p:txBody>
      </p:sp>
    </p:spTree>
    <p:extLst>
      <p:ext uri="{BB962C8B-B14F-4D97-AF65-F5344CB8AC3E}">
        <p14:creationId xmlns:p14="http://schemas.microsoft.com/office/powerpoint/2010/main" val="3079673535"/>
      </p:ext>
    </p:extLst>
  </p:cSld>
  <p:clrMap bg1="lt1" tx1="dk1" bg2="lt2" tx2="dk2" accent1="accent1" accent2="accent2" accent3="accent3" accent4="accent4" accent5="accent5" accent6="accent6" hlink="hlink" folHlink="folHlink"/>
  <p:sldLayoutIdLst>
    <p:sldLayoutId id="2147484321" r:id="rId1"/>
    <p:sldLayoutId id="2147484322" r:id="rId2"/>
    <p:sldLayoutId id="2147484323" r:id="rId3"/>
    <p:sldLayoutId id="2147484324" r:id="rId4"/>
    <p:sldLayoutId id="2147484325" r:id="rId5"/>
    <p:sldLayoutId id="2147484326" r:id="rId6"/>
    <p:sldLayoutId id="2147484327" r:id="rId7"/>
    <p:sldLayoutId id="2147484328" r:id="rId8"/>
    <p:sldLayoutId id="2147484329" r:id="rId9"/>
    <p:sldLayoutId id="2147484330" r:id="rId10"/>
    <p:sldLayoutId id="2147484331" r:id="rId11"/>
    <p:sldLayoutId id="2147484332" r:id="rId12"/>
    <p:sldLayoutId id="2147484333" r:id="rId13"/>
    <p:sldLayoutId id="2147484334" r:id="rId14"/>
    <p:sldLayoutId id="2147484335" r:id="rId15"/>
    <p:sldLayoutId id="2147484336" r:id="rId16"/>
    <p:sldLayoutId id="2147484337" r:id="rId17"/>
  </p:sldLayoutIdLst>
  <p:hf sldNum="0" hdr="0" ftr="0" dt="0"/>
  <p:txStyles>
    <p:titleStyle>
      <a:lvl1pPr algn="l" defTabSz="609491" rtl="0" eaLnBrk="1" latinLnBrk="0" hangingPunct="1">
        <a:spcBef>
          <a:spcPct val="0"/>
        </a:spcBef>
        <a:buNone/>
        <a:defRPr sz="4800" b="1" kern="1200">
          <a:solidFill>
            <a:schemeClr val="tx1"/>
          </a:solidFill>
          <a:latin typeface="Arial"/>
          <a:ea typeface="+mj-ea"/>
          <a:cs typeface="Arial"/>
        </a:defRPr>
      </a:lvl1pPr>
    </p:titleStyle>
    <p:bodyStyle>
      <a:lvl1pPr marL="0" indent="0" algn="l" defTabSz="609491" rtl="0" eaLnBrk="1" latinLnBrk="0" hangingPunct="1">
        <a:spcBef>
          <a:spcPct val="20000"/>
        </a:spcBef>
        <a:buFont typeface="Arial"/>
        <a:buNone/>
        <a:defRPr sz="3200" b="1" kern="1200">
          <a:solidFill>
            <a:schemeClr val="tx1"/>
          </a:solidFill>
          <a:latin typeface="Arial"/>
          <a:ea typeface="+mn-ea"/>
          <a:cs typeface="Arial"/>
        </a:defRPr>
      </a:lvl1pPr>
      <a:lvl2pPr marL="990430" indent="-380934" algn="l" defTabSz="609491" rtl="0" eaLnBrk="1" latinLnBrk="0" hangingPunct="1">
        <a:spcBef>
          <a:spcPct val="20000"/>
        </a:spcBef>
        <a:buFont typeface="Arial"/>
        <a:buChar char="–"/>
        <a:defRPr sz="2667" kern="1200">
          <a:solidFill>
            <a:schemeClr val="tx1"/>
          </a:solidFill>
          <a:latin typeface="Arial"/>
          <a:ea typeface="+mn-ea"/>
          <a:cs typeface="Arial"/>
        </a:defRPr>
      </a:lvl2pPr>
      <a:lvl3pPr marL="1523735" indent="-304744" algn="l" defTabSz="609491" rtl="0" eaLnBrk="1" latinLnBrk="0" hangingPunct="1">
        <a:spcBef>
          <a:spcPct val="20000"/>
        </a:spcBef>
        <a:buFont typeface="Arial"/>
        <a:buChar char="•"/>
        <a:defRPr sz="2400" kern="1200">
          <a:solidFill>
            <a:schemeClr val="tx1"/>
          </a:solidFill>
          <a:latin typeface="Arial"/>
          <a:ea typeface="+mn-ea"/>
          <a:cs typeface="Arial"/>
        </a:defRPr>
      </a:lvl3pPr>
      <a:lvl4pPr marL="2133227" indent="-304744" algn="l" defTabSz="609491" rtl="0" eaLnBrk="1" latinLnBrk="0" hangingPunct="1">
        <a:spcBef>
          <a:spcPct val="20000"/>
        </a:spcBef>
        <a:buFont typeface="Arial"/>
        <a:buChar char="–"/>
        <a:defRPr sz="2133" kern="1200">
          <a:solidFill>
            <a:schemeClr val="tx1"/>
          </a:solidFill>
          <a:latin typeface="Arial"/>
          <a:ea typeface="+mn-ea"/>
          <a:cs typeface="Arial"/>
        </a:defRPr>
      </a:lvl4pPr>
      <a:lvl5pPr marL="2742722" indent="-304744" algn="l" defTabSz="609491" rtl="0" eaLnBrk="1" latinLnBrk="0" hangingPunct="1">
        <a:spcBef>
          <a:spcPct val="20000"/>
        </a:spcBef>
        <a:buFont typeface="Arial"/>
        <a:buChar char="»"/>
        <a:defRPr sz="2133" kern="1200">
          <a:solidFill>
            <a:schemeClr val="tx1"/>
          </a:solidFill>
          <a:latin typeface="Arial"/>
          <a:ea typeface="+mn-ea"/>
          <a:cs typeface="Arial"/>
        </a:defRPr>
      </a:lvl5pPr>
      <a:lvl6pPr marL="3352212" indent="-304744" algn="l" defTabSz="609491" rtl="0" eaLnBrk="1" latinLnBrk="0" hangingPunct="1">
        <a:spcBef>
          <a:spcPct val="20000"/>
        </a:spcBef>
        <a:buFont typeface="Arial"/>
        <a:buChar char="•"/>
        <a:defRPr sz="2667" kern="1200">
          <a:solidFill>
            <a:schemeClr val="tx1"/>
          </a:solidFill>
          <a:latin typeface="+mn-lt"/>
          <a:ea typeface="+mn-ea"/>
          <a:cs typeface="+mn-cs"/>
        </a:defRPr>
      </a:lvl6pPr>
      <a:lvl7pPr marL="3961709" indent="-304744" algn="l" defTabSz="609491" rtl="0" eaLnBrk="1" latinLnBrk="0" hangingPunct="1">
        <a:spcBef>
          <a:spcPct val="20000"/>
        </a:spcBef>
        <a:buFont typeface="Arial"/>
        <a:buChar char="•"/>
        <a:defRPr sz="2667" kern="1200">
          <a:solidFill>
            <a:schemeClr val="tx1"/>
          </a:solidFill>
          <a:latin typeface="+mn-lt"/>
          <a:ea typeface="+mn-ea"/>
          <a:cs typeface="+mn-cs"/>
        </a:defRPr>
      </a:lvl7pPr>
      <a:lvl8pPr marL="4571202" indent="-304744" algn="l" defTabSz="609491" rtl="0" eaLnBrk="1" latinLnBrk="0" hangingPunct="1">
        <a:spcBef>
          <a:spcPct val="20000"/>
        </a:spcBef>
        <a:buFont typeface="Arial"/>
        <a:buChar char="•"/>
        <a:defRPr sz="2667" kern="1200">
          <a:solidFill>
            <a:schemeClr val="tx1"/>
          </a:solidFill>
          <a:latin typeface="+mn-lt"/>
          <a:ea typeface="+mn-ea"/>
          <a:cs typeface="+mn-cs"/>
        </a:defRPr>
      </a:lvl8pPr>
      <a:lvl9pPr marL="5180694" indent="-304744" algn="l" defTabSz="609491"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491" rtl="0" eaLnBrk="1" latinLnBrk="0" hangingPunct="1">
        <a:defRPr sz="2400" kern="1200">
          <a:solidFill>
            <a:schemeClr val="tx1"/>
          </a:solidFill>
          <a:latin typeface="+mn-lt"/>
          <a:ea typeface="+mn-ea"/>
          <a:cs typeface="+mn-cs"/>
        </a:defRPr>
      </a:lvl1pPr>
      <a:lvl2pPr marL="609491" algn="l" defTabSz="609491" rtl="0" eaLnBrk="1" latinLnBrk="0" hangingPunct="1">
        <a:defRPr sz="2400" kern="1200">
          <a:solidFill>
            <a:schemeClr val="tx1"/>
          </a:solidFill>
          <a:latin typeface="+mn-lt"/>
          <a:ea typeface="+mn-ea"/>
          <a:cs typeface="+mn-cs"/>
        </a:defRPr>
      </a:lvl2pPr>
      <a:lvl3pPr marL="1218990" algn="l" defTabSz="609491" rtl="0" eaLnBrk="1" latinLnBrk="0" hangingPunct="1">
        <a:defRPr sz="2400" kern="1200">
          <a:solidFill>
            <a:schemeClr val="tx1"/>
          </a:solidFill>
          <a:latin typeface="+mn-lt"/>
          <a:ea typeface="+mn-ea"/>
          <a:cs typeface="+mn-cs"/>
        </a:defRPr>
      </a:lvl3pPr>
      <a:lvl4pPr marL="1828482" algn="l" defTabSz="609491" rtl="0" eaLnBrk="1" latinLnBrk="0" hangingPunct="1">
        <a:defRPr sz="2400" kern="1200">
          <a:solidFill>
            <a:schemeClr val="tx1"/>
          </a:solidFill>
          <a:latin typeface="+mn-lt"/>
          <a:ea typeface="+mn-ea"/>
          <a:cs typeface="+mn-cs"/>
        </a:defRPr>
      </a:lvl4pPr>
      <a:lvl5pPr marL="2437978" algn="l" defTabSz="609491" rtl="0" eaLnBrk="1" latinLnBrk="0" hangingPunct="1">
        <a:defRPr sz="2400" kern="1200">
          <a:solidFill>
            <a:schemeClr val="tx1"/>
          </a:solidFill>
          <a:latin typeface="+mn-lt"/>
          <a:ea typeface="+mn-ea"/>
          <a:cs typeface="+mn-cs"/>
        </a:defRPr>
      </a:lvl5pPr>
      <a:lvl6pPr marL="3047468" algn="l" defTabSz="609491" rtl="0" eaLnBrk="1" latinLnBrk="0" hangingPunct="1">
        <a:defRPr sz="2400" kern="1200">
          <a:solidFill>
            <a:schemeClr val="tx1"/>
          </a:solidFill>
          <a:latin typeface="+mn-lt"/>
          <a:ea typeface="+mn-ea"/>
          <a:cs typeface="+mn-cs"/>
        </a:defRPr>
      </a:lvl6pPr>
      <a:lvl7pPr marL="3656959" algn="l" defTabSz="609491" rtl="0" eaLnBrk="1" latinLnBrk="0" hangingPunct="1">
        <a:defRPr sz="2400" kern="1200">
          <a:solidFill>
            <a:schemeClr val="tx1"/>
          </a:solidFill>
          <a:latin typeface="+mn-lt"/>
          <a:ea typeface="+mn-ea"/>
          <a:cs typeface="+mn-cs"/>
        </a:defRPr>
      </a:lvl7pPr>
      <a:lvl8pPr marL="4266453" algn="l" defTabSz="609491" rtl="0" eaLnBrk="1" latinLnBrk="0" hangingPunct="1">
        <a:defRPr sz="2400" kern="1200">
          <a:solidFill>
            <a:schemeClr val="tx1"/>
          </a:solidFill>
          <a:latin typeface="+mn-lt"/>
          <a:ea typeface="+mn-ea"/>
          <a:cs typeface="+mn-cs"/>
        </a:defRPr>
      </a:lvl8pPr>
      <a:lvl9pPr marL="4875947" algn="l" defTabSz="609491"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56.xml"/><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56.xml"/><Relationship Id="rId4" Type="http://schemas.openxmlformats.org/officeDocument/2006/relationships/image" Target="../media/image17.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52.xml"/><Relationship Id="rId6" Type="http://schemas.microsoft.com/office/2007/relationships/hdphoto" Target="../media/hdphoto2.wdp"/><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52.xml"/><Relationship Id="rId6" Type="http://schemas.openxmlformats.org/officeDocument/2006/relationships/image" Target="../media/image18.png"/><Relationship Id="rId5" Type="http://schemas.microsoft.com/office/2007/relationships/hdphoto" Target="../media/hdphoto2.wdp"/><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6.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xml"/><Relationship Id="rId1" Type="http://schemas.openxmlformats.org/officeDocument/2006/relationships/slideLayout" Target="../slideLayouts/slideLayout49.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56.xml"/><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2.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2.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56.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5.xml"/><Relationship Id="rId1" Type="http://schemas.openxmlformats.org/officeDocument/2006/relationships/slideLayout" Target="../slideLayouts/slideLayout49.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Layout" Target="../slideLayouts/slideLayout5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2.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2.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56.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7.xml"/><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derrubrik 2">
            <a:extLst>
              <a:ext uri="{FF2B5EF4-FFF2-40B4-BE49-F238E27FC236}">
                <a16:creationId xmlns:a16="http://schemas.microsoft.com/office/drawing/2014/main" id="{2CD322AF-10C1-64E8-272D-40F7FDACA7FA}"/>
              </a:ext>
            </a:extLst>
          </p:cNvPr>
          <p:cNvSpPr>
            <a:spLocks noGrp="1"/>
          </p:cNvSpPr>
          <p:nvPr>
            <p:ph type="ctrTitle"/>
          </p:nvPr>
        </p:nvSpPr>
        <p:spPr>
          <a:xfrm>
            <a:off x="874713" y="3883025"/>
            <a:ext cx="9144000" cy="1495425"/>
          </a:xfrm>
        </p:spPr>
        <p:txBody>
          <a:bodyPr lIns="121917" tIns="60958" rIns="121917" bIns="60958" anchor="t">
            <a:noAutofit/>
          </a:bodyPr>
          <a:lstStyle/>
          <a:p>
            <a:r>
              <a:rPr lang="sv-SE" sz="3200" b="1" dirty="0"/>
              <a:t>Uppföljning av verksamhetsplanen, verksamhetsdialog</a:t>
            </a:r>
          </a:p>
        </p:txBody>
      </p:sp>
    </p:spTree>
    <p:extLst>
      <p:ext uri="{BB962C8B-B14F-4D97-AF65-F5344CB8AC3E}">
        <p14:creationId xmlns:p14="http://schemas.microsoft.com/office/powerpoint/2010/main" val="765861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ACC4E4C2-D672-5660-032D-6045AE1F658C}"/>
              </a:ext>
            </a:extLst>
          </p:cNvPr>
          <p:cNvSpPr txBox="1">
            <a:spLocks/>
          </p:cNvSpPr>
          <p:nvPr/>
        </p:nvSpPr>
        <p:spPr>
          <a:xfrm>
            <a:off x="522392" y="470734"/>
            <a:ext cx="10543823" cy="455826"/>
          </a:xfrm>
          <a:prstGeom prst="rect">
            <a:avLst/>
          </a:prstGeom>
        </p:spPr>
        <p:txBody>
          <a:bodyPr lIns="91430" tIns="45715" rIns="91430" bIns="45715" anchor="b"/>
          <a:lstStyle>
            <a:lvl1pPr algn="l" defTabSz="609491" rtl="0" eaLnBrk="1" latinLnBrk="0" hangingPunct="1">
              <a:spcBef>
                <a:spcPct val="0"/>
              </a:spcBef>
              <a:buNone/>
              <a:defRPr sz="4800" b="1" kern="1200">
                <a:solidFill>
                  <a:schemeClr val="tx1"/>
                </a:solidFill>
                <a:latin typeface="Arial"/>
                <a:ea typeface="+mj-ea"/>
                <a:cs typeface="Arial"/>
              </a:defRPr>
            </a:lvl1pPr>
          </a:lstStyle>
          <a:p>
            <a:pPr marL="0" marR="0" lvl="0" indent="0" algn="l" defTabSz="609491" rtl="0" eaLnBrk="1" fontAlgn="auto" latinLnBrk="0" hangingPunct="1">
              <a:lnSpc>
                <a:spcPct val="100000"/>
              </a:lnSpc>
              <a:spcBef>
                <a:spcPct val="0"/>
              </a:spcBef>
              <a:spcAft>
                <a:spcPts val="0"/>
              </a:spcAft>
              <a:buClrTx/>
              <a:buSzTx/>
              <a:buFontTx/>
              <a:buNone/>
              <a:tabLst/>
              <a:defRPr/>
            </a:pPr>
            <a:r>
              <a:rPr kumimoji="0" lang="sv-SE" sz="2800" b="1" i="0" u="none" strike="noStrike" kern="1200" cap="none" spc="0" normalizeH="0" baseline="0" noProof="0" dirty="0">
                <a:ln>
                  <a:noFill/>
                </a:ln>
                <a:effectLst/>
                <a:uLnTx/>
                <a:uFillTx/>
                <a:latin typeface="+mj-lt"/>
                <a:ea typeface="+mj-ea"/>
                <a:cs typeface="Arial"/>
              </a:rPr>
              <a:t>Introduktion</a:t>
            </a:r>
          </a:p>
        </p:txBody>
      </p:sp>
      <p:sp>
        <p:nvSpPr>
          <p:cNvPr id="6" name="Platshållare för innehåll 2">
            <a:extLst>
              <a:ext uri="{FF2B5EF4-FFF2-40B4-BE49-F238E27FC236}">
                <a16:creationId xmlns:a16="http://schemas.microsoft.com/office/drawing/2014/main" id="{D38DF48E-F8BD-1158-875A-35F127660B3F}"/>
              </a:ext>
            </a:extLst>
          </p:cNvPr>
          <p:cNvSpPr txBox="1">
            <a:spLocks/>
          </p:cNvSpPr>
          <p:nvPr/>
        </p:nvSpPr>
        <p:spPr>
          <a:xfrm>
            <a:off x="522392" y="1054315"/>
            <a:ext cx="7464017" cy="4202113"/>
          </a:xfrm>
          <a:prstGeom prst="rect">
            <a:avLst/>
          </a:prstGeom>
        </p:spPr>
        <p:txBody>
          <a:bodyPr lIns="91430" tIns="45715" rIns="91430" bIns="45715"/>
          <a:lstStyle>
            <a:lvl1pPr marL="0" indent="0" algn="l" defTabSz="609491" rtl="0" eaLnBrk="1" latinLnBrk="0" hangingPunct="1">
              <a:spcBef>
                <a:spcPct val="20000"/>
              </a:spcBef>
              <a:buFont typeface="Arial"/>
              <a:buNone/>
              <a:defRPr sz="2667" b="0" kern="1200">
                <a:solidFill>
                  <a:schemeClr val="tx1"/>
                </a:solidFill>
                <a:latin typeface="Arial"/>
                <a:ea typeface="+mn-ea"/>
                <a:cs typeface="Arial"/>
              </a:defRPr>
            </a:lvl1pPr>
            <a:lvl2pPr marL="990430" indent="-380934" algn="l" defTabSz="609491" rtl="0" eaLnBrk="1" latinLnBrk="0" hangingPunct="1">
              <a:spcBef>
                <a:spcPct val="20000"/>
              </a:spcBef>
              <a:buFont typeface="Arial"/>
              <a:buChar char="–"/>
              <a:defRPr sz="2400" kern="1200">
                <a:solidFill>
                  <a:schemeClr val="tx1"/>
                </a:solidFill>
                <a:latin typeface="Arial"/>
                <a:ea typeface="+mn-ea"/>
                <a:cs typeface="Arial"/>
              </a:defRPr>
            </a:lvl2pPr>
            <a:lvl3pPr marL="1523735" indent="-304744" algn="l" defTabSz="609491" rtl="0" eaLnBrk="1" latinLnBrk="0" hangingPunct="1">
              <a:spcBef>
                <a:spcPct val="20000"/>
              </a:spcBef>
              <a:buFont typeface="Arial"/>
              <a:buChar char="•"/>
              <a:defRPr sz="2133" kern="1200">
                <a:solidFill>
                  <a:schemeClr val="tx1"/>
                </a:solidFill>
                <a:latin typeface="Arial"/>
                <a:ea typeface="+mn-ea"/>
                <a:cs typeface="Arial"/>
              </a:defRPr>
            </a:lvl3pPr>
            <a:lvl4pPr marL="2133227" indent="-304744" algn="l" defTabSz="609491" rtl="0" eaLnBrk="1" latinLnBrk="0" hangingPunct="1">
              <a:spcBef>
                <a:spcPct val="20000"/>
              </a:spcBef>
              <a:buFont typeface="Arial"/>
              <a:buChar char="–"/>
              <a:defRPr sz="1867" kern="1200">
                <a:solidFill>
                  <a:schemeClr val="tx1"/>
                </a:solidFill>
                <a:latin typeface="Arial"/>
                <a:ea typeface="+mn-ea"/>
                <a:cs typeface="Arial"/>
              </a:defRPr>
            </a:lvl4pPr>
            <a:lvl5pPr marL="2742722" indent="-304744" algn="l" defTabSz="609491" rtl="0" eaLnBrk="1" latinLnBrk="0" hangingPunct="1">
              <a:spcBef>
                <a:spcPct val="20000"/>
              </a:spcBef>
              <a:buFont typeface="Arial"/>
              <a:buChar char="»"/>
              <a:defRPr sz="1600" kern="1200">
                <a:solidFill>
                  <a:schemeClr val="tx1"/>
                </a:solidFill>
                <a:latin typeface="Arial"/>
                <a:ea typeface="+mn-ea"/>
                <a:cs typeface="Arial"/>
              </a:defRPr>
            </a:lvl5pPr>
            <a:lvl6pPr marL="3352212" indent="-304744" algn="l" defTabSz="609491" rtl="0" eaLnBrk="1" latinLnBrk="0" hangingPunct="1">
              <a:spcBef>
                <a:spcPct val="20000"/>
              </a:spcBef>
              <a:buFont typeface="Arial"/>
              <a:buChar char="•"/>
              <a:defRPr sz="2667" kern="1200">
                <a:solidFill>
                  <a:schemeClr val="tx1"/>
                </a:solidFill>
                <a:latin typeface="+mn-lt"/>
                <a:ea typeface="+mn-ea"/>
                <a:cs typeface="+mn-cs"/>
              </a:defRPr>
            </a:lvl6pPr>
            <a:lvl7pPr marL="3961709" indent="-304744" algn="l" defTabSz="609491" rtl="0" eaLnBrk="1" latinLnBrk="0" hangingPunct="1">
              <a:spcBef>
                <a:spcPct val="20000"/>
              </a:spcBef>
              <a:buFont typeface="Arial"/>
              <a:buChar char="•"/>
              <a:defRPr sz="2667" kern="1200">
                <a:solidFill>
                  <a:schemeClr val="tx1"/>
                </a:solidFill>
                <a:latin typeface="+mn-lt"/>
                <a:ea typeface="+mn-ea"/>
                <a:cs typeface="+mn-cs"/>
              </a:defRPr>
            </a:lvl7pPr>
            <a:lvl8pPr marL="4571202" indent="-304744" algn="l" defTabSz="609491" rtl="0" eaLnBrk="1" latinLnBrk="0" hangingPunct="1">
              <a:spcBef>
                <a:spcPct val="20000"/>
              </a:spcBef>
              <a:buFont typeface="Arial"/>
              <a:buChar char="•"/>
              <a:defRPr sz="2667" kern="1200">
                <a:solidFill>
                  <a:schemeClr val="tx1"/>
                </a:solidFill>
                <a:latin typeface="+mn-lt"/>
                <a:ea typeface="+mn-ea"/>
                <a:cs typeface="+mn-cs"/>
              </a:defRPr>
            </a:lvl8pPr>
            <a:lvl9pPr marL="5180694" indent="-304744" algn="l" defTabSz="609491"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609491" rtl="0" eaLnBrk="1" fontAlgn="auto" latinLnBrk="0" hangingPunct="1">
              <a:lnSpc>
                <a:spcPct val="100000"/>
              </a:lnSpc>
              <a:spcBef>
                <a:spcPct val="20000"/>
              </a:spcBef>
              <a:spcAft>
                <a:spcPts val="0"/>
              </a:spcAft>
              <a:buClrTx/>
              <a:buSzTx/>
              <a:buFont typeface="Arial"/>
              <a:buNone/>
              <a:tabLst/>
              <a:defRPr/>
            </a:pPr>
            <a:r>
              <a:rPr kumimoji="0" lang="sv-SE" sz="1600" b="0" i="0" u="none" strike="noStrike" kern="1200" cap="none" spc="0" normalizeH="0" baseline="0" noProof="0" dirty="0">
                <a:ln>
                  <a:noFill/>
                </a:ln>
                <a:effectLst/>
                <a:uLnTx/>
                <a:uFillTx/>
                <a:latin typeface="+mn-lt"/>
                <a:ea typeface="+mn-ea"/>
                <a:cs typeface="Arial"/>
              </a:rPr>
              <a:t>Verksamhetsdialog handlar om att följa upp verksamhetsplanen och ha en aktiv och tillitsfull dialog om framgångar, utmaningar och prioriteringar.</a:t>
            </a:r>
          </a:p>
          <a:p>
            <a:pPr marL="0" marR="0" lvl="0" indent="0" algn="l" defTabSz="609491" rtl="0" eaLnBrk="1" fontAlgn="auto" latinLnBrk="0" hangingPunct="1">
              <a:lnSpc>
                <a:spcPct val="100000"/>
              </a:lnSpc>
              <a:spcBef>
                <a:spcPct val="20000"/>
              </a:spcBef>
              <a:spcAft>
                <a:spcPts val="0"/>
              </a:spcAft>
              <a:buClrTx/>
              <a:buSzTx/>
              <a:buFont typeface="Arial"/>
              <a:buNone/>
              <a:tabLst/>
              <a:defRPr/>
            </a:pPr>
            <a:endParaRPr kumimoji="0" lang="sv-SE" sz="1600" b="0" i="0" u="none" strike="noStrike" kern="1200" cap="none" spc="0" normalizeH="0" baseline="0" noProof="0" dirty="0">
              <a:ln>
                <a:noFill/>
              </a:ln>
              <a:effectLst/>
              <a:uLnTx/>
              <a:uFillTx/>
              <a:latin typeface="+mn-lt"/>
              <a:ea typeface="+mn-ea"/>
              <a:cs typeface="Arial"/>
            </a:endParaRPr>
          </a:p>
          <a:p>
            <a:pPr marL="0" marR="0" lvl="0" indent="0" algn="l" defTabSz="609491" rtl="0" eaLnBrk="1" fontAlgn="auto" latinLnBrk="0" hangingPunct="1">
              <a:lnSpc>
                <a:spcPct val="100000"/>
              </a:lnSpc>
              <a:spcBef>
                <a:spcPct val="20000"/>
              </a:spcBef>
              <a:spcAft>
                <a:spcPts val="0"/>
              </a:spcAft>
              <a:buClrTx/>
              <a:buSzTx/>
              <a:buFont typeface="Arial"/>
              <a:buNone/>
              <a:tabLst/>
              <a:defRPr/>
            </a:pPr>
            <a:r>
              <a:rPr kumimoji="0" lang="sv-SE" sz="1600" b="0" i="0" u="none" strike="noStrike" kern="1200" cap="none" spc="0" normalizeH="0" baseline="0" noProof="0" dirty="0">
                <a:ln>
                  <a:noFill/>
                </a:ln>
                <a:effectLst/>
                <a:uLnTx/>
                <a:uFillTx/>
                <a:latin typeface="+mn-lt"/>
                <a:ea typeface="+mn-ea"/>
                <a:cs typeface="Arial"/>
              </a:rPr>
              <a:t>I detta stödmaterial hittar du tips och förslag på dialogunderlag, på hur du kan följa upp och få en uppfattning var er verksamhet befinner sig, vilken förflyttning som är påbörjad och hur arbetet fortlöper. </a:t>
            </a:r>
          </a:p>
          <a:p>
            <a:pPr marL="0" marR="0" lvl="0" indent="0" algn="l" defTabSz="609491" rtl="0" eaLnBrk="1" fontAlgn="auto" latinLnBrk="0" hangingPunct="1">
              <a:lnSpc>
                <a:spcPct val="100000"/>
              </a:lnSpc>
              <a:spcBef>
                <a:spcPct val="20000"/>
              </a:spcBef>
              <a:spcAft>
                <a:spcPts val="0"/>
              </a:spcAft>
              <a:buClrTx/>
              <a:buSzTx/>
              <a:buFont typeface="Arial"/>
              <a:buNone/>
              <a:tabLst/>
              <a:defRPr/>
            </a:pPr>
            <a:endParaRPr kumimoji="0" lang="sv-SE" sz="1600" b="0" i="0" u="none" strike="noStrike" kern="1200" cap="none" spc="0" normalizeH="0" baseline="0" noProof="0" dirty="0">
              <a:ln>
                <a:noFill/>
              </a:ln>
              <a:effectLst/>
              <a:uLnTx/>
              <a:uFillTx/>
              <a:latin typeface="+mn-lt"/>
              <a:ea typeface="+mn-ea"/>
              <a:cs typeface="Arial"/>
            </a:endParaRPr>
          </a:p>
          <a:p>
            <a:pPr marL="0" marR="0" lvl="0" indent="0" algn="l" defTabSz="609491" rtl="0" eaLnBrk="1" fontAlgn="auto" latinLnBrk="0" hangingPunct="1">
              <a:lnSpc>
                <a:spcPct val="100000"/>
              </a:lnSpc>
              <a:spcBef>
                <a:spcPct val="20000"/>
              </a:spcBef>
              <a:spcAft>
                <a:spcPts val="0"/>
              </a:spcAft>
              <a:buClrTx/>
              <a:buSzTx/>
              <a:buFont typeface="Arial"/>
              <a:buNone/>
              <a:tabLst/>
              <a:defRPr/>
            </a:pPr>
            <a:r>
              <a:rPr kumimoji="0" lang="sv-SE" sz="1600" b="0" i="0" u="none" strike="noStrike" kern="1200" cap="none" spc="0" normalizeH="0" baseline="0" noProof="0" dirty="0">
                <a:ln>
                  <a:noFill/>
                </a:ln>
                <a:effectLst/>
                <a:uLnTx/>
                <a:uFillTx/>
                <a:latin typeface="+mn-lt"/>
                <a:ea typeface="+mn-ea"/>
                <a:cs typeface="Arial"/>
              </a:rPr>
              <a:t>Stödmaterialet innehåller </a:t>
            </a:r>
            <a:r>
              <a:rPr kumimoji="0" lang="sv-SE" sz="1600" b="1" i="0" u="none" strike="noStrike" kern="1200" cap="none" spc="0" normalizeH="0" baseline="0" noProof="0" dirty="0">
                <a:ln>
                  <a:noFill/>
                </a:ln>
                <a:effectLst/>
                <a:uLnTx/>
                <a:uFillTx/>
                <a:latin typeface="+mn-lt"/>
                <a:ea typeface="+mn-ea"/>
                <a:cs typeface="Arial"/>
              </a:rPr>
              <a:t>exempel på hur du på ett lekfullt sätt kan följa upp:</a:t>
            </a:r>
          </a:p>
          <a:p>
            <a:pPr marL="171450" marR="0" lvl="0" indent="-171450" algn="l" defTabSz="609491"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effectLst/>
                <a:uLnTx/>
                <a:uFillTx/>
                <a:latin typeface="+mn-lt"/>
                <a:ea typeface="+mn-ea"/>
                <a:cs typeface="Arial"/>
              </a:rPr>
              <a:t>Status på uppdraget</a:t>
            </a:r>
          </a:p>
          <a:p>
            <a:pPr marL="171450" marR="0" lvl="0" indent="-171450" algn="l" defTabSz="609491"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effectLst/>
                <a:uLnTx/>
                <a:uFillTx/>
                <a:latin typeface="+mn-lt"/>
                <a:ea typeface="+mn-ea"/>
                <a:cs typeface="Arial"/>
              </a:rPr>
              <a:t>Vad ni vill uppnå</a:t>
            </a:r>
          </a:p>
          <a:p>
            <a:pPr marL="171450" marR="0" lvl="0" indent="-171450" algn="l" defTabSz="609491"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effectLst/>
                <a:uLnTx/>
                <a:uFillTx/>
                <a:latin typeface="+mn-lt"/>
                <a:ea typeface="+mn-ea"/>
                <a:cs typeface="Arial"/>
              </a:rPr>
              <a:t>Vad ni behöver göra</a:t>
            </a:r>
          </a:p>
          <a:p>
            <a:pPr marL="171450" marR="0" lvl="0" indent="-171450" algn="l" defTabSz="609491"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effectLst/>
                <a:uLnTx/>
                <a:uFillTx/>
                <a:latin typeface="+mn-lt"/>
                <a:ea typeface="+mn-ea"/>
                <a:cs typeface="Arial"/>
              </a:rPr>
              <a:t>Vad ni planerar på längre sikt</a:t>
            </a:r>
          </a:p>
          <a:p>
            <a:pPr marL="0" marR="0" lvl="0" indent="0" algn="l" defTabSz="609491" rtl="0" eaLnBrk="1" fontAlgn="auto" latinLnBrk="0" hangingPunct="1">
              <a:lnSpc>
                <a:spcPct val="100000"/>
              </a:lnSpc>
              <a:spcBef>
                <a:spcPct val="20000"/>
              </a:spcBef>
              <a:spcAft>
                <a:spcPts val="0"/>
              </a:spcAft>
              <a:buClrTx/>
              <a:buSzTx/>
              <a:buFont typeface="Arial"/>
              <a:buNone/>
              <a:tabLst/>
              <a:defRPr/>
            </a:pPr>
            <a:r>
              <a:rPr kumimoji="0" lang="sv-SE" sz="1600" b="0" i="0" u="none" strike="noStrike" kern="1200" cap="none" spc="0" normalizeH="0" baseline="0" noProof="0" dirty="0">
                <a:ln>
                  <a:noFill/>
                </a:ln>
                <a:effectLst/>
                <a:uLnTx/>
                <a:uFillTx/>
                <a:latin typeface="+mn-lt"/>
                <a:ea typeface="+mn-ea"/>
                <a:cs typeface="Arial"/>
              </a:rPr>
              <a:t>Materialet kan användas under APT till exempel och är skapat efter tre teman (väder, fotboll och Helsingborg stad). </a:t>
            </a:r>
          </a:p>
          <a:p>
            <a:pPr marL="0" marR="0" lvl="0" indent="0" algn="l" defTabSz="609491" rtl="0" eaLnBrk="1" fontAlgn="auto" latinLnBrk="0" hangingPunct="1">
              <a:lnSpc>
                <a:spcPct val="100000"/>
              </a:lnSpc>
              <a:spcBef>
                <a:spcPct val="20000"/>
              </a:spcBef>
              <a:spcAft>
                <a:spcPts val="0"/>
              </a:spcAft>
              <a:buClrTx/>
              <a:buSzTx/>
              <a:buFont typeface="Arial"/>
              <a:buNone/>
              <a:tabLst/>
              <a:defRPr/>
            </a:pPr>
            <a:endParaRPr kumimoji="0" lang="sv-SE" sz="1600" b="0" i="0" u="none" strike="noStrike" kern="1200" cap="none" spc="0" normalizeH="0" baseline="0" noProof="0" dirty="0">
              <a:ln>
                <a:noFill/>
              </a:ln>
              <a:effectLst/>
              <a:uLnTx/>
              <a:uFillTx/>
              <a:latin typeface="+mn-lt"/>
              <a:ea typeface="+mn-ea"/>
              <a:cs typeface="Arial"/>
            </a:endParaRPr>
          </a:p>
          <a:p>
            <a:pPr marL="0" marR="0" lvl="0" indent="0" algn="l" defTabSz="609491" rtl="0" eaLnBrk="1" fontAlgn="auto" latinLnBrk="0" hangingPunct="1">
              <a:lnSpc>
                <a:spcPct val="100000"/>
              </a:lnSpc>
              <a:spcBef>
                <a:spcPct val="20000"/>
              </a:spcBef>
              <a:spcAft>
                <a:spcPts val="0"/>
              </a:spcAft>
              <a:buClrTx/>
              <a:buSzTx/>
              <a:buFont typeface="Arial"/>
              <a:buNone/>
              <a:tabLst/>
              <a:defRPr/>
            </a:pPr>
            <a:endParaRPr kumimoji="0" lang="sv-SE" sz="1600" b="0" i="0" u="none" strike="noStrike" kern="1200" cap="none" spc="0" normalizeH="0" baseline="0" noProof="0" dirty="0">
              <a:ln>
                <a:noFill/>
              </a:ln>
              <a:effectLst/>
              <a:uLnTx/>
              <a:uFillTx/>
              <a:latin typeface="+mn-lt"/>
              <a:ea typeface="+mn-ea"/>
              <a:cs typeface="Arial"/>
            </a:endParaRPr>
          </a:p>
          <a:p>
            <a:pPr marL="0" marR="0" lvl="0" indent="0" algn="l" defTabSz="609491" rtl="0" eaLnBrk="1" fontAlgn="auto" latinLnBrk="0" hangingPunct="1">
              <a:lnSpc>
                <a:spcPct val="100000"/>
              </a:lnSpc>
              <a:spcBef>
                <a:spcPct val="20000"/>
              </a:spcBef>
              <a:spcAft>
                <a:spcPts val="0"/>
              </a:spcAft>
              <a:buClrTx/>
              <a:buSzTx/>
              <a:buFont typeface="Arial"/>
              <a:buNone/>
              <a:tabLst/>
              <a:defRPr/>
            </a:pPr>
            <a:r>
              <a:rPr kumimoji="0" lang="sv-SE" sz="1100" b="1" i="0" u="none" strike="noStrike" kern="1200" cap="none" spc="0" normalizeH="0" baseline="0" noProof="0" dirty="0">
                <a:ln>
                  <a:noFill/>
                </a:ln>
                <a:effectLst/>
                <a:uLnTx/>
                <a:uFillTx/>
                <a:latin typeface="+mn-lt"/>
                <a:ea typeface="+mn-ea"/>
                <a:cs typeface="Arial"/>
              </a:rPr>
              <a:t>Notera!</a:t>
            </a:r>
            <a:r>
              <a:rPr kumimoji="0" lang="sv-SE" sz="1100" b="0" i="0" u="none" strike="noStrike" kern="1200" cap="none" spc="0" normalizeH="0" baseline="0" noProof="0" dirty="0">
                <a:ln>
                  <a:noFill/>
                </a:ln>
                <a:effectLst/>
                <a:uLnTx/>
                <a:uFillTx/>
                <a:latin typeface="+mn-lt"/>
                <a:ea typeface="+mn-ea"/>
                <a:cs typeface="Arial"/>
              </a:rPr>
              <a:t> </a:t>
            </a:r>
          </a:p>
          <a:p>
            <a:pPr marL="0" marR="0" lvl="0" indent="0" algn="l" defTabSz="609491" rtl="0" eaLnBrk="1" fontAlgn="auto" latinLnBrk="0" hangingPunct="1">
              <a:lnSpc>
                <a:spcPct val="100000"/>
              </a:lnSpc>
              <a:spcBef>
                <a:spcPct val="20000"/>
              </a:spcBef>
              <a:spcAft>
                <a:spcPts val="0"/>
              </a:spcAft>
              <a:buClrTx/>
              <a:buSzTx/>
              <a:buFont typeface="Arial"/>
              <a:buNone/>
              <a:tabLst/>
              <a:defRPr/>
            </a:pPr>
            <a:r>
              <a:rPr kumimoji="0" lang="sv-SE" sz="1100" b="0" i="1" u="none" strike="noStrike" kern="1200" cap="none" spc="0" normalizeH="0" baseline="0" noProof="0" dirty="0">
                <a:ln>
                  <a:noFill/>
                </a:ln>
                <a:effectLst/>
                <a:uLnTx/>
                <a:uFillTx/>
                <a:latin typeface="+mn-lt"/>
                <a:ea typeface="+mn-ea"/>
                <a:cs typeface="Arial"/>
              </a:rPr>
              <a:t>Tiden som finns angiven för respektive övning kan variera, till exempel beroende på hur många aktiviteter ni har i er verksamhetsplan.  </a:t>
            </a:r>
          </a:p>
          <a:p>
            <a:pPr marL="0" marR="0" lvl="0" indent="0" algn="l" defTabSz="609491" rtl="0" eaLnBrk="1" fontAlgn="auto" latinLnBrk="0" hangingPunct="1">
              <a:lnSpc>
                <a:spcPct val="100000"/>
              </a:lnSpc>
              <a:spcBef>
                <a:spcPct val="20000"/>
              </a:spcBef>
              <a:spcAft>
                <a:spcPts val="0"/>
              </a:spcAft>
              <a:buClrTx/>
              <a:buSzTx/>
              <a:buFont typeface="Arial"/>
              <a:buNone/>
              <a:tabLst/>
              <a:defRPr/>
            </a:pPr>
            <a:endParaRPr kumimoji="0" lang="sv-SE" sz="1100" b="0" i="1" u="none" strike="noStrike" kern="1200" cap="none" spc="0" normalizeH="0" baseline="0" noProof="0" dirty="0">
              <a:ln>
                <a:noFill/>
              </a:ln>
              <a:effectLst/>
              <a:uLnTx/>
              <a:uFillTx/>
              <a:latin typeface="+mn-lt"/>
              <a:ea typeface="+mn-ea"/>
              <a:cs typeface="Arial"/>
            </a:endParaRPr>
          </a:p>
          <a:p>
            <a:pPr marL="0" marR="0" lvl="0" indent="0" algn="l" defTabSz="609491" rtl="0" eaLnBrk="1" fontAlgn="auto" latinLnBrk="0" hangingPunct="1">
              <a:lnSpc>
                <a:spcPct val="100000"/>
              </a:lnSpc>
              <a:spcBef>
                <a:spcPct val="20000"/>
              </a:spcBef>
              <a:spcAft>
                <a:spcPts val="0"/>
              </a:spcAft>
              <a:buClrTx/>
              <a:buSzTx/>
              <a:buFont typeface="Arial"/>
              <a:buNone/>
              <a:tabLst/>
              <a:defRPr/>
            </a:pPr>
            <a:endParaRPr kumimoji="0" lang="sv-SE" sz="1400" b="0" i="0" u="none" strike="noStrike" kern="1200" cap="none" spc="0" normalizeH="0" baseline="0" noProof="0" dirty="0">
              <a:ln>
                <a:noFill/>
              </a:ln>
              <a:effectLst/>
              <a:uLnTx/>
              <a:uFillTx/>
              <a:latin typeface="+mn-lt"/>
              <a:ea typeface="+mn-ea"/>
              <a:cs typeface="Arial"/>
            </a:endParaRPr>
          </a:p>
          <a:p>
            <a:pPr marL="0" marR="0" lvl="0" indent="0" algn="l" defTabSz="609491" rtl="0" eaLnBrk="1" fontAlgn="auto" latinLnBrk="0" hangingPunct="1">
              <a:lnSpc>
                <a:spcPct val="100000"/>
              </a:lnSpc>
              <a:spcBef>
                <a:spcPct val="20000"/>
              </a:spcBef>
              <a:spcAft>
                <a:spcPts val="0"/>
              </a:spcAft>
              <a:buClrTx/>
              <a:buSzTx/>
              <a:buFont typeface="Arial"/>
              <a:buNone/>
              <a:tabLst/>
              <a:defRPr/>
            </a:pPr>
            <a:endParaRPr kumimoji="0" lang="sv-SE" sz="1400" b="0" i="0" u="none" strike="noStrike" kern="1200" cap="none" spc="0" normalizeH="0" baseline="0" noProof="0" dirty="0">
              <a:ln>
                <a:noFill/>
              </a:ln>
              <a:effectLst/>
              <a:uLnTx/>
              <a:uFillTx/>
              <a:latin typeface="+mn-lt"/>
              <a:ea typeface="+mn-ea"/>
              <a:cs typeface="Arial"/>
            </a:endParaRPr>
          </a:p>
        </p:txBody>
      </p:sp>
      <p:pic>
        <p:nvPicPr>
          <p:cNvPr id="7" name="Bildobjekt 6">
            <a:extLst>
              <a:ext uri="{FF2B5EF4-FFF2-40B4-BE49-F238E27FC236}">
                <a16:creationId xmlns:a16="http://schemas.microsoft.com/office/drawing/2014/main" id="{1956CE51-4EA4-3B8E-291E-02BD73149F25}"/>
              </a:ext>
            </a:extLst>
          </p:cNvPr>
          <p:cNvPicPr>
            <a:picLocks noChangeAspect="1"/>
          </p:cNvPicPr>
          <p:nvPr/>
        </p:nvPicPr>
        <p:blipFill>
          <a:blip r:embed="rId3"/>
          <a:stretch>
            <a:fillRect/>
          </a:stretch>
        </p:blipFill>
        <p:spPr>
          <a:xfrm>
            <a:off x="8709906" y="470734"/>
            <a:ext cx="3089490" cy="1757311"/>
          </a:xfrm>
          <a:prstGeom prst="rect">
            <a:avLst/>
          </a:prstGeom>
        </p:spPr>
      </p:pic>
      <p:pic>
        <p:nvPicPr>
          <p:cNvPr id="8" name="Bildobjekt 7">
            <a:extLst>
              <a:ext uri="{FF2B5EF4-FFF2-40B4-BE49-F238E27FC236}">
                <a16:creationId xmlns:a16="http://schemas.microsoft.com/office/drawing/2014/main" id="{8DF19466-3B27-EAF3-2F65-D8D93323C108}"/>
              </a:ext>
            </a:extLst>
          </p:cNvPr>
          <p:cNvPicPr>
            <a:picLocks noChangeAspect="1"/>
          </p:cNvPicPr>
          <p:nvPr/>
        </p:nvPicPr>
        <p:blipFill>
          <a:blip r:embed="rId4"/>
          <a:stretch>
            <a:fillRect/>
          </a:stretch>
        </p:blipFill>
        <p:spPr>
          <a:xfrm>
            <a:off x="8709906" y="2334481"/>
            <a:ext cx="3091776" cy="1836327"/>
          </a:xfrm>
          <a:prstGeom prst="rect">
            <a:avLst/>
          </a:prstGeom>
        </p:spPr>
      </p:pic>
      <p:pic>
        <p:nvPicPr>
          <p:cNvPr id="9" name="Bildobjekt 8">
            <a:extLst>
              <a:ext uri="{FF2B5EF4-FFF2-40B4-BE49-F238E27FC236}">
                <a16:creationId xmlns:a16="http://schemas.microsoft.com/office/drawing/2014/main" id="{E9F82C1E-47AD-2CA3-674A-4E7986110C7D}"/>
              </a:ext>
            </a:extLst>
          </p:cNvPr>
          <p:cNvPicPr>
            <a:picLocks noChangeAspect="1"/>
          </p:cNvPicPr>
          <p:nvPr/>
        </p:nvPicPr>
        <p:blipFill>
          <a:blip r:embed="rId5"/>
          <a:stretch>
            <a:fillRect/>
          </a:stretch>
        </p:blipFill>
        <p:spPr>
          <a:xfrm>
            <a:off x="8709906" y="4277244"/>
            <a:ext cx="3089489" cy="1785275"/>
          </a:xfrm>
          <a:prstGeom prst="rect">
            <a:avLst/>
          </a:prstGeom>
        </p:spPr>
      </p:pic>
    </p:spTree>
    <p:extLst>
      <p:ext uri="{BB962C8B-B14F-4D97-AF65-F5344CB8AC3E}">
        <p14:creationId xmlns:p14="http://schemas.microsoft.com/office/powerpoint/2010/main" val="1998453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A6BEDE21-F928-6F3B-A4E9-94DBA081AD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ubrik 1">
            <a:extLst>
              <a:ext uri="{FF2B5EF4-FFF2-40B4-BE49-F238E27FC236}">
                <a16:creationId xmlns:a16="http://schemas.microsoft.com/office/drawing/2014/main" id="{5015C44F-DB11-8702-C294-E2BDFEC8557C}"/>
              </a:ext>
            </a:extLst>
          </p:cNvPr>
          <p:cNvSpPr txBox="1">
            <a:spLocks/>
          </p:cNvSpPr>
          <p:nvPr/>
        </p:nvSpPr>
        <p:spPr>
          <a:xfrm>
            <a:off x="563717" y="1536399"/>
            <a:ext cx="4393000" cy="1065849"/>
          </a:xfrm>
          <a:prstGeom prst="rect">
            <a:avLst/>
          </a:prstGeom>
        </p:spPr>
        <p:txBody>
          <a:bodyPr lIns="91430" tIns="45715" rIns="91430" bIns="45715" anchor="b"/>
          <a:lstStyle>
            <a:lvl1pPr algn="l" defTabSz="609491" rtl="0" eaLnBrk="1" latinLnBrk="0" hangingPunct="1">
              <a:spcBef>
                <a:spcPct val="0"/>
              </a:spcBef>
              <a:buNone/>
              <a:defRPr sz="4800" b="1" kern="1200">
                <a:solidFill>
                  <a:schemeClr val="tx1"/>
                </a:solidFill>
                <a:latin typeface="Arial"/>
                <a:ea typeface="+mj-ea"/>
                <a:cs typeface="Arial"/>
              </a:defRPr>
            </a:lvl1pPr>
          </a:lstStyle>
          <a:p>
            <a:pPr marL="0" marR="0" lvl="0" indent="0" algn="ctr" defTabSz="609491" rtl="0" eaLnBrk="1" fontAlgn="auto" latinLnBrk="0" hangingPunct="1">
              <a:lnSpc>
                <a:spcPct val="100000"/>
              </a:lnSpc>
              <a:spcBef>
                <a:spcPct val="0"/>
              </a:spcBef>
              <a:spcAft>
                <a:spcPts val="0"/>
              </a:spcAft>
              <a:buClrTx/>
              <a:buSzTx/>
              <a:buFontTx/>
              <a:buNone/>
              <a:tabLst/>
              <a:defRPr/>
            </a:pPr>
            <a:endParaRPr kumimoji="0" lang="sv-SE" sz="3200" b="1" i="0" u="none" strike="noStrike" kern="1200" cap="none" spc="0" normalizeH="0" baseline="0" noProof="0" dirty="0">
              <a:ln>
                <a:noFill/>
              </a:ln>
              <a:solidFill>
                <a:prstClr val="white"/>
              </a:solidFill>
              <a:effectLst/>
              <a:uLnTx/>
              <a:uFillTx/>
              <a:latin typeface="Arial"/>
              <a:ea typeface="+mj-ea"/>
              <a:cs typeface="Arial"/>
            </a:endParaRPr>
          </a:p>
          <a:p>
            <a:pPr marL="0" marR="0" lvl="0" indent="0" algn="ctr" defTabSz="609491" rtl="0" eaLnBrk="1" fontAlgn="auto" latinLnBrk="0" hangingPunct="1">
              <a:lnSpc>
                <a:spcPct val="100000"/>
              </a:lnSpc>
              <a:spcBef>
                <a:spcPct val="0"/>
              </a:spcBef>
              <a:spcAft>
                <a:spcPts val="0"/>
              </a:spcAft>
              <a:buClrTx/>
              <a:buSzTx/>
              <a:buFontTx/>
              <a:buNone/>
              <a:tabLst/>
              <a:defRPr/>
            </a:pPr>
            <a:endParaRPr kumimoji="0" lang="sv-SE" sz="3200" b="1" i="0" u="none" strike="noStrike" kern="1200" cap="none" spc="0" normalizeH="0" baseline="0" noProof="0" dirty="0">
              <a:ln>
                <a:noFill/>
              </a:ln>
              <a:solidFill>
                <a:prstClr val="white"/>
              </a:solidFill>
              <a:effectLst/>
              <a:uLnTx/>
              <a:uFillTx/>
              <a:latin typeface="Arial"/>
              <a:ea typeface="+mj-ea"/>
              <a:cs typeface="Arial"/>
            </a:endParaRPr>
          </a:p>
          <a:p>
            <a:pPr marL="0" marR="0" lvl="0" indent="0" algn="l" defTabSz="609491" rtl="0" eaLnBrk="1" fontAlgn="auto" latinLnBrk="0" hangingPunct="1">
              <a:lnSpc>
                <a:spcPct val="100000"/>
              </a:lnSpc>
              <a:spcBef>
                <a:spcPct val="0"/>
              </a:spcBef>
              <a:spcAft>
                <a:spcPts val="0"/>
              </a:spcAft>
              <a:buClrTx/>
              <a:buSzTx/>
              <a:buFontTx/>
              <a:buNone/>
              <a:tabLst/>
              <a:defRPr/>
            </a:pPr>
            <a:r>
              <a:rPr kumimoji="0" lang="sv-SE" sz="3200" b="1" i="0" u="none" strike="noStrike" kern="1200" cap="none" spc="0" normalizeH="0" baseline="0" noProof="0" dirty="0">
                <a:ln>
                  <a:noFill/>
                </a:ln>
                <a:solidFill>
                  <a:prstClr val="white"/>
                </a:solidFill>
                <a:effectLst/>
                <a:uLnTx/>
                <a:uFillTx/>
                <a:latin typeface="+mj-lt"/>
                <a:ea typeface="+mj-ea"/>
                <a:cs typeface="Arial"/>
              </a:rPr>
              <a:t>Status för uppdrag, mål och prioriterade områden och aktiviteter</a:t>
            </a:r>
          </a:p>
          <a:p>
            <a:pPr marL="0" marR="0" lvl="0" indent="0" algn="l" defTabSz="609491" rtl="0" eaLnBrk="1" fontAlgn="auto" latinLnBrk="0" hangingPunct="1">
              <a:lnSpc>
                <a:spcPct val="100000"/>
              </a:lnSpc>
              <a:spcBef>
                <a:spcPct val="0"/>
              </a:spcBef>
              <a:spcAft>
                <a:spcPts val="0"/>
              </a:spcAft>
              <a:buClrTx/>
              <a:buSzTx/>
              <a:buFontTx/>
              <a:buNone/>
              <a:tabLst/>
              <a:defRPr/>
            </a:pPr>
            <a:r>
              <a:rPr kumimoji="0" lang="sv-SE" sz="1800" b="1" i="0" u="none" strike="noStrike" kern="1200" cap="none" spc="0" normalizeH="0" baseline="0" noProof="0" dirty="0">
                <a:ln>
                  <a:noFill/>
                </a:ln>
                <a:solidFill>
                  <a:prstClr val="white"/>
                </a:solidFill>
                <a:effectLst/>
                <a:uLnTx/>
                <a:uFillTx/>
                <a:latin typeface="+mn-lt"/>
                <a:ea typeface="+mj-ea"/>
                <a:cs typeface="Arial"/>
              </a:rPr>
              <a:t>Tema väder</a:t>
            </a:r>
          </a:p>
        </p:txBody>
      </p:sp>
      <p:grpSp>
        <p:nvGrpSpPr>
          <p:cNvPr id="7" name="Grupp 6">
            <a:extLst>
              <a:ext uri="{FF2B5EF4-FFF2-40B4-BE49-F238E27FC236}">
                <a16:creationId xmlns:a16="http://schemas.microsoft.com/office/drawing/2014/main" id="{0F804973-0933-EE6A-ED1D-EEE9CAABA433}"/>
              </a:ext>
            </a:extLst>
          </p:cNvPr>
          <p:cNvGrpSpPr/>
          <p:nvPr/>
        </p:nvGrpSpPr>
        <p:grpSpPr>
          <a:xfrm>
            <a:off x="7640474" y="414433"/>
            <a:ext cx="4459162" cy="1408453"/>
            <a:chOff x="7434176" y="932965"/>
            <a:chExt cx="4139683" cy="1408453"/>
          </a:xfrm>
        </p:grpSpPr>
        <p:sp>
          <p:nvSpPr>
            <p:cNvPr id="8" name="Rektangel 7">
              <a:extLst>
                <a:ext uri="{FF2B5EF4-FFF2-40B4-BE49-F238E27FC236}">
                  <a16:creationId xmlns:a16="http://schemas.microsoft.com/office/drawing/2014/main" id="{DAF1B0DA-A87D-5177-0BF6-8A2DAB287D3E}"/>
                </a:ext>
              </a:extLst>
            </p:cNvPr>
            <p:cNvSpPr/>
            <p:nvPr/>
          </p:nvSpPr>
          <p:spPr>
            <a:xfrm>
              <a:off x="7434176" y="936235"/>
              <a:ext cx="4139683" cy="1405183"/>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6" descr="437x450 Project Dashboard Icons Tyner Blain">
              <a:extLst>
                <a:ext uri="{FF2B5EF4-FFF2-40B4-BE49-F238E27FC236}">
                  <a16:creationId xmlns:a16="http://schemas.microsoft.com/office/drawing/2014/main" id="{1EA8947D-14B3-F0BC-8D66-FD9ED044F1B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32" t="5933" r="68072" b="72835"/>
            <a:stretch/>
          </p:blipFill>
          <p:spPr bwMode="auto">
            <a:xfrm>
              <a:off x="7576696" y="1818370"/>
              <a:ext cx="406972" cy="34628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6" descr="437x450 Project Dashboard Icons Tyner Blain">
              <a:extLst>
                <a:ext uri="{FF2B5EF4-FFF2-40B4-BE49-F238E27FC236}">
                  <a16:creationId xmlns:a16="http://schemas.microsoft.com/office/drawing/2014/main" id="{6C5D3D10-22D9-B356-067E-B793862033E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162" t="28270" r="72580" b="54898"/>
            <a:stretch/>
          </p:blipFill>
          <p:spPr bwMode="auto">
            <a:xfrm>
              <a:off x="7576696" y="1491603"/>
              <a:ext cx="366879" cy="35329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 descr="Visa källbilden">
              <a:extLst>
                <a:ext uri="{FF2B5EF4-FFF2-40B4-BE49-F238E27FC236}">
                  <a16:creationId xmlns:a16="http://schemas.microsoft.com/office/drawing/2014/main" id="{A01DD962-0D14-73F4-69EC-7345B574057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0513" b="6565"/>
            <a:stretch/>
          </p:blipFill>
          <p:spPr bwMode="auto">
            <a:xfrm>
              <a:off x="7596499" y="1281014"/>
              <a:ext cx="342512" cy="28401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2" name="textruta 11">
              <a:extLst>
                <a:ext uri="{FF2B5EF4-FFF2-40B4-BE49-F238E27FC236}">
                  <a16:creationId xmlns:a16="http://schemas.microsoft.com/office/drawing/2014/main" id="{4B330736-327F-B9AF-BA9E-930B1A77F439}"/>
                </a:ext>
              </a:extLst>
            </p:cNvPr>
            <p:cNvSpPr txBox="1"/>
            <p:nvPr/>
          </p:nvSpPr>
          <p:spPr>
            <a:xfrm>
              <a:off x="7629330" y="932965"/>
              <a:ext cx="261610" cy="369332"/>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Arial"/>
                  <a:ea typeface="+mn-ea"/>
                  <a:cs typeface="+mn-cs"/>
                </a:rPr>
                <a:t>-</a:t>
              </a:r>
            </a:p>
          </p:txBody>
        </p:sp>
      </p:grpSp>
      <p:sp>
        <p:nvSpPr>
          <p:cNvPr id="13" name="Rektangel 12">
            <a:extLst>
              <a:ext uri="{FF2B5EF4-FFF2-40B4-BE49-F238E27FC236}">
                <a16:creationId xmlns:a16="http://schemas.microsoft.com/office/drawing/2014/main" id="{C78750F0-B10C-D6F3-E2FA-FA7E303F6208}"/>
              </a:ext>
            </a:extLst>
          </p:cNvPr>
          <p:cNvSpPr/>
          <p:nvPr/>
        </p:nvSpPr>
        <p:spPr>
          <a:xfrm>
            <a:off x="8231580" y="414433"/>
            <a:ext cx="3766456" cy="1200329"/>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mn-ea"/>
                <a:cs typeface="+mn-cs"/>
              </a:rPr>
              <a:t>Ingen aktivitet pågår just nu</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mn-ea"/>
                <a:cs typeface="+mn-cs"/>
              </a:rPr>
              <a:t>Flera utmaningar, problem och risker (lågtryck)</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mn-ea"/>
                <a:cs typeface="+mn-cs"/>
              </a:rPr>
              <a:t>Vissa utmaningar och problem (växlande molnighet)</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mn-ea"/>
                <a:cs typeface="+mn-cs"/>
              </a:rPr>
              <a:t>Arbetet flyter på som tänkt (högtryck)</a:t>
            </a:r>
          </a:p>
        </p:txBody>
      </p:sp>
    </p:spTree>
    <p:extLst>
      <p:ext uri="{BB962C8B-B14F-4D97-AF65-F5344CB8AC3E}">
        <p14:creationId xmlns:p14="http://schemas.microsoft.com/office/powerpoint/2010/main" val="442487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2">
            <a:extLst>
              <a:ext uri="{FF2B5EF4-FFF2-40B4-BE49-F238E27FC236}">
                <a16:creationId xmlns:a16="http://schemas.microsoft.com/office/drawing/2014/main" id="{99950081-1E45-21DF-3B97-58AB18DFC970}"/>
              </a:ext>
            </a:extLst>
          </p:cNvPr>
          <p:cNvSpPr txBox="1">
            <a:spLocks/>
          </p:cNvSpPr>
          <p:nvPr/>
        </p:nvSpPr>
        <p:spPr>
          <a:xfrm>
            <a:off x="396614" y="334622"/>
            <a:ext cx="11398772" cy="443198"/>
          </a:xfrm>
          <a:prstGeom prst="rect">
            <a:avLst/>
          </a:prstGeom>
        </p:spPr>
        <p:txBody>
          <a:bodyPr vert="horz" wrap="square" lIns="0" tIns="0" rIns="0" bIns="0" rtlCol="0" anchor="b">
            <a:spAutoFit/>
          </a:bodyPr>
          <a:lstStyle>
            <a:lvl1pPr algn="l" defTabSz="1219170" rtl="0" eaLnBrk="1" latinLnBrk="0" hangingPunct="1">
              <a:lnSpc>
                <a:spcPct val="90000"/>
              </a:lnSpc>
              <a:spcBef>
                <a:spcPct val="0"/>
              </a:spcBef>
              <a:buNone/>
              <a:defRPr sz="4000" b="1" kern="1200" baseline="0">
                <a:solidFill>
                  <a:schemeClr val="tx1"/>
                </a:solidFill>
                <a:latin typeface="+mj-lt"/>
                <a:ea typeface="+mj-ea"/>
                <a:cs typeface="+mj-cs"/>
              </a:defRPr>
            </a:lvl1pPr>
          </a:lstStyle>
          <a:p>
            <a:r>
              <a:rPr lang="sv-SE" sz="3200" dirty="0">
                <a:cs typeface="Arial"/>
              </a:rPr>
              <a:t>Status för uppdraget, med- och motvind</a:t>
            </a:r>
            <a:r>
              <a:rPr lang="sv-SE" sz="2400" dirty="0"/>
              <a:t>		</a:t>
            </a:r>
            <a:r>
              <a:rPr lang="sv-SE" sz="1600" dirty="0"/>
              <a:t> </a:t>
            </a:r>
            <a:r>
              <a:rPr lang="sv-SE" sz="1600" b="0" dirty="0"/>
              <a:t>Tid: ca 15 min </a:t>
            </a:r>
          </a:p>
        </p:txBody>
      </p:sp>
      <p:sp>
        <p:nvSpPr>
          <p:cNvPr id="5" name="Högerpil 7">
            <a:extLst>
              <a:ext uri="{FF2B5EF4-FFF2-40B4-BE49-F238E27FC236}">
                <a16:creationId xmlns:a16="http://schemas.microsoft.com/office/drawing/2014/main" id="{02403CA6-F926-63C0-25B3-8F74606825E7}"/>
              </a:ext>
            </a:extLst>
          </p:cNvPr>
          <p:cNvSpPr/>
          <p:nvPr/>
        </p:nvSpPr>
        <p:spPr>
          <a:xfrm>
            <a:off x="782511" y="3640385"/>
            <a:ext cx="3422072" cy="549790"/>
          </a:xfrm>
          <a:prstGeom prst="rightArrow">
            <a:avLst/>
          </a:prstGeom>
          <a:solidFill>
            <a:schemeClr val="accent5"/>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white"/>
                </a:solidFill>
                <a:effectLst/>
                <a:uLnTx/>
                <a:uFillTx/>
                <a:ea typeface="+mn-ea"/>
                <a:cs typeface="+mn-cs"/>
              </a:rPr>
              <a:t>Medvind</a:t>
            </a:r>
          </a:p>
        </p:txBody>
      </p:sp>
      <p:sp>
        <p:nvSpPr>
          <p:cNvPr id="6" name="textruta 5">
            <a:extLst>
              <a:ext uri="{FF2B5EF4-FFF2-40B4-BE49-F238E27FC236}">
                <a16:creationId xmlns:a16="http://schemas.microsoft.com/office/drawing/2014/main" id="{4E1F7DE1-54A3-A48E-F462-2A0BE84E7F9C}"/>
              </a:ext>
            </a:extLst>
          </p:cNvPr>
          <p:cNvSpPr txBox="1"/>
          <p:nvPr/>
        </p:nvSpPr>
        <p:spPr>
          <a:xfrm>
            <a:off x="670999" y="4152294"/>
            <a:ext cx="1826141" cy="86177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ea typeface="+mn-ea"/>
                <a:cs typeface="+mn-cs"/>
              </a:rPr>
              <a:t>Medvind, möjligheter:</a:t>
            </a:r>
          </a:p>
          <a:p>
            <a:pPr marL="285750" marR="0" lvl="0" indent="-28575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1200" b="0" i="0" u="none" strike="noStrike" kern="1200" cap="none" spc="0" normalizeH="0" baseline="0" noProof="0" dirty="0">
                <a:ln>
                  <a:noFill/>
                </a:ln>
                <a:solidFill>
                  <a:prstClr val="black"/>
                </a:solidFill>
                <a:effectLst/>
                <a:uLnTx/>
                <a:uFillTx/>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1200" b="0" i="0" u="none" strike="noStrike" kern="1200" cap="none" spc="0" normalizeH="0" baseline="0" noProof="0" dirty="0">
                <a:ln>
                  <a:noFill/>
                </a:ln>
                <a:solidFill>
                  <a:prstClr val="black"/>
                </a:solidFill>
                <a:effectLst/>
                <a:uLnTx/>
                <a:uFillTx/>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1200" b="0" i="0" u="none" strike="noStrike" kern="1200" cap="none" spc="0" normalizeH="0" baseline="0" noProof="0" dirty="0">
                <a:ln>
                  <a:noFill/>
                </a:ln>
                <a:solidFill>
                  <a:prstClr val="black"/>
                </a:solidFill>
                <a:effectLst/>
                <a:uLnTx/>
                <a:uFillTx/>
                <a:ea typeface="+mn-ea"/>
                <a:cs typeface="+mn-cs"/>
              </a:rPr>
              <a:t>Etc.</a:t>
            </a:r>
          </a:p>
        </p:txBody>
      </p:sp>
      <p:sp>
        <p:nvSpPr>
          <p:cNvPr id="7" name="textruta 6">
            <a:extLst>
              <a:ext uri="{FF2B5EF4-FFF2-40B4-BE49-F238E27FC236}">
                <a16:creationId xmlns:a16="http://schemas.microsoft.com/office/drawing/2014/main" id="{51C897A1-1E8B-2A94-BB40-ADB65BC9D378}"/>
              </a:ext>
            </a:extLst>
          </p:cNvPr>
          <p:cNvSpPr txBox="1"/>
          <p:nvPr/>
        </p:nvSpPr>
        <p:spPr>
          <a:xfrm>
            <a:off x="5068535" y="4987518"/>
            <a:ext cx="5396029" cy="86177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ea typeface="+mn-ea"/>
                <a:cs typeface="+mn-cs"/>
              </a:rPr>
              <a:t>Motvind, utmaningar (ange gärna om du kan påverka din utmaning):</a:t>
            </a:r>
          </a:p>
          <a:p>
            <a:pPr marL="285750" marR="0" lvl="0" indent="-28575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1200" b="0" i="0" u="none" strike="noStrike" kern="1200" cap="none" spc="0" normalizeH="0" baseline="0" noProof="0" dirty="0">
                <a:ln>
                  <a:noFill/>
                </a:ln>
                <a:solidFill>
                  <a:prstClr val="black"/>
                </a:solidFill>
                <a:effectLst/>
                <a:uLnTx/>
                <a:uFillTx/>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1200" b="0" i="0" u="none" strike="noStrike" kern="1200" cap="none" spc="0" normalizeH="0" baseline="0" noProof="0" dirty="0">
                <a:ln>
                  <a:noFill/>
                </a:ln>
                <a:solidFill>
                  <a:prstClr val="black"/>
                </a:solidFill>
                <a:effectLst/>
                <a:uLnTx/>
                <a:uFillTx/>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1200" b="0" i="0" u="none" strike="noStrike" kern="1200" cap="none" spc="0" normalizeH="0" baseline="0" noProof="0" dirty="0">
                <a:ln>
                  <a:noFill/>
                </a:ln>
                <a:solidFill>
                  <a:prstClr val="black"/>
                </a:solidFill>
                <a:effectLst/>
                <a:uLnTx/>
                <a:uFillTx/>
                <a:ea typeface="+mn-ea"/>
                <a:cs typeface="+mn-cs"/>
              </a:rPr>
              <a:t>Etc.</a:t>
            </a:r>
          </a:p>
        </p:txBody>
      </p:sp>
      <p:sp>
        <p:nvSpPr>
          <p:cNvPr id="8" name="textruta 7">
            <a:extLst>
              <a:ext uri="{FF2B5EF4-FFF2-40B4-BE49-F238E27FC236}">
                <a16:creationId xmlns:a16="http://schemas.microsoft.com/office/drawing/2014/main" id="{6900060A-8ED2-CCAB-E8A1-C6C294C6EC6F}"/>
              </a:ext>
            </a:extLst>
          </p:cNvPr>
          <p:cNvSpPr txBox="1"/>
          <p:nvPr/>
        </p:nvSpPr>
        <p:spPr>
          <a:xfrm>
            <a:off x="396614" y="2326307"/>
            <a:ext cx="8610316" cy="1169551"/>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sv-SE" sz="1400" b="0" i="0" u="none" strike="noStrike" kern="1200" cap="none" spc="0" normalizeH="0" baseline="0" noProof="0" dirty="0">
                <a:ln>
                  <a:noFill/>
                </a:ln>
                <a:effectLst/>
                <a:uLnTx/>
                <a:uFillTx/>
                <a:ea typeface="+mn-ea"/>
                <a:cs typeface="+mn-cs"/>
              </a:rPr>
              <a:t>Beroende på hur många ni är i gruppen kan du med fördel dela in er för samtal i bi-kupor för denna övning.</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sv-SE" sz="1400" b="0" i="0" u="none" strike="noStrike" kern="1200" cap="none" spc="0" normalizeH="0" baseline="0" noProof="0" dirty="0">
                <a:ln>
                  <a:noFill/>
                </a:ln>
                <a:effectLst/>
                <a:uLnTx/>
                <a:uFillTx/>
                <a:ea typeface="+mn-ea"/>
                <a:cs typeface="+mn-cs"/>
              </a:rPr>
              <a:t>För ert uppdrag, vart har ni</a:t>
            </a:r>
            <a:r>
              <a:rPr kumimoji="0" lang="sv-SE" sz="1400" b="1" i="0" u="none" strike="noStrike" kern="1200" cap="none" spc="0" normalizeH="0" baseline="0" noProof="0" dirty="0">
                <a:ln>
                  <a:noFill/>
                </a:ln>
                <a:effectLst/>
                <a:uLnTx/>
                <a:uFillTx/>
                <a:ea typeface="+mn-ea"/>
                <a:cs typeface="+mn-cs"/>
              </a:rPr>
              <a:t> medvind</a:t>
            </a:r>
            <a:r>
              <a:rPr kumimoji="0" lang="sv-SE" sz="1400" b="0" i="0" u="none" strike="noStrike" kern="1200" cap="none" spc="0" normalizeH="0" baseline="0" noProof="0" dirty="0">
                <a:ln>
                  <a:noFill/>
                </a:ln>
                <a:effectLst/>
                <a:uLnTx/>
                <a:uFillTx/>
                <a:ea typeface="+mn-ea"/>
                <a:cs typeface="+mn-cs"/>
              </a:rPr>
              <a:t>, möjligheter? Addera de möjligheter ni ser som kan hjälpa er i det uppdrag ni har. Fortsätt på lista nedan (tidsåtgång ungefär 5 min).</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sv-SE" sz="1400" b="0" i="0" u="none" strike="noStrike" kern="1200" cap="none" spc="0" normalizeH="0" baseline="0" noProof="0" dirty="0">
                <a:ln>
                  <a:noFill/>
                </a:ln>
                <a:effectLst/>
                <a:uLnTx/>
                <a:uFillTx/>
                <a:ea typeface="+mn-ea"/>
                <a:cs typeface="+mn-cs"/>
              </a:rPr>
              <a:t>Vart har ni utmaningar, </a:t>
            </a:r>
            <a:r>
              <a:rPr kumimoji="0" lang="sv-SE" sz="1400" b="1" i="0" u="none" strike="noStrike" kern="1200" cap="none" spc="0" normalizeH="0" baseline="0" noProof="0" dirty="0">
                <a:ln>
                  <a:noFill/>
                </a:ln>
                <a:effectLst/>
                <a:uLnTx/>
                <a:uFillTx/>
                <a:ea typeface="+mn-ea"/>
                <a:cs typeface="+mn-cs"/>
              </a:rPr>
              <a:t>motvind </a:t>
            </a:r>
            <a:r>
              <a:rPr kumimoji="0" lang="sv-SE" sz="1400" b="0" i="0" u="none" strike="noStrike" kern="1200" cap="none" spc="0" normalizeH="0" baseline="0" noProof="0" dirty="0">
                <a:ln>
                  <a:noFill/>
                </a:ln>
                <a:effectLst/>
                <a:uLnTx/>
                <a:uFillTx/>
                <a:ea typeface="+mn-ea"/>
                <a:cs typeface="+mn-cs"/>
              </a:rPr>
              <a:t>som påverkar ert uppdrag (tidsåtgång ungefär 10 min)?</a:t>
            </a:r>
          </a:p>
        </p:txBody>
      </p:sp>
      <p:sp>
        <p:nvSpPr>
          <p:cNvPr id="9" name="textruta 8">
            <a:extLst>
              <a:ext uri="{FF2B5EF4-FFF2-40B4-BE49-F238E27FC236}">
                <a16:creationId xmlns:a16="http://schemas.microsoft.com/office/drawing/2014/main" id="{4E346B56-946C-5283-37A1-FF676692D918}"/>
              </a:ext>
            </a:extLst>
          </p:cNvPr>
          <p:cNvSpPr txBox="1"/>
          <p:nvPr/>
        </p:nvSpPr>
        <p:spPr>
          <a:xfrm>
            <a:off x="396614" y="1227673"/>
            <a:ext cx="11016925" cy="954107"/>
          </a:xfrm>
          <a:prstGeom prst="rect">
            <a:avLst/>
          </a:prstGeom>
          <a:solidFill>
            <a:schemeClr val="accent4"/>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ea typeface="+mn-ea"/>
                <a:cs typeface="+mn-cs"/>
              </a:rPr>
              <a:t>Uppdraget </a:t>
            </a:r>
            <a:r>
              <a:rPr kumimoji="0" lang="sv-SE" sz="1400" b="0" i="0" u="none" strike="noStrike" kern="1200" cap="none" spc="0" normalizeH="0" baseline="0" noProof="0" dirty="0">
                <a:ln>
                  <a:noFill/>
                </a:ln>
                <a:solidFill>
                  <a:prstClr val="white"/>
                </a:solidFill>
                <a:effectLst/>
                <a:uLnTx/>
                <a:uFillTx/>
                <a:ea typeface="+mn-ea"/>
                <a:cs typeface="+mn-cs"/>
              </a:rPr>
              <a:t>(</a:t>
            </a:r>
            <a:r>
              <a:rPr kumimoji="0" lang="sv-SE" sz="1400" b="0" i="1" u="none" strike="noStrike" kern="1200" cap="none" spc="0" normalizeH="0" baseline="0" noProof="0" dirty="0">
                <a:ln>
                  <a:noFill/>
                </a:ln>
                <a:solidFill>
                  <a:prstClr val="white"/>
                </a:solidFill>
                <a:effectLst/>
                <a:uLnTx/>
                <a:uFillTx/>
                <a:ea typeface="+mn-ea"/>
                <a:cs typeface="+mn-cs"/>
              </a:rPr>
              <a:t>klipp in uppdraget från verksamhetsplanen</a:t>
            </a:r>
            <a:r>
              <a:rPr kumimoji="0" lang="sv-SE" sz="1400" b="0" i="0" u="none" strike="noStrike" kern="1200" cap="none" spc="0" normalizeH="0" baseline="0" noProof="0" dirty="0">
                <a:ln>
                  <a:noFill/>
                </a:ln>
                <a:solidFill>
                  <a:prstClr val="white"/>
                </a:solidFill>
                <a:effectLst/>
                <a:uLnTx/>
                <a:uFillTx/>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400" dirty="0">
              <a:solidFill>
                <a:prstClr val="white"/>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dirty="0">
              <a:ln>
                <a:noFill/>
              </a:ln>
              <a:solidFill>
                <a:prstClr val="white"/>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dirty="0">
              <a:ln>
                <a:noFill/>
              </a:ln>
              <a:solidFill>
                <a:srgbClr val="A61380">
                  <a:lumMod val="75000"/>
                </a:srgbClr>
              </a:solidFill>
              <a:effectLst/>
              <a:uLnTx/>
              <a:uFillTx/>
              <a:latin typeface="Arial"/>
              <a:ea typeface="+mn-ea"/>
              <a:cs typeface="+mn-cs"/>
            </a:endParaRPr>
          </a:p>
        </p:txBody>
      </p:sp>
      <p:sp>
        <p:nvSpPr>
          <p:cNvPr id="10" name="Högerpil 9">
            <a:extLst>
              <a:ext uri="{FF2B5EF4-FFF2-40B4-BE49-F238E27FC236}">
                <a16:creationId xmlns:a16="http://schemas.microsoft.com/office/drawing/2014/main" id="{5AF9559B-5882-7DAE-7529-41D6A34FDC5D}"/>
              </a:ext>
            </a:extLst>
          </p:cNvPr>
          <p:cNvSpPr/>
          <p:nvPr/>
        </p:nvSpPr>
        <p:spPr>
          <a:xfrm flipH="1">
            <a:off x="4938401" y="4226283"/>
            <a:ext cx="3857469" cy="552671"/>
          </a:xfrm>
          <a:prstGeom prst="rightArrow">
            <a:avLst/>
          </a:prstGeom>
          <a:solidFill>
            <a:srgbClr val="FF5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white"/>
                </a:solidFill>
                <a:effectLst/>
                <a:uLnTx/>
                <a:uFillTx/>
                <a:ea typeface="+mn-ea"/>
                <a:cs typeface="+mn-cs"/>
              </a:rPr>
              <a:t>Motvind</a:t>
            </a:r>
          </a:p>
        </p:txBody>
      </p:sp>
    </p:spTree>
    <p:extLst>
      <p:ext uri="{BB962C8B-B14F-4D97-AF65-F5344CB8AC3E}">
        <p14:creationId xmlns:p14="http://schemas.microsoft.com/office/powerpoint/2010/main" val="3559597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2">
            <a:extLst>
              <a:ext uri="{FF2B5EF4-FFF2-40B4-BE49-F238E27FC236}">
                <a16:creationId xmlns:a16="http://schemas.microsoft.com/office/drawing/2014/main" id="{3D0793CD-D24C-D0D6-BEA4-74EB0F9A194A}"/>
              </a:ext>
            </a:extLst>
          </p:cNvPr>
          <p:cNvSpPr txBox="1">
            <a:spLocks/>
          </p:cNvSpPr>
          <p:nvPr/>
        </p:nvSpPr>
        <p:spPr>
          <a:xfrm>
            <a:off x="708922" y="542656"/>
            <a:ext cx="11398772" cy="720197"/>
          </a:xfrm>
          <a:prstGeom prst="rect">
            <a:avLst/>
          </a:prstGeom>
        </p:spPr>
        <p:txBody>
          <a:bodyPr vert="horz" wrap="square" lIns="0" tIns="0" rIns="0" bIns="0" rtlCol="0" anchor="b">
            <a:spAutoFit/>
          </a:bodyPr>
          <a:lstStyle>
            <a:lvl1pPr algn="l" defTabSz="1219170" rtl="0" eaLnBrk="1" latinLnBrk="0" hangingPunct="1">
              <a:lnSpc>
                <a:spcPct val="90000"/>
              </a:lnSpc>
              <a:spcBef>
                <a:spcPct val="0"/>
              </a:spcBef>
              <a:buNone/>
              <a:defRPr sz="4000" b="1" kern="1200" baseline="0">
                <a:solidFill>
                  <a:schemeClr val="tx1"/>
                </a:solidFill>
                <a:latin typeface="+mj-lt"/>
                <a:ea typeface="+mj-ea"/>
                <a:cs typeface="+mj-cs"/>
              </a:defRPr>
            </a:lvl1pPr>
          </a:lstStyle>
          <a:p>
            <a:r>
              <a:rPr lang="sv-SE" sz="2800" dirty="0">
                <a:cs typeface="Arial"/>
              </a:rPr>
              <a:t>Status för uppdraget, med- och motvind (forts.)	</a:t>
            </a:r>
            <a:r>
              <a:rPr lang="sv-SE" sz="2400" dirty="0"/>
              <a:t>			     			</a:t>
            </a:r>
            <a:endParaRPr lang="sv-SE" sz="1600" b="0" dirty="0"/>
          </a:p>
        </p:txBody>
      </p:sp>
      <p:sp>
        <p:nvSpPr>
          <p:cNvPr id="5" name="textruta 4">
            <a:extLst>
              <a:ext uri="{FF2B5EF4-FFF2-40B4-BE49-F238E27FC236}">
                <a16:creationId xmlns:a16="http://schemas.microsoft.com/office/drawing/2014/main" id="{C9C80928-4B88-60BA-CBD3-C83BD09033C4}"/>
              </a:ext>
            </a:extLst>
          </p:cNvPr>
          <p:cNvSpPr txBox="1"/>
          <p:nvPr/>
        </p:nvSpPr>
        <p:spPr>
          <a:xfrm>
            <a:off x="708922" y="1851848"/>
            <a:ext cx="8725538" cy="2523768"/>
          </a:xfrm>
          <a:prstGeom prst="rect">
            <a:avLst/>
          </a:prstGeom>
          <a:noFill/>
        </p:spPr>
        <p:txBody>
          <a:bodyPr wrap="square" rtlCol="0">
            <a:spAutoFit/>
          </a:bodyPr>
          <a:lstStyle/>
          <a:p>
            <a:pPr marL="360363" marR="0" lvl="0" indent="-360363"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mn-ea"/>
                <a:cs typeface="+mn-cs"/>
              </a:rPr>
              <a:t>4. </a:t>
            </a:r>
            <a:r>
              <a:rPr kumimoji="0" lang="sv-SE" sz="1200" b="1" i="0" u="none" strike="noStrike" kern="1200" cap="none" spc="0" normalizeH="0" baseline="0" noProof="0" dirty="0">
                <a:ln>
                  <a:noFill/>
                </a:ln>
                <a:solidFill>
                  <a:prstClr val="black"/>
                </a:solidFill>
                <a:effectLst/>
                <a:uLnTx/>
                <a:uFillTx/>
                <a:ea typeface="+mn-ea"/>
                <a:cs typeface="+mn-cs"/>
              </a:rPr>
              <a:t>	Fokusera på listan med möjligheter som ni skapade på föregående sida</a:t>
            </a:r>
            <a:r>
              <a:rPr kumimoji="0" lang="sv-SE" sz="1200" b="0" i="0" u="none" strike="noStrike" kern="1200" cap="none" spc="0" normalizeH="0" baseline="0" noProof="0" dirty="0">
                <a:ln>
                  <a:noFill/>
                </a:ln>
                <a:solidFill>
                  <a:prstClr val="black"/>
                </a:solidFill>
                <a:effectLst/>
                <a:uLnTx/>
                <a:uFillTx/>
                <a:ea typeface="+mn-ea"/>
                <a:cs typeface="+mn-cs"/>
              </a:rPr>
              <a:t>. Hur kan ni dra nytta av dessa möjligheter?</a:t>
            </a:r>
          </a:p>
          <a:p>
            <a:pPr marL="0" marR="0" lvl="0" indent="0" algn="l" defTabSz="914400" rtl="0" eaLnBrk="1" fontAlgn="auto" latinLnBrk="0" hangingPunct="1">
              <a:lnSpc>
                <a:spcPct val="100000"/>
              </a:lnSpc>
              <a:spcBef>
                <a:spcPts val="0"/>
              </a:spcBef>
              <a:spcAft>
                <a:spcPts val="0"/>
              </a:spcAft>
              <a:buClrTx/>
              <a:buSzTx/>
              <a:buFontTx/>
              <a:buNone/>
              <a:tabLst>
                <a:tab pos="355600" algn="l"/>
              </a:tabLst>
              <a:defRPr/>
            </a:pPr>
            <a:r>
              <a:rPr kumimoji="0" lang="sv-SE" sz="1200" b="0" i="0" u="none" strike="noStrike" kern="1200" cap="none" spc="0" normalizeH="0" baseline="0" noProof="0" dirty="0">
                <a:ln>
                  <a:noFill/>
                </a:ln>
                <a:solidFill>
                  <a:prstClr val="black"/>
                </a:solidFill>
                <a:effectLst/>
                <a:uLnTx/>
                <a:uFillTx/>
                <a:ea typeface="+mn-ea"/>
                <a:cs typeface="+mn-cs"/>
              </a:rPr>
              <a:t>	</a:t>
            </a:r>
            <a:r>
              <a:rPr kumimoji="0" lang="sv-SE" sz="1200" b="0" i="1" u="none" strike="noStrike" kern="1200" cap="none" spc="0" normalizeH="0" baseline="0" noProof="0" dirty="0">
                <a:ln>
                  <a:noFill/>
                </a:ln>
                <a:effectLst/>
                <a:uLnTx/>
                <a:uFillTx/>
                <a:ea typeface="+mn-ea"/>
                <a:cs typeface="+mn-cs"/>
              </a:rPr>
              <a:t>Skriv en kort summering vad ni kommit fram till: </a:t>
            </a:r>
          </a:p>
          <a:p>
            <a:pPr marL="0" marR="0" lvl="0" indent="0" algn="l" defTabSz="914400" rtl="0" eaLnBrk="1" fontAlgn="auto" latinLnBrk="0" hangingPunct="1">
              <a:lnSpc>
                <a:spcPct val="100000"/>
              </a:lnSpc>
              <a:spcBef>
                <a:spcPts val="0"/>
              </a:spcBef>
              <a:spcAft>
                <a:spcPts val="0"/>
              </a:spcAft>
              <a:buClrTx/>
              <a:buSzTx/>
              <a:buFontTx/>
              <a:buNone/>
              <a:tabLst>
                <a:tab pos="355600" algn="l"/>
              </a:tabLst>
              <a:defRPr/>
            </a:pPr>
            <a:endParaRPr kumimoji="0" lang="sv-SE" sz="1200" b="0" i="1" u="none" strike="noStrike" kern="1200" cap="none" spc="0" normalizeH="0" baseline="0" noProof="0" dirty="0">
              <a:ln>
                <a:noFill/>
              </a:ln>
              <a:solidFill>
                <a:srgbClr val="A61380">
                  <a:lumMod val="75000"/>
                </a:srgbClr>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355600" algn="l"/>
              </a:tabLst>
              <a:defRPr/>
            </a:pPr>
            <a:endParaRPr kumimoji="0" lang="sv-SE" sz="1200" b="0" i="1"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355600" algn="l"/>
              </a:tabLst>
              <a:defRPr/>
            </a:pPr>
            <a:r>
              <a:rPr kumimoji="0" lang="sv-SE" sz="1200" b="0" i="0" u="none" strike="noStrike" kern="1200" cap="none" spc="0" normalizeH="0" baseline="0" noProof="0" dirty="0">
                <a:ln>
                  <a:noFill/>
                </a:ln>
                <a:solidFill>
                  <a:prstClr val="black"/>
                </a:solidFill>
                <a:effectLst/>
                <a:uLnTx/>
                <a:uFillTx/>
                <a:ea typeface="+mn-ea"/>
                <a:cs typeface="+mn-cs"/>
              </a:rPr>
              <a:t>5. </a:t>
            </a:r>
            <a:r>
              <a:rPr kumimoji="0" lang="sv-SE" sz="1200" b="0" i="1" u="none" strike="noStrike" kern="1200" cap="none" spc="0" normalizeH="0" baseline="0" noProof="0" dirty="0">
                <a:ln>
                  <a:noFill/>
                </a:ln>
                <a:solidFill>
                  <a:prstClr val="black"/>
                </a:solidFill>
                <a:effectLst/>
                <a:uLnTx/>
                <a:uFillTx/>
                <a:ea typeface="+mn-ea"/>
                <a:cs typeface="+mn-cs"/>
              </a:rPr>
              <a:t>	</a:t>
            </a:r>
            <a:r>
              <a:rPr kumimoji="0" lang="sv-SE" sz="1200" b="0" i="0" u="none" strike="noStrike" kern="1200" cap="none" spc="0" normalizeH="0" baseline="0" noProof="0" dirty="0">
                <a:ln>
                  <a:noFill/>
                </a:ln>
                <a:solidFill>
                  <a:prstClr val="black"/>
                </a:solidFill>
                <a:effectLst/>
                <a:uLnTx/>
                <a:uFillTx/>
                <a:ea typeface="+mn-ea"/>
                <a:cs typeface="+mn-cs"/>
              </a:rPr>
              <a:t>För de utmaningar ni har listat, hur kan ni </a:t>
            </a:r>
            <a:r>
              <a:rPr kumimoji="0" lang="sv-SE" sz="1200" b="1" i="0" u="none" strike="noStrike" kern="1200" cap="none" spc="0" normalizeH="0" baseline="0" noProof="0" dirty="0">
                <a:ln>
                  <a:noFill/>
                </a:ln>
                <a:solidFill>
                  <a:prstClr val="black"/>
                </a:solidFill>
                <a:effectLst/>
                <a:uLnTx/>
                <a:uFillTx/>
                <a:ea typeface="+mn-ea"/>
                <a:cs typeface="+mn-cs"/>
              </a:rPr>
              <a:t>möta dem och minska risken (går det att påverka eller bara att acceptera)</a:t>
            </a:r>
            <a:r>
              <a:rPr kumimoji="0" lang="sv-SE" sz="1200" b="0" i="0" u="none" strike="noStrike" kern="1200" cap="none" spc="0" normalizeH="0" baseline="0" noProof="0" dirty="0">
                <a:ln>
                  <a:noFill/>
                </a:ln>
                <a:solidFill>
                  <a:prstClr val="black"/>
                </a:solidFill>
                <a:effectLst/>
                <a:uLnTx/>
                <a:uFillTx/>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tab pos="355600" algn="l"/>
              </a:tabLst>
              <a:defRPr/>
            </a:pPr>
            <a:r>
              <a:rPr kumimoji="0" lang="sv-SE" sz="1200" b="0" i="0" u="none" strike="noStrike" kern="1200" cap="none" spc="0" normalizeH="0" baseline="0" noProof="0" dirty="0">
                <a:ln>
                  <a:noFill/>
                </a:ln>
                <a:solidFill>
                  <a:prstClr val="black"/>
                </a:solidFill>
                <a:effectLst/>
                <a:uLnTx/>
                <a:uFillTx/>
                <a:ea typeface="+mn-ea"/>
                <a:cs typeface="+mn-cs"/>
              </a:rPr>
              <a:t>	</a:t>
            </a:r>
            <a:r>
              <a:rPr lang="sv-SE" sz="1200" i="1" dirty="0"/>
              <a:t>Skriv en kort summering vad ni kommit fram till: </a:t>
            </a:r>
          </a:p>
          <a:p>
            <a:pPr marL="342900" marR="0" lvl="0" indent="-342900" algn="l" defTabSz="914400" rtl="0" eaLnBrk="1" fontAlgn="auto" latinLnBrk="0" hangingPunct="1">
              <a:lnSpc>
                <a:spcPct val="100000"/>
              </a:lnSpc>
              <a:spcBef>
                <a:spcPts val="0"/>
              </a:spcBef>
              <a:spcAft>
                <a:spcPts val="0"/>
              </a:spcAft>
              <a:buClrTx/>
              <a:buSzTx/>
              <a:buFontTx/>
              <a:buAutoNum type="arabicPeriod" startAt="4"/>
              <a:tabLst/>
              <a:defRPr/>
            </a:pPr>
            <a:endParaRPr lang="sv-SE" sz="1200" i="1" dirty="0"/>
          </a:p>
          <a:p>
            <a:pPr marL="342900" marR="0" lvl="0" indent="-342900" algn="l" defTabSz="914400" rtl="0" eaLnBrk="1" fontAlgn="auto" latinLnBrk="0" hangingPunct="1">
              <a:lnSpc>
                <a:spcPct val="100000"/>
              </a:lnSpc>
              <a:spcBef>
                <a:spcPts val="0"/>
              </a:spcBef>
              <a:spcAft>
                <a:spcPts val="0"/>
              </a:spcAft>
              <a:buClrTx/>
              <a:buSzTx/>
              <a:buFontTx/>
              <a:buAutoNum type="arabicPeriod" startAt="4"/>
              <a:tabLst/>
              <a:defRPr/>
            </a:pPr>
            <a:endParaRPr kumimoji="0" lang="sv-SE" sz="1200" b="0" i="0" u="none" strike="noStrike" kern="1200" cap="none" spc="0" normalizeH="0" baseline="0" noProof="0" dirty="0">
              <a:ln>
                <a:noFill/>
              </a:ln>
              <a:solidFill>
                <a:prstClr val="black"/>
              </a:solidFill>
              <a:effectLst/>
              <a:uLnTx/>
              <a:uFillTx/>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startAt="4"/>
              <a:tabLst/>
              <a:defRPr/>
            </a:pPr>
            <a:endParaRPr kumimoji="0" lang="sv-SE" sz="12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355600" algn="l"/>
              </a:tabLst>
              <a:defRPr/>
            </a:pPr>
            <a:r>
              <a:rPr kumimoji="0" lang="sv-SE" sz="1200" b="0" i="0" u="none" strike="noStrike" kern="1200" cap="none" spc="0" normalizeH="0" baseline="0" noProof="0" dirty="0">
                <a:ln>
                  <a:noFill/>
                </a:ln>
                <a:solidFill>
                  <a:prstClr val="black"/>
                </a:solidFill>
                <a:effectLst/>
                <a:uLnTx/>
                <a:uFillTx/>
                <a:ea typeface="+mn-ea"/>
                <a:cs typeface="+mn-cs"/>
              </a:rPr>
              <a:t>6. 	Det ni kom fram till i steg 4 och 5 ovan, är det något ni vill komplettera befintliga mål eller prioriterade områden med? </a:t>
            </a:r>
          </a:p>
          <a:p>
            <a:pPr marL="0" marR="0" lvl="0" indent="0" algn="l" defTabSz="914400" rtl="0" eaLnBrk="1" fontAlgn="auto" latinLnBrk="0" hangingPunct="1">
              <a:lnSpc>
                <a:spcPct val="100000"/>
              </a:lnSpc>
              <a:spcBef>
                <a:spcPts val="0"/>
              </a:spcBef>
              <a:spcAft>
                <a:spcPts val="0"/>
              </a:spcAft>
              <a:buClrTx/>
              <a:buSzTx/>
              <a:buFontTx/>
              <a:buNone/>
              <a:tabLst>
                <a:tab pos="355600" algn="l"/>
              </a:tabLst>
              <a:defRPr/>
            </a:pPr>
            <a:r>
              <a:rPr kumimoji="0" lang="sv-SE" sz="1200" b="0" i="1" u="none" strike="noStrike" kern="1200" cap="none" spc="0" normalizeH="0" baseline="0" noProof="0" dirty="0">
                <a:ln>
                  <a:noFill/>
                </a:ln>
                <a:solidFill>
                  <a:srgbClr val="A61380">
                    <a:lumMod val="75000"/>
                  </a:srgbClr>
                </a:solidFill>
                <a:effectLst/>
                <a:uLnTx/>
                <a:uFillTx/>
                <a:ea typeface="+mn-ea"/>
                <a:cs typeface="+mn-cs"/>
              </a:rPr>
              <a:t>	</a:t>
            </a:r>
            <a:r>
              <a:rPr lang="sv-SE" sz="1200" i="1" dirty="0"/>
              <a:t>Skriv en kort summering vad ni kommit fram till: </a:t>
            </a:r>
          </a:p>
          <a:p>
            <a:pPr marL="342900" marR="0" lvl="0" indent="-342900" algn="l" defTabSz="914400" rtl="0" eaLnBrk="1" fontAlgn="auto" latinLnBrk="0" hangingPunct="1">
              <a:lnSpc>
                <a:spcPct val="100000"/>
              </a:lnSpc>
              <a:spcBef>
                <a:spcPts val="0"/>
              </a:spcBef>
              <a:spcAft>
                <a:spcPts val="0"/>
              </a:spcAft>
              <a:buClrTx/>
              <a:buSzTx/>
              <a:buFontTx/>
              <a:buAutoNum type="arabicPeriod" startAt="4"/>
              <a:tabLst/>
              <a:defRPr/>
            </a:pPr>
            <a:endParaRPr kumimoji="0" lang="sv-SE" sz="12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4061286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2">
            <a:extLst>
              <a:ext uri="{FF2B5EF4-FFF2-40B4-BE49-F238E27FC236}">
                <a16:creationId xmlns:a16="http://schemas.microsoft.com/office/drawing/2014/main" id="{398525F9-E855-B88C-1275-E145BDDBB320}"/>
              </a:ext>
            </a:extLst>
          </p:cNvPr>
          <p:cNvSpPr txBox="1">
            <a:spLocks/>
          </p:cNvSpPr>
          <p:nvPr/>
        </p:nvSpPr>
        <p:spPr>
          <a:xfrm>
            <a:off x="371655" y="416295"/>
            <a:ext cx="11406392" cy="637097"/>
          </a:xfrm>
          <a:prstGeom prst="rect">
            <a:avLst/>
          </a:prstGeom>
        </p:spPr>
        <p:txBody>
          <a:bodyPr vert="horz" wrap="square" lIns="0" tIns="0" rIns="0" bIns="0" rtlCol="0" anchor="b">
            <a:spAutoFit/>
          </a:bodyPr>
          <a:lstStyle>
            <a:lvl1pPr algn="l" defTabSz="1219170" rtl="0" eaLnBrk="1" latinLnBrk="0" hangingPunct="1">
              <a:lnSpc>
                <a:spcPct val="90000"/>
              </a:lnSpc>
              <a:spcBef>
                <a:spcPct val="0"/>
              </a:spcBef>
              <a:buNone/>
              <a:defRPr sz="4000" b="1" kern="1200" baseline="0">
                <a:solidFill>
                  <a:schemeClr val="tx1"/>
                </a:solidFill>
                <a:latin typeface="+mj-lt"/>
                <a:ea typeface="+mj-ea"/>
                <a:cs typeface="+mj-cs"/>
              </a:defRPr>
            </a:lvl1pPr>
          </a:lstStyle>
          <a:p>
            <a:r>
              <a:rPr lang="sv-SE" sz="2800" dirty="0"/>
              <a:t>Status – vad vill vi uppnå?				</a:t>
            </a:r>
            <a:r>
              <a:rPr lang="sv-SE" sz="1600" b="0" dirty="0"/>
              <a:t>Tidsåtgång: ca 30 min </a:t>
            </a:r>
            <a:br>
              <a:rPr lang="sv-SE" sz="1100" b="0" dirty="0"/>
            </a:br>
            <a:r>
              <a:rPr lang="sv-SE" sz="1800" b="0" dirty="0"/>
              <a:t>Mål eller prioriterade områden</a:t>
            </a:r>
            <a:endParaRPr lang="sv-SE" sz="1800" dirty="0"/>
          </a:p>
        </p:txBody>
      </p:sp>
      <p:graphicFrame>
        <p:nvGraphicFramePr>
          <p:cNvPr id="5" name="Tabell 4">
            <a:extLst>
              <a:ext uri="{FF2B5EF4-FFF2-40B4-BE49-F238E27FC236}">
                <a16:creationId xmlns:a16="http://schemas.microsoft.com/office/drawing/2014/main" id="{EF45871C-A5D4-AEB5-65B6-0D13DE063791}"/>
              </a:ext>
            </a:extLst>
          </p:cNvPr>
          <p:cNvGraphicFramePr>
            <a:graphicFrameLocks noGrp="1"/>
          </p:cNvGraphicFramePr>
          <p:nvPr>
            <p:extLst>
              <p:ext uri="{D42A27DB-BD31-4B8C-83A1-F6EECF244321}">
                <p14:modId xmlns:p14="http://schemas.microsoft.com/office/powerpoint/2010/main" val="582309279"/>
              </p:ext>
            </p:extLst>
          </p:nvPr>
        </p:nvGraphicFramePr>
        <p:xfrm>
          <a:off x="406517" y="3429000"/>
          <a:ext cx="11173173" cy="1884680"/>
        </p:xfrm>
        <a:graphic>
          <a:graphicData uri="http://schemas.openxmlformats.org/drawingml/2006/table">
            <a:tbl>
              <a:tblPr firstRow="1" bandRow="1">
                <a:tableStyleId>{0505E3EF-67EA-436B-97B2-0124C06EBD24}</a:tableStyleId>
              </a:tblPr>
              <a:tblGrid>
                <a:gridCol w="999513">
                  <a:extLst>
                    <a:ext uri="{9D8B030D-6E8A-4147-A177-3AD203B41FA5}">
                      <a16:colId xmlns:a16="http://schemas.microsoft.com/office/drawing/2014/main" val="1852889194"/>
                    </a:ext>
                  </a:extLst>
                </a:gridCol>
                <a:gridCol w="1403096">
                  <a:extLst>
                    <a:ext uri="{9D8B030D-6E8A-4147-A177-3AD203B41FA5}">
                      <a16:colId xmlns:a16="http://schemas.microsoft.com/office/drawing/2014/main" val="202348942"/>
                    </a:ext>
                  </a:extLst>
                </a:gridCol>
                <a:gridCol w="1643378">
                  <a:extLst>
                    <a:ext uri="{9D8B030D-6E8A-4147-A177-3AD203B41FA5}">
                      <a16:colId xmlns:a16="http://schemas.microsoft.com/office/drawing/2014/main" val="72508451"/>
                    </a:ext>
                  </a:extLst>
                </a:gridCol>
                <a:gridCol w="7127186">
                  <a:extLst>
                    <a:ext uri="{9D8B030D-6E8A-4147-A177-3AD203B41FA5}">
                      <a16:colId xmlns:a16="http://schemas.microsoft.com/office/drawing/2014/main" val="711083286"/>
                    </a:ext>
                  </a:extLst>
                </a:gridCol>
              </a:tblGrid>
              <a:tr h="444116">
                <a:tc>
                  <a:txBody>
                    <a:bodyPr/>
                    <a:lstStyle/>
                    <a:p>
                      <a:r>
                        <a:rPr lang="sv-SE" sz="900" dirty="0"/>
                        <a:t>Mål eller prioriterat område</a:t>
                      </a:r>
                    </a:p>
                  </a:txBody>
                  <a:tcPr/>
                </a:tc>
                <a:tc>
                  <a:txBody>
                    <a:bodyPr/>
                    <a:lstStyle/>
                    <a:p>
                      <a:r>
                        <a:rPr lang="sv-SE" sz="900" dirty="0"/>
                        <a:t>Hur upplever du arbetet (vädret) just nu (nuläget)? Addera symbol!</a:t>
                      </a:r>
                    </a:p>
                  </a:txBody>
                  <a:tcPr/>
                </a:tc>
                <a:tc>
                  <a:txBody>
                    <a:bodyPr/>
                    <a:lstStyle/>
                    <a:p>
                      <a:pPr marL="0" marR="0" lvl="0" indent="0" algn="l" defTabSz="609491" rtl="0" eaLnBrk="1" fontAlgn="auto" latinLnBrk="0" hangingPunct="1">
                        <a:lnSpc>
                          <a:spcPct val="100000"/>
                        </a:lnSpc>
                        <a:spcBef>
                          <a:spcPts val="0"/>
                        </a:spcBef>
                        <a:spcAft>
                          <a:spcPts val="0"/>
                        </a:spcAft>
                        <a:buClrTx/>
                        <a:buSzTx/>
                        <a:buFontTx/>
                        <a:buNone/>
                        <a:tabLst/>
                        <a:defRPr/>
                      </a:pPr>
                      <a:r>
                        <a:rPr lang="sv-SE" sz="900" dirty="0"/>
                        <a:t>Håller planen för målet eller det prioriterade området? Addera symbol! </a:t>
                      </a:r>
                    </a:p>
                  </a:txBody>
                  <a:tcPr/>
                </a:tc>
                <a:tc>
                  <a:txBody>
                    <a:bodyPr/>
                    <a:lstStyle/>
                    <a:p>
                      <a:pPr marL="0" marR="0" lvl="0" indent="0" algn="l" defTabSz="609491" rtl="0" eaLnBrk="1" fontAlgn="auto" latinLnBrk="0" hangingPunct="1">
                        <a:lnSpc>
                          <a:spcPct val="100000"/>
                        </a:lnSpc>
                        <a:spcBef>
                          <a:spcPts val="0"/>
                        </a:spcBef>
                        <a:spcAft>
                          <a:spcPts val="0"/>
                        </a:spcAft>
                        <a:buClrTx/>
                        <a:buSzTx/>
                        <a:buFontTx/>
                        <a:buNone/>
                        <a:tabLst/>
                        <a:defRPr/>
                      </a:pPr>
                      <a:r>
                        <a:rPr lang="sv-SE" sz="900" dirty="0"/>
                        <a:t>Beskriv i text</a:t>
                      </a:r>
                      <a:r>
                        <a:rPr lang="sv-SE" sz="900" baseline="0" dirty="0"/>
                        <a:t> </a:t>
                      </a:r>
                      <a:r>
                        <a:rPr lang="sv-SE" sz="900" dirty="0"/>
                        <a:t>varför du valt denna symbol. Vad</a:t>
                      </a:r>
                      <a:r>
                        <a:rPr lang="sv-SE" sz="900" baseline="0" dirty="0"/>
                        <a:t> behöver du för ditt fortsatta arbete för att lyckas?</a:t>
                      </a:r>
                      <a:endParaRPr lang="sv-SE" sz="900" dirty="0"/>
                    </a:p>
                    <a:p>
                      <a:pPr marL="0" marR="0" lvl="0" indent="0" algn="l" defTabSz="609491" rtl="0" eaLnBrk="1" fontAlgn="auto" latinLnBrk="0" hangingPunct="1">
                        <a:lnSpc>
                          <a:spcPct val="100000"/>
                        </a:lnSpc>
                        <a:spcBef>
                          <a:spcPts val="0"/>
                        </a:spcBef>
                        <a:spcAft>
                          <a:spcPts val="0"/>
                        </a:spcAft>
                        <a:buClrTx/>
                        <a:buSzTx/>
                        <a:buFontTx/>
                        <a:buNone/>
                        <a:tabLst/>
                        <a:defRPr/>
                      </a:pPr>
                      <a:endParaRPr lang="sv-SE" sz="900" dirty="0"/>
                    </a:p>
                  </a:txBody>
                  <a:tcPr/>
                </a:tc>
                <a:extLst>
                  <a:ext uri="{0D108BD9-81ED-4DB2-BD59-A6C34878D82A}">
                    <a16:rowId xmlns:a16="http://schemas.microsoft.com/office/drawing/2014/main" val="1638098428"/>
                  </a:ext>
                </a:extLst>
              </a:tr>
              <a:tr h="373018">
                <a:tc>
                  <a:txBody>
                    <a:bodyPr/>
                    <a:lstStyle/>
                    <a:p>
                      <a:pPr>
                        <a:spcAft>
                          <a:spcPts val="0"/>
                        </a:spcAft>
                      </a:pPr>
                      <a:endParaRPr lang="sv-SE" sz="900" b="1" dirty="0">
                        <a:solidFill>
                          <a:schemeClr val="accent4"/>
                        </a:solidFill>
                      </a:endParaRPr>
                    </a:p>
                    <a:p>
                      <a:pPr>
                        <a:spcAft>
                          <a:spcPts val="0"/>
                        </a:spcAft>
                      </a:pPr>
                      <a:endParaRPr lang="sv-SE" sz="900" b="1" dirty="0">
                        <a:solidFill>
                          <a:schemeClr val="accent4"/>
                        </a:solidFill>
                      </a:endParaRPr>
                    </a:p>
                    <a:p>
                      <a:pPr>
                        <a:spcAft>
                          <a:spcPts val="0"/>
                        </a:spcAft>
                      </a:pPr>
                      <a:endParaRPr lang="sv-SE" sz="900" b="1" dirty="0">
                        <a:solidFill>
                          <a:schemeClr val="accent4"/>
                        </a:solidFill>
                      </a:endParaRPr>
                    </a:p>
                  </a:txBody>
                  <a:tcPr>
                    <a:noFill/>
                  </a:tcPr>
                </a:tc>
                <a:tc>
                  <a:txBody>
                    <a:bodyPr/>
                    <a:lstStyle/>
                    <a:p>
                      <a:endParaRPr lang="sv-SE" sz="900" kern="1200" dirty="0">
                        <a:solidFill>
                          <a:schemeClr val="dk1"/>
                        </a:solidFill>
                        <a:latin typeface="+mn-lt"/>
                        <a:ea typeface="+mn-ea"/>
                        <a:cs typeface="+mn-cs"/>
                      </a:endParaRPr>
                    </a:p>
                  </a:txBody>
                  <a:tcPr>
                    <a:noFill/>
                  </a:tcPr>
                </a:tc>
                <a:tc>
                  <a:txBody>
                    <a:bodyPr/>
                    <a:lstStyle/>
                    <a:p>
                      <a:endParaRPr lang="sv-SE" sz="900" kern="1200" dirty="0">
                        <a:solidFill>
                          <a:schemeClr val="dk1"/>
                        </a:solidFill>
                        <a:latin typeface="+mn-lt"/>
                        <a:ea typeface="+mn-ea"/>
                        <a:cs typeface="+mn-cs"/>
                      </a:endParaRPr>
                    </a:p>
                  </a:txBody>
                  <a:tcPr>
                    <a:noFill/>
                  </a:tcPr>
                </a:tc>
                <a:tc>
                  <a:txBody>
                    <a:bodyPr/>
                    <a:lstStyle/>
                    <a:p>
                      <a:endParaRPr lang="sv-SE" sz="900" kern="1200" dirty="0">
                        <a:solidFill>
                          <a:schemeClr val="dk1"/>
                        </a:solidFill>
                        <a:latin typeface="+mn-lt"/>
                        <a:ea typeface="+mn-ea"/>
                        <a:cs typeface="+mn-cs"/>
                      </a:endParaRPr>
                    </a:p>
                  </a:txBody>
                  <a:tcPr>
                    <a:noFill/>
                  </a:tcPr>
                </a:tc>
                <a:extLst>
                  <a:ext uri="{0D108BD9-81ED-4DB2-BD59-A6C34878D82A}">
                    <a16:rowId xmlns:a16="http://schemas.microsoft.com/office/drawing/2014/main" val="2559681272"/>
                  </a:ext>
                </a:extLst>
              </a:tr>
              <a:tr h="370840">
                <a:tc>
                  <a:txBody>
                    <a:bodyPr/>
                    <a:lstStyle/>
                    <a:p>
                      <a:endParaRPr lang="sv-SE" sz="900" dirty="0"/>
                    </a:p>
                  </a:txBody>
                  <a:tcPr>
                    <a:noFill/>
                  </a:tcPr>
                </a:tc>
                <a:tc>
                  <a:txBody>
                    <a:bodyPr/>
                    <a:lstStyle/>
                    <a:p>
                      <a:endParaRPr lang="sv-SE" sz="900" dirty="0"/>
                    </a:p>
                  </a:txBody>
                  <a:tcPr>
                    <a:noFill/>
                  </a:tcPr>
                </a:tc>
                <a:tc>
                  <a:txBody>
                    <a:bodyPr/>
                    <a:lstStyle/>
                    <a:p>
                      <a:endParaRPr lang="sv-SE" sz="900" dirty="0"/>
                    </a:p>
                  </a:txBody>
                  <a:tcPr>
                    <a:noFill/>
                  </a:tcPr>
                </a:tc>
                <a:tc>
                  <a:txBody>
                    <a:bodyPr/>
                    <a:lstStyle/>
                    <a:p>
                      <a:endParaRPr lang="sv-SE" sz="900" dirty="0"/>
                    </a:p>
                  </a:txBody>
                  <a:tcPr>
                    <a:noFill/>
                  </a:tcPr>
                </a:tc>
                <a:extLst>
                  <a:ext uri="{0D108BD9-81ED-4DB2-BD59-A6C34878D82A}">
                    <a16:rowId xmlns:a16="http://schemas.microsoft.com/office/drawing/2014/main" val="828201598"/>
                  </a:ext>
                </a:extLst>
              </a:tr>
              <a:tr h="370840">
                <a:tc>
                  <a:txBody>
                    <a:bodyPr/>
                    <a:lstStyle/>
                    <a:p>
                      <a:endParaRPr lang="sv-SE" sz="900" dirty="0"/>
                    </a:p>
                  </a:txBody>
                  <a:tcPr>
                    <a:noFill/>
                  </a:tcPr>
                </a:tc>
                <a:tc>
                  <a:txBody>
                    <a:bodyPr/>
                    <a:lstStyle/>
                    <a:p>
                      <a:endParaRPr lang="sv-SE" sz="900" dirty="0"/>
                    </a:p>
                  </a:txBody>
                  <a:tcPr>
                    <a:noFill/>
                  </a:tcPr>
                </a:tc>
                <a:tc>
                  <a:txBody>
                    <a:bodyPr/>
                    <a:lstStyle/>
                    <a:p>
                      <a:endParaRPr lang="sv-SE" sz="900" dirty="0"/>
                    </a:p>
                  </a:txBody>
                  <a:tcPr>
                    <a:noFill/>
                  </a:tcPr>
                </a:tc>
                <a:tc>
                  <a:txBody>
                    <a:bodyPr/>
                    <a:lstStyle/>
                    <a:p>
                      <a:endParaRPr lang="sv-SE" sz="900" dirty="0"/>
                    </a:p>
                  </a:txBody>
                  <a:tcPr>
                    <a:noFill/>
                  </a:tcPr>
                </a:tc>
                <a:extLst>
                  <a:ext uri="{0D108BD9-81ED-4DB2-BD59-A6C34878D82A}">
                    <a16:rowId xmlns:a16="http://schemas.microsoft.com/office/drawing/2014/main" val="2662374962"/>
                  </a:ext>
                </a:extLst>
              </a:tr>
            </a:tbl>
          </a:graphicData>
        </a:graphic>
      </p:graphicFrame>
      <p:grpSp>
        <p:nvGrpSpPr>
          <p:cNvPr id="6" name="Grupp 5">
            <a:extLst>
              <a:ext uri="{FF2B5EF4-FFF2-40B4-BE49-F238E27FC236}">
                <a16:creationId xmlns:a16="http://schemas.microsoft.com/office/drawing/2014/main" id="{C1490738-AF6A-B6ED-5EC4-D6ABE0C64C0C}"/>
              </a:ext>
            </a:extLst>
          </p:cNvPr>
          <p:cNvGrpSpPr/>
          <p:nvPr/>
        </p:nvGrpSpPr>
        <p:grpSpPr>
          <a:xfrm>
            <a:off x="371655" y="1451147"/>
            <a:ext cx="4562473" cy="1645920"/>
            <a:chOff x="750971" y="1003210"/>
            <a:chExt cx="4139683" cy="1645920"/>
          </a:xfrm>
        </p:grpSpPr>
        <p:sp>
          <p:nvSpPr>
            <p:cNvPr id="11" name="Rektangel 10">
              <a:extLst>
                <a:ext uri="{FF2B5EF4-FFF2-40B4-BE49-F238E27FC236}">
                  <a16:creationId xmlns:a16="http://schemas.microsoft.com/office/drawing/2014/main" id="{8D11491F-17F2-072A-E947-118D255BF845}"/>
                </a:ext>
              </a:extLst>
            </p:cNvPr>
            <p:cNvSpPr/>
            <p:nvPr/>
          </p:nvSpPr>
          <p:spPr>
            <a:xfrm>
              <a:off x="750971" y="1003210"/>
              <a:ext cx="4139683" cy="164592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0" name="textruta 9">
              <a:extLst>
                <a:ext uri="{FF2B5EF4-FFF2-40B4-BE49-F238E27FC236}">
                  <a16:creationId xmlns:a16="http://schemas.microsoft.com/office/drawing/2014/main" id="{3CFF09ED-F312-4F41-0F5B-F114A3405303}"/>
                </a:ext>
              </a:extLst>
            </p:cNvPr>
            <p:cNvSpPr txBox="1"/>
            <p:nvPr/>
          </p:nvSpPr>
          <p:spPr>
            <a:xfrm>
              <a:off x="999932" y="1158574"/>
              <a:ext cx="261610" cy="369332"/>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Arial"/>
                  <a:ea typeface="+mn-ea"/>
                  <a:cs typeface="+mn-cs"/>
                </a:rPr>
                <a:t>-</a:t>
              </a:r>
            </a:p>
          </p:txBody>
        </p:sp>
      </p:grpSp>
      <p:sp>
        <p:nvSpPr>
          <p:cNvPr id="12" name="Rektangel 11">
            <a:extLst>
              <a:ext uri="{FF2B5EF4-FFF2-40B4-BE49-F238E27FC236}">
                <a16:creationId xmlns:a16="http://schemas.microsoft.com/office/drawing/2014/main" id="{450EACB6-1E18-3042-9336-46B95F34C614}"/>
              </a:ext>
            </a:extLst>
          </p:cNvPr>
          <p:cNvSpPr/>
          <p:nvPr/>
        </p:nvSpPr>
        <p:spPr>
          <a:xfrm>
            <a:off x="1008620" y="1625226"/>
            <a:ext cx="3743731" cy="1169551"/>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mn-ea"/>
                <a:cs typeface="+mn-cs"/>
              </a:rPr>
              <a:t>Ingen aktivitet pågår just nu</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mn-ea"/>
                <a:cs typeface="+mn-cs"/>
              </a:rPr>
              <a:t>Flera utmaningar, problem och risker (lågtryck)</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mn-ea"/>
                <a:cs typeface="+mn-cs"/>
              </a:rPr>
              <a:t>Vissa utmaningar och problem (växlande molnighet)</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mn-ea"/>
                <a:cs typeface="+mn-cs"/>
              </a:rPr>
              <a:t>Arbetet flyter på som tänkt (högtryck)</a:t>
            </a:r>
          </a:p>
        </p:txBody>
      </p:sp>
      <p:pic>
        <p:nvPicPr>
          <p:cNvPr id="2" name="Picture 6" descr="437x450 Project Dashboard Icons Tyner Blain">
            <a:extLst>
              <a:ext uri="{FF2B5EF4-FFF2-40B4-BE49-F238E27FC236}">
                <a16:creationId xmlns:a16="http://schemas.microsoft.com/office/drawing/2014/main" id="{7BF7A2B3-4398-E19F-5F54-FCF9C1CB67C4}"/>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8056" b="25042" l="8802" r="29358"/>
                    </a14:imgEffect>
                  </a14:imgLayer>
                </a14:imgProps>
              </a:ext>
              <a:ext uri="{28A0092B-C50C-407E-A947-70E740481C1C}">
                <a14:useLocalDpi xmlns:a14="http://schemas.microsoft.com/office/drawing/2010/main" val="0"/>
              </a:ext>
            </a:extLst>
          </a:blip>
          <a:srcRect l="6232" t="5933" r="68072" b="72835"/>
          <a:stretch/>
        </p:blipFill>
        <p:spPr bwMode="auto">
          <a:xfrm>
            <a:off x="563530" y="2521879"/>
            <a:ext cx="448536" cy="34628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 name="Picture 6" descr="437x450 Project Dashboard Icons Tyner Blain">
            <a:extLst>
              <a:ext uri="{FF2B5EF4-FFF2-40B4-BE49-F238E27FC236}">
                <a16:creationId xmlns:a16="http://schemas.microsoft.com/office/drawing/2014/main" id="{44478BD1-4CF5-E882-BAF3-A4B900130FA3}"/>
              </a:ext>
            </a:extLst>
          </p:cNvPr>
          <p:cNvPicPr>
            <a:picLocks noChangeAspect="1" noChangeArrowheads="1"/>
          </p:cNvPicPr>
          <p:nvPr/>
        </p:nvPicPr>
        <p:blipFill rotWithShape="1">
          <a:blip r:embed="rId4">
            <a:extLst>
              <a:ext uri="{BEBA8EAE-BF5A-486C-A8C5-ECC9F3942E4B}">
                <a14:imgProps xmlns:a14="http://schemas.microsoft.com/office/drawing/2010/main">
                  <a14:imgLayer r:embed="rId3">
                    <a14:imgEffect>
                      <a14:backgroundRemoval t="29953" b="43419" l="10988" r="25594"/>
                    </a14:imgEffect>
                  </a14:imgLayer>
                </a14:imgProps>
              </a:ext>
              <a:ext uri="{28A0092B-C50C-407E-A947-70E740481C1C}">
                <a14:useLocalDpi xmlns:a14="http://schemas.microsoft.com/office/drawing/2010/main" val="0"/>
              </a:ext>
            </a:extLst>
          </a:blip>
          <a:srcRect l="9162" t="28270" r="72580" b="54898"/>
          <a:stretch/>
        </p:blipFill>
        <p:spPr bwMode="auto">
          <a:xfrm>
            <a:off x="588244" y="2189946"/>
            <a:ext cx="404349" cy="35329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2" descr="Visa källbilden">
            <a:extLst>
              <a:ext uri="{FF2B5EF4-FFF2-40B4-BE49-F238E27FC236}">
                <a16:creationId xmlns:a16="http://schemas.microsoft.com/office/drawing/2014/main" id="{5437D927-8679-ACC9-3DF1-3AB41CD6CBAF}"/>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18805" b="85142" l="10000" r="90000"/>
                    </a14:imgEffect>
                  </a14:imgLayer>
                </a14:imgProps>
              </a:ext>
              <a:ext uri="{28A0092B-C50C-407E-A947-70E740481C1C}">
                <a14:useLocalDpi xmlns:a14="http://schemas.microsoft.com/office/drawing/2010/main" val="0"/>
              </a:ext>
            </a:extLst>
          </a:blip>
          <a:srcRect t="10513" b="6565"/>
          <a:stretch/>
        </p:blipFill>
        <p:spPr bwMode="auto">
          <a:xfrm>
            <a:off x="581592" y="1920333"/>
            <a:ext cx="377493" cy="284018"/>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9590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2">
            <a:extLst>
              <a:ext uri="{FF2B5EF4-FFF2-40B4-BE49-F238E27FC236}">
                <a16:creationId xmlns:a16="http://schemas.microsoft.com/office/drawing/2014/main" id="{96BAD5AA-1361-7032-8AA6-0D2FDA701B26}"/>
              </a:ext>
            </a:extLst>
          </p:cNvPr>
          <p:cNvSpPr txBox="1">
            <a:spLocks/>
          </p:cNvSpPr>
          <p:nvPr/>
        </p:nvSpPr>
        <p:spPr>
          <a:xfrm>
            <a:off x="392804" y="420184"/>
            <a:ext cx="11406392" cy="637097"/>
          </a:xfrm>
          <a:prstGeom prst="rect">
            <a:avLst/>
          </a:prstGeom>
        </p:spPr>
        <p:txBody>
          <a:bodyPr vert="horz" wrap="square" lIns="0" tIns="0" rIns="0" bIns="0" rtlCol="0" anchor="b">
            <a:spAutoFit/>
          </a:bodyPr>
          <a:lstStyle>
            <a:lvl1pPr algn="l" defTabSz="1219170" rtl="0" eaLnBrk="1" latinLnBrk="0" hangingPunct="1">
              <a:lnSpc>
                <a:spcPct val="90000"/>
              </a:lnSpc>
              <a:spcBef>
                <a:spcPct val="0"/>
              </a:spcBef>
              <a:buNone/>
              <a:defRPr sz="4000" b="1" kern="1200" baseline="0">
                <a:solidFill>
                  <a:schemeClr val="tx1"/>
                </a:solidFill>
                <a:latin typeface="+mj-lt"/>
                <a:ea typeface="+mj-ea"/>
                <a:cs typeface="+mj-cs"/>
              </a:defRPr>
            </a:lvl1pPr>
          </a:lstStyle>
          <a:p>
            <a:r>
              <a:rPr lang="sv-SE" sz="2800" dirty="0"/>
              <a:t>Status – vad ska vi göra?				</a:t>
            </a:r>
            <a:r>
              <a:rPr lang="sv-SE" sz="1600" b="0" dirty="0"/>
              <a:t>Tidsåtgång: ca 30 min </a:t>
            </a:r>
            <a:br>
              <a:rPr lang="sv-SE" sz="1100" b="0" dirty="0"/>
            </a:br>
            <a:r>
              <a:rPr lang="sv-SE" sz="1800" b="0" dirty="0"/>
              <a:t>Aktiviteter</a:t>
            </a:r>
          </a:p>
        </p:txBody>
      </p:sp>
      <p:grpSp>
        <p:nvGrpSpPr>
          <p:cNvPr id="5" name="Grupp 4">
            <a:extLst>
              <a:ext uri="{FF2B5EF4-FFF2-40B4-BE49-F238E27FC236}">
                <a16:creationId xmlns:a16="http://schemas.microsoft.com/office/drawing/2014/main" id="{2BDF4F8C-EDB4-8B02-CEB6-7B87B53BAF39}"/>
              </a:ext>
            </a:extLst>
          </p:cNvPr>
          <p:cNvGrpSpPr/>
          <p:nvPr/>
        </p:nvGrpSpPr>
        <p:grpSpPr>
          <a:xfrm>
            <a:off x="392804" y="1482813"/>
            <a:ext cx="4656018" cy="1645920"/>
            <a:chOff x="750971" y="1003210"/>
            <a:chExt cx="4139683" cy="1645920"/>
          </a:xfrm>
        </p:grpSpPr>
        <p:sp>
          <p:nvSpPr>
            <p:cNvPr id="11" name="Rektangel 10">
              <a:extLst>
                <a:ext uri="{FF2B5EF4-FFF2-40B4-BE49-F238E27FC236}">
                  <a16:creationId xmlns:a16="http://schemas.microsoft.com/office/drawing/2014/main" id="{0112AAA4-8E8D-2EFF-EEEC-05CFE029B589}"/>
                </a:ext>
              </a:extLst>
            </p:cNvPr>
            <p:cNvSpPr/>
            <p:nvPr/>
          </p:nvSpPr>
          <p:spPr>
            <a:xfrm>
              <a:off x="750971" y="1003210"/>
              <a:ext cx="4139683" cy="164592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7" name="Rektangel 6">
              <a:extLst>
                <a:ext uri="{FF2B5EF4-FFF2-40B4-BE49-F238E27FC236}">
                  <a16:creationId xmlns:a16="http://schemas.microsoft.com/office/drawing/2014/main" id="{A91296A7-A515-0A01-4189-7642A486FB62}"/>
                </a:ext>
              </a:extLst>
            </p:cNvPr>
            <p:cNvSpPr/>
            <p:nvPr/>
          </p:nvSpPr>
          <p:spPr>
            <a:xfrm>
              <a:off x="1326562" y="1183127"/>
              <a:ext cx="3328565" cy="1169551"/>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mn-ea"/>
                  <a:cs typeface="+mn-cs"/>
                </a:rPr>
                <a:t>Ingen aktivitet pågår just nu</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mn-ea"/>
                  <a:cs typeface="+mn-cs"/>
                </a:rPr>
                <a:t>Flera utmaningar, problem och risker (lågtryck)</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mn-ea"/>
                  <a:cs typeface="+mn-cs"/>
                </a:rPr>
                <a:t>Vissa utmaningar och problem (växlande molnighet)</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mn-ea"/>
                  <a:cs typeface="+mn-cs"/>
                </a:rPr>
                <a:t>Arbetet flyter på som tänkt (högtryck)</a:t>
              </a:r>
            </a:p>
          </p:txBody>
        </p:sp>
        <p:sp>
          <p:nvSpPr>
            <p:cNvPr id="10" name="textruta 9">
              <a:extLst>
                <a:ext uri="{FF2B5EF4-FFF2-40B4-BE49-F238E27FC236}">
                  <a16:creationId xmlns:a16="http://schemas.microsoft.com/office/drawing/2014/main" id="{C8AB8EFD-A083-A2AF-5600-72D52A6F3AB6}"/>
                </a:ext>
              </a:extLst>
            </p:cNvPr>
            <p:cNvSpPr txBox="1"/>
            <p:nvPr/>
          </p:nvSpPr>
          <p:spPr>
            <a:xfrm>
              <a:off x="999932" y="1158574"/>
              <a:ext cx="2616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Arial"/>
                  <a:ea typeface="+mn-ea"/>
                  <a:cs typeface="+mn-cs"/>
                </a:rPr>
                <a:t>-</a:t>
              </a:r>
            </a:p>
          </p:txBody>
        </p:sp>
      </p:grpSp>
      <p:sp>
        <p:nvSpPr>
          <p:cNvPr id="12" name="textruta 11">
            <a:extLst>
              <a:ext uri="{FF2B5EF4-FFF2-40B4-BE49-F238E27FC236}">
                <a16:creationId xmlns:a16="http://schemas.microsoft.com/office/drawing/2014/main" id="{A0B9C72B-EEC4-F6A7-094E-F69DE089203A}"/>
              </a:ext>
            </a:extLst>
          </p:cNvPr>
          <p:cNvSpPr txBox="1"/>
          <p:nvPr/>
        </p:nvSpPr>
        <p:spPr>
          <a:xfrm>
            <a:off x="318010" y="3292284"/>
            <a:ext cx="1146127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mn-ea"/>
                <a:cs typeface="+mn-cs"/>
              </a:rPr>
              <a:t>Kopiera in en symbol (från tabellen ovan) som bäst beskriver din upplevelse för er aktivitet och addera en tillhörande text kring varför ni tycker då.</a:t>
            </a:r>
          </a:p>
        </p:txBody>
      </p:sp>
      <p:graphicFrame>
        <p:nvGraphicFramePr>
          <p:cNvPr id="13" name="Tabell 12">
            <a:extLst>
              <a:ext uri="{FF2B5EF4-FFF2-40B4-BE49-F238E27FC236}">
                <a16:creationId xmlns:a16="http://schemas.microsoft.com/office/drawing/2014/main" id="{C68300C9-CAE7-0889-8F22-CCC8E0DDE754}"/>
              </a:ext>
            </a:extLst>
          </p:cNvPr>
          <p:cNvGraphicFramePr>
            <a:graphicFrameLocks noGrp="1"/>
          </p:cNvGraphicFramePr>
          <p:nvPr>
            <p:extLst>
              <p:ext uri="{D42A27DB-BD31-4B8C-83A1-F6EECF244321}">
                <p14:modId xmlns:p14="http://schemas.microsoft.com/office/powerpoint/2010/main" val="3428587726"/>
              </p:ext>
            </p:extLst>
          </p:nvPr>
        </p:nvGraphicFramePr>
        <p:xfrm>
          <a:off x="379049" y="3739791"/>
          <a:ext cx="10982828" cy="1617618"/>
        </p:xfrm>
        <a:graphic>
          <a:graphicData uri="http://schemas.openxmlformats.org/drawingml/2006/table">
            <a:tbl>
              <a:tblPr firstRow="1" bandRow="1">
                <a:tableStyleId>{0505E3EF-67EA-436B-97B2-0124C06EBD24}</a:tableStyleId>
              </a:tblPr>
              <a:tblGrid>
                <a:gridCol w="884505">
                  <a:extLst>
                    <a:ext uri="{9D8B030D-6E8A-4147-A177-3AD203B41FA5}">
                      <a16:colId xmlns:a16="http://schemas.microsoft.com/office/drawing/2014/main" val="1852889194"/>
                    </a:ext>
                  </a:extLst>
                </a:gridCol>
                <a:gridCol w="1943757">
                  <a:extLst>
                    <a:ext uri="{9D8B030D-6E8A-4147-A177-3AD203B41FA5}">
                      <a16:colId xmlns:a16="http://schemas.microsoft.com/office/drawing/2014/main" val="665680127"/>
                    </a:ext>
                  </a:extLst>
                </a:gridCol>
                <a:gridCol w="1782351">
                  <a:extLst>
                    <a:ext uri="{9D8B030D-6E8A-4147-A177-3AD203B41FA5}">
                      <a16:colId xmlns:a16="http://schemas.microsoft.com/office/drawing/2014/main" val="4087177097"/>
                    </a:ext>
                  </a:extLst>
                </a:gridCol>
                <a:gridCol w="6372215">
                  <a:extLst>
                    <a:ext uri="{9D8B030D-6E8A-4147-A177-3AD203B41FA5}">
                      <a16:colId xmlns:a16="http://schemas.microsoft.com/office/drawing/2014/main" val="202348942"/>
                    </a:ext>
                  </a:extLst>
                </a:gridCol>
              </a:tblGrid>
              <a:tr h="444116">
                <a:tc>
                  <a:txBody>
                    <a:bodyPr/>
                    <a:lstStyle/>
                    <a:p>
                      <a:r>
                        <a:rPr lang="sv-SE" sz="900" dirty="0"/>
                        <a:t>Mål eller prioriterat område</a:t>
                      </a:r>
                    </a:p>
                  </a:txBody>
                  <a:tcPr/>
                </a:tc>
                <a:tc>
                  <a:txBody>
                    <a:bodyPr/>
                    <a:lstStyle/>
                    <a:p>
                      <a:r>
                        <a:rPr lang="sv-SE" sz="900" b="1" kern="1200" dirty="0">
                          <a:solidFill>
                            <a:schemeClr val="dk1"/>
                          </a:solidFill>
                          <a:latin typeface="+mn-lt"/>
                          <a:ea typeface="+mn-ea"/>
                          <a:cs typeface="+mn-cs"/>
                        </a:rPr>
                        <a:t>Aktivitet</a:t>
                      </a:r>
                    </a:p>
                  </a:txBody>
                  <a:tcPr/>
                </a:tc>
                <a:tc>
                  <a:txBody>
                    <a:bodyPr/>
                    <a:lstStyle/>
                    <a:p>
                      <a:r>
                        <a:rPr lang="sv-SE" sz="900" dirty="0"/>
                        <a:t>Hur upplever du arbetet (vädret) just nu? Addera symbol!</a:t>
                      </a:r>
                    </a:p>
                  </a:txBody>
                  <a:tcPr/>
                </a:tc>
                <a:tc>
                  <a:txBody>
                    <a:bodyPr/>
                    <a:lstStyle/>
                    <a:p>
                      <a:pPr marL="0" marR="0" lvl="0" indent="0" algn="l" defTabSz="609491" rtl="0" eaLnBrk="1" fontAlgn="auto" latinLnBrk="0" hangingPunct="1">
                        <a:lnSpc>
                          <a:spcPct val="100000"/>
                        </a:lnSpc>
                        <a:spcBef>
                          <a:spcPts val="0"/>
                        </a:spcBef>
                        <a:spcAft>
                          <a:spcPts val="0"/>
                        </a:spcAft>
                        <a:buClrTx/>
                        <a:buSzTx/>
                        <a:buFontTx/>
                        <a:buNone/>
                        <a:tabLst/>
                        <a:defRPr/>
                      </a:pPr>
                      <a:r>
                        <a:rPr lang="sv-SE" sz="900" dirty="0"/>
                        <a:t>Beskriv i text</a:t>
                      </a:r>
                      <a:r>
                        <a:rPr lang="sv-SE" sz="900" baseline="0" dirty="0"/>
                        <a:t> </a:t>
                      </a:r>
                      <a:r>
                        <a:rPr lang="sv-SE" sz="900" dirty="0"/>
                        <a:t>varför du valt denna symbol. Vad</a:t>
                      </a:r>
                      <a:r>
                        <a:rPr lang="sv-SE" sz="900" baseline="0" dirty="0"/>
                        <a:t> behöver du för ditt fortsatta arbete för att lyckas?</a:t>
                      </a:r>
                      <a:endParaRPr lang="sv-SE" sz="900" dirty="0"/>
                    </a:p>
                    <a:p>
                      <a:endParaRPr lang="sv-SE" sz="900" dirty="0"/>
                    </a:p>
                  </a:txBody>
                  <a:tcPr/>
                </a:tc>
                <a:extLst>
                  <a:ext uri="{0D108BD9-81ED-4DB2-BD59-A6C34878D82A}">
                    <a16:rowId xmlns:a16="http://schemas.microsoft.com/office/drawing/2014/main" val="1638098428"/>
                  </a:ext>
                </a:extLst>
              </a:tr>
              <a:tr h="373018">
                <a:tc>
                  <a:txBody>
                    <a:bodyPr/>
                    <a:lstStyle/>
                    <a:p>
                      <a:pPr>
                        <a:spcAft>
                          <a:spcPts val="0"/>
                        </a:spcAft>
                      </a:pPr>
                      <a:endParaRPr lang="sv-SE" sz="900" b="1" dirty="0">
                        <a:solidFill>
                          <a:schemeClr val="accent4"/>
                        </a:solidFill>
                      </a:endParaRPr>
                    </a:p>
                  </a:txBody>
                  <a:tcPr>
                    <a:noFill/>
                  </a:tcPr>
                </a:tc>
                <a:tc>
                  <a:txBody>
                    <a:bodyPr/>
                    <a:lstStyle/>
                    <a:p>
                      <a:pPr marL="0" marR="0" lvl="0" indent="0" algn="l" defTabSz="609491" rtl="0" eaLnBrk="1" fontAlgn="auto" latinLnBrk="0" hangingPunct="1">
                        <a:lnSpc>
                          <a:spcPct val="100000"/>
                        </a:lnSpc>
                        <a:spcBef>
                          <a:spcPts val="0"/>
                        </a:spcBef>
                        <a:spcAft>
                          <a:spcPts val="0"/>
                        </a:spcAft>
                        <a:buClrTx/>
                        <a:buSzTx/>
                        <a:buFontTx/>
                        <a:buNone/>
                        <a:tabLst/>
                        <a:defRPr/>
                      </a:pPr>
                      <a:endParaRPr lang="sv-SE" sz="900" b="0" i="0" kern="1200" dirty="0">
                        <a:solidFill>
                          <a:schemeClr val="dk1"/>
                        </a:solidFill>
                        <a:effectLst/>
                        <a:latin typeface="+mn-lt"/>
                        <a:ea typeface="+mn-ea"/>
                        <a:cs typeface="+mn-cs"/>
                      </a:endParaRPr>
                    </a:p>
                  </a:txBody>
                  <a:tcPr>
                    <a:noFill/>
                  </a:tcPr>
                </a:tc>
                <a:tc>
                  <a:txBody>
                    <a:bodyPr/>
                    <a:lstStyle/>
                    <a:p>
                      <a:endParaRPr lang="sv-SE" sz="900" dirty="0"/>
                    </a:p>
                    <a:p>
                      <a:endParaRPr lang="sv-SE" sz="900" dirty="0"/>
                    </a:p>
                  </a:txBody>
                  <a:tcPr>
                    <a:noFill/>
                  </a:tcPr>
                </a:tc>
                <a:tc>
                  <a:txBody>
                    <a:bodyPr/>
                    <a:lstStyle/>
                    <a:p>
                      <a:endParaRPr lang="sv-SE" sz="900" kern="1200" dirty="0">
                        <a:solidFill>
                          <a:schemeClr val="dk1"/>
                        </a:solidFill>
                        <a:latin typeface="+mn-lt"/>
                        <a:ea typeface="+mn-ea"/>
                        <a:cs typeface="+mn-cs"/>
                      </a:endParaRPr>
                    </a:p>
                  </a:txBody>
                  <a:tcPr>
                    <a:noFill/>
                  </a:tcPr>
                </a:tc>
                <a:extLst>
                  <a:ext uri="{0D108BD9-81ED-4DB2-BD59-A6C34878D82A}">
                    <a16:rowId xmlns:a16="http://schemas.microsoft.com/office/drawing/2014/main" val="2559681272"/>
                  </a:ext>
                </a:extLst>
              </a:tr>
              <a:tr h="370840">
                <a:tc>
                  <a:txBody>
                    <a:bodyPr/>
                    <a:lstStyle/>
                    <a:p>
                      <a:endParaRPr lang="sv-SE" sz="900" dirty="0"/>
                    </a:p>
                  </a:txBody>
                  <a:tcPr>
                    <a:noFill/>
                  </a:tcPr>
                </a:tc>
                <a:tc>
                  <a:txBody>
                    <a:bodyPr/>
                    <a:lstStyle/>
                    <a:p>
                      <a:endParaRPr lang="sv-SE" sz="900" b="0" i="0" kern="1200" dirty="0">
                        <a:solidFill>
                          <a:schemeClr val="dk1"/>
                        </a:solidFill>
                        <a:effectLst/>
                        <a:latin typeface="+mn-lt"/>
                        <a:ea typeface="+mn-ea"/>
                        <a:cs typeface="+mn-cs"/>
                      </a:endParaRPr>
                    </a:p>
                  </a:txBody>
                  <a:tcPr>
                    <a:noFill/>
                  </a:tcPr>
                </a:tc>
                <a:tc>
                  <a:txBody>
                    <a:bodyPr/>
                    <a:lstStyle/>
                    <a:p>
                      <a:endParaRPr lang="sv-SE" sz="900" dirty="0"/>
                    </a:p>
                    <a:p>
                      <a:endParaRPr lang="sv-SE" sz="900" dirty="0"/>
                    </a:p>
                  </a:txBody>
                  <a:tcPr>
                    <a:noFill/>
                  </a:tcPr>
                </a:tc>
                <a:tc>
                  <a:txBody>
                    <a:bodyPr/>
                    <a:lstStyle/>
                    <a:p>
                      <a:endParaRPr lang="sv-SE" sz="900" dirty="0"/>
                    </a:p>
                  </a:txBody>
                  <a:tcPr>
                    <a:noFill/>
                  </a:tcPr>
                </a:tc>
                <a:extLst>
                  <a:ext uri="{0D108BD9-81ED-4DB2-BD59-A6C34878D82A}">
                    <a16:rowId xmlns:a16="http://schemas.microsoft.com/office/drawing/2014/main" val="828201598"/>
                  </a:ext>
                </a:extLst>
              </a:tr>
              <a:tr h="370840">
                <a:tc>
                  <a:txBody>
                    <a:bodyPr/>
                    <a:lstStyle/>
                    <a:p>
                      <a:endParaRPr lang="sv-SE" sz="900" dirty="0"/>
                    </a:p>
                  </a:txBody>
                  <a:tcPr>
                    <a:noFill/>
                  </a:tcPr>
                </a:tc>
                <a:tc>
                  <a:txBody>
                    <a:bodyPr/>
                    <a:lstStyle/>
                    <a:p>
                      <a:pPr marL="0" marR="0" lvl="0" indent="0" algn="l" defTabSz="609491" rtl="0" eaLnBrk="1" fontAlgn="auto" latinLnBrk="0" hangingPunct="1">
                        <a:lnSpc>
                          <a:spcPct val="100000"/>
                        </a:lnSpc>
                        <a:spcBef>
                          <a:spcPts val="0"/>
                        </a:spcBef>
                        <a:spcAft>
                          <a:spcPts val="0"/>
                        </a:spcAft>
                        <a:buClrTx/>
                        <a:buSzTx/>
                        <a:buFontTx/>
                        <a:buNone/>
                        <a:tabLst/>
                        <a:defRPr/>
                      </a:pPr>
                      <a:endParaRPr lang="sv-SE" sz="900" b="0" i="0" kern="1200" dirty="0">
                        <a:solidFill>
                          <a:schemeClr val="dk1"/>
                        </a:solidFill>
                        <a:effectLst/>
                        <a:latin typeface="+mn-lt"/>
                        <a:ea typeface="+mn-ea"/>
                        <a:cs typeface="+mn-cs"/>
                      </a:endParaRPr>
                    </a:p>
                  </a:txBody>
                  <a:tcPr>
                    <a:noFill/>
                  </a:tcPr>
                </a:tc>
                <a:tc>
                  <a:txBody>
                    <a:bodyPr/>
                    <a:lstStyle/>
                    <a:p>
                      <a:endParaRPr lang="sv-SE" sz="900" dirty="0"/>
                    </a:p>
                  </a:txBody>
                  <a:tcPr>
                    <a:noFill/>
                  </a:tcPr>
                </a:tc>
                <a:tc>
                  <a:txBody>
                    <a:bodyPr/>
                    <a:lstStyle/>
                    <a:p>
                      <a:endParaRPr lang="sv-SE" sz="900" dirty="0"/>
                    </a:p>
                  </a:txBody>
                  <a:tcPr>
                    <a:noFill/>
                  </a:tcPr>
                </a:tc>
                <a:extLst>
                  <a:ext uri="{0D108BD9-81ED-4DB2-BD59-A6C34878D82A}">
                    <a16:rowId xmlns:a16="http://schemas.microsoft.com/office/drawing/2014/main" val="2662374962"/>
                  </a:ext>
                </a:extLst>
              </a:tr>
            </a:tbl>
          </a:graphicData>
        </a:graphic>
      </p:graphicFrame>
      <p:pic>
        <p:nvPicPr>
          <p:cNvPr id="2" name="Picture 6" descr="437x450 Project Dashboard Icons Tyner Blain">
            <a:extLst>
              <a:ext uri="{FF2B5EF4-FFF2-40B4-BE49-F238E27FC236}">
                <a16:creationId xmlns:a16="http://schemas.microsoft.com/office/drawing/2014/main" id="{8BE3C3B1-6944-A721-71DB-DF88A59BB30F}"/>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9953" b="43419" l="10988" r="25594"/>
                    </a14:imgEffect>
                  </a14:imgLayer>
                </a14:imgProps>
              </a:ext>
              <a:ext uri="{28A0092B-C50C-407E-A947-70E740481C1C}">
                <a14:useLocalDpi xmlns:a14="http://schemas.microsoft.com/office/drawing/2010/main" val="0"/>
              </a:ext>
            </a:extLst>
          </a:blip>
          <a:srcRect l="9162" t="28270" r="72580" b="54898"/>
          <a:stretch/>
        </p:blipFill>
        <p:spPr bwMode="auto">
          <a:xfrm>
            <a:off x="600601" y="2227014"/>
            <a:ext cx="404349" cy="35329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 name="Picture 2" descr="Visa källbilden">
            <a:extLst>
              <a:ext uri="{FF2B5EF4-FFF2-40B4-BE49-F238E27FC236}">
                <a16:creationId xmlns:a16="http://schemas.microsoft.com/office/drawing/2014/main" id="{4B702BDF-4973-DF3F-C9F7-2BA69800DBC5}"/>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18805" b="85142" l="10000" r="90000"/>
                    </a14:imgEffect>
                  </a14:imgLayer>
                </a14:imgProps>
              </a:ext>
              <a:ext uri="{28A0092B-C50C-407E-A947-70E740481C1C}">
                <a14:useLocalDpi xmlns:a14="http://schemas.microsoft.com/office/drawing/2010/main" val="0"/>
              </a:ext>
            </a:extLst>
          </a:blip>
          <a:srcRect t="10513" b="6565"/>
          <a:stretch/>
        </p:blipFill>
        <p:spPr bwMode="auto">
          <a:xfrm>
            <a:off x="618663" y="1932687"/>
            <a:ext cx="377493" cy="28401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6" descr="437x450 Project Dashboard Icons Tyner Blain">
            <a:extLst>
              <a:ext uri="{FF2B5EF4-FFF2-40B4-BE49-F238E27FC236}">
                <a16:creationId xmlns:a16="http://schemas.microsoft.com/office/drawing/2014/main" id="{61D831C6-5C4E-DE44-9D6A-35A835BDC639}"/>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3">
                    <a14:imgEffect>
                      <a14:backgroundRemoval t="8056" b="25042" l="8802" r="29358"/>
                    </a14:imgEffect>
                  </a14:imgLayer>
                </a14:imgProps>
              </a:ext>
              <a:ext uri="{28A0092B-C50C-407E-A947-70E740481C1C}">
                <a14:useLocalDpi xmlns:a14="http://schemas.microsoft.com/office/drawing/2010/main" val="0"/>
              </a:ext>
            </a:extLst>
          </a:blip>
          <a:srcRect l="6232" t="5933" r="68072" b="72835"/>
          <a:stretch/>
        </p:blipFill>
        <p:spPr bwMode="auto">
          <a:xfrm>
            <a:off x="575887" y="2571307"/>
            <a:ext cx="448536" cy="346283"/>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3461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innehåll 6">
            <a:extLst>
              <a:ext uri="{FF2B5EF4-FFF2-40B4-BE49-F238E27FC236}">
                <a16:creationId xmlns:a16="http://schemas.microsoft.com/office/drawing/2014/main" id="{53A441A4-D085-9956-020B-5C588869EF9A}"/>
              </a:ext>
            </a:extLst>
          </p:cNvPr>
          <p:cNvPicPr>
            <a:picLocks noGrp="1" noChangeAspect="1"/>
          </p:cNvPicPr>
          <p:nvPr>
            <p:ph sz="quarter" idx="10"/>
          </p:nvPr>
        </p:nvPicPr>
        <p:blipFill rotWithShape="1">
          <a:blip r:embed="rId2" cstate="print">
            <a:extLst>
              <a:ext uri="{28A0092B-C50C-407E-A947-70E740481C1C}">
                <a14:useLocalDpi xmlns:a14="http://schemas.microsoft.com/office/drawing/2010/main" val="0"/>
              </a:ext>
            </a:extLst>
          </a:blip>
          <a:srcRect l="6725" r="34164"/>
          <a:stretch/>
        </p:blipFill>
        <p:spPr>
          <a:xfrm>
            <a:off x="6096000" y="10"/>
            <a:ext cx="6096000" cy="6857990"/>
          </a:xfrm>
          <a:prstGeom prst="rect">
            <a:avLst/>
          </a:prstGeom>
          <a:noFill/>
        </p:spPr>
      </p:pic>
      <p:sp>
        <p:nvSpPr>
          <p:cNvPr id="6" name="textruta 5">
            <a:extLst>
              <a:ext uri="{FF2B5EF4-FFF2-40B4-BE49-F238E27FC236}">
                <a16:creationId xmlns:a16="http://schemas.microsoft.com/office/drawing/2014/main" id="{9E83FAA6-3B08-FEF7-87A0-26F89C215EE9}"/>
              </a:ext>
            </a:extLst>
          </p:cNvPr>
          <p:cNvSpPr txBox="1"/>
          <p:nvPr/>
        </p:nvSpPr>
        <p:spPr>
          <a:xfrm>
            <a:off x="874800" y="1980000"/>
            <a:ext cx="4419600" cy="3506787"/>
          </a:xfrm>
          <a:prstGeom prst="rect">
            <a:avLst/>
          </a:prstGeom>
        </p:spPr>
        <p:txBody>
          <a:bodyPr vert="horz" wrap="square" lIns="0" tIns="288000" rIns="0" bIns="0" rtlCol="0">
            <a:normAutofit/>
          </a:bodyPr>
          <a:lstStyle/>
          <a:p>
            <a:pPr marR="0" defTabSz="1219170" fontAlgn="auto">
              <a:spcAft>
                <a:spcPts val="1200"/>
              </a:spcAft>
              <a:buClrTx/>
              <a:buSzTx/>
              <a:tabLst/>
              <a:defRPr/>
            </a:pPr>
            <a:r>
              <a:rPr kumimoji="0" lang="sv-SE" b="0" i="0" u="none" strike="noStrike" kern="1200" cap="none" spc="0" normalizeH="0" baseline="0" noProof="0" dirty="0">
                <a:ln>
                  <a:noFill/>
                </a:ln>
                <a:effectLst/>
                <a:uLnTx/>
                <a:uFillTx/>
                <a:latin typeface="+mn-lt"/>
                <a:ea typeface="Roboto Light" panose="02000000000000000000" pitchFamily="2" charset="0"/>
                <a:cs typeface="Roboto Light" panose="02000000000000000000" pitchFamily="2" charset="0"/>
              </a:rPr>
              <a:t>Baserat på den verksamhetsdialog ni haft tillsammans, har ni några reflektioner ni vill dela med er av?</a:t>
            </a:r>
          </a:p>
          <a:p>
            <a:pPr marR="0" defTabSz="1219170" fontAlgn="auto">
              <a:spcAft>
                <a:spcPts val="1200"/>
              </a:spcAft>
              <a:buClrTx/>
              <a:buSzTx/>
              <a:tabLst/>
              <a:defRPr/>
            </a:pPr>
            <a:endParaRPr kumimoji="0" lang="sv-SE" b="0" i="0" u="none" strike="noStrike" kern="1200" cap="none" spc="0" normalizeH="0" baseline="0" noProof="0" dirty="0">
              <a:ln>
                <a:noFill/>
              </a:ln>
              <a:effectLst/>
              <a:uLnTx/>
              <a:uFillTx/>
              <a:latin typeface="+mn-lt"/>
              <a:ea typeface="Roboto Light" panose="02000000000000000000" pitchFamily="2" charset="0"/>
              <a:cs typeface="Roboto Light" panose="02000000000000000000" pitchFamily="2" charset="0"/>
            </a:endParaRPr>
          </a:p>
        </p:txBody>
      </p:sp>
      <p:sp>
        <p:nvSpPr>
          <p:cNvPr id="5" name="Rubrik 2">
            <a:extLst>
              <a:ext uri="{FF2B5EF4-FFF2-40B4-BE49-F238E27FC236}">
                <a16:creationId xmlns:a16="http://schemas.microsoft.com/office/drawing/2014/main" id="{CF8914A3-8C10-CAC7-A26E-5C07DBC4E2B8}"/>
              </a:ext>
            </a:extLst>
          </p:cNvPr>
          <p:cNvSpPr txBox="1">
            <a:spLocks/>
          </p:cNvSpPr>
          <p:nvPr/>
        </p:nvSpPr>
        <p:spPr>
          <a:xfrm>
            <a:off x="874713" y="873125"/>
            <a:ext cx="4419200" cy="1107996"/>
          </a:xfrm>
          <a:prstGeom prst="rect">
            <a:avLst/>
          </a:prstGeom>
        </p:spPr>
        <p:txBody>
          <a:bodyPr vert="horz" wrap="square" lIns="0" tIns="0" rIns="0" bIns="0" rtlCol="0" anchor="t" anchorCtr="0">
            <a:normAutofit/>
          </a:bodyPr>
          <a:lstStyle>
            <a:lvl1pPr algn="l" defTabSz="1219170" rtl="0" eaLnBrk="1" latinLnBrk="0" hangingPunct="1">
              <a:lnSpc>
                <a:spcPct val="90000"/>
              </a:lnSpc>
              <a:spcBef>
                <a:spcPct val="0"/>
              </a:spcBef>
              <a:buNone/>
              <a:defRPr sz="4000" b="1" kern="1200" baseline="0">
                <a:solidFill>
                  <a:schemeClr val="bg1"/>
                </a:solidFill>
                <a:latin typeface="+mj-lt"/>
                <a:ea typeface="+mj-ea"/>
                <a:cs typeface="+mj-cs"/>
              </a:defRPr>
            </a:lvl1pPr>
          </a:lstStyle>
          <a:p>
            <a:pPr>
              <a:spcAft>
                <a:spcPts val="600"/>
              </a:spcAft>
            </a:pPr>
            <a:r>
              <a:rPr lang="sv-SE" b="1" kern="1200" baseline="0" dirty="0">
                <a:solidFill>
                  <a:schemeClr val="tx1"/>
                </a:solidFill>
                <a:latin typeface="+mj-lt"/>
                <a:ea typeface="+mj-ea"/>
                <a:cs typeface="+mj-cs"/>
              </a:rPr>
              <a:t>Väderprognos, slutsatser</a:t>
            </a:r>
          </a:p>
        </p:txBody>
      </p:sp>
    </p:spTree>
    <p:extLst>
      <p:ext uri="{BB962C8B-B14F-4D97-AF65-F5344CB8AC3E}">
        <p14:creationId xmlns:p14="http://schemas.microsoft.com/office/powerpoint/2010/main" val="1554566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ruta 6">
            <a:extLst>
              <a:ext uri="{FF2B5EF4-FFF2-40B4-BE49-F238E27FC236}">
                <a16:creationId xmlns:a16="http://schemas.microsoft.com/office/drawing/2014/main" id="{375A76CE-1C63-FE5B-AFF6-E0A576F408A0}"/>
              </a:ext>
            </a:extLst>
          </p:cNvPr>
          <p:cNvSpPr txBox="1"/>
          <p:nvPr/>
        </p:nvSpPr>
        <p:spPr>
          <a:xfrm>
            <a:off x="874713" y="4630799"/>
            <a:ext cx="9144000" cy="369332"/>
          </a:xfrm>
          <a:prstGeom prst="rect">
            <a:avLst/>
          </a:prstGeom>
          <a:noFill/>
        </p:spPr>
        <p:txBody>
          <a:bodyPr vert="horz" lIns="0" tIns="0" rIns="0" bIns="0" rtlCol="0">
            <a:normAutofit/>
          </a:bodyPr>
          <a:lstStyle/>
          <a:p>
            <a:pPr marR="0" lvl="0" defTabSz="1219170" fontAlgn="auto">
              <a:lnSpc>
                <a:spcPct val="90000"/>
              </a:lnSpc>
              <a:spcAft>
                <a:spcPts val="1200"/>
              </a:spcAft>
              <a:buClrTx/>
              <a:buSzTx/>
              <a:tabLst/>
              <a:defRPr/>
            </a:pPr>
            <a:r>
              <a:rPr kumimoji="0" lang="sv-SE" sz="1300" b="0" i="0" u="none" strike="noStrike" kern="1200" cap="none" spc="0" normalizeH="0" baseline="0" noProof="0" dirty="0">
                <a:ln>
                  <a:noFill/>
                </a:ln>
                <a:solidFill>
                  <a:schemeClr val="bg1"/>
                </a:solidFill>
                <a:effectLst/>
                <a:uLnTx/>
                <a:uFillTx/>
                <a:latin typeface="+mn-lt"/>
                <a:ea typeface="Roboto Light" panose="02000000000000000000" pitchFamily="2" charset="0"/>
                <a:cs typeface="Roboto Light" panose="02000000000000000000" pitchFamily="2" charset="0"/>
              </a:rPr>
              <a:t>Addera vad ni planerar på längre sikt för att se vad som planeras i horisonten (klipp in den text ni har från verksamhetsplanen):</a:t>
            </a:r>
          </a:p>
          <a:p>
            <a:pPr marR="0" lvl="0" defTabSz="1219170" fontAlgn="auto">
              <a:lnSpc>
                <a:spcPct val="90000"/>
              </a:lnSpc>
              <a:spcAft>
                <a:spcPts val="1200"/>
              </a:spcAft>
              <a:buClrTx/>
              <a:buSzTx/>
              <a:tabLst/>
              <a:defRPr/>
            </a:pPr>
            <a:endParaRPr kumimoji="0" lang="sv-SE" sz="1300" b="0" i="0" u="none" strike="noStrike" kern="1200" cap="none" spc="0" normalizeH="0" baseline="0" noProof="0" dirty="0">
              <a:ln>
                <a:noFill/>
              </a:ln>
              <a:solidFill>
                <a:schemeClr val="bg1"/>
              </a:solidFill>
              <a:effectLst/>
              <a:uLnTx/>
              <a:uFillTx/>
              <a:latin typeface="+mn-lt"/>
              <a:ea typeface="Roboto Light" panose="02000000000000000000" pitchFamily="2" charset="0"/>
              <a:cs typeface="Roboto Light" panose="02000000000000000000" pitchFamily="2" charset="0"/>
            </a:endParaRPr>
          </a:p>
        </p:txBody>
      </p:sp>
      <p:sp>
        <p:nvSpPr>
          <p:cNvPr id="6" name="Rubrik 2">
            <a:extLst>
              <a:ext uri="{FF2B5EF4-FFF2-40B4-BE49-F238E27FC236}">
                <a16:creationId xmlns:a16="http://schemas.microsoft.com/office/drawing/2014/main" id="{E72504C5-BC41-28D7-A3B5-AF64D201DAF3}"/>
              </a:ext>
            </a:extLst>
          </p:cNvPr>
          <p:cNvSpPr txBox="1">
            <a:spLocks/>
          </p:cNvSpPr>
          <p:nvPr/>
        </p:nvSpPr>
        <p:spPr>
          <a:xfrm>
            <a:off x="874713" y="3882902"/>
            <a:ext cx="9144000" cy="1495794"/>
          </a:xfrm>
          <a:prstGeom prst="rect">
            <a:avLst/>
          </a:prstGeom>
        </p:spPr>
        <p:txBody>
          <a:bodyPr vert="horz" lIns="0" tIns="0" rIns="0" bIns="0" rtlCol="0" anchor="t" anchorCtr="0">
            <a:normAutofit/>
          </a:bodyPr>
          <a:lstStyle>
            <a:lvl1pPr algn="l" defTabSz="1219170" rtl="0" eaLnBrk="1" latinLnBrk="0" hangingPunct="1">
              <a:lnSpc>
                <a:spcPct val="90000"/>
              </a:lnSpc>
              <a:spcBef>
                <a:spcPct val="0"/>
              </a:spcBef>
              <a:buNone/>
              <a:defRPr sz="4000" b="1" kern="1200" baseline="0">
                <a:solidFill>
                  <a:schemeClr val="tx1"/>
                </a:solidFill>
                <a:latin typeface="+mj-lt"/>
                <a:ea typeface="+mj-ea"/>
                <a:cs typeface="+mj-cs"/>
              </a:defRPr>
            </a:lvl1pPr>
          </a:lstStyle>
          <a:p>
            <a:pPr>
              <a:spcAft>
                <a:spcPts val="600"/>
              </a:spcAft>
            </a:pPr>
            <a:r>
              <a:rPr lang="sv-SE" b="1" kern="1200" baseline="0" dirty="0">
                <a:solidFill>
                  <a:schemeClr val="bg1"/>
                </a:solidFill>
                <a:latin typeface="+mj-lt"/>
                <a:ea typeface="+mj-ea"/>
                <a:cs typeface="+mj-cs"/>
              </a:rPr>
              <a:t>Långtidsprognos - på längre sikt </a:t>
            </a:r>
          </a:p>
        </p:txBody>
      </p:sp>
      <p:pic>
        <p:nvPicPr>
          <p:cNvPr id="5" name="Bildobjekt 4">
            <a:extLst>
              <a:ext uri="{FF2B5EF4-FFF2-40B4-BE49-F238E27FC236}">
                <a16:creationId xmlns:a16="http://schemas.microsoft.com/office/drawing/2014/main" id="{3D2790FB-4B3F-2857-DDA1-6CEA81BB5DDB}"/>
              </a:ext>
            </a:extLst>
          </p:cNvPr>
          <p:cNvPicPr>
            <a:picLocks noChangeAspect="1"/>
          </p:cNvPicPr>
          <p:nvPr/>
        </p:nvPicPr>
        <p:blipFill rotWithShape="1">
          <a:blip r:embed="rId3">
            <a:extLst>
              <a:ext uri="{28A0092B-C50C-407E-A947-70E740481C1C}">
                <a14:useLocalDpi xmlns:a14="http://schemas.microsoft.com/office/drawing/2010/main" val="0"/>
              </a:ext>
            </a:extLst>
          </a:blip>
          <a:srcRect t="29389" b="27672"/>
          <a:stretch/>
        </p:blipFill>
        <p:spPr>
          <a:xfrm>
            <a:off x="20" y="10"/>
            <a:ext cx="12191980" cy="342899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a:noFill/>
        </p:spPr>
      </p:pic>
    </p:spTree>
    <p:extLst>
      <p:ext uri="{BB962C8B-B14F-4D97-AF65-F5344CB8AC3E}">
        <p14:creationId xmlns:p14="http://schemas.microsoft.com/office/powerpoint/2010/main" val="3877120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0EB53BB7-CA9A-34D6-E249-A53CD55522AD}"/>
              </a:ext>
            </a:extLst>
          </p:cNvPr>
          <p:cNvPicPr>
            <a:picLocks noChangeAspect="1"/>
          </p:cNvPicPr>
          <p:nvPr/>
        </p:nvPicPr>
        <p:blipFill rotWithShape="1">
          <a:blip r:embed="rId2">
            <a:extLst>
              <a:ext uri="{28A0092B-C50C-407E-A947-70E740481C1C}">
                <a14:useLocalDpi xmlns:a14="http://schemas.microsoft.com/office/drawing/2010/main" val="0"/>
              </a:ext>
            </a:extLst>
          </a:blip>
          <a:srcRect b="13265"/>
          <a:stretch/>
        </p:blipFill>
        <p:spPr>
          <a:xfrm>
            <a:off x="0" y="0"/>
            <a:ext cx="12192000" cy="6858000"/>
          </a:xfrm>
          <a:prstGeom prst="rect">
            <a:avLst/>
          </a:prstGeom>
        </p:spPr>
      </p:pic>
      <p:sp>
        <p:nvSpPr>
          <p:cNvPr id="6" name="Rubrik 1">
            <a:extLst>
              <a:ext uri="{FF2B5EF4-FFF2-40B4-BE49-F238E27FC236}">
                <a16:creationId xmlns:a16="http://schemas.microsoft.com/office/drawing/2014/main" id="{8C34075A-CDE3-EE36-6CBB-F02B3E90F978}"/>
              </a:ext>
            </a:extLst>
          </p:cNvPr>
          <p:cNvSpPr txBox="1">
            <a:spLocks/>
          </p:cNvSpPr>
          <p:nvPr/>
        </p:nvSpPr>
        <p:spPr>
          <a:xfrm>
            <a:off x="410454" y="-295850"/>
            <a:ext cx="5112202" cy="1065849"/>
          </a:xfrm>
          <a:prstGeom prst="rect">
            <a:avLst/>
          </a:prstGeom>
        </p:spPr>
        <p:txBody>
          <a:bodyPr lIns="91430" tIns="45715" rIns="91430" bIns="45715" anchor="b"/>
          <a:lstStyle>
            <a:lvl1pPr algn="l" defTabSz="609491" rtl="0" eaLnBrk="1" latinLnBrk="0" hangingPunct="1">
              <a:spcBef>
                <a:spcPct val="0"/>
              </a:spcBef>
              <a:buNone/>
              <a:defRPr sz="4800" b="1" kern="1200">
                <a:solidFill>
                  <a:schemeClr val="tx1"/>
                </a:solidFill>
                <a:latin typeface="Arial"/>
                <a:ea typeface="+mj-ea"/>
                <a:cs typeface="Arial"/>
              </a:defRPr>
            </a:lvl1pPr>
          </a:lstStyle>
          <a:p>
            <a:pPr marL="0" marR="0" lvl="0" indent="0" algn="l" defTabSz="609491" rtl="0" eaLnBrk="1" fontAlgn="auto" latinLnBrk="0" hangingPunct="1">
              <a:lnSpc>
                <a:spcPct val="100000"/>
              </a:lnSpc>
              <a:spcBef>
                <a:spcPct val="0"/>
              </a:spcBef>
              <a:spcAft>
                <a:spcPts val="0"/>
              </a:spcAft>
              <a:buClrTx/>
              <a:buSzTx/>
              <a:buFontTx/>
              <a:buNone/>
              <a:tabLst/>
              <a:defRPr/>
            </a:pPr>
            <a:endParaRPr kumimoji="0" lang="sv-SE" sz="3200" b="1" i="0" u="none" strike="noStrike" kern="1200" cap="none" spc="0" normalizeH="0" baseline="0" noProof="0" dirty="0">
              <a:ln>
                <a:noFill/>
              </a:ln>
              <a:solidFill>
                <a:prstClr val="black"/>
              </a:solidFill>
              <a:effectLst/>
              <a:uLnTx/>
              <a:uFillTx/>
              <a:latin typeface="Arial"/>
              <a:ea typeface="+mj-ea"/>
              <a:cs typeface="Arial"/>
            </a:endParaRPr>
          </a:p>
        </p:txBody>
      </p:sp>
      <p:sp>
        <p:nvSpPr>
          <p:cNvPr id="7" name="Rubrik 1">
            <a:extLst>
              <a:ext uri="{FF2B5EF4-FFF2-40B4-BE49-F238E27FC236}">
                <a16:creationId xmlns:a16="http://schemas.microsoft.com/office/drawing/2014/main" id="{E57E0315-DF12-F057-CB96-88BB9C15C2A0}"/>
              </a:ext>
            </a:extLst>
          </p:cNvPr>
          <p:cNvSpPr txBox="1">
            <a:spLocks/>
          </p:cNvSpPr>
          <p:nvPr/>
        </p:nvSpPr>
        <p:spPr>
          <a:xfrm>
            <a:off x="190111" y="1494281"/>
            <a:ext cx="4393000" cy="1065849"/>
          </a:xfrm>
          <a:prstGeom prst="rect">
            <a:avLst/>
          </a:prstGeom>
        </p:spPr>
        <p:txBody>
          <a:bodyPr lIns="91430" tIns="45715" rIns="91430" bIns="45715" anchor="b"/>
          <a:lstStyle>
            <a:lvl1pPr algn="l" defTabSz="609491" rtl="0" eaLnBrk="1" latinLnBrk="0" hangingPunct="1">
              <a:spcBef>
                <a:spcPct val="0"/>
              </a:spcBef>
              <a:buNone/>
              <a:defRPr sz="4800" b="1" kern="1200">
                <a:solidFill>
                  <a:schemeClr val="tx1"/>
                </a:solidFill>
                <a:latin typeface="Arial"/>
                <a:ea typeface="+mj-ea"/>
                <a:cs typeface="Arial"/>
              </a:defRPr>
            </a:lvl1pPr>
          </a:lstStyle>
          <a:p>
            <a:pPr marL="0" marR="0" lvl="0" indent="0" algn="ctr" defTabSz="609491" rtl="0" eaLnBrk="1" fontAlgn="auto" latinLnBrk="0" hangingPunct="1">
              <a:lnSpc>
                <a:spcPct val="100000"/>
              </a:lnSpc>
              <a:spcBef>
                <a:spcPct val="0"/>
              </a:spcBef>
              <a:spcAft>
                <a:spcPts val="0"/>
              </a:spcAft>
              <a:buClrTx/>
              <a:buSzTx/>
              <a:buFontTx/>
              <a:buNone/>
              <a:tabLst/>
              <a:defRPr/>
            </a:pPr>
            <a:endParaRPr kumimoji="0" lang="sv-SE" sz="3200" b="1" i="0" u="none" strike="noStrike" kern="1200" cap="none" spc="0" normalizeH="0" baseline="0" noProof="0" dirty="0">
              <a:ln>
                <a:noFill/>
              </a:ln>
              <a:solidFill>
                <a:prstClr val="black"/>
              </a:solidFill>
              <a:effectLst/>
              <a:uLnTx/>
              <a:uFillTx/>
              <a:latin typeface="Arial"/>
              <a:ea typeface="+mj-ea"/>
              <a:cs typeface="Arial"/>
            </a:endParaRPr>
          </a:p>
          <a:p>
            <a:pPr marL="0" marR="0" lvl="0" indent="0" algn="ctr" defTabSz="609491" rtl="0" eaLnBrk="1" fontAlgn="auto" latinLnBrk="0" hangingPunct="1">
              <a:lnSpc>
                <a:spcPct val="100000"/>
              </a:lnSpc>
              <a:spcBef>
                <a:spcPct val="0"/>
              </a:spcBef>
              <a:spcAft>
                <a:spcPts val="0"/>
              </a:spcAft>
              <a:buClrTx/>
              <a:buSzTx/>
              <a:buFontTx/>
              <a:buNone/>
              <a:tabLst/>
              <a:defRPr/>
            </a:pPr>
            <a:endParaRPr kumimoji="0" lang="sv-SE" sz="3200" b="1" i="0" u="none" strike="noStrike" kern="1200" cap="none" spc="0" normalizeH="0" baseline="0" noProof="0" dirty="0">
              <a:ln>
                <a:noFill/>
              </a:ln>
              <a:solidFill>
                <a:prstClr val="black"/>
              </a:solidFill>
              <a:effectLst/>
              <a:uLnTx/>
              <a:uFillTx/>
              <a:latin typeface="Arial"/>
              <a:ea typeface="+mj-ea"/>
              <a:cs typeface="Arial"/>
            </a:endParaRPr>
          </a:p>
          <a:p>
            <a:pPr marL="0" marR="0" lvl="0" indent="0" algn="l" defTabSz="609491" rtl="0" eaLnBrk="1" fontAlgn="auto" latinLnBrk="0" hangingPunct="1">
              <a:lnSpc>
                <a:spcPct val="100000"/>
              </a:lnSpc>
              <a:spcBef>
                <a:spcPct val="0"/>
              </a:spcBef>
              <a:spcAft>
                <a:spcPts val="0"/>
              </a:spcAft>
              <a:buClrTx/>
              <a:buSzTx/>
              <a:buFontTx/>
              <a:buNone/>
              <a:tabLst/>
              <a:defRPr/>
            </a:pPr>
            <a:r>
              <a:rPr lang="sv-SE" sz="2800" dirty="0">
                <a:latin typeface="+mj-lt"/>
                <a:cs typeface="+mj-cs"/>
              </a:rPr>
              <a:t>Status för uppdrag, mål och prioriterade områden och aktiviteter</a:t>
            </a:r>
          </a:p>
          <a:p>
            <a:pPr marL="0" marR="0" lvl="0" indent="0" algn="l" defTabSz="609491" rtl="0" eaLnBrk="1" fontAlgn="auto" latinLnBrk="0" hangingPunct="1">
              <a:lnSpc>
                <a:spcPct val="100000"/>
              </a:lnSpc>
              <a:spcBef>
                <a:spcPct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mn-lt"/>
                <a:ea typeface="+mj-ea"/>
                <a:cs typeface="Arial"/>
              </a:rPr>
              <a:t>Tema HIF</a:t>
            </a:r>
          </a:p>
          <a:p>
            <a:pPr marL="0" marR="0" lvl="0" indent="0" algn="l" defTabSz="609491" rtl="0" eaLnBrk="1" fontAlgn="auto" latinLnBrk="0" hangingPunct="1">
              <a:lnSpc>
                <a:spcPct val="100000"/>
              </a:lnSpc>
              <a:spcBef>
                <a:spcPct val="0"/>
              </a:spcBef>
              <a:spcAft>
                <a:spcPts val="0"/>
              </a:spcAft>
              <a:buClrTx/>
              <a:buSzTx/>
              <a:buFontTx/>
              <a:buNone/>
              <a:tabLst/>
              <a:defRPr/>
            </a:pPr>
            <a:endParaRPr kumimoji="0" lang="sv-SE" sz="3200" b="1" i="0" u="none" strike="noStrike" kern="1200" cap="none" spc="0" normalizeH="0" baseline="0" noProof="0" dirty="0">
              <a:ln>
                <a:noFill/>
              </a:ln>
              <a:solidFill>
                <a:prstClr val="black"/>
              </a:solidFill>
              <a:effectLst/>
              <a:uLnTx/>
              <a:uFillTx/>
              <a:latin typeface="Arial"/>
              <a:ea typeface="+mj-ea"/>
              <a:cs typeface="Arial"/>
            </a:endParaRPr>
          </a:p>
          <a:p>
            <a:pPr marL="0" marR="0" lvl="0" indent="0" algn="l" defTabSz="609491" rtl="0" eaLnBrk="1" fontAlgn="auto" latinLnBrk="0" hangingPunct="1">
              <a:lnSpc>
                <a:spcPct val="100000"/>
              </a:lnSpc>
              <a:spcBef>
                <a:spcPct val="0"/>
              </a:spcBef>
              <a:spcAft>
                <a:spcPts val="0"/>
              </a:spcAft>
              <a:buClrTx/>
              <a:buSzTx/>
              <a:buFontTx/>
              <a:buNone/>
              <a:tabLst/>
              <a:defRPr/>
            </a:pPr>
            <a:endParaRPr kumimoji="0" lang="sv-SE" sz="1800" b="1" i="0" u="none" strike="noStrike" kern="1200" cap="none" spc="0" normalizeH="0" baseline="0" noProof="0" dirty="0">
              <a:ln>
                <a:noFill/>
              </a:ln>
              <a:solidFill>
                <a:prstClr val="black"/>
              </a:solidFill>
              <a:effectLst/>
              <a:uLnTx/>
              <a:uFillTx/>
              <a:latin typeface="Arial"/>
              <a:ea typeface="+mj-ea"/>
              <a:cs typeface="Arial"/>
            </a:endParaRPr>
          </a:p>
        </p:txBody>
      </p:sp>
      <p:sp>
        <p:nvSpPr>
          <p:cNvPr id="8" name="Rektangel 7">
            <a:extLst>
              <a:ext uri="{FF2B5EF4-FFF2-40B4-BE49-F238E27FC236}">
                <a16:creationId xmlns:a16="http://schemas.microsoft.com/office/drawing/2014/main" id="{B0B615E6-70DE-3E55-B340-E1CBA2355759}"/>
              </a:ext>
            </a:extLst>
          </p:cNvPr>
          <p:cNvSpPr/>
          <p:nvPr/>
        </p:nvSpPr>
        <p:spPr>
          <a:xfrm>
            <a:off x="190111" y="4815460"/>
            <a:ext cx="5675903" cy="156691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ea typeface="+mn-ea"/>
              <a:cs typeface="+mn-cs"/>
            </a:endParaRPr>
          </a:p>
        </p:txBody>
      </p:sp>
      <p:sp>
        <p:nvSpPr>
          <p:cNvPr id="10" name="Rektangel 9">
            <a:extLst>
              <a:ext uri="{FF2B5EF4-FFF2-40B4-BE49-F238E27FC236}">
                <a16:creationId xmlns:a16="http://schemas.microsoft.com/office/drawing/2014/main" id="{8B0B30E2-691E-BE51-CE6C-3A13419A155A}"/>
              </a:ext>
            </a:extLst>
          </p:cNvPr>
          <p:cNvSpPr/>
          <p:nvPr/>
        </p:nvSpPr>
        <p:spPr>
          <a:xfrm>
            <a:off x="658098" y="4708167"/>
            <a:ext cx="5157115" cy="1446550"/>
          </a:xfrm>
          <a:prstGeom prst="rect">
            <a:avLst/>
          </a:prstGeom>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black"/>
                </a:solidFill>
                <a:effectLst/>
                <a:uLnTx/>
                <a:uFillTx/>
                <a:ea typeface="+mn-ea"/>
                <a:cs typeface="+mn-cs"/>
              </a:rPr>
              <a:t>Ingen aktivitet pågår just nu (säsongsvila)</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black"/>
                </a:solidFill>
                <a:effectLst/>
                <a:uLnTx/>
                <a:uFillTx/>
                <a:ea typeface="+mn-ea"/>
                <a:cs typeface="+mn-cs"/>
              </a:rPr>
              <a:t>Flera utmaningar, problem och risker (många förluster)</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black"/>
                </a:solidFill>
                <a:effectLst/>
                <a:uLnTx/>
                <a:uFillTx/>
                <a:ea typeface="+mn-ea"/>
                <a:cs typeface="+mn-cs"/>
              </a:rPr>
              <a:t>Vissa utmaningar och problem (lite skador och några förlorade matcher)</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black"/>
                </a:solidFill>
                <a:effectLst/>
                <a:uLnTx/>
                <a:uFillTx/>
                <a:ea typeface="+mn-ea"/>
                <a:cs typeface="+mn-cs"/>
              </a:rPr>
              <a:t>Arbetet flyter på som tänkt (spelet går bra, vi är på gång)</a:t>
            </a:r>
          </a:p>
        </p:txBody>
      </p:sp>
      <p:pic>
        <p:nvPicPr>
          <p:cNvPr id="11" name="Picture 2" descr="Helsingborgs IF Logo PNG Transparent &amp; SVG Vector - Freebie Supply">
            <a:extLst>
              <a:ext uri="{FF2B5EF4-FFF2-40B4-BE49-F238E27FC236}">
                <a16:creationId xmlns:a16="http://schemas.microsoft.com/office/drawing/2014/main" id="{EDCADF16-F11B-6AA3-552D-F729761FEB57}"/>
              </a:ext>
            </a:extLst>
          </p:cNvPr>
          <p:cNvPicPr>
            <a:picLocks noChangeAspect="1" noChangeArrowheads="1"/>
          </p:cNvPicPr>
          <p:nvPr/>
        </p:nvPicPr>
        <p:blipFill>
          <a:blip r:embed="rId3" cstate="print">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233776" y="5457727"/>
            <a:ext cx="293797" cy="29379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elsingborgs IF Logo PNG Transparent &amp; SVG Vector - Freebie Supply">
            <a:extLst>
              <a:ext uri="{FF2B5EF4-FFF2-40B4-BE49-F238E27FC236}">
                <a16:creationId xmlns:a16="http://schemas.microsoft.com/office/drawing/2014/main" id="{226D193B-A9ED-2E28-EA6B-659120AD955E}"/>
              </a:ext>
            </a:extLst>
          </p:cNvPr>
          <p:cNvPicPr>
            <a:picLocks noChangeAspect="1" noChangeArrowheads="1"/>
          </p:cNvPicPr>
          <p:nvPr/>
        </p:nvPicPr>
        <p:blipFill>
          <a:blip r:embed="rId4" cstate="print">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rot="21446280">
            <a:off x="233343" y="5809916"/>
            <a:ext cx="292287" cy="292287"/>
          </a:xfrm>
          <a:prstGeom prst="rect">
            <a:avLst/>
          </a:prstGeom>
          <a:noFill/>
          <a:extLst>
            <a:ext uri="{909E8E84-426E-40DD-AFC4-6F175D3DCCD1}">
              <a14:hiddenFill xmlns:a14="http://schemas.microsoft.com/office/drawing/2010/main">
                <a:solidFill>
                  <a:srgbClr val="FFFFFF"/>
                </a:solidFill>
              </a14:hiddenFill>
            </a:ext>
          </a:extLst>
        </p:spPr>
      </p:pic>
      <p:sp>
        <p:nvSpPr>
          <p:cNvPr id="13" name="textruta 12">
            <a:extLst>
              <a:ext uri="{FF2B5EF4-FFF2-40B4-BE49-F238E27FC236}">
                <a16:creationId xmlns:a16="http://schemas.microsoft.com/office/drawing/2014/main" id="{4176E9D2-B896-3D2B-ACCD-789ACEAEB3D9}"/>
              </a:ext>
            </a:extLst>
          </p:cNvPr>
          <p:cNvSpPr txBox="1"/>
          <p:nvPr/>
        </p:nvSpPr>
        <p:spPr>
          <a:xfrm>
            <a:off x="224812" y="4773559"/>
            <a:ext cx="2616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Arial"/>
                <a:ea typeface="+mn-ea"/>
                <a:cs typeface="+mn-cs"/>
              </a:rPr>
              <a:t>-</a:t>
            </a:r>
          </a:p>
        </p:txBody>
      </p:sp>
      <p:pic>
        <p:nvPicPr>
          <p:cNvPr id="14" name="Picture 2" descr="Helsingborgs IF Logo PNG Transparent &amp; SVG Vector - Freebie Supply">
            <a:extLst>
              <a:ext uri="{FF2B5EF4-FFF2-40B4-BE49-F238E27FC236}">
                <a16:creationId xmlns:a16="http://schemas.microsoft.com/office/drawing/2014/main" id="{1739B3F9-283E-EE93-B959-250592A1ED56}"/>
              </a:ext>
            </a:extLst>
          </p:cNvPr>
          <p:cNvPicPr>
            <a:picLocks noChangeAspect="1" noChangeArrowheads="1"/>
          </p:cNvPicPr>
          <p:nvPr/>
        </p:nvPicPr>
        <p:blipFill>
          <a:blip r:embed="rId5" cstate="print">
            <a:duotone>
              <a:prstClr val="black"/>
              <a:srgbClr val="FF5050">
                <a:tint val="45000"/>
                <a:satMod val="400000"/>
              </a:srgbClr>
            </a:duotone>
            <a:extLst>
              <a:ext uri="{28A0092B-C50C-407E-A947-70E740481C1C}">
                <a14:useLocalDpi xmlns:a14="http://schemas.microsoft.com/office/drawing/2010/main" val="0"/>
              </a:ext>
            </a:extLst>
          </a:blip>
          <a:srcRect/>
          <a:stretch>
            <a:fillRect/>
          </a:stretch>
        </p:blipFill>
        <p:spPr bwMode="auto">
          <a:xfrm>
            <a:off x="219294" y="5097124"/>
            <a:ext cx="302761" cy="302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9982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2">
            <a:extLst>
              <a:ext uri="{FF2B5EF4-FFF2-40B4-BE49-F238E27FC236}">
                <a16:creationId xmlns:a16="http://schemas.microsoft.com/office/drawing/2014/main" id="{D6936207-A955-C206-0D76-D1C246181386}"/>
              </a:ext>
            </a:extLst>
          </p:cNvPr>
          <p:cNvSpPr txBox="1">
            <a:spLocks/>
          </p:cNvSpPr>
          <p:nvPr/>
        </p:nvSpPr>
        <p:spPr>
          <a:xfrm>
            <a:off x="492547" y="709488"/>
            <a:ext cx="11398772" cy="443198"/>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000" b="1" kern="1200" baseline="0">
                <a:solidFill>
                  <a:schemeClr val="tx1"/>
                </a:solidFill>
                <a:latin typeface="+mj-lt"/>
                <a:ea typeface="+mj-ea"/>
                <a:cs typeface="+mj-cs"/>
              </a:defRPr>
            </a:lvl1pPr>
          </a:lstStyle>
          <a:p>
            <a:r>
              <a:rPr lang="sv-SE" sz="3200" dirty="0">
                <a:cs typeface="Arial"/>
              </a:rPr>
              <a:t>Status för uppdraget, med- och motgång	</a:t>
            </a:r>
            <a:r>
              <a:rPr lang="sv-SE" sz="2400" dirty="0"/>
              <a:t>	</a:t>
            </a:r>
            <a:r>
              <a:rPr lang="sv-SE" sz="1600" b="0" dirty="0"/>
              <a:t>Tid: ca 15 min </a:t>
            </a:r>
          </a:p>
        </p:txBody>
      </p:sp>
      <p:sp>
        <p:nvSpPr>
          <p:cNvPr id="6" name="Högerpil 9">
            <a:extLst>
              <a:ext uri="{FF2B5EF4-FFF2-40B4-BE49-F238E27FC236}">
                <a16:creationId xmlns:a16="http://schemas.microsoft.com/office/drawing/2014/main" id="{70ABFB86-B092-9B83-C1C0-789B562AFAA7}"/>
              </a:ext>
            </a:extLst>
          </p:cNvPr>
          <p:cNvSpPr/>
          <p:nvPr/>
        </p:nvSpPr>
        <p:spPr>
          <a:xfrm>
            <a:off x="940846" y="3837618"/>
            <a:ext cx="3422072" cy="549790"/>
          </a:xfrm>
          <a:prstGeom prst="rightArrow">
            <a:avLst/>
          </a:prstGeom>
          <a:solidFill>
            <a:schemeClr val="accent5"/>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r>
              <a:rPr lang="sv-SE" sz="1200" b="1" dirty="0">
                <a:solidFill>
                  <a:prstClr val="white"/>
                </a:solidFill>
              </a:rPr>
              <a:t>Medgång</a:t>
            </a:r>
          </a:p>
        </p:txBody>
      </p:sp>
      <p:sp>
        <p:nvSpPr>
          <p:cNvPr id="7" name="textruta 6">
            <a:extLst>
              <a:ext uri="{FF2B5EF4-FFF2-40B4-BE49-F238E27FC236}">
                <a16:creationId xmlns:a16="http://schemas.microsoft.com/office/drawing/2014/main" id="{50361F9F-9208-028A-744B-F189F42E257B}"/>
              </a:ext>
            </a:extLst>
          </p:cNvPr>
          <p:cNvSpPr txBox="1"/>
          <p:nvPr/>
        </p:nvSpPr>
        <p:spPr>
          <a:xfrm>
            <a:off x="940846" y="4387408"/>
            <a:ext cx="1893467"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ea typeface="+mn-ea"/>
                <a:cs typeface="+mn-cs"/>
              </a:rPr>
              <a:t>Medgång, möjligheter:</a:t>
            </a:r>
          </a:p>
          <a:p>
            <a:pPr marL="285750" marR="0" lvl="0" indent="-28575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1400" b="0" i="0" u="none" strike="noStrike" kern="1200" cap="none" spc="0" normalizeH="0" baseline="0" noProof="0" dirty="0">
                <a:ln>
                  <a:noFill/>
                </a:ln>
                <a:solidFill>
                  <a:prstClr val="black"/>
                </a:solidFill>
                <a:effectLst/>
                <a:uLnTx/>
                <a:uFillTx/>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1400" b="0" i="0" u="none" strike="noStrike" kern="1200" cap="none" spc="0" normalizeH="0" baseline="0" noProof="0" dirty="0">
                <a:ln>
                  <a:noFill/>
                </a:ln>
                <a:solidFill>
                  <a:prstClr val="black"/>
                </a:solidFill>
                <a:effectLst/>
                <a:uLnTx/>
                <a:uFillTx/>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1400" b="0" i="0" u="none" strike="noStrike" kern="1200" cap="none" spc="0" normalizeH="0" baseline="0" noProof="0" dirty="0">
                <a:ln>
                  <a:noFill/>
                </a:ln>
                <a:solidFill>
                  <a:prstClr val="black"/>
                </a:solidFill>
                <a:effectLst/>
                <a:uLnTx/>
                <a:uFillTx/>
                <a:ea typeface="+mn-ea"/>
                <a:cs typeface="+mn-cs"/>
              </a:rPr>
              <a:t>Etc.</a:t>
            </a:r>
          </a:p>
        </p:txBody>
      </p:sp>
      <p:sp>
        <p:nvSpPr>
          <p:cNvPr id="8" name="textruta 7">
            <a:extLst>
              <a:ext uri="{FF2B5EF4-FFF2-40B4-BE49-F238E27FC236}">
                <a16:creationId xmlns:a16="http://schemas.microsoft.com/office/drawing/2014/main" id="{543925AA-E2E8-676B-7059-7016E9DDD974}"/>
              </a:ext>
            </a:extLst>
          </p:cNvPr>
          <p:cNvSpPr txBox="1"/>
          <p:nvPr/>
        </p:nvSpPr>
        <p:spPr>
          <a:xfrm>
            <a:off x="5349533" y="5165770"/>
            <a:ext cx="54633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ea typeface="+mn-ea"/>
                <a:cs typeface="+mn-cs"/>
              </a:rPr>
              <a:t>Motgång, utmaningar (ange gärna om du kan påverka din utmaning):</a:t>
            </a:r>
          </a:p>
          <a:p>
            <a:pPr marL="285750" marR="0" lvl="0" indent="-28575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1400" b="0" i="0" u="none" strike="noStrike" kern="1200" cap="none" spc="0" normalizeH="0" baseline="0" noProof="0" dirty="0">
                <a:ln>
                  <a:noFill/>
                </a:ln>
                <a:solidFill>
                  <a:prstClr val="black"/>
                </a:solidFill>
                <a:effectLst/>
                <a:uLnTx/>
                <a:uFillTx/>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1400" b="0" i="0" u="none" strike="noStrike" kern="1200" cap="none" spc="0" normalizeH="0" baseline="0" noProof="0" dirty="0">
                <a:ln>
                  <a:noFill/>
                </a:ln>
                <a:solidFill>
                  <a:prstClr val="black"/>
                </a:solidFill>
                <a:effectLst/>
                <a:uLnTx/>
                <a:uFillTx/>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1400" b="0" i="0" u="none" strike="noStrike" kern="1200" cap="none" spc="0" normalizeH="0" baseline="0" noProof="0" dirty="0">
                <a:ln>
                  <a:noFill/>
                </a:ln>
                <a:solidFill>
                  <a:prstClr val="black"/>
                </a:solidFill>
                <a:effectLst/>
                <a:uLnTx/>
                <a:uFillTx/>
                <a:ea typeface="+mn-ea"/>
                <a:cs typeface="+mn-cs"/>
              </a:rPr>
              <a:t>Etc.</a:t>
            </a:r>
          </a:p>
        </p:txBody>
      </p:sp>
      <p:sp>
        <p:nvSpPr>
          <p:cNvPr id="9" name="textruta 8">
            <a:extLst>
              <a:ext uri="{FF2B5EF4-FFF2-40B4-BE49-F238E27FC236}">
                <a16:creationId xmlns:a16="http://schemas.microsoft.com/office/drawing/2014/main" id="{69E8D5DC-A1A7-9EB3-1215-BD4CBA5D3EBA}"/>
              </a:ext>
            </a:extLst>
          </p:cNvPr>
          <p:cNvSpPr txBox="1"/>
          <p:nvPr/>
        </p:nvSpPr>
        <p:spPr>
          <a:xfrm>
            <a:off x="492547" y="2296380"/>
            <a:ext cx="8676016" cy="1354217"/>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sv-SE" sz="1400" b="0" i="0" u="none" strike="noStrike" kern="1200" cap="none" spc="0" normalizeH="0" baseline="0" noProof="0" dirty="0">
                <a:ln>
                  <a:noFill/>
                </a:ln>
                <a:solidFill>
                  <a:prstClr val="black"/>
                </a:solidFill>
                <a:effectLst/>
                <a:uLnTx/>
                <a:uFillTx/>
                <a:ea typeface="+mn-ea"/>
                <a:cs typeface="+mn-cs"/>
              </a:rPr>
              <a:t>Beroende på hur många ni är i gruppen kan du med fördel dela in er för samtal i bi-kupor för denna övning.</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sv-SE" sz="1400" b="0" i="0" u="none" strike="noStrike" kern="1200" cap="none" spc="0" normalizeH="0" baseline="0" noProof="0" dirty="0">
                <a:ln>
                  <a:noFill/>
                </a:ln>
                <a:solidFill>
                  <a:prstClr val="black"/>
                </a:solidFill>
                <a:effectLst/>
                <a:uLnTx/>
                <a:uFillTx/>
                <a:ea typeface="+mn-ea"/>
                <a:cs typeface="+mn-cs"/>
              </a:rPr>
              <a:t>För ert uppdrag, vart har ni</a:t>
            </a:r>
            <a:r>
              <a:rPr kumimoji="0" lang="sv-SE" sz="1400" b="1" i="0" u="none" strike="noStrike" kern="1200" cap="none" spc="0" normalizeH="0" baseline="0" noProof="0" dirty="0">
                <a:ln>
                  <a:noFill/>
                </a:ln>
                <a:solidFill>
                  <a:prstClr val="black"/>
                </a:solidFill>
                <a:effectLst/>
                <a:uLnTx/>
                <a:uFillTx/>
                <a:ea typeface="+mn-ea"/>
                <a:cs typeface="+mn-cs"/>
              </a:rPr>
              <a:t> medgång</a:t>
            </a:r>
            <a:r>
              <a:rPr kumimoji="0" lang="sv-SE" sz="1400" b="0" i="0" u="none" strike="noStrike" kern="1200" cap="none" spc="0" normalizeH="0" baseline="0" noProof="0" dirty="0">
                <a:ln>
                  <a:noFill/>
                </a:ln>
                <a:solidFill>
                  <a:prstClr val="black"/>
                </a:solidFill>
                <a:effectLst/>
                <a:uLnTx/>
                <a:uFillTx/>
                <a:ea typeface="+mn-ea"/>
                <a:cs typeface="+mn-cs"/>
              </a:rPr>
              <a:t>, möjligheter? Addera de möjligheter ni ser som kan hjälpa er i de uppdrag ni har. Fortsätt på lista nedan (tidsåtgång ungefär 5 min).</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sv-SE" sz="1400" b="0" i="0" u="none" strike="noStrike" kern="1200" cap="none" spc="0" normalizeH="0" baseline="0" noProof="0" dirty="0">
                <a:ln>
                  <a:noFill/>
                </a:ln>
                <a:solidFill>
                  <a:prstClr val="black"/>
                </a:solidFill>
                <a:effectLst/>
                <a:uLnTx/>
                <a:uFillTx/>
                <a:ea typeface="+mn-ea"/>
                <a:cs typeface="+mn-cs"/>
              </a:rPr>
              <a:t>Vart har ni utmaningar, </a:t>
            </a:r>
            <a:r>
              <a:rPr kumimoji="0" lang="sv-SE" sz="1400" b="1" i="0" u="none" strike="noStrike" kern="1200" cap="none" spc="0" normalizeH="0" baseline="0" noProof="0" dirty="0">
                <a:ln>
                  <a:noFill/>
                </a:ln>
                <a:solidFill>
                  <a:prstClr val="black"/>
                </a:solidFill>
                <a:effectLst/>
                <a:uLnTx/>
                <a:uFillTx/>
                <a:ea typeface="+mn-ea"/>
                <a:cs typeface="+mn-cs"/>
              </a:rPr>
              <a:t>motgång </a:t>
            </a:r>
            <a:r>
              <a:rPr kumimoji="0" lang="sv-SE" sz="1400" b="0" i="0" u="none" strike="noStrike" kern="1200" cap="none" spc="0" normalizeH="0" baseline="0" noProof="0" dirty="0">
                <a:ln>
                  <a:noFill/>
                </a:ln>
                <a:solidFill>
                  <a:prstClr val="black"/>
                </a:solidFill>
                <a:effectLst/>
                <a:uLnTx/>
                <a:uFillTx/>
                <a:ea typeface="+mn-ea"/>
                <a:cs typeface="+mn-cs"/>
              </a:rPr>
              <a:t>som påverkar ert uppdrag (tidsåtgång ungefär 10 min)?</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sv-SE" sz="1200" b="0" i="0" u="none" strike="noStrike" kern="1200" cap="none" spc="0" normalizeH="0" baseline="0" noProof="0" dirty="0">
              <a:ln>
                <a:noFill/>
              </a:ln>
              <a:solidFill>
                <a:prstClr val="black"/>
              </a:solidFill>
              <a:effectLst/>
              <a:uLnTx/>
              <a:uFillTx/>
              <a:ea typeface="+mn-ea"/>
              <a:cs typeface="+mn-cs"/>
            </a:endParaRPr>
          </a:p>
        </p:txBody>
      </p:sp>
      <p:sp>
        <p:nvSpPr>
          <p:cNvPr id="10" name="textruta 9">
            <a:extLst>
              <a:ext uri="{FF2B5EF4-FFF2-40B4-BE49-F238E27FC236}">
                <a16:creationId xmlns:a16="http://schemas.microsoft.com/office/drawing/2014/main" id="{28A27E18-6DCC-3601-A992-D9DD873682B6}"/>
              </a:ext>
            </a:extLst>
          </p:cNvPr>
          <p:cNvSpPr txBox="1"/>
          <p:nvPr/>
        </p:nvSpPr>
        <p:spPr>
          <a:xfrm>
            <a:off x="492547" y="1370695"/>
            <a:ext cx="11016925" cy="738664"/>
          </a:xfrm>
          <a:prstGeom prst="rect">
            <a:avLst/>
          </a:prstGeom>
          <a:solidFill>
            <a:schemeClr val="accent4"/>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ea typeface="+mn-ea"/>
                <a:cs typeface="+mn-cs"/>
              </a:rPr>
              <a:t>Uppdraget </a:t>
            </a:r>
            <a:r>
              <a:rPr kumimoji="0" lang="sv-SE" sz="1400" b="0" i="0" u="none" strike="noStrike" kern="1200" cap="none" spc="0" normalizeH="0" baseline="0" noProof="0" dirty="0">
                <a:ln>
                  <a:noFill/>
                </a:ln>
                <a:solidFill>
                  <a:prstClr val="white"/>
                </a:solidFill>
                <a:effectLst/>
                <a:uLnTx/>
                <a:uFillTx/>
                <a:ea typeface="+mn-ea"/>
                <a:cs typeface="+mn-cs"/>
              </a:rPr>
              <a:t>(</a:t>
            </a:r>
            <a:r>
              <a:rPr kumimoji="0" lang="sv-SE" sz="1400" b="0" i="1" u="none" strike="noStrike" kern="1200" cap="none" spc="0" normalizeH="0" baseline="0" noProof="0" dirty="0">
                <a:ln>
                  <a:noFill/>
                </a:ln>
                <a:solidFill>
                  <a:prstClr val="white"/>
                </a:solidFill>
                <a:effectLst/>
                <a:uLnTx/>
                <a:uFillTx/>
                <a:ea typeface="+mn-ea"/>
                <a:cs typeface="+mn-cs"/>
              </a:rPr>
              <a:t>klipp in uppdraget från verksamhetsplanen</a:t>
            </a:r>
            <a:r>
              <a:rPr kumimoji="0" lang="sv-SE" sz="1400" b="0" i="0" u="none" strike="noStrike" kern="1200" cap="none" spc="0" normalizeH="0" baseline="0" noProof="0" dirty="0">
                <a:ln>
                  <a:noFill/>
                </a:ln>
                <a:solidFill>
                  <a:prstClr val="white"/>
                </a:solidFill>
                <a:effectLst/>
                <a:uLnTx/>
                <a:uFillTx/>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dirty="0">
              <a:ln>
                <a:noFill/>
              </a:ln>
              <a:solidFill>
                <a:prstClr val="white"/>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dirty="0">
              <a:ln>
                <a:noFill/>
              </a:ln>
              <a:solidFill>
                <a:srgbClr val="A61380">
                  <a:lumMod val="75000"/>
                </a:srgbClr>
              </a:solidFill>
              <a:effectLst/>
              <a:uLnTx/>
              <a:uFillTx/>
              <a:ea typeface="+mn-ea"/>
              <a:cs typeface="+mn-cs"/>
            </a:endParaRPr>
          </a:p>
        </p:txBody>
      </p:sp>
      <p:sp>
        <p:nvSpPr>
          <p:cNvPr id="11" name="Högerpil 18">
            <a:extLst>
              <a:ext uri="{FF2B5EF4-FFF2-40B4-BE49-F238E27FC236}">
                <a16:creationId xmlns:a16="http://schemas.microsoft.com/office/drawing/2014/main" id="{16B22C3C-0872-A38A-DCDF-D08BCE38772B}"/>
              </a:ext>
            </a:extLst>
          </p:cNvPr>
          <p:cNvSpPr/>
          <p:nvPr/>
        </p:nvSpPr>
        <p:spPr>
          <a:xfrm flipH="1">
            <a:off x="5219399" y="4404535"/>
            <a:ext cx="3857469" cy="552671"/>
          </a:xfrm>
          <a:prstGeom prst="rightArrow">
            <a:avLst/>
          </a:prstGeom>
          <a:solidFill>
            <a:srgbClr val="FF5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1200" b="1" dirty="0">
                <a:solidFill>
                  <a:prstClr val="white"/>
                </a:solidFill>
              </a:rPr>
              <a:t>Motgång</a:t>
            </a:r>
          </a:p>
        </p:txBody>
      </p:sp>
    </p:spTree>
    <p:extLst>
      <p:ext uri="{BB962C8B-B14F-4D97-AF65-F5344CB8AC3E}">
        <p14:creationId xmlns:p14="http://schemas.microsoft.com/office/powerpoint/2010/main" val="10221875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2">
            <a:extLst>
              <a:ext uri="{FF2B5EF4-FFF2-40B4-BE49-F238E27FC236}">
                <a16:creationId xmlns:a16="http://schemas.microsoft.com/office/drawing/2014/main" id="{A3BBEC6A-1E8D-8E6C-AEEC-EEF84BC08309}"/>
              </a:ext>
            </a:extLst>
          </p:cNvPr>
          <p:cNvSpPr txBox="1">
            <a:spLocks/>
          </p:cNvSpPr>
          <p:nvPr/>
        </p:nvSpPr>
        <p:spPr>
          <a:xfrm>
            <a:off x="672912" y="430044"/>
            <a:ext cx="11398772" cy="886397"/>
          </a:xfrm>
          <a:prstGeom prst="rect">
            <a:avLst/>
          </a:prstGeom>
        </p:spPr>
        <p:txBody>
          <a:bodyPr vert="horz" wrap="square" lIns="0" tIns="0" rIns="0" bIns="0" rtlCol="0" anchor="b">
            <a:spAutoFit/>
          </a:bodyPr>
          <a:lstStyle>
            <a:lvl1pPr algn="l" defTabSz="1219170" rtl="0" eaLnBrk="1" latinLnBrk="0" hangingPunct="1">
              <a:lnSpc>
                <a:spcPct val="90000"/>
              </a:lnSpc>
              <a:spcBef>
                <a:spcPct val="0"/>
              </a:spcBef>
              <a:buNone/>
              <a:defRPr sz="4000" b="1" kern="1200" baseline="0">
                <a:solidFill>
                  <a:schemeClr val="tx1"/>
                </a:solidFill>
                <a:latin typeface="+mj-lt"/>
                <a:ea typeface="+mj-ea"/>
                <a:cs typeface="+mj-cs"/>
              </a:defRPr>
            </a:lvl1pPr>
          </a:lstStyle>
          <a:p>
            <a:r>
              <a:rPr lang="sv-SE" sz="3200" dirty="0"/>
              <a:t>Status för uppdraget, med- och motgång (forts.)				     			</a:t>
            </a:r>
            <a:endParaRPr lang="sv-SE" sz="3200" b="0" dirty="0"/>
          </a:p>
        </p:txBody>
      </p:sp>
      <p:sp>
        <p:nvSpPr>
          <p:cNvPr id="5" name="textruta 4">
            <a:extLst>
              <a:ext uri="{FF2B5EF4-FFF2-40B4-BE49-F238E27FC236}">
                <a16:creationId xmlns:a16="http://schemas.microsoft.com/office/drawing/2014/main" id="{330DE71E-BA33-9F0A-F349-5CC1AFBAA774}"/>
              </a:ext>
            </a:extLst>
          </p:cNvPr>
          <p:cNvSpPr txBox="1"/>
          <p:nvPr/>
        </p:nvSpPr>
        <p:spPr>
          <a:xfrm>
            <a:off x="544575" y="1316441"/>
            <a:ext cx="8725538" cy="3539430"/>
          </a:xfrm>
          <a:prstGeom prst="rect">
            <a:avLst/>
          </a:prstGeom>
          <a:noFill/>
        </p:spPr>
        <p:txBody>
          <a:bodyPr wrap="square" rtlCol="0">
            <a:spAutoFit/>
          </a:bodyPr>
          <a:lstStyle/>
          <a:p>
            <a:pPr marL="360363" marR="0" lvl="0" indent="-360363"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ea typeface="+mn-ea"/>
                <a:cs typeface="+mn-cs"/>
              </a:rPr>
              <a:t>4. </a:t>
            </a:r>
            <a:r>
              <a:rPr kumimoji="0" lang="sv-SE" sz="1400" b="1" i="0" u="none" strike="noStrike" kern="1200" cap="none" spc="0" normalizeH="0" baseline="0" noProof="0" dirty="0">
                <a:ln>
                  <a:noFill/>
                </a:ln>
                <a:solidFill>
                  <a:prstClr val="black"/>
                </a:solidFill>
                <a:effectLst/>
                <a:uLnTx/>
                <a:uFillTx/>
                <a:ea typeface="+mn-ea"/>
                <a:cs typeface="+mn-cs"/>
              </a:rPr>
              <a:t>	Fokusera på listan med möjligheter som ni skapade på föregående sida</a:t>
            </a:r>
            <a:r>
              <a:rPr kumimoji="0" lang="sv-SE" sz="1400" b="0" i="0" u="none" strike="noStrike" kern="1200" cap="none" spc="0" normalizeH="0" baseline="0" noProof="0" dirty="0">
                <a:ln>
                  <a:noFill/>
                </a:ln>
                <a:solidFill>
                  <a:prstClr val="black"/>
                </a:solidFill>
                <a:effectLst/>
                <a:uLnTx/>
                <a:uFillTx/>
                <a:ea typeface="+mn-ea"/>
                <a:cs typeface="+mn-cs"/>
              </a:rPr>
              <a:t>. Hur kan ni dra nytta av dessa möjligheter?</a:t>
            </a:r>
          </a:p>
          <a:p>
            <a:pPr>
              <a:tabLst>
                <a:tab pos="355600" algn="l"/>
              </a:tabLst>
              <a:defRPr/>
            </a:pPr>
            <a:r>
              <a:rPr kumimoji="0" lang="sv-SE" sz="1400" b="0" i="0" u="none" strike="noStrike" kern="1200" cap="none" spc="0" normalizeH="0" baseline="0" noProof="0" dirty="0">
                <a:ln>
                  <a:noFill/>
                </a:ln>
                <a:solidFill>
                  <a:prstClr val="black"/>
                </a:solidFill>
                <a:effectLst/>
                <a:uLnTx/>
                <a:uFillTx/>
                <a:ea typeface="+mn-ea"/>
                <a:cs typeface="+mn-cs"/>
              </a:rPr>
              <a:t>	</a:t>
            </a:r>
            <a:r>
              <a:rPr lang="sv-SE" sz="1200" i="1" dirty="0"/>
              <a:t>Skriv en kort summering vad ni kommit fram till: </a:t>
            </a:r>
          </a:p>
          <a:p>
            <a:pPr marL="0" marR="0" lvl="0" indent="0" algn="l" defTabSz="914400" rtl="0" eaLnBrk="1" fontAlgn="auto" latinLnBrk="0" hangingPunct="1">
              <a:lnSpc>
                <a:spcPct val="100000"/>
              </a:lnSpc>
              <a:spcBef>
                <a:spcPts val="0"/>
              </a:spcBef>
              <a:spcAft>
                <a:spcPts val="0"/>
              </a:spcAft>
              <a:buClrTx/>
              <a:buSzTx/>
              <a:buFontTx/>
              <a:buNone/>
              <a:tabLst>
                <a:tab pos="355600" algn="l"/>
              </a:tabLst>
              <a:defRPr/>
            </a:pPr>
            <a:endParaRPr kumimoji="0" lang="sv-SE" sz="1400" b="0" i="1" u="none" strike="noStrike" kern="1200" cap="none" spc="0" normalizeH="0" baseline="0" noProof="0" dirty="0">
              <a:ln>
                <a:noFill/>
              </a:ln>
              <a:solidFill>
                <a:srgbClr val="A61380">
                  <a:lumMod val="75000"/>
                </a:srgbClr>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355600" algn="l"/>
              </a:tabLst>
              <a:defRPr/>
            </a:pPr>
            <a:endParaRPr kumimoji="0" lang="sv-SE" sz="1400" b="0" i="1" u="none" strike="noStrike" kern="1200" cap="none" spc="0" normalizeH="0" baseline="0" noProof="0" dirty="0">
              <a:ln>
                <a:noFill/>
              </a:ln>
              <a:solidFill>
                <a:prstClr val="black"/>
              </a:solidFill>
              <a:effectLst/>
              <a:uLnTx/>
              <a:uFillTx/>
              <a:ea typeface="+mn-ea"/>
              <a:cs typeface="+mn-cs"/>
            </a:endParaRPr>
          </a:p>
          <a:p>
            <a:pPr marL="358775" marR="0" lvl="0" indent="-358775" algn="l" defTabSz="914400" rtl="0" eaLnBrk="1" fontAlgn="auto" latinLnBrk="0" hangingPunct="1">
              <a:lnSpc>
                <a:spcPct val="100000"/>
              </a:lnSpc>
              <a:spcBef>
                <a:spcPts val="0"/>
              </a:spcBef>
              <a:spcAft>
                <a:spcPts val="0"/>
              </a:spcAft>
              <a:buClrTx/>
              <a:buSzTx/>
              <a:buFontTx/>
              <a:buNone/>
              <a:tabLst>
                <a:tab pos="355600" algn="l"/>
              </a:tabLst>
              <a:defRPr/>
            </a:pPr>
            <a:r>
              <a:rPr kumimoji="0" lang="sv-SE" sz="1400" b="0" i="0" u="none" strike="noStrike" kern="1200" cap="none" spc="0" normalizeH="0" baseline="0" noProof="0" dirty="0">
                <a:ln>
                  <a:noFill/>
                </a:ln>
                <a:solidFill>
                  <a:prstClr val="black"/>
                </a:solidFill>
                <a:effectLst/>
                <a:uLnTx/>
                <a:uFillTx/>
                <a:ea typeface="+mn-ea"/>
                <a:cs typeface="+mn-cs"/>
              </a:rPr>
              <a:t>5. </a:t>
            </a:r>
            <a:r>
              <a:rPr kumimoji="0" lang="sv-SE" sz="1400" b="0" i="1" u="none" strike="noStrike" kern="1200" cap="none" spc="0" normalizeH="0" baseline="0" noProof="0" dirty="0">
                <a:ln>
                  <a:noFill/>
                </a:ln>
                <a:solidFill>
                  <a:prstClr val="black"/>
                </a:solidFill>
                <a:effectLst/>
                <a:uLnTx/>
                <a:uFillTx/>
                <a:ea typeface="+mn-ea"/>
                <a:cs typeface="+mn-cs"/>
              </a:rPr>
              <a:t>	</a:t>
            </a:r>
            <a:r>
              <a:rPr kumimoji="0" lang="sv-SE" sz="1400" b="0" i="0" u="none" strike="noStrike" kern="1200" cap="none" spc="0" normalizeH="0" baseline="0" noProof="0" dirty="0">
                <a:ln>
                  <a:noFill/>
                </a:ln>
                <a:solidFill>
                  <a:prstClr val="black"/>
                </a:solidFill>
                <a:effectLst/>
                <a:uLnTx/>
                <a:uFillTx/>
                <a:ea typeface="+mn-ea"/>
                <a:cs typeface="+mn-cs"/>
              </a:rPr>
              <a:t>För de utmaningar ni har listat, hur kan ni </a:t>
            </a:r>
            <a:r>
              <a:rPr kumimoji="0" lang="sv-SE" sz="1400" b="1" i="0" u="none" strike="noStrike" kern="1200" cap="none" spc="0" normalizeH="0" baseline="0" noProof="0" dirty="0">
                <a:ln>
                  <a:noFill/>
                </a:ln>
                <a:solidFill>
                  <a:prstClr val="black"/>
                </a:solidFill>
                <a:effectLst/>
                <a:uLnTx/>
                <a:uFillTx/>
                <a:ea typeface="+mn-ea"/>
                <a:cs typeface="+mn-cs"/>
              </a:rPr>
              <a:t>möta dem och minska risken (går det att påverka eller bara att acceptera)</a:t>
            </a:r>
            <a:r>
              <a:rPr kumimoji="0" lang="sv-SE" sz="1400" b="0" i="0" u="none" strike="noStrike" kern="1200" cap="none" spc="0" normalizeH="0" baseline="0" noProof="0" dirty="0">
                <a:ln>
                  <a:noFill/>
                </a:ln>
                <a:solidFill>
                  <a:prstClr val="black"/>
                </a:solidFill>
                <a:effectLst/>
                <a:uLnTx/>
                <a:uFillTx/>
                <a:ea typeface="+mn-ea"/>
                <a:cs typeface="+mn-cs"/>
              </a:rPr>
              <a:t>?</a:t>
            </a:r>
          </a:p>
          <a:p>
            <a:pPr marR="0" lvl="0" indent="0" fontAlgn="auto">
              <a:lnSpc>
                <a:spcPct val="100000"/>
              </a:lnSpc>
              <a:spcBef>
                <a:spcPts val="0"/>
              </a:spcBef>
              <a:spcAft>
                <a:spcPts val="0"/>
              </a:spcAft>
              <a:buClrTx/>
              <a:buSzTx/>
              <a:buFontTx/>
              <a:buNone/>
              <a:tabLst>
                <a:tab pos="355600" algn="l"/>
              </a:tabLst>
              <a:defRPr/>
            </a:pPr>
            <a:r>
              <a:rPr lang="sv-SE" sz="1200" i="1" dirty="0"/>
              <a:t>	Skriv en kort summering vad ni kommit fram till: </a:t>
            </a:r>
          </a:p>
          <a:p>
            <a:pPr marL="342900" marR="0" lvl="0" indent="-342900" algn="l" defTabSz="914400" rtl="0" eaLnBrk="1" fontAlgn="auto" latinLnBrk="0" hangingPunct="1">
              <a:lnSpc>
                <a:spcPct val="100000"/>
              </a:lnSpc>
              <a:spcBef>
                <a:spcPts val="0"/>
              </a:spcBef>
              <a:spcAft>
                <a:spcPts val="0"/>
              </a:spcAft>
              <a:buClrTx/>
              <a:buSzTx/>
              <a:buFontTx/>
              <a:buAutoNum type="arabicPeriod" startAt="4"/>
              <a:tabLst/>
              <a:defRPr/>
            </a:pPr>
            <a:endParaRPr kumimoji="0" lang="sv-SE" sz="1400" b="0" i="0" u="none" strike="noStrike" kern="1200" cap="none" spc="0" normalizeH="0" baseline="0" noProof="0" dirty="0">
              <a:ln>
                <a:noFill/>
              </a:ln>
              <a:solidFill>
                <a:prstClr val="black"/>
              </a:solidFill>
              <a:effectLst/>
              <a:uLnTx/>
              <a:uFillTx/>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startAt="4"/>
              <a:tabLst/>
              <a:defRPr/>
            </a:pPr>
            <a:endParaRPr kumimoji="0" lang="sv-SE" sz="1400" b="0" i="0" u="none" strike="noStrike" kern="1200" cap="none" spc="0" normalizeH="0" baseline="0" noProof="0" dirty="0">
              <a:ln>
                <a:noFill/>
              </a:ln>
              <a:solidFill>
                <a:prstClr val="black"/>
              </a:solidFill>
              <a:effectLst/>
              <a:uLnTx/>
              <a:uFillTx/>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startAt="4"/>
              <a:tabLst/>
              <a:defRPr/>
            </a:pPr>
            <a:endParaRPr kumimoji="0" lang="sv-SE" sz="1400" b="0" i="0" u="none" strike="noStrike" kern="1200" cap="none" spc="0" normalizeH="0" baseline="0" noProof="0" dirty="0">
              <a:ln>
                <a:noFill/>
              </a:ln>
              <a:solidFill>
                <a:prstClr val="black"/>
              </a:solidFill>
              <a:effectLst/>
              <a:uLnTx/>
              <a:uFillTx/>
              <a:ea typeface="+mn-ea"/>
              <a:cs typeface="+mn-cs"/>
            </a:endParaRPr>
          </a:p>
          <a:p>
            <a:pPr marL="358775" marR="0" lvl="0" indent="-358775" algn="l" defTabSz="914400" rtl="0" eaLnBrk="1" fontAlgn="auto" latinLnBrk="0" hangingPunct="1">
              <a:lnSpc>
                <a:spcPct val="100000"/>
              </a:lnSpc>
              <a:spcBef>
                <a:spcPts val="0"/>
              </a:spcBef>
              <a:spcAft>
                <a:spcPts val="0"/>
              </a:spcAft>
              <a:buClrTx/>
              <a:buSzTx/>
              <a:buFontTx/>
              <a:buNone/>
              <a:tabLst>
                <a:tab pos="355600" algn="l"/>
              </a:tabLst>
              <a:defRPr/>
            </a:pPr>
            <a:r>
              <a:rPr kumimoji="0" lang="sv-SE" sz="1400" b="0" i="0" u="none" strike="noStrike" kern="1200" cap="none" spc="0" normalizeH="0" baseline="0" noProof="0" dirty="0">
                <a:ln>
                  <a:noFill/>
                </a:ln>
                <a:solidFill>
                  <a:prstClr val="black"/>
                </a:solidFill>
                <a:effectLst/>
                <a:uLnTx/>
                <a:uFillTx/>
                <a:ea typeface="+mn-ea"/>
                <a:cs typeface="+mn-cs"/>
              </a:rPr>
              <a:t>6. 	Det ni kom fram till i steg 4 och 5 ovan, är det något ni vill komplettera befintliga mål eller prioriterade områden med? </a:t>
            </a:r>
          </a:p>
          <a:p>
            <a:pPr>
              <a:tabLst>
                <a:tab pos="355600" algn="l"/>
              </a:tabLst>
              <a:defRPr/>
            </a:pPr>
            <a:r>
              <a:rPr lang="sv-SE" sz="1200" i="1" dirty="0"/>
              <a:t>	Skriv en kort summering vad ni kommit fram till: </a:t>
            </a:r>
          </a:p>
          <a:p>
            <a:pPr marL="342900" marR="0" lvl="0" indent="-342900" algn="l" defTabSz="914400" rtl="0" eaLnBrk="1" fontAlgn="auto" latinLnBrk="0" hangingPunct="1">
              <a:lnSpc>
                <a:spcPct val="100000"/>
              </a:lnSpc>
              <a:spcBef>
                <a:spcPts val="0"/>
              </a:spcBef>
              <a:spcAft>
                <a:spcPts val="0"/>
              </a:spcAft>
              <a:buClrTx/>
              <a:buSzTx/>
              <a:buFontTx/>
              <a:buAutoNum type="arabicPeriod" startAt="4"/>
              <a:tabLst/>
              <a:defRPr/>
            </a:pPr>
            <a:endParaRPr kumimoji="0" lang="sv-SE" sz="14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521148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a:extLst>
              <a:ext uri="{FF2B5EF4-FFF2-40B4-BE49-F238E27FC236}">
                <a16:creationId xmlns:a16="http://schemas.microsoft.com/office/drawing/2014/main" id="{2FDB21A5-FB17-B6A9-C8AE-DA7293577736}"/>
              </a:ext>
            </a:extLst>
          </p:cNvPr>
          <p:cNvGraphicFramePr>
            <a:graphicFrameLocks noGrp="1"/>
          </p:cNvGraphicFramePr>
          <p:nvPr>
            <p:extLst>
              <p:ext uri="{D42A27DB-BD31-4B8C-83A1-F6EECF244321}">
                <p14:modId xmlns:p14="http://schemas.microsoft.com/office/powerpoint/2010/main" val="3594119404"/>
              </p:ext>
            </p:extLst>
          </p:nvPr>
        </p:nvGraphicFramePr>
        <p:xfrm>
          <a:off x="371808" y="3061067"/>
          <a:ext cx="10832513" cy="2489200"/>
        </p:xfrm>
        <a:graphic>
          <a:graphicData uri="http://schemas.openxmlformats.org/drawingml/2006/table">
            <a:tbl>
              <a:tblPr firstRow="1" bandRow="1">
                <a:tableStyleId>{0505E3EF-67EA-436B-97B2-0124C06EBD24}</a:tableStyleId>
              </a:tblPr>
              <a:tblGrid>
                <a:gridCol w="1317258">
                  <a:extLst>
                    <a:ext uri="{9D8B030D-6E8A-4147-A177-3AD203B41FA5}">
                      <a16:colId xmlns:a16="http://schemas.microsoft.com/office/drawing/2014/main" val="1852889194"/>
                    </a:ext>
                  </a:extLst>
                </a:gridCol>
                <a:gridCol w="2244545">
                  <a:extLst>
                    <a:ext uri="{9D8B030D-6E8A-4147-A177-3AD203B41FA5}">
                      <a16:colId xmlns:a16="http://schemas.microsoft.com/office/drawing/2014/main" val="4237309846"/>
                    </a:ext>
                  </a:extLst>
                </a:gridCol>
                <a:gridCol w="2244545">
                  <a:extLst>
                    <a:ext uri="{9D8B030D-6E8A-4147-A177-3AD203B41FA5}">
                      <a16:colId xmlns:a16="http://schemas.microsoft.com/office/drawing/2014/main" val="202348942"/>
                    </a:ext>
                  </a:extLst>
                </a:gridCol>
                <a:gridCol w="5026165">
                  <a:extLst>
                    <a:ext uri="{9D8B030D-6E8A-4147-A177-3AD203B41FA5}">
                      <a16:colId xmlns:a16="http://schemas.microsoft.com/office/drawing/2014/main" val="72508451"/>
                    </a:ext>
                  </a:extLst>
                </a:gridCol>
              </a:tblGrid>
              <a:tr h="444116">
                <a:tc>
                  <a:txBody>
                    <a:bodyPr/>
                    <a:lstStyle/>
                    <a:p>
                      <a:r>
                        <a:rPr lang="sv-SE" sz="900" dirty="0"/>
                        <a:t>Mål eller prioriterat område</a:t>
                      </a:r>
                    </a:p>
                  </a:txBody>
                  <a:tcPr/>
                </a:tc>
                <a:tc>
                  <a:txBody>
                    <a:bodyPr/>
                    <a:lstStyle/>
                    <a:p>
                      <a:pPr marL="0" marR="0" lvl="0" indent="0" algn="l" defTabSz="609491" rtl="0" eaLnBrk="1" fontAlgn="auto" latinLnBrk="0" hangingPunct="1">
                        <a:lnSpc>
                          <a:spcPct val="100000"/>
                        </a:lnSpc>
                        <a:spcBef>
                          <a:spcPts val="0"/>
                        </a:spcBef>
                        <a:spcAft>
                          <a:spcPts val="0"/>
                        </a:spcAft>
                        <a:buClrTx/>
                        <a:buSzTx/>
                        <a:buFontTx/>
                        <a:buNone/>
                        <a:tabLst/>
                        <a:defRPr/>
                      </a:pPr>
                      <a:r>
                        <a:rPr lang="sv-SE" sz="900" dirty="0"/>
                        <a:t>Hur upplever du arbetet (matchen) just nu (nuläget)? Addera symbol!</a:t>
                      </a:r>
                    </a:p>
                    <a:p>
                      <a:endParaRPr lang="sv-SE" sz="900" dirty="0"/>
                    </a:p>
                  </a:txBody>
                  <a:tcPr/>
                </a:tc>
                <a:tc>
                  <a:txBody>
                    <a:bodyPr/>
                    <a:lstStyle/>
                    <a:p>
                      <a:pPr marL="0" marR="0" lvl="0" indent="0" algn="l" defTabSz="609491" rtl="0" eaLnBrk="1" fontAlgn="auto" latinLnBrk="0" hangingPunct="1">
                        <a:lnSpc>
                          <a:spcPct val="100000"/>
                        </a:lnSpc>
                        <a:spcBef>
                          <a:spcPts val="0"/>
                        </a:spcBef>
                        <a:spcAft>
                          <a:spcPts val="0"/>
                        </a:spcAft>
                        <a:buClrTx/>
                        <a:buSzTx/>
                        <a:buFontTx/>
                        <a:buNone/>
                        <a:tabLst/>
                        <a:defRPr/>
                      </a:pPr>
                      <a:r>
                        <a:rPr lang="sv-SE" sz="900" dirty="0"/>
                        <a:t>Håller planen för målet eller det prioriterade området? Addera symbol! </a:t>
                      </a:r>
                    </a:p>
                    <a:p>
                      <a:endParaRPr lang="sv-SE" sz="900" dirty="0"/>
                    </a:p>
                  </a:txBody>
                  <a:tcPr/>
                </a:tc>
                <a:tc>
                  <a:txBody>
                    <a:bodyPr/>
                    <a:lstStyle/>
                    <a:p>
                      <a:pPr marL="0" marR="0" lvl="0" indent="0" algn="l" defTabSz="609491" rtl="0" eaLnBrk="1" fontAlgn="auto" latinLnBrk="0" hangingPunct="1">
                        <a:lnSpc>
                          <a:spcPct val="100000"/>
                        </a:lnSpc>
                        <a:spcBef>
                          <a:spcPts val="0"/>
                        </a:spcBef>
                        <a:spcAft>
                          <a:spcPts val="0"/>
                        </a:spcAft>
                        <a:buClrTx/>
                        <a:buSzTx/>
                        <a:buFontTx/>
                        <a:buNone/>
                        <a:tabLst/>
                        <a:defRPr/>
                      </a:pPr>
                      <a:r>
                        <a:rPr lang="sv-SE" sz="900" dirty="0"/>
                        <a:t>Beskriv i text</a:t>
                      </a:r>
                      <a:r>
                        <a:rPr lang="sv-SE" sz="900" baseline="0" dirty="0"/>
                        <a:t> </a:t>
                      </a:r>
                      <a:r>
                        <a:rPr lang="sv-SE" sz="900" dirty="0"/>
                        <a:t>varför du valt denna symbol. Vad</a:t>
                      </a:r>
                      <a:r>
                        <a:rPr lang="sv-SE" sz="900" baseline="0" dirty="0"/>
                        <a:t> behöver du för ditt fortsatta arbete för att lyckas (spela bra under match)?</a:t>
                      </a:r>
                      <a:endParaRPr lang="sv-SE" sz="900" dirty="0"/>
                    </a:p>
                  </a:txBody>
                  <a:tcPr/>
                </a:tc>
                <a:extLst>
                  <a:ext uri="{0D108BD9-81ED-4DB2-BD59-A6C34878D82A}">
                    <a16:rowId xmlns:a16="http://schemas.microsoft.com/office/drawing/2014/main" val="1638098428"/>
                  </a:ext>
                </a:extLst>
              </a:tr>
              <a:tr h="373018">
                <a:tc>
                  <a:txBody>
                    <a:bodyPr/>
                    <a:lstStyle/>
                    <a:p>
                      <a:pPr>
                        <a:spcAft>
                          <a:spcPts val="0"/>
                        </a:spcAft>
                      </a:pPr>
                      <a:endParaRPr lang="sv-SE" sz="900" b="1" dirty="0">
                        <a:solidFill>
                          <a:schemeClr val="accent4"/>
                        </a:solidFill>
                      </a:endParaRPr>
                    </a:p>
                    <a:p>
                      <a:pPr>
                        <a:spcAft>
                          <a:spcPts val="0"/>
                        </a:spcAft>
                      </a:pPr>
                      <a:endParaRPr lang="sv-SE" sz="900" b="1" dirty="0">
                        <a:solidFill>
                          <a:schemeClr val="accent4"/>
                        </a:solidFill>
                      </a:endParaRPr>
                    </a:p>
                    <a:p>
                      <a:pPr>
                        <a:spcAft>
                          <a:spcPts val="0"/>
                        </a:spcAft>
                      </a:pPr>
                      <a:endParaRPr lang="sv-SE" sz="900" b="1" dirty="0">
                        <a:solidFill>
                          <a:schemeClr val="accent4"/>
                        </a:solidFill>
                      </a:endParaRPr>
                    </a:p>
                  </a:txBody>
                  <a:tcPr>
                    <a:noFill/>
                  </a:tcPr>
                </a:tc>
                <a:tc>
                  <a:txBody>
                    <a:bodyPr/>
                    <a:lstStyle/>
                    <a:p>
                      <a:endParaRPr lang="sv-SE" sz="900" kern="1200" dirty="0">
                        <a:solidFill>
                          <a:schemeClr val="dk1"/>
                        </a:solidFill>
                        <a:latin typeface="+mn-lt"/>
                        <a:ea typeface="+mn-ea"/>
                        <a:cs typeface="+mn-cs"/>
                      </a:endParaRPr>
                    </a:p>
                  </a:txBody>
                  <a:tcPr>
                    <a:noFill/>
                  </a:tcPr>
                </a:tc>
                <a:tc>
                  <a:txBody>
                    <a:bodyPr/>
                    <a:lstStyle/>
                    <a:p>
                      <a:endParaRPr lang="sv-SE" sz="900" kern="1200" dirty="0">
                        <a:solidFill>
                          <a:schemeClr val="dk1"/>
                        </a:solidFill>
                        <a:latin typeface="+mn-lt"/>
                        <a:ea typeface="+mn-ea"/>
                        <a:cs typeface="+mn-cs"/>
                      </a:endParaRPr>
                    </a:p>
                  </a:txBody>
                  <a:tcPr>
                    <a:noFill/>
                  </a:tcPr>
                </a:tc>
                <a:tc>
                  <a:txBody>
                    <a:bodyPr/>
                    <a:lstStyle/>
                    <a:p>
                      <a:endParaRPr lang="sv-SE" sz="900" kern="1200" dirty="0">
                        <a:solidFill>
                          <a:schemeClr val="dk1"/>
                        </a:solidFill>
                        <a:latin typeface="+mn-lt"/>
                        <a:ea typeface="+mn-ea"/>
                        <a:cs typeface="+mn-cs"/>
                      </a:endParaRPr>
                    </a:p>
                  </a:txBody>
                  <a:tcPr>
                    <a:noFill/>
                  </a:tcPr>
                </a:tc>
                <a:extLst>
                  <a:ext uri="{0D108BD9-81ED-4DB2-BD59-A6C34878D82A}">
                    <a16:rowId xmlns:a16="http://schemas.microsoft.com/office/drawing/2014/main" val="2559681272"/>
                  </a:ext>
                </a:extLst>
              </a:tr>
              <a:tr h="370840">
                <a:tc>
                  <a:txBody>
                    <a:bodyPr/>
                    <a:lstStyle/>
                    <a:p>
                      <a:endParaRPr lang="sv-SE" sz="900" dirty="0"/>
                    </a:p>
                  </a:txBody>
                  <a:tcPr>
                    <a:noFill/>
                  </a:tcPr>
                </a:tc>
                <a:tc>
                  <a:txBody>
                    <a:bodyPr/>
                    <a:lstStyle/>
                    <a:p>
                      <a:endParaRPr lang="sv-SE" sz="900" dirty="0"/>
                    </a:p>
                  </a:txBody>
                  <a:tcPr>
                    <a:noFill/>
                  </a:tcPr>
                </a:tc>
                <a:tc>
                  <a:txBody>
                    <a:bodyPr/>
                    <a:lstStyle/>
                    <a:p>
                      <a:endParaRPr lang="sv-SE" sz="900" dirty="0"/>
                    </a:p>
                  </a:txBody>
                  <a:tcPr>
                    <a:noFill/>
                  </a:tcPr>
                </a:tc>
                <a:tc>
                  <a:txBody>
                    <a:bodyPr/>
                    <a:lstStyle/>
                    <a:p>
                      <a:endParaRPr lang="sv-SE" sz="900" dirty="0"/>
                    </a:p>
                  </a:txBody>
                  <a:tcPr>
                    <a:noFill/>
                  </a:tcPr>
                </a:tc>
                <a:extLst>
                  <a:ext uri="{0D108BD9-81ED-4DB2-BD59-A6C34878D82A}">
                    <a16:rowId xmlns:a16="http://schemas.microsoft.com/office/drawing/2014/main" val="828201598"/>
                  </a:ext>
                </a:extLst>
              </a:tr>
              <a:tr h="370840">
                <a:tc>
                  <a:txBody>
                    <a:bodyPr/>
                    <a:lstStyle/>
                    <a:p>
                      <a:endParaRPr lang="sv-SE" sz="900" dirty="0"/>
                    </a:p>
                  </a:txBody>
                  <a:tcPr>
                    <a:noFill/>
                  </a:tcPr>
                </a:tc>
                <a:tc>
                  <a:txBody>
                    <a:bodyPr/>
                    <a:lstStyle/>
                    <a:p>
                      <a:endParaRPr lang="sv-SE" sz="900" dirty="0"/>
                    </a:p>
                  </a:txBody>
                  <a:tcPr>
                    <a:noFill/>
                  </a:tcPr>
                </a:tc>
                <a:tc>
                  <a:txBody>
                    <a:bodyPr/>
                    <a:lstStyle/>
                    <a:p>
                      <a:endParaRPr lang="sv-SE" sz="900" dirty="0"/>
                    </a:p>
                  </a:txBody>
                  <a:tcPr>
                    <a:noFill/>
                  </a:tcPr>
                </a:tc>
                <a:tc>
                  <a:txBody>
                    <a:bodyPr/>
                    <a:lstStyle/>
                    <a:p>
                      <a:endParaRPr lang="sv-SE" sz="900" dirty="0"/>
                    </a:p>
                  </a:txBody>
                  <a:tcPr>
                    <a:noFill/>
                  </a:tcPr>
                </a:tc>
                <a:extLst>
                  <a:ext uri="{0D108BD9-81ED-4DB2-BD59-A6C34878D82A}">
                    <a16:rowId xmlns:a16="http://schemas.microsoft.com/office/drawing/2014/main" val="2662374962"/>
                  </a:ext>
                </a:extLst>
              </a:tr>
              <a:tr h="370840">
                <a:tc>
                  <a:txBody>
                    <a:bodyPr/>
                    <a:lstStyle/>
                    <a:p>
                      <a:endParaRPr lang="sv-SE" sz="900" dirty="0"/>
                    </a:p>
                  </a:txBody>
                  <a:tcPr>
                    <a:noFill/>
                  </a:tcPr>
                </a:tc>
                <a:tc>
                  <a:txBody>
                    <a:bodyPr/>
                    <a:lstStyle/>
                    <a:p>
                      <a:endParaRPr lang="sv-SE" sz="900" dirty="0"/>
                    </a:p>
                  </a:txBody>
                  <a:tcPr>
                    <a:noFill/>
                  </a:tcPr>
                </a:tc>
                <a:tc>
                  <a:txBody>
                    <a:bodyPr/>
                    <a:lstStyle/>
                    <a:p>
                      <a:endParaRPr lang="sv-SE" sz="900" dirty="0"/>
                    </a:p>
                  </a:txBody>
                  <a:tcPr>
                    <a:noFill/>
                  </a:tcPr>
                </a:tc>
                <a:tc>
                  <a:txBody>
                    <a:bodyPr/>
                    <a:lstStyle/>
                    <a:p>
                      <a:endParaRPr lang="sv-SE" sz="900" dirty="0"/>
                    </a:p>
                  </a:txBody>
                  <a:tcPr>
                    <a:noFill/>
                  </a:tcPr>
                </a:tc>
                <a:extLst>
                  <a:ext uri="{0D108BD9-81ED-4DB2-BD59-A6C34878D82A}">
                    <a16:rowId xmlns:a16="http://schemas.microsoft.com/office/drawing/2014/main" val="426730274"/>
                  </a:ext>
                </a:extLst>
              </a:tr>
              <a:tr h="370840">
                <a:tc>
                  <a:txBody>
                    <a:bodyPr/>
                    <a:lstStyle/>
                    <a:p>
                      <a:endParaRPr lang="sv-SE" sz="900" dirty="0"/>
                    </a:p>
                  </a:txBody>
                  <a:tcPr>
                    <a:noFill/>
                  </a:tcPr>
                </a:tc>
                <a:tc>
                  <a:txBody>
                    <a:bodyPr/>
                    <a:lstStyle/>
                    <a:p>
                      <a:endParaRPr lang="sv-SE" sz="900" dirty="0"/>
                    </a:p>
                  </a:txBody>
                  <a:tcPr>
                    <a:noFill/>
                  </a:tcPr>
                </a:tc>
                <a:tc>
                  <a:txBody>
                    <a:bodyPr/>
                    <a:lstStyle/>
                    <a:p>
                      <a:endParaRPr lang="sv-SE" sz="900" dirty="0"/>
                    </a:p>
                  </a:txBody>
                  <a:tcPr>
                    <a:noFill/>
                  </a:tcPr>
                </a:tc>
                <a:tc>
                  <a:txBody>
                    <a:bodyPr/>
                    <a:lstStyle/>
                    <a:p>
                      <a:endParaRPr lang="sv-SE" sz="900" dirty="0"/>
                    </a:p>
                  </a:txBody>
                  <a:tcPr>
                    <a:noFill/>
                  </a:tcPr>
                </a:tc>
                <a:extLst>
                  <a:ext uri="{0D108BD9-81ED-4DB2-BD59-A6C34878D82A}">
                    <a16:rowId xmlns:a16="http://schemas.microsoft.com/office/drawing/2014/main" val="2409889867"/>
                  </a:ext>
                </a:extLst>
              </a:tr>
            </a:tbl>
          </a:graphicData>
        </a:graphic>
      </p:graphicFrame>
      <p:sp>
        <p:nvSpPr>
          <p:cNvPr id="5" name="Rektangel 4">
            <a:extLst>
              <a:ext uri="{FF2B5EF4-FFF2-40B4-BE49-F238E27FC236}">
                <a16:creationId xmlns:a16="http://schemas.microsoft.com/office/drawing/2014/main" id="{F286C74E-988F-1BD6-37F9-8A5BB02B0E34}"/>
              </a:ext>
            </a:extLst>
          </p:cNvPr>
          <p:cNvSpPr/>
          <p:nvPr/>
        </p:nvSpPr>
        <p:spPr>
          <a:xfrm>
            <a:off x="413499" y="1311910"/>
            <a:ext cx="5675903" cy="156691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7" name="Rektangel 6">
            <a:extLst>
              <a:ext uri="{FF2B5EF4-FFF2-40B4-BE49-F238E27FC236}">
                <a16:creationId xmlns:a16="http://schemas.microsoft.com/office/drawing/2014/main" id="{05D2E214-7413-9FAE-0D7C-09DDDA129297}"/>
              </a:ext>
            </a:extLst>
          </p:cNvPr>
          <p:cNvSpPr/>
          <p:nvPr/>
        </p:nvSpPr>
        <p:spPr>
          <a:xfrm>
            <a:off x="881486" y="1204617"/>
            <a:ext cx="5157115" cy="1446550"/>
          </a:xfrm>
          <a:prstGeom prst="rect">
            <a:avLst/>
          </a:prstGeom>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black"/>
                </a:solidFill>
                <a:effectLst/>
                <a:uLnTx/>
                <a:uFillTx/>
                <a:ea typeface="+mn-ea"/>
                <a:cs typeface="+mn-cs"/>
              </a:rPr>
              <a:t>Ingen aktivitet pågår just nu (säsongsvila)</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black"/>
                </a:solidFill>
                <a:effectLst/>
                <a:uLnTx/>
                <a:uFillTx/>
                <a:ea typeface="+mn-ea"/>
                <a:cs typeface="+mn-cs"/>
              </a:rPr>
              <a:t>Flera utmaningar, problem och risker (många förluster)</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black"/>
                </a:solidFill>
                <a:effectLst/>
                <a:uLnTx/>
                <a:uFillTx/>
                <a:ea typeface="+mn-ea"/>
                <a:cs typeface="+mn-cs"/>
              </a:rPr>
              <a:t>Vissa utmaningar och problem (lite skador och några förlorade matcher)</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black"/>
                </a:solidFill>
                <a:effectLst/>
                <a:uLnTx/>
                <a:uFillTx/>
                <a:ea typeface="+mn-ea"/>
                <a:cs typeface="+mn-cs"/>
              </a:rPr>
              <a:t>Arbetet flyter på som tänkt (spelet går bra, vi är på gång)</a:t>
            </a:r>
          </a:p>
        </p:txBody>
      </p:sp>
      <p:pic>
        <p:nvPicPr>
          <p:cNvPr id="8" name="Picture 2" descr="Helsingborgs IF Logo PNG Transparent &amp; SVG Vector - Freebie Supply">
            <a:extLst>
              <a:ext uri="{FF2B5EF4-FFF2-40B4-BE49-F238E27FC236}">
                <a16:creationId xmlns:a16="http://schemas.microsoft.com/office/drawing/2014/main" id="{7B04355C-FDBD-7943-8EB1-85E9293C56DE}"/>
              </a:ext>
            </a:extLst>
          </p:cNvPr>
          <p:cNvPicPr>
            <a:picLocks noChangeAspect="1" noChangeArrowheads="1"/>
          </p:cNvPicPr>
          <p:nvPr/>
        </p:nvPicPr>
        <p:blipFill>
          <a:blip r:embed="rId2" cstate="print">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457164" y="1954177"/>
            <a:ext cx="293797" cy="29379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elsingborgs IF Logo PNG Transparent &amp; SVG Vector - Freebie Supply">
            <a:extLst>
              <a:ext uri="{FF2B5EF4-FFF2-40B4-BE49-F238E27FC236}">
                <a16:creationId xmlns:a16="http://schemas.microsoft.com/office/drawing/2014/main" id="{F2B5E6F0-0B08-C6DE-7880-3EC51F9FA3B1}"/>
              </a:ext>
            </a:extLst>
          </p:cNvPr>
          <p:cNvPicPr>
            <a:picLocks noChangeAspect="1" noChangeArrowheads="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rot="21446280">
            <a:off x="456731" y="2306366"/>
            <a:ext cx="292287" cy="292287"/>
          </a:xfrm>
          <a:prstGeom prst="rect">
            <a:avLst/>
          </a:prstGeom>
          <a:noFill/>
          <a:extLst>
            <a:ext uri="{909E8E84-426E-40DD-AFC4-6F175D3DCCD1}">
              <a14:hiddenFill xmlns:a14="http://schemas.microsoft.com/office/drawing/2010/main">
                <a:solidFill>
                  <a:srgbClr val="FFFFFF"/>
                </a:solidFill>
              </a14:hiddenFill>
            </a:ext>
          </a:extLst>
        </p:spPr>
      </p:pic>
      <p:sp>
        <p:nvSpPr>
          <p:cNvPr id="10" name="textruta 9">
            <a:extLst>
              <a:ext uri="{FF2B5EF4-FFF2-40B4-BE49-F238E27FC236}">
                <a16:creationId xmlns:a16="http://schemas.microsoft.com/office/drawing/2014/main" id="{49FBE968-F9B2-17E4-BB9B-736494F25124}"/>
              </a:ext>
            </a:extLst>
          </p:cNvPr>
          <p:cNvSpPr txBox="1"/>
          <p:nvPr/>
        </p:nvSpPr>
        <p:spPr>
          <a:xfrm>
            <a:off x="448200" y="1270009"/>
            <a:ext cx="2616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Arial"/>
                <a:ea typeface="+mn-ea"/>
                <a:cs typeface="+mn-cs"/>
              </a:rPr>
              <a:t>-</a:t>
            </a:r>
          </a:p>
        </p:txBody>
      </p:sp>
      <p:sp>
        <p:nvSpPr>
          <p:cNvPr id="11" name="Rubrik 2">
            <a:extLst>
              <a:ext uri="{FF2B5EF4-FFF2-40B4-BE49-F238E27FC236}">
                <a16:creationId xmlns:a16="http://schemas.microsoft.com/office/drawing/2014/main" id="{0CE6CFB2-34D4-690D-68D5-86C8187D48AA}"/>
              </a:ext>
            </a:extLst>
          </p:cNvPr>
          <p:cNvSpPr txBox="1">
            <a:spLocks/>
          </p:cNvSpPr>
          <p:nvPr/>
        </p:nvSpPr>
        <p:spPr>
          <a:xfrm>
            <a:off x="307167" y="343621"/>
            <a:ext cx="11406392" cy="671350"/>
          </a:xfrm>
          <a:prstGeom prst="rect">
            <a:avLst/>
          </a:prstGeom>
        </p:spPr>
        <p:txBody>
          <a:bodyPr lIns="91430" tIns="45715" rIns="91430" bIns="45715" anchor="b"/>
          <a:lstStyle>
            <a:lvl1pPr algn="l" defTabSz="609491" rtl="0" eaLnBrk="1" latinLnBrk="0" hangingPunct="1">
              <a:spcBef>
                <a:spcPct val="0"/>
              </a:spcBef>
              <a:buNone/>
              <a:defRPr sz="4800" b="1" kern="1200">
                <a:solidFill>
                  <a:schemeClr val="tx1"/>
                </a:solidFill>
                <a:latin typeface="Arial"/>
                <a:ea typeface="+mj-ea"/>
                <a:cs typeface="Arial"/>
              </a:defRPr>
            </a:lvl1pPr>
          </a:lstStyle>
          <a:p>
            <a:pPr marL="0" marR="0" lvl="0" indent="0" algn="l" defTabSz="609491" rtl="0" eaLnBrk="1" fontAlgn="auto" latinLnBrk="0" hangingPunct="1">
              <a:lnSpc>
                <a:spcPct val="100000"/>
              </a:lnSpc>
              <a:spcBef>
                <a:spcPct val="0"/>
              </a:spcBef>
              <a:spcAft>
                <a:spcPts val="0"/>
              </a:spcAft>
              <a:buClrTx/>
              <a:buSzTx/>
              <a:buFontTx/>
              <a:buNone/>
              <a:tabLst/>
              <a:defRPr/>
            </a:pPr>
            <a:r>
              <a:rPr kumimoji="0" lang="sv-SE" sz="2800" b="1" i="0" u="none" strike="noStrike" kern="1200" cap="none" spc="0" normalizeH="0" baseline="0" noProof="0" dirty="0">
                <a:ln>
                  <a:noFill/>
                </a:ln>
                <a:solidFill>
                  <a:prstClr val="black"/>
                </a:solidFill>
                <a:effectLst/>
                <a:uLnTx/>
                <a:uFillTx/>
                <a:latin typeface="+mj-lt"/>
                <a:ea typeface="+mj-ea"/>
                <a:cs typeface="Arial"/>
              </a:rPr>
              <a:t>Status – vad vill vi uppnå?				</a:t>
            </a:r>
            <a:r>
              <a:rPr kumimoji="0" lang="sv-SE" sz="2800" b="1" i="0" u="none" strike="noStrike" kern="1200" cap="none" spc="0" normalizeH="0" baseline="0" noProof="0" dirty="0">
                <a:ln>
                  <a:noFill/>
                </a:ln>
                <a:solidFill>
                  <a:prstClr val="black"/>
                </a:solidFill>
                <a:effectLst/>
                <a:uLnTx/>
                <a:uFillTx/>
                <a:latin typeface="Arial"/>
                <a:ea typeface="+mj-ea"/>
                <a:cs typeface="Arial"/>
              </a:rPr>
              <a:t>		          </a:t>
            </a:r>
            <a:r>
              <a:rPr kumimoji="0" lang="sv-SE" sz="1400" b="0" i="0" u="none" strike="noStrike" kern="1200" cap="none" spc="0" normalizeH="0" baseline="0" noProof="0" dirty="0">
                <a:ln>
                  <a:noFill/>
                </a:ln>
                <a:solidFill>
                  <a:prstClr val="black"/>
                </a:solidFill>
                <a:effectLst/>
                <a:uLnTx/>
                <a:uFillTx/>
                <a:latin typeface="+mn-lt"/>
                <a:ea typeface="+mj-ea"/>
                <a:cs typeface="Arial"/>
              </a:rPr>
              <a:t>Tidsåtgång: ca 30 min </a:t>
            </a:r>
            <a:br>
              <a:rPr kumimoji="0" lang="sv-SE" sz="1100" b="0" i="0" u="none" strike="noStrike" kern="1200" cap="none" spc="0" normalizeH="0" baseline="0" noProof="0" dirty="0">
                <a:ln>
                  <a:noFill/>
                </a:ln>
                <a:solidFill>
                  <a:prstClr val="black"/>
                </a:solidFill>
                <a:effectLst/>
                <a:uLnTx/>
                <a:uFillTx/>
                <a:latin typeface="Arial"/>
                <a:ea typeface="+mj-ea"/>
                <a:cs typeface="Arial"/>
              </a:rPr>
            </a:br>
            <a:r>
              <a:rPr kumimoji="0" lang="sv-SE" sz="1800" b="0" i="0" u="none" strike="noStrike" kern="1200" cap="none" spc="0" normalizeH="0" baseline="0" noProof="0" dirty="0">
                <a:ln>
                  <a:noFill/>
                </a:ln>
                <a:solidFill>
                  <a:prstClr val="black"/>
                </a:solidFill>
                <a:effectLst/>
                <a:uLnTx/>
                <a:uFillTx/>
                <a:latin typeface="+mn-lt"/>
                <a:ea typeface="+mj-ea"/>
                <a:cs typeface="Arial"/>
              </a:rPr>
              <a:t>Mål eller prioriterade områden</a:t>
            </a:r>
            <a:endParaRPr kumimoji="0" lang="sv-SE" sz="1800" b="1" i="0" u="none" strike="noStrike" kern="1200" cap="none" spc="0" normalizeH="0" baseline="0" noProof="0" dirty="0">
              <a:ln>
                <a:noFill/>
              </a:ln>
              <a:solidFill>
                <a:prstClr val="black"/>
              </a:solidFill>
              <a:effectLst/>
              <a:uLnTx/>
              <a:uFillTx/>
              <a:latin typeface="+mn-lt"/>
              <a:ea typeface="+mj-ea"/>
              <a:cs typeface="Arial"/>
            </a:endParaRPr>
          </a:p>
        </p:txBody>
      </p:sp>
      <p:pic>
        <p:nvPicPr>
          <p:cNvPr id="12" name="Picture 2" descr="Helsingborgs IF Logo PNG Transparent &amp; SVG Vector - Freebie Supply">
            <a:extLst>
              <a:ext uri="{FF2B5EF4-FFF2-40B4-BE49-F238E27FC236}">
                <a16:creationId xmlns:a16="http://schemas.microsoft.com/office/drawing/2014/main" id="{7AA6DB44-7A17-9F69-885B-3982A1BDEC70}"/>
              </a:ext>
            </a:extLst>
          </p:cNvPr>
          <p:cNvPicPr>
            <a:picLocks noChangeAspect="1" noChangeArrowheads="1"/>
          </p:cNvPicPr>
          <p:nvPr/>
        </p:nvPicPr>
        <p:blipFill>
          <a:blip r:embed="rId4" cstate="print">
            <a:duotone>
              <a:prstClr val="black"/>
              <a:srgbClr val="FF5050">
                <a:tint val="45000"/>
                <a:satMod val="400000"/>
              </a:srgbClr>
            </a:duotone>
            <a:extLst>
              <a:ext uri="{28A0092B-C50C-407E-A947-70E740481C1C}">
                <a14:useLocalDpi xmlns:a14="http://schemas.microsoft.com/office/drawing/2010/main" val="0"/>
              </a:ext>
            </a:extLst>
          </a:blip>
          <a:srcRect/>
          <a:stretch>
            <a:fillRect/>
          </a:stretch>
        </p:blipFill>
        <p:spPr bwMode="auto">
          <a:xfrm>
            <a:off x="451493" y="1591618"/>
            <a:ext cx="302761" cy="302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2149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83C0D4BA-40D7-28CD-50E3-4A47C6C62C90}"/>
              </a:ext>
            </a:extLst>
          </p:cNvPr>
          <p:cNvSpPr txBox="1"/>
          <p:nvPr/>
        </p:nvSpPr>
        <p:spPr>
          <a:xfrm>
            <a:off x="637826" y="2859686"/>
            <a:ext cx="942758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mn-ea"/>
                <a:cs typeface="+mn-cs"/>
              </a:rPr>
              <a:t>Kopiera in en symbol (från tabellen ovan) som bäst beskriver status för er aktivitet och addera en tillhörande text kring varför ni tycker då.</a:t>
            </a:r>
          </a:p>
        </p:txBody>
      </p:sp>
      <p:sp>
        <p:nvSpPr>
          <p:cNvPr id="5" name="Rubrik 2">
            <a:extLst>
              <a:ext uri="{FF2B5EF4-FFF2-40B4-BE49-F238E27FC236}">
                <a16:creationId xmlns:a16="http://schemas.microsoft.com/office/drawing/2014/main" id="{E9D2ACFA-7487-CB05-D9D9-F752DFB6D491}"/>
              </a:ext>
            </a:extLst>
          </p:cNvPr>
          <p:cNvSpPr txBox="1">
            <a:spLocks/>
          </p:cNvSpPr>
          <p:nvPr/>
        </p:nvSpPr>
        <p:spPr>
          <a:xfrm>
            <a:off x="683748" y="384657"/>
            <a:ext cx="11406392" cy="671350"/>
          </a:xfrm>
          <a:prstGeom prst="rect">
            <a:avLst/>
          </a:prstGeom>
        </p:spPr>
        <p:txBody>
          <a:bodyPr lIns="91430" tIns="45715" rIns="91430" bIns="45715" anchor="b"/>
          <a:lstStyle>
            <a:lvl1pPr algn="l" defTabSz="609491" rtl="0" eaLnBrk="1" latinLnBrk="0" hangingPunct="1">
              <a:spcBef>
                <a:spcPct val="0"/>
              </a:spcBef>
              <a:buNone/>
              <a:defRPr sz="4800" b="1" kern="1200">
                <a:solidFill>
                  <a:schemeClr val="tx1"/>
                </a:solidFill>
                <a:latin typeface="Arial"/>
                <a:ea typeface="+mj-ea"/>
                <a:cs typeface="Arial"/>
              </a:defRPr>
            </a:lvl1pPr>
          </a:lstStyle>
          <a:p>
            <a:pPr marL="0" marR="0" lvl="0" indent="0" algn="l" defTabSz="609491" rtl="0" eaLnBrk="1" fontAlgn="auto" latinLnBrk="0" hangingPunct="1">
              <a:lnSpc>
                <a:spcPct val="100000"/>
              </a:lnSpc>
              <a:spcBef>
                <a:spcPct val="0"/>
              </a:spcBef>
              <a:spcAft>
                <a:spcPts val="0"/>
              </a:spcAft>
              <a:buClrTx/>
              <a:buSzTx/>
              <a:buFontTx/>
              <a:buNone/>
              <a:tabLst/>
              <a:defRPr/>
            </a:pPr>
            <a:r>
              <a:rPr lang="sv-SE" sz="2800" dirty="0">
                <a:solidFill>
                  <a:prstClr val="black"/>
                </a:solidFill>
                <a:latin typeface="+mj-lt"/>
              </a:rPr>
              <a:t>Status – vad ska vi göra?</a:t>
            </a:r>
            <a:r>
              <a:rPr kumimoji="0" lang="sv-SE" sz="2800" b="1" i="0" u="none" strike="noStrike" kern="1200" cap="none" spc="0" normalizeH="0" baseline="0" noProof="0" dirty="0">
                <a:ln>
                  <a:noFill/>
                </a:ln>
                <a:solidFill>
                  <a:prstClr val="black"/>
                </a:solidFill>
                <a:effectLst/>
                <a:uLnTx/>
                <a:uFillTx/>
                <a:latin typeface="Arial"/>
                <a:ea typeface="+mj-ea"/>
                <a:cs typeface="Arial"/>
              </a:rPr>
              <a:t>								   </a:t>
            </a:r>
            <a:r>
              <a:rPr kumimoji="0" lang="sv-SE" sz="1200" b="0" i="0" u="none" strike="noStrike" kern="1200" cap="none" spc="0" normalizeH="0" baseline="0" noProof="0" dirty="0">
                <a:ln>
                  <a:noFill/>
                </a:ln>
                <a:solidFill>
                  <a:prstClr val="black"/>
                </a:solidFill>
                <a:effectLst/>
                <a:uLnTx/>
                <a:uFillTx/>
                <a:latin typeface="+mn-lt"/>
                <a:ea typeface="+mj-ea"/>
                <a:cs typeface="Arial"/>
              </a:rPr>
              <a:t>Tidsåtgång: ca 30 min </a:t>
            </a:r>
            <a:br>
              <a:rPr kumimoji="0" lang="sv-SE" sz="1100" b="0" i="0" u="none" strike="noStrike" kern="1200" cap="none" spc="0" normalizeH="0" baseline="0" noProof="0" dirty="0">
                <a:ln>
                  <a:noFill/>
                </a:ln>
                <a:solidFill>
                  <a:prstClr val="black"/>
                </a:solidFill>
                <a:effectLst/>
                <a:uLnTx/>
                <a:uFillTx/>
                <a:latin typeface="Arial"/>
                <a:ea typeface="+mj-ea"/>
                <a:cs typeface="Arial"/>
              </a:rPr>
            </a:br>
            <a:r>
              <a:rPr kumimoji="0" lang="sv-SE" sz="1800" b="0" i="0" u="none" strike="noStrike" kern="1200" cap="none" spc="0" normalizeH="0" baseline="0" noProof="0" dirty="0">
                <a:ln>
                  <a:noFill/>
                </a:ln>
                <a:solidFill>
                  <a:prstClr val="black"/>
                </a:solidFill>
                <a:effectLst/>
                <a:uLnTx/>
                <a:uFillTx/>
                <a:latin typeface="+mn-lt"/>
                <a:ea typeface="+mj-ea"/>
                <a:cs typeface="Arial"/>
              </a:rPr>
              <a:t>Aktiviteter</a:t>
            </a:r>
          </a:p>
        </p:txBody>
      </p:sp>
      <p:graphicFrame>
        <p:nvGraphicFramePr>
          <p:cNvPr id="6" name="Tabell 5">
            <a:extLst>
              <a:ext uri="{FF2B5EF4-FFF2-40B4-BE49-F238E27FC236}">
                <a16:creationId xmlns:a16="http://schemas.microsoft.com/office/drawing/2014/main" id="{786E0F91-58AE-6D72-FAA8-50D9E3A22439}"/>
              </a:ext>
            </a:extLst>
          </p:cNvPr>
          <p:cNvGraphicFramePr>
            <a:graphicFrameLocks noGrp="1"/>
          </p:cNvGraphicFramePr>
          <p:nvPr/>
        </p:nvGraphicFramePr>
        <p:xfrm>
          <a:off x="761842" y="3332268"/>
          <a:ext cx="9668436" cy="2359298"/>
        </p:xfrm>
        <a:graphic>
          <a:graphicData uri="http://schemas.openxmlformats.org/drawingml/2006/table">
            <a:tbl>
              <a:tblPr firstRow="1" bandRow="1">
                <a:tableStyleId>{0505E3EF-67EA-436B-97B2-0124C06EBD24}</a:tableStyleId>
              </a:tblPr>
              <a:tblGrid>
                <a:gridCol w="778650">
                  <a:extLst>
                    <a:ext uri="{9D8B030D-6E8A-4147-A177-3AD203B41FA5}">
                      <a16:colId xmlns:a16="http://schemas.microsoft.com/office/drawing/2014/main" val="1852889194"/>
                    </a:ext>
                  </a:extLst>
                </a:gridCol>
                <a:gridCol w="1711134">
                  <a:extLst>
                    <a:ext uri="{9D8B030D-6E8A-4147-A177-3AD203B41FA5}">
                      <a16:colId xmlns:a16="http://schemas.microsoft.com/office/drawing/2014/main" val="665680127"/>
                    </a:ext>
                  </a:extLst>
                </a:gridCol>
                <a:gridCol w="1569045">
                  <a:extLst>
                    <a:ext uri="{9D8B030D-6E8A-4147-A177-3AD203B41FA5}">
                      <a16:colId xmlns:a16="http://schemas.microsoft.com/office/drawing/2014/main" val="4087177097"/>
                    </a:ext>
                  </a:extLst>
                </a:gridCol>
                <a:gridCol w="5609607">
                  <a:extLst>
                    <a:ext uri="{9D8B030D-6E8A-4147-A177-3AD203B41FA5}">
                      <a16:colId xmlns:a16="http://schemas.microsoft.com/office/drawing/2014/main" val="202348942"/>
                    </a:ext>
                  </a:extLst>
                </a:gridCol>
              </a:tblGrid>
              <a:tr h="444116">
                <a:tc>
                  <a:txBody>
                    <a:bodyPr/>
                    <a:lstStyle/>
                    <a:p>
                      <a:r>
                        <a:rPr lang="sv-SE" sz="900" dirty="0"/>
                        <a:t>Mål eller prioriterat område</a:t>
                      </a:r>
                    </a:p>
                  </a:txBody>
                  <a:tcPr/>
                </a:tc>
                <a:tc>
                  <a:txBody>
                    <a:bodyPr/>
                    <a:lstStyle/>
                    <a:p>
                      <a:r>
                        <a:rPr lang="sv-SE" sz="900" b="1" kern="1200" dirty="0">
                          <a:solidFill>
                            <a:schemeClr val="dk1"/>
                          </a:solidFill>
                          <a:latin typeface="+mn-lt"/>
                          <a:ea typeface="+mn-ea"/>
                          <a:cs typeface="+mn-cs"/>
                        </a:rPr>
                        <a:t>Aktivitet</a:t>
                      </a:r>
                    </a:p>
                  </a:txBody>
                  <a:tcPr/>
                </a:tc>
                <a:tc>
                  <a:txBody>
                    <a:bodyPr/>
                    <a:lstStyle/>
                    <a:p>
                      <a:r>
                        <a:rPr lang="sv-SE" sz="900" dirty="0"/>
                        <a:t>Hur upplever du arbetet (matchen) just nu? Addera symbol!</a:t>
                      </a:r>
                    </a:p>
                  </a:txBody>
                  <a:tcPr/>
                </a:tc>
                <a:tc>
                  <a:txBody>
                    <a:bodyPr/>
                    <a:lstStyle/>
                    <a:p>
                      <a:pPr marL="0" marR="0" lvl="0" indent="0" algn="l" defTabSz="609491" rtl="0" eaLnBrk="1" fontAlgn="auto" latinLnBrk="0" hangingPunct="1">
                        <a:lnSpc>
                          <a:spcPct val="100000"/>
                        </a:lnSpc>
                        <a:spcBef>
                          <a:spcPts val="0"/>
                        </a:spcBef>
                        <a:spcAft>
                          <a:spcPts val="0"/>
                        </a:spcAft>
                        <a:buClrTx/>
                        <a:buSzTx/>
                        <a:buFontTx/>
                        <a:buNone/>
                        <a:tabLst/>
                        <a:defRPr/>
                      </a:pPr>
                      <a:r>
                        <a:rPr lang="sv-SE" sz="900" dirty="0"/>
                        <a:t>Beskriv i text</a:t>
                      </a:r>
                      <a:r>
                        <a:rPr lang="sv-SE" sz="900" baseline="0" dirty="0"/>
                        <a:t> </a:t>
                      </a:r>
                      <a:r>
                        <a:rPr lang="sv-SE" sz="900" dirty="0"/>
                        <a:t>varför du valt denna symbol. Vad</a:t>
                      </a:r>
                      <a:r>
                        <a:rPr lang="sv-SE" sz="900" baseline="0" dirty="0"/>
                        <a:t> behöver du för ditt fortsatta arbete för att lyckas (spela bra under match)?</a:t>
                      </a:r>
                      <a:endParaRPr lang="sv-SE" sz="900" dirty="0"/>
                    </a:p>
                    <a:p>
                      <a:endParaRPr lang="sv-SE" sz="900" dirty="0"/>
                    </a:p>
                  </a:txBody>
                  <a:tcPr/>
                </a:tc>
                <a:extLst>
                  <a:ext uri="{0D108BD9-81ED-4DB2-BD59-A6C34878D82A}">
                    <a16:rowId xmlns:a16="http://schemas.microsoft.com/office/drawing/2014/main" val="1638098428"/>
                  </a:ext>
                </a:extLst>
              </a:tr>
              <a:tr h="373018">
                <a:tc>
                  <a:txBody>
                    <a:bodyPr/>
                    <a:lstStyle/>
                    <a:p>
                      <a:pPr>
                        <a:spcAft>
                          <a:spcPts val="0"/>
                        </a:spcAft>
                      </a:pPr>
                      <a:endParaRPr lang="sv-SE" sz="900" b="1" dirty="0">
                        <a:solidFill>
                          <a:schemeClr val="accent4"/>
                        </a:solidFill>
                      </a:endParaRPr>
                    </a:p>
                  </a:txBody>
                  <a:tcPr>
                    <a:noFill/>
                  </a:tcPr>
                </a:tc>
                <a:tc>
                  <a:txBody>
                    <a:bodyPr/>
                    <a:lstStyle/>
                    <a:p>
                      <a:pPr marL="0" marR="0" lvl="0" indent="0" algn="l" defTabSz="609491" rtl="0" eaLnBrk="1" fontAlgn="auto" latinLnBrk="0" hangingPunct="1">
                        <a:lnSpc>
                          <a:spcPct val="100000"/>
                        </a:lnSpc>
                        <a:spcBef>
                          <a:spcPts val="0"/>
                        </a:spcBef>
                        <a:spcAft>
                          <a:spcPts val="0"/>
                        </a:spcAft>
                        <a:buClrTx/>
                        <a:buSzTx/>
                        <a:buFontTx/>
                        <a:buNone/>
                        <a:tabLst/>
                        <a:defRPr/>
                      </a:pPr>
                      <a:endParaRPr lang="sv-SE" sz="900" b="0" i="0" kern="1200" dirty="0">
                        <a:solidFill>
                          <a:schemeClr val="dk1"/>
                        </a:solidFill>
                        <a:effectLst/>
                        <a:latin typeface="+mn-lt"/>
                        <a:ea typeface="+mn-ea"/>
                        <a:cs typeface="+mn-cs"/>
                      </a:endParaRPr>
                    </a:p>
                  </a:txBody>
                  <a:tcPr>
                    <a:noFill/>
                  </a:tcPr>
                </a:tc>
                <a:tc>
                  <a:txBody>
                    <a:bodyPr/>
                    <a:lstStyle/>
                    <a:p>
                      <a:endParaRPr lang="sv-SE" sz="900" dirty="0"/>
                    </a:p>
                    <a:p>
                      <a:endParaRPr lang="sv-SE" sz="900" dirty="0"/>
                    </a:p>
                  </a:txBody>
                  <a:tcPr>
                    <a:noFill/>
                  </a:tcPr>
                </a:tc>
                <a:tc>
                  <a:txBody>
                    <a:bodyPr/>
                    <a:lstStyle/>
                    <a:p>
                      <a:endParaRPr lang="sv-SE" sz="900" kern="1200" dirty="0">
                        <a:solidFill>
                          <a:schemeClr val="dk1"/>
                        </a:solidFill>
                        <a:latin typeface="+mn-lt"/>
                        <a:ea typeface="+mn-ea"/>
                        <a:cs typeface="+mn-cs"/>
                      </a:endParaRPr>
                    </a:p>
                  </a:txBody>
                  <a:tcPr>
                    <a:noFill/>
                  </a:tcPr>
                </a:tc>
                <a:extLst>
                  <a:ext uri="{0D108BD9-81ED-4DB2-BD59-A6C34878D82A}">
                    <a16:rowId xmlns:a16="http://schemas.microsoft.com/office/drawing/2014/main" val="2559681272"/>
                  </a:ext>
                </a:extLst>
              </a:tr>
              <a:tr h="370840">
                <a:tc>
                  <a:txBody>
                    <a:bodyPr/>
                    <a:lstStyle/>
                    <a:p>
                      <a:endParaRPr lang="sv-SE" sz="900" dirty="0"/>
                    </a:p>
                  </a:txBody>
                  <a:tcPr>
                    <a:noFill/>
                  </a:tcPr>
                </a:tc>
                <a:tc>
                  <a:txBody>
                    <a:bodyPr/>
                    <a:lstStyle/>
                    <a:p>
                      <a:endParaRPr lang="sv-SE" sz="900" b="0" i="0" kern="1200" dirty="0">
                        <a:solidFill>
                          <a:schemeClr val="dk1"/>
                        </a:solidFill>
                        <a:effectLst/>
                        <a:latin typeface="+mn-lt"/>
                        <a:ea typeface="+mn-ea"/>
                        <a:cs typeface="+mn-cs"/>
                      </a:endParaRPr>
                    </a:p>
                  </a:txBody>
                  <a:tcPr>
                    <a:noFill/>
                  </a:tcPr>
                </a:tc>
                <a:tc>
                  <a:txBody>
                    <a:bodyPr/>
                    <a:lstStyle/>
                    <a:p>
                      <a:endParaRPr lang="sv-SE" sz="900" dirty="0"/>
                    </a:p>
                    <a:p>
                      <a:endParaRPr lang="sv-SE" sz="900" dirty="0"/>
                    </a:p>
                  </a:txBody>
                  <a:tcPr>
                    <a:noFill/>
                  </a:tcPr>
                </a:tc>
                <a:tc>
                  <a:txBody>
                    <a:bodyPr/>
                    <a:lstStyle/>
                    <a:p>
                      <a:endParaRPr lang="sv-SE" sz="900" dirty="0"/>
                    </a:p>
                  </a:txBody>
                  <a:tcPr>
                    <a:noFill/>
                  </a:tcPr>
                </a:tc>
                <a:extLst>
                  <a:ext uri="{0D108BD9-81ED-4DB2-BD59-A6C34878D82A}">
                    <a16:rowId xmlns:a16="http://schemas.microsoft.com/office/drawing/2014/main" val="828201598"/>
                  </a:ext>
                </a:extLst>
              </a:tr>
              <a:tr h="370840">
                <a:tc>
                  <a:txBody>
                    <a:bodyPr/>
                    <a:lstStyle/>
                    <a:p>
                      <a:endParaRPr lang="sv-SE" sz="900" dirty="0"/>
                    </a:p>
                  </a:txBody>
                  <a:tcPr>
                    <a:noFill/>
                  </a:tcPr>
                </a:tc>
                <a:tc>
                  <a:txBody>
                    <a:bodyPr/>
                    <a:lstStyle/>
                    <a:p>
                      <a:pPr marL="0" marR="0" lvl="0" indent="0" algn="l" defTabSz="609491" rtl="0" eaLnBrk="1" fontAlgn="auto" latinLnBrk="0" hangingPunct="1">
                        <a:lnSpc>
                          <a:spcPct val="100000"/>
                        </a:lnSpc>
                        <a:spcBef>
                          <a:spcPts val="0"/>
                        </a:spcBef>
                        <a:spcAft>
                          <a:spcPts val="0"/>
                        </a:spcAft>
                        <a:buClrTx/>
                        <a:buSzTx/>
                        <a:buFontTx/>
                        <a:buNone/>
                        <a:tabLst/>
                        <a:defRPr/>
                      </a:pPr>
                      <a:endParaRPr lang="sv-SE" sz="900" b="0" i="0" kern="1200" dirty="0">
                        <a:solidFill>
                          <a:schemeClr val="dk1"/>
                        </a:solidFill>
                        <a:effectLst/>
                        <a:latin typeface="+mn-lt"/>
                        <a:ea typeface="+mn-ea"/>
                        <a:cs typeface="+mn-cs"/>
                      </a:endParaRPr>
                    </a:p>
                  </a:txBody>
                  <a:tcPr>
                    <a:noFill/>
                  </a:tcPr>
                </a:tc>
                <a:tc>
                  <a:txBody>
                    <a:bodyPr/>
                    <a:lstStyle/>
                    <a:p>
                      <a:endParaRPr lang="sv-SE" sz="900" dirty="0"/>
                    </a:p>
                  </a:txBody>
                  <a:tcPr>
                    <a:noFill/>
                  </a:tcPr>
                </a:tc>
                <a:tc>
                  <a:txBody>
                    <a:bodyPr/>
                    <a:lstStyle/>
                    <a:p>
                      <a:endParaRPr lang="sv-SE" sz="900" dirty="0"/>
                    </a:p>
                  </a:txBody>
                  <a:tcPr>
                    <a:noFill/>
                  </a:tcPr>
                </a:tc>
                <a:extLst>
                  <a:ext uri="{0D108BD9-81ED-4DB2-BD59-A6C34878D82A}">
                    <a16:rowId xmlns:a16="http://schemas.microsoft.com/office/drawing/2014/main" val="2662374962"/>
                  </a:ext>
                </a:extLst>
              </a:tr>
              <a:tr h="370840">
                <a:tc>
                  <a:txBody>
                    <a:bodyPr/>
                    <a:lstStyle/>
                    <a:p>
                      <a:endParaRPr lang="sv-SE" sz="900" dirty="0"/>
                    </a:p>
                  </a:txBody>
                  <a:tcPr>
                    <a:noFill/>
                  </a:tcPr>
                </a:tc>
                <a:tc>
                  <a:txBody>
                    <a:bodyPr/>
                    <a:lstStyle/>
                    <a:p>
                      <a:pPr marL="0" marR="0" lvl="0" indent="0" algn="l" defTabSz="609491" rtl="0" eaLnBrk="1" fontAlgn="auto" latinLnBrk="0" hangingPunct="1">
                        <a:lnSpc>
                          <a:spcPct val="100000"/>
                        </a:lnSpc>
                        <a:spcBef>
                          <a:spcPts val="0"/>
                        </a:spcBef>
                        <a:spcAft>
                          <a:spcPts val="0"/>
                        </a:spcAft>
                        <a:buClrTx/>
                        <a:buSzTx/>
                        <a:buFontTx/>
                        <a:buNone/>
                        <a:tabLst/>
                        <a:defRPr/>
                      </a:pPr>
                      <a:endParaRPr lang="sv-SE" sz="900" dirty="0"/>
                    </a:p>
                  </a:txBody>
                  <a:tcPr>
                    <a:noFill/>
                  </a:tcPr>
                </a:tc>
                <a:tc>
                  <a:txBody>
                    <a:bodyPr/>
                    <a:lstStyle/>
                    <a:p>
                      <a:endParaRPr lang="sv-SE" sz="900" dirty="0"/>
                    </a:p>
                  </a:txBody>
                  <a:tcPr>
                    <a:noFill/>
                  </a:tcPr>
                </a:tc>
                <a:tc>
                  <a:txBody>
                    <a:bodyPr/>
                    <a:lstStyle/>
                    <a:p>
                      <a:endParaRPr lang="sv-SE" sz="900" dirty="0"/>
                    </a:p>
                  </a:txBody>
                  <a:tcPr>
                    <a:noFill/>
                  </a:tcPr>
                </a:tc>
                <a:extLst>
                  <a:ext uri="{0D108BD9-81ED-4DB2-BD59-A6C34878D82A}">
                    <a16:rowId xmlns:a16="http://schemas.microsoft.com/office/drawing/2014/main" val="426730274"/>
                  </a:ext>
                </a:extLst>
              </a:tr>
              <a:tr h="370840">
                <a:tc>
                  <a:txBody>
                    <a:bodyPr/>
                    <a:lstStyle/>
                    <a:p>
                      <a:endParaRPr lang="sv-SE" sz="900" dirty="0"/>
                    </a:p>
                  </a:txBody>
                  <a:tcPr>
                    <a:noFill/>
                  </a:tcPr>
                </a:tc>
                <a:tc>
                  <a:txBody>
                    <a:bodyPr/>
                    <a:lstStyle/>
                    <a:p>
                      <a:endParaRPr lang="sv-SE" sz="900" dirty="0"/>
                    </a:p>
                  </a:txBody>
                  <a:tcPr>
                    <a:noFill/>
                  </a:tcPr>
                </a:tc>
                <a:tc>
                  <a:txBody>
                    <a:bodyPr/>
                    <a:lstStyle/>
                    <a:p>
                      <a:endParaRPr lang="sv-SE" sz="900" dirty="0"/>
                    </a:p>
                  </a:txBody>
                  <a:tcPr>
                    <a:noFill/>
                  </a:tcPr>
                </a:tc>
                <a:tc>
                  <a:txBody>
                    <a:bodyPr/>
                    <a:lstStyle/>
                    <a:p>
                      <a:endParaRPr lang="sv-SE" sz="900" dirty="0"/>
                    </a:p>
                  </a:txBody>
                  <a:tcPr>
                    <a:noFill/>
                  </a:tcPr>
                </a:tc>
                <a:extLst>
                  <a:ext uri="{0D108BD9-81ED-4DB2-BD59-A6C34878D82A}">
                    <a16:rowId xmlns:a16="http://schemas.microsoft.com/office/drawing/2014/main" val="2409889867"/>
                  </a:ext>
                </a:extLst>
              </a:tr>
            </a:tbl>
          </a:graphicData>
        </a:graphic>
      </p:graphicFrame>
      <p:sp>
        <p:nvSpPr>
          <p:cNvPr id="7" name="Rektangel 6">
            <a:extLst>
              <a:ext uri="{FF2B5EF4-FFF2-40B4-BE49-F238E27FC236}">
                <a16:creationId xmlns:a16="http://schemas.microsoft.com/office/drawing/2014/main" id="{960FE789-416A-1A9D-2A0D-DD5BAC927365}"/>
              </a:ext>
            </a:extLst>
          </p:cNvPr>
          <p:cNvSpPr/>
          <p:nvPr/>
        </p:nvSpPr>
        <p:spPr>
          <a:xfrm>
            <a:off x="761842" y="1148624"/>
            <a:ext cx="5675903" cy="156691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9" name="Rektangel 8">
            <a:extLst>
              <a:ext uri="{FF2B5EF4-FFF2-40B4-BE49-F238E27FC236}">
                <a16:creationId xmlns:a16="http://schemas.microsoft.com/office/drawing/2014/main" id="{FCB7CCD2-34E1-65F2-6149-ADCDD879DDA8}"/>
              </a:ext>
            </a:extLst>
          </p:cNvPr>
          <p:cNvSpPr/>
          <p:nvPr/>
        </p:nvSpPr>
        <p:spPr>
          <a:xfrm>
            <a:off x="1229829" y="1041331"/>
            <a:ext cx="5157115" cy="1446550"/>
          </a:xfrm>
          <a:prstGeom prst="rect">
            <a:avLst/>
          </a:prstGeom>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black"/>
                </a:solidFill>
                <a:effectLst/>
                <a:uLnTx/>
                <a:uFillTx/>
                <a:ea typeface="+mn-ea"/>
                <a:cs typeface="+mn-cs"/>
              </a:rPr>
              <a:t>Ingen aktivitet pågår just nu (säsongsvila)</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black"/>
                </a:solidFill>
                <a:effectLst/>
                <a:uLnTx/>
                <a:uFillTx/>
                <a:ea typeface="+mn-ea"/>
                <a:cs typeface="+mn-cs"/>
              </a:rPr>
              <a:t>Flera utmaningar, problem och risker (många förluster)</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black"/>
                </a:solidFill>
                <a:effectLst/>
                <a:uLnTx/>
                <a:uFillTx/>
                <a:ea typeface="+mn-ea"/>
                <a:cs typeface="+mn-cs"/>
              </a:rPr>
              <a:t>Vissa utmaningar och problem (lite skador och några förlorade matcher)</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black"/>
                </a:solidFill>
                <a:effectLst/>
                <a:uLnTx/>
                <a:uFillTx/>
                <a:ea typeface="+mn-ea"/>
                <a:cs typeface="+mn-cs"/>
              </a:rPr>
              <a:t>Arbetet flyter på som tänkt (spelet går bra, vi är på gång)</a:t>
            </a:r>
          </a:p>
        </p:txBody>
      </p:sp>
      <p:sp>
        <p:nvSpPr>
          <p:cNvPr id="12" name="textruta 11">
            <a:extLst>
              <a:ext uri="{FF2B5EF4-FFF2-40B4-BE49-F238E27FC236}">
                <a16:creationId xmlns:a16="http://schemas.microsoft.com/office/drawing/2014/main" id="{B7FB7EAC-0160-43D5-A7AD-4794EFFBD781}"/>
              </a:ext>
            </a:extLst>
          </p:cNvPr>
          <p:cNvSpPr txBox="1"/>
          <p:nvPr/>
        </p:nvSpPr>
        <p:spPr>
          <a:xfrm>
            <a:off x="808900" y="1082009"/>
            <a:ext cx="2616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Arial"/>
                <a:ea typeface="+mn-ea"/>
                <a:cs typeface="+mn-cs"/>
              </a:rPr>
              <a:t>-</a:t>
            </a:r>
          </a:p>
        </p:txBody>
      </p:sp>
      <p:pic>
        <p:nvPicPr>
          <p:cNvPr id="13" name="Picture 2" descr="Helsingborgs IF Logo PNG Transparent &amp; SVG Vector - Freebie Supply">
            <a:extLst>
              <a:ext uri="{FF2B5EF4-FFF2-40B4-BE49-F238E27FC236}">
                <a16:creationId xmlns:a16="http://schemas.microsoft.com/office/drawing/2014/main" id="{60DA81B5-653C-5F1B-823F-FA89E880E928}"/>
              </a:ext>
            </a:extLst>
          </p:cNvPr>
          <p:cNvPicPr>
            <a:picLocks noChangeAspect="1" noChangeArrowheads="1"/>
          </p:cNvPicPr>
          <p:nvPr/>
        </p:nvPicPr>
        <p:blipFill>
          <a:blip r:embed="rId2" cstate="print">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815512" y="1842964"/>
            <a:ext cx="293797" cy="29379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elsingborgs IF Logo PNG Transparent &amp; SVG Vector - Freebie Supply">
            <a:extLst>
              <a:ext uri="{FF2B5EF4-FFF2-40B4-BE49-F238E27FC236}">
                <a16:creationId xmlns:a16="http://schemas.microsoft.com/office/drawing/2014/main" id="{607030EB-4DA7-DDD2-847F-5FBFCB1A47D0}"/>
              </a:ext>
            </a:extLst>
          </p:cNvPr>
          <p:cNvPicPr>
            <a:picLocks noChangeAspect="1" noChangeArrowheads="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rot="21446280">
            <a:off x="815079" y="2195153"/>
            <a:ext cx="292287" cy="29228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Helsingborgs IF Logo PNG Transparent &amp; SVG Vector - Freebie Supply">
            <a:extLst>
              <a:ext uri="{FF2B5EF4-FFF2-40B4-BE49-F238E27FC236}">
                <a16:creationId xmlns:a16="http://schemas.microsoft.com/office/drawing/2014/main" id="{70D2C8A9-CAD3-EB29-8BF2-39AC5A2EF5A1}"/>
              </a:ext>
            </a:extLst>
          </p:cNvPr>
          <p:cNvPicPr>
            <a:picLocks noChangeAspect="1" noChangeArrowheads="1"/>
          </p:cNvPicPr>
          <p:nvPr/>
        </p:nvPicPr>
        <p:blipFill>
          <a:blip r:embed="rId4" cstate="print">
            <a:duotone>
              <a:prstClr val="black"/>
              <a:srgbClr val="FF5050">
                <a:tint val="45000"/>
                <a:satMod val="400000"/>
              </a:srgbClr>
            </a:duotone>
            <a:extLst>
              <a:ext uri="{28A0092B-C50C-407E-A947-70E740481C1C}">
                <a14:useLocalDpi xmlns:a14="http://schemas.microsoft.com/office/drawing/2010/main" val="0"/>
              </a:ext>
            </a:extLst>
          </a:blip>
          <a:srcRect/>
          <a:stretch>
            <a:fillRect/>
          </a:stretch>
        </p:blipFill>
        <p:spPr bwMode="auto">
          <a:xfrm>
            <a:off x="809841" y="1480405"/>
            <a:ext cx="302761" cy="302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30458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69966B7F-BAD3-D75C-F3D3-907541851215}"/>
              </a:ext>
            </a:extLst>
          </p:cNvPr>
          <p:cNvPicPr>
            <a:picLocks noChangeAspect="1"/>
          </p:cNvPicPr>
          <p:nvPr/>
        </p:nvPicPr>
        <p:blipFill rotWithShape="1">
          <a:blip r:embed="rId2">
            <a:extLst>
              <a:ext uri="{28A0092B-C50C-407E-A947-70E740481C1C}">
                <a14:useLocalDpi xmlns:a14="http://schemas.microsoft.com/office/drawing/2010/main" val="0"/>
              </a:ext>
            </a:extLst>
          </a:blip>
          <a:srcRect l="40889"/>
          <a:stretch/>
        </p:blipFill>
        <p:spPr>
          <a:xfrm flipH="1">
            <a:off x="6096000" y="10"/>
            <a:ext cx="6096000" cy="6857990"/>
          </a:xfrm>
          <a:prstGeom prst="rect">
            <a:avLst/>
          </a:prstGeom>
          <a:noFill/>
        </p:spPr>
      </p:pic>
      <p:sp>
        <p:nvSpPr>
          <p:cNvPr id="6" name="textruta 5">
            <a:extLst>
              <a:ext uri="{FF2B5EF4-FFF2-40B4-BE49-F238E27FC236}">
                <a16:creationId xmlns:a16="http://schemas.microsoft.com/office/drawing/2014/main" id="{17F46D71-813F-532F-A5F5-8BB57510ED85}"/>
              </a:ext>
            </a:extLst>
          </p:cNvPr>
          <p:cNvSpPr txBox="1"/>
          <p:nvPr/>
        </p:nvSpPr>
        <p:spPr>
          <a:xfrm>
            <a:off x="874800" y="1980000"/>
            <a:ext cx="4419600" cy="3506787"/>
          </a:xfrm>
          <a:prstGeom prst="rect">
            <a:avLst/>
          </a:prstGeom>
        </p:spPr>
        <p:txBody>
          <a:bodyPr vert="horz" wrap="square" lIns="0" tIns="288000" rIns="0" bIns="0" rtlCol="0">
            <a:normAutofit/>
          </a:bodyPr>
          <a:lstStyle/>
          <a:p>
            <a:pPr marR="0" defTabSz="1219170" fontAlgn="auto">
              <a:spcAft>
                <a:spcPts val="1200"/>
              </a:spcAft>
              <a:buClrTx/>
              <a:buSzTx/>
              <a:tabLst/>
              <a:defRPr/>
            </a:pPr>
            <a:r>
              <a:rPr lang="sv-SE" b="0" i="0" kern="1200" dirty="0">
                <a:latin typeface="+mn-lt"/>
                <a:ea typeface="Roboto Light" panose="02000000000000000000" pitchFamily="2" charset="0"/>
                <a:cs typeface="Roboto Light" panose="02000000000000000000" pitchFamily="2" charset="0"/>
              </a:rPr>
              <a:t>Baserat på den verksamhetsdialog ni haft tillsammans, har ni några reflektioner ni vill dela med er av?</a:t>
            </a:r>
          </a:p>
          <a:p>
            <a:pPr marR="0" defTabSz="1219170" fontAlgn="auto">
              <a:spcAft>
                <a:spcPts val="1200"/>
              </a:spcAft>
              <a:buClrTx/>
              <a:buSzTx/>
              <a:tabLst/>
              <a:defRPr/>
            </a:pPr>
            <a:endParaRPr kumimoji="0" lang="sv-SE" b="0" i="0" u="none" strike="noStrike" kern="1200" cap="none" spc="0" normalizeH="0" baseline="0" noProof="0" dirty="0">
              <a:ln>
                <a:noFill/>
              </a:ln>
              <a:effectLst/>
              <a:uLnTx/>
              <a:uFillTx/>
              <a:latin typeface="+mn-lt"/>
              <a:ea typeface="Roboto Light" panose="02000000000000000000" pitchFamily="2" charset="0"/>
              <a:cs typeface="Roboto Light" panose="02000000000000000000" pitchFamily="2" charset="0"/>
            </a:endParaRPr>
          </a:p>
        </p:txBody>
      </p:sp>
      <p:sp>
        <p:nvSpPr>
          <p:cNvPr id="5" name="Rubrik 2">
            <a:extLst>
              <a:ext uri="{FF2B5EF4-FFF2-40B4-BE49-F238E27FC236}">
                <a16:creationId xmlns:a16="http://schemas.microsoft.com/office/drawing/2014/main" id="{340366DD-4211-94EB-24DA-226D352300D5}"/>
              </a:ext>
            </a:extLst>
          </p:cNvPr>
          <p:cNvSpPr txBox="1">
            <a:spLocks/>
          </p:cNvSpPr>
          <p:nvPr/>
        </p:nvSpPr>
        <p:spPr>
          <a:xfrm>
            <a:off x="874713" y="873125"/>
            <a:ext cx="4419200" cy="1107996"/>
          </a:xfrm>
          <a:prstGeom prst="rect">
            <a:avLst/>
          </a:prstGeom>
        </p:spPr>
        <p:txBody>
          <a:bodyPr vert="horz" wrap="square" lIns="0" tIns="0" rIns="0" bIns="0" rtlCol="0" anchor="t" anchorCtr="0">
            <a:normAutofit/>
          </a:bodyPr>
          <a:lstStyle>
            <a:lvl1pPr algn="l" defTabSz="1219170" rtl="0" eaLnBrk="1" latinLnBrk="0" hangingPunct="1">
              <a:lnSpc>
                <a:spcPct val="90000"/>
              </a:lnSpc>
              <a:spcBef>
                <a:spcPct val="0"/>
              </a:spcBef>
              <a:buNone/>
              <a:defRPr sz="4000" b="1" kern="1200" baseline="0">
                <a:solidFill>
                  <a:schemeClr val="bg1"/>
                </a:solidFill>
                <a:latin typeface="+mj-lt"/>
                <a:ea typeface="+mj-ea"/>
                <a:cs typeface="+mj-cs"/>
              </a:defRPr>
            </a:lvl1pPr>
          </a:lstStyle>
          <a:p>
            <a:pPr>
              <a:spcAft>
                <a:spcPts val="600"/>
              </a:spcAft>
            </a:pPr>
            <a:r>
              <a:rPr lang="sv-SE" b="1" kern="1200" baseline="0" dirty="0">
                <a:solidFill>
                  <a:schemeClr val="tx1"/>
                </a:solidFill>
                <a:latin typeface="+mj-lt"/>
                <a:ea typeface="+mj-ea"/>
                <a:cs typeface="+mj-cs"/>
              </a:rPr>
              <a:t>Slutresultat för matchen</a:t>
            </a:r>
          </a:p>
        </p:txBody>
      </p:sp>
    </p:spTree>
    <p:extLst>
      <p:ext uri="{BB962C8B-B14F-4D97-AF65-F5344CB8AC3E}">
        <p14:creationId xmlns:p14="http://schemas.microsoft.com/office/powerpoint/2010/main" val="763374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56C22BEB-9F3E-F18F-2A67-07434F7D2C27}"/>
              </a:ext>
            </a:extLst>
          </p:cNvPr>
          <p:cNvPicPr>
            <a:picLocks noChangeAspect="1"/>
          </p:cNvPicPr>
          <p:nvPr/>
        </p:nvPicPr>
        <p:blipFill rotWithShape="1">
          <a:blip r:embed="rId3">
            <a:extLst>
              <a:ext uri="{28A0092B-C50C-407E-A947-70E740481C1C}">
                <a14:useLocalDpi xmlns:a14="http://schemas.microsoft.com/office/drawing/2010/main" val="0"/>
              </a:ext>
            </a:extLst>
          </a:blip>
          <a:srcRect t="20991" b="36874"/>
          <a:stretch/>
        </p:blipFill>
        <p:spPr>
          <a:xfrm>
            <a:off x="20" y="10"/>
            <a:ext cx="12191980" cy="342899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a:noFill/>
        </p:spPr>
      </p:pic>
      <p:sp>
        <p:nvSpPr>
          <p:cNvPr id="5" name="textruta 4">
            <a:extLst>
              <a:ext uri="{FF2B5EF4-FFF2-40B4-BE49-F238E27FC236}">
                <a16:creationId xmlns:a16="http://schemas.microsoft.com/office/drawing/2014/main" id="{2F1BD6A6-0D2F-6C04-DDF1-F8A2FB6E639A}"/>
              </a:ext>
            </a:extLst>
          </p:cNvPr>
          <p:cNvSpPr txBox="1"/>
          <p:nvPr/>
        </p:nvSpPr>
        <p:spPr>
          <a:xfrm>
            <a:off x="304824" y="4393080"/>
            <a:ext cx="88144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white"/>
                </a:solidFill>
                <a:effectLst/>
                <a:uLnTx/>
                <a:uFillTx/>
                <a:ea typeface="+mn-ea"/>
                <a:cs typeface="+mn-cs"/>
              </a:rPr>
              <a:t>Addera vad ni planerar på längre sikt (</a:t>
            </a:r>
            <a:r>
              <a:rPr kumimoji="0" lang="sv-SE" sz="1400" b="0" i="1" u="none" strike="noStrike" kern="1200" cap="none" spc="0" normalizeH="0" baseline="0" noProof="0" dirty="0">
                <a:ln>
                  <a:noFill/>
                </a:ln>
                <a:solidFill>
                  <a:prstClr val="white"/>
                </a:solidFill>
                <a:effectLst/>
                <a:uLnTx/>
                <a:uFillTx/>
                <a:ea typeface="+mn-ea"/>
                <a:cs typeface="+mn-cs"/>
              </a:rPr>
              <a:t>klipp in den text ni har från verksamhetsplanen</a:t>
            </a:r>
            <a:r>
              <a:rPr kumimoji="0" lang="sv-SE" sz="1400" b="0" i="0" u="none" strike="noStrike" kern="1200" cap="none" spc="0" normalizeH="0" baseline="0" noProof="0" dirty="0">
                <a:ln>
                  <a:noFill/>
                </a:ln>
                <a:solidFill>
                  <a:prstClr val="white"/>
                </a:solidFill>
                <a:effectLst/>
                <a:uLnTx/>
                <a:uFillTx/>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dirty="0">
              <a:ln>
                <a:noFill/>
              </a:ln>
              <a:solidFill>
                <a:srgbClr val="A61380">
                  <a:lumMod val="75000"/>
                </a:srgbClr>
              </a:solidFill>
              <a:effectLst/>
              <a:uLnTx/>
              <a:uFillTx/>
              <a:ea typeface="+mn-ea"/>
              <a:cs typeface="+mn-cs"/>
            </a:endParaRPr>
          </a:p>
        </p:txBody>
      </p:sp>
      <p:sp>
        <p:nvSpPr>
          <p:cNvPr id="6" name="Rubrik 2">
            <a:extLst>
              <a:ext uri="{FF2B5EF4-FFF2-40B4-BE49-F238E27FC236}">
                <a16:creationId xmlns:a16="http://schemas.microsoft.com/office/drawing/2014/main" id="{D516B681-BD18-1D1E-E835-83114AAC8E54}"/>
              </a:ext>
            </a:extLst>
          </p:cNvPr>
          <p:cNvSpPr txBox="1">
            <a:spLocks/>
          </p:cNvSpPr>
          <p:nvPr/>
        </p:nvSpPr>
        <p:spPr>
          <a:xfrm>
            <a:off x="304825" y="3670385"/>
            <a:ext cx="10179696" cy="722695"/>
          </a:xfrm>
          <a:prstGeom prst="rect">
            <a:avLst/>
          </a:prstGeom>
        </p:spPr>
        <p:txBody>
          <a:bodyPr lIns="91430" tIns="45715" rIns="91430" bIns="45715" anchor="b"/>
          <a:lstStyle>
            <a:lvl1pPr algn="l" defTabSz="609491" rtl="0" eaLnBrk="1" latinLnBrk="0" hangingPunct="1">
              <a:spcBef>
                <a:spcPct val="0"/>
              </a:spcBef>
              <a:buNone/>
              <a:defRPr sz="4800" b="1" kern="1200">
                <a:solidFill>
                  <a:schemeClr val="tx1"/>
                </a:solidFill>
                <a:latin typeface="Arial"/>
                <a:ea typeface="+mj-ea"/>
                <a:cs typeface="Arial"/>
              </a:defRPr>
            </a:lvl1pPr>
          </a:lstStyle>
          <a:p>
            <a:pPr marR="0" lvl="0" indent="0" defTabSz="1219170" fontAlgn="auto">
              <a:lnSpc>
                <a:spcPct val="90000"/>
              </a:lnSpc>
              <a:spcAft>
                <a:spcPts val="600"/>
              </a:spcAft>
              <a:buClrTx/>
              <a:buSzTx/>
              <a:tabLst/>
              <a:defRPr/>
            </a:pPr>
            <a:r>
              <a:rPr lang="sv-SE" sz="4000" dirty="0">
                <a:solidFill>
                  <a:schemeClr val="bg1"/>
                </a:solidFill>
                <a:latin typeface="+mj-lt"/>
                <a:cs typeface="+mj-cs"/>
              </a:rPr>
              <a:t>Framtida säsonger - på längre sikt </a:t>
            </a:r>
          </a:p>
        </p:txBody>
      </p:sp>
    </p:spTree>
    <p:extLst>
      <p:ext uri="{BB962C8B-B14F-4D97-AF65-F5344CB8AC3E}">
        <p14:creationId xmlns:p14="http://schemas.microsoft.com/office/powerpoint/2010/main" val="25256329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3">
            <a:extLst>
              <a:ext uri="{FF2B5EF4-FFF2-40B4-BE49-F238E27FC236}">
                <a16:creationId xmlns:a16="http://schemas.microsoft.com/office/drawing/2014/main" id="{38023320-47D2-B64E-CE7D-FC0F53211150}"/>
              </a:ext>
            </a:extLst>
          </p:cNvPr>
          <p:cNvPicPr>
            <a:picLocks noChangeAspect="1"/>
          </p:cNvPicPr>
          <p:nvPr/>
        </p:nvPicPr>
        <p:blipFill rotWithShape="1">
          <a:blip r:embed="rId2">
            <a:extLst>
              <a:ext uri="{28A0092B-C50C-407E-A947-70E740481C1C}">
                <a14:useLocalDpi xmlns:a14="http://schemas.microsoft.com/office/drawing/2010/main" val="0"/>
              </a:ext>
            </a:extLst>
          </a:blip>
          <a:srcRect b="13261"/>
          <a:stretch/>
        </p:blipFill>
        <p:spPr>
          <a:xfrm>
            <a:off x="324" y="-9525"/>
            <a:ext cx="12192000" cy="6867525"/>
          </a:xfrm>
          <a:prstGeom prst="rect">
            <a:avLst/>
          </a:prstGeom>
        </p:spPr>
      </p:pic>
      <p:sp>
        <p:nvSpPr>
          <p:cNvPr id="6" name="Rektangel 5">
            <a:extLst>
              <a:ext uri="{FF2B5EF4-FFF2-40B4-BE49-F238E27FC236}">
                <a16:creationId xmlns:a16="http://schemas.microsoft.com/office/drawing/2014/main" id="{E017464F-FCBB-B864-B840-2F83C21E1376}"/>
              </a:ext>
            </a:extLst>
          </p:cNvPr>
          <p:cNvSpPr/>
          <p:nvPr/>
        </p:nvSpPr>
        <p:spPr>
          <a:xfrm>
            <a:off x="7843153" y="3826492"/>
            <a:ext cx="3918397" cy="159408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ea typeface="+mn-ea"/>
              <a:cs typeface="+mn-cs"/>
            </a:endParaRPr>
          </a:p>
        </p:txBody>
      </p:sp>
      <p:sp>
        <p:nvSpPr>
          <p:cNvPr id="7" name="Rektangel 6">
            <a:extLst>
              <a:ext uri="{FF2B5EF4-FFF2-40B4-BE49-F238E27FC236}">
                <a16:creationId xmlns:a16="http://schemas.microsoft.com/office/drawing/2014/main" id="{F3C01823-B0EC-F8E0-62BA-AA8428C2CA5F}"/>
              </a:ext>
            </a:extLst>
          </p:cNvPr>
          <p:cNvSpPr/>
          <p:nvPr/>
        </p:nvSpPr>
        <p:spPr>
          <a:xfrm>
            <a:off x="8352706" y="3722483"/>
            <a:ext cx="3142145" cy="1569660"/>
          </a:xfrm>
          <a:prstGeom prst="rect">
            <a:avLst/>
          </a:prstGeom>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a:ea typeface="+mn-ea"/>
                <a:cs typeface="+mn-cs"/>
              </a:rPr>
              <a:t>Ingen aktivitet pågår just nu</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a:ea typeface="+mn-ea"/>
                <a:cs typeface="+mn-cs"/>
              </a:rPr>
              <a:t>Flera utmaningar, problem och risker</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a:ea typeface="+mn-ea"/>
                <a:cs typeface="+mn-cs"/>
              </a:rPr>
              <a:t>Vissa utmaningar och problem</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a:ea typeface="+mn-ea"/>
                <a:cs typeface="+mn-cs"/>
              </a:rPr>
              <a:t>Arbetet flyter på som tänkt</a:t>
            </a:r>
          </a:p>
        </p:txBody>
      </p:sp>
      <p:sp>
        <p:nvSpPr>
          <p:cNvPr id="8" name="textruta 7">
            <a:extLst>
              <a:ext uri="{FF2B5EF4-FFF2-40B4-BE49-F238E27FC236}">
                <a16:creationId xmlns:a16="http://schemas.microsoft.com/office/drawing/2014/main" id="{E821F2AA-951D-6C41-9DC1-C0465894A334}"/>
              </a:ext>
            </a:extLst>
          </p:cNvPr>
          <p:cNvSpPr txBox="1"/>
          <p:nvPr/>
        </p:nvSpPr>
        <p:spPr>
          <a:xfrm>
            <a:off x="7919419" y="3787875"/>
            <a:ext cx="2616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Arial"/>
                <a:ea typeface="+mn-ea"/>
                <a:cs typeface="+mn-cs"/>
              </a:rPr>
              <a:t>-</a:t>
            </a:r>
          </a:p>
        </p:txBody>
      </p:sp>
      <p:pic>
        <p:nvPicPr>
          <p:cNvPr id="9" name="Bildobjekt 8">
            <a:extLst>
              <a:ext uri="{FF2B5EF4-FFF2-40B4-BE49-F238E27FC236}">
                <a16:creationId xmlns:a16="http://schemas.microsoft.com/office/drawing/2014/main" id="{4306BA98-C56B-1C24-A2DD-FA49C1B808C3}"/>
              </a:ext>
            </a:extLst>
          </p:cNvPr>
          <p:cNvPicPr>
            <a:picLocks noChangeAspect="1"/>
          </p:cNvPicPr>
          <p:nvPr/>
        </p:nvPicPr>
        <p:blipFill>
          <a:blip r:embed="rId3"/>
          <a:stretch>
            <a:fillRect/>
          </a:stretch>
        </p:blipFill>
        <p:spPr>
          <a:xfrm>
            <a:off x="7919419" y="4106721"/>
            <a:ext cx="259171" cy="360644"/>
          </a:xfrm>
          <a:prstGeom prst="rect">
            <a:avLst/>
          </a:prstGeom>
        </p:spPr>
      </p:pic>
      <p:pic>
        <p:nvPicPr>
          <p:cNvPr id="10" name="Bildobjekt 9">
            <a:extLst>
              <a:ext uri="{FF2B5EF4-FFF2-40B4-BE49-F238E27FC236}">
                <a16:creationId xmlns:a16="http://schemas.microsoft.com/office/drawing/2014/main" id="{4FCC5569-B94A-4343-4F31-4E53E6D37686}"/>
              </a:ext>
            </a:extLst>
          </p:cNvPr>
          <p:cNvPicPr>
            <a:picLocks noChangeAspect="1"/>
          </p:cNvPicPr>
          <p:nvPr/>
        </p:nvPicPr>
        <p:blipFill>
          <a:blip r:embed="rId3">
            <a:duotone>
              <a:prstClr val="black"/>
              <a:schemeClr val="accent5">
                <a:tint val="45000"/>
                <a:satMod val="400000"/>
              </a:schemeClr>
            </a:duotone>
          </a:blip>
          <a:stretch>
            <a:fillRect/>
          </a:stretch>
        </p:blipFill>
        <p:spPr>
          <a:xfrm>
            <a:off x="7922996" y="4927113"/>
            <a:ext cx="276224" cy="384373"/>
          </a:xfrm>
          <a:prstGeom prst="rect">
            <a:avLst/>
          </a:prstGeom>
        </p:spPr>
      </p:pic>
      <p:pic>
        <p:nvPicPr>
          <p:cNvPr id="11" name="Bildobjekt 10">
            <a:extLst>
              <a:ext uri="{FF2B5EF4-FFF2-40B4-BE49-F238E27FC236}">
                <a16:creationId xmlns:a16="http://schemas.microsoft.com/office/drawing/2014/main" id="{FCC200F6-52E0-4D2B-8146-857ECBAB6707}"/>
              </a:ext>
            </a:extLst>
          </p:cNvPr>
          <p:cNvPicPr>
            <a:picLocks noChangeAspect="1"/>
          </p:cNvPicPr>
          <p:nvPr/>
        </p:nvPicPr>
        <p:blipFill>
          <a:blip r:embed="rId3">
            <a:duotone>
              <a:prstClr val="black"/>
              <a:srgbClr val="FFCC66">
                <a:tint val="45000"/>
                <a:satMod val="400000"/>
              </a:srgbClr>
            </a:duotone>
          </a:blip>
          <a:stretch>
            <a:fillRect/>
          </a:stretch>
        </p:blipFill>
        <p:spPr>
          <a:xfrm>
            <a:off x="7917619" y="4512185"/>
            <a:ext cx="268901" cy="374183"/>
          </a:xfrm>
          <a:prstGeom prst="rect">
            <a:avLst/>
          </a:prstGeom>
        </p:spPr>
      </p:pic>
      <p:sp>
        <p:nvSpPr>
          <p:cNvPr id="12" name="Rubrik 1">
            <a:extLst>
              <a:ext uri="{FF2B5EF4-FFF2-40B4-BE49-F238E27FC236}">
                <a16:creationId xmlns:a16="http://schemas.microsoft.com/office/drawing/2014/main" id="{D35F60AB-7A8F-9436-6C00-FF437B2B5B7B}"/>
              </a:ext>
            </a:extLst>
          </p:cNvPr>
          <p:cNvSpPr txBox="1">
            <a:spLocks/>
          </p:cNvSpPr>
          <p:nvPr/>
        </p:nvSpPr>
        <p:spPr>
          <a:xfrm>
            <a:off x="7843153" y="2557651"/>
            <a:ext cx="4393000" cy="1065849"/>
          </a:xfrm>
          <a:prstGeom prst="rect">
            <a:avLst/>
          </a:prstGeom>
        </p:spPr>
        <p:txBody>
          <a:bodyPr lIns="91430" tIns="45715" rIns="91430" bIns="45715" anchor="b"/>
          <a:lstStyle>
            <a:lvl1pPr algn="l" defTabSz="609491" rtl="0" eaLnBrk="1" latinLnBrk="0" hangingPunct="1">
              <a:spcBef>
                <a:spcPct val="0"/>
              </a:spcBef>
              <a:buNone/>
              <a:defRPr sz="4800" b="1" kern="1200">
                <a:solidFill>
                  <a:schemeClr val="tx1"/>
                </a:solidFill>
                <a:latin typeface="Arial"/>
                <a:ea typeface="+mj-ea"/>
                <a:cs typeface="Arial"/>
              </a:defRPr>
            </a:lvl1pPr>
          </a:lstStyle>
          <a:p>
            <a:pPr marL="0" marR="0" lvl="0" indent="0" algn="ctr" defTabSz="609491" rtl="0" eaLnBrk="1" fontAlgn="auto" latinLnBrk="0" hangingPunct="1">
              <a:lnSpc>
                <a:spcPct val="100000"/>
              </a:lnSpc>
              <a:spcBef>
                <a:spcPct val="0"/>
              </a:spcBef>
              <a:spcAft>
                <a:spcPts val="0"/>
              </a:spcAft>
              <a:buClrTx/>
              <a:buSzTx/>
              <a:buFontTx/>
              <a:buNone/>
              <a:tabLst/>
              <a:defRPr/>
            </a:pPr>
            <a:endParaRPr kumimoji="0" lang="sv-SE" sz="3200" b="1" i="0" u="none" strike="noStrike" kern="1200" cap="none" spc="0" normalizeH="0" baseline="0" noProof="0" dirty="0">
              <a:ln>
                <a:noFill/>
              </a:ln>
              <a:solidFill>
                <a:prstClr val="white"/>
              </a:solidFill>
              <a:effectLst/>
              <a:uLnTx/>
              <a:uFillTx/>
              <a:latin typeface="Arial"/>
              <a:ea typeface="+mj-ea"/>
              <a:cs typeface="Arial"/>
            </a:endParaRPr>
          </a:p>
          <a:p>
            <a:pPr marL="0" marR="0" lvl="0" indent="0" algn="ctr" defTabSz="609491" rtl="0" eaLnBrk="1" fontAlgn="auto" latinLnBrk="0" hangingPunct="1">
              <a:lnSpc>
                <a:spcPct val="100000"/>
              </a:lnSpc>
              <a:spcBef>
                <a:spcPct val="0"/>
              </a:spcBef>
              <a:spcAft>
                <a:spcPts val="0"/>
              </a:spcAft>
              <a:buClrTx/>
              <a:buSzTx/>
              <a:buFontTx/>
              <a:buNone/>
              <a:tabLst/>
              <a:defRPr/>
            </a:pPr>
            <a:endParaRPr kumimoji="0" lang="sv-SE" sz="3200" b="1" i="0" u="none" strike="noStrike" kern="1200" cap="none" spc="0" normalizeH="0" baseline="0" noProof="0" dirty="0">
              <a:ln>
                <a:noFill/>
              </a:ln>
              <a:solidFill>
                <a:prstClr val="white"/>
              </a:solidFill>
              <a:effectLst/>
              <a:uLnTx/>
              <a:uFillTx/>
              <a:latin typeface="Arial"/>
              <a:ea typeface="+mj-ea"/>
              <a:cs typeface="Arial"/>
            </a:endParaRPr>
          </a:p>
          <a:p>
            <a:pPr marL="0" marR="0" lvl="0" indent="0" algn="l" defTabSz="609491" rtl="0" eaLnBrk="1" fontAlgn="auto" latinLnBrk="0" hangingPunct="1">
              <a:lnSpc>
                <a:spcPct val="100000"/>
              </a:lnSpc>
              <a:spcBef>
                <a:spcPct val="0"/>
              </a:spcBef>
              <a:spcAft>
                <a:spcPts val="0"/>
              </a:spcAft>
              <a:buClrTx/>
              <a:buSzTx/>
              <a:buFontTx/>
              <a:buNone/>
              <a:tabLst/>
              <a:defRPr/>
            </a:pPr>
            <a:r>
              <a:rPr kumimoji="0" lang="sv-SE" sz="3200" b="1" i="0" u="none" strike="noStrike" kern="1200" cap="none" spc="0" normalizeH="0" baseline="0" noProof="0" dirty="0">
                <a:ln>
                  <a:noFill/>
                </a:ln>
                <a:solidFill>
                  <a:prstClr val="white"/>
                </a:solidFill>
                <a:effectLst/>
                <a:uLnTx/>
                <a:uFillTx/>
                <a:latin typeface="+mj-lt"/>
                <a:ea typeface="+mj-ea"/>
                <a:cs typeface="Arial"/>
              </a:rPr>
              <a:t>Status för uppdrag, mål och prioriterade områden och aktiviteter</a:t>
            </a:r>
          </a:p>
          <a:p>
            <a:pPr marL="0" marR="0" lvl="0" indent="0" algn="l" defTabSz="609491" rtl="0" eaLnBrk="1" fontAlgn="auto" latinLnBrk="0" hangingPunct="1">
              <a:lnSpc>
                <a:spcPct val="100000"/>
              </a:lnSpc>
              <a:spcBef>
                <a:spcPct val="0"/>
              </a:spcBef>
              <a:spcAft>
                <a:spcPts val="0"/>
              </a:spcAft>
              <a:buClrTx/>
              <a:buSzTx/>
              <a:buFontTx/>
              <a:buNone/>
              <a:tabLst/>
              <a:defRPr/>
            </a:pPr>
            <a:r>
              <a:rPr kumimoji="0" lang="sv-SE" sz="1800" b="1" i="0" u="none" strike="noStrike" kern="1200" cap="none" spc="0" normalizeH="0" baseline="0" noProof="0" dirty="0">
                <a:ln>
                  <a:noFill/>
                </a:ln>
                <a:solidFill>
                  <a:prstClr val="white"/>
                </a:solidFill>
                <a:effectLst/>
                <a:uLnTx/>
                <a:uFillTx/>
                <a:latin typeface="+mn-lt"/>
                <a:ea typeface="+mj-ea"/>
                <a:cs typeface="Arial"/>
              </a:rPr>
              <a:t>Tema staden</a:t>
            </a:r>
          </a:p>
        </p:txBody>
      </p:sp>
    </p:spTree>
    <p:extLst>
      <p:ext uri="{BB962C8B-B14F-4D97-AF65-F5344CB8AC3E}">
        <p14:creationId xmlns:p14="http://schemas.microsoft.com/office/powerpoint/2010/main" val="3038338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2">
            <a:extLst>
              <a:ext uri="{FF2B5EF4-FFF2-40B4-BE49-F238E27FC236}">
                <a16:creationId xmlns:a16="http://schemas.microsoft.com/office/drawing/2014/main" id="{77575F82-24B2-9673-84ED-B96D6C70272E}"/>
              </a:ext>
            </a:extLst>
          </p:cNvPr>
          <p:cNvSpPr txBox="1">
            <a:spLocks/>
          </p:cNvSpPr>
          <p:nvPr/>
        </p:nvSpPr>
        <p:spPr>
          <a:xfrm>
            <a:off x="540620" y="604710"/>
            <a:ext cx="11398772" cy="443198"/>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000" b="1" kern="1200" baseline="0">
                <a:solidFill>
                  <a:schemeClr val="tx1"/>
                </a:solidFill>
                <a:latin typeface="+mj-lt"/>
                <a:ea typeface="+mj-ea"/>
                <a:cs typeface="+mj-cs"/>
              </a:defRPr>
            </a:lvl1pPr>
          </a:lstStyle>
          <a:p>
            <a:r>
              <a:rPr lang="sv-SE" sz="3200" dirty="0">
                <a:cs typeface="Arial"/>
              </a:rPr>
              <a:t>Status för uppdraget, med- och motgång	</a:t>
            </a:r>
            <a:r>
              <a:rPr lang="sv-SE" sz="1200" dirty="0"/>
              <a:t>	</a:t>
            </a:r>
            <a:r>
              <a:rPr lang="sv-SE" sz="1200" b="0" dirty="0"/>
              <a:t>Tid: ca 15 min</a:t>
            </a:r>
            <a:r>
              <a:rPr lang="sv-SE" sz="1600" b="0" dirty="0"/>
              <a:t> </a:t>
            </a:r>
          </a:p>
        </p:txBody>
      </p:sp>
      <p:sp>
        <p:nvSpPr>
          <p:cNvPr id="7" name="textruta 6">
            <a:extLst>
              <a:ext uri="{FF2B5EF4-FFF2-40B4-BE49-F238E27FC236}">
                <a16:creationId xmlns:a16="http://schemas.microsoft.com/office/drawing/2014/main" id="{EA4BE6EB-11B9-75F2-7480-0EAF4E710169}"/>
              </a:ext>
            </a:extLst>
          </p:cNvPr>
          <p:cNvSpPr txBox="1"/>
          <p:nvPr/>
        </p:nvSpPr>
        <p:spPr>
          <a:xfrm>
            <a:off x="959666" y="4290502"/>
            <a:ext cx="1893467"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ea typeface="+mn-ea"/>
                <a:cs typeface="+mn-cs"/>
              </a:rPr>
              <a:t>Medgång, möjligheter:</a:t>
            </a:r>
          </a:p>
          <a:p>
            <a:pPr marL="285750" marR="0" lvl="0" indent="-28575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1400" b="0" i="0" u="none" strike="noStrike" kern="1200" cap="none" spc="0" normalizeH="0" baseline="0" noProof="0" dirty="0">
                <a:ln>
                  <a:noFill/>
                </a:ln>
                <a:solidFill>
                  <a:prstClr val="black"/>
                </a:solidFill>
                <a:effectLst/>
                <a:uLnTx/>
                <a:uFillTx/>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1400" b="0" i="0" u="none" strike="noStrike" kern="1200" cap="none" spc="0" normalizeH="0" baseline="0" noProof="0" dirty="0">
                <a:ln>
                  <a:noFill/>
                </a:ln>
                <a:solidFill>
                  <a:prstClr val="black"/>
                </a:solidFill>
                <a:effectLst/>
                <a:uLnTx/>
                <a:uFillTx/>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1400" b="0" i="0" u="none" strike="noStrike" kern="1200" cap="none" spc="0" normalizeH="0" baseline="0" noProof="0" dirty="0">
                <a:ln>
                  <a:noFill/>
                </a:ln>
                <a:solidFill>
                  <a:prstClr val="black"/>
                </a:solidFill>
                <a:effectLst/>
                <a:uLnTx/>
                <a:uFillTx/>
                <a:ea typeface="+mn-ea"/>
                <a:cs typeface="+mn-cs"/>
              </a:rPr>
              <a:t>Etc.</a:t>
            </a:r>
          </a:p>
        </p:txBody>
      </p:sp>
      <p:sp>
        <p:nvSpPr>
          <p:cNvPr id="8" name="textruta 7">
            <a:extLst>
              <a:ext uri="{FF2B5EF4-FFF2-40B4-BE49-F238E27FC236}">
                <a16:creationId xmlns:a16="http://schemas.microsoft.com/office/drawing/2014/main" id="{D054657D-3A60-7E5E-AB42-AE6A3ABBC563}"/>
              </a:ext>
            </a:extLst>
          </p:cNvPr>
          <p:cNvSpPr txBox="1"/>
          <p:nvPr/>
        </p:nvSpPr>
        <p:spPr>
          <a:xfrm>
            <a:off x="5368353" y="5068864"/>
            <a:ext cx="54633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ea typeface="+mn-ea"/>
                <a:cs typeface="+mn-cs"/>
              </a:rPr>
              <a:t>Motgång, utmaningar (ange gärna om du kan påverka din utmaning):</a:t>
            </a:r>
          </a:p>
          <a:p>
            <a:pPr marL="285750" marR="0" lvl="0" indent="-28575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1400" b="0" i="0" u="none" strike="noStrike" kern="1200" cap="none" spc="0" normalizeH="0" baseline="0" noProof="0" dirty="0">
                <a:ln>
                  <a:noFill/>
                </a:ln>
                <a:solidFill>
                  <a:prstClr val="black"/>
                </a:solidFill>
                <a:effectLst/>
                <a:uLnTx/>
                <a:uFillTx/>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1400" b="0" i="0" u="none" strike="noStrike" kern="1200" cap="none" spc="0" normalizeH="0" baseline="0" noProof="0" dirty="0">
                <a:ln>
                  <a:noFill/>
                </a:ln>
                <a:solidFill>
                  <a:prstClr val="black"/>
                </a:solidFill>
                <a:effectLst/>
                <a:uLnTx/>
                <a:uFillTx/>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1400" b="0" i="0" u="none" strike="noStrike" kern="1200" cap="none" spc="0" normalizeH="0" baseline="0" noProof="0" dirty="0">
                <a:ln>
                  <a:noFill/>
                </a:ln>
                <a:solidFill>
                  <a:prstClr val="black"/>
                </a:solidFill>
                <a:effectLst/>
                <a:uLnTx/>
                <a:uFillTx/>
                <a:ea typeface="+mn-ea"/>
                <a:cs typeface="+mn-cs"/>
              </a:rPr>
              <a:t>Etc.</a:t>
            </a:r>
          </a:p>
        </p:txBody>
      </p:sp>
      <p:sp>
        <p:nvSpPr>
          <p:cNvPr id="9" name="textruta 8">
            <a:extLst>
              <a:ext uri="{FF2B5EF4-FFF2-40B4-BE49-F238E27FC236}">
                <a16:creationId xmlns:a16="http://schemas.microsoft.com/office/drawing/2014/main" id="{A6AB1007-55FE-D8F3-AAEA-3DB0D5331FE7}"/>
              </a:ext>
            </a:extLst>
          </p:cNvPr>
          <p:cNvSpPr txBox="1"/>
          <p:nvPr/>
        </p:nvSpPr>
        <p:spPr>
          <a:xfrm>
            <a:off x="540620" y="2244332"/>
            <a:ext cx="7395501" cy="738664"/>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sv-SE" sz="1400" b="0" i="0" u="none" strike="noStrike" kern="1200" cap="none" spc="0" normalizeH="0" baseline="0" noProof="0" dirty="0">
                <a:ln>
                  <a:noFill/>
                </a:ln>
                <a:solidFill>
                  <a:prstClr val="black"/>
                </a:solidFill>
                <a:effectLst/>
                <a:uLnTx/>
                <a:uFillTx/>
                <a:ea typeface="+mn-ea"/>
                <a:cs typeface="+mn-cs"/>
              </a:rPr>
              <a:t>För ert uppdrag, vart har ni</a:t>
            </a:r>
            <a:r>
              <a:rPr kumimoji="0" lang="sv-SE" sz="1400" b="1" i="0" u="none" strike="noStrike" kern="1200" cap="none" spc="0" normalizeH="0" baseline="0" noProof="0" dirty="0">
                <a:ln>
                  <a:noFill/>
                </a:ln>
                <a:solidFill>
                  <a:prstClr val="black"/>
                </a:solidFill>
                <a:effectLst/>
                <a:uLnTx/>
                <a:uFillTx/>
                <a:ea typeface="+mn-ea"/>
                <a:cs typeface="+mn-cs"/>
              </a:rPr>
              <a:t> medgång</a:t>
            </a:r>
            <a:r>
              <a:rPr kumimoji="0" lang="sv-SE" sz="1400" b="0" i="0" u="none" strike="noStrike" kern="1200" cap="none" spc="0" normalizeH="0" baseline="0" noProof="0" dirty="0">
                <a:ln>
                  <a:noFill/>
                </a:ln>
                <a:solidFill>
                  <a:prstClr val="black"/>
                </a:solidFill>
                <a:effectLst/>
                <a:uLnTx/>
                <a:uFillTx/>
                <a:ea typeface="+mn-ea"/>
                <a:cs typeface="+mn-cs"/>
              </a:rPr>
              <a:t>, möjligheter? Addera de möjligheter ni ser som kan hjälpa er i de uppdrag ni har. Fortsätt på lista nedan. (ungefär 5 min)</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sv-SE" sz="1400" b="0" i="0" u="none" strike="noStrike" kern="1200" cap="none" spc="0" normalizeH="0" baseline="0" noProof="0" dirty="0">
                <a:ln>
                  <a:noFill/>
                </a:ln>
                <a:solidFill>
                  <a:prstClr val="black"/>
                </a:solidFill>
                <a:effectLst/>
                <a:uLnTx/>
                <a:uFillTx/>
                <a:ea typeface="+mn-ea"/>
                <a:cs typeface="+mn-cs"/>
              </a:rPr>
              <a:t>Vart har ni utmaningar, </a:t>
            </a:r>
            <a:r>
              <a:rPr kumimoji="0" lang="sv-SE" sz="1400" b="1" i="0" u="none" strike="noStrike" kern="1200" cap="none" spc="0" normalizeH="0" baseline="0" noProof="0" dirty="0">
                <a:ln>
                  <a:noFill/>
                </a:ln>
                <a:solidFill>
                  <a:prstClr val="black"/>
                </a:solidFill>
                <a:effectLst/>
                <a:uLnTx/>
                <a:uFillTx/>
                <a:ea typeface="+mn-ea"/>
                <a:cs typeface="+mn-cs"/>
              </a:rPr>
              <a:t>motgång </a:t>
            </a:r>
            <a:r>
              <a:rPr kumimoji="0" lang="sv-SE" sz="1400" b="0" i="0" u="none" strike="noStrike" kern="1200" cap="none" spc="0" normalizeH="0" baseline="0" noProof="0" dirty="0">
                <a:ln>
                  <a:noFill/>
                </a:ln>
                <a:solidFill>
                  <a:prstClr val="black"/>
                </a:solidFill>
                <a:effectLst/>
                <a:uLnTx/>
                <a:uFillTx/>
                <a:ea typeface="+mn-ea"/>
                <a:cs typeface="+mn-cs"/>
              </a:rPr>
              <a:t>som påverkar ert uppdrag? (ungefär 10 min)</a:t>
            </a:r>
          </a:p>
        </p:txBody>
      </p:sp>
      <p:sp>
        <p:nvSpPr>
          <p:cNvPr id="10" name="textruta 9">
            <a:extLst>
              <a:ext uri="{FF2B5EF4-FFF2-40B4-BE49-F238E27FC236}">
                <a16:creationId xmlns:a16="http://schemas.microsoft.com/office/drawing/2014/main" id="{61E61B18-C53F-91BD-DCE6-F3ADE4B45A9D}"/>
              </a:ext>
            </a:extLst>
          </p:cNvPr>
          <p:cNvSpPr txBox="1"/>
          <p:nvPr/>
        </p:nvSpPr>
        <p:spPr>
          <a:xfrm>
            <a:off x="540620" y="1265917"/>
            <a:ext cx="11016925" cy="738664"/>
          </a:xfrm>
          <a:prstGeom prst="rect">
            <a:avLst/>
          </a:prstGeom>
          <a:solidFill>
            <a:schemeClr val="accent4"/>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ea typeface="+mn-ea"/>
                <a:cs typeface="+mn-cs"/>
              </a:rPr>
              <a:t>Uppdraget </a:t>
            </a:r>
            <a:r>
              <a:rPr kumimoji="0" lang="sv-SE" sz="1400" b="0" i="0" u="none" strike="noStrike" kern="1200" cap="none" spc="0" normalizeH="0" baseline="0" noProof="0" dirty="0">
                <a:ln>
                  <a:noFill/>
                </a:ln>
                <a:solidFill>
                  <a:prstClr val="white"/>
                </a:solidFill>
                <a:effectLst/>
                <a:uLnTx/>
                <a:uFillTx/>
                <a:ea typeface="+mn-ea"/>
                <a:cs typeface="+mn-cs"/>
              </a:rPr>
              <a:t>(</a:t>
            </a:r>
            <a:r>
              <a:rPr kumimoji="0" lang="sv-SE" sz="1400" b="0" i="1" u="none" strike="noStrike" kern="1200" cap="none" spc="0" normalizeH="0" baseline="0" noProof="0" dirty="0">
                <a:ln>
                  <a:noFill/>
                </a:ln>
                <a:solidFill>
                  <a:prstClr val="white"/>
                </a:solidFill>
                <a:effectLst/>
                <a:uLnTx/>
                <a:uFillTx/>
                <a:ea typeface="+mn-ea"/>
                <a:cs typeface="+mn-cs"/>
              </a:rPr>
              <a:t>klipp in uppdraget från verksamhetsplanen</a:t>
            </a:r>
            <a:r>
              <a:rPr kumimoji="0" lang="sv-SE" sz="1400" b="0" i="0" u="none" strike="noStrike" kern="1200" cap="none" spc="0" normalizeH="0" baseline="0" noProof="0" dirty="0">
                <a:ln>
                  <a:noFill/>
                </a:ln>
                <a:solidFill>
                  <a:prstClr val="white"/>
                </a:solidFill>
                <a:effectLst/>
                <a:uLnTx/>
                <a:uFillTx/>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dirty="0">
              <a:ln>
                <a:noFill/>
              </a:ln>
              <a:solidFill>
                <a:prstClr val="white"/>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dirty="0">
              <a:ln>
                <a:noFill/>
              </a:ln>
              <a:solidFill>
                <a:srgbClr val="A61380">
                  <a:lumMod val="75000"/>
                </a:srgbClr>
              </a:solidFill>
              <a:effectLst/>
              <a:uLnTx/>
              <a:uFillTx/>
              <a:ea typeface="+mn-ea"/>
              <a:cs typeface="+mn-cs"/>
            </a:endParaRPr>
          </a:p>
        </p:txBody>
      </p:sp>
      <p:sp>
        <p:nvSpPr>
          <p:cNvPr id="12" name="Högerpil 9">
            <a:extLst>
              <a:ext uri="{FF2B5EF4-FFF2-40B4-BE49-F238E27FC236}">
                <a16:creationId xmlns:a16="http://schemas.microsoft.com/office/drawing/2014/main" id="{DF398F27-2FA6-38F9-B699-A9F4DF5195FF}"/>
              </a:ext>
            </a:extLst>
          </p:cNvPr>
          <p:cNvSpPr/>
          <p:nvPr/>
        </p:nvSpPr>
        <p:spPr>
          <a:xfrm>
            <a:off x="928320" y="3402020"/>
            <a:ext cx="3422072" cy="549790"/>
          </a:xfrm>
          <a:prstGeom prst="rightArrow">
            <a:avLst/>
          </a:prstGeom>
          <a:solidFill>
            <a:schemeClr val="accent5"/>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r>
              <a:rPr lang="sv-SE" sz="1200" b="1" dirty="0">
                <a:solidFill>
                  <a:prstClr val="white"/>
                </a:solidFill>
              </a:rPr>
              <a:t>Medgång</a:t>
            </a:r>
          </a:p>
        </p:txBody>
      </p:sp>
      <p:sp>
        <p:nvSpPr>
          <p:cNvPr id="13" name="Högerpil 18">
            <a:extLst>
              <a:ext uri="{FF2B5EF4-FFF2-40B4-BE49-F238E27FC236}">
                <a16:creationId xmlns:a16="http://schemas.microsoft.com/office/drawing/2014/main" id="{0A2B1E50-2627-237E-4D17-F0AA6DEC2756}"/>
              </a:ext>
            </a:extLst>
          </p:cNvPr>
          <p:cNvSpPr/>
          <p:nvPr/>
        </p:nvSpPr>
        <p:spPr>
          <a:xfrm flipH="1">
            <a:off x="5206873" y="3968937"/>
            <a:ext cx="3857469" cy="552671"/>
          </a:xfrm>
          <a:prstGeom prst="rightArrow">
            <a:avLst/>
          </a:prstGeom>
          <a:solidFill>
            <a:srgbClr val="FF5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1200" b="1" dirty="0">
                <a:solidFill>
                  <a:prstClr val="white"/>
                </a:solidFill>
              </a:rPr>
              <a:t>Motgång</a:t>
            </a:r>
          </a:p>
        </p:txBody>
      </p:sp>
    </p:spTree>
    <p:extLst>
      <p:ext uri="{BB962C8B-B14F-4D97-AF65-F5344CB8AC3E}">
        <p14:creationId xmlns:p14="http://schemas.microsoft.com/office/powerpoint/2010/main" val="263438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2">
            <a:extLst>
              <a:ext uri="{FF2B5EF4-FFF2-40B4-BE49-F238E27FC236}">
                <a16:creationId xmlns:a16="http://schemas.microsoft.com/office/drawing/2014/main" id="{03CF34F5-135C-380A-7361-9AABAC53435F}"/>
              </a:ext>
            </a:extLst>
          </p:cNvPr>
          <p:cNvSpPr txBox="1">
            <a:spLocks/>
          </p:cNvSpPr>
          <p:nvPr/>
        </p:nvSpPr>
        <p:spPr>
          <a:xfrm>
            <a:off x="640828" y="457975"/>
            <a:ext cx="11398772" cy="830997"/>
          </a:xfrm>
          <a:prstGeom prst="rect">
            <a:avLst/>
          </a:prstGeom>
        </p:spPr>
        <p:txBody>
          <a:bodyPr vert="horz" wrap="square" lIns="0" tIns="0" rIns="0" bIns="0" rtlCol="0" anchor="b">
            <a:spAutoFit/>
          </a:bodyPr>
          <a:lstStyle>
            <a:lvl1pPr algn="l" defTabSz="1219170" rtl="0" eaLnBrk="1" latinLnBrk="0" hangingPunct="1">
              <a:lnSpc>
                <a:spcPct val="90000"/>
              </a:lnSpc>
              <a:spcBef>
                <a:spcPct val="0"/>
              </a:spcBef>
              <a:buNone/>
              <a:defRPr sz="4000" b="1" kern="1200" baseline="0">
                <a:solidFill>
                  <a:schemeClr val="tx1"/>
                </a:solidFill>
                <a:latin typeface="+mj-lt"/>
                <a:ea typeface="+mj-ea"/>
                <a:cs typeface="+mj-cs"/>
              </a:defRPr>
            </a:lvl1pPr>
          </a:lstStyle>
          <a:p>
            <a:r>
              <a:rPr lang="sv-SE" sz="3200" dirty="0">
                <a:cs typeface="Arial"/>
              </a:rPr>
              <a:t>Status för uppdraget (forts.)	</a:t>
            </a:r>
            <a:r>
              <a:rPr lang="sv-SE" sz="2800" dirty="0"/>
              <a:t>			     			</a:t>
            </a:r>
            <a:endParaRPr lang="sv-SE" sz="2800" b="0" dirty="0"/>
          </a:p>
        </p:txBody>
      </p:sp>
      <p:sp>
        <p:nvSpPr>
          <p:cNvPr id="5" name="textruta 4">
            <a:extLst>
              <a:ext uri="{FF2B5EF4-FFF2-40B4-BE49-F238E27FC236}">
                <a16:creationId xmlns:a16="http://schemas.microsoft.com/office/drawing/2014/main" id="{2C2E995F-CFD0-B849-1F83-CC540BE04F01}"/>
              </a:ext>
            </a:extLst>
          </p:cNvPr>
          <p:cNvSpPr txBox="1"/>
          <p:nvPr/>
        </p:nvSpPr>
        <p:spPr>
          <a:xfrm>
            <a:off x="640828" y="1452082"/>
            <a:ext cx="8725538" cy="3539430"/>
          </a:xfrm>
          <a:prstGeom prst="rect">
            <a:avLst/>
          </a:prstGeom>
          <a:noFill/>
        </p:spPr>
        <p:txBody>
          <a:bodyPr wrap="square" rtlCol="0">
            <a:spAutoFit/>
          </a:bodyPr>
          <a:lstStyle/>
          <a:p>
            <a:pPr marL="360363" marR="0" lvl="0" indent="-360363"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ea typeface="+mn-ea"/>
                <a:cs typeface="+mn-cs"/>
              </a:rPr>
              <a:t>4. </a:t>
            </a:r>
            <a:r>
              <a:rPr kumimoji="0" lang="sv-SE" sz="1400" b="1" i="0" u="none" strike="noStrike" kern="1200" cap="none" spc="0" normalizeH="0" baseline="0" noProof="0" dirty="0">
                <a:ln>
                  <a:noFill/>
                </a:ln>
                <a:solidFill>
                  <a:prstClr val="black"/>
                </a:solidFill>
                <a:effectLst/>
                <a:uLnTx/>
                <a:uFillTx/>
                <a:ea typeface="+mn-ea"/>
                <a:cs typeface="+mn-cs"/>
              </a:rPr>
              <a:t>	Fokusera på listan med möjligheter som ni skapade på föregående sida</a:t>
            </a:r>
            <a:r>
              <a:rPr kumimoji="0" lang="sv-SE" sz="1400" b="0" i="0" u="none" strike="noStrike" kern="1200" cap="none" spc="0" normalizeH="0" baseline="0" noProof="0" dirty="0">
                <a:ln>
                  <a:noFill/>
                </a:ln>
                <a:solidFill>
                  <a:prstClr val="black"/>
                </a:solidFill>
                <a:effectLst/>
                <a:uLnTx/>
                <a:uFillTx/>
                <a:ea typeface="+mn-ea"/>
                <a:cs typeface="+mn-cs"/>
              </a:rPr>
              <a:t>. Hur kan ni dra nytta av dessa möjligheter?</a:t>
            </a:r>
          </a:p>
          <a:p>
            <a:pPr marL="0" marR="0" lvl="0" indent="0" algn="l" defTabSz="914400" rtl="0" eaLnBrk="1" fontAlgn="auto" latinLnBrk="0" hangingPunct="1">
              <a:lnSpc>
                <a:spcPct val="100000"/>
              </a:lnSpc>
              <a:spcBef>
                <a:spcPts val="0"/>
              </a:spcBef>
              <a:spcAft>
                <a:spcPts val="0"/>
              </a:spcAft>
              <a:buClrTx/>
              <a:buSzTx/>
              <a:buFontTx/>
              <a:buNone/>
              <a:tabLst>
                <a:tab pos="355600" algn="l"/>
              </a:tabLst>
              <a:defRPr/>
            </a:pPr>
            <a:r>
              <a:rPr kumimoji="0" lang="sv-SE" sz="1400" b="0" i="0" u="none" strike="noStrike" kern="1200" cap="none" spc="0" normalizeH="0" baseline="0" noProof="0" dirty="0">
                <a:ln>
                  <a:noFill/>
                </a:ln>
                <a:solidFill>
                  <a:prstClr val="black"/>
                </a:solidFill>
                <a:effectLst/>
                <a:uLnTx/>
                <a:uFillTx/>
                <a:ea typeface="+mn-ea"/>
                <a:cs typeface="+mn-cs"/>
              </a:rPr>
              <a:t>	</a:t>
            </a:r>
            <a:r>
              <a:rPr kumimoji="0" lang="sv-SE" sz="1400" b="0" i="1" u="none" strike="noStrike" kern="1200" cap="none" spc="0" normalizeH="0" baseline="0" noProof="0" dirty="0">
                <a:ln>
                  <a:noFill/>
                </a:ln>
                <a:effectLst/>
                <a:uLnTx/>
                <a:uFillTx/>
                <a:ea typeface="+mn-ea"/>
                <a:cs typeface="+mn-cs"/>
              </a:rPr>
              <a:t>Skriv en kort summering vad ni kommit fram till: </a:t>
            </a:r>
          </a:p>
          <a:p>
            <a:pPr marL="0" marR="0" lvl="0" indent="0" algn="l" defTabSz="914400" rtl="0" eaLnBrk="1" fontAlgn="auto" latinLnBrk="0" hangingPunct="1">
              <a:lnSpc>
                <a:spcPct val="100000"/>
              </a:lnSpc>
              <a:spcBef>
                <a:spcPts val="0"/>
              </a:spcBef>
              <a:spcAft>
                <a:spcPts val="0"/>
              </a:spcAft>
              <a:buClrTx/>
              <a:buSzTx/>
              <a:buFontTx/>
              <a:buNone/>
              <a:tabLst>
                <a:tab pos="355600" algn="l"/>
              </a:tabLst>
              <a:defRPr/>
            </a:pPr>
            <a:endParaRPr kumimoji="0" lang="sv-SE" sz="1400" b="0" i="1" u="none" strike="noStrike" kern="1200" cap="none" spc="0" normalizeH="0" baseline="0" noProof="0" dirty="0">
              <a:ln>
                <a:noFill/>
              </a:ln>
              <a:solidFill>
                <a:srgbClr val="A61380">
                  <a:lumMod val="75000"/>
                </a:srgbClr>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355600" algn="l"/>
              </a:tabLst>
              <a:defRPr/>
            </a:pPr>
            <a:endParaRPr kumimoji="0" lang="sv-SE" sz="1400" b="0" i="1" u="none" strike="noStrike" kern="1200" cap="none" spc="0" normalizeH="0" baseline="0" noProof="0" dirty="0">
              <a:ln>
                <a:noFill/>
              </a:ln>
              <a:solidFill>
                <a:prstClr val="black"/>
              </a:solidFill>
              <a:effectLst/>
              <a:uLnTx/>
              <a:uFillTx/>
              <a:ea typeface="+mn-ea"/>
              <a:cs typeface="+mn-cs"/>
            </a:endParaRPr>
          </a:p>
          <a:p>
            <a:pPr marL="363538" marR="0" lvl="0" indent="-363538" algn="l" defTabSz="914400" rtl="0" eaLnBrk="1" fontAlgn="auto" latinLnBrk="0" hangingPunct="1">
              <a:lnSpc>
                <a:spcPct val="100000"/>
              </a:lnSpc>
              <a:spcBef>
                <a:spcPts val="0"/>
              </a:spcBef>
              <a:spcAft>
                <a:spcPts val="0"/>
              </a:spcAft>
              <a:buClrTx/>
              <a:buSzTx/>
              <a:buFontTx/>
              <a:buNone/>
              <a:tabLst>
                <a:tab pos="355600" algn="l"/>
              </a:tabLst>
              <a:defRPr/>
            </a:pPr>
            <a:r>
              <a:rPr kumimoji="0" lang="sv-SE" sz="1400" b="0" i="0" u="none" strike="noStrike" kern="1200" cap="none" spc="0" normalizeH="0" baseline="0" noProof="0" dirty="0">
                <a:ln>
                  <a:noFill/>
                </a:ln>
                <a:solidFill>
                  <a:prstClr val="black"/>
                </a:solidFill>
                <a:effectLst/>
                <a:uLnTx/>
                <a:uFillTx/>
                <a:ea typeface="+mn-ea"/>
                <a:cs typeface="+mn-cs"/>
              </a:rPr>
              <a:t>5. </a:t>
            </a:r>
            <a:r>
              <a:rPr kumimoji="0" lang="sv-SE" sz="1400" b="0" i="1" u="none" strike="noStrike" kern="1200" cap="none" spc="0" normalizeH="0" baseline="0" noProof="0" dirty="0">
                <a:ln>
                  <a:noFill/>
                </a:ln>
                <a:solidFill>
                  <a:prstClr val="black"/>
                </a:solidFill>
                <a:effectLst/>
                <a:uLnTx/>
                <a:uFillTx/>
                <a:ea typeface="+mn-ea"/>
                <a:cs typeface="+mn-cs"/>
              </a:rPr>
              <a:t>	</a:t>
            </a:r>
            <a:r>
              <a:rPr kumimoji="0" lang="sv-SE" sz="1400" b="0" i="0" u="none" strike="noStrike" kern="1200" cap="none" spc="0" normalizeH="0" baseline="0" noProof="0" dirty="0">
                <a:ln>
                  <a:noFill/>
                </a:ln>
                <a:solidFill>
                  <a:prstClr val="black"/>
                </a:solidFill>
                <a:effectLst/>
                <a:uLnTx/>
                <a:uFillTx/>
                <a:ea typeface="+mn-ea"/>
                <a:cs typeface="+mn-cs"/>
              </a:rPr>
              <a:t>För de utmaningar ni har listat, hur kan ni </a:t>
            </a:r>
            <a:r>
              <a:rPr kumimoji="0" lang="sv-SE" sz="1400" b="1" i="0" u="none" strike="noStrike" kern="1200" cap="none" spc="0" normalizeH="0" baseline="0" noProof="0" dirty="0">
                <a:ln>
                  <a:noFill/>
                </a:ln>
                <a:solidFill>
                  <a:prstClr val="black"/>
                </a:solidFill>
                <a:effectLst/>
                <a:uLnTx/>
                <a:uFillTx/>
                <a:ea typeface="+mn-ea"/>
                <a:cs typeface="+mn-cs"/>
              </a:rPr>
              <a:t>möta dem och minska risken (går det att påverka eller bara att acceptera)</a:t>
            </a:r>
            <a:r>
              <a:rPr kumimoji="0" lang="sv-SE" sz="1400" b="0" i="0" u="none" strike="noStrike" kern="1200" cap="none" spc="0" normalizeH="0" baseline="0" noProof="0" dirty="0">
                <a:ln>
                  <a:noFill/>
                </a:ln>
                <a:solidFill>
                  <a:prstClr val="black"/>
                </a:solidFill>
                <a:effectLst/>
                <a:uLnTx/>
                <a:uFillTx/>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tab pos="355600" algn="l"/>
              </a:tabLst>
              <a:defRPr/>
            </a:pPr>
            <a:r>
              <a:rPr kumimoji="0" lang="sv-SE" sz="1400" b="0" i="0" u="none" strike="noStrike" kern="1200" cap="none" spc="0" normalizeH="0" baseline="0" noProof="0" dirty="0">
                <a:ln>
                  <a:noFill/>
                </a:ln>
                <a:solidFill>
                  <a:prstClr val="black"/>
                </a:solidFill>
                <a:effectLst/>
                <a:uLnTx/>
                <a:uFillTx/>
                <a:ea typeface="+mn-ea"/>
                <a:cs typeface="+mn-cs"/>
              </a:rPr>
              <a:t>	</a:t>
            </a:r>
            <a:r>
              <a:rPr kumimoji="0" lang="sv-SE" sz="1400" b="0" i="1" u="none" strike="noStrike" kern="1200" cap="none" spc="0" normalizeH="0" baseline="0" noProof="0" dirty="0">
                <a:ln>
                  <a:noFill/>
                </a:ln>
                <a:effectLst/>
                <a:uLnTx/>
                <a:uFillTx/>
                <a:ea typeface="+mn-ea"/>
                <a:cs typeface="+mn-cs"/>
              </a:rPr>
              <a:t>Skriv en kort summering vad ni kommit fram till: </a:t>
            </a:r>
          </a:p>
          <a:p>
            <a:pPr marL="342900" marR="0" lvl="0" indent="-342900" algn="l" defTabSz="914400" rtl="0" eaLnBrk="1" fontAlgn="auto" latinLnBrk="0" hangingPunct="1">
              <a:lnSpc>
                <a:spcPct val="100000"/>
              </a:lnSpc>
              <a:spcBef>
                <a:spcPts val="0"/>
              </a:spcBef>
              <a:spcAft>
                <a:spcPts val="0"/>
              </a:spcAft>
              <a:buClrTx/>
              <a:buSzTx/>
              <a:buFontTx/>
              <a:buAutoNum type="arabicPeriod" startAt="4"/>
              <a:tabLst/>
              <a:defRPr/>
            </a:pPr>
            <a:endParaRPr kumimoji="0" lang="sv-SE" sz="1400" b="0" i="0" u="none" strike="noStrike" kern="1200" cap="none" spc="0" normalizeH="0" baseline="0" noProof="0" dirty="0">
              <a:ln>
                <a:noFill/>
              </a:ln>
              <a:solidFill>
                <a:prstClr val="black"/>
              </a:solidFill>
              <a:effectLst/>
              <a:uLnTx/>
              <a:uFillTx/>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startAt="4"/>
              <a:tabLst/>
              <a:defRPr/>
            </a:pPr>
            <a:endParaRPr kumimoji="0" lang="sv-SE" sz="1400" b="0" i="0" u="none" strike="noStrike" kern="1200" cap="none" spc="0" normalizeH="0" baseline="0" noProof="0" dirty="0">
              <a:ln>
                <a:noFill/>
              </a:ln>
              <a:solidFill>
                <a:prstClr val="black"/>
              </a:solidFill>
              <a:effectLst/>
              <a:uLnTx/>
              <a:uFillTx/>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startAt="4"/>
              <a:tabLst/>
              <a:defRPr/>
            </a:pPr>
            <a:endParaRPr kumimoji="0" lang="sv-SE" sz="1400" b="0" i="0" u="none" strike="noStrike" kern="1200" cap="none" spc="0" normalizeH="0" baseline="0" noProof="0" dirty="0">
              <a:ln>
                <a:noFill/>
              </a:ln>
              <a:solidFill>
                <a:prstClr val="black"/>
              </a:solidFill>
              <a:effectLst/>
              <a:uLnTx/>
              <a:uFillTx/>
              <a:ea typeface="+mn-ea"/>
              <a:cs typeface="+mn-cs"/>
            </a:endParaRPr>
          </a:p>
          <a:p>
            <a:pPr marL="363538" marR="0" lvl="0" indent="-363538" algn="l" defTabSz="914400" rtl="0" eaLnBrk="1" fontAlgn="auto" latinLnBrk="0" hangingPunct="1">
              <a:lnSpc>
                <a:spcPct val="100000"/>
              </a:lnSpc>
              <a:spcBef>
                <a:spcPts val="0"/>
              </a:spcBef>
              <a:spcAft>
                <a:spcPts val="0"/>
              </a:spcAft>
              <a:buClrTx/>
              <a:buSzTx/>
              <a:buFontTx/>
              <a:buNone/>
              <a:tabLst>
                <a:tab pos="355600" algn="l"/>
              </a:tabLst>
              <a:defRPr/>
            </a:pPr>
            <a:r>
              <a:rPr kumimoji="0" lang="sv-SE" sz="1400" b="0" i="0" u="none" strike="noStrike" kern="1200" cap="none" spc="0" normalizeH="0" baseline="0" noProof="0" dirty="0">
                <a:ln>
                  <a:noFill/>
                </a:ln>
                <a:solidFill>
                  <a:prstClr val="black"/>
                </a:solidFill>
                <a:effectLst/>
                <a:uLnTx/>
                <a:uFillTx/>
                <a:ea typeface="+mn-ea"/>
                <a:cs typeface="+mn-cs"/>
              </a:rPr>
              <a:t>6. 	Det ni kom fram till i steg 4 och 5 ovan, är det något ni vill komplettera befintliga mål eller prioriterade områden med? </a:t>
            </a:r>
          </a:p>
          <a:p>
            <a:pPr marL="0" marR="0" lvl="0" indent="0" algn="l" defTabSz="914400" rtl="0" eaLnBrk="1" fontAlgn="auto" latinLnBrk="0" hangingPunct="1">
              <a:lnSpc>
                <a:spcPct val="100000"/>
              </a:lnSpc>
              <a:spcBef>
                <a:spcPts val="0"/>
              </a:spcBef>
              <a:spcAft>
                <a:spcPts val="0"/>
              </a:spcAft>
              <a:buClrTx/>
              <a:buSzTx/>
              <a:buFontTx/>
              <a:buNone/>
              <a:tabLst>
                <a:tab pos="355600" algn="l"/>
              </a:tabLst>
              <a:defRPr/>
            </a:pPr>
            <a:r>
              <a:rPr kumimoji="0" lang="sv-SE" sz="1400" b="0" i="1" u="none" strike="noStrike" kern="1200" cap="none" spc="0" normalizeH="0" baseline="0" noProof="0" dirty="0">
                <a:ln>
                  <a:noFill/>
                </a:ln>
                <a:solidFill>
                  <a:srgbClr val="A61380">
                    <a:lumMod val="75000"/>
                  </a:srgbClr>
                </a:solidFill>
                <a:effectLst/>
                <a:uLnTx/>
                <a:uFillTx/>
                <a:ea typeface="+mn-ea"/>
                <a:cs typeface="+mn-cs"/>
              </a:rPr>
              <a:t>	</a:t>
            </a:r>
            <a:r>
              <a:rPr kumimoji="0" lang="sv-SE" sz="1400" b="0" i="1" u="none" strike="noStrike" kern="1200" cap="none" spc="0" normalizeH="0" baseline="0" noProof="0" dirty="0">
                <a:ln>
                  <a:noFill/>
                </a:ln>
                <a:effectLst/>
                <a:uLnTx/>
                <a:uFillTx/>
                <a:ea typeface="+mn-ea"/>
                <a:cs typeface="+mn-cs"/>
              </a:rPr>
              <a:t>Skriv en kort summering vad ni kommit fram till: </a:t>
            </a:r>
          </a:p>
          <a:p>
            <a:pPr marL="342900" marR="0" lvl="0" indent="-342900" algn="l" defTabSz="914400" rtl="0" eaLnBrk="1" fontAlgn="auto" latinLnBrk="0" hangingPunct="1">
              <a:lnSpc>
                <a:spcPct val="100000"/>
              </a:lnSpc>
              <a:spcBef>
                <a:spcPts val="0"/>
              </a:spcBef>
              <a:spcAft>
                <a:spcPts val="0"/>
              </a:spcAft>
              <a:buClrTx/>
              <a:buSzTx/>
              <a:buFontTx/>
              <a:buAutoNum type="arabicPeriod" startAt="4"/>
              <a:tabLst/>
              <a:defRPr/>
            </a:pPr>
            <a:endParaRPr kumimoji="0" lang="sv-SE" sz="14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682947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a:extLst>
              <a:ext uri="{FF2B5EF4-FFF2-40B4-BE49-F238E27FC236}">
                <a16:creationId xmlns:a16="http://schemas.microsoft.com/office/drawing/2014/main" id="{7CF5965E-AF3B-0D9A-9D70-E2F468D80943}"/>
              </a:ext>
            </a:extLst>
          </p:cNvPr>
          <p:cNvGraphicFramePr>
            <a:graphicFrameLocks noGrp="1"/>
          </p:cNvGraphicFramePr>
          <p:nvPr>
            <p:extLst>
              <p:ext uri="{D42A27DB-BD31-4B8C-83A1-F6EECF244321}">
                <p14:modId xmlns:p14="http://schemas.microsoft.com/office/powerpoint/2010/main" val="1797561682"/>
              </p:ext>
            </p:extLst>
          </p:nvPr>
        </p:nvGraphicFramePr>
        <p:xfrm>
          <a:off x="368049" y="3240790"/>
          <a:ext cx="10832513" cy="2098040"/>
        </p:xfrm>
        <a:graphic>
          <a:graphicData uri="http://schemas.openxmlformats.org/drawingml/2006/table">
            <a:tbl>
              <a:tblPr firstRow="1" bandRow="1">
                <a:tableStyleId>{0505E3EF-67EA-436B-97B2-0124C06EBD24}</a:tableStyleId>
              </a:tblPr>
              <a:tblGrid>
                <a:gridCol w="1317258">
                  <a:extLst>
                    <a:ext uri="{9D8B030D-6E8A-4147-A177-3AD203B41FA5}">
                      <a16:colId xmlns:a16="http://schemas.microsoft.com/office/drawing/2014/main" val="1852889194"/>
                    </a:ext>
                  </a:extLst>
                </a:gridCol>
                <a:gridCol w="2244545">
                  <a:extLst>
                    <a:ext uri="{9D8B030D-6E8A-4147-A177-3AD203B41FA5}">
                      <a16:colId xmlns:a16="http://schemas.microsoft.com/office/drawing/2014/main" val="202348942"/>
                    </a:ext>
                  </a:extLst>
                </a:gridCol>
                <a:gridCol w="2244545">
                  <a:extLst>
                    <a:ext uri="{9D8B030D-6E8A-4147-A177-3AD203B41FA5}">
                      <a16:colId xmlns:a16="http://schemas.microsoft.com/office/drawing/2014/main" val="2784439997"/>
                    </a:ext>
                  </a:extLst>
                </a:gridCol>
                <a:gridCol w="5026165">
                  <a:extLst>
                    <a:ext uri="{9D8B030D-6E8A-4147-A177-3AD203B41FA5}">
                      <a16:colId xmlns:a16="http://schemas.microsoft.com/office/drawing/2014/main" val="72508451"/>
                    </a:ext>
                  </a:extLst>
                </a:gridCol>
              </a:tblGrid>
              <a:tr h="444116">
                <a:tc>
                  <a:txBody>
                    <a:bodyPr/>
                    <a:lstStyle/>
                    <a:p>
                      <a:r>
                        <a:rPr lang="sv-SE" sz="1100" dirty="0"/>
                        <a:t>Mål eller prioriterat område</a:t>
                      </a:r>
                    </a:p>
                  </a:txBody>
                  <a:tcPr/>
                </a:tc>
                <a:tc>
                  <a:txBody>
                    <a:bodyPr/>
                    <a:lstStyle/>
                    <a:p>
                      <a:pPr marL="0" marR="0" lvl="0" indent="0" algn="l" defTabSz="609491" rtl="0" eaLnBrk="1" fontAlgn="auto" latinLnBrk="0" hangingPunct="1">
                        <a:lnSpc>
                          <a:spcPct val="100000"/>
                        </a:lnSpc>
                        <a:spcBef>
                          <a:spcPts val="0"/>
                        </a:spcBef>
                        <a:spcAft>
                          <a:spcPts val="0"/>
                        </a:spcAft>
                        <a:buClrTx/>
                        <a:buSzTx/>
                        <a:buFontTx/>
                        <a:buNone/>
                        <a:tabLst/>
                        <a:defRPr/>
                      </a:pPr>
                      <a:r>
                        <a:rPr lang="sv-SE" sz="1100" dirty="0"/>
                        <a:t>Hur upplever du arbetet just nu (nuläget)? Addera symbol!</a:t>
                      </a:r>
                    </a:p>
                    <a:p>
                      <a:endParaRPr lang="sv-SE" sz="1100" dirty="0"/>
                    </a:p>
                  </a:txBody>
                  <a:tcPr/>
                </a:tc>
                <a:tc>
                  <a:txBody>
                    <a:bodyPr/>
                    <a:lstStyle/>
                    <a:p>
                      <a:pPr marL="0" marR="0" lvl="0" indent="0" algn="l" defTabSz="609491" rtl="0" eaLnBrk="1" fontAlgn="auto" latinLnBrk="0" hangingPunct="1">
                        <a:lnSpc>
                          <a:spcPct val="100000"/>
                        </a:lnSpc>
                        <a:spcBef>
                          <a:spcPts val="0"/>
                        </a:spcBef>
                        <a:spcAft>
                          <a:spcPts val="0"/>
                        </a:spcAft>
                        <a:buClrTx/>
                        <a:buSzTx/>
                        <a:buFontTx/>
                        <a:buNone/>
                        <a:tabLst/>
                        <a:defRPr/>
                      </a:pPr>
                      <a:r>
                        <a:rPr lang="sv-SE" sz="1100" dirty="0"/>
                        <a:t>Håller planen för målet eller det prioriterade området? Addera symbol! </a:t>
                      </a:r>
                    </a:p>
                    <a:p>
                      <a:endParaRPr lang="sv-SE" sz="1100" dirty="0"/>
                    </a:p>
                  </a:txBody>
                  <a:tcPr/>
                </a:tc>
                <a:tc>
                  <a:txBody>
                    <a:bodyPr/>
                    <a:lstStyle/>
                    <a:p>
                      <a:pPr marL="0" marR="0" lvl="0" indent="0" algn="l" defTabSz="609491" rtl="0" eaLnBrk="1" fontAlgn="auto" latinLnBrk="0" hangingPunct="1">
                        <a:lnSpc>
                          <a:spcPct val="100000"/>
                        </a:lnSpc>
                        <a:spcBef>
                          <a:spcPts val="0"/>
                        </a:spcBef>
                        <a:spcAft>
                          <a:spcPts val="0"/>
                        </a:spcAft>
                        <a:buClrTx/>
                        <a:buSzTx/>
                        <a:buFontTx/>
                        <a:buNone/>
                        <a:tabLst/>
                        <a:defRPr/>
                      </a:pPr>
                      <a:r>
                        <a:rPr lang="sv-SE" sz="1100" dirty="0"/>
                        <a:t>Beskriv i text</a:t>
                      </a:r>
                      <a:r>
                        <a:rPr lang="sv-SE" sz="1100" baseline="0" dirty="0"/>
                        <a:t> </a:t>
                      </a:r>
                      <a:r>
                        <a:rPr lang="sv-SE" sz="1100" dirty="0"/>
                        <a:t>varför du valt denna symbol. Vad</a:t>
                      </a:r>
                      <a:r>
                        <a:rPr lang="sv-SE" sz="1100" baseline="0" dirty="0"/>
                        <a:t> behöver du för ditt fortsatta arbete för att lyckas?</a:t>
                      </a:r>
                      <a:endParaRPr lang="sv-SE" sz="1100" dirty="0"/>
                    </a:p>
                  </a:txBody>
                  <a:tcPr/>
                </a:tc>
                <a:extLst>
                  <a:ext uri="{0D108BD9-81ED-4DB2-BD59-A6C34878D82A}">
                    <a16:rowId xmlns:a16="http://schemas.microsoft.com/office/drawing/2014/main" val="1638098428"/>
                  </a:ext>
                </a:extLst>
              </a:tr>
              <a:tr h="373018">
                <a:tc>
                  <a:txBody>
                    <a:bodyPr/>
                    <a:lstStyle/>
                    <a:p>
                      <a:pPr>
                        <a:spcAft>
                          <a:spcPts val="0"/>
                        </a:spcAft>
                      </a:pPr>
                      <a:endParaRPr lang="sv-SE" sz="1100" b="1" dirty="0">
                        <a:solidFill>
                          <a:schemeClr val="accent4"/>
                        </a:solidFill>
                      </a:endParaRPr>
                    </a:p>
                    <a:p>
                      <a:pPr>
                        <a:spcAft>
                          <a:spcPts val="0"/>
                        </a:spcAft>
                      </a:pPr>
                      <a:endParaRPr lang="sv-SE" sz="1100" b="1" dirty="0">
                        <a:solidFill>
                          <a:schemeClr val="accent4"/>
                        </a:solidFill>
                      </a:endParaRPr>
                    </a:p>
                    <a:p>
                      <a:pPr>
                        <a:spcAft>
                          <a:spcPts val="0"/>
                        </a:spcAft>
                      </a:pPr>
                      <a:endParaRPr lang="sv-SE" sz="1100" b="1" dirty="0">
                        <a:solidFill>
                          <a:schemeClr val="accent4"/>
                        </a:solidFill>
                      </a:endParaRPr>
                    </a:p>
                  </a:txBody>
                  <a:tcPr>
                    <a:noFill/>
                  </a:tcPr>
                </a:tc>
                <a:tc>
                  <a:txBody>
                    <a:bodyPr/>
                    <a:lstStyle/>
                    <a:p>
                      <a:endParaRPr lang="sv-SE" sz="1100" kern="1200" dirty="0">
                        <a:solidFill>
                          <a:schemeClr val="dk1"/>
                        </a:solidFill>
                        <a:latin typeface="+mn-lt"/>
                        <a:ea typeface="+mn-ea"/>
                        <a:cs typeface="+mn-cs"/>
                      </a:endParaRPr>
                    </a:p>
                  </a:txBody>
                  <a:tcPr>
                    <a:noFill/>
                  </a:tcPr>
                </a:tc>
                <a:tc>
                  <a:txBody>
                    <a:bodyPr/>
                    <a:lstStyle/>
                    <a:p>
                      <a:endParaRPr lang="sv-SE" sz="1100" kern="1200" dirty="0">
                        <a:solidFill>
                          <a:schemeClr val="dk1"/>
                        </a:solidFill>
                        <a:latin typeface="+mn-lt"/>
                        <a:ea typeface="+mn-ea"/>
                        <a:cs typeface="+mn-cs"/>
                      </a:endParaRPr>
                    </a:p>
                  </a:txBody>
                  <a:tcPr>
                    <a:noFill/>
                  </a:tcPr>
                </a:tc>
                <a:tc>
                  <a:txBody>
                    <a:bodyPr/>
                    <a:lstStyle/>
                    <a:p>
                      <a:endParaRPr lang="sv-SE" sz="1100" kern="1200" dirty="0">
                        <a:solidFill>
                          <a:schemeClr val="dk1"/>
                        </a:solidFill>
                        <a:latin typeface="+mn-lt"/>
                        <a:ea typeface="+mn-ea"/>
                        <a:cs typeface="+mn-cs"/>
                      </a:endParaRPr>
                    </a:p>
                  </a:txBody>
                  <a:tcPr>
                    <a:noFill/>
                  </a:tcPr>
                </a:tc>
                <a:extLst>
                  <a:ext uri="{0D108BD9-81ED-4DB2-BD59-A6C34878D82A}">
                    <a16:rowId xmlns:a16="http://schemas.microsoft.com/office/drawing/2014/main" val="2559681272"/>
                  </a:ext>
                </a:extLst>
              </a:tr>
              <a:tr h="370840">
                <a:tc>
                  <a:txBody>
                    <a:bodyPr/>
                    <a:lstStyle/>
                    <a:p>
                      <a:endParaRPr lang="sv-SE" sz="1100" dirty="0"/>
                    </a:p>
                  </a:txBody>
                  <a:tcPr>
                    <a:noFill/>
                  </a:tcPr>
                </a:tc>
                <a:tc>
                  <a:txBody>
                    <a:bodyPr/>
                    <a:lstStyle/>
                    <a:p>
                      <a:endParaRPr lang="sv-SE" sz="1100" dirty="0"/>
                    </a:p>
                  </a:txBody>
                  <a:tcPr>
                    <a:noFill/>
                  </a:tcPr>
                </a:tc>
                <a:tc>
                  <a:txBody>
                    <a:bodyPr/>
                    <a:lstStyle/>
                    <a:p>
                      <a:endParaRPr lang="sv-SE" sz="1100" dirty="0"/>
                    </a:p>
                  </a:txBody>
                  <a:tcPr>
                    <a:noFill/>
                  </a:tcPr>
                </a:tc>
                <a:tc>
                  <a:txBody>
                    <a:bodyPr/>
                    <a:lstStyle/>
                    <a:p>
                      <a:endParaRPr lang="sv-SE" sz="1100" dirty="0"/>
                    </a:p>
                  </a:txBody>
                  <a:tcPr>
                    <a:noFill/>
                  </a:tcPr>
                </a:tc>
                <a:extLst>
                  <a:ext uri="{0D108BD9-81ED-4DB2-BD59-A6C34878D82A}">
                    <a16:rowId xmlns:a16="http://schemas.microsoft.com/office/drawing/2014/main" val="828201598"/>
                  </a:ext>
                </a:extLst>
              </a:tr>
              <a:tr h="370840">
                <a:tc>
                  <a:txBody>
                    <a:bodyPr/>
                    <a:lstStyle/>
                    <a:p>
                      <a:endParaRPr lang="sv-SE" sz="1100" dirty="0"/>
                    </a:p>
                  </a:txBody>
                  <a:tcPr>
                    <a:noFill/>
                  </a:tcPr>
                </a:tc>
                <a:tc>
                  <a:txBody>
                    <a:bodyPr/>
                    <a:lstStyle/>
                    <a:p>
                      <a:endParaRPr lang="sv-SE" sz="1100" dirty="0"/>
                    </a:p>
                  </a:txBody>
                  <a:tcPr>
                    <a:noFill/>
                  </a:tcPr>
                </a:tc>
                <a:tc>
                  <a:txBody>
                    <a:bodyPr/>
                    <a:lstStyle/>
                    <a:p>
                      <a:endParaRPr lang="sv-SE" sz="1100" dirty="0"/>
                    </a:p>
                  </a:txBody>
                  <a:tcPr>
                    <a:noFill/>
                  </a:tcPr>
                </a:tc>
                <a:tc>
                  <a:txBody>
                    <a:bodyPr/>
                    <a:lstStyle/>
                    <a:p>
                      <a:endParaRPr lang="sv-SE" sz="1100" dirty="0"/>
                    </a:p>
                  </a:txBody>
                  <a:tcPr>
                    <a:noFill/>
                  </a:tcPr>
                </a:tc>
                <a:extLst>
                  <a:ext uri="{0D108BD9-81ED-4DB2-BD59-A6C34878D82A}">
                    <a16:rowId xmlns:a16="http://schemas.microsoft.com/office/drawing/2014/main" val="2662374962"/>
                  </a:ext>
                </a:extLst>
              </a:tr>
            </a:tbl>
          </a:graphicData>
        </a:graphic>
      </p:graphicFrame>
      <p:sp>
        <p:nvSpPr>
          <p:cNvPr id="5" name="Rubrik 2">
            <a:extLst>
              <a:ext uri="{FF2B5EF4-FFF2-40B4-BE49-F238E27FC236}">
                <a16:creationId xmlns:a16="http://schemas.microsoft.com/office/drawing/2014/main" id="{71FCEB06-E2D6-BD03-4B15-B27E39E1FE74}"/>
              </a:ext>
            </a:extLst>
          </p:cNvPr>
          <p:cNvSpPr txBox="1">
            <a:spLocks/>
          </p:cNvSpPr>
          <p:nvPr/>
        </p:nvSpPr>
        <p:spPr>
          <a:xfrm>
            <a:off x="292256" y="330647"/>
            <a:ext cx="11406392" cy="671350"/>
          </a:xfrm>
          <a:prstGeom prst="rect">
            <a:avLst/>
          </a:prstGeom>
        </p:spPr>
        <p:txBody>
          <a:bodyPr lIns="91430" tIns="45715" rIns="91430" bIns="45715" anchor="b"/>
          <a:lstStyle>
            <a:lvl1pPr algn="l" defTabSz="609491" rtl="0" eaLnBrk="1" latinLnBrk="0" hangingPunct="1">
              <a:spcBef>
                <a:spcPct val="0"/>
              </a:spcBef>
              <a:buNone/>
              <a:defRPr sz="4800" b="1" kern="1200">
                <a:solidFill>
                  <a:schemeClr val="tx1"/>
                </a:solidFill>
                <a:latin typeface="Arial"/>
                <a:ea typeface="+mj-ea"/>
                <a:cs typeface="Arial"/>
              </a:defRPr>
            </a:lvl1pPr>
          </a:lstStyle>
          <a:p>
            <a:pPr marL="0" marR="0" lvl="0" indent="0" algn="l" defTabSz="609491" rtl="0" eaLnBrk="1" fontAlgn="auto" latinLnBrk="0" hangingPunct="1">
              <a:lnSpc>
                <a:spcPct val="100000"/>
              </a:lnSpc>
              <a:spcBef>
                <a:spcPct val="0"/>
              </a:spcBef>
              <a:spcAft>
                <a:spcPts val="0"/>
              </a:spcAft>
              <a:buClrTx/>
              <a:buSzTx/>
              <a:buFontTx/>
              <a:buNone/>
              <a:tabLst/>
              <a:defRPr/>
            </a:pPr>
            <a:r>
              <a:rPr lang="sv-SE" sz="3200" dirty="0">
                <a:latin typeface="+mj-lt"/>
              </a:rPr>
              <a:t>Status – vad vill vi uppnå?</a:t>
            </a:r>
            <a:r>
              <a:rPr kumimoji="0" lang="sv-SE" sz="2800" b="1" i="0" u="none" strike="noStrike" kern="1200" cap="none" spc="0" normalizeH="0" baseline="0" noProof="0" dirty="0">
                <a:ln>
                  <a:noFill/>
                </a:ln>
                <a:solidFill>
                  <a:prstClr val="black"/>
                </a:solidFill>
                <a:effectLst/>
                <a:uLnTx/>
                <a:uFillTx/>
                <a:latin typeface="Arial"/>
                <a:ea typeface="+mj-ea"/>
                <a:cs typeface="Arial"/>
              </a:rPr>
              <a:t>						          </a:t>
            </a:r>
            <a:r>
              <a:rPr kumimoji="0" lang="sv-SE" sz="1400" b="0" i="0" u="none" strike="noStrike" kern="1200" cap="none" spc="0" normalizeH="0" baseline="0" noProof="0" dirty="0">
                <a:ln>
                  <a:noFill/>
                </a:ln>
                <a:solidFill>
                  <a:prstClr val="black"/>
                </a:solidFill>
                <a:effectLst/>
                <a:uLnTx/>
                <a:uFillTx/>
                <a:latin typeface="+mn-lt"/>
                <a:ea typeface="+mj-ea"/>
                <a:cs typeface="Arial"/>
              </a:rPr>
              <a:t>Tidsåtgång: ca 30 min </a:t>
            </a:r>
            <a:br>
              <a:rPr kumimoji="0" lang="sv-SE" sz="1400" b="0" i="0" u="none" strike="noStrike" kern="1200" cap="none" spc="0" normalizeH="0" baseline="0" noProof="0" dirty="0">
                <a:ln>
                  <a:noFill/>
                </a:ln>
                <a:solidFill>
                  <a:prstClr val="black"/>
                </a:solidFill>
                <a:effectLst/>
                <a:uLnTx/>
                <a:uFillTx/>
                <a:latin typeface="+mn-lt"/>
                <a:ea typeface="+mj-ea"/>
                <a:cs typeface="Arial"/>
              </a:rPr>
            </a:br>
            <a:r>
              <a:rPr kumimoji="0" lang="sv-SE" sz="1800" b="0" i="0" u="none" strike="noStrike" kern="1200" cap="none" spc="0" normalizeH="0" baseline="0" noProof="0" dirty="0">
                <a:ln>
                  <a:noFill/>
                </a:ln>
                <a:solidFill>
                  <a:prstClr val="black"/>
                </a:solidFill>
                <a:effectLst/>
                <a:uLnTx/>
                <a:uFillTx/>
                <a:latin typeface="+mn-lt"/>
                <a:ea typeface="+mj-ea"/>
                <a:cs typeface="Arial"/>
              </a:rPr>
              <a:t>Mål eller prioriterade områden</a:t>
            </a:r>
            <a:endParaRPr kumimoji="0" lang="sv-SE" sz="1800" b="1" i="0" u="none" strike="noStrike" kern="1200" cap="none" spc="0" normalizeH="0" baseline="0" noProof="0" dirty="0">
              <a:ln>
                <a:noFill/>
              </a:ln>
              <a:solidFill>
                <a:prstClr val="black"/>
              </a:solidFill>
              <a:effectLst/>
              <a:uLnTx/>
              <a:uFillTx/>
              <a:latin typeface="+mn-lt"/>
              <a:ea typeface="+mj-ea"/>
              <a:cs typeface="Arial"/>
            </a:endParaRPr>
          </a:p>
        </p:txBody>
      </p:sp>
      <p:sp>
        <p:nvSpPr>
          <p:cNvPr id="6" name="Rektangel 5">
            <a:extLst>
              <a:ext uri="{FF2B5EF4-FFF2-40B4-BE49-F238E27FC236}">
                <a16:creationId xmlns:a16="http://schemas.microsoft.com/office/drawing/2014/main" id="{94B80799-AD79-E851-113E-9295F11ACDD8}"/>
              </a:ext>
            </a:extLst>
          </p:cNvPr>
          <p:cNvSpPr/>
          <p:nvPr/>
        </p:nvSpPr>
        <p:spPr>
          <a:xfrm>
            <a:off x="368049" y="1291728"/>
            <a:ext cx="3918397" cy="159408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7" name="Rektangel 6">
            <a:extLst>
              <a:ext uri="{FF2B5EF4-FFF2-40B4-BE49-F238E27FC236}">
                <a16:creationId xmlns:a16="http://schemas.microsoft.com/office/drawing/2014/main" id="{B8C3C802-E7BC-8F79-1682-36CC5C17E8FC}"/>
              </a:ext>
            </a:extLst>
          </p:cNvPr>
          <p:cNvSpPr/>
          <p:nvPr/>
        </p:nvSpPr>
        <p:spPr>
          <a:xfrm>
            <a:off x="803959" y="1316152"/>
            <a:ext cx="3142145" cy="1569660"/>
          </a:xfrm>
          <a:prstGeom prst="rect">
            <a:avLst/>
          </a:prstGeom>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mn-ea"/>
                <a:cs typeface="+mn-cs"/>
              </a:rPr>
              <a:t>Ingen aktivitet pågår just nu</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mn-ea"/>
                <a:cs typeface="+mn-cs"/>
              </a:rPr>
              <a:t>Flera utmaningar, problem och risker</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mn-ea"/>
                <a:cs typeface="+mn-cs"/>
              </a:rPr>
              <a:t>Vissa utmaningar och problem</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mn-ea"/>
                <a:cs typeface="+mn-cs"/>
              </a:rPr>
              <a:t>Arbetet flyter på som tänkt</a:t>
            </a:r>
          </a:p>
        </p:txBody>
      </p:sp>
      <p:sp>
        <p:nvSpPr>
          <p:cNvPr id="8" name="textruta 7">
            <a:extLst>
              <a:ext uri="{FF2B5EF4-FFF2-40B4-BE49-F238E27FC236}">
                <a16:creationId xmlns:a16="http://schemas.microsoft.com/office/drawing/2014/main" id="{90101A4B-320C-7063-6B31-3269B7719BBE}"/>
              </a:ext>
            </a:extLst>
          </p:cNvPr>
          <p:cNvSpPr txBox="1"/>
          <p:nvPr/>
        </p:nvSpPr>
        <p:spPr>
          <a:xfrm>
            <a:off x="444315" y="1253111"/>
            <a:ext cx="2616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Arial"/>
                <a:ea typeface="+mn-ea"/>
                <a:cs typeface="+mn-cs"/>
              </a:rPr>
              <a:t>-</a:t>
            </a:r>
          </a:p>
        </p:txBody>
      </p:sp>
      <p:pic>
        <p:nvPicPr>
          <p:cNvPr id="10" name="Bildobjekt 9">
            <a:extLst>
              <a:ext uri="{FF2B5EF4-FFF2-40B4-BE49-F238E27FC236}">
                <a16:creationId xmlns:a16="http://schemas.microsoft.com/office/drawing/2014/main" id="{64A4BA54-94AF-5076-A2FE-4FB3D1F1CCA5}"/>
              </a:ext>
            </a:extLst>
          </p:cNvPr>
          <p:cNvPicPr>
            <a:picLocks noChangeAspect="1"/>
          </p:cNvPicPr>
          <p:nvPr/>
        </p:nvPicPr>
        <p:blipFill>
          <a:blip r:embed="rId2">
            <a:duotone>
              <a:prstClr val="black"/>
              <a:schemeClr val="accent5">
                <a:tint val="45000"/>
                <a:satMod val="400000"/>
              </a:schemeClr>
            </a:duotone>
          </a:blip>
          <a:stretch>
            <a:fillRect/>
          </a:stretch>
        </p:blipFill>
        <p:spPr>
          <a:xfrm>
            <a:off x="447892" y="2392349"/>
            <a:ext cx="276224" cy="384373"/>
          </a:xfrm>
          <a:prstGeom prst="rect">
            <a:avLst/>
          </a:prstGeom>
        </p:spPr>
      </p:pic>
      <p:pic>
        <p:nvPicPr>
          <p:cNvPr id="11" name="Bildobjekt 10">
            <a:extLst>
              <a:ext uri="{FF2B5EF4-FFF2-40B4-BE49-F238E27FC236}">
                <a16:creationId xmlns:a16="http://schemas.microsoft.com/office/drawing/2014/main" id="{F0EFDD86-18C9-9876-E351-00BF9F03EB77}"/>
              </a:ext>
            </a:extLst>
          </p:cNvPr>
          <p:cNvPicPr>
            <a:picLocks noChangeAspect="1"/>
          </p:cNvPicPr>
          <p:nvPr/>
        </p:nvPicPr>
        <p:blipFill>
          <a:blip r:embed="rId2">
            <a:duotone>
              <a:prstClr val="black"/>
              <a:srgbClr val="FFCC66">
                <a:tint val="45000"/>
                <a:satMod val="400000"/>
              </a:srgbClr>
            </a:duotone>
          </a:blip>
          <a:stretch>
            <a:fillRect/>
          </a:stretch>
        </p:blipFill>
        <p:spPr>
          <a:xfrm>
            <a:off x="442515" y="1977421"/>
            <a:ext cx="268901" cy="374183"/>
          </a:xfrm>
          <a:prstGeom prst="rect">
            <a:avLst/>
          </a:prstGeom>
        </p:spPr>
      </p:pic>
      <p:pic>
        <p:nvPicPr>
          <p:cNvPr id="12" name="Bildobjekt 11">
            <a:extLst>
              <a:ext uri="{FF2B5EF4-FFF2-40B4-BE49-F238E27FC236}">
                <a16:creationId xmlns:a16="http://schemas.microsoft.com/office/drawing/2014/main" id="{03C6D866-F0DC-5F56-C32E-8DE29CCAE7B4}"/>
              </a:ext>
            </a:extLst>
          </p:cNvPr>
          <p:cNvPicPr>
            <a:picLocks noChangeAspect="1"/>
          </p:cNvPicPr>
          <p:nvPr/>
        </p:nvPicPr>
        <p:blipFill>
          <a:blip r:embed="rId2"/>
          <a:stretch>
            <a:fillRect/>
          </a:stretch>
        </p:blipFill>
        <p:spPr>
          <a:xfrm>
            <a:off x="439893" y="1579007"/>
            <a:ext cx="259171" cy="360644"/>
          </a:xfrm>
          <a:prstGeom prst="rect">
            <a:avLst/>
          </a:prstGeom>
        </p:spPr>
      </p:pic>
    </p:spTree>
    <p:extLst>
      <p:ext uri="{BB962C8B-B14F-4D97-AF65-F5344CB8AC3E}">
        <p14:creationId xmlns:p14="http://schemas.microsoft.com/office/powerpoint/2010/main" val="10619941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A854F8E0-D3ED-5330-C59F-A6EE0FB2EEA4}"/>
              </a:ext>
            </a:extLst>
          </p:cNvPr>
          <p:cNvSpPr/>
          <p:nvPr/>
        </p:nvSpPr>
        <p:spPr>
          <a:xfrm>
            <a:off x="595018" y="1145340"/>
            <a:ext cx="3030072" cy="134512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7" name="textruta 6">
            <a:extLst>
              <a:ext uri="{FF2B5EF4-FFF2-40B4-BE49-F238E27FC236}">
                <a16:creationId xmlns:a16="http://schemas.microsoft.com/office/drawing/2014/main" id="{A1D377F9-4417-B2A0-3527-A97563032210}"/>
              </a:ext>
            </a:extLst>
          </p:cNvPr>
          <p:cNvSpPr txBox="1"/>
          <p:nvPr/>
        </p:nvSpPr>
        <p:spPr>
          <a:xfrm>
            <a:off x="583104" y="3195144"/>
            <a:ext cx="108782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ea typeface="+mn-ea"/>
                <a:cs typeface="+mn-cs"/>
              </a:rPr>
              <a:t>Kopiera in en symbol (från tabellen ovan) som bäst beskriver status för er aktivitet och addera en tillhörande text kring varför ni tycker då.</a:t>
            </a:r>
          </a:p>
        </p:txBody>
      </p:sp>
      <p:sp>
        <p:nvSpPr>
          <p:cNvPr id="8" name="Rubrik 2">
            <a:extLst>
              <a:ext uri="{FF2B5EF4-FFF2-40B4-BE49-F238E27FC236}">
                <a16:creationId xmlns:a16="http://schemas.microsoft.com/office/drawing/2014/main" id="{DC77E72E-E4DD-DB92-EF14-E885FC11EE19}"/>
              </a:ext>
            </a:extLst>
          </p:cNvPr>
          <p:cNvSpPr txBox="1">
            <a:spLocks/>
          </p:cNvSpPr>
          <p:nvPr/>
        </p:nvSpPr>
        <p:spPr>
          <a:xfrm>
            <a:off x="583104" y="367658"/>
            <a:ext cx="11406392" cy="671350"/>
          </a:xfrm>
          <a:prstGeom prst="rect">
            <a:avLst/>
          </a:prstGeom>
        </p:spPr>
        <p:txBody>
          <a:bodyPr lIns="91430" tIns="45715" rIns="91430" bIns="45715" anchor="b"/>
          <a:lstStyle>
            <a:lvl1pPr algn="l" defTabSz="609491" rtl="0" eaLnBrk="1" latinLnBrk="0" hangingPunct="1">
              <a:spcBef>
                <a:spcPct val="0"/>
              </a:spcBef>
              <a:buNone/>
              <a:defRPr sz="4800" b="1" kern="1200">
                <a:solidFill>
                  <a:schemeClr val="tx1"/>
                </a:solidFill>
                <a:latin typeface="Arial"/>
                <a:ea typeface="+mj-ea"/>
                <a:cs typeface="Arial"/>
              </a:defRPr>
            </a:lvl1pPr>
          </a:lstStyle>
          <a:p>
            <a:pPr marL="0" marR="0" lvl="0" indent="0" algn="l" defTabSz="609491" rtl="0" eaLnBrk="1" fontAlgn="auto" latinLnBrk="0" hangingPunct="1">
              <a:lnSpc>
                <a:spcPct val="100000"/>
              </a:lnSpc>
              <a:spcBef>
                <a:spcPct val="0"/>
              </a:spcBef>
              <a:spcAft>
                <a:spcPts val="0"/>
              </a:spcAft>
              <a:buClrTx/>
              <a:buSzTx/>
              <a:buFontTx/>
              <a:buNone/>
              <a:tabLst/>
              <a:defRPr/>
            </a:pPr>
            <a:r>
              <a:rPr lang="sv-SE" sz="3200" dirty="0">
                <a:latin typeface="+mj-lt"/>
              </a:rPr>
              <a:t>Status – vad ska vi göra?	</a:t>
            </a:r>
            <a:r>
              <a:rPr kumimoji="0" lang="sv-SE" sz="2800" b="1" i="0" u="none" strike="noStrike" kern="1200" cap="none" spc="0" normalizeH="0" baseline="0" noProof="0" dirty="0">
                <a:ln>
                  <a:noFill/>
                </a:ln>
                <a:solidFill>
                  <a:prstClr val="black"/>
                </a:solidFill>
                <a:effectLst/>
                <a:uLnTx/>
                <a:uFillTx/>
                <a:latin typeface="Arial"/>
                <a:ea typeface="+mj-ea"/>
                <a:cs typeface="Arial"/>
              </a:rPr>
              <a:t>							   </a:t>
            </a:r>
            <a:r>
              <a:rPr kumimoji="0" lang="sv-SE" sz="1400" b="0" i="0" u="none" strike="noStrike" kern="1200" cap="none" spc="0" normalizeH="0" baseline="0" noProof="0" dirty="0">
                <a:ln>
                  <a:noFill/>
                </a:ln>
                <a:solidFill>
                  <a:prstClr val="black"/>
                </a:solidFill>
                <a:effectLst/>
                <a:uLnTx/>
                <a:uFillTx/>
                <a:latin typeface="+mn-lt"/>
                <a:ea typeface="+mj-ea"/>
                <a:cs typeface="Arial"/>
              </a:rPr>
              <a:t>Tidsåtgång: ca 30 min </a:t>
            </a:r>
            <a:br>
              <a:rPr kumimoji="0" lang="sv-SE" sz="1400" b="0" i="0" u="none" strike="noStrike" kern="1200" cap="none" spc="0" normalizeH="0" baseline="0" noProof="0" dirty="0">
                <a:ln>
                  <a:noFill/>
                </a:ln>
                <a:solidFill>
                  <a:prstClr val="black"/>
                </a:solidFill>
                <a:effectLst/>
                <a:uLnTx/>
                <a:uFillTx/>
                <a:latin typeface="+mn-lt"/>
                <a:ea typeface="+mj-ea"/>
                <a:cs typeface="Arial"/>
              </a:rPr>
            </a:br>
            <a:r>
              <a:rPr kumimoji="0" lang="sv-SE" sz="1800" b="0" i="0" u="none" strike="noStrike" kern="1200" cap="none" spc="0" normalizeH="0" baseline="0" noProof="0" dirty="0">
                <a:ln>
                  <a:noFill/>
                </a:ln>
                <a:solidFill>
                  <a:prstClr val="black"/>
                </a:solidFill>
                <a:effectLst/>
                <a:uLnTx/>
                <a:uFillTx/>
                <a:latin typeface="+mn-lt"/>
                <a:ea typeface="+mj-ea"/>
                <a:cs typeface="Arial"/>
              </a:rPr>
              <a:t>Aktiviteter</a:t>
            </a:r>
          </a:p>
        </p:txBody>
      </p:sp>
      <p:graphicFrame>
        <p:nvGraphicFramePr>
          <p:cNvPr id="12" name="Tabell 11">
            <a:extLst>
              <a:ext uri="{FF2B5EF4-FFF2-40B4-BE49-F238E27FC236}">
                <a16:creationId xmlns:a16="http://schemas.microsoft.com/office/drawing/2014/main" id="{EF134CCB-EAAA-FE69-2DAD-BA4112B9F7FA}"/>
              </a:ext>
            </a:extLst>
          </p:cNvPr>
          <p:cNvGraphicFramePr>
            <a:graphicFrameLocks noGrp="1"/>
          </p:cNvGraphicFramePr>
          <p:nvPr>
            <p:extLst>
              <p:ext uri="{D42A27DB-BD31-4B8C-83A1-F6EECF244321}">
                <p14:modId xmlns:p14="http://schemas.microsoft.com/office/powerpoint/2010/main" val="2972717441"/>
              </p:ext>
            </p:extLst>
          </p:nvPr>
        </p:nvGraphicFramePr>
        <p:xfrm>
          <a:off x="651690" y="3644398"/>
          <a:ext cx="10741125" cy="1617618"/>
        </p:xfrm>
        <a:graphic>
          <a:graphicData uri="http://schemas.openxmlformats.org/drawingml/2006/table">
            <a:tbl>
              <a:tblPr firstRow="1" bandRow="1">
                <a:tableStyleId>{0505E3EF-67EA-436B-97B2-0124C06EBD24}</a:tableStyleId>
              </a:tblPr>
              <a:tblGrid>
                <a:gridCol w="865039">
                  <a:extLst>
                    <a:ext uri="{9D8B030D-6E8A-4147-A177-3AD203B41FA5}">
                      <a16:colId xmlns:a16="http://schemas.microsoft.com/office/drawing/2014/main" val="1852889194"/>
                    </a:ext>
                  </a:extLst>
                </a:gridCol>
                <a:gridCol w="1900980">
                  <a:extLst>
                    <a:ext uri="{9D8B030D-6E8A-4147-A177-3AD203B41FA5}">
                      <a16:colId xmlns:a16="http://schemas.microsoft.com/office/drawing/2014/main" val="665680127"/>
                    </a:ext>
                  </a:extLst>
                </a:gridCol>
                <a:gridCol w="1743127">
                  <a:extLst>
                    <a:ext uri="{9D8B030D-6E8A-4147-A177-3AD203B41FA5}">
                      <a16:colId xmlns:a16="http://schemas.microsoft.com/office/drawing/2014/main" val="4087177097"/>
                    </a:ext>
                  </a:extLst>
                </a:gridCol>
                <a:gridCol w="6231979">
                  <a:extLst>
                    <a:ext uri="{9D8B030D-6E8A-4147-A177-3AD203B41FA5}">
                      <a16:colId xmlns:a16="http://schemas.microsoft.com/office/drawing/2014/main" val="202348942"/>
                    </a:ext>
                  </a:extLst>
                </a:gridCol>
              </a:tblGrid>
              <a:tr h="444116">
                <a:tc>
                  <a:txBody>
                    <a:bodyPr/>
                    <a:lstStyle/>
                    <a:p>
                      <a:r>
                        <a:rPr lang="sv-SE" sz="900" dirty="0"/>
                        <a:t>Mål eller prioriterat område</a:t>
                      </a:r>
                    </a:p>
                  </a:txBody>
                  <a:tcPr/>
                </a:tc>
                <a:tc>
                  <a:txBody>
                    <a:bodyPr/>
                    <a:lstStyle/>
                    <a:p>
                      <a:r>
                        <a:rPr lang="sv-SE" sz="900" b="1" kern="1200" dirty="0">
                          <a:solidFill>
                            <a:schemeClr val="dk1"/>
                          </a:solidFill>
                          <a:latin typeface="+mn-lt"/>
                          <a:ea typeface="+mn-ea"/>
                          <a:cs typeface="+mn-cs"/>
                        </a:rPr>
                        <a:t>Aktivitet</a:t>
                      </a:r>
                    </a:p>
                  </a:txBody>
                  <a:tcPr/>
                </a:tc>
                <a:tc>
                  <a:txBody>
                    <a:bodyPr/>
                    <a:lstStyle/>
                    <a:p>
                      <a:r>
                        <a:rPr lang="sv-SE" sz="900" dirty="0"/>
                        <a:t>Hur upplever du arbetet just nu? Addera symbol!</a:t>
                      </a:r>
                    </a:p>
                  </a:txBody>
                  <a:tcPr/>
                </a:tc>
                <a:tc>
                  <a:txBody>
                    <a:bodyPr/>
                    <a:lstStyle/>
                    <a:p>
                      <a:pPr marL="0" marR="0" lvl="0" indent="0" algn="l" defTabSz="609491" rtl="0" eaLnBrk="1" fontAlgn="auto" latinLnBrk="0" hangingPunct="1">
                        <a:lnSpc>
                          <a:spcPct val="100000"/>
                        </a:lnSpc>
                        <a:spcBef>
                          <a:spcPts val="0"/>
                        </a:spcBef>
                        <a:spcAft>
                          <a:spcPts val="0"/>
                        </a:spcAft>
                        <a:buClrTx/>
                        <a:buSzTx/>
                        <a:buFontTx/>
                        <a:buNone/>
                        <a:tabLst/>
                        <a:defRPr/>
                      </a:pPr>
                      <a:r>
                        <a:rPr lang="sv-SE" sz="900" dirty="0"/>
                        <a:t>Beskriv i text</a:t>
                      </a:r>
                      <a:r>
                        <a:rPr lang="sv-SE" sz="900" baseline="0" dirty="0"/>
                        <a:t> </a:t>
                      </a:r>
                      <a:r>
                        <a:rPr lang="sv-SE" sz="900" dirty="0"/>
                        <a:t>varför du valt denna symbol. Vad</a:t>
                      </a:r>
                      <a:r>
                        <a:rPr lang="sv-SE" sz="900" baseline="0" dirty="0"/>
                        <a:t> behöver du för ditt fortsatta arbete för att lyckas?</a:t>
                      </a:r>
                      <a:endParaRPr lang="sv-SE" sz="900" dirty="0"/>
                    </a:p>
                    <a:p>
                      <a:endParaRPr lang="sv-SE" sz="900" dirty="0"/>
                    </a:p>
                  </a:txBody>
                  <a:tcPr/>
                </a:tc>
                <a:extLst>
                  <a:ext uri="{0D108BD9-81ED-4DB2-BD59-A6C34878D82A}">
                    <a16:rowId xmlns:a16="http://schemas.microsoft.com/office/drawing/2014/main" val="1638098428"/>
                  </a:ext>
                </a:extLst>
              </a:tr>
              <a:tr h="373018">
                <a:tc>
                  <a:txBody>
                    <a:bodyPr/>
                    <a:lstStyle/>
                    <a:p>
                      <a:pPr>
                        <a:spcAft>
                          <a:spcPts val="0"/>
                        </a:spcAft>
                      </a:pPr>
                      <a:endParaRPr lang="sv-SE" sz="900" b="1" dirty="0">
                        <a:solidFill>
                          <a:schemeClr val="accent4"/>
                        </a:solidFill>
                      </a:endParaRPr>
                    </a:p>
                  </a:txBody>
                  <a:tcPr>
                    <a:noFill/>
                  </a:tcPr>
                </a:tc>
                <a:tc>
                  <a:txBody>
                    <a:bodyPr/>
                    <a:lstStyle/>
                    <a:p>
                      <a:pPr marL="0" marR="0" lvl="0" indent="0" algn="l" defTabSz="609491" rtl="0" eaLnBrk="1" fontAlgn="auto" latinLnBrk="0" hangingPunct="1">
                        <a:lnSpc>
                          <a:spcPct val="100000"/>
                        </a:lnSpc>
                        <a:spcBef>
                          <a:spcPts val="0"/>
                        </a:spcBef>
                        <a:spcAft>
                          <a:spcPts val="0"/>
                        </a:spcAft>
                        <a:buClrTx/>
                        <a:buSzTx/>
                        <a:buFontTx/>
                        <a:buNone/>
                        <a:tabLst/>
                        <a:defRPr/>
                      </a:pPr>
                      <a:endParaRPr lang="sv-SE" sz="900" b="0" i="0" kern="1200" dirty="0">
                        <a:solidFill>
                          <a:schemeClr val="dk1"/>
                        </a:solidFill>
                        <a:effectLst/>
                        <a:latin typeface="+mn-lt"/>
                        <a:ea typeface="+mn-ea"/>
                        <a:cs typeface="+mn-cs"/>
                      </a:endParaRPr>
                    </a:p>
                  </a:txBody>
                  <a:tcPr>
                    <a:noFill/>
                  </a:tcPr>
                </a:tc>
                <a:tc>
                  <a:txBody>
                    <a:bodyPr/>
                    <a:lstStyle/>
                    <a:p>
                      <a:endParaRPr lang="sv-SE" sz="900" dirty="0"/>
                    </a:p>
                    <a:p>
                      <a:endParaRPr lang="sv-SE" sz="900" dirty="0"/>
                    </a:p>
                  </a:txBody>
                  <a:tcPr>
                    <a:noFill/>
                  </a:tcPr>
                </a:tc>
                <a:tc>
                  <a:txBody>
                    <a:bodyPr/>
                    <a:lstStyle/>
                    <a:p>
                      <a:endParaRPr lang="sv-SE" sz="900" kern="1200" dirty="0">
                        <a:solidFill>
                          <a:schemeClr val="dk1"/>
                        </a:solidFill>
                        <a:latin typeface="+mn-lt"/>
                        <a:ea typeface="+mn-ea"/>
                        <a:cs typeface="+mn-cs"/>
                      </a:endParaRPr>
                    </a:p>
                  </a:txBody>
                  <a:tcPr>
                    <a:noFill/>
                  </a:tcPr>
                </a:tc>
                <a:extLst>
                  <a:ext uri="{0D108BD9-81ED-4DB2-BD59-A6C34878D82A}">
                    <a16:rowId xmlns:a16="http://schemas.microsoft.com/office/drawing/2014/main" val="2559681272"/>
                  </a:ext>
                </a:extLst>
              </a:tr>
              <a:tr h="370840">
                <a:tc>
                  <a:txBody>
                    <a:bodyPr/>
                    <a:lstStyle/>
                    <a:p>
                      <a:endParaRPr lang="sv-SE" sz="900" dirty="0"/>
                    </a:p>
                  </a:txBody>
                  <a:tcPr>
                    <a:noFill/>
                  </a:tcPr>
                </a:tc>
                <a:tc>
                  <a:txBody>
                    <a:bodyPr/>
                    <a:lstStyle/>
                    <a:p>
                      <a:endParaRPr lang="sv-SE" sz="900" b="0" i="0" kern="1200" dirty="0">
                        <a:solidFill>
                          <a:schemeClr val="dk1"/>
                        </a:solidFill>
                        <a:effectLst/>
                        <a:latin typeface="+mn-lt"/>
                        <a:ea typeface="+mn-ea"/>
                        <a:cs typeface="+mn-cs"/>
                      </a:endParaRPr>
                    </a:p>
                  </a:txBody>
                  <a:tcPr>
                    <a:noFill/>
                  </a:tcPr>
                </a:tc>
                <a:tc>
                  <a:txBody>
                    <a:bodyPr/>
                    <a:lstStyle/>
                    <a:p>
                      <a:endParaRPr lang="sv-SE" sz="900" dirty="0"/>
                    </a:p>
                    <a:p>
                      <a:endParaRPr lang="sv-SE" sz="900" dirty="0"/>
                    </a:p>
                  </a:txBody>
                  <a:tcPr>
                    <a:noFill/>
                  </a:tcPr>
                </a:tc>
                <a:tc>
                  <a:txBody>
                    <a:bodyPr/>
                    <a:lstStyle/>
                    <a:p>
                      <a:endParaRPr lang="sv-SE" sz="900" dirty="0"/>
                    </a:p>
                  </a:txBody>
                  <a:tcPr>
                    <a:noFill/>
                  </a:tcPr>
                </a:tc>
                <a:extLst>
                  <a:ext uri="{0D108BD9-81ED-4DB2-BD59-A6C34878D82A}">
                    <a16:rowId xmlns:a16="http://schemas.microsoft.com/office/drawing/2014/main" val="828201598"/>
                  </a:ext>
                </a:extLst>
              </a:tr>
              <a:tr h="370840">
                <a:tc>
                  <a:txBody>
                    <a:bodyPr/>
                    <a:lstStyle/>
                    <a:p>
                      <a:endParaRPr lang="sv-SE" sz="900" dirty="0"/>
                    </a:p>
                  </a:txBody>
                  <a:tcPr>
                    <a:noFill/>
                  </a:tcPr>
                </a:tc>
                <a:tc>
                  <a:txBody>
                    <a:bodyPr/>
                    <a:lstStyle/>
                    <a:p>
                      <a:pPr marL="0" marR="0" lvl="0" indent="0" algn="l" defTabSz="609491" rtl="0" eaLnBrk="1" fontAlgn="auto" latinLnBrk="0" hangingPunct="1">
                        <a:lnSpc>
                          <a:spcPct val="100000"/>
                        </a:lnSpc>
                        <a:spcBef>
                          <a:spcPts val="0"/>
                        </a:spcBef>
                        <a:spcAft>
                          <a:spcPts val="0"/>
                        </a:spcAft>
                        <a:buClrTx/>
                        <a:buSzTx/>
                        <a:buFontTx/>
                        <a:buNone/>
                        <a:tabLst/>
                        <a:defRPr/>
                      </a:pPr>
                      <a:endParaRPr lang="sv-SE" sz="900" b="0" i="0" kern="1200" dirty="0">
                        <a:solidFill>
                          <a:schemeClr val="dk1"/>
                        </a:solidFill>
                        <a:effectLst/>
                        <a:latin typeface="+mn-lt"/>
                        <a:ea typeface="+mn-ea"/>
                        <a:cs typeface="+mn-cs"/>
                      </a:endParaRPr>
                    </a:p>
                  </a:txBody>
                  <a:tcPr>
                    <a:noFill/>
                  </a:tcPr>
                </a:tc>
                <a:tc>
                  <a:txBody>
                    <a:bodyPr/>
                    <a:lstStyle/>
                    <a:p>
                      <a:endParaRPr lang="sv-SE" sz="900" dirty="0"/>
                    </a:p>
                  </a:txBody>
                  <a:tcPr>
                    <a:noFill/>
                  </a:tcPr>
                </a:tc>
                <a:tc>
                  <a:txBody>
                    <a:bodyPr/>
                    <a:lstStyle/>
                    <a:p>
                      <a:endParaRPr lang="sv-SE" sz="900" dirty="0"/>
                    </a:p>
                  </a:txBody>
                  <a:tcPr>
                    <a:noFill/>
                  </a:tcPr>
                </a:tc>
                <a:extLst>
                  <a:ext uri="{0D108BD9-81ED-4DB2-BD59-A6C34878D82A}">
                    <a16:rowId xmlns:a16="http://schemas.microsoft.com/office/drawing/2014/main" val="2662374962"/>
                  </a:ext>
                </a:extLst>
              </a:tr>
            </a:tbl>
          </a:graphicData>
        </a:graphic>
      </p:graphicFrame>
      <p:sp>
        <p:nvSpPr>
          <p:cNvPr id="14" name="Rektangel 13">
            <a:extLst>
              <a:ext uri="{FF2B5EF4-FFF2-40B4-BE49-F238E27FC236}">
                <a16:creationId xmlns:a16="http://schemas.microsoft.com/office/drawing/2014/main" id="{DBF6D33E-2BB7-F721-B849-F996C7801D7A}"/>
              </a:ext>
            </a:extLst>
          </p:cNvPr>
          <p:cNvSpPr/>
          <p:nvPr/>
        </p:nvSpPr>
        <p:spPr>
          <a:xfrm>
            <a:off x="1112556" y="1033071"/>
            <a:ext cx="3142145" cy="1569660"/>
          </a:xfrm>
          <a:prstGeom prst="rect">
            <a:avLst/>
          </a:prstGeom>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mn-ea"/>
                <a:cs typeface="+mn-cs"/>
              </a:rPr>
              <a:t>Ingen aktivitet pågår just nu</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mn-ea"/>
                <a:cs typeface="+mn-cs"/>
              </a:rPr>
              <a:t>Flera utmaningar, problem och risker</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mn-ea"/>
                <a:cs typeface="+mn-cs"/>
              </a:rPr>
              <a:t>Vissa utmaningar och problem</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mn-ea"/>
                <a:cs typeface="+mn-cs"/>
              </a:rPr>
              <a:t>Arbetet flyter på som tänkt</a:t>
            </a:r>
          </a:p>
        </p:txBody>
      </p:sp>
      <p:sp>
        <p:nvSpPr>
          <p:cNvPr id="15" name="textruta 14">
            <a:extLst>
              <a:ext uri="{FF2B5EF4-FFF2-40B4-BE49-F238E27FC236}">
                <a16:creationId xmlns:a16="http://schemas.microsoft.com/office/drawing/2014/main" id="{A574CB9C-FCC5-5556-40FF-2A51478B5EA8}"/>
              </a:ext>
            </a:extLst>
          </p:cNvPr>
          <p:cNvSpPr txBox="1"/>
          <p:nvPr/>
        </p:nvSpPr>
        <p:spPr>
          <a:xfrm>
            <a:off x="744939" y="1015117"/>
            <a:ext cx="2616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Arial"/>
                <a:ea typeface="+mn-ea"/>
                <a:cs typeface="+mn-cs"/>
              </a:rPr>
              <a:t>-</a:t>
            </a:r>
          </a:p>
        </p:txBody>
      </p:sp>
      <p:pic>
        <p:nvPicPr>
          <p:cNvPr id="16" name="Bildobjekt 15">
            <a:extLst>
              <a:ext uri="{FF2B5EF4-FFF2-40B4-BE49-F238E27FC236}">
                <a16:creationId xmlns:a16="http://schemas.microsoft.com/office/drawing/2014/main" id="{B1D898CB-5B40-8555-C2A0-081DCAB6BD43}"/>
              </a:ext>
            </a:extLst>
          </p:cNvPr>
          <p:cNvPicPr>
            <a:picLocks noChangeAspect="1"/>
          </p:cNvPicPr>
          <p:nvPr/>
        </p:nvPicPr>
        <p:blipFill>
          <a:blip r:embed="rId2">
            <a:duotone>
              <a:prstClr val="black"/>
              <a:schemeClr val="accent5">
                <a:tint val="45000"/>
                <a:satMod val="400000"/>
              </a:schemeClr>
            </a:duotone>
          </a:blip>
          <a:stretch>
            <a:fillRect/>
          </a:stretch>
        </p:blipFill>
        <p:spPr>
          <a:xfrm>
            <a:off x="748516" y="2154355"/>
            <a:ext cx="276224" cy="384373"/>
          </a:xfrm>
          <a:prstGeom prst="rect">
            <a:avLst/>
          </a:prstGeom>
        </p:spPr>
      </p:pic>
      <p:pic>
        <p:nvPicPr>
          <p:cNvPr id="17" name="Bildobjekt 16">
            <a:extLst>
              <a:ext uri="{FF2B5EF4-FFF2-40B4-BE49-F238E27FC236}">
                <a16:creationId xmlns:a16="http://schemas.microsoft.com/office/drawing/2014/main" id="{01197B8F-EC33-83E8-E01A-B1254409FF87}"/>
              </a:ext>
            </a:extLst>
          </p:cNvPr>
          <p:cNvPicPr>
            <a:picLocks noChangeAspect="1"/>
          </p:cNvPicPr>
          <p:nvPr/>
        </p:nvPicPr>
        <p:blipFill>
          <a:blip r:embed="rId2">
            <a:duotone>
              <a:prstClr val="black"/>
              <a:srgbClr val="FFCC66">
                <a:tint val="45000"/>
                <a:satMod val="400000"/>
              </a:srgbClr>
            </a:duotone>
          </a:blip>
          <a:stretch>
            <a:fillRect/>
          </a:stretch>
        </p:blipFill>
        <p:spPr>
          <a:xfrm>
            <a:off x="743139" y="1739427"/>
            <a:ext cx="268901" cy="374183"/>
          </a:xfrm>
          <a:prstGeom prst="rect">
            <a:avLst/>
          </a:prstGeom>
        </p:spPr>
      </p:pic>
      <p:pic>
        <p:nvPicPr>
          <p:cNvPr id="18" name="Bildobjekt 17">
            <a:extLst>
              <a:ext uri="{FF2B5EF4-FFF2-40B4-BE49-F238E27FC236}">
                <a16:creationId xmlns:a16="http://schemas.microsoft.com/office/drawing/2014/main" id="{7D56E763-BC95-ABFA-6A94-A3130B0F8FD9}"/>
              </a:ext>
            </a:extLst>
          </p:cNvPr>
          <p:cNvPicPr>
            <a:picLocks noChangeAspect="1"/>
          </p:cNvPicPr>
          <p:nvPr/>
        </p:nvPicPr>
        <p:blipFill>
          <a:blip r:embed="rId2"/>
          <a:stretch>
            <a:fillRect/>
          </a:stretch>
        </p:blipFill>
        <p:spPr>
          <a:xfrm>
            <a:off x="740517" y="1341013"/>
            <a:ext cx="259171" cy="360644"/>
          </a:xfrm>
          <a:prstGeom prst="rect">
            <a:avLst/>
          </a:prstGeom>
        </p:spPr>
      </p:pic>
    </p:spTree>
    <p:extLst>
      <p:ext uri="{BB962C8B-B14F-4D97-AF65-F5344CB8AC3E}">
        <p14:creationId xmlns:p14="http://schemas.microsoft.com/office/powerpoint/2010/main" val="28766148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FAC2D0E9-F007-7987-A9F7-3B2C6CC9FE9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762" r="21127"/>
          <a:stretch/>
        </p:blipFill>
        <p:spPr>
          <a:xfrm>
            <a:off x="6096000" y="10"/>
            <a:ext cx="6096000" cy="6857990"/>
          </a:xfrm>
          <a:prstGeom prst="rect">
            <a:avLst/>
          </a:prstGeom>
          <a:noFill/>
        </p:spPr>
      </p:pic>
      <p:sp>
        <p:nvSpPr>
          <p:cNvPr id="6" name="Rubrik 2">
            <a:extLst>
              <a:ext uri="{FF2B5EF4-FFF2-40B4-BE49-F238E27FC236}">
                <a16:creationId xmlns:a16="http://schemas.microsoft.com/office/drawing/2014/main" id="{DACD152C-BF60-9617-7A10-A87434640211}"/>
              </a:ext>
            </a:extLst>
          </p:cNvPr>
          <p:cNvSpPr txBox="1">
            <a:spLocks/>
          </p:cNvSpPr>
          <p:nvPr/>
        </p:nvSpPr>
        <p:spPr>
          <a:xfrm>
            <a:off x="442682" y="823024"/>
            <a:ext cx="5385830" cy="553998"/>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000" b="1" kern="1200" baseline="0">
                <a:solidFill>
                  <a:schemeClr val="tx1"/>
                </a:solidFill>
                <a:latin typeface="+mj-lt"/>
                <a:ea typeface="+mj-ea"/>
                <a:cs typeface="+mj-cs"/>
              </a:defRPr>
            </a:lvl1pPr>
          </a:lstStyle>
          <a:p>
            <a:r>
              <a:rPr lang="sv-SE" dirty="0"/>
              <a:t>Slutresultat</a:t>
            </a:r>
          </a:p>
        </p:txBody>
      </p:sp>
      <p:sp>
        <p:nvSpPr>
          <p:cNvPr id="7" name="textruta 6">
            <a:extLst>
              <a:ext uri="{FF2B5EF4-FFF2-40B4-BE49-F238E27FC236}">
                <a16:creationId xmlns:a16="http://schemas.microsoft.com/office/drawing/2014/main" id="{3C62B319-D352-9795-5861-FDEC23672185}"/>
              </a:ext>
            </a:extLst>
          </p:cNvPr>
          <p:cNvSpPr txBox="1"/>
          <p:nvPr/>
        </p:nvSpPr>
        <p:spPr>
          <a:xfrm>
            <a:off x="342474" y="1507883"/>
            <a:ext cx="3866271" cy="113877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ea typeface="Roboto Light" panose="02000000000000000000" pitchFamily="2" charset="0"/>
                <a:cs typeface="Roboto Light" panose="02000000000000000000" pitchFamily="2" charset="0"/>
              </a:rPr>
              <a:t>Baserat på den verksamhetsdialog ni haft tillsammans, har ni några reflektioner ni vill dela med er av?</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0291645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ruta 6">
            <a:extLst>
              <a:ext uri="{FF2B5EF4-FFF2-40B4-BE49-F238E27FC236}">
                <a16:creationId xmlns:a16="http://schemas.microsoft.com/office/drawing/2014/main" id="{9A409EBF-EA4E-926D-1B6E-7A3FC4E30913}"/>
              </a:ext>
            </a:extLst>
          </p:cNvPr>
          <p:cNvSpPr txBox="1"/>
          <p:nvPr/>
        </p:nvSpPr>
        <p:spPr>
          <a:xfrm>
            <a:off x="724401" y="4358450"/>
            <a:ext cx="9144000" cy="369332"/>
          </a:xfrm>
          <a:prstGeom prst="rect">
            <a:avLst/>
          </a:prstGeom>
          <a:noFill/>
        </p:spPr>
        <p:txBody>
          <a:bodyPr vert="horz" lIns="0" tIns="0" rIns="0" bIns="0" rtlCol="0">
            <a:normAutofit/>
          </a:bodyPr>
          <a:lstStyle/>
          <a:p>
            <a:pPr marR="0" lvl="0" defTabSz="1219170" fontAlgn="auto">
              <a:lnSpc>
                <a:spcPct val="90000"/>
              </a:lnSpc>
              <a:spcAft>
                <a:spcPts val="1200"/>
              </a:spcAft>
              <a:buClrTx/>
              <a:buSzTx/>
              <a:tabLst/>
              <a:defRPr/>
            </a:pPr>
            <a:r>
              <a:rPr kumimoji="0" lang="sv-SE" sz="1500" b="0" i="0" u="none" strike="noStrike" kern="1200" cap="none" spc="0" normalizeH="0" baseline="0" noProof="0" dirty="0">
                <a:ln>
                  <a:noFill/>
                </a:ln>
                <a:solidFill>
                  <a:schemeClr val="bg1"/>
                </a:solidFill>
                <a:effectLst/>
                <a:uLnTx/>
                <a:uFillTx/>
                <a:latin typeface="+mn-lt"/>
                <a:ea typeface="Roboto Light" panose="02000000000000000000" pitchFamily="2" charset="0"/>
                <a:cs typeface="Roboto Light" panose="02000000000000000000" pitchFamily="2" charset="0"/>
              </a:rPr>
              <a:t>Addera vad ni planerar på längre sikt (klipp in den text ni har från verksamhetsplanen):</a:t>
            </a:r>
          </a:p>
          <a:p>
            <a:pPr marR="0" lvl="0" defTabSz="1219170" fontAlgn="auto">
              <a:lnSpc>
                <a:spcPct val="90000"/>
              </a:lnSpc>
              <a:spcAft>
                <a:spcPts val="1200"/>
              </a:spcAft>
              <a:buClrTx/>
              <a:buSzTx/>
              <a:tabLst/>
              <a:defRPr/>
            </a:pPr>
            <a:endParaRPr lang="sv-SE" sz="1500" dirty="0">
              <a:solidFill>
                <a:schemeClr val="bg1"/>
              </a:solidFill>
              <a:ea typeface="Roboto Light" panose="02000000000000000000" pitchFamily="2" charset="0"/>
              <a:cs typeface="Roboto Light" panose="02000000000000000000" pitchFamily="2" charset="0"/>
            </a:endParaRPr>
          </a:p>
          <a:p>
            <a:pPr marR="0" lvl="0" defTabSz="1219170" fontAlgn="auto">
              <a:lnSpc>
                <a:spcPct val="90000"/>
              </a:lnSpc>
              <a:spcAft>
                <a:spcPts val="1200"/>
              </a:spcAft>
              <a:buClrTx/>
              <a:buSzTx/>
              <a:tabLst/>
              <a:defRPr/>
            </a:pPr>
            <a:endParaRPr kumimoji="0" lang="sv-SE" sz="1500" b="0" i="0" u="none" strike="noStrike" kern="1200" cap="none" spc="0" normalizeH="0" baseline="0" noProof="0" dirty="0">
              <a:ln>
                <a:noFill/>
              </a:ln>
              <a:solidFill>
                <a:schemeClr val="bg1"/>
              </a:solidFill>
              <a:effectLst/>
              <a:uLnTx/>
              <a:uFillTx/>
              <a:latin typeface="+mn-lt"/>
              <a:ea typeface="Roboto Light" panose="02000000000000000000" pitchFamily="2" charset="0"/>
              <a:cs typeface="Roboto Light" panose="02000000000000000000" pitchFamily="2" charset="0"/>
            </a:endParaRPr>
          </a:p>
          <a:p>
            <a:pPr marR="0" lvl="0" defTabSz="1219170" fontAlgn="auto">
              <a:lnSpc>
                <a:spcPct val="90000"/>
              </a:lnSpc>
              <a:spcAft>
                <a:spcPts val="1200"/>
              </a:spcAft>
              <a:buClrTx/>
              <a:buSzTx/>
              <a:tabLst/>
              <a:defRPr/>
            </a:pPr>
            <a:endParaRPr lang="sv-SE" sz="1500" dirty="0">
              <a:solidFill>
                <a:schemeClr val="bg1"/>
              </a:solidFill>
              <a:ea typeface="Roboto Light" panose="02000000000000000000" pitchFamily="2" charset="0"/>
              <a:cs typeface="Roboto Light" panose="02000000000000000000" pitchFamily="2" charset="0"/>
            </a:endParaRPr>
          </a:p>
          <a:p>
            <a:pPr marR="0" lvl="0" defTabSz="1219170" fontAlgn="auto">
              <a:lnSpc>
                <a:spcPct val="90000"/>
              </a:lnSpc>
              <a:spcAft>
                <a:spcPts val="1200"/>
              </a:spcAft>
              <a:buClrTx/>
              <a:buSzTx/>
              <a:tabLst/>
              <a:defRPr/>
            </a:pPr>
            <a:endParaRPr kumimoji="0" lang="sv-SE" sz="1500" b="0" i="0" u="none" strike="noStrike" kern="1200" cap="none" spc="0" normalizeH="0" baseline="0" noProof="0" dirty="0">
              <a:ln>
                <a:noFill/>
              </a:ln>
              <a:solidFill>
                <a:schemeClr val="bg1"/>
              </a:solidFill>
              <a:effectLst/>
              <a:uLnTx/>
              <a:uFillTx/>
              <a:latin typeface="+mn-lt"/>
              <a:ea typeface="Roboto Light" panose="02000000000000000000" pitchFamily="2" charset="0"/>
              <a:cs typeface="Roboto Light" panose="02000000000000000000" pitchFamily="2" charset="0"/>
            </a:endParaRPr>
          </a:p>
          <a:p>
            <a:pPr marR="0" lvl="0" defTabSz="1219170" fontAlgn="auto">
              <a:lnSpc>
                <a:spcPct val="90000"/>
              </a:lnSpc>
              <a:spcAft>
                <a:spcPts val="1200"/>
              </a:spcAft>
              <a:buClrTx/>
              <a:buSzTx/>
              <a:tabLst/>
              <a:defRPr/>
            </a:pPr>
            <a:endParaRPr kumimoji="0" lang="sv-SE" sz="1500" b="0" i="0" u="none" strike="noStrike" kern="1200" cap="none" spc="0" normalizeH="0" baseline="0" noProof="0" dirty="0">
              <a:ln>
                <a:noFill/>
              </a:ln>
              <a:solidFill>
                <a:schemeClr val="bg1"/>
              </a:solidFill>
              <a:effectLst/>
              <a:uLnTx/>
              <a:uFillTx/>
              <a:latin typeface="+mn-lt"/>
              <a:ea typeface="Roboto Light" panose="02000000000000000000" pitchFamily="2" charset="0"/>
              <a:cs typeface="Roboto Light" panose="02000000000000000000" pitchFamily="2" charset="0"/>
            </a:endParaRPr>
          </a:p>
        </p:txBody>
      </p:sp>
      <p:sp>
        <p:nvSpPr>
          <p:cNvPr id="6" name="Rubrik 2">
            <a:extLst>
              <a:ext uri="{FF2B5EF4-FFF2-40B4-BE49-F238E27FC236}">
                <a16:creationId xmlns:a16="http://schemas.microsoft.com/office/drawing/2014/main" id="{02A2C547-41FF-3C51-A9EC-A86B39B5607C}"/>
              </a:ext>
            </a:extLst>
          </p:cNvPr>
          <p:cNvSpPr txBox="1">
            <a:spLocks/>
          </p:cNvSpPr>
          <p:nvPr/>
        </p:nvSpPr>
        <p:spPr>
          <a:xfrm>
            <a:off x="724401" y="3795219"/>
            <a:ext cx="9144000" cy="1495794"/>
          </a:xfrm>
          <a:prstGeom prst="rect">
            <a:avLst/>
          </a:prstGeom>
        </p:spPr>
        <p:txBody>
          <a:bodyPr vert="horz" lIns="0" tIns="0" rIns="0" bIns="0" rtlCol="0" anchor="t" anchorCtr="0">
            <a:normAutofit/>
          </a:bodyPr>
          <a:lstStyle>
            <a:lvl1pPr algn="l" defTabSz="1219170" rtl="0" eaLnBrk="1" latinLnBrk="0" hangingPunct="1">
              <a:lnSpc>
                <a:spcPct val="90000"/>
              </a:lnSpc>
              <a:spcBef>
                <a:spcPct val="0"/>
              </a:spcBef>
              <a:buNone/>
              <a:defRPr sz="4000" b="1" kern="1200" baseline="0">
                <a:solidFill>
                  <a:schemeClr val="tx1"/>
                </a:solidFill>
                <a:latin typeface="+mj-lt"/>
                <a:ea typeface="+mj-ea"/>
                <a:cs typeface="+mj-cs"/>
              </a:defRPr>
            </a:lvl1pPr>
          </a:lstStyle>
          <a:p>
            <a:pPr>
              <a:spcAft>
                <a:spcPts val="600"/>
              </a:spcAft>
            </a:pPr>
            <a:r>
              <a:rPr lang="sv-SE" dirty="0">
                <a:solidFill>
                  <a:schemeClr val="bg1"/>
                </a:solidFill>
              </a:rPr>
              <a:t>På längre sikt</a:t>
            </a:r>
          </a:p>
        </p:txBody>
      </p:sp>
      <p:pic>
        <p:nvPicPr>
          <p:cNvPr id="8" name="Bildobjekt 7">
            <a:extLst>
              <a:ext uri="{FF2B5EF4-FFF2-40B4-BE49-F238E27FC236}">
                <a16:creationId xmlns:a16="http://schemas.microsoft.com/office/drawing/2014/main" id="{CCEAABD1-B395-665C-AC43-C8401849D6B9}"/>
              </a:ext>
            </a:extLst>
          </p:cNvPr>
          <p:cNvPicPr>
            <a:picLocks noChangeAspect="1"/>
          </p:cNvPicPr>
          <p:nvPr/>
        </p:nvPicPr>
        <p:blipFill rotWithShape="1">
          <a:blip r:embed="rId3">
            <a:extLst>
              <a:ext uri="{28A0092B-C50C-407E-A947-70E740481C1C}">
                <a14:useLocalDpi xmlns:a14="http://schemas.microsoft.com/office/drawing/2010/main" val="0"/>
              </a:ext>
            </a:extLst>
          </a:blip>
          <a:srcRect t="22165" b="35700"/>
          <a:stretch/>
        </p:blipFill>
        <p:spPr>
          <a:xfrm>
            <a:off x="20" y="10"/>
            <a:ext cx="12191980" cy="342899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a:noFill/>
        </p:spPr>
      </p:pic>
    </p:spTree>
    <p:extLst>
      <p:ext uri="{BB962C8B-B14F-4D97-AF65-F5344CB8AC3E}">
        <p14:creationId xmlns:p14="http://schemas.microsoft.com/office/powerpoint/2010/main" val="2995976454"/>
      </p:ext>
    </p:extLst>
  </p:cSld>
  <p:clrMapOvr>
    <a:masterClrMapping/>
  </p:clrMapOvr>
</p:sld>
</file>

<file path=ppt/theme/theme1.xml><?xml version="1.0" encoding="utf-8"?>
<a:theme xmlns:a="http://schemas.openxmlformats.org/drawingml/2006/main" name="1_HBG-Helsingborgstegel">
  <a:themeElements>
    <a:clrScheme name="HBG_Tegel">
      <a:dk1>
        <a:srgbClr val="1A355C"/>
      </a:dk1>
      <a:lt1>
        <a:srgbClr val="FEFFFF"/>
      </a:lt1>
      <a:dk2>
        <a:srgbClr val="75232F"/>
      </a:dk2>
      <a:lt2>
        <a:srgbClr val="FFDBE5"/>
      </a:lt2>
      <a:accent1>
        <a:srgbClr val="DA281C"/>
      </a:accent1>
      <a:accent2>
        <a:srgbClr val="76232F"/>
      </a:accent2>
      <a:accent3>
        <a:srgbClr val="F642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D0A8BE35-0D78-194C-BFBA-6BFC52B69E76}"/>
    </a:ext>
  </a:extLst>
</a:theme>
</file>

<file path=ppt/theme/theme2.xml><?xml version="1.0" encoding="utf-8"?>
<a:theme xmlns:a="http://schemas.openxmlformats.org/drawingml/2006/main" name="2_HBG-Palsjo">
  <a:themeElements>
    <a:clrScheme name="HBG_Palsjo-2">
      <a:dk1>
        <a:srgbClr val="1A355C"/>
      </a:dk1>
      <a:lt1>
        <a:srgbClr val="FEFFFF"/>
      </a:lt1>
      <a:dk2>
        <a:srgbClr val="00833D"/>
      </a:dk2>
      <a:lt2>
        <a:srgbClr val="ECE7E1"/>
      </a:lt2>
      <a:accent1>
        <a:srgbClr val="00BFB3"/>
      </a:accent1>
      <a:accent2>
        <a:srgbClr val="0071CE"/>
      </a:accent2>
      <a:accent3>
        <a:srgbClr val="1B365D"/>
      </a:accent3>
      <a:accent4>
        <a:srgbClr val="00833C"/>
      </a:accent4>
      <a:accent5>
        <a:srgbClr val="7FC19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61659E7-1DD0-FE44-8F71-EF841F5B2422}"/>
    </a:ext>
  </a:extLst>
</a:theme>
</file>

<file path=ppt/theme/theme3.xml><?xml version="1.0" encoding="utf-8"?>
<a:theme xmlns:a="http://schemas.openxmlformats.org/drawingml/2006/main" name="3_HBG-Vintersund">
  <a:themeElements>
    <a:clrScheme name="HBG_Vintersund">
      <a:dk1>
        <a:srgbClr val="1A355C"/>
      </a:dk1>
      <a:lt1>
        <a:srgbClr val="FEFFFF"/>
      </a:lt1>
      <a:dk2>
        <a:srgbClr val="1A355C"/>
      </a:dk2>
      <a:lt2>
        <a:srgbClr val="EEF5FB"/>
      </a:lt2>
      <a:accent1>
        <a:srgbClr val="0071CE"/>
      </a:accent1>
      <a:accent2>
        <a:srgbClr val="00C2B3"/>
      </a:accent2>
      <a:accent3>
        <a:srgbClr val="0F3660"/>
      </a:accent3>
      <a:accent4>
        <a:srgbClr val="7FB8E6"/>
      </a:accent4>
      <a:accent5>
        <a:srgbClr val="7FDFD9"/>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49F6D4E3-406E-C845-AEDE-A73ECF7DC068}"/>
    </a:ext>
  </a:extLst>
</a:theme>
</file>

<file path=ppt/theme/theme4.xml><?xml version="1.0" encoding="utf-8"?>
<a:theme xmlns:a="http://schemas.openxmlformats.org/drawingml/2006/main" name="4_HBG-Raps">
  <a:themeElements>
    <a:clrScheme name="HBG_Gul">
      <a:dk1>
        <a:srgbClr val="1A355C"/>
      </a:dk1>
      <a:lt1>
        <a:srgbClr val="FEFFFF"/>
      </a:lt1>
      <a:dk2>
        <a:srgbClr val="EFB323"/>
      </a:dk2>
      <a:lt2>
        <a:srgbClr val="ECE7E1"/>
      </a:lt2>
      <a:accent1>
        <a:srgbClr val="E35105"/>
      </a:accent1>
      <a:accent2>
        <a:srgbClr val="75232F"/>
      </a:accent2>
      <a:accent3>
        <a:srgbClr val="ED00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770E2F6C-A769-3C4A-83D4-9A06265A54CB}"/>
    </a:ext>
  </a:extLst>
</a:theme>
</file>

<file path=ppt/theme/theme5.xml><?xml version="1.0" encoding="utf-8"?>
<a:theme xmlns:a="http://schemas.openxmlformats.org/drawingml/2006/main" name="5_HBG-Sommarsund">
  <a:themeElements>
    <a:clrScheme name="HBG_Sommarsund">
      <a:dk1>
        <a:srgbClr val="1A355C"/>
      </a:dk1>
      <a:lt1>
        <a:srgbClr val="FEFFFF"/>
      </a:lt1>
      <a:dk2>
        <a:srgbClr val="00C2B3"/>
      </a:dk2>
      <a:lt2>
        <a:srgbClr val="EAE7E0"/>
      </a:lt2>
      <a:accent1>
        <a:srgbClr val="008633"/>
      </a:accent1>
      <a:accent2>
        <a:srgbClr val="0074D4"/>
      </a:accent2>
      <a:accent3>
        <a:srgbClr val="0F3660"/>
      </a:accent3>
      <a:accent4>
        <a:srgbClr val="00BFB3"/>
      </a:accent4>
      <a:accent5>
        <a:srgbClr val="7FC19E"/>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E5C19ECD-84A7-B142-B410-F5CD5DD6DB10}"/>
    </a:ext>
  </a:extLst>
</a:theme>
</file>

<file path=ppt/theme/theme6.xml><?xml version="1.0" encoding="utf-8"?>
<a:theme xmlns:a="http://schemas.openxmlformats.org/drawingml/2006/main" name="6_HBG-Vit-Rhododendron">
  <a:themeElements>
    <a:clrScheme name="HBG_Ljus_Tegel">
      <a:dk1>
        <a:srgbClr val="75232F"/>
      </a:dk1>
      <a:lt1>
        <a:srgbClr val="FFFFFF"/>
      </a:lt1>
      <a:dk2>
        <a:srgbClr val="FEEEF2"/>
      </a:dk2>
      <a:lt2>
        <a:srgbClr val="FEFFFF"/>
      </a:lt2>
      <a:accent1>
        <a:srgbClr val="DA281C"/>
      </a:accent1>
      <a:accent2>
        <a:srgbClr val="76232F"/>
      </a:accent2>
      <a:accent3>
        <a:srgbClr val="E35105"/>
      </a:accent3>
      <a:accent4>
        <a:srgbClr val="F0B323"/>
      </a:accent4>
      <a:accent5>
        <a:srgbClr val="BA9197"/>
      </a:accent5>
      <a:accent6>
        <a:srgbClr val="EC938D"/>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5F504634-346A-AB4E-8DB8-2C521B2F4541}"/>
    </a:ext>
  </a:extLst>
</a:theme>
</file>

<file path=ppt/theme/theme7.xml><?xml version="1.0" encoding="utf-8"?>
<a:theme xmlns:a="http://schemas.openxmlformats.org/drawingml/2006/main" name="7_HBG-Vit-Bris">
  <a:themeElements>
    <a:clrScheme name="HBG_Ljus_Vintersund">
      <a:dk1>
        <a:srgbClr val="0F3660"/>
      </a:dk1>
      <a:lt1>
        <a:srgbClr val="FFFFFF"/>
      </a:lt1>
      <a:dk2>
        <a:srgbClr val="DEEBF7"/>
      </a:dk2>
      <a:lt2>
        <a:srgbClr val="FEFFFF"/>
      </a:lt2>
      <a:accent1>
        <a:srgbClr val="0071CE"/>
      </a:accent1>
      <a:accent2>
        <a:srgbClr val="00BFB3"/>
      </a:accent2>
      <a:accent3>
        <a:srgbClr val="1B365D"/>
      </a:accent3>
      <a:accent4>
        <a:srgbClr val="7FB8E6"/>
      </a:accent4>
      <a:accent5>
        <a:srgbClr val="7FDFD9"/>
      </a:accent5>
      <a:accent6>
        <a:srgbClr val="8D9AAE"/>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EFF27F8-6E54-BA43-BB35-7FD757B4989B}"/>
    </a:ext>
  </a:extLst>
</a:theme>
</file>

<file path=ppt/theme/theme8.xml><?xml version="1.0" encoding="utf-8"?>
<a:theme xmlns:a="http://schemas.openxmlformats.org/drawingml/2006/main" name="2_Första sida med färgad bakgrund">
  <a:themeElements>
    <a:clrScheme name="Persson">
      <a:dk1>
        <a:sysClr val="windowText" lastClr="000000"/>
      </a:dk1>
      <a:lt1>
        <a:sysClr val="window" lastClr="FFFFFF"/>
      </a:lt1>
      <a:dk2>
        <a:srgbClr val="595959"/>
      </a:dk2>
      <a:lt2>
        <a:srgbClr val="E7E6E6"/>
      </a:lt2>
      <a:accent1>
        <a:srgbClr val="E3000F"/>
      </a:accent1>
      <a:accent2>
        <a:srgbClr val="0095DB"/>
      </a:accent2>
      <a:accent3>
        <a:srgbClr val="A6A6A6"/>
      </a:accent3>
      <a:accent4>
        <a:srgbClr val="A61380"/>
      </a:accent4>
      <a:accent5>
        <a:srgbClr val="76B828"/>
      </a:accent5>
      <a:accent6>
        <a:srgbClr val="595959"/>
      </a:accent6>
      <a:hlink>
        <a:srgbClr val="0563C1"/>
      </a:hlink>
      <a:folHlink>
        <a:srgbClr val="954F72"/>
      </a:folHlink>
    </a:clrScheme>
    <a:fontScheme name="_Perss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5_Följande sidor">
  <a:themeElements>
    <a:clrScheme name="Persson">
      <a:dk1>
        <a:sysClr val="windowText" lastClr="000000"/>
      </a:dk1>
      <a:lt1>
        <a:sysClr val="window" lastClr="FFFFFF"/>
      </a:lt1>
      <a:dk2>
        <a:srgbClr val="595959"/>
      </a:dk2>
      <a:lt2>
        <a:srgbClr val="E7E6E6"/>
      </a:lt2>
      <a:accent1>
        <a:srgbClr val="E3000F"/>
      </a:accent1>
      <a:accent2>
        <a:srgbClr val="0095DB"/>
      </a:accent2>
      <a:accent3>
        <a:srgbClr val="A6A6A6"/>
      </a:accent3>
      <a:accent4>
        <a:srgbClr val="A61380"/>
      </a:accent4>
      <a:accent5>
        <a:srgbClr val="76B828"/>
      </a:accent5>
      <a:accent6>
        <a:srgbClr val="595959"/>
      </a:accent6>
      <a:hlink>
        <a:srgbClr val="0563C1"/>
      </a:hlink>
      <a:folHlink>
        <a:srgbClr val="954F72"/>
      </a:folHlink>
    </a:clrScheme>
    <a:fontScheme name="_Perss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Organisation Team Document" ma:contentTypeID="0x010100B16161C1156749828247A73D71908800003688C1375AB3496E9D965A30C48E06910080E1D3F0A6F9F14B9702FD8B6A8BF80E" ma:contentTypeVersion="11" ma:contentTypeDescription="Organisation Team Document Content Type" ma:contentTypeScope="" ma:versionID="f4fbb4ef2795e5e5d3bfab02f37f7c2f">
  <xsd:schema xmlns:xsd="http://www.w3.org/2001/XMLSchema" xmlns:xs="http://www.w3.org/2001/XMLSchema" xmlns:p="http://schemas.microsoft.com/office/2006/metadata/properties" xmlns:ns2="3368f6b0-661b-4854-ac17-178fc88f1a5c" xmlns:ns3="7b2ba3d5-ae7e-4872-ab6d-f5dc97d22469" xmlns:ns4="43c874a7-d713-4524-9ca2-07f48f8a60be" targetNamespace="http://schemas.microsoft.com/office/2006/metadata/properties" ma:root="true" ma:fieldsID="0fc7cc9e8879a87ed236bb58adfeb451" ns2:_="" ns3:_="" ns4:_="">
    <xsd:import namespace="3368f6b0-661b-4854-ac17-178fc88f1a5c"/>
    <xsd:import namespace="7b2ba3d5-ae7e-4872-ab6d-f5dc97d22469"/>
    <xsd:import namespace="43c874a7-d713-4524-9ca2-07f48f8a60be"/>
    <xsd:element name="properties">
      <xsd:complexType>
        <xsd:sequence>
          <xsd:element name="documentManagement">
            <xsd:complexType>
              <xsd:all>
                <xsd:element ref="ns2:kf5321c52a534cb6a765f3faf36eabeb" minOccurs="0"/>
                <xsd:element ref="ns3:TaxCatchAll" minOccurs="0"/>
                <xsd:element ref="ns3:TaxCatchAllLabel" minOccurs="0"/>
                <xsd:element ref="ns2:b89223313b284f2a879bf9c1e2dff829" minOccurs="0"/>
                <xsd:element ref="ns4:MediaServiceAutoKeyPoints" minOccurs="0"/>
                <xsd:element ref="ns4:MediaServiceKeyPoints" minOccurs="0"/>
                <xsd:element ref="ns4:lcf76f155ced4ddcb4097134ff3c332f" minOccurs="0"/>
                <xsd:element ref="ns4:MediaLengthInSeconds"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8f6b0-661b-4854-ac17-178fc88f1a5c" elementFormDefault="qualified">
    <xsd:import namespace="http://schemas.microsoft.com/office/2006/documentManagement/types"/>
    <xsd:import namespace="http://schemas.microsoft.com/office/infopath/2007/PartnerControls"/>
    <xsd:element name="kf5321c52a534cb6a765f3faf36eabeb" ma:index="8" nillable="true" ma:taxonomy="true" ma:internalName="kf5321c52a534cb6a765f3faf36eabeb" ma:taxonomyFieldName="DWDivision" ma:displayName="Förvaltning/bolag" ma:default="1;#Stadsledningsförvaltningen|b6fc8a29-992e-469d-83ac-4d8ea7b94e08" ma:fieldId="{4f5321c5-2a53-4cb6-a765-f3faf36eabeb}" ma:sspId="754130b2-2ff3-49ba-9a00-32ff45e7998b" ma:termSetId="575a2405-2654-44ea-af94-f4d16c8f5d45" ma:anchorId="00000000-0000-0000-0000-000000000000" ma:open="false" ma:isKeyword="false">
      <xsd:complexType>
        <xsd:sequence>
          <xsd:element ref="pc:Terms" minOccurs="0" maxOccurs="1"/>
        </xsd:sequence>
      </xsd:complexType>
    </xsd:element>
    <xsd:element name="b89223313b284f2a879bf9c1e2dff829" ma:index="12" nillable="true" ma:taxonomy="true" ma:internalName="b89223313b284f2a879bf9c1e2dff829" ma:taxonomyFieldName="DWTaxonomyDocumentType" ma:displayName="Dokumenttyp (taggar)" ma:fieldId="{b8922331-3b28-4f2a-879b-f9c1e2dff829}" ma:sspId="754130b2-2ff3-49ba-9a00-32ff45e7998b" ma:termSetId="8d307d21-41b6-4f7d-a6c8-085fb531d5a1" ma:anchorId="00000000-0000-0000-0000-000000000000" ma:open="false" ma:isKeyword="false">
      <xsd:complexType>
        <xsd:sequence>
          <xsd:element ref="pc:Terms" minOccurs="0" maxOccurs="1"/>
        </xsd:sequence>
      </xsd:complexType>
    </xsd:element>
    <xsd:element name="SharedWithUsers" ma:index="19"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at med informa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2ba3d5-ae7e-4872-ab6d-f5dc97d22469"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982b7f94-bfc4-4e9f-bcf6-da5f3cdc5c0e}" ma:internalName="TaxCatchAll" ma:showField="CatchAllData" ma:web="3368f6b0-661b-4854-ac17-178fc88f1a5c">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982b7f94-bfc4-4e9f-bcf6-da5f3cdc5c0e}" ma:internalName="TaxCatchAllLabel" ma:readOnly="true" ma:showField="CatchAllDataLabel" ma:web="3368f6b0-661b-4854-ac17-178fc88f1a5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3c874a7-d713-4524-9ca2-07f48f8a60be" elementFormDefault="qualified">
    <xsd:import namespace="http://schemas.microsoft.com/office/2006/documentManagement/types"/>
    <xsd:import namespace="http://schemas.microsoft.com/office/infopath/2007/PartnerControls"/>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Bildmarkeringar" ma:readOnly="false" ma:fieldId="{5cf76f15-5ced-4ddc-b409-7134ff3c332f}" ma:taxonomyMulti="true" ma:sspId="754130b2-2ff3-49ba-9a00-32ff45e7998b" ma:termSetId="09814cd3-568e-fe90-9814-8d621ff8fb84" ma:anchorId="fba54fb3-c3e1-fe81-a776-ca4b69148c4d" ma:open="true" ma:isKeyword="false">
      <xsd:complexType>
        <xsd:sequence>
          <xsd:element ref="pc:Terms" minOccurs="0" maxOccurs="1"/>
        </xsd:sequence>
      </xsd:complex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b2ba3d5-ae7e-4872-ab6d-f5dc97d22469">
      <Value>1</Value>
    </TaxCatchAll>
    <b89223313b284f2a879bf9c1e2dff829 xmlns="3368f6b0-661b-4854-ac17-178fc88f1a5c">
      <Terms xmlns="http://schemas.microsoft.com/office/infopath/2007/PartnerControls"/>
    </b89223313b284f2a879bf9c1e2dff829>
    <lcf76f155ced4ddcb4097134ff3c332f xmlns="43c874a7-d713-4524-9ca2-07f48f8a60be">
      <Terms xmlns="http://schemas.microsoft.com/office/infopath/2007/PartnerControls"/>
    </lcf76f155ced4ddcb4097134ff3c332f>
    <kf5321c52a534cb6a765f3faf36eabeb xmlns="3368f6b0-661b-4854-ac17-178fc88f1a5c">
      <Terms xmlns="http://schemas.microsoft.com/office/infopath/2007/PartnerControls">
        <TermInfo xmlns="http://schemas.microsoft.com/office/infopath/2007/PartnerControls">
          <TermName xmlns="http://schemas.microsoft.com/office/infopath/2007/PartnerControls">Stadsledningsförvaltningen</TermName>
          <TermId xmlns="http://schemas.microsoft.com/office/infopath/2007/PartnerControls">b6fc8a29-992e-469d-83ac-4d8ea7b94e08</TermId>
        </TermInfo>
      </Terms>
    </kf5321c52a534cb6a765f3faf36eabeb>
  </documentManagement>
</p:properties>
</file>

<file path=customXml/itemProps1.xml><?xml version="1.0" encoding="utf-8"?>
<ds:datastoreItem xmlns:ds="http://schemas.openxmlformats.org/officeDocument/2006/customXml" ds:itemID="{2F803312-6582-42A2-8C04-742FA95C9C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8f6b0-661b-4854-ac17-178fc88f1a5c"/>
    <ds:schemaRef ds:uri="7b2ba3d5-ae7e-4872-ab6d-f5dc97d22469"/>
    <ds:schemaRef ds:uri="43c874a7-d713-4524-9ca2-07f48f8a60b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4A6E28F-A2AD-40A0-9993-3F32C4CD8039}">
  <ds:schemaRefs>
    <ds:schemaRef ds:uri="http://schemas.microsoft.com/sharepoint/v3/contenttype/forms"/>
  </ds:schemaRefs>
</ds:datastoreItem>
</file>

<file path=customXml/itemProps3.xml><?xml version="1.0" encoding="utf-8"?>
<ds:datastoreItem xmlns:ds="http://schemas.openxmlformats.org/officeDocument/2006/customXml" ds:itemID="{F0512BB2-E732-436A-B277-2DBDCAA4D4D2}">
  <ds:schemaRefs>
    <ds:schemaRef ds:uri="http://purl.org/dc/dcmitype/"/>
    <ds:schemaRef ds:uri="http://purl.org/dc/elements/1.1/"/>
    <ds:schemaRef ds:uri="7b2ba3d5-ae7e-4872-ab6d-f5dc97d22469"/>
    <ds:schemaRef ds:uri="3368f6b0-661b-4854-ac17-178fc88f1a5c"/>
    <ds:schemaRef ds:uri="http://purl.org/dc/terms/"/>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43c874a7-d713-4524-9ca2-07f48f8a60be"/>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HBG_PPT_Mall</Template>
  <TotalTime>46</TotalTime>
  <Words>2033</Words>
  <Application>Microsoft Office PowerPoint</Application>
  <PresentationFormat>Bredbild</PresentationFormat>
  <Paragraphs>220</Paragraphs>
  <Slides>23</Slides>
  <Notes>7</Notes>
  <HiddenSlides>0</HiddenSlides>
  <MMClips>0</MMClips>
  <ScaleCrop>false</ScaleCrop>
  <HeadingPairs>
    <vt:vector size="6" baseType="variant">
      <vt:variant>
        <vt:lpstr>Använt teckensnitt</vt:lpstr>
      </vt:variant>
      <vt:variant>
        <vt:i4>5</vt:i4>
      </vt:variant>
      <vt:variant>
        <vt:lpstr>Tema</vt:lpstr>
      </vt:variant>
      <vt:variant>
        <vt:i4>9</vt:i4>
      </vt:variant>
      <vt:variant>
        <vt:lpstr>Bildrubriker</vt:lpstr>
      </vt:variant>
      <vt:variant>
        <vt:i4>23</vt:i4>
      </vt:variant>
    </vt:vector>
  </HeadingPairs>
  <TitlesOfParts>
    <vt:vector size="37" baseType="lpstr">
      <vt:lpstr>Helsingborg Sans</vt:lpstr>
      <vt:lpstr>Arial</vt:lpstr>
      <vt:lpstr>Roboto Light</vt:lpstr>
      <vt:lpstr>Calibri</vt:lpstr>
      <vt:lpstr>HelveticaNeueLT Std</vt:lpstr>
      <vt:lpstr>1_HBG-Helsingborgstegel</vt:lpstr>
      <vt:lpstr>2_HBG-Palsjo</vt:lpstr>
      <vt:lpstr>3_HBG-Vintersund</vt:lpstr>
      <vt:lpstr>4_HBG-Raps</vt:lpstr>
      <vt:lpstr>5_HBG-Sommarsund</vt:lpstr>
      <vt:lpstr>6_HBG-Vit-Rhododendron</vt:lpstr>
      <vt:lpstr>7_HBG-Vit-Bris</vt:lpstr>
      <vt:lpstr>2_Första sida med färgad bakgrund</vt:lpstr>
      <vt:lpstr>15_Följande sidor</vt:lpstr>
      <vt:lpstr>Uppföljning av verksamhetsplanen, verksamhetsdialog</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Schultz Mette - SLF</dc:creator>
  <cp:lastModifiedBy>Schultz Mette - SLF</cp:lastModifiedBy>
  <cp:revision>1</cp:revision>
  <dcterms:created xsi:type="dcterms:W3CDTF">2023-05-25T13:32:28Z</dcterms:created>
  <dcterms:modified xsi:type="dcterms:W3CDTF">2023-05-25T15:16:18Z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0x010100B16161C1156749828247A73D71908800003688C1375AB3496E9D965A30C48E06910080E1D3F0A6F9F14B9702FD8B6A8BF80E</vt:lpwstr>
  </property>
  <property fmtid="{D5CDD505-2E9C-101B-9397-08002B2CF9AE}" pid="3" name="DWTaxonomyDocumentType">
    <vt:lpwstr/>
  </property>
  <property fmtid="{D5CDD505-2E9C-101B-9397-08002B2CF9AE}" pid="4" name="DWDivision">
    <vt:lpwstr>1;#Stadsledningsförvaltningen|b6fc8a29-992e-469d-83ac-4d8ea7b94e08</vt:lpwstr>
  </property>
  <property fmtid="{D5CDD505-2E9C-101B-9397-08002B2CF9AE}" pid="5" name="MediaServiceImageTags">
    <vt:lpwstr/>
  </property>
</Properties>
</file>