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168" r:id="rId4"/>
    <p:sldMasterId id="2147484233" r:id="rId5"/>
    <p:sldMasterId id="2147484248" r:id="rId6"/>
    <p:sldMasterId id="2147484261" r:id="rId7"/>
    <p:sldMasterId id="2147484274" r:id="rId8"/>
    <p:sldMasterId id="2147484287" r:id="rId9"/>
    <p:sldMasterId id="2147484300" r:id="rId10"/>
  </p:sldMasterIdLst>
  <p:notesMasterIdLst>
    <p:notesMasterId r:id="rId18"/>
  </p:notesMasterIdLst>
  <p:handoutMasterIdLst>
    <p:handoutMasterId r:id="rId19"/>
  </p:handoutMasterIdLst>
  <p:sldIdLst>
    <p:sldId id="975" r:id="rId11"/>
    <p:sldId id="976" r:id="rId12"/>
    <p:sldId id="977" r:id="rId13"/>
    <p:sldId id="978" r:id="rId14"/>
    <p:sldId id="979" r:id="rId15"/>
    <p:sldId id="980" r:id="rId16"/>
    <p:sldId id="981" r:id="rId17"/>
  </p:sldIdLst>
  <p:sldSz cx="12192000" cy="6858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Helsingborg Sans" pitchFamily="2" charset="0"/>
      <p:regular r:id="rId24"/>
      <p:bold r:id="rId25"/>
    </p:embeddedFont>
    <p:embeddedFont>
      <p:font typeface="Roboto Light" panose="02000000000000000000" pitchFamily="2" charset="0"/>
      <p:regular r:id="rId26"/>
      <p:italic r:id="rId27"/>
    </p:embeddedFont>
  </p:embeddedFont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4200"/>
    <a:srgbClr val="FCB000"/>
    <a:srgbClr val="00C3B4"/>
    <a:srgbClr val="EBE8E1"/>
    <a:srgbClr val="F6F4F0"/>
    <a:srgbClr val="FFEEF3"/>
    <a:srgbClr val="FEFAD3"/>
    <a:srgbClr val="FCF5A7"/>
    <a:srgbClr val="DFECF8"/>
    <a:srgbClr val="FFB8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4D1E26-BE77-4D5B-9C8D-1E123C4154B4}" v="7" dt="2023-05-29T09:50:07.238"/>
  </p1510:revLst>
</p1510:revInfo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Format med tema 1 - dekorfär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llanmörkt format 2 - Dekorfär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llanmörkt format 2 - Dekorfär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68016" autoAdjust="0"/>
  </p:normalViewPr>
  <p:slideViewPr>
    <p:cSldViewPr snapToGrid="0">
      <p:cViewPr varScale="1">
        <p:scale>
          <a:sx n="107" d="100"/>
          <a:sy n="107" d="100"/>
        </p:scale>
        <p:origin x="230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1" d="100"/>
        <a:sy n="81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2812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font" Target="fonts/font6.fntdata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font" Target="fonts/font5.fntdata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handoutMaster" Target="handoutMasters/handoutMaster1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Relationship Id="rId8" Type="http://schemas.openxmlformats.org/officeDocument/2006/relationships/slideMaster" Target="slideMasters/slideMaster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hultz Mette - SLF" userId="S::mette.schultz@helsingborg.se::ad93a571-de5f-482c-9127-50b850413d0d" providerId="AD" clId="Web-{9F13F105-34C8-C4D3-C456-66D3F98DD6BB}"/>
    <pc:docChg chg="addSld delSld modSld">
      <pc:chgData name="Schultz Mette - SLF" userId="S::mette.schultz@helsingborg.se::ad93a571-de5f-482c-9127-50b850413d0d" providerId="AD" clId="Web-{9F13F105-34C8-C4D3-C456-66D3F98DD6BB}" dt="2023-05-25T15:27:40.962" v="20"/>
      <pc:docMkLst>
        <pc:docMk/>
      </pc:docMkLst>
      <pc:sldChg chg="delSp del">
        <pc:chgData name="Schultz Mette - SLF" userId="S::mette.schultz@helsingborg.se::ad93a571-de5f-482c-9127-50b850413d0d" providerId="AD" clId="Web-{9F13F105-34C8-C4D3-C456-66D3F98DD6BB}" dt="2023-05-25T15:27:40.962" v="20"/>
        <pc:sldMkLst>
          <pc:docMk/>
          <pc:sldMk cId="305673195" sldId="263"/>
        </pc:sldMkLst>
        <pc:spChg chg="del">
          <ac:chgData name="Schultz Mette - SLF" userId="S::mette.schultz@helsingborg.se::ad93a571-de5f-482c-9127-50b850413d0d" providerId="AD" clId="Web-{9F13F105-34C8-C4D3-C456-66D3F98DD6BB}" dt="2023-05-25T15:27:02.384" v="5"/>
          <ac:spMkLst>
            <pc:docMk/>
            <pc:sldMk cId="305673195" sldId="263"/>
            <ac:spMk id="4" creationId="{00000000-0000-0000-0000-000000000000}"/>
          </ac:spMkLst>
        </pc:spChg>
        <pc:spChg chg="del">
          <ac:chgData name="Schultz Mette - SLF" userId="S::mette.schultz@helsingborg.se::ad93a571-de5f-482c-9127-50b850413d0d" providerId="AD" clId="Web-{9F13F105-34C8-C4D3-C456-66D3F98DD6BB}" dt="2023-05-25T15:27:02.384" v="4"/>
          <ac:spMkLst>
            <pc:docMk/>
            <pc:sldMk cId="305673195" sldId="263"/>
            <ac:spMk id="7" creationId="{00000000-0000-0000-0000-000000000000}"/>
          </ac:spMkLst>
        </pc:spChg>
        <pc:picChg chg="del">
          <ac:chgData name="Schultz Mette - SLF" userId="S::mette.schultz@helsingborg.se::ad93a571-de5f-482c-9127-50b850413d0d" providerId="AD" clId="Web-{9F13F105-34C8-C4D3-C456-66D3F98DD6BB}" dt="2023-05-25T15:26:43.680" v="1"/>
          <ac:picMkLst>
            <pc:docMk/>
            <pc:sldMk cId="305673195" sldId="263"/>
            <ac:picMk id="8" creationId="{00000000-0000-0000-0000-000000000000}"/>
          </ac:picMkLst>
        </pc:picChg>
      </pc:sldChg>
      <pc:sldChg chg="addSp delSp modSp new mod modClrScheme chgLayout">
        <pc:chgData name="Schultz Mette - SLF" userId="S::mette.schultz@helsingborg.se::ad93a571-de5f-482c-9127-50b850413d0d" providerId="AD" clId="Web-{9F13F105-34C8-C4D3-C456-66D3F98DD6BB}" dt="2023-05-25T15:27:33.462" v="19" actId="20577"/>
        <pc:sldMkLst>
          <pc:docMk/>
          <pc:sldMk cId="2433823074" sldId="976"/>
        </pc:sldMkLst>
        <pc:spChg chg="del">
          <ac:chgData name="Schultz Mette - SLF" userId="S::mette.schultz@helsingborg.se::ad93a571-de5f-482c-9127-50b850413d0d" providerId="AD" clId="Web-{9F13F105-34C8-C4D3-C456-66D3F98DD6BB}" dt="2023-05-25T15:26:55.665" v="3"/>
          <ac:spMkLst>
            <pc:docMk/>
            <pc:sldMk cId="2433823074" sldId="976"/>
            <ac:spMk id="2" creationId="{68771DD5-48C9-9778-80A9-D74120B362AF}"/>
          </ac:spMkLst>
        </pc:spChg>
        <pc:spChg chg="del">
          <ac:chgData name="Schultz Mette - SLF" userId="S::mette.schultz@helsingborg.se::ad93a571-de5f-482c-9127-50b850413d0d" providerId="AD" clId="Web-{9F13F105-34C8-C4D3-C456-66D3F98DD6BB}" dt="2023-05-25T15:26:55.665" v="3"/>
          <ac:spMkLst>
            <pc:docMk/>
            <pc:sldMk cId="2433823074" sldId="976"/>
            <ac:spMk id="3" creationId="{7E27276D-3FF1-C0A9-DE77-FC1870497B77}"/>
          </ac:spMkLst>
        </pc:spChg>
        <pc:spChg chg="add mod">
          <ac:chgData name="Schultz Mette - SLF" userId="S::mette.schultz@helsingborg.se::ad93a571-de5f-482c-9127-50b850413d0d" providerId="AD" clId="Web-{9F13F105-34C8-C4D3-C456-66D3F98DD6BB}" dt="2023-05-25T15:27:27.415" v="18" actId="20577"/>
          <ac:spMkLst>
            <pc:docMk/>
            <pc:sldMk cId="2433823074" sldId="976"/>
            <ac:spMk id="5" creationId="{DD28966C-DAD0-4427-57A2-5507A266505C}"/>
          </ac:spMkLst>
        </pc:spChg>
        <pc:spChg chg="add mod">
          <ac:chgData name="Schultz Mette - SLF" userId="S::mette.schultz@helsingborg.se::ad93a571-de5f-482c-9127-50b850413d0d" providerId="AD" clId="Web-{9F13F105-34C8-C4D3-C456-66D3F98DD6BB}" dt="2023-05-25T15:27:33.462" v="19" actId="20577"/>
          <ac:spMkLst>
            <pc:docMk/>
            <pc:sldMk cId="2433823074" sldId="976"/>
            <ac:spMk id="6" creationId="{BF7CEFC2-29B8-6CF0-3239-132C32E58EAC}"/>
          </ac:spMkLst>
        </pc:spChg>
        <pc:spChg chg="add del mod">
          <ac:chgData name="Schultz Mette - SLF" userId="S::mette.schultz@helsingborg.se::ad93a571-de5f-482c-9127-50b850413d0d" providerId="AD" clId="Web-{9F13F105-34C8-C4D3-C456-66D3F98DD6BB}" dt="2023-05-25T15:27:10.571" v="13"/>
          <ac:spMkLst>
            <pc:docMk/>
            <pc:sldMk cId="2433823074" sldId="976"/>
            <ac:spMk id="9" creationId="{109F10BD-E9D4-AD8A-D410-831096D125CD}"/>
          </ac:spMkLst>
        </pc:spChg>
        <pc:spChg chg="add del mod">
          <ac:chgData name="Schultz Mette - SLF" userId="S::mette.schultz@helsingborg.se::ad93a571-de5f-482c-9127-50b850413d0d" providerId="AD" clId="Web-{9F13F105-34C8-C4D3-C456-66D3F98DD6BB}" dt="2023-05-25T15:27:10.571" v="12"/>
          <ac:spMkLst>
            <pc:docMk/>
            <pc:sldMk cId="2433823074" sldId="976"/>
            <ac:spMk id="11" creationId="{981BA202-C142-1037-6A1D-C33C010C572A}"/>
          </ac:spMkLst>
        </pc:spChg>
        <pc:picChg chg="add del mod">
          <ac:chgData name="Schultz Mette - SLF" userId="S::mette.schultz@helsingborg.se::ad93a571-de5f-482c-9127-50b850413d0d" providerId="AD" clId="Web-{9F13F105-34C8-C4D3-C456-66D3F98DD6BB}" dt="2023-05-25T15:27:08.353" v="9"/>
          <ac:picMkLst>
            <pc:docMk/>
            <pc:sldMk cId="2433823074" sldId="976"/>
            <ac:picMk id="4" creationId="{1D845522-9C5D-79A7-7900-DE5B50B9E741}"/>
          </ac:picMkLst>
        </pc:picChg>
      </pc:sldChg>
    </pc:docChg>
  </pc:docChgLst>
  <pc:docChgLst>
    <pc:chgData name="Schultz Mette - SLF" userId="ad93a571-de5f-482c-9127-50b850413d0d" providerId="ADAL" clId="{821F046A-D735-46C7-AB1D-CA6D1C690B93}"/>
    <pc:docChg chg="custSel delSld modSld">
      <pc:chgData name="Schultz Mette - SLF" userId="ad93a571-de5f-482c-9127-50b850413d0d" providerId="ADAL" clId="{821F046A-D735-46C7-AB1D-CA6D1C690B93}" dt="2023-05-25T15:23:29.022" v="8" actId="47"/>
      <pc:docMkLst>
        <pc:docMk/>
      </pc:docMkLst>
      <pc:sldChg chg="delSp del mod">
        <pc:chgData name="Schultz Mette - SLF" userId="ad93a571-de5f-482c-9127-50b850413d0d" providerId="ADAL" clId="{821F046A-D735-46C7-AB1D-CA6D1C690B93}" dt="2023-05-25T15:23:29.022" v="8" actId="47"/>
        <pc:sldMkLst>
          <pc:docMk/>
          <pc:sldMk cId="2027430320" sldId="262"/>
        </pc:sldMkLst>
        <pc:spChg chg="del">
          <ac:chgData name="Schultz Mette - SLF" userId="ad93a571-de5f-482c-9127-50b850413d0d" providerId="ADAL" clId="{821F046A-D735-46C7-AB1D-CA6D1C690B93}" dt="2023-05-25T15:22:51.925" v="0" actId="21"/>
          <ac:spMkLst>
            <pc:docMk/>
            <pc:sldMk cId="2027430320" sldId="262"/>
            <ac:spMk id="4" creationId="{00000000-0000-0000-0000-000000000000}"/>
          </ac:spMkLst>
        </pc:spChg>
      </pc:sldChg>
      <pc:sldChg chg="addSp delSp modSp mod modNotesTx">
        <pc:chgData name="Schultz Mette - SLF" userId="ad93a571-de5f-482c-9127-50b850413d0d" providerId="ADAL" clId="{821F046A-D735-46C7-AB1D-CA6D1C690B93}" dt="2023-05-25T15:23:27.361" v="7"/>
        <pc:sldMkLst>
          <pc:docMk/>
          <pc:sldMk cId="1143019190" sldId="975"/>
        </pc:sldMkLst>
        <pc:spChg chg="del">
          <ac:chgData name="Schultz Mette - SLF" userId="ad93a571-de5f-482c-9127-50b850413d0d" providerId="ADAL" clId="{821F046A-D735-46C7-AB1D-CA6D1C690B93}" dt="2023-05-25T15:23:03.633" v="3" actId="478"/>
          <ac:spMkLst>
            <pc:docMk/>
            <pc:sldMk cId="1143019190" sldId="975"/>
            <ac:spMk id="2" creationId="{2093039B-2DCB-C76E-6E61-FB8459985858}"/>
          </ac:spMkLst>
        </pc:spChg>
        <pc:spChg chg="del">
          <ac:chgData name="Schultz Mette - SLF" userId="ad93a571-de5f-482c-9127-50b850413d0d" providerId="ADAL" clId="{821F046A-D735-46C7-AB1D-CA6D1C690B93}" dt="2023-05-25T15:22:53.977" v="1"/>
          <ac:spMkLst>
            <pc:docMk/>
            <pc:sldMk cId="1143019190" sldId="975"/>
            <ac:spMk id="3" creationId="{45D539B9-58D0-D765-440F-3815D446BC71}"/>
          </ac:spMkLst>
        </pc:spChg>
        <pc:spChg chg="del">
          <ac:chgData name="Schultz Mette - SLF" userId="ad93a571-de5f-482c-9127-50b850413d0d" providerId="ADAL" clId="{821F046A-D735-46C7-AB1D-CA6D1C690B93}" dt="2023-05-25T15:23:05.318" v="4" actId="478"/>
          <ac:spMkLst>
            <pc:docMk/>
            <pc:sldMk cId="1143019190" sldId="975"/>
            <ac:spMk id="4" creationId="{5C3FDEEC-22F8-7C7C-6927-ED8D132524E7}"/>
          </ac:spMkLst>
        </pc:spChg>
        <pc:spChg chg="add mod">
          <ac:chgData name="Schultz Mette - SLF" userId="ad93a571-de5f-482c-9127-50b850413d0d" providerId="ADAL" clId="{821F046A-D735-46C7-AB1D-CA6D1C690B93}" dt="2023-05-25T15:23:10.510" v="6" actId="255"/>
          <ac:spMkLst>
            <pc:docMk/>
            <pc:sldMk cId="1143019190" sldId="975"/>
            <ac:spMk id="5" creationId="{C24E395D-9EA9-6428-FA57-89FFEBEE2193}"/>
          </ac:spMkLst>
        </pc:spChg>
      </pc:sldChg>
    </pc:docChg>
  </pc:docChgLst>
  <pc:docChgLst>
    <pc:chgData name="Schultz Mette - SLF" userId="ad93a571-de5f-482c-9127-50b850413d0d" providerId="ADAL" clId="{F94D1E26-BE77-4D5B-9C8D-1E123C4154B4}"/>
    <pc:docChg chg="undo custSel addSld delSld modSld">
      <pc:chgData name="Schultz Mette - SLF" userId="ad93a571-de5f-482c-9127-50b850413d0d" providerId="ADAL" clId="{F94D1E26-BE77-4D5B-9C8D-1E123C4154B4}" dt="2023-05-29T09:53:16.798" v="113" actId="47"/>
      <pc:docMkLst>
        <pc:docMk/>
      </pc:docMkLst>
      <pc:sldChg chg="delSp modSp del mod">
        <pc:chgData name="Schultz Mette - SLF" userId="ad93a571-de5f-482c-9127-50b850413d0d" providerId="ADAL" clId="{F94D1E26-BE77-4D5B-9C8D-1E123C4154B4}" dt="2023-05-25T15:29:40.554" v="14" actId="47"/>
        <pc:sldMkLst>
          <pc:docMk/>
          <pc:sldMk cId="583992263" sldId="257"/>
        </pc:sldMkLst>
        <pc:spChg chg="mod">
          <ac:chgData name="Schultz Mette - SLF" userId="ad93a571-de5f-482c-9127-50b850413d0d" providerId="ADAL" clId="{F94D1E26-BE77-4D5B-9C8D-1E123C4154B4}" dt="2023-05-25T15:29:05.831" v="1" actId="21"/>
          <ac:spMkLst>
            <pc:docMk/>
            <pc:sldMk cId="583992263" sldId="257"/>
            <ac:spMk id="4" creationId="{00000000-0000-0000-0000-000000000000}"/>
          </ac:spMkLst>
        </pc:spChg>
        <pc:spChg chg="del">
          <ac:chgData name="Schultz Mette - SLF" userId="ad93a571-de5f-482c-9127-50b850413d0d" providerId="ADAL" clId="{F94D1E26-BE77-4D5B-9C8D-1E123C4154B4}" dt="2023-05-25T15:29:22.395" v="7" actId="21"/>
          <ac:spMkLst>
            <pc:docMk/>
            <pc:sldMk cId="583992263" sldId="257"/>
            <ac:spMk id="9" creationId="{00000000-0000-0000-0000-000000000000}"/>
          </ac:spMkLst>
        </pc:spChg>
      </pc:sldChg>
      <pc:sldChg chg="delSp del mod">
        <pc:chgData name="Schultz Mette - SLF" userId="ad93a571-de5f-482c-9127-50b850413d0d" providerId="ADAL" clId="{F94D1E26-BE77-4D5B-9C8D-1E123C4154B4}" dt="2023-05-29T09:50:43.294" v="68" actId="47"/>
        <pc:sldMkLst>
          <pc:docMk/>
          <pc:sldMk cId="2044807680" sldId="259"/>
        </pc:sldMkLst>
        <pc:spChg chg="del">
          <ac:chgData name="Schultz Mette - SLF" userId="ad93a571-de5f-482c-9127-50b850413d0d" providerId="ADAL" clId="{F94D1E26-BE77-4D5B-9C8D-1E123C4154B4}" dt="2023-05-29T09:49:46.974" v="53" actId="21"/>
          <ac:spMkLst>
            <pc:docMk/>
            <pc:sldMk cId="2044807680" sldId="259"/>
            <ac:spMk id="2" creationId="{00000000-0000-0000-0000-000000000000}"/>
          </ac:spMkLst>
        </pc:spChg>
        <pc:spChg chg="del">
          <ac:chgData name="Schultz Mette - SLF" userId="ad93a571-de5f-482c-9127-50b850413d0d" providerId="ADAL" clId="{F94D1E26-BE77-4D5B-9C8D-1E123C4154B4}" dt="2023-05-29T09:50:03.439" v="56" actId="21"/>
          <ac:spMkLst>
            <pc:docMk/>
            <pc:sldMk cId="2044807680" sldId="259"/>
            <ac:spMk id="9" creationId="{00000000-0000-0000-0000-000000000000}"/>
          </ac:spMkLst>
        </pc:spChg>
      </pc:sldChg>
      <pc:sldChg chg="del">
        <pc:chgData name="Schultz Mette - SLF" userId="ad93a571-de5f-482c-9127-50b850413d0d" providerId="ADAL" clId="{F94D1E26-BE77-4D5B-9C8D-1E123C4154B4}" dt="2023-05-29T09:52:01.464" v="90" actId="47"/>
        <pc:sldMkLst>
          <pc:docMk/>
          <pc:sldMk cId="159661692" sldId="260"/>
        </pc:sldMkLst>
      </pc:sldChg>
      <pc:sldChg chg="del">
        <pc:chgData name="Schultz Mette - SLF" userId="ad93a571-de5f-482c-9127-50b850413d0d" providerId="ADAL" clId="{F94D1E26-BE77-4D5B-9C8D-1E123C4154B4}" dt="2023-05-29T09:53:16.798" v="113" actId="47"/>
        <pc:sldMkLst>
          <pc:docMk/>
          <pc:sldMk cId="3489342391" sldId="261"/>
        </pc:sldMkLst>
      </pc:sldChg>
      <pc:sldChg chg="addSp delSp del mod">
        <pc:chgData name="Schultz Mette - SLF" userId="ad93a571-de5f-482c-9127-50b850413d0d" providerId="ADAL" clId="{F94D1E26-BE77-4D5B-9C8D-1E123C4154B4}" dt="2023-05-29T09:49:06.345" v="46" actId="47"/>
        <pc:sldMkLst>
          <pc:docMk/>
          <pc:sldMk cId="3474043536" sldId="264"/>
        </pc:sldMkLst>
        <pc:spChg chg="add del">
          <ac:chgData name="Schultz Mette - SLF" userId="ad93a571-de5f-482c-9127-50b850413d0d" providerId="ADAL" clId="{F94D1E26-BE77-4D5B-9C8D-1E123C4154B4}" dt="2023-05-29T09:48:00.580" v="21" actId="21"/>
          <ac:spMkLst>
            <pc:docMk/>
            <pc:sldMk cId="3474043536" sldId="264"/>
            <ac:spMk id="4" creationId="{00000000-0000-0000-0000-000000000000}"/>
          </ac:spMkLst>
        </pc:spChg>
      </pc:sldChg>
      <pc:sldChg chg="modSp mod">
        <pc:chgData name="Schultz Mette - SLF" userId="ad93a571-de5f-482c-9127-50b850413d0d" providerId="ADAL" clId="{F94D1E26-BE77-4D5B-9C8D-1E123C4154B4}" dt="2023-05-25T15:29:58.209" v="16" actId="27636"/>
        <pc:sldMkLst>
          <pc:docMk/>
          <pc:sldMk cId="2433823074" sldId="976"/>
        </pc:sldMkLst>
        <pc:spChg chg="mod">
          <ac:chgData name="Schultz Mette - SLF" userId="ad93a571-de5f-482c-9127-50b850413d0d" providerId="ADAL" clId="{F94D1E26-BE77-4D5B-9C8D-1E123C4154B4}" dt="2023-05-25T15:29:58.209" v="16" actId="27636"/>
          <ac:spMkLst>
            <pc:docMk/>
            <pc:sldMk cId="2433823074" sldId="976"/>
            <ac:spMk id="5" creationId="{DD28966C-DAD0-4427-57A2-5507A266505C}"/>
          </ac:spMkLst>
        </pc:spChg>
      </pc:sldChg>
      <pc:sldChg chg="addSp delSp modSp new mod">
        <pc:chgData name="Schultz Mette - SLF" userId="ad93a571-de5f-482c-9127-50b850413d0d" providerId="ADAL" clId="{F94D1E26-BE77-4D5B-9C8D-1E123C4154B4}" dt="2023-05-25T15:29:37.833" v="13" actId="1076"/>
        <pc:sldMkLst>
          <pc:docMk/>
          <pc:sldMk cId="75051209" sldId="977"/>
        </pc:sldMkLst>
        <pc:spChg chg="del mod">
          <ac:chgData name="Schultz Mette - SLF" userId="ad93a571-de5f-482c-9127-50b850413d0d" providerId="ADAL" clId="{F94D1E26-BE77-4D5B-9C8D-1E123C4154B4}" dt="2023-05-25T15:29:18.077" v="6" actId="478"/>
          <ac:spMkLst>
            <pc:docMk/>
            <pc:sldMk cId="75051209" sldId="977"/>
            <ac:spMk id="2" creationId="{4E10B872-0273-85CA-D170-1A91E0208920}"/>
          </ac:spMkLst>
        </pc:spChg>
        <pc:spChg chg="mod">
          <ac:chgData name="Schultz Mette - SLF" userId="ad93a571-de5f-482c-9127-50b850413d0d" providerId="ADAL" clId="{F94D1E26-BE77-4D5B-9C8D-1E123C4154B4}" dt="2023-05-25T15:29:15.425" v="4" actId="1076"/>
          <ac:spMkLst>
            <pc:docMk/>
            <pc:sldMk cId="75051209" sldId="977"/>
            <ac:spMk id="3" creationId="{6764F697-7782-AAC6-32C3-E39FC0D30BA6}"/>
          </ac:spMkLst>
        </pc:spChg>
        <pc:spChg chg="add mod">
          <ac:chgData name="Schultz Mette - SLF" userId="ad93a571-de5f-482c-9127-50b850413d0d" providerId="ADAL" clId="{F94D1E26-BE77-4D5B-9C8D-1E123C4154B4}" dt="2023-05-25T15:29:37.833" v="13" actId="1076"/>
          <ac:spMkLst>
            <pc:docMk/>
            <pc:sldMk cId="75051209" sldId="977"/>
            <ac:spMk id="4" creationId="{A63FD207-8BE6-A88F-2B7D-E9B2319F46F1}"/>
          </ac:spMkLst>
        </pc:spChg>
      </pc:sldChg>
      <pc:sldChg chg="addSp delSp modSp new mod">
        <pc:chgData name="Schultz Mette - SLF" userId="ad93a571-de5f-482c-9127-50b850413d0d" providerId="ADAL" clId="{F94D1E26-BE77-4D5B-9C8D-1E123C4154B4}" dt="2023-05-29T09:48:59.530" v="45" actId="20577"/>
        <pc:sldMkLst>
          <pc:docMk/>
          <pc:sldMk cId="1195693601" sldId="978"/>
        </pc:sldMkLst>
        <pc:spChg chg="del mod">
          <ac:chgData name="Schultz Mette - SLF" userId="ad93a571-de5f-482c-9127-50b850413d0d" providerId="ADAL" clId="{F94D1E26-BE77-4D5B-9C8D-1E123C4154B4}" dt="2023-05-29T09:48:10.031" v="25" actId="478"/>
          <ac:spMkLst>
            <pc:docMk/>
            <pc:sldMk cId="1195693601" sldId="978"/>
            <ac:spMk id="2" creationId="{2790F788-92FA-D93E-B1EB-779128A7E75A}"/>
          </ac:spMkLst>
        </pc:spChg>
        <pc:spChg chg="add del mod">
          <ac:chgData name="Schultz Mette - SLF" userId="ad93a571-de5f-482c-9127-50b850413d0d" providerId="ADAL" clId="{F94D1E26-BE77-4D5B-9C8D-1E123C4154B4}" dt="2023-05-29T09:48:38.942" v="36" actId="5793"/>
          <ac:spMkLst>
            <pc:docMk/>
            <pc:sldMk cId="1195693601" sldId="978"/>
            <ac:spMk id="3" creationId="{12DD4491-C14E-FE27-4038-DF6BADC616A9}"/>
          </ac:spMkLst>
        </pc:spChg>
        <pc:spChg chg="add del mod">
          <ac:chgData name="Schultz Mette - SLF" userId="ad93a571-de5f-482c-9127-50b850413d0d" providerId="ADAL" clId="{F94D1E26-BE77-4D5B-9C8D-1E123C4154B4}" dt="2023-05-29T09:47:58.409" v="20"/>
          <ac:spMkLst>
            <pc:docMk/>
            <pc:sldMk cId="1195693601" sldId="978"/>
            <ac:spMk id="4" creationId="{1C79D73D-AE3A-3E5B-C622-A1FB420C1086}"/>
          </ac:spMkLst>
        </pc:spChg>
        <pc:spChg chg="add mod">
          <ac:chgData name="Schultz Mette - SLF" userId="ad93a571-de5f-482c-9127-50b850413d0d" providerId="ADAL" clId="{F94D1E26-BE77-4D5B-9C8D-1E123C4154B4}" dt="2023-05-29T09:48:59.530" v="45" actId="20577"/>
          <ac:spMkLst>
            <pc:docMk/>
            <pc:sldMk cId="1195693601" sldId="978"/>
            <ac:spMk id="5" creationId="{FE47F422-3538-F67A-9859-4FE2E64E80E3}"/>
          </ac:spMkLst>
        </pc:spChg>
      </pc:sldChg>
      <pc:sldChg chg="addSp delSp modSp new mod modNotesTx">
        <pc:chgData name="Schultz Mette - SLF" userId="ad93a571-de5f-482c-9127-50b850413d0d" providerId="ADAL" clId="{F94D1E26-BE77-4D5B-9C8D-1E123C4154B4}" dt="2023-05-29T09:50:40.308" v="67" actId="1076"/>
        <pc:sldMkLst>
          <pc:docMk/>
          <pc:sldMk cId="3952006868" sldId="979"/>
        </pc:sldMkLst>
        <pc:spChg chg="del mod">
          <ac:chgData name="Schultz Mette - SLF" userId="ad93a571-de5f-482c-9127-50b850413d0d" providerId="ADAL" clId="{F94D1E26-BE77-4D5B-9C8D-1E123C4154B4}" dt="2023-05-29T09:50:37.343" v="66" actId="478"/>
          <ac:spMkLst>
            <pc:docMk/>
            <pc:sldMk cId="3952006868" sldId="979"/>
            <ac:spMk id="2" creationId="{AC12AAAA-A992-DDC8-31D5-4D5B3CF8D17A}"/>
          </ac:spMkLst>
        </pc:spChg>
        <pc:spChg chg="mod">
          <ac:chgData name="Schultz Mette - SLF" userId="ad93a571-de5f-482c-9127-50b850413d0d" providerId="ADAL" clId="{F94D1E26-BE77-4D5B-9C8D-1E123C4154B4}" dt="2023-05-29T09:50:32.166" v="64" actId="1076"/>
          <ac:spMkLst>
            <pc:docMk/>
            <pc:sldMk cId="3952006868" sldId="979"/>
            <ac:spMk id="3" creationId="{44254F96-E70B-A114-9958-25C65D11B027}"/>
          </ac:spMkLst>
        </pc:spChg>
        <pc:spChg chg="add mod">
          <ac:chgData name="Schultz Mette - SLF" userId="ad93a571-de5f-482c-9127-50b850413d0d" providerId="ADAL" clId="{F94D1E26-BE77-4D5B-9C8D-1E123C4154B4}" dt="2023-05-29T09:49:54.825" v="55" actId="2711"/>
          <ac:spMkLst>
            <pc:docMk/>
            <pc:sldMk cId="3952006868" sldId="979"/>
            <ac:spMk id="4" creationId="{2EAFABF2-B27F-4087-FD27-83201FC5932D}"/>
          </ac:spMkLst>
        </pc:spChg>
        <pc:spChg chg="add mod">
          <ac:chgData name="Schultz Mette - SLF" userId="ad93a571-de5f-482c-9127-50b850413d0d" providerId="ADAL" clId="{F94D1E26-BE77-4D5B-9C8D-1E123C4154B4}" dt="2023-05-29T09:50:40.308" v="67" actId="1076"/>
          <ac:spMkLst>
            <pc:docMk/>
            <pc:sldMk cId="3952006868" sldId="979"/>
            <ac:spMk id="5" creationId="{DF28FAA4-1E52-1248-9B07-C40821DD350A}"/>
          </ac:spMkLst>
        </pc:spChg>
      </pc:sldChg>
      <pc:sldChg chg="addSp delSp modSp add mod">
        <pc:chgData name="Schultz Mette - SLF" userId="ad93a571-de5f-482c-9127-50b850413d0d" providerId="ADAL" clId="{F94D1E26-BE77-4D5B-9C8D-1E123C4154B4}" dt="2023-05-29T09:51:46.918" v="89" actId="14100"/>
        <pc:sldMkLst>
          <pc:docMk/>
          <pc:sldMk cId="1957779552" sldId="980"/>
        </pc:sldMkLst>
        <pc:spChg chg="mod">
          <ac:chgData name="Schultz Mette - SLF" userId="ad93a571-de5f-482c-9127-50b850413d0d" providerId="ADAL" clId="{F94D1E26-BE77-4D5B-9C8D-1E123C4154B4}" dt="2023-05-29T09:50:52.167" v="77" actId="20577"/>
          <ac:spMkLst>
            <pc:docMk/>
            <pc:sldMk cId="1957779552" sldId="980"/>
            <ac:spMk id="3" creationId="{44254F96-E70B-A114-9958-25C65D11B027}"/>
          </ac:spMkLst>
        </pc:spChg>
        <pc:spChg chg="mod">
          <ac:chgData name="Schultz Mette - SLF" userId="ad93a571-de5f-482c-9127-50b850413d0d" providerId="ADAL" clId="{F94D1E26-BE77-4D5B-9C8D-1E123C4154B4}" dt="2023-05-29T09:51:28.457" v="86" actId="255"/>
          <ac:spMkLst>
            <pc:docMk/>
            <pc:sldMk cId="1957779552" sldId="980"/>
            <ac:spMk id="4" creationId="{2EAFABF2-B27F-4087-FD27-83201FC5932D}"/>
          </ac:spMkLst>
        </pc:spChg>
        <pc:spChg chg="del mod">
          <ac:chgData name="Schultz Mette - SLF" userId="ad93a571-de5f-482c-9127-50b850413d0d" providerId="ADAL" clId="{F94D1E26-BE77-4D5B-9C8D-1E123C4154B4}" dt="2023-05-29T09:51:15.122" v="81" actId="478"/>
          <ac:spMkLst>
            <pc:docMk/>
            <pc:sldMk cId="1957779552" sldId="980"/>
            <ac:spMk id="5" creationId="{DF28FAA4-1E52-1248-9B07-C40821DD350A}"/>
          </ac:spMkLst>
        </pc:spChg>
        <pc:spChg chg="add mod">
          <ac:chgData name="Schultz Mette - SLF" userId="ad93a571-de5f-482c-9127-50b850413d0d" providerId="ADAL" clId="{F94D1E26-BE77-4D5B-9C8D-1E123C4154B4}" dt="2023-05-29T09:51:46.918" v="89" actId="14100"/>
          <ac:spMkLst>
            <pc:docMk/>
            <pc:sldMk cId="1957779552" sldId="980"/>
            <ac:spMk id="6" creationId="{EFC3F858-16AF-D1A4-5273-EBACEA579E4E}"/>
          </ac:spMkLst>
        </pc:spChg>
      </pc:sldChg>
      <pc:sldChg chg="modSp add mod">
        <pc:chgData name="Schultz Mette - SLF" userId="ad93a571-de5f-482c-9127-50b850413d0d" providerId="ADAL" clId="{F94D1E26-BE77-4D5B-9C8D-1E123C4154B4}" dt="2023-05-29T09:53:13.531" v="112" actId="1076"/>
        <pc:sldMkLst>
          <pc:docMk/>
          <pc:sldMk cId="3575209621" sldId="981"/>
        </pc:sldMkLst>
        <pc:spChg chg="mod">
          <ac:chgData name="Schultz Mette - SLF" userId="ad93a571-de5f-482c-9127-50b850413d0d" providerId="ADAL" clId="{F94D1E26-BE77-4D5B-9C8D-1E123C4154B4}" dt="2023-05-29T09:52:11.829" v="100" actId="20577"/>
          <ac:spMkLst>
            <pc:docMk/>
            <pc:sldMk cId="3575209621" sldId="981"/>
            <ac:spMk id="3" creationId="{44254F96-E70B-A114-9958-25C65D11B027}"/>
          </ac:spMkLst>
        </pc:spChg>
        <pc:spChg chg="mod">
          <ac:chgData name="Schultz Mette - SLF" userId="ad93a571-de5f-482c-9127-50b850413d0d" providerId="ADAL" clId="{F94D1E26-BE77-4D5B-9C8D-1E123C4154B4}" dt="2023-05-29T09:53:11.188" v="111" actId="1076"/>
          <ac:spMkLst>
            <pc:docMk/>
            <pc:sldMk cId="3575209621" sldId="981"/>
            <ac:spMk id="4" creationId="{2EAFABF2-B27F-4087-FD27-83201FC5932D}"/>
          </ac:spMkLst>
        </pc:spChg>
        <pc:spChg chg="mod">
          <ac:chgData name="Schultz Mette - SLF" userId="ad93a571-de5f-482c-9127-50b850413d0d" providerId="ADAL" clId="{F94D1E26-BE77-4D5B-9C8D-1E123C4154B4}" dt="2023-05-29T09:53:13.531" v="112" actId="1076"/>
          <ac:spMkLst>
            <pc:docMk/>
            <pc:sldMk cId="3575209621" sldId="981"/>
            <ac:spMk id="6" creationId="{EFC3F858-16AF-D1A4-5273-EBACEA579E4E}"/>
          </ac:spMkLst>
        </pc:spChg>
      </pc:sldChg>
      <pc:sldMasterChg chg="delSldLayout">
        <pc:chgData name="Schultz Mette - SLF" userId="ad93a571-de5f-482c-9127-50b850413d0d" providerId="ADAL" clId="{F94D1E26-BE77-4D5B-9C8D-1E123C4154B4}" dt="2023-05-29T09:53:16.798" v="113" actId="47"/>
        <pc:sldMasterMkLst>
          <pc:docMk/>
          <pc:sldMasterMk cId="1540267955" sldId="2147484274"/>
        </pc:sldMasterMkLst>
        <pc:sldLayoutChg chg="del">
          <pc:chgData name="Schultz Mette - SLF" userId="ad93a571-de5f-482c-9127-50b850413d0d" providerId="ADAL" clId="{F94D1E26-BE77-4D5B-9C8D-1E123C4154B4}" dt="2023-05-29T09:49:06.345" v="46" actId="47"/>
          <pc:sldLayoutMkLst>
            <pc:docMk/>
            <pc:sldMasterMk cId="1540267955" sldId="2147484274"/>
            <pc:sldLayoutMk cId="3420934587" sldId="2147484313"/>
          </pc:sldLayoutMkLst>
        </pc:sldLayoutChg>
        <pc:sldLayoutChg chg="del">
          <pc:chgData name="Schultz Mette - SLF" userId="ad93a571-de5f-482c-9127-50b850413d0d" providerId="ADAL" clId="{F94D1E26-BE77-4D5B-9C8D-1E123C4154B4}" dt="2023-05-29T09:53:16.798" v="113" actId="47"/>
          <pc:sldLayoutMkLst>
            <pc:docMk/>
            <pc:sldMasterMk cId="1540267955" sldId="2147484274"/>
            <pc:sldLayoutMk cId="4166787612" sldId="2147484314"/>
          </pc:sldLayoutMkLst>
        </pc:sldLayoutChg>
        <pc:sldLayoutChg chg="del">
          <pc:chgData name="Schultz Mette - SLF" userId="ad93a571-de5f-482c-9127-50b850413d0d" providerId="ADAL" clId="{F94D1E26-BE77-4D5B-9C8D-1E123C4154B4}" dt="2023-05-25T15:29:40.554" v="14" actId="47"/>
          <pc:sldLayoutMkLst>
            <pc:docMk/>
            <pc:sldMasterMk cId="1540267955" sldId="2147484274"/>
            <pc:sldLayoutMk cId="4177063814" sldId="2147484315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4A907-EAA3-4700-AB73-3FDE7AD6B0F1}" type="datetimeFigureOut">
              <a:rPr lang="sv-SE" smtClean="0"/>
              <a:t>2023-05-29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34E5F-C909-488A-9CE0-60DFFFFC8DE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5497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ACDDA-ECDF-441D-AA30-F627962CB67D}" type="datetimeFigureOut">
              <a:rPr lang="sv-SE" smtClean="0"/>
              <a:t>2023-05-29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85D1D-61DE-406F-8114-F47C63AA31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1876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Detta är ett stöd är för dig som ska driva arbetet med att </a:t>
            </a:r>
            <a:r>
              <a:rPr lang="sv-SE" sz="1200" i="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verksamhetsplanera</a:t>
            </a:r>
            <a:r>
              <a:rPr lang="sv-SE" sz="1200" i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din verksamhet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78239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srgbClr val="7B0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Klassificera inte och censurera inte. Alla lappar är tillåtna!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70540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srgbClr val="7B0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Klassificera inte och censurera inte. Alla lappar är tillåtna!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028026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srgbClr val="7B0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Klassificera inte och censurera inte. Alla lappar är tillåtna!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62670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3C03C412-E5E0-E79A-BF43-C55DA58A8547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64177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3313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1255813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9328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4686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631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587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7496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2100199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961151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741CD61-46B5-4EC0-6372-56E0193FDFFA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4483096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44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807BC12F-692E-C6EC-7ED9-B6552DA150D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8875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ABD02C8-03A3-8AFE-D8A0-966C11C8343F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2961000"/>
            <a:ext cx="93548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713771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296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1545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1255813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899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331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2572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3972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7925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583641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6114351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7EC2C2B-6B04-19F7-0998-92E1897676E1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9878432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0890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0FB093E-D9BE-A64C-7F32-26C182FC55C2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9747532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988D454-77BB-347D-11EC-1BB11729F0D8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43601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5660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5622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1056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8315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632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9029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815295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5298652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AC383C6-796B-F29D-7137-55C9EC0376F6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2701720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6082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E6DAF0A-6B85-A239-49DF-C17884E0DEC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4967346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78BA074-6E04-C44F-8577-16A4BDF78F3C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34026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8465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5955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2202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7708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64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8737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2961091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1051308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96700E7-B5FD-F003-E51B-BD4DAAE8FE5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794953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7791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DF8636-0D14-752B-1CB3-627509B6191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7664302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FB78850D-C698-E80C-E050-6BCB4D42A610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2961000"/>
            <a:ext cx="935097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59497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296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5819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1255813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4232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3867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964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5320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3351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4107332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1715431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D3C6CBC3-7981-30B4-E74B-B4C9AC8C1098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8426547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3805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64E026E-AB14-1166-1496-592AC4FC6B98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6535400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266DF855-C6D6-E391-B1B8-76CB196ECFE6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2961000"/>
            <a:ext cx="935027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91102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296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7420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1255813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6020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939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4421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203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7563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6618583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7648284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D1B079B-828A-3AED-E40C-7D9A72D76A1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563520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0361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F429160D-1D43-669D-96CC-93628242BAB0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241062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C8B292A0-02B3-063C-95DB-F1C5C28C76D5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2961000"/>
            <a:ext cx="934994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60029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296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198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1255813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253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3194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2529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7131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0719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6072511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9139620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C6DB0430-C350-F4BF-50DF-D0544F3BD3FB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3166976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4047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193D3E2-3E2E-2A1C-24C9-5911C5BDCEBE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0883746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463358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9" r:id="rId1"/>
    <p:sldLayoutId id="2147484170" r:id="rId2"/>
    <p:sldLayoutId id="2147484171" r:id="rId3"/>
    <p:sldLayoutId id="2147484172" r:id="rId4"/>
    <p:sldLayoutId id="2147484173" r:id="rId5"/>
    <p:sldLayoutId id="2147484174" r:id="rId6"/>
    <p:sldLayoutId id="2147484175" r:id="rId7"/>
    <p:sldLayoutId id="2147484176" r:id="rId8"/>
    <p:sldLayoutId id="2147484177" r:id="rId9"/>
    <p:sldLayoutId id="2147484178" r:id="rId10"/>
    <p:sldLayoutId id="2147484179" r:id="rId11"/>
    <p:sldLayoutId id="2147484180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27536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4" r:id="rId11"/>
    <p:sldLayoutId id="2147484245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012709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  <p:sldLayoutId id="2147484260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0307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63" r:id="rId2"/>
    <p:sldLayoutId id="2147484264" r:id="rId3"/>
    <p:sldLayoutId id="2147484265" r:id="rId4"/>
    <p:sldLayoutId id="2147484266" r:id="rId5"/>
    <p:sldLayoutId id="2147484267" r:id="rId6"/>
    <p:sldLayoutId id="2147484268" r:id="rId7"/>
    <p:sldLayoutId id="2147484269" r:id="rId8"/>
    <p:sldLayoutId id="2147484270" r:id="rId9"/>
    <p:sldLayoutId id="2147484271" r:id="rId10"/>
    <p:sldLayoutId id="2147484272" r:id="rId11"/>
    <p:sldLayoutId id="2147484273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540267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5" r:id="rId1"/>
    <p:sldLayoutId id="2147484276" r:id="rId2"/>
    <p:sldLayoutId id="2147484277" r:id="rId3"/>
    <p:sldLayoutId id="2147484278" r:id="rId4"/>
    <p:sldLayoutId id="2147484279" r:id="rId5"/>
    <p:sldLayoutId id="2147484280" r:id="rId6"/>
    <p:sldLayoutId id="2147484281" r:id="rId7"/>
    <p:sldLayoutId id="2147484282" r:id="rId8"/>
    <p:sldLayoutId id="2147484283" r:id="rId9"/>
    <p:sldLayoutId id="2147484284" r:id="rId10"/>
    <p:sldLayoutId id="2147484285" r:id="rId11"/>
    <p:sldLayoutId id="2147484286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520883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8" r:id="rId1"/>
    <p:sldLayoutId id="2147484289" r:id="rId2"/>
    <p:sldLayoutId id="2147484290" r:id="rId3"/>
    <p:sldLayoutId id="2147484291" r:id="rId4"/>
    <p:sldLayoutId id="2147484292" r:id="rId5"/>
    <p:sldLayoutId id="2147484293" r:id="rId6"/>
    <p:sldLayoutId id="2147484294" r:id="rId7"/>
    <p:sldLayoutId id="2147484295" r:id="rId8"/>
    <p:sldLayoutId id="2147484296" r:id="rId9"/>
    <p:sldLayoutId id="2147484297" r:id="rId10"/>
    <p:sldLayoutId id="2147484298" r:id="rId11"/>
    <p:sldLayoutId id="2147484299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059602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1" r:id="rId1"/>
    <p:sldLayoutId id="2147484302" r:id="rId2"/>
    <p:sldLayoutId id="2147484303" r:id="rId3"/>
    <p:sldLayoutId id="2147484304" r:id="rId4"/>
    <p:sldLayoutId id="2147484305" r:id="rId5"/>
    <p:sldLayoutId id="2147484306" r:id="rId6"/>
    <p:sldLayoutId id="2147484307" r:id="rId7"/>
    <p:sldLayoutId id="2147484308" r:id="rId8"/>
    <p:sldLayoutId id="2147484309" r:id="rId9"/>
    <p:sldLayoutId id="2147484310" r:id="rId10"/>
    <p:sldLayoutId id="2147484311" r:id="rId11"/>
    <p:sldLayoutId id="2147484312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6">
            <a:extLst>
              <a:ext uri="{FF2B5EF4-FFF2-40B4-BE49-F238E27FC236}">
                <a16:creationId xmlns:a16="http://schemas.microsoft.com/office/drawing/2014/main" id="{C24E395D-9EA9-6428-FA57-89FFEBEE219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80073" y="3811905"/>
            <a:ext cx="9144000" cy="1495425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000" b="1" dirty="0">
                <a:solidFill>
                  <a:schemeClr val="bg1"/>
                </a:solidFill>
                <a:cs typeface="Arial" panose="020B0604020202020204" pitchFamily="34" charset="0"/>
              </a:rPr>
              <a:t>Formulera uppdrag för din verksamhet</a:t>
            </a:r>
            <a:br>
              <a:rPr lang="sv-SE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sv-SE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v-SE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43019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1D845522-9C5D-79A7-7900-DE5B50B9E7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638" r="1" b="8582"/>
          <a:stretch/>
        </p:blipFill>
        <p:spPr>
          <a:xfrm>
            <a:off x="6096000" y="10"/>
            <a:ext cx="6096000" cy="6857990"/>
          </a:xfrm>
          <a:prstGeom prst="rect">
            <a:avLst/>
          </a:prstGeom>
          <a:noFill/>
        </p:spPr>
      </p:pic>
      <p:sp>
        <p:nvSpPr>
          <p:cNvPr id="5" name="Rubrik 1">
            <a:extLst>
              <a:ext uri="{FF2B5EF4-FFF2-40B4-BE49-F238E27FC236}">
                <a16:creationId xmlns:a16="http://schemas.microsoft.com/office/drawing/2014/main" id="{DD28966C-DAD0-4427-57A2-5507A266505C}"/>
              </a:ext>
            </a:extLst>
          </p:cNvPr>
          <p:cNvSpPr txBox="1">
            <a:spLocks/>
          </p:cNvSpPr>
          <p:nvPr/>
        </p:nvSpPr>
        <p:spPr>
          <a:xfrm>
            <a:off x="327225" y="548236"/>
            <a:ext cx="4927600" cy="7229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4000" b="1" dirty="0">
                <a:latin typeface="+mj-lt"/>
                <a:ea typeface="+mj-ea"/>
                <a:cs typeface="Arial" panose="020B0604020202020204" pitchFamily="34" charset="0"/>
              </a:rPr>
              <a:t>Verksamhetens uppdrag</a:t>
            </a:r>
          </a:p>
        </p:txBody>
      </p:sp>
      <p:sp>
        <p:nvSpPr>
          <p:cNvPr id="6" name="textruta 6">
            <a:extLst>
              <a:ext uri="{FF2B5EF4-FFF2-40B4-BE49-F238E27FC236}">
                <a16:creationId xmlns:a16="http://schemas.microsoft.com/office/drawing/2014/main" id="{BF7CEFC2-29B8-6CF0-3239-132C32E58EAC}"/>
              </a:ext>
            </a:extLst>
          </p:cNvPr>
          <p:cNvSpPr txBox="1"/>
          <p:nvPr/>
        </p:nvSpPr>
        <p:spPr>
          <a:xfrm>
            <a:off x="332868" y="1624227"/>
            <a:ext cx="5756790" cy="477053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sv-SE" sz="2000" dirty="0">
                <a:latin typeface="Roboto Light"/>
                <a:ea typeface="Roboto Light"/>
                <a:cs typeface="Arial"/>
              </a:rPr>
              <a:t>Verksamhetens uppdraget beskriver med </a:t>
            </a:r>
            <a:r>
              <a:rPr lang="sv-SE" sz="2000" b="1" dirty="0">
                <a:latin typeface="Roboto Light"/>
                <a:ea typeface="Roboto Light"/>
                <a:cs typeface="Arial"/>
              </a:rPr>
              <a:t>en eller två meningar </a:t>
            </a:r>
            <a:r>
              <a:rPr lang="sv-SE" sz="2000" dirty="0">
                <a:latin typeface="Roboto Light"/>
                <a:ea typeface="Roboto Light"/>
                <a:cs typeface="Arial"/>
              </a:rPr>
              <a:t>syftet med verksamheten och ger en tydlig bild vad verksamheten </a:t>
            </a:r>
            <a:r>
              <a:rPr lang="sv-SE" sz="2000" b="1" dirty="0">
                <a:latin typeface="Roboto Light"/>
                <a:ea typeface="Roboto Light"/>
                <a:cs typeface="Arial"/>
              </a:rPr>
              <a:t>ska leverera och för vem</a:t>
            </a:r>
            <a:r>
              <a:rPr lang="sv-SE" sz="2000" dirty="0">
                <a:latin typeface="Roboto Light"/>
                <a:ea typeface="Roboto Light"/>
                <a:cs typeface="Arial"/>
              </a:rPr>
              <a:t>. Det svarar på frågorna:</a:t>
            </a:r>
          </a:p>
          <a:p>
            <a:pPr fontAlgn="base"/>
            <a:endParaRPr lang="sv-SE" sz="2000" dirty="0">
              <a:latin typeface="Roboto Light"/>
              <a:ea typeface="Roboto Light"/>
              <a:cs typeface="Arial" panose="020B06040202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sv-SE" sz="2000" dirty="0">
                <a:latin typeface="Roboto Light"/>
                <a:ea typeface="Roboto Light"/>
                <a:cs typeface="Arial"/>
              </a:rPr>
              <a:t>Varför finns verksamheten?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sv-SE" sz="2000" dirty="0">
                <a:latin typeface="Roboto Light"/>
                <a:ea typeface="Roboto Light"/>
                <a:cs typeface="Arial"/>
              </a:rPr>
              <a:t>Vad ska vi göra och för vem?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sv-SE" sz="1600" dirty="0">
              <a:latin typeface="Roboto Light"/>
              <a:ea typeface="Roboto Light"/>
              <a:cs typeface="Arial" panose="020B0604020202020204" pitchFamily="34" charset="0"/>
            </a:endParaRPr>
          </a:p>
          <a:p>
            <a:pPr fontAlgn="base"/>
            <a:endParaRPr lang="sv-SE" sz="1600" dirty="0">
              <a:latin typeface="Roboto Light"/>
              <a:ea typeface="Roboto Light"/>
              <a:cs typeface="Arial" panose="020B0604020202020204" pitchFamily="34" charset="0"/>
            </a:endParaRPr>
          </a:p>
          <a:p>
            <a:pPr fontAlgn="base"/>
            <a:r>
              <a:rPr lang="sv-SE" sz="1600" dirty="0">
                <a:latin typeface="Roboto Light"/>
                <a:ea typeface="Roboto Light"/>
                <a:cs typeface="Arial"/>
              </a:rPr>
              <a:t>Verksamhetens uppdrag i verksamhetsplanen är utgångspunkten när medarbetarens uppdrag skapas vid medarbetarsamtalet </a:t>
            </a:r>
            <a:r>
              <a:rPr lang="sv-SE" sz="1600" i="1" dirty="0">
                <a:latin typeface="Roboto Light"/>
                <a:ea typeface="Roboto Light"/>
                <a:cs typeface="Arial"/>
              </a:rPr>
              <a:t>(uppdraget kan revideras om det behövs, till exempel om förutsättningarna för verksamheten förändras).</a:t>
            </a:r>
          </a:p>
          <a:p>
            <a:pPr fontAlgn="base"/>
            <a:endParaRPr lang="sv-SE" sz="1600" dirty="0">
              <a:latin typeface="Roboto Light"/>
              <a:ea typeface="Roboto Light"/>
              <a:cs typeface="Arial" panose="020B06040202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33823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6764F697-7782-AAC6-32C3-E39FC0D30B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153" y="615909"/>
            <a:ext cx="10464000" cy="1107996"/>
          </a:xfrm>
        </p:spPr>
        <p:txBody>
          <a:bodyPr/>
          <a:lstStyle/>
          <a:p>
            <a:r>
              <a:rPr lang="sv-SE" sz="4000" b="1" dirty="0">
                <a:cs typeface="Arial" panose="020B0604020202020204" pitchFamily="34" charset="0"/>
              </a:rPr>
              <a:t>När verksamhetens</a:t>
            </a:r>
            <a:r>
              <a:rPr kumimoji="0" lang="sv-SE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j-ea"/>
                <a:cs typeface="Arial" panose="020B0604020202020204" pitchFamily="34" charset="0"/>
              </a:rPr>
              <a:t> uppdrag tas fram</a:t>
            </a:r>
            <a:br>
              <a:rPr kumimoji="0" lang="sv-SE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j-ea"/>
                <a:cs typeface="Arial" panose="020B0604020202020204" pitchFamily="34" charset="0"/>
              </a:rPr>
            </a:br>
            <a:endParaRPr lang="sv-SE" dirty="0"/>
          </a:p>
        </p:txBody>
      </p:sp>
      <p:sp>
        <p:nvSpPr>
          <p:cNvPr id="4" name="Platshållare för innehåll 5">
            <a:extLst>
              <a:ext uri="{FF2B5EF4-FFF2-40B4-BE49-F238E27FC236}">
                <a16:creationId xmlns:a16="http://schemas.microsoft.com/office/drawing/2014/main" id="{A63FD207-8BE6-A88F-2B7D-E9B2319F46F1}"/>
              </a:ext>
            </a:extLst>
          </p:cNvPr>
          <p:cNvSpPr txBox="1">
            <a:spLocks/>
          </p:cNvSpPr>
          <p:nvPr/>
        </p:nvSpPr>
        <p:spPr>
          <a:xfrm>
            <a:off x="431153" y="1544905"/>
            <a:ext cx="8682367" cy="4524052"/>
          </a:xfrm>
          <a:prstGeom prst="rect">
            <a:avLst/>
          </a:prstGeom>
          <a:noFill/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Tänk på att: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Uppdraget beskriver </a:t>
            </a: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syftet med verksamheten</a:t>
            </a: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, det vill säga </a:t>
            </a: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vad vi ska göra och för vem</a:t>
            </a: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Uppdragsformuleringen ger en </a:t>
            </a: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tydlig och gemensam bild</a:t>
            </a: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Uppdragsformuleringen är </a:t>
            </a: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kortfattad, gärna en eller två meningar.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Uppdraget ska vara </a:t>
            </a: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förankrat </a:t>
            </a: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och kommunicerat med överordnad chef och medarbetarna</a:t>
            </a: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5051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12DD4491-C14E-FE27-4038-DF6BADC616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3436" y="1960707"/>
            <a:ext cx="9576883" cy="3323987"/>
          </a:xfrm>
        </p:spPr>
        <p:txBody>
          <a:bodyPr/>
          <a:lstStyle/>
          <a:p>
            <a:r>
              <a:rPr lang="sv-SE" sz="4000" b="1" dirty="0">
                <a:solidFill>
                  <a:schemeClr val="bg1"/>
                </a:solidFill>
                <a:cs typeface="Arial" panose="020B0604020202020204" pitchFamily="34" charset="0"/>
              </a:rPr>
              <a:t>Ta fram uppdrag för din verksamhet genom att:</a:t>
            </a:r>
            <a:br>
              <a:rPr lang="sv-SE" sz="40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br>
              <a:rPr lang="sv-SE" sz="40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br>
              <a:rPr lang="sv-SE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sv-SE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sv-SE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FE47F422-3538-F67A-9859-4FE2E64E80E3}"/>
              </a:ext>
            </a:extLst>
          </p:cNvPr>
          <p:cNvSpPr txBox="1"/>
          <p:nvPr/>
        </p:nvSpPr>
        <p:spPr>
          <a:xfrm>
            <a:off x="713436" y="3325906"/>
            <a:ext cx="193514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Inventera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Gruppera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Formulera</a:t>
            </a: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1195693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44254F96-E70B-A114-9958-25C65D11B0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7601" y="513036"/>
            <a:ext cx="10464000" cy="553998"/>
          </a:xfrm>
        </p:spPr>
        <p:txBody>
          <a:bodyPr/>
          <a:lstStyle/>
          <a:p>
            <a:r>
              <a:rPr kumimoji="0" lang="sv-SE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j-ea"/>
                <a:cs typeface="Arial" panose="020B0604020202020204" pitchFamily="34" charset="0"/>
              </a:rPr>
              <a:t>Inventera</a:t>
            </a:r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2EAFABF2-B27F-4087-FD27-83201FC5932D}"/>
              </a:ext>
            </a:extLst>
          </p:cNvPr>
          <p:cNvSpPr/>
          <p:nvPr/>
        </p:nvSpPr>
        <p:spPr>
          <a:xfrm>
            <a:off x="757371" y="1275348"/>
            <a:ext cx="9301030" cy="8000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  <a:defRPr/>
            </a:pPr>
            <a:r>
              <a:rPr lang="sv-SE" sz="2000" b="1" dirty="0">
                <a:solidFill>
                  <a:schemeClr val="tx1"/>
                </a:solidFill>
                <a:cs typeface="Arial" panose="020B0604020202020204" pitchFamily="34" charset="0"/>
              </a:rPr>
              <a:t>Syfte</a:t>
            </a:r>
          </a:p>
          <a:p>
            <a:pPr>
              <a:spcAft>
                <a:spcPts val="600"/>
              </a:spcAft>
              <a:defRPr/>
            </a:pPr>
            <a:r>
              <a:rPr lang="sv-SE" dirty="0">
                <a:solidFill>
                  <a:schemeClr val="tx1"/>
                </a:solidFill>
                <a:cs typeface="Arial" panose="020B0604020202020204" pitchFamily="34" charset="0"/>
              </a:rPr>
              <a:t>Hitta och sätta ord på vad det är som </a:t>
            </a:r>
            <a:r>
              <a:rPr lang="sv-SE" b="1" dirty="0">
                <a:solidFill>
                  <a:schemeClr val="tx1"/>
                </a:solidFill>
                <a:cs typeface="Arial" panose="020B0604020202020204" pitchFamily="34" charset="0"/>
              </a:rPr>
              <a:t>vi ska göra eller leverera</a:t>
            </a:r>
            <a:r>
              <a:rPr lang="sv-SE" dirty="0">
                <a:solidFill>
                  <a:schemeClr val="tx1"/>
                </a:solidFill>
                <a:cs typeface="Arial" panose="020B0604020202020204" pitchFamily="34" charset="0"/>
              </a:rPr>
              <a:t>. Och för </a:t>
            </a:r>
            <a:r>
              <a:rPr lang="sv-SE" b="1" dirty="0">
                <a:solidFill>
                  <a:schemeClr val="tx1"/>
                </a:solidFill>
                <a:cs typeface="Arial" panose="020B0604020202020204" pitchFamily="34" charset="0"/>
              </a:rPr>
              <a:t>vem</a:t>
            </a:r>
            <a:r>
              <a:rPr lang="sv-SE" dirty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Platshållare för innehåll 5">
            <a:extLst>
              <a:ext uri="{FF2B5EF4-FFF2-40B4-BE49-F238E27FC236}">
                <a16:creationId xmlns:a16="http://schemas.microsoft.com/office/drawing/2014/main" id="{DF28FAA4-1E52-1248-9B07-C40821DD350A}"/>
              </a:ext>
            </a:extLst>
          </p:cNvPr>
          <p:cNvSpPr txBox="1">
            <a:spLocks/>
          </p:cNvSpPr>
          <p:nvPr/>
        </p:nvSpPr>
        <p:spPr>
          <a:xfrm>
            <a:off x="757371" y="2524304"/>
            <a:ext cx="9123847" cy="5054382"/>
          </a:xfrm>
          <a:prstGeom prst="rect">
            <a:avLst/>
          </a:prstGeom>
          <a:noFill/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  <a:defRPr/>
            </a:pPr>
            <a:r>
              <a:rPr lang="sv-SE" sz="2000" b="1" dirty="0">
                <a:cs typeface="Arial" panose="020B0604020202020204" pitchFamily="34" charset="0"/>
              </a:rPr>
              <a:t>Hur</a:t>
            </a:r>
          </a:p>
          <a:p>
            <a:pPr marL="228600" lvl="1">
              <a:lnSpc>
                <a:spcPct val="100000"/>
              </a:lnSpc>
              <a:spcAft>
                <a:spcPts val="600"/>
              </a:spcAft>
              <a:defRPr/>
            </a:pPr>
            <a:r>
              <a:rPr lang="sv-SE" sz="1800" dirty="0">
                <a:cs typeface="Arial" panose="020B0604020202020204" pitchFamily="34" charset="0"/>
              </a:rPr>
              <a:t>Dela in er i grupper vid behov.</a:t>
            </a:r>
          </a:p>
          <a:p>
            <a:pPr marL="228600" lvl="1">
              <a:lnSpc>
                <a:spcPct val="100000"/>
              </a:lnSpc>
              <a:spcAft>
                <a:spcPts val="600"/>
              </a:spcAft>
              <a:defRPr/>
            </a:pPr>
            <a:r>
              <a:rPr lang="sv-SE" sz="1800" dirty="0">
                <a:cs typeface="Arial" panose="020B0604020202020204" pitchFamily="34" charset="0"/>
              </a:rPr>
              <a:t>Använd post-it lappar i två färger, till exempel gröna och gula. </a:t>
            </a:r>
          </a:p>
          <a:p>
            <a:pPr marL="228600" lvl="1">
              <a:lnSpc>
                <a:spcPct val="100000"/>
              </a:lnSpc>
              <a:spcAft>
                <a:spcPts val="600"/>
              </a:spcAft>
              <a:defRPr/>
            </a:pPr>
            <a:r>
              <a:rPr lang="sv-SE" sz="1800" b="1" dirty="0">
                <a:cs typeface="Arial" panose="020B0604020202020204" pitchFamily="34" charset="0"/>
              </a:rPr>
              <a:t>På gröna lappar: skriv sådant som vi ”gör”. </a:t>
            </a:r>
            <a:r>
              <a:rPr lang="sv-SE" sz="1800" dirty="0">
                <a:cs typeface="Arial" panose="020B0604020202020204" pitchFamily="34" charset="0"/>
              </a:rPr>
              <a:t>En sak på varje lapp. Det kan vara aktiviteter, leveranser, tjänster, ansvar eller något annat. </a:t>
            </a:r>
          </a:p>
          <a:p>
            <a:pPr marL="228600" lvl="1">
              <a:lnSpc>
                <a:spcPct val="100000"/>
              </a:lnSpc>
              <a:spcAft>
                <a:spcPts val="600"/>
              </a:spcAft>
              <a:defRPr/>
            </a:pPr>
            <a:r>
              <a:rPr lang="sv-SE" sz="1800" dirty="0">
                <a:cs typeface="Arial" panose="020B0604020202020204" pitchFamily="34" charset="0"/>
              </a:rPr>
              <a:t>När idéerna börjar sina, </a:t>
            </a:r>
            <a:r>
              <a:rPr lang="sv-SE" sz="1800" b="1" dirty="0">
                <a:cs typeface="Arial" panose="020B0604020202020204" pitchFamily="34" charset="0"/>
              </a:rPr>
              <a:t>ta fram de gula lapparna och skriv en målgrupp på varje lapp. För vilka gör vi det vi gör?</a:t>
            </a:r>
            <a:r>
              <a:rPr lang="sv-SE" sz="1800" dirty="0">
                <a:cs typeface="Arial" panose="020B0604020202020204" pitchFamily="34" charset="0"/>
              </a:rPr>
              <a:t> Det kan vara grupper, organisationer, individer.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sv-SE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006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44254F96-E70B-A114-9958-25C65D11B0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7601" y="513036"/>
            <a:ext cx="10464000" cy="553998"/>
          </a:xfrm>
        </p:spPr>
        <p:txBody>
          <a:bodyPr/>
          <a:lstStyle/>
          <a:p>
            <a:r>
              <a:rPr kumimoji="0" lang="sv-SE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j-ea"/>
                <a:cs typeface="Arial" panose="020B0604020202020204" pitchFamily="34" charset="0"/>
              </a:rPr>
              <a:t>Gruppera</a:t>
            </a:r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2EAFABF2-B27F-4087-FD27-83201FC5932D}"/>
              </a:ext>
            </a:extLst>
          </p:cNvPr>
          <p:cNvSpPr/>
          <p:nvPr/>
        </p:nvSpPr>
        <p:spPr>
          <a:xfrm>
            <a:off x="837601" y="1483662"/>
            <a:ext cx="9301030" cy="8000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  <a:defRPr/>
            </a:pPr>
            <a:r>
              <a:rPr lang="sv-SE" b="1" dirty="0">
                <a:solidFill>
                  <a:schemeClr val="tx1"/>
                </a:solidFill>
                <a:cs typeface="Arial" panose="020B0604020202020204" pitchFamily="34" charset="0"/>
              </a:rPr>
              <a:t>Syfte</a:t>
            </a:r>
          </a:p>
          <a:p>
            <a:pPr>
              <a:spcAft>
                <a:spcPts val="600"/>
              </a:spcAft>
              <a:defRPr/>
            </a:pPr>
            <a:r>
              <a:rPr lang="sv-SE" dirty="0">
                <a:solidFill>
                  <a:schemeClr val="tx1"/>
                </a:solidFill>
                <a:cs typeface="Arial" panose="020B0604020202020204" pitchFamily="34" charset="0"/>
              </a:rPr>
              <a:t>Skapa en </a:t>
            </a:r>
            <a:r>
              <a:rPr lang="sv-SE" b="1" dirty="0">
                <a:solidFill>
                  <a:schemeClr val="tx1"/>
                </a:solidFill>
                <a:cs typeface="Arial" panose="020B0604020202020204" pitchFamily="34" charset="0"/>
              </a:rPr>
              <a:t>överskådlig bild av det vi gör och för vilka </a:t>
            </a:r>
            <a:r>
              <a:rPr lang="sv-SE" dirty="0">
                <a:solidFill>
                  <a:schemeClr val="tx1"/>
                </a:solidFill>
                <a:cs typeface="Arial" panose="020B0604020202020204" pitchFamily="34" charset="0"/>
              </a:rPr>
              <a:t>vi gör det.</a:t>
            </a:r>
          </a:p>
          <a:p>
            <a:pPr>
              <a:spcAft>
                <a:spcPts val="600"/>
              </a:spcAft>
              <a:defRPr/>
            </a:pPr>
            <a:endParaRPr lang="sv-SE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EFC3F858-16AF-D1A4-5273-EBACEA579E4E}"/>
              </a:ext>
            </a:extLst>
          </p:cNvPr>
          <p:cNvSpPr txBox="1"/>
          <p:nvPr/>
        </p:nvSpPr>
        <p:spPr>
          <a:xfrm>
            <a:off x="757371" y="2707115"/>
            <a:ext cx="8530064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spcAft>
                <a:spcPts val="600"/>
              </a:spcAft>
              <a:buNone/>
              <a:defRPr/>
            </a:pPr>
            <a:r>
              <a:rPr lang="sv-SE" b="1" dirty="0">
                <a:cs typeface="Arial" panose="020B0604020202020204" pitchFamily="34" charset="0"/>
              </a:rPr>
              <a:t>Hur</a:t>
            </a:r>
          </a:p>
          <a:p>
            <a:pPr marL="5143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sv-SE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Kan lapparna grupperas på något sätt? </a:t>
            </a:r>
          </a:p>
          <a:p>
            <a:pPr marL="5143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sv-SE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Flytta ihop lappar som avser samma sak </a:t>
            </a:r>
            <a:r>
              <a:rPr kumimoji="0" lang="sv-SE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eller ingår en </a:t>
            </a:r>
            <a:r>
              <a:rPr kumimoji="0" lang="sv-SE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gemensam, överordnad grupp</a:t>
            </a:r>
            <a:r>
              <a:rPr kumimoji="0" lang="sv-SE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. Arbeta både med de gula och de gröna lapparna. </a:t>
            </a:r>
          </a:p>
        </p:txBody>
      </p:sp>
    </p:spTree>
    <p:extLst>
      <p:ext uri="{BB962C8B-B14F-4D97-AF65-F5344CB8AC3E}">
        <p14:creationId xmlns:p14="http://schemas.microsoft.com/office/powerpoint/2010/main" val="1957779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44254F96-E70B-A114-9958-25C65D11B0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7601" y="513036"/>
            <a:ext cx="10464000" cy="553998"/>
          </a:xfrm>
        </p:spPr>
        <p:txBody>
          <a:bodyPr/>
          <a:lstStyle/>
          <a:p>
            <a:r>
              <a:rPr kumimoji="0" lang="sv-SE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j-ea"/>
                <a:cs typeface="Arial" panose="020B0604020202020204" pitchFamily="34" charset="0"/>
              </a:rPr>
              <a:t>Formulera</a:t>
            </a:r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2EAFABF2-B27F-4087-FD27-83201FC5932D}"/>
              </a:ext>
            </a:extLst>
          </p:cNvPr>
          <p:cNvSpPr/>
          <p:nvPr/>
        </p:nvSpPr>
        <p:spPr>
          <a:xfrm>
            <a:off x="747954" y="1411944"/>
            <a:ext cx="9301030" cy="8000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  <a:defRPr/>
            </a:pPr>
            <a:r>
              <a:rPr lang="sv-SE" b="1" dirty="0">
                <a:solidFill>
                  <a:schemeClr val="tx1"/>
                </a:solidFill>
                <a:cs typeface="Arial" panose="020B0604020202020204" pitchFamily="34" charset="0"/>
              </a:rPr>
              <a:t>Syfte</a:t>
            </a:r>
          </a:p>
          <a:p>
            <a:pPr>
              <a:spcAft>
                <a:spcPts val="600"/>
              </a:spcAft>
              <a:defRPr/>
            </a:pPr>
            <a:r>
              <a:rPr lang="sv-SE" dirty="0">
                <a:solidFill>
                  <a:schemeClr val="tx1"/>
                </a:solidFill>
                <a:cs typeface="Arial" panose="020B0604020202020204" pitchFamily="34" charset="0"/>
              </a:rPr>
              <a:t>Ta fram en uppdragsformulering</a:t>
            </a:r>
          </a:p>
          <a:p>
            <a:pPr>
              <a:spcAft>
                <a:spcPts val="600"/>
              </a:spcAft>
              <a:defRPr/>
            </a:pPr>
            <a:endParaRPr lang="sv-SE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EFC3F858-16AF-D1A4-5273-EBACEA579E4E}"/>
              </a:ext>
            </a:extLst>
          </p:cNvPr>
          <p:cNvSpPr txBox="1"/>
          <p:nvPr/>
        </p:nvSpPr>
        <p:spPr>
          <a:xfrm>
            <a:off x="747954" y="2393350"/>
            <a:ext cx="8530064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spcAft>
                <a:spcPts val="600"/>
              </a:spcAft>
              <a:buNone/>
              <a:defRPr/>
            </a:pPr>
            <a:r>
              <a:rPr lang="sv-SE" b="1" dirty="0">
                <a:cs typeface="Arial" panose="020B0604020202020204" pitchFamily="34" charset="0"/>
              </a:rPr>
              <a:t>Hur</a:t>
            </a:r>
          </a:p>
          <a:p>
            <a:pPr marL="555625" lvl="1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69875" algn="l"/>
              </a:tabLst>
              <a:defRPr/>
            </a:pPr>
            <a:r>
              <a:rPr lang="sv-SE" sz="1800" b="1" dirty="0">
                <a:cs typeface="Arial" panose="020B0604020202020204" pitchFamily="34" charset="0"/>
              </a:rPr>
              <a:t>Utifrån de grupper av lappar som ni har, kan ni formulera ett uppdrag </a:t>
            </a:r>
            <a:r>
              <a:rPr lang="sv-SE" sz="1800" dirty="0">
                <a:cs typeface="Arial" panose="020B0604020202020204" pitchFamily="34" charset="0"/>
              </a:rPr>
              <a:t>i en eller ett par meningar? Skriv gärna på </a:t>
            </a:r>
            <a:r>
              <a:rPr lang="sv-SE" sz="1800" dirty="0" err="1">
                <a:cs typeface="Arial" panose="020B0604020202020204" pitchFamily="34" charset="0"/>
              </a:rPr>
              <a:t>whiteboard</a:t>
            </a:r>
            <a:r>
              <a:rPr lang="sv-SE" sz="1800" dirty="0">
                <a:cs typeface="Arial" panose="020B0604020202020204" pitchFamily="34" charset="0"/>
              </a:rPr>
              <a:t>. Stryk, flytta runt, ändra. </a:t>
            </a:r>
          </a:p>
          <a:p>
            <a:pPr marL="555625" lvl="1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69875" algn="l"/>
              </a:tabLst>
              <a:defRPr/>
            </a:pPr>
            <a:r>
              <a:rPr lang="sv-SE" sz="1800" dirty="0">
                <a:cs typeface="Arial" panose="020B0604020202020204" pitchFamily="34" charset="0"/>
              </a:rPr>
              <a:t>När ni har en eller några tänkbara formuleringar, ta gärna en paus, och återkom till formuleringarna senare under dagen eller vid ett senare tillfälle innan ni ”sätter” uppdraget.</a:t>
            </a:r>
          </a:p>
          <a:p>
            <a:pPr marL="555625" lvl="1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69875" algn="l"/>
              </a:tabLst>
              <a:defRPr/>
            </a:pPr>
            <a:r>
              <a:rPr lang="sv-SE" sz="1800" b="1" dirty="0">
                <a:cs typeface="Arial" panose="020B0604020202020204" pitchFamily="34" charset="0"/>
              </a:rPr>
              <a:t>Stäm av uppdraget med överordnad chef </a:t>
            </a:r>
            <a:r>
              <a:rPr lang="sv-SE" sz="1800" dirty="0">
                <a:cs typeface="Arial" panose="020B0604020202020204" pitchFamily="34" charset="0"/>
              </a:rPr>
              <a:t>och eventuell ledningsgrupp.</a:t>
            </a:r>
          </a:p>
          <a:p>
            <a:pPr marL="555625" lvl="1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69875" algn="l"/>
              </a:tabLst>
              <a:defRPr/>
            </a:pPr>
            <a:r>
              <a:rPr lang="sv-SE" sz="1800" dirty="0">
                <a:cs typeface="Arial" panose="020B0604020202020204" pitchFamily="34" charset="0"/>
              </a:rPr>
              <a:t>När ni är klara med uppdragsformuleringen, </a:t>
            </a:r>
            <a:r>
              <a:rPr lang="sv-SE" sz="1800" b="1" dirty="0">
                <a:cs typeface="Arial" panose="020B0604020202020204" pitchFamily="34" charset="0"/>
              </a:rPr>
              <a:t>skriv in den i er verksamhetsplan under rubriken ”Vad är vårt uppdrag?”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  <a:defRPr/>
            </a:pPr>
            <a:endParaRPr lang="sv-SE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209621"/>
      </p:ext>
    </p:extLst>
  </p:cSld>
  <p:clrMapOvr>
    <a:masterClrMapping/>
  </p:clrMapOvr>
</p:sld>
</file>

<file path=ppt/theme/theme1.xml><?xml version="1.0" encoding="utf-8"?>
<a:theme xmlns:a="http://schemas.openxmlformats.org/drawingml/2006/main" name="1_HBG-Helsingborgstegel">
  <a:themeElements>
    <a:clrScheme name="HBG_Tegel">
      <a:dk1>
        <a:srgbClr val="1A355C"/>
      </a:dk1>
      <a:lt1>
        <a:srgbClr val="FEFFFF"/>
      </a:lt1>
      <a:dk2>
        <a:srgbClr val="75232F"/>
      </a:dk2>
      <a:lt2>
        <a:srgbClr val="FFDBE5"/>
      </a:lt2>
      <a:accent1>
        <a:srgbClr val="DA281C"/>
      </a:accent1>
      <a:accent2>
        <a:srgbClr val="76232F"/>
      </a:accent2>
      <a:accent3>
        <a:srgbClr val="F642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D0A8BE35-0D78-194C-BFBA-6BFC52B69E76}"/>
    </a:ext>
  </a:extLst>
</a:theme>
</file>

<file path=ppt/theme/theme2.xml><?xml version="1.0" encoding="utf-8"?>
<a:theme xmlns:a="http://schemas.openxmlformats.org/drawingml/2006/main" name="2_HBG-Palsjo">
  <a:themeElements>
    <a:clrScheme name="HBG_Palsjo-2">
      <a:dk1>
        <a:srgbClr val="1A355C"/>
      </a:dk1>
      <a:lt1>
        <a:srgbClr val="FEFFFF"/>
      </a:lt1>
      <a:dk2>
        <a:srgbClr val="00833D"/>
      </a:dk2>
      <a:lt2>
        <a:srgbClr val="ECE7E1"/>
      </a:lt2>
      <a:accent1>
        <a:srgbClr val="00BFB3"/>
      </a:accent1>
      <a:accent2>
        <a:srgbClr val="0071CE"/>
      </a:accent2>
      <a:accent3>
        <a:srgbClr val="1B365D"/>
      </a:accent3>
      <a:accent4>
        <a:srgbClr val="00833C"/>
      </a:accent4>
      <a:accent5>
        <a:srgbClr val="7FC19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861659E7-1DD0-FE44-8F71-EF841F5B2422}"/>
    </a:ext>
  </a:extLst>
</a:theme>
</file>

<file path=ppt/theme/theme3.xml><?xml version="1.0" encoding="utf-8"?>
<a:theme xmlns:a="http://schemas.openxmlformats.org/drawingml/2006/main" name="3_HBG-Vintersund">
  <a:themeElements>
    <a:clrScheme name="HBG_Vintersund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0071CE"/>
      </a:accent1>
      <a:accent2>
        <a:srgbClr val="00C2B3"/>
      </a:accent2>
      <a:accent3>
        <a:srgbClr val="0F3660"/>
      </a:accent3>
      <a:accent4>
        <a:srgbClr val="7FB8E6"/>
      </a:accent4>
      <a:accent5>
        <a:srgbClr val="7FDFD9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49F6D4E3-406E-C845-AEDE-A73ECF7DC068}"/>
    </a:ext>
  </a:extLst>
</a:theme>
</file>

<file path=ppt/theme/theme4.xml><?xml version="1.0" encoding="utf-8"?>
<a:theme xmlns:a="http://schemas.openxmlformats.org/drawingml/2006/main" name="4_HBG-Raps">
  <a:themeElements>
    <a:clrScheme name="HBG_Gul">
      <a:dk1>
        <a:srgbClr val="1A355C"/>
      </a:dk1>
      <a:lt1>
        <a:srgbClr val="FEFFFF"/>
      </a:lt1>
      <a:dk2>
        <a:srgbClr val="EFB323"/>
      </a:dk2>
      <a:lt2>
        <a:srgbClr val="ECE7E1"/>
      </a:lt2>
      <a:accent1>
        <a:srgbClr val="E35105"/>
      </a:accent1>
      <a:accent2>
        <a:srgbClr val="75232F"/>
      </a:accent2>
      <a:accent3>
        <a:srgbClr val="ED00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770E2F6C-A769-3C4A-83D4-9A06265A54CB}"/>
    </a:ext>
  </a:extLst>
</a:theme>
</file>

<file path=ppt/theme/theme5.xml><?xml version="1.0" encoding="utf-8"?>
<a:theme xmlns:a="http://schemas.openxmlformats.org/drawingml/2006/main" name="5_HBG-Sommarsund">
  <a:themeElements>
    <a:clrScheme name="HBG_Sommarsund">
      <a:dk1>
        <a:srgbClr val="1A355C"/>
      </a:dk1>
      <a:lt1>
        <a:srgbClr val="FEFFFF"/>
      </a:lt1>
      <a:dk2>
        <a:srgbClr val="00C2B3"/>
      </a:dk2>
      <a:lt2>
        <a:srgbClr val="EAE7E0"/>
      </a:lt2>
      <a:accent1>
        <a:srgbClr val="008633"/>
      </a:accent1>
      <a:accent2>
        <a:srgbClr val="0074D4"/>
      </a:accent2>
      <a:accent3>
        <a:srgbClr val="0F3660"/>
      </a:accent3>
      <a:accent4>
        <a:srgbClr val="00BFB3"/>
      </a:accent4>
      <a:accent5>
        <a:srgbClr val="7FC19E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E5C19ECD-84A7-B142-B410-F5CD5DD6DB10}"/>
    </a:ext>
  </a:extLst>
</a:theme>
</file>

<file path=ppt/theme/theme6.xml><?xml version="1.0" encoding="utf-8"?>
<a:theme xmlns:a="http://schemas.openxmlformats.org/drawingml/2006/main" name="6_HBG-Vit-Rhododendron">
  <a:themeElements>
    <a:clrScheme name="HBG_Ljus_Tegel">
      <a:dk1>
        <a:srgbClr val="75232F"/>
      </a:dk1>
      <a:lt1>
        <a:srgbClr val="FFFFFF"/>
      </a:lt1>
      <a:dk2>
        <a:srgbClr val="FEEEF2"/>
      </a:dk2>
      <a:lt2>
        <a:srgbClr val="FEFFFF"/>
      </a:lt2>
      <a:accent1>
        <a:srgbClr val="DA281C"/>
      </a:accent1>
      <a:accent2>
        <a:srgbClr val="76232F"/>
      </a:accent2>
      <a:accent3>
        <a:srgbClr val="E35105"/>
      </a:accent3>
      <a:accent4>
        <a:srgbClr val="F0B323"/>
      </a:accent4>
      <a:accent5>
        <a:srgbClr val="BA9197"/>
      </a:accent5>
      <a:accent6>
        <a:srgbClr val="EC938D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5F504634-346A-AB4E-8DB8-2C521B2F4541}"/>
    </a:ext>
  </a:extLst>
</a:theme>
</file>

<file path=ppt/theme/theme7.xml><?xml version="1.0" encoding="utf-8"?>
<a:theme xmlns:a="http://schemas.openxmlformats.org/drawingml/2006/main" name="7_HBG-Vit-Bris">
  <a:themeElements>
    <a:clrScheme name="HBG_Ljus_Vintersund">
      <a:dk1>
        <a:srgbClr val="0F3660"/>
      </a:dk1>
      <a:lt1>
        <a:srgbClr val="FFFFFF"/>
      </a:lt1>
      <a:dk2>
        <a:srgbClr val="DEEBF7"/>
      </a:dk2>
      <a:lt2>
        <a:srgbClr val="FEFFFF"/>
      </a:lt2>
      <a:accent1>
        <a:srgbClr val="0071CE"/>
      </a:accent1>
      <a:accent2>
        <a:srgbClr val="00BFB3"/>
      </a:accent2>
      <a:accent3>
        <a:srgbClr val="1B365D"/>
      </a:accent3>
      <a:accent4>
        <a:srgbClr val="7FB8E6"/>
      </a:accent4>
      <a:accent5>
        <a:srgbClr val="7FDFD9"/>
      </a:accent5>
      <a:accent6>
        <a:srgbClr val="8D9AAE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8EFF27F8-6E54-BA43-BB35-7FD757B4989B}"/>
    </a:ext>
  </a:extLst>
</a:theme>
</file>

<file path=ppt/theme/theme8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Organisation Team Document" ma:contentTypeID="0x010100B16161C1156749828247A73D71908800003688C1375AB3496E9D965A30C48E06910080E1D3F0A6F9F14B9702FD8B6A8BF80E" ma:contentTypeVersion="11" ma:contentTypeDescription="Organisation Team Document Content Type" ma:contentTypeScope="" ma:versionID="f4fbb4ef2795e5e5d3bfab02f37f7c2f">
  <xsd:schema xmlns:xsd="http://www.w3.org/2001/XMLSchema" xmlns:xs="http://www.w3.org/2001/XMLSchema" xmlns:p="http://schemas.microsoft.com/office/2006/metadata/properties" xmlns:ns2="3368f6b0-661b-4854-ac17-178fc88f1a5c" xmlns:ns3="7b2ba3d5-ae7e-4872-ab6d-f5dc97d22469" xmlns:ns4="43c874a7-d713-4524-9ca2-07f48f8a60be" targetNamespace="http://schemas.microsoft.com/office/2006/metadata/properties" ma:root="true" ma:fieldsID="0fc7cc9e8879a87ed236bb58adfeb451" ns2:_="" ns3:_="" ns4:_="">
    <xsd:import namespace="3368f6b0-661b-4854-ac17-178fc88f1a5c"/>
    <xsd:import namespace="7b2ba3d5-ae7e-4872-ab6d-f5dc97d22469"/>
    <xsd:import namespace="43c874a7-d713-4524-9ca2-07f48f8a60be"/>
    <xsd:element name="properties">
      <xsd:complexType>
        <xsd:sequence>
          <xsd:element name="documentManagement">
            <xsd:complexType>
              <xsd:all>
                <xsd:element ref="ns2:kf5321c52a534cb6a765f3faf36eabeb" minOccurs="0"/>
                <xsd:element ref="ns3:TaxCatchAll" minOccurs="0"/>
                <xsd:element ref="ns3:TaxCatchAllLabel" minOccurs="0"/>
                <xsd:element ref="ns2:b89223313b284f2a879bf9c1e2dff829" minOccurs="0"/>
                <xsd:element ref="ns4:MediaServiceAutoKeyPoints" minOccurs="0"/>
                <xsd:element ref="ns4:MediaServiceKeyPoints" minOccurs="0"/>
                <xsd:element ref="ns4:lcf76f155ced4ddcb4097134ff3c332f" minOccurs="0"/>
                <xsd:element ref="ns4:MediaLengthInSeconds" minOccurs="0"/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8f6b0-661b-4854-ac17-178fc88f1a5c" elementFormDefault="qualified">
    <xsd:import namespace="http://schemas.microsoft.com/office/2006/documentManagement/types"/>
    <xsd:import namespace="http://schemas.microsoft.com/office/infopath/2007/PartnerControls"/>
    <xsd:element name="kf5321c52a534cb6a765f3faf36eabeb" ma:index="8" nillable="true" ma:taxonomy="true" ma:internalName="kf5321c52a534cb6a765f3faf36eabeb" ma:taxonomyFieldName="DWDivision" ma:displayName="Förvaltning/bolag" ma:default="1;#Stadsledningsförvaltningen|b6fc8a29-992e-469d-83ac-4d8ea7b94e08" ma:fieldId="{4f5321c5-2a53-4cb6-a765-f3faf36eabeb}" ma:sspId="754130b2-2ff3-49ba-9a00-32ff45e7998b" ma:termSetId="575a2405-2654-44ea-af94-f4d16c8f5d4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89223313b284f2a879bf9c1e2dff829" ma:index="12" nillable="true" ma:taxonomy="true" ma:internalName="b89223313b284f2a879bf9c1e2dff829" ma:taxonomyFieldName="DWTaxonomyDocumentType" ma:displayName="Dokumenttyp (taggar)" ma:fieldId="{b8922331-3b28-4f2a-879b-f9c1e2dff829}" ma:sspId="754130b2-2ff3-49ba-9a00-32ff45e7998b" ma:termSetId="8d307d21-41b6-4f7d-a6c8-085fb531d5a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19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2ba3d5-ae7e-4872-ab6d-f5dc97d22469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982b7f94-bfc4-4e9f-bcf6-da5f3cdc5c0e}" ma:internalName="TaxCatchAll" ma:showField="CatchAllData" ma:web="3368f6b0-661b-4854-ac17-178fc88f1a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982b7f94-bfc4-4e9f-bcf6-da5f3cdc5c0e}" ma:internalName="TaxCatchAllLabel" ma:readOnly="true" ma:showField="CatchAllDataLabel" ma:web="3368f6b0-661b-4854-ac17-178fc88f1a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c874a7-d713-4524-9ca2-07f48f8a60be" elementFormDefault="qualified">
    <xsd:import namespace="http://schemas.microsoft.com/office/2006/documentManagement/types"/>
    <xsd:import namespace="http://schemas.microsoft.com/office/infopath/2007/PartnerControls"/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7" nillable="true" ma:taxonomy="true" ma:internalName="lcf76f155ced4ddcb4097134ff3c332f" ma:taxonomyFieldName="MediaServiceImageTags" ma:displayName="Bildmarkeringar" ma:readOnly="false" ma:fieldId="{5cf76f15-5ced-4ddc-b409-7134ff3c332f}" ma:taxonomyMulti="true" ma:sspId="754130b2-2ff3-49ba-9a00-32ff45e799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b2ba3d5-ae7e-4872-ab6d-f5dc97d22469">
      <Value>1</Value>
    </TaxCatchAll>
    <b89223313b284f2a879bf9c1e2dff829 xmlns="3368f6b0-661b-4854-ac17-178fc88f1a5c">
      <Terms xmlns="http://schemas.microsoft.com/office/infopath/2007/PartnerControls"/>
    </b89223313b284f2a879bf9c1e2dff829>
    <lcf76f155ced4ddcb4097134ff3c332f xmlns="43c874a7-d713-4524-9ca2-07f48f8a60be">
      <Terms xmlns="http://schemas.microsoft.com/office/infopath/2007/PartnerControls"/>
    </lcf76f155ced4ddcb4097134ff3c332f>
    <kf5321c52a534cb6a765f3faf36eabeb xmlns="3368f6b0-661b-4854-ac17-178fc88f1a5c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Stadsledningsförvaltningen</TermName>
          <TermId xmlns="http://schemas.microsoft.com/office/infopath/2007/PartnerControls">b6fc8a29-992e-469d-83ac-4d8ea7b94e08</TermId>
        </TermInfo>
      </Terms>
    </kf5321c52a534cb6a765f3faf36eabeb>
  </documentManagement>
</p:properties>
</file>

<file path=customXml/itemProps1.xml><?xml version="1.0" encoding="utf-8"?>
<ds:datastoreItem xmlns:ds="http://schemas.openxmlformats.org/officeDocument/2006/customXml" ds:itemID="{A4A6E28F-A2AD-40A0-9993-3F32C4CD803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219BBA-681E-417C-B5D6-70FCFBC538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68f6b0-661b-4854-ac17-178fc88f1a5c"/>
    <ds:schemaRef ds:uri="7b2ba3d5-ae7e-4872-ab6d-f5dc97d22469"/>
    <ds:schemaRef ds:uri="43c874a7-d713-4524-9ca2-07f48f8a60b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0512BB2-E732-436A-B277-2DBDCAA4D4D2}">
  <ds:schemaRefs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purl.org/dc/elements/1.1/"/>
    <ds:schemaRef ds:uri="http://schemas.microsoft.com/office/2006/metadata/properties"/>
    <ds:schemaRef ds:uri="3368f6b0-661b-4854-ac17-178fc88f1a5c"/>
    <ds:schemaRef ds:uri="43c874a7-d713-4524-9ca2-07f48f8a60be"/>
    <ds:schemaRef ds:uri="7b2ba3d5-ae7e-4872-ab6d-f5dc97d22469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HBG_PPT_Mall</Template>
  <TotalTime>7</TotalTime>
  <Words>468</Words>
  <Application>Microsoft Office PowerPoint</Application>
  <PresentationFormat>Bredbild</PresentationFormat>
  <Paragraphs>51</Paragraphs>
  <Slides>7</Slides>
  <Notes>4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7</vt:i4>
      </vt:variant>
      <vt:variant>
        <vt:lpstr>Bildrubriker</vt:lpstr>
      </vt:variant>
      <vt:variant>
        <vt:i4>7</vt:i4>
      </vt:variant>
    </vt:vector>
  </HeadingPairs>
  <TitlesOfParts>
    <vt:vector size="18" baseType="lpstr">
      <vt:lpstr>Calibri</vt:lpstr>
      <vt:lpstr>Helsingborg Sans</vt:lpstr>
      <vt:lpstr>Arial</vt:lpstr>
      <vt:lpstr>Roboto Light</vt:lpstr>
      <vt:lpstr>1_HBG-Helsingborgstegel</vt:lpstr>
      <vt:lpstr>2_HBG-Palsjo</vt:lpstr>
      <vt:lpstr>3_HBG-Vintersund</vt:lpstr>
      <vt:lpstr>4_HBG-Raps</vt:lpstr>
      <vt:lpstr>5_HBG-Sommarsund</vt:lpstr>
      <vt:lpstr>6_HBG-Vit-Rhododendron</vt:lpstr>
      <vt:lpstr>7_HBG-Vit-Bris</vt:lpstr>
      <vt:lpstr>Formulera uppdrag för din verksamhet   </vt:lpstr>
      <vt:lpstr>PowerPoint-presentation</vt:lpstr>
      <vt:lpstr>När verksamhetens uppdrag tas fram </vt:lpstr>
      <vt:lpstr>Ta fram uppdrag för din verksamhet genom att:    </vt:lpstr>
      <vt:lpstr>Inventera</vt:lpstr>
      <vt:lpstr>Gruppera</vt:lpstr>
      <vt:lpstr>Formulera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Schultz Mette - SLF</dc:creator>
  <cp:lastModifiedBy>Schultz Mette - SLF</cp:lastModifiedBy>
  <cp:revision>12</cp:revision>
  <dcterms:created xsi:type="dcterms:W3CDTF">2023-05-25T15:20:31Z</dcterms:created>
  <dcterms:modified xsi:type="dcterms:W3CDTF">2023-05-29T09:53:23Z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0x010100B16161C1156749828247A73D71908800003688C1375AB3496E9D965A30C48E06910080E1D3F0A6F9F14B9702FD8B6A8BF80E</vt:lpwstr>
  </property>
  <property fmtid="{D5CDD505-2E9C-101B-9397-08002B2CF9AE}" pid="3" name="DWTaxonomyDocumentType">
    <vt:lpwstr/>
  </property>
  <property fmtid="{D5CDD505-2E9C-101B-9397-08002B2CF9AE}" pid="4" name="DWDivision">
    <vt:lpwstr>1;#Stadsledningsförvaltningen|b6fc8a29-992e-469d-83ac-4d8ea7b94e08</vt:lpwstr>
  </property>
  <property fmtid="{D5CDD505-2E9C-101B-9397-08002B2CF9AE}" pid="5" name="MediaServiceImageTags">
    <vt:lpwstr/>
  </property>
</Properties>
</file>