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7.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8.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168" r:id="rId4"/>
    <p:sldMasterId id="2147484233" r:id="rId5"/>
    <p:sldMasterId id="2147484248" r:id="rId6"/>
    <p:sldMasterId id="2147484261" r:id="rId7"/>
    <p:sldMasterId id="2147484274" r:id="rId8"/>
    <p:sldMasterId id="2147484287" r:id="rId9"/>
    <p:sldMasterId id="2147484300" r:id="rId10"/>
    <p:sldMasterId id="2147484313" r:id="rId11"/>
    <p:sldMasterId id="2147484333" r:id="rId12"/>
  </p:sldMasterIdLst>
  <p:notesMasterIdLst>
    <p:notesMasterId r:id="rId28"/>
  </p:notesMasterIdLst>
  <p:handoutMasterIdLst>
    <p:handoutMasterId r:id="rId29"/>
  </p:handoutMasterIdLst>
  <p:sldIdLst>
    <p:sldId id="975" r:id="rId13"/>
    <p:sldId id="976" r:id="rId14"/>
    <p:sldId id="993" r:id="rId15"/>
    <p:sldId id="980" r:id="rId16"/>
    <p:sldId id="981" r:id="rId17"/>
    <p:sldId id="982" r:id="rId18"/>
    <p:sldId id="983" r:id="rId19"/>
    <p:sldId id="984" r:id="rId20"/>
    <p:sldId id="985" r:id="rId21"/>
    <p:sldId id="986" r:id="rId22"/>
    <p:sldId id="987" r:id="rId23"/>
    <p:sldId id="988" r:id="rId24"/>
    <p:sldId id="989" r:id="rId25"/>
    <p:sldId id="990" r:id="rId26"/>
    <p:sldId id="991" r:id="rId27"/>
  </p:sldIdLst>
  <p:sldSz cx="12192000" cy="6858000"/>
  <p:notesSz cx="6858000" cy="9144000"/>
  <p:embeddedFontLst>
    <p:embeddedFont>
      <p:font typeface="Helsingborg Sans" pitchFamily="2" charset="0"/>
      <p:regular r:id="rId30"/>
      <p:bold r:id="rId31"/>
    </p:embeddedFont>
    <p:embeddedFont>
      <p:font typeface="Helsingborg Sans Medium" pitchFamily="2" charset="0"/>
      <p:regular r:id="rId32"/>
    </p:embeddedFont>
    <p:embeddedFont>
      <p:font typeface="Roboto" panose="02000000000000000000" pitchFamily="2" charset="0"/>
      <p:regular r:id="rId33"/>
      <p:bold r:id="rId34"/>
      <p:italic r:id="rId35"/>
      <p:boldItalic r:id="rId36"/>
    </p:embeddedFont>
    <p:embeddedFont>
      <p:font typeface="Roboto Black" panose="02000000000000000000" pitchFamily="2" charset="0"/>
      <p:bold r:id="rId37"/>
      <p:boldItalic r:id="rId38"/>
    </p:embeddedFont>
    <p:embeddedFont>
      <p:font typeface="Roboto Light" panose="02000000000000000000" pitchFamily="2" charset="0"/>
      <p:regular r:id="rId39"/>
      <p:italic r:id="rId40"/>
    </p:embeddedFont>
  </p:embeddedFontLst>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3B4"/>
    <a:srgbClr val="F74200"/>
    <a:srgbClr val="FCB000"/>
    <a:srgbClr val="EBE8E1"/>
    <a:srgbClr val="F6F4F0"/>
    <a:srgbClr val="FFEEF3"/>
    <a:srgbClr val="FEFAD3"/>
    <a:srgbClr val="FCF5A7"/>
    <a:srgbClr val="DFECF8"/>
    <a:srgbClr val="FFB8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0D5D6E1-FFE9-4289-B845-CA0887A8B68F}" v="77" dt="2023-06-29T13:02:46.685"/>
  </p1510:revLst>
</p1510:revInfo>
</file>

<file path=ppt/tableStyles.xml><?xml version="1.0" encoding="utf-8"?>
<a:tblStyleLst xmlns:a="http://schemas.openxmlformats.org/drawingml/2006/main" def="{5C22544A-7EE6-4342-B048-85BDC9FD1C3A}">
  <a:tblStyle styleId="{35758FB7-9AC5-4552-8A53-C91805E547FA}" styleName="Format med tema 1 - dekorfärg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012ECD-51FC-41F1-AA8D-1B2483CD663E}" styleName="Ljust format 2 - Dekorfär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llanmörkt format 2 - Dekorfärg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llanmörkt format 2 - Dekorfär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llanmörkt format 2 - Dekorfär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llanmörkt format 2 - Dekorfär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544" autoAdjust="0"/>
  </p:normalViewPr>
  <p:slideViewPr>
    <p:cSldViewPr snapToGrid="0">
      <p:cViewPr varScale="1">
        <p:scale>
          <a:sx n="129" d="100"/>
          <a:sy n="129" d="100"/>
        </p:scale>
        <p:origin x="3642" y="13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font" Target="fonts/font10.fntdata"/><Relationship Id="rId21" Type="http://schemas.openxmlformats.org/officeDocument/2006/relationships/slide" Target="slides/slide9.xml"/><Relationship Id="rId34" Type="http://schemas.openxmlformats.org/officeDocument/2006/relationships/font" Target="fonts/font5.fntdata"/><Relationship Id="rId42"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4.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45"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notesMaster" Target="notesMasters/notesMaster1.xml"/><Relationship Id="rId36" Type="http://schemas.openxmlformats.org/officeDocument/2006/relationships/font" Target="fonts/font7.fntdata"/><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font" Target="fonts/font2.fntdata"/><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theme" Target="theme/theme1.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font" Target="fonts/font4.fntdata"/><Relationship Id="rId38" Type="http://schemas.openxmlformats.org/officeDocument/2006/relationships/font" Target="fonts/font9.fntdata"/><Relationship Id="rId46" Type="http://schemas.microsoft.com/office/2015/10/relationships/revisionInfo" Target="revisionInfo.xml"/><Relationship Id="rId20" Type="http://schemas.openxmlformats.org/officeDocument/2006/relationships/slide" Target="slides/slide8.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chultz Mette - SLF" userId="ad93a571-de5f-482c-9127-50b850413d0d" providerId="ADAL" clId="{08940531-68C9-4E9E-B024-7F290E69F183}"/>
    <pc:docChg chg="undo redo custSel addSld delSld modSld">
      <pc:chgData name="Schultz Mette - SLF" userId="ad93a571-de5f-482c-9127-50b850413d0d" providerId="ADAL" clId="{08940531-68C9-4E9E-B024-7F290E69F183}" dt="2023-05-29T12:37:07.870" v="599" actId="47"/>
      <pc:docMkLst>
        <pc:docMk/>
      </pc:docMkLst>
      <pc:sldChg chg="addSp delSp modSp del mod modClrScheme chgLayout">
        <pc:chgData name="Schultz Mette - SLF" userId="ad93a571-de5f-482c-9127-50b850413d0d" providerId="ADAL" clId="{08940531-68C9-4E9E-B024-7F290E69F183}" dt="2023-05-29T12:13:24.030" v="120" actId="47"/>
        <pc:sldMkLst>
          <pc:docMk/>
          <pc:sldMk cId="3591323415" sldId="258"/>
        </pc:sldMkLst>
        <pc:spChg chg="mod ord">
          <ac:chgData name="Schultz Mette - SLF" userId="ad93a571-de5f-482c-9127-50b850413d0d" providerId="ADAL" clId="{08940531-68C9-4E9E-B024-7F290E69F183}" dt="2023-05-29T12:10:06.601" v="90" actId="700"/>
          <ac:spMkLst>
            <pc:docMk/>
            <pc:sldMk cId="3591323415" sldId="258"/>
            <ac:spMk id="2" creationId="{00000000-0000-0000-0000-000000000000}"/>
          </ac:spMkLst>
        </pc:spChg>
        <pc:spChg chg="add del mod ord">
          <ac:chgData name="Schultz Mette - SLF" userId="ad93a571-de5f-482c-9127-50b850413d0d" providerId="ADAL" clId="{08940531-68C9-4E9E-B024-7F290E69F183}" dt="2023-05-29T12:10:06.601" v="90" actId="700"/>
          <ac:spMkLst>
            <pc:docMk/>
            <pc:sldMk cId="3591323415" sldId="258"/>
            <ac:spMk id="6" creationId="{80D6371D-22A3-7E33-D676-344CC925EA4B}"/>
          </ac:spMkLst>
        </pc:spChg>
        <pc:spChg chg="mod">
          <ac:chgData name="Schultz Mette - SLF" userId="ad93a571-de5f-482c-9127-50b850413d0d" providerId="ADAL" clId="{08940531-68C9-4E9E-B024-7F290E69F183}" dt="2023-05-29T12:11:42.991" v="100" actId="207"/>
          <ac:spMkLst>
            <pc:docMk/>
            <pc:sldMk cId="3591323415" sldId="258"/>
            <ac:spMk id="12" creationId="{00000000-0000-0000-0000-000000000000}"/>
          </ac:spMkLst>
        </pc:spChg>
        <pc:spChg chg="mod">
          <ac:chgData name="Schultz Mette - SLF" userId="ad93a571-de5f-482c-9127-50b850413d0d" providerId="ADAL" clId="{08940531-68C9-4E9E-B024-7F290E69F183}" dt="2023-05-29T12:11:36.560" v="99" actId="208"/>
          <ac:spMkLst>
            <pc:docMk/>
            <pc:sldMk cId="3591323415" sldId="258"/>
            <ac:spMk id="13" creationId="{00000000-0000-0000-0000-000000000000}"/>
          </ac:spMkLst>
        </pc:spChg>
        <pc:spChg chg="mod">
          <ac:chgData name="Schultz Mette - SLF" userId="ad93a571-de5f-482c-9127-50b850413d0d" providerId="ADAL" clId="{08940531-68C9-4E9E-B024-7F290E69F183}" dt="2023-05-29T12:11:36.560" v="99" actId="208"/>
          <ac:spMkLst>
            <pc:docMk/>
            <pc:sldMk cId="3591323415" sldId="258"/>
            <ac:spMk id="14" creationId="{00000000-0000-0000-0000-000000000000}"/>
          </ac:spMkLst>
        </pc:spChg>
        <pc:spChg chg="mod">
          <ac:chgData name="Schultz Mette - SLF" userId="ad93a571-de5f-482c-9127-50b850413d0d" providerId="ADAL" clId="{08940531-68C9-4E9E-B024-7F290E69F183}" dt="2023-05-29T12:10:38.528" v="95" actId="108"/>
          <ac:spMkLst>
            <pc:docMk/>
            <pc:sldMk cId="3591323415" sldId="258"/>
            <ac:spMk id="23" creationId="{00000000-0000-0000-0000-000000000000}"/>
          </ac:spMkLst>
        </pc:spChg>
        <pc:spChg chg="mod">
          <ac:chgData name="Schultz Mette - SLF" userId="ad93a571-de5f-482c-9127-50b850413d0d" providerId="ADAL" clId="{08940531-68C9-4E9E-B024-7F290E69F183}" dt="2023-05-29T12:11:36.560" v="99" actId="208"/>
          <ac:spMkLst>
            <pc:docMk/>
            <pc:sldMk cId="3591323415" sldId="258"/>
            <ac:spMk id="26" creationId="{00000000-0000-0000-0000-000000000000}"/>
          </ac:spMkLst>
        </pc:spChg>
        <pc:spChg chg="mod">
          <ac:chgData name="Schultz Mette - SLF" userId="ad93a571-de5f-482c-9127-50b850413d0d" providerId="ADAL" clId="{08940531-68C9-4E9E-B024-7F290E69F183}" dt="2023-05-29T12:11:42.991" v="100" actId="207"/>
          <ac:spMkLst>
            <pc:docMk/>
            <pc:sldMk cId="3591323415" sldId="258"/>
            <ac:spMk id="27" creationId="{00000000-0000-0000-0000-000000000000}"/>
          </ac:spMkLst>
        </pc:spChg>
      </pc:sldChg>
      <pc:sldChg chg="del">
        <pc:chgData name="Schultz Mette - SLF" userId="ad93a571-de5f-482c-9127-50b850413d0d" providerId="ADAL" clId="{08940531-68C9-4E9E-B024-7F290E69F183}" dt="2023-05-29T12:37:07.870" v="599" actId="47"/>
        <pc:sldMkLst>
          <pc:docMk/>
          <pc:sldMk cId="1760429796" sldId="377"/>
        </pc:sldMkLst>
      </pc:sldChg>
      <pc:sldChg chg="del">
        <pc:chgData name="Schultz Mette - SLF" userId="ad93a571-de5f-482c-9127-50b850413d0d" providerId="ADAL" clId="{08940531-68C9-4E9E-B024-7F290E69F183}" dt="2023-05-29T12:04:13.845" v="43" actId="47"/>
        <pc:sldMkLst>
          <pc:docMk/>
          <pc:sldMk cId="3825934415" sldId="380"/>
        </pc:sldMkLst>
      </pc:sldChg>
      <pc:sldChg chg="del">
        <pc:chgData name="Schultz Mette - SLF" userId="ad93a571-de5f-482c-9127-50b850413d0d" providerId="ADAL" clId="{08940531-68C9-4E9E-B024-7F290E69F183}" dt="2023-05-29T12:19:13.435" v="181" actId="47"/>
        <pc:sldMkLst>
          <pc:docMk/>
          <pc:sldMk cId="2250698154" sldId="382"/>
        </pc:sldMkLst>
      </pc:sldChg>
      <pc:sldChg chg="del">
        <pc:chgData name="Schultz Mette - SLF" userId="ad93a571-de5f-482c-9127-50b850413d0d" providerId="ADAL" clId="{08940531-68C9-4E9E-B024-7F290E69F183}" dt="2023-05-29T12:21:02.090" v="202" actId="47"/>
        <pc:sldMkLst>
          <pc:docMk/>
          <pc:sldMk cId="2697459027" sldId="383"/>
        </pc:sldMkLst>
      </pc:sldChg>
      <pc:sldChg chg="delSp del mod">
        <pc:chgData name="Schultz Mette - SLF" userId="ad93a571-de5f-482c-9127-50b850413d0d" providerId="ADAL" clId="{08940531-68C9-4E9E-B024-7F290E69F183}" dt="2023-05-29T12:25:13.336" v="426" actId="47"/>
        <pc:sldMkLst>
          <pc:docMk/>
          <pc:sldMk cId="2171202545" sldId="384"/>
        </pc:sldMkLst>
        <pc:spChg chg="del">
          <ac:chgData name="Schultz Mette - SLF" userId="ad93a571-de5f-482c-9127-50b850413d0d" providerId="ADAL" clId="{08940531-68C9-4E9E-B024-7F290E69F183}" dt="2023-05-29T12:24:57.134" v="422" actId="21"/>
          <ac:spMkLst>
            <pc:docMk/>
            <pc:sldMk cId="2171202545" sldId="384"/>
            <ac:spMk id="7" creationId="{00000000-0000-0000-0000-000000000000}"/>
          </ac:spMkLst>
        </pc:spChg>
        <pc:grpChg chg="del">
          <ac:chgData name="Schultz Mette - SLF" userId="ad93a571-de5f-482c-9127-50b850413d0d" providerId="ADAL" clId="{08940531-68C9-4E9E-B024-7F290E69F183}" dt="2023-05-29T12:24:57.134" v="422" actId="21"/>
          <ac:grpSpMkLst>
            <pc:docMk/>
            <pc:sldMk cId="2171202545" sldId="384"/>
            <ac:grpSpMk id="6" creationId="{00000000-0000-0000-0000-000000000000}"/>
          </ac:grpSpMkLst>
        </pc:grpChg>
      </pc:sldChg>
      <pc:sldChg chg="del">
        <pc:chgData name="Schultz Mette - SLF" userId="ad93a571-de5f-482c-9127-50b850413d0d" providerId="ADAL" clId="{08940531-68C9-4E9E-B024-7F290E69F183}" dt="2023-05-29T12:27:22.042" v="445" actId="47"/>
        <pc:sldMkLst>
          <pc:docMk/>
          <pc:sldMk cId="983791024" sldId="385"/>
        </pc:sldMkLst>
      </pc:sldChg>
      <pc:sldChg chg="del">
        <pc:chgData name="Schultz Mette - SLF" userId="ad93a571-de5f-482c-9127-50b850413d0d" providerId="ADAL" clId="{08940531-68C9-4E9E-B024-7F290E69F183}" dt="2023-05-29T12:27:55.075" v="452" actId="47"/>
        <pc:sldMkLst>
          <pc:docMk/>
          <pc:sldMk cId="1816458975" sldId="386"/>
        </pc:sldMkLst>
      </pc:sldChg>
      <pc:sldChg chg="modSp del mod">
        <pc:chgData name="Schultz Mette - SLF" userId="ad93a571-de5f-482c-9127-50b850413d0d" providerId="ADAL" clId="{08940531-68C9-4E9E-B024-7F290E69F183}" dt="2023-05-29T12:29:47.480" v="472" actId="47"/>
        <pc:sldMkLst>
          <pc:docMk/>
          <pc:sldMk cId="3044319581" sldId="387"/>
        </pc:sldMkLst>
        <pc:spChg chg="mod">
          <ac:chgData name="Schultz Mette - SLF" userId="ad93a571-de5f-482c-9127-50b850413d0d" providerId="ADAL" clId="{08940531-68C9-4E9E-B024-7F290E69F183}" dt="2023-05-29T12:28:19.370" v="458" actId="108"/>
          <ac:spMkLst>
            <pc:docMk/>
            <pc:sldMk cId="3044319581" sldId="387"/>
            <ac:spMk id="2" creationId="{00000000-0000-0000-0000-000000000000}"/>
          </ac:spMkLst>
        </pc:spChg>
      </pc:sldChg>
      <pc:sldChg chg="del">
        <pc:chgData name="Schultz Mette - SLF" userId="ad93a571-de5f-482c-9127-50b850413d0d" providerId="ADAL" clId="{08940531-68C9-4E9E-B024-7F290E69F183}" dt="2023-05-29T12:30:50.264" v="506" actId="47"/>
        <pc:sldMkLst>
          <pc:docMk/>
          <pc:sldMk cId="678347315" sldId="388"/>
        </pc:sldMkLst>
      </pc:sldChg>
      <pc:sldChg chg="del">
        <pc:chgData name="Schultz Mette - SLF" userId="ad93a571-de5f-482c-9127-50b850413d0d" providerId="ADAL" clId="{08940531-68C9-4E9E-B024-7F290E69F183}" dt="2023-05-29T12:31:24.225" v="528" actId="47"/>
        <pc:sldMkLst>
          <pc:docMk/>
          <pc:sldMk cId="2620681050" sldId="393"/>
        </pc:sldMkLst>
      </pc:sldChg>
      <pc:sldChg chg="del">
        <pc:chgData name="Schultz Mette - SLF" userId="ad93a571-de5f-482c-9127-50b850413d0d" providerId="ADAL" clId="{08940531-68C9-4E9E-B024-7F290E69F183}" dt="2023-05-29T12:33:00.655" v="558" actId="47"/>
        <pc:sldMkLst>
          <pc:docMk/>
          <pc:sldMk cId="817740191" sldId="394"/>
        </pc:sldMkLst>
      </pc:sldChg>
      <pc:sldChg chg="del">
        <pc:chgData name="Schultz Mette - SLF" userId="ad93a571-de5f-482c-9127-50b850413d0d" providerId="ADAL" clId="{08940531-68C9-4E9E-B024-7F290E69F183}" dt="2023-05-29T12:33:34.580" v="564" actId="47"/>
        <pc:sldMkLst>
          <pc:docMk/>
          <pc:sldMk cId="3103785027" sldId="395"/>
        </pc:sldMkLst>
      </pc:sldChg>
      <pc:sldChg chg="del">
        <pc:chgData name="Schultz Mette - SLF" userId="ad93a571-de5f-482c-9127-50b850413d0d" providerId="ADAL" clId="{08940531-68C9-4E9E-B024-7F290E69F183}" dt="2023-05-29T12:08:33.116" v="86" actId="47"/>
        <pc:sldMkLst>
          <pc:docMk/>
          <pc:sldMk cId="363041828" sldId="400"/>
        </pc:sldMkLst>
      </pc:sldChg>
      <pc:sldChg chg="modSp del mod">
        <pc:chgData name="Schultz Mette - SLF" userId="ad93a571-de5f-482c-9127-50b850413d0d" providerId="ADAL" clId="{08940531-68C9-4E9E-B024-7F290E69F183}" dt="2023-05-29T12:13:52.182" v="130" actId="47"/>
        <pc:sldMkLst>
          <pc:docMk/>
          <pc:sldMk cId="1417378509" sldId="401"/>
        </pc:sldMkLst>
        <pc:spChg chg="mod">
          <ac:chgData name="Schultz Mette - SLF" userId="ad93a571-de5f-482c-9127-50b850413d0d" providerId="ADAL" clId="{08940531-68C9-4E9E-B024-7F290E69F183}" dt="2023-05-29T12:03:13.952" v="2"/>
          <ac:spMkLst>
            <pc:docMk/>
            <pc:sldMk cId="1417378509" sldId="401"/>
            <ac:spMk id="3" creationId="{00000000-0000-0000-0000-000000000000}"/>
          </ac:spMkLst>
        </pc:spChg>
      </pc:sldChg>
      <pc:sldChg chg="del">
        <pc:chgData name="Schultz Mette - SLF" userId="ad93a571-de5f-482c-9127-50b850413d0d" providerId="ADAL" clId="{08940531-68C9-4E9E-B024-7F290E69F183}" dt="2023-05-29T12:09:55.012" v="88" actId="47"/>
        <pc:sldMkLst>
          <pc:docMk/>
          <pc:sldMk cId="2801846031" sldId="402"/>
        </pc:sldMkLst>
      </pc:sldChg>
      <pc:sldChg chg="del">
        <pc:chgData name="Schultz Mette - SLF" userId="ad93a571-de5f-482c-9127-50b850413d0d" providerId="ADAL" clId="{08940531-68C9-4E9E-B024-7F290E69F183}" dt="2023-05-29T12:34:38.537" v="576" actId="47"/>
        <pc:sldMkLst>
          <pc:docMk/>
          <pc:sldMk cId="2130334102" sldId="403"/>
        </pc:sldMkLst>
      </pc:sldChg>
      <pc:sldChg chg="del">
        <pc:chgData name="Schultz Mette - SLF" userId="ad93a571-de5f-482c-9127-50b850413d0d" providerId="ADAL" clId="{08940531-68C9-4E9E-B024-7F290E69F183}" dt="2023-05-29T12:35:44.223" v="590" actId="47"/>
        <pc:sldMkLst>
          <pc:docMk/>
          <pc:sldMk cId="516437490" sldId="404"/>
        </pc:sldMkLst>
      </pc:sldChg>
      <pc:sldChg chg="addSp delSp modSp mod modNotesTx">
        <pc:chgData name="Schultz Mette - SLF" userId="ad93a571-de5f-482c-9127-50b850413d0d" providerId="ADAL" clId="{08940531-68C9-4E9E-B024-7F290E69F183}" dt="2023-05-29T12:04:10.833" v="42"/>
        <pc:sldMkLst>
          <pc:docMk/>
          <pc:sldMk cId="1143019190" sldId="975"/>
        </pc:sldMkLst>
        <pc:spChg chg="del">
          <ac:chgData name="Schultz Mette - SLF" userId="ad93a571-de5f-482c-9127-50b850413d0d" providerId="ADAL" clId="{08940531-68C9-4E9E-B024-7F290E69F183}" dt="2023-05-29T12:03:54.693" v="41" actId="478"/>
          <ac:spMkLst>
            <pc:docMk/>
            <pc:sldMk cId="1143019190" sldId="975"/>
            <ac:spMk id="2" creationId="{2093039B-2DCB-C76E-6E61-FB8459985858}"/>
          </ac:spMkLst>
        </pc:spChg>
        <pc:spChg chg="mod">
          <ac:chgData name="Schultz Mette - SLF" userId="ad93a571-de5f-482c-9127-50b850413d0d" providerId="ADAL" clId="{08940531-68C9-4E9E-B024-7F290E69F183}" dt="2023-05-29T12:03:42.010" v="36" actId="207"/>
          <ac:spMkLst>
            <pc:docMk/>
            <pc:sldMk cId="1143019190" sldId="975"/>
            <ac:spMk id="3" creationId="{45D539B9-58D0-D765-440F-3815D446BC71}"/>
          </ac:spMkLst>
        </pc:spChg>
        <pc:spChg chg="del mod">
          <ac:chgData name="Schultz Mette - SLF" userId="ad93a571-de5f-482c-9127-50b850413d0d" providerId="ADAL" clId="{08940531-68C9-4E9E-B024-7F290E69F183}" dt="2023-05-29T12:03:44.743" v="38" actId="478"/>
          <ac:spMkLst>
            <pc:docMk/>
            <pc:sldMk cId="1143019190" sldId="975"/>
            <ac:spMk id="4" creationId="{5C3FDEEC-22F8-7C7C-6927-ED8D132524E7}"/>
          </ac:spMkLst>
        </pc:spChg>
        <pc:spChg chg="mod">
          <ac:chgData name="Schultz Mette - SLF" userId="ad93a571-de5f-482c-9127-50b850413d0d" providerId="ADAL" clId="{08940531-68C9-4E9E-B024-7F290E69F183}" dt="2023-05-29T12:03:47.922" v="39"/>
          <ac:spMkLst>
            <pc:docMk/>
            <pc:sldMk cId="1143019190" sldId="975"/>
            <ac:spMk id="6" creationId="{094AA419-B297-705D-A87B-6167E3CD341F}"/>
          </ac:spMkLst>
        </pc:spChg>
        <pc:spChg chg="add mod">
          <ac:chgData name="Schultz Mette - SLF" userId="ad93a571-de5f-482c-9127-50b850413d0d" providerId="ADAL" clId="{08940531-68C9-4E9E-B024-7F290E69F183}" dt="2023-05-29T12:03:52.282" v="40" actId="1076"/>
          <ac:spMkLst>
            <pc:docMk/>
            <pc:sldMk cId="1143019190" sldId="975"/>
            <ac:spMk id="8" creationId="{A84906BF-841E-F0B5-5AF0-590755888926}"/>
          </ac:spMkLst>
        </pc:spChg>
        <pc:spChg chg="mod">
          <ac:chgData name="Schultz Mette - SLF" userId="ad93a571-de5f-482c-9127-50b850413d0d" providerId="ADAL" clId="{08940531-68C9-4E9E-B024-7F290E69F183}" dt="2023-05-29T12:03:47.922" v="39"/>
          <ac:spMkLst>
            <pc:docMk/>
            <pc:sldMk cId="1143019190" sldId="975"/>
            <ac:spMk id="10" creationId="{82AE0B56-4E31-E7F2-8458-DDF68972E994}"/>
          </ac:spMkLst>
        </pc:spChg>
        <pc:spChg chg="mod">
          <ac:chgData name="Schultz Mette - SLF" userId="ad93a571-de5f-482c-9127-50b850413d0d" providerId="ADAL" clId="{08940531-68C9-4E9E-B024-7F290E69F183}" dt="2023-05-29T12:03:47.922" v="39"/>
          <ac:spMkLst>
            <pc:docMk/>
            <pc:sldMk cId="1143019190" sldId="975"/>
            <ac:spMk id="13" creationId="{F557D4FC-6EF4-00CE-08CA-63F492C43322}"/>
          </ac:spMkLst>
        </pc:spChg>
        <pc:grpChg chg="add mod">
          <ac:chgData name="Schultz Mette - SLF" userId="ad93a571-de5f-482c-9127-50b850413d0d" providerId="ADAL" clId="{08940531-68C9-4E9E-B024-7F290E69F183}" dt="2023-05-29T12:03:52.282" v="40" actId="1076"/>
          <ac:grpSpMkLst>
            <pc:docMk/>
            <pc:sldMk cId="1143019190" sldId="975"/>
            <ac:grpSpMk id="5" creationId="{D0BF4FAD-C1BE-DDE7-6115-7DB451A302E2}"/>
          </ac:grpSpMkLst>
        </pc:grpChg>
        <pc:grpChg chg="add mod">
          <ac:chgData name="Schultz Mette - SLF" userId="ad93a571-de5f-482c-9127-50b850413d0d" providerId="ADAL" clId="{08940531-68C9-4E9E-B024-7F290E69F183}" dt="2023-05-29T12:03:52.282" v="40" actId="1076"/>
          <ac:grpSpMkLst>
            <pc:docMk/>
            <pc:sldMk cId="1143019190" sldId="975"/>
            <ac:grpSpMk id="9" creationId="{919B93C4-32C1-315C-7B8C-22EC886BDD7A}"/>
          </ac:grpSpMkLst>
        </pc:grpChg>
        <pc:grpChg chg="add mod">
          <ac:chgData name="Schultz Mette - SLF" userId="ad93a571-de5f-482c-9127-50b850413d0d" providerId="ADAL" clId="{08940531-68C9-4E9E-B024-7F290E69F183}" dt="2023-05-29T12:03:52.282" v="40" actId="1076"/>
          <ac:grpSpMkLst>
            <pc:docMk/>
            <pc:sldMk cId="1143019190" sldId="975"/>
            <ac:grpSpMk id="12" creationId="{C25CE71C-C41B-CEC3-F120-2DBAFFC5094D}"/>
          </ac:grpSpMkLst>
        </pc:grpChg>
        <pc:picChg chg="mod">
          <ac:chgData name="Schultz Mette - SLF" userId="ad93a571-de5f-482c-9127-50b850413d0d" providerId="ADAL" clId="{08940531-68C9-4E9E-B024-7F290E69F183}" dt="2023-05-29T12:03:47.922" v="39"/>
          <ac:picMkLst>
            <pc:docMk/>
            <pc:sldMk cId="1143019190" sldId="975"/>
            <ac:picMk id="7" creationId="{5D992E23-F0C1-DFC4-4CDA-E2472BEBA93F}"/>
          </ac:picMkLst>
        </pc:picChg>
        <pc:picChg chg="mod">
          <ac:chgData name="Schultz Mette - SLF" userId="ad93a571-de5f-482c-9127-50b850413d0d" providerId="ADAL" clId="{08940531-68C9-4E9E-B024-7F290E69F183}" dt="2023-05-29T12:03:47.922" v="39"/>
          <ac:picMkLst>
            <pc:docMk/>
            <pc:sldMk cId="1143019190" sldId="975"/>
            <ac:picMk id="11" creationId="{51027C9C-1CAC-1738-DCFB-C87D62590F98}"/>
          </ac:picMkLst>
        </pc:picChg>
        <pc:picChg chg="mod">
          <ac:chgData name="Schultz Mette - SLF" userId="ad93a571-de5f-482c-9127-50b850413d0d" providerId="ADAL" clId="{08940531-68C9-4E9E-B024-7F290E69F183}" dt="2023-05-29T12:03:47.922" v="39"/>
          <ac:picMkLst>
            <pc:docMk/>
            <pc:sldMk cId="1143019190" sldId="975"/>
            <ac:picMk id="14" creationId="{C531B0ED-9FDF-7B98-660B-38F5A059DC40}"/>
          </ac:picMkLst>
        </pc:picChg>
        <pc:picChg chg="add mod">
          <ac:chgData name="Schultz Mette - SLF" userId="ad93a571-de5f-482c-9127-50b850413d0d" providerId="ADAL" clId="{08940531-68C9-4E9E-B024-7F290E69F183}" dt="2023-05-29T12:03:52.282" v="40" actId="1076"/>
          <ac:picMkLst>
            <pc:docMk/>
            <pc:sldMk cId="1143019190" sldId="975"/>
            <ac:picMk id="15" creationId="{1D8E81A0-39CF-4673-75E8-5CE171CC2021}"/>
          </ac:picMkLst>
        </pc:picChg>
      </pc:sldChg>
      <pc:sldChg chg="addSp delSp modSp new mod modNotesTx">
        <pc:chgData name="Schultz Mette - SLF" userId="ad93a571-de5f-482c-9127-50b850413d0d" providerId="ADAL" clId="{08940531-68C9-4E9E-B024-7F290E69F183}" dt="2023-05-29T12:08:20.675" v="85" actId="14861"/>
        <pc:sldMkLst>
          <pc:docMk/>
          <pc:sldMk cId="2072473320" sldId="976"/>
        </pc:sldMkLst>
        <pc:spChg chg="del">
          <ac:chgData name="Schultz Mette - SLF" userId="ad93a571-de5f-482c-9127-50b850413d0d" providerId="ADAL" clId="{08940531-68C9-4E9E-B024-7F290E69F183}" dt="2023-05-29T12:04:37.001" v="47" actId="478"/>
          <ac:spMkLst>
            <pc:docMk/>
            <pc:sldMk cId="2072473320" sldId="976"/>
            <ac:spMk id="2" creationId="{DAD6A45D-41D3-128F-7A28-7081DFCD86F8}"/>
          </ac:spMkLst>
        </pc:spChg>
        <pc:spChg chg="del">
          <ac:chgData name="Schultz Mette - SLF" userId="ad93a571-de5f-482c-9127-50b850413d0d" providerId="ADAL" clId="{08940531-68C9-4E9E-B024-7F290E69F183}" dt="2023-05-29T12:04:37.001" v="47" actId="478"/>
          <ac:spMkLst>
            <pc:docMk/>
            <pc:sldMk cId="2072473320" sldId="976"/>
            <ac:spMk id="3" creationId="{38220395-0428-EEBC-2E39-4F6DA7ACCE96}"/>
          </ac:spMkLst>
        </pc:spChg>
        <pc:spChg chg="add mod">
          <ac:chgData name="Schultz Mette - SLF" userId="ad93a571-de5f-482c-9127-50b850413d0d" providerId="ADAL" clId="{08940531-68C9-4E9E-B024-7F290E69F183}" dt="2023-05-29T12:05:32.529" v="62" actId="108"/>
          <ac:spMkLst>
            <pc:docMk/>
            <pc:sldMk cId="2072473320" sldId="976"/>
            <ac:spMk id="4" creationId="{003AC0E0-FCDF-EAC2-BBBE-35371CA19B9D}"/>
          </ac:spMkLst>
        </pc:spChg>
        <pc:spChg chg="add mod">
          <ac:chgData name="Schultz Mette - SLF" userId="ad93a571-de5f-482c-9127-50b850413d0d" providerId="ADAL" clId="{08940531-68C9-4E9E-B024-7F290E69F183}" dt="2023-05-29T12:05:01.152" v="51" actId="207"/>
          <ac:spMkLst>
            <pc:docMk/>
            <pc:sldMk cId="2072473320" sldId="976"/>
            <ac:spMk id="5" creationId="{13D5FBA6-6F3E-1765-3C2E-304E5D47CBAF}"/>
          </ac:spMkLst>
        </pc:spChg>
        <pc:spChg chg="add mod">
          <ac:chgData name="Schultz Mette - SLF" userId="ad93a571-de5f-482c-9127-50b850413d0d" providerId="ADAL" clId="{08940531-68C9-4E9E-B024-7F290E69F183}" dt="2023-05-29T12:07:10.784" v="77" actId="2711"/>
          <ac:spMkLst>
            <pc:docMk/>
            <pc:sldMk cId="2072473320" sldId="976"/>
            <ac:spMk id="7" creationId="{3C2BE8F2-8919-8BBE-B5CD-429BF24C7859}"/>
          </ac:spMkLst>
        </pc:spChg>
        <pc:spChg chg="add mod">
          <ac:chgData name="Schultz Mette - SLF" userId="ad93a571-de5f-482c-9127-50b850413d0d" providerId="ADAL" clId="{08940531-68C9-4E9E-B024-7F290E69F183}" dt="2023-05-29T12:08:02.932" v="82" actId="14861"/>
          <ac:spMkLst>
            <pc:docMk/>
            <pc:sldMk cId="2072473320" sldId="976"/>
            <ac:spMk id="8" creationId="{B7BE5F9F-0C39-A48E-48BD-B342C192C525}"/>
          </ac:spMkLst>
        </pc:spChg>
        <pc:spChg chg="add mod">
          <ac:chgData name="Schultz Mette - SLF" userId="ad93a571-de5f-482c-9127-50b850413d0d" providerId="ADAL" clId="{08940531-68C9-4E9E-B024-7F290E69F183}" dt="2023-05-29T12:08:15.200" v="84" actId="14861"/>
          <ac:spMkLst>
            <pc:docMk/>
            <pc:sldMk cId="2072473320" sldId="976"/>
            <ac:spMk id="9" creationId="{321F8898-0C2F-CDB2-1249-52F64F581A3D}"/>
          </ac:spMkLst>
        </pc:spChg>
        <pc:spChg chg="add mod">
          <ac:chgData name="Schultz Mette - SLF" userId="ad93a571-de5f-482c-9127-50b850413d0d" providerId="ADAL" clId="{08940531-68C9-4E9E-B024-7F290E69F183}" dt="2023-05-29T12:08:20.675" v="85" actId="14861"/>
          <ac:spMkLst>
            <pc:docMk/>
            <pc:sldMk cId="2072473320" sldId="976"/>
            <ac:spMk id="10" creationId="{41EF494F-BA4E-DA86-F8F9-08DD24CA85D7}"/>
          </ac:spMkLst>
        </pc:spChg>
        <pc:cxnChg chg="add mod">
          <ac:chgData name="Schultz Mette - SLF" userId="ad93a571-de5f-482c-9127-50b850413d0d" providerId="ADAL" clId="{08940531-68C9-4E9E-B024-7F290E69F183}" dt="2023-05-29T12:07:20.667" v="79" actId="1582"/>
          <ac:cxnSpMkLst>
            <pc:docMk/>
            <pc:sldMk cId="2072473320" sldId="976"/>
            <ac:cxnSpMk id="6" creationId="{74AE1B6A-94B9-DAF3-CF2B-65EB9F742387}"/>
          </ac:cxnSpMkLst>
        </pc:cxnChg>
      </pc:sldChg>
      <pc:sldChg chg="new del">
        <pc:chgData name="Schultz Mette - SLF" userId="ad93a571-de5f-482c-9127-50b850413d0d" providerId="ADAL" clId="{08940531-68C9-4E9E-B024-7F290E69F183}" dt="2023-05-29T12:04:31.226" v="45" actId="47"/>
        <pc:sldMkLst>
          <pc:docMk/>
          <pc:sldMk cId="3646234404" sldId="976"/>
        </pc:sldMkLst>
      </pc:sldChg>
      <pc:sldChg chg="modSp new del mod">
        <pc:chgData name="Schultz Mette - SLF" userId="ad93a571-de5f-482c-9127-50b850413d0d" providerId="ADAL" clId="{08940531-68C9-4E9E-B024-7F290E69F183}" dt="2023-05-29T12:07:44.236" v="81" actId="47"/>
        <pc:sldMkLst>
          <pc:docMk/>
          <pc:sldMk cId="139442927" sldId="977"/>
        </pc:sldMkLst>
        <pc:spChg chg="mod">
          <ac:chgData name="Schultz Mette - SLF" userId="ad93a571-de5f-482c-9127-50b850413d0d" providerId="ADAL" clId="{08940531-68C9-4E9E-B024-7F290E69F183}" dt="2023-05-29T12:05:35.709" v="72" actId="20577"/>
          <ac:spMkLst>
            <pc:docMk/>
            <pc:sldMk cId="139442927" sldId="977"/>
            <ac:spMk id="2" creationId="{FB8BE4AA-485F-D862-0232-A3EF1AEDE5BB}"/>
          </ac:spMkLst>
        </pc:spChg>
        <pc:spChg chg="mod">
          <ac:chgData name="Schultz Mette - SLF" userId="ad93a571-de5f-482c-9127-50b850413d0d" providerId="ADAL" clId="{08940531-68C9-4E9E-B024-7F290E69F183}" dt="2023-05-29T12:05:29.616" v="61" actId="20577"/>
          <ac:spMkLst>
            <pc:docMk/>
            <pc:sldMk cId="139442927" sldId="977"/>
            <ac:spMk id="3" creationId="{95FC68BD-C600-2843-F5AE-9DFBD00A7104}"/>
          </ac:spMkLst>
        </pc:spChg>
      </pc:sldChg>
      <pc:sldChg chg="addSp delSp modSp new mod modNotesTx">
        <pc:chgData name="Schultz Mette - SLF" userId="ad93a571-de5f-482c-9127-50b850413d0d" providerId="ADAL" clId="{08940531-68C9-4E9E-B024-7F290E69F183}" dt="2023-05-29T12:19:11.264" v="180"/>
        <pc:sldMkLst>
          <pc:docMk/>
          <pc:sldMk cId="2046828897" sldId="977"/>
        </pc:sldMkLst>
        <pc:spChg chg="del">
          <ac:chgData name="Schultz Mette - SLF" userId="ad93a571-de5f-482c-9127-50b850413d0d" providerId="ADAL" clId="{08940531-68C9-4E9E-B024-7F290E69F183}" dt="2023-05-29T12:17:44.686" v="133" actId="478"/>
          <ac:spMkLst>
            <pc:docMk/>
            <pc:sldMk cId="2046828897" sldId="977"/>
            <ac:spMk id="2" creationId="{0624CD88-2915-A7D1-C336-61985EF84FC9}"/>
          </ac:spMkLst>
        </pc:spChg>
        <pc:spChg chg="del">
          <ac:chgData name="Schultz Mette - SLF" userId="ad93a571-de5f-482c-9127-50b850413d0d" providerId="ADAL" clId="{08940531-68C9-4E9E-B024-7F290E69F183}" dt="2023-05-29T12:17:44.686" v="133" actId="478"/>
          <ac:spMkLst>
            <pc:docMk/>
            <pc:sldMk cId="2046828897" sldId="977"/>
            <ac:spMk id="3" creationId="{7EB3C2CB-7338-0A67-990C-F444DB0175C0}"/>
          </ac:spMkLst>
        </pc:spChg>
        <pc:spChg chg="add del mod">
          <ac:chgData name="Schultz Mette - SLF" userId="ad93a571-de5f-482c-9127-50b850413d0d" providerId="ADAL" clId="{08940531-68C9-4E9E-B024-7F290E69F183}" dt="2023-05-29T12:17:44.686" v="133" actId="478"/>
          <ac:spMkLst>
            <pc:docMk/>
            <pc:sldMk cId="2046828897" sldId="977"/>
            <ac:spMk id="4" creationId="{41683A8D-EA66-4FBD-6645-E93E4C46924C}"/>
          </ac:spMkLst>
        </pc:spChg>
        <pc:spChg chg="add mod">
          <ac:chgData name="Schultz Mette - SLF" userId="ad93a571-de5f-482c-9127-50b850413d0d" providerId="ADAL" clId="{08940531-68C9-4E9E-B024-7F290E69F183}" dt="2023-05-29T12:18:06.195" v="137" actId="1076"/>
          <ac:spMkLst>
            <pc:docMk/>
            <pc:sldMk cId="2046828897" sldId="977"/>
            <ac:spMk id="5" creationId="{FACD3A9E-68BA-F061-7186-DFB8B98CF3DD}"/>
          </ac:spMkLst>
        </pc:spChg>
        <pc:spChg chg="add mod">
          <ac:chgData name="Schultz Mette - SLF" userId="ad93a571-de5f-482c-9127-50b850413d0d" providerId="ADAL" clId="{08940531-68C9-4E9E-B024-7F290E69F183}" dt="2023-05-29T12:18:26.077" v="140" actId="1076"/>
          <ac:spMkLst>
            <pc:docMk/>
            <pc:sldMk cId="2046828897" sldId="977"/>
            <ac:spMk id="13" creationId="{687C78CF-E24A-1E4C-0BC9-8C5C92237899}"/>
          </ac:spMkLst>
        </pc:spChg>
        <pc:spChg chg="add mod">
          <ac:chgData name="Schultz Mette - SLF" userId="ad93a571-de5f-482c-9127-50b850413d0d" providerId="ADAL" clId="{08940531-68C9-4E9E-B024-7F290E69F183}" dt="2023-05-29T12:18:26.077" v="140" actId="1076"/>
          <ac:spMkLst>
            <pc:docMk/>
            <pc:sldMk cId="2046828897" sldId="977"/>
            <ac:spMk id="17" creationId="{532B7E8E-60D9-CB99-8C08-F1605B900BB9}"/>
          </ac:spMkLst>
        </pc:spChg>
        <pc:spChg chg="add mod">
          <ac:chgData name="Schultz Mette - SLF" userId="ad93a571-de5f-482c-9127-50b850413d0d" providerId="ADAL" clId="{08940531-68C9-4E9E-B024-7F290E69F183}" dt="2023-05-29T12:18:26.077" v="140" actId="1076"/>
          <ac:spMkLst>
            <pc:docMk/>
            <pc:sldMk cId="2046828897" sldId="977"/>
            <ac:spMk id="18" creationId="{8D0233F1-BF9A-A2D0-5F30-8266429F1E1C}"/>
          </ac:spMkLst>
        </pc:spChg>
        <pc:spChg chg="add mod">
          <ac:chgData name="Schultz Mette - SLF" userId="ad93a571-de5f-482c-9127-50b850413d0d" providerId="ADAL" clId="{08940531-68C9-4E9E-B024-7F290E69F183}" dt="2023-05-29T12:18:26.077" v="140" actId="1076"/>
          <ac:spMkLst>
            <pc:docMk/>
            <pc:sldMk cId="2046828897" sldId="977"/>
            <ac:spMk id="19" creationId="{730B04D6-8404-0A9A-C38C-D9A3C7B169D6}"/>
          </ac:spMkLst>
        </pc:spChg>
        <pc:spChg chg="add mod">
          <ac:chgData name="Schultz Mette - SLF" userId="ad93a571-de5f-482c-9127-50b850413d0d" providerId="ADAL" clId="{08940531-68C9-4E9E-B024-7F290E69F183}" dt="2023-05-29T12:19:05.548" v="179" actId="1076"/>
          <ac:spMkLst>
            <pc:docMk/>
            <pc:sldMk cId="2046828897" sldId="977"/>
            <ac:spMk id="20" creationId="{ECBC2B90-03CD-F098-F47D-7B1B45B77027}"/>
          </ac:spMkLst>
        </pc:spChg>
        <pc:picChg chg="add mod">
          <ac:chgData name="Schultz Mette - SLF" userId="ad93a571-de5f-482c-9127-50b850413d0d" providerId="ADAL" clId="{08940531-68C9-4E9E-B024-7F290E69F183}" dt="2023-05-29T12:18:26.077" v="140" actId="1076"/>
          <ac:picMkLst>
            <pc:docMk/>
            <pc:sldMk cId="2046828897" sldId="977"/>
            <ac:picMk id="6" creationId="{A4B299B6-8B3F-DC81-AEF9-58FF32D5436F}"/>
          </ac:picMkLst>
        </pc:picChg>
        <pc:picChg chg="add mod">
          <ac:chgData name="Schultz Mette - SLF" userId="ad93a571-de5f-482c-9127-50b850413d0d" providerId="ADAL" clId="{08940531-68C9-4E9E-B024-7F290E69F183}" dt="2023-05-29T12:18:26.077" v="140" actId="1076"/>
          <ac:picMkLst>
            <pc:docMk/>
            <pc:sldMk cId="2046828897" sldId="977"/>
            <ac:picMk id="7" creationId="{91F1D8FC-1878-B61A-D16E-EF5E1D861F1E}"/>
          </ac:picMkLst>
        </pc:picChg>
        <pc:picChg chg="add mod">
          <ac:chgData name="Schultz Mette - SLF" userId="ad93a571-de5f-482c-9127-50b850413d0d" providerId="ADAL" clId="{08940531-68C9-4E9E-B024-7F290E69F183}" dt="2023-05-29T12:18:26.077" v="140" actId="1076"/>
          <ac:picMkLst>
            <pc:docMk/>
            <pc:sldMk cId="2046828897" sldId="977"/>
            <ac:picMk id="8" creationId="{AE3F8CDE-5724-A897-0497-840A2F4E7D4B}"/>
          </ac:picMkLst>
        </pc:picChg>
        <pc:picChg chg="add mod">
          <ac:chgData name="Schultz Mette - SLF" userId="ad93a571-de5f-482c-9127-50b850413d0d" providerId="ADAL" clId="{08940531-68C9-4E9E-B024-7F290E69F183}" dt="2023-05-29T12:18:26.077" v="140" actId="1076"/>
          <ac:picMkLst>
            <pc:docMk/>
            <pc:sldMk cId="2046828897" sldId="977"/>
            <ac:picMk id="9" creationId="{914E3491-562E-B383-A5E1-2B515457F698}"/>
          </ac:picMkLst>
        </pc:picChg>
        <pc:picChg chg="add mod">
          <ac:chgData name="Schultz Mette - SLF" userId="ad93a571-de5f-482c-9127-50b850413d0d" providerId="ADAL" clId="{08940531-68C9-4E9E-B024-7F290E69F183}" dt="2023-05-29T12:18:39.003" v="141" actId="14100"/>
          <ac:picMkLst>
            <pc:docMk/>
            <pc:sldMk cId="2046828897" sldId="977"/>
            <ac:picMk id="10" creationId="{5D7A07C4-641A-9500-0310-060436FE5D42}"/>
          </ac:picMkLst>
        </pc:picChg>
        <pc:picChg chg="add mod">
          <ac:chgData name="Schultz Mette - SLF" userId="ad93a571-de5f-482c-9127-50b850413d0d" providerId="ADAL" clId="{08940531-68C9-4E9E-B024-7F290E69F183}" dt="2023-05-29T12:18:41.380" v="142" actId="14100"/>
          <ac:picMkLst>
            <pc:docMk/>
            <pc:sldMk cId="2046828897" sldId="977"/>
            <ac:picMk id="11" creationId="{75F89950-C324-DD6B-EACB-B90CDF4D3192}"/>
          </ac:picMkLst>
        </pc:picChg>
        <pc:picChg chg="add mod">
          <ac:chgData name="Schultz Mette - SLF" userId="ad93a571-de5f-482c-9127-50b850413d0d" providerId="ADAL" clId="{08940531-68C9-4E9E-B024-7F290E69F183}" dt="2023-05-29T12:18:26.077" v="140" actId="1076"/>
          <ac:picMkLst>
            <pc:docMk/>
            <pc:sldMk cId="2046828897" sldId="977"/>
            <ac:picMk id="12" creationId="{23FA57CE-24E8-EA32-AEFB-47190E98EFED}"/>
          </ac:picMkLst>
        </pc:picChg>
        <pc:picChg chg="add mod">
          <ac:chgData name="Schultz Mette - SLF" userId="ad93a571-de5f-482c-9127-50b850413d0d" providerId="ADAL" clId="{08940531-68C9-4E9E-B024-7F290E69F183}" dt="2023-05-29T12:18:26.077" v="140" actId="1076"/>
          <ac:picMkLst>
            <pc:docMk/>
            <pc:sldMk cId="2046828897" sldId="977"/>
            <ac:picMk id="14" creationId="{AB8380FA-D39D-C4D3-9F4F-C41152CBB405}"/>
          </ac:picMkLst>
        </pc:picChg>
        <pc:picChg chg="add mod">
          <ac:chgData name="Schultz Mette - SLF" userId="ad93a571-de5f-482c-9127-50b850413d0d" providerId="ADAL" clId="{08940531-68C9-4E9E-B024-7F290E69F183}" dt="2023-05-29T12:18:26.077" v="140" actId="1076"/>
          <ac:picMkLst>
            <pc:docMk/>
            <pc:sldMk cId="2046828897" sldId="977"/>
            <ac:picMk id="15" creationId="{129AC6F6-F6B2-6C00-B1A5-6B764C52A401}"/>
          </ac:picMkLst>
        </pc:picChg>
        <pc:picChg chg="add mod">
          <ac:chgData name="Schultz Mette - SLF" userId="ad93a571-de5f-482c-9127-50b850413d0d" providerId="ADAL" clId="{08940531-68C9-4E9E-B024-7F290E69F183}" dt="2023-05-29T12:18:26.077" v="140" actId="1076"/>
          <ac:picMkLst>
            <pc:docMk/>
            <pc:sldMk cId="2046828897" sldId="977"/>
            <ac:picMk id="16" creationId="{2E33BD3F-0382-4556-F109-36396B356B67}"/>
          </ac:picMkLst>
        </pc:picChg>
      </pc:sldChg>
      <pc:sldChg chg="addSp delSp modSp new mod modNotesTx">
        <pc:chgData name="Schultz Mette - SLF" userId="ad93a571-de5f-482c-9127-50b850413d0d" providerId="ADAL" clId="{08940531-68C9-4E9E-B024-7F290E69F183}" dt="2023-05-29T12:13:17.911" v="119"/>
        <pc:sldMkLst>
          <pc:docMk/>
          <pc:sldMk cId="1642506333" sldId="978"/>
        </pc:sldMkLst>
        <pc:spChg chg="del">
          <ac:chgData name="Schultz Mette - SLF" userId="ad93a571-de5f-482c-9127-50b850413d0d" providerId="ADAL" clId="{08940531-68C9-4E9E-B024-7F290E69F183}" dt="2023-05-29T12:10:19.128" v="92" actId="478"/>
          <ac:spMkLst>
            <pc:docMk/>
            <pc:sldMk cId="1642506333" sldId="978"/>
            <ac:spMk id="2" creationId="{91FAC83D-5567-310C-4D66-0E0F4E76B877}"/>
          </ac:spMkLst>
        </pc:spChg>
        <pc:spChg chg="del">
          <ac:chgData name="Schultz Mette - SLF" userId="ad93a571-de5f-482c-9127-50b850413d0d" providerId="ADAL" clId="{08940531-68C9-4E9E-B024-7F290E69F183}" dt="2023-05-29T12:10:19.128" v="92" actId="478"/>
          <ac:spMkLst>
            <pc:docMk/>
            <pc:sldMk cId="1642506333" sldId="978"/>
            <ac:spMk id="3" creationId="{24F712DF-E065-F4FC-0895-4786B7B3806C}"/>
          </ac:spMkLst>
        </pc:spChg>
        <pc:spChg chg="add mod">
          <ac:chgData name="Schultz Mette - SLF" userId="ad93a571-de5f-482c-9127-50b850413d0d" providerId="ADAL" clId="{08940531-68C9-4E9E-B024-7F290E69F183}" dt="2023-05-29T12:10:28.818" v="94" actId="1076"/>
          <ac:spMkLst>
            <pc:docMk/>
            <pc:sldMk cId="1642506333" sldId="978"/>
            <ac:spMk id="4" creationId="{62472F90-4FED-5F0E-FCD1-D5DB39D2CAC0}"/>
          </ac:spMkLst>
        </pc:spChg>
        <pc:spChg chg="add del mod">
          <ac:chgData name="Schultz Mette - SLF" userId="ad93a571-de5f-482c-9127-50b850413d0d" providerId="ADAL" clId="{08940531-68C9-4E9E-B024-7F290E69F183}" dt="2023-05-29T12:12:45.725" v="113"/>
          <ac:spMkLst>
            <pc:docMk/>
            <pc:sldMk cId="1642506333" sldId="978"/>
            <ac:spMk id="7" creationId="{2DA7AB33-F7C1-7DC2-6D14-6BF58A429BF3}"/>
          </ac:spMkLst>
        </pc:spChg>
        <pc:spChg chg="add del mod">
          <ac:chgData name="Schultz Mette - SLF" userId="ad93a571-de5f-482c-9127-50b850413d0d" providerId="ADAL" clId="{08940531-68C9-4E9E-B024-7F290E69F183}" dt="2023-05-29T12:12:45.725" v="113"/>
          <ac:spMkLst>
            <pc:docMk/>
            <pc:sldMk cId="1642506333" sldId="978"/>
            <ac:spMk id="8" creationId="{694DA340-8FA7-CE8B-66CA-A963B8AE9F1E}"/>
          </ac:spMkLst>
        </pc:spChg>
        <pc:spChg chg="add del mod">
          <ac:chgData name="Schultz Mette - SLF" userId="ad93a571-de5f-482c-9127-50b850413d0d" providerId="ADAL" clId="{08940531-68C9-4E9E-B024-7F290E69F183}" dt="2023-05-29T12:12:45.725" v="113"/>
          <ac:spMkLst>
            <pc:docMk/>
            <pc:sldMk cId="1642506333" sldId="978"/>
            <ac:spMk id="9" creationId="{60E158F3-7280-EEBE-096F-50E7C35C2880}"/>
          </ac:spMkLst>
        </pc:spChg>
        <pc:spChg chg="add del mod">
          <ac:chgData name="Schultz Mette - SLF" userId="ad93a571-de5f-482c-9127-50b850413d0d" providerId="ADAL" clId="{08940531-68C9-4E9E-B024-7F290E69F183}" dt="2023-05-29T12:12:45.725" v="113"/>
          <ac:spMkLst>
            <pc:docMk/>
            <pc:sldMk cId="1642506333" sldId="978"/>
            <ac:spMk id="10" creationId="{90E96C73-7A6D-B1E7-A71C-C2084546498E}"/>
          </ac:spMkLst>
        </pc:spChg>
        <pc:spChg chg="add del mod">
          <ac:chgData name="Schultz Mette - SLF" userId="ad93a571-de5f-482c-9127-50b850413d0d" providerId="ADAL" clId="{08940531-68C9-4E9E-B024-7F290E69F183}" dt="2023-05-29T12:12:45.725" v="113"/>
          <ac:spMkLst>
            <pc:docMk/>
            <pc:sldMk cId="1642506333" sldId="978"/>
            <ac:spMk id="11" creationId="{2DD23A9A-4B9D-7A24-7240-FA382DDC6885}"/>
          </ac:spMkLst>
        </pc:spChg>
        <pc:spChg chg="add del mod">
          <ac:chgData name="Schultz Mette - SLF" userId="ad93a571-de5f-482c-9127-50b850413d0d" providerId="ADAL" clId="{08940531-68C9-4E9E-B024-7F290E69F183}" dt="2023-05-29T12:12:45.725" v="113"/>
          <ac:spMkLst>
            <pc:docMk/>
            <pc:sldMk cId="1642506333" sldId="978"/>
            <ac:spMk id="12" creationId="{314E6F12-8B86-8483-2186-91FED9FC9F70}"/>
          </ac:spMkLst>
        </pc:spChg>
        <pc:spChg chg="add del mod">
          <ac:chgData name="Schultz Mette - SLF" userId="ad93a571-de5f-482c-9127-50b850413d0d" providerId="ADAL" clId="{08940531-68C9-4E9E-B024-7F290E69F183}" dt="2023-05-29T12:12:45.725" v="113"/>
          <ac:spMkLst>
            <pc:docMk/>
            <pc:sldMk cId="1642506333" sldId="978"/>
            <ac:spMk id="13" creationId="{E1E072C4-8876-8F64-05AC-58ADE0C2A713}"/>
          </ac:spMkLst>
        </pc:spChg>
        <pc:spChg chg="add del mod">
          <ac:chgData name="Schultz Mette - SLF" userId="ad93a571-de5f-482c-9127-50b850413d0d" providerId="ADAL" clId="{08940531-68C9-4E9E-B024-7F290E69F183}" dt="2023-05-29T12:12:45.725" v="113"/>
          <ac:spMkLst>
            <pc:docMk/>
            <pc:sldMk cId="1642506333" sldId="978"/>
            <ac:spMk id="14" creationId="{069C9C7E-E901-42C1-E7D5-8AC17F6E7F16}"/>
          </ac:spMkLst>
        </pc:spChg>
        <pc:spChg chg="add del mod">
          <ac:chgData name="Schultz Mette - SLF" userId="ad93a571-de5f-482c-9127-50b850413d0d" providerId="ADAL" clId="{08940531-68C9-4E9E-B024-7F290E69F183}" dt="2023-05-29T12:12:45.725" v="113"/>
          <ac:spMkLst>
            <pc:docMk/>
            <pc:sldMk cId="1642506333" sldId="978"/>
            <ac:spMk id="15" creationId="{216BE780-C1AE-EB60-CB1F-D79C834BCD62}"/>
          </ac:spMkLst>
        </pc:spChg>
        <pc:spChg chg="add del mod">
          <ac:chgData name="Schultz Mette - SLF" userId="ad93a571-de5f-482c-9127-50b850413d0d" providerId="ADAL" clId="{08940531-68C9-4E9E-B024-7F290E69F183}" dt="2023-05-29T12:12:45.725" v="113"/>
          <ac:spMkLst>
            <pc:docMk/>
            <pc:sldMk cId="1642506333" sldId="978"/>
            <ac:spMk id="17" creationId="{E5F8C191-4F68-A422-5FF4-FB20B5C7748B}"/>
          </ac:spMkLst>
        </pc:spChg>
        <pc:spChg chg="add del mod">
          <ac:chgData name="Schultz Mette - SLF" userId="ad93a571-de5f-482c-9127-50b850413d0d" providerId="ADAL" clId="{08940531-68C9-4E9E-B024-7F290E69F183}" dt="2023-05-29T12:12:45.725" v="113"/>
          <ac:spMkLst>
            <pc:docMk/>
            <pc:sldMk cId="1642506333" sldId="978"/>
            <ac:spMk id="18" creationId="{399C21D8-6D9A-67C3-8FA0-2099CD5C2008}"/>
          </ac:spMkLst>
        </pc:spChg>
        <pc:spChg chg="add del mod">
          <ac:chgData name="Schultz Mette - SLF" userId="ad93a571-de5f-482c-9127-50b850413d0d" providerId="ADAL" clId="{08940531-68C9-4E9E-B024-7F290E69F183}" dt="2023-05-29T12:12:45.725" v="113"/>
          <ac:spMkLst>
            <pc:docMk/>
            <pc:sldMk cId="1642506333" sldId="978"/>
            <ac:spMk id="19" creationId="{B7C85CD6-F9F6-94BB-EACE-66185949A8CE}"/>
          </ac:spMkLst>
        </pc:spChg>
        <pc:spChg chg="add del mod">
          <ac:chgData name="Schultz Mette - SLF" userId="ad93a571-de5f-482c-9127-50b850413d0d" providerId="ADAL" clId="{08940531-68C9-4E9E-B024-7F290E69F183}" dt="2023-05-29T12:12:45.725" v="113"/>
          <ac:spMkLst>
            <pc:docMk/>
            <pc:sldMk cId="1642506333" sldId="978"/>
            <ac:spMk id="20" creationId="{4791230E-E126-DE1B-FB6C-D2D92F578AB5}"/>
          </ac:spMkLst>
        </pc:spChg>
        <pc:spChg chg="add del mod">
          <ac:chgData name="Schultz Mette - SLF" userId="ad93a571-de5f-482c-9127-50b850413d0d" providerId="ADAL" clId="{08940531-68C9-4E9E-B024-7F290E69F183}" dt="2023-05-29T12:12:45.725" v="113"/>
          <ac:spMkLst>
            <pc:docMk/>
            <pc:sldMk cId="1642506333" sldId="978"/>
            <ac:spMk id="22" creationId="{777EDC18-16AB-D61F-B48B-32CEC1160A3E}"/>
          </ac:spMkLst>
        </pc:spChg>
        <pc:spChg chg="add del mod">
          <ac:chgData name="Schultz Mette - SLF" userId="ad93a571-de5f-482c-9127-50b850413d0d" providerId="ADAL" clId="{08940531-68C9-4E9E-B024-7F290E69F183}" dt="2023-05-29T12:12:45.725" v="113"/>
          <ac:spMkLst>
            <pc:docMk/>
            <pc:sldMk cId="1642506333" sldId="978"/>
            <ac:spMk id="23" creationId="{33854579-12D7-534C-8111-259C57A55EDC}"/>
          </ac:spMkLst>
        </pc:spChg>
        <pc:spChg chg="add del mod">
          <ac:chgData name="Schultz Mette - SLF" userId="ad93a571-de5f-482c-9127-50b850413d0d" providerId="ADAL" clId="{08940531-68C9-4E9E-B024-7F290E69F183}" dt="2023-05-29T12:12:45.725" v="113"/>
          <ac:spMkLst>
            <pc:docMk/>
            <pc:sldMk cId="1642506333" sldId="978"/>
            <ac:spMk id="24" creationId="{082B31B1-5E34-4242-CBE2-5962E4CB5A2B}"/>
          </ac:spMkLst>
        </pc:spChg>
        <pc:spChg chg="add del mod">
          <ac:chgData name="Schultz Mette - SLF" userId="ad93a571-de5f-482c-9127-50b850413d0d" providerId="ADAL" clId="{08940531-68C9-4E9E-B024-7F290E69F183}" dt="2023-05-29T12:12:45.725" v="113"/>
          <ac:spMkLst>
            <pc:docMk/>
            <pc:sldMk cId="1642506333" sldId="978"/>
            <ac:spMk id="26" creationId="{8C6AACDD-1B7B-300F-69F6-6BD647FF4FCE}"/>
          </ac:spMkLst>
        </pc:spChg>
        <pc:spChg chg="add del mod">
          <ac:chgData name="Schultz Mette - SLF" userId="ad93a571-de5f-482c-9127-50b850413d0d" providerId="ADAL" clId="{08940531-68C9-4E9E-B024-7F290E69F183}" dt="2023-05-29T12:12:45.725" v="113"/>
          <ac:spMkLst>
            <pc:docMk/>
            <pc:sldMk cId="1642506333" sldId="978"/>
            <ac:spMk id="27" creationId="{2091F345-602C-3D7F-6CE6-230F0996A6C8}"/>
          </ac:spMkLst>
        </pc:spChg>
        <pc:spChg chg="add del mod">
          <ac:chgData name="Schultz Mette - SLF" userId="ad93a571-de5f-482c-9127-50b850413d0d" providerId="ADAL" clId="{08940531-68C9-4E9E-B024-7F290E69F183}" dt="2023-05-29T12:12:45.725" v="113"/>
          <ac:spMkLst>
            <pc:docMk/>
            <pc:sldMk cId="1642506333" sldId="978"/>
            <ac:spMk id="28" creationId="{78CA581B-A088-08DE-D2E3-ED622949B73C}"/>
          </ac:spMkLst>
        </pc:spChg>
        <pc:picChg chg="add del mod">
          <ac:chgData name="Schultz Mette - SLF" userId="ad93a571-de5f-482c-9127-50b850413d0d" providerId="ADAL" clId="{08940531-68C9-4E9E-B024-7F290E69F183}" dt="2023-05-29T12:12:50.179" v="115" actId="478"/>
          <ac:picMkLst>
            <pc:docMk/>
            <pc:sldMk cId="1642506333" sldId="978"/>
            <ac:picMk id="5" creationId="{E81818CC-4FC0-00A3-CA11-89BA85F75510}"/>
          </ac:picMkLst>
        </pc:picChg>
        <pc:picChg chg="add del mod">
          <ac:chgData name="Schultz Mette - SLF" userId="ad93a571-de5f-482c-9127-50b850413d0d" providerId="ADAL" clId="{08940531-68C9-4E9E-B024-7F290E69F183}" dt="2023-05-29T12:12:25.771" v="107"/>
          <ac:picMkLst>
            <pc:docMk/>
            <pc:sldMk cId="1642506333" sldId="978"/>
            <ac:picMk id="6" creationId="{F7869FC1-8A0D-65D5-08A4-371BB0FCE6C9}"/>
          </ac:picMkLst>
        </pc:picChg>
        <pc:picChg chg="add del mod">
          <ac:chgData name="Schultz Mette - SLF" userId="ad93a571-de5f-482c-9127-50b850413d0d" providerId="ADAL" clId="{08940531-68C9-4E9E-B024-7F290E69F183}" dt="2023-05-29T12:12:45.725" v="113"/>
          <ac:picMkLst>
            <pc:docMk/>
            <pc:sldMk cId="1642506333" sldId="978"/>
            <ac:picMk id="16" creationId="{958F10C3-494B-4C21-8551-C89C48A74B78}"/>
          </ac:picMkLst>
        </pc:picChg>
        <pc:picChg chg="add del mod">
          <ac:chgData name="Schultz Mette - SLF" userId="ad93a571-de5f-482c-9127-50b850413d0d" providerId="ADAL" clId="{08940531-68C9-4E9E-B024-7F290E69F183}" dt="2023-05-29T12:12:45.725" v="113"/>
          <ac:picMkLst>
            <pc:docMk/>
            <pc:sldMk cId="1642506333" sldId="978"/>
            <ac:picMk id="21" creationId="{3EEFEC62-0A88-F45D-9E26-6620573994F3}"/>
          </ac:picMkLst>
        </pc:picChg>
        <pc:picChg chg="add del mod">
          <ac:chgData name="Schultz Mette - SLF" userId="ad93a571-de5f-482c-9127-50b850413d0d" providerId="ADAL" clId="{08940531-68C9-4E9E-B024-7F290E69F183}" dt="2023-05-29T12:12:45.725" v="113"/>
          <ac:picMkLst>
            <pc:docMk/>
            <pc:sldMk cId="1642506333" sldId="978"/>
            <ac:picMk id="25" creationId="{C2B84BE4-F146-70C4-DA1F-43A5A47D84EB}"/>
          </ac:picMkLst>
        </pc:picChg>
        <pc:picChg chg="add mod">
          <ac:chgData name="Schultz Mette - SLF" userId="ad93a571-de5f-482c-9127-50b850413d0d" providerId="ADAL" clId="{08940531-68C9-4E9E-B024-7F290E69F183}" dt="2023-05-29T12:13:06.063" v="118" actId="1076"/>
          <ac:picMkLst>
            <pc:docMk/>
            <pc:sldMk cId="1642506333" sldId="978"/>
            <ac:picMk id="29" creationId="{C8083572-41DE-F1C8-6D64-C57E89AA359C}"/>
          </ac:picMkLst>
        </pc:picChg>
      </pc:sldChg>
      <pc:sldChg chg="modSp new mod">
        <pc:chgData name="Schultz Mette - SLF" userId="ad93a571-de5f-482c-9127-50b850413d0d" providerId="ADAL" clId="{08940531-68C9-4E9E-B024-7F290E69F183}" dt="2023-05-29T12:13:49.894" v="129" actId="1076"/>
        <pc:sldMkLst>
          <pc:docMk/>
          <pc:sldMk cId="1973562584" sldId="979"/>
        </pc:sldMkLst>
        <pc:spChg chg="mod">
          <ac:chgData name="Schultz Mette - SLF" userId="ad93a571-de5f-482c-9127-50b850413d0d" providerId="ADAL" clId="{08940531-68C9-4E9E-B024-7F290E69F183}" dt="2023-05-29T12:13:49.894" v="129" actId="1076"/>
          <ac:spMkLst>
            <pc:docMk/>
            <pc:sldMk cId="1973562584" sldId="979"/>
            <ac:spMk id="2" creationId="{5B2BD0AE-0A8A-1FFA-EECC-8D08C0C545DB}"/>
          </ac:spMkLst>
        </pc:spChg>
        <pc:spChg chg="mod">
          <ac:chgData name="Schultz Mette - SLF" userId="ad93a571-de5f-482c-9127-50b850413d0d" providerId="ADAL" clId="{08940531-68C9-4E9E-B024-7F290E69F183}" dt="2023-05-29T12:13:37.995" v="127" actId="20577"/>
          <ac:spMkLst>
            <pc:docMk/>
            <pc:sldMk cId="1973562584" sldId="979"/>
            <ac:spMk id="3" creationId="{0FF4ED60-C20E-811B-BE03-EBD5625B12EC}"/>
          </ac:spMkLst>
        </pc:spChg>
      </pc:sldChg>
      <pc:sldChg chg="addSp delSp modSp new mod modNotesTx">
        <pc:chgData name="Schultz Mette - SLF" userId="ad93a571-de5f-482c-9127-50b850413d0d" providerId="ADAL" clId="{08940531-68C9-4E9E-B024-7F290E69F183}" dt="2023-05-29T12:24:30.027" v="419" actId="1076"/>
        <pc:sldMkLst>
          <pc:docMk/>
          <pc:sldMk cId="1136877831" sldId="980"/>
        </pc:sldMkLst>
        <pc:spChg chg="del">
          <ac:chgData name="Schultz Mette - SLF" userId="ad93a571-de5f-482c-9127-50b850413d0d" providerId="ADAL" clId="{08940531-68C9-4E9E-B024-7F290E69F183}" dt="2023-05-29T12:20:20.437" v="188" actId="478"/>
          <ac:spMkLst>
            <pc:docMk/>
            <pc:sldMk cId="1136877831" sldId="980"/>
            <ac:spMk id="2" creationId="{C4637A0F-3ED6-5659-3C7C-099967A58F5D}"/>
          </ac:spMkLst>
        </pc:spChg>
        <pc:spChg chg="del">
          <ac:chgData name="Schultz Mette - SLF" userId="ad93a571-de5f-482c-9127-50b850413d0d" providerId="ADAL" clId="{08940531-68C9-4E9E-B024-7F290E69F183}" dt="2023-05-29T12:20:20.437" v="188" actId="478"/>
          <ac:spMkLst>
            <pc:docMk/>
            <pc:sldMk cId="1136877831" sldId="980"/>
            <ac:spMk id="3" creationId="{1C8DDC96-79F9-DCAA-2C54-2810718E4524}"/>
          </ac:spMkLst>
        </pc:spChg>
        <pc:spChg chg="add mod">
          <ac:chgData name="Schultz Mette - SLF" userId="ad93a571-de5f-482c-9127-50b850413d0d" providerId="ADAL" clId="{08940531-68C9-4E9E-B024-7F290E69F183}" dt="2023-05-29T12:20:33.138" v="194" actId="1076"/>
          <ac:spMkLst>
            <pc:docMk/>
            <pc:sldMk cId="1136877831" sldId="980"/>
            <ac:spMk id="5" creationId="{257907F4-1462-552E-1D60-EDD51BA68BFF}"/>
          </ac:spMkLst>
        </pc:spChg>
        <pc:spChg chg="add mod">
          <ac:chgData name="Schultz Mette - SLF" userId="ad93a571-de5f-482c-9127-50b850413d0d" providerId="ADAL" clId="{08940531-68C9-4E9E-B024-7F290E69F183}" dt="2023-05-29T12:20:45.292" v="198" actId="207"/>
          <ac:spMkLst>
            <pc:docMk/>
            <pc:sldMk cId="1136877831" sldId="980"/>
            <ac:spMk id="6" creationId="{CCEC3719-984A-7F8D-62E8-F490C7C1434C}"/>
          </ac:spMkLst>
        </pc:spChg>
        <pc:spChg chg="mod">
          <ac:chgData name="Schultz Mette - SLF" userId="ad93a571-de5f-482c-9127-50b850413d0d" providerId="ADAL" clId="{08940531-68C9-4E9E-B024-7F290E69F183}" dt="2023-05-29T12:24:26.607" v="418"/>
          <ac:spMkLst>
            <pc:docMk/>
            <pc:sldMk cId="1136877831" sldId="980"/>
            <ac:spMk id="9" creationId="{089B1534-96B5-083A-B671-F300453FAC60}"/>
          </ac:spMkLst>
        </pc:spChg>
        <pc:spChg chg="mod">
          <ac:chgData name="Schultz Mette - SLF" userId="ad93a571-de5f-482c-9127-50b850413d0d" providerId="ADAL" clId="{08940531-68C9-4E9E-B024-7F290E69F183}" dt="2023-05-29T12:24:26.607" v="418"/>
          <ac:spMkLst>
            <pc:docMk/>
            <pc:sldMk cId="1136877831" sldId="980"/>
            <ac:spMk id="10" creationId="{81AE1B14-5E55-E16C-4F83-5F40640C8015}"/>
          </ac:spMkLst>
        </pc:spChg>
        <pc:spChg chg="mod">
          <ac:chgData name="Schultz Mette - SLF" userId="ad93a571-de5f-482c-9127-50b850413d0d" providerId="ADAL" clId="{08940531-68C9-4E9E-B024-7F290E69F183}" dt="2023-05-29T12:24:26.607" v="418"/>
          <ac:spMkLst>
            <pc:docMk/>
            <pc:sldMk cId="1136877831" sldId="980"/>
            <ac:spMk id="11" creationId="{A421AF41-5027-2D61-9D08-6809A25DE0BB}"/>
          </ac:spMkLst>
        </pc:spChg>
        <pc:spChg chg="mod">
          <ac:chgData name="Schultz Mette - SLF" userId="ad93a571-de5f-482c-9127-50b850413d0d" providerId="ADAL" clId="{08940531-68C9-4E9E-B024-7F290E69F183}" dt="2023-05-29T12:24:26.607" v="418"/>
          <ac:spMkLst>
            <pc:docMk/>
            <pc:sldMk cId="1136877831" sldId="980"/>
            <ac:spMk id="12" creationId="{9B9F46E7-DE35-2763-5F15-9A8FAE3B2E3E}"/>
          </ac:spMkLst>
        </pc:spChg>
        <pc:spChg chg="mod">
          <ac:chgData name="Schultz Mette - SLF" userId="ad93a571-de5f-482c-9127-50b850413d0d" providerId="ADAL" clId="{08940531-68C9-4E9E-B024-7F290E69F183}" dt="2023-05-29T12:24:26.607" v="418"/>
          <ac:spMkLst>
            <pc:docMk/>
            <pc:sldMk cId="1136877831" sldId="980"/>
            <ac:spMk id="13" creationId="{9FBA8FA3-B1C6-E04D-520D-28CBD5E74C5A}"/>
          </ac:spMkLst>
        </pc:spChg>
        <pc:spChg chg="mod">
          <ac:chgData name="Schultz Mette - SLF" userId="ad93a571-de5f-482c-9127-50b850413d0d" providerId="ADAL" clId="{08940531-68C9-4E9E-B024-7F290E69F183}" dt="2023-05-29T12:24:26.607" v="418"/>
          <ac:spMkLst>
            <pc:docMk/>
            <pc:sldMk cId="1136877831" sldId="980"/>
            <ac:spMk id="14" creationId="{BD62D70D-9DF5-0FFF-67B9-6960971DD363}"/>
          </ac:spMkLst>
        </pc:spChg>
        <pc:spChg chg="mod">
          <ac:chgData name="Schultz Mette - SLF" userId="ad93a571-de5f-482c-9127-50b850413d0d" providerId="ADAL" clId="{08940531-68C9-4E9E-B024-7F290E69F183}" dt="2023-05-29T12:24:26.607" v="418"/>
          <ac:spMkLst>
            <pc:docMk/>
            <pc:sldMk cId="1136877831" sldId="980"/>
            <ac:spMk id="15" creationId="{BB4F5425-E771-91B9-20E2-3E033A15D089}"/>
          </ac:spMkLst>
        </pc:spChg>
        <pc:grpChg chg="add mod">
          <ac:chgData name="Schultz Mette - SLF" userId="ad93a571-de5f-482c-9127-50b850413d0d" providerId="ADAL" clId="{08940531-68C9-4E9E-B024-7F290E69F183}" dt="2023-05-29T12:24:30.027" v="419" actId="1076"/>
          <ac:grpSpMkLst>
            <pc:docMk/>
            <pc:sldMk cId="1136877831" sldId="980"/>
            <ac:grpSpMk id="8" creationId="{77205325-0D9E-E8EA-FBC2-EA683E0A542A}"/>
          </ac:grpSpMkLst>
        </pc:grpChg>
        <pc:picChg chg="add del mod">
          <ac:chgData name="Schultz Mette - SLF" userId="ad93a571-de5f-482c-9127-50b850413d0d" providerId="ADAL" clId="{08940531-68C9-4E9E-B024-7F290E69F183}" dt="2023-05-29T12:20:20.437" v="188" actId="478"/>
          <ac:picMkLst>
            <pc:docMk/>
            <pc:sldMk cId="1136877831" sldId="980"/>
            <ac:picMk id="4" creationId="{8AADA100-2A61-B764-9099-C7DDC587EF69}"/>
          </ac:picMkLst>
        </pc:picChg>
        <pc:picChg chg="add del mod">
          <ac:chgData name="Schultz Mette - SLF" userId="ad93a571-de5f-482c-9127-50b850413d0d" providerId="ADAL" clId="{08940531-68C9-4E9E-B024-7F290E69F183}" dt="2023-05-29T12:24:25.920" v="417" actId="478"/>
          <ac:picMkLst>
            <pc:docMk/>
            <pc:sldMk cId="1136877831" sldId="980"/>
            <ac:picMk id="7" creationId="{6D5924B0-8CCA-AAE3-FB4C-54BE560B6AB3}"/>
          </ac:picMkLst>
        </pc:picChg>
      </pc:sldChg>
      <pc:sldChg chg="addSp delSp modSp new del mod">
        <pc:chgData name="Schultz Mette - SLF" userId="ad93a571-de5f-482c-9127-50b850413d0d" providerId="ADAL" clId="{08940531-68C9-4E9E-B024-7F290E69F183}" dt="2023-05-29T12:24:38.578" v="420" actId="47"/>
        <pc:sldMkLst>
          <pc:docMk/>
          <pc:sldMk cId="2342192611" sldId="981"/>
        </pc:sldMkLst>
        <pc:spChg chg="add mod">
          <ac:chgData name="Schultz Mette - SLF" userId="ad93a571-de5f-482c-9127-50b850413d0d" providerId="ADAL" clId="{08940531-68C9-4E9E-B024-7F290E69F183}" dt="2023-05-29T12:24:22.739" v="416" actId="164"/>
          <ac:spMkLst>
            <pc:docMk/>
            <pc:sldMk cId="2342192611" sldId="981"/>
            <ac:spMk id="4" creationId="{8B953610-2E5E-594D-78B0-8B139380D615}"/>
          </ac:spMkLst>
        </pc:spChg>
        <pc:spChg chg="add mod">
          <ac:chgData name="Schultz Mette - SLF" userId="ad93a571-de5f-482c-9127-50b850413d0d" providerId="ADAL" clId="{08940531-68C9-4E9E-B024-7F290E69F183}" dt="2023-05-29T12:24:22.739" v="416" actId="164"/>
          <ac:spMkLst>
            <pc:docMk/>
            <pc:sldMk cId="2342192611" sldId="981"/>
            <ac:spMk id="5" creationId="{1B6328B9-EDBE-A854-0748-8F90C816D9DF}"/>
          </ac:spMkLst>
        </pc:spChg>
        <pc:spChg chg="add mod">
          <ac:chgData name="Schultz Mette - SLF" userId="ad93a571-de5f-482c-9127-50b850413d0d" providerId="ADAL" clId="{08940531-68C9-4E9E-B024-7F290E69F183}" dt="2023-05-29T12:24:22.739" v="416" actId="164"/>
          <ac:spMkLst>
            <pc:docMk/>
            <pc:sldMk cId="2342192611" sldId="981"/>
            <ac:spMk id="6" creationId="{128E7BA3-496B-7C4C-BE17-D4980E458F05}"/>
          </ac:spMkLst>
        </pc:spChg>
        <pc:spChg chg="add del mod">
          <ac:chgData name="Schultz Mette - SLF" userId="ad93a571-de5f-482c-9127-50b850413d0d" providerId="ADAL" clId="{08940531-68C9-4E9E-B024-7F290E69F183}" dt="2023-05-29T12:22:51.125" v="244"/>
          <ac:spMkLst>
            <pc:docMk/>
            <pc:sldMk cId="2342192611" sldId="981"/>
            <ac:spMk id="14" creationId="{E0A0BABE-9A70-638D-B262-17D350AAC72A}"/>
          </ac:spMkLst>
        </pc:spChg>
        <pc:spChg chg="add mod">
          <ac:chgData name="Schultz Mette - SLF" userId="ad93a571-de5f-482c-9127-50b850413d0d" providerId="ADAL" clId="{08940531-68C9-4E9E-B024-7F290E69F183}" dt="2023-05-29T12:24:22.739" v="416" actId="164"/>
          <ac:spMkLst>
            <pc:docMk/>
            <pc:sldMk cId="2342192611" sldId="981"/>
            <ac:spMk id="15" creationId="{BA17E8C0-E3DF-601D-6B3F-4B1DAAD65157}"/>
          </ac:spMkLst>
        </pc:spChg>
        <pc:spChg chg="add mod">
          <ac:chgData name="Schultz Mette - SLF" userId="ad93a571-de5f-482c-9127-50b850413d0d" providerId="ADAL" clId="{08940531-68C9-4E9E-B024-7F290E69F183}" dt="2023-05-29T12:24:22.739" v="416" actId="164"/>
          <ac:spMkLst>
            <pc:docMk/>
            <pc:sldMk cId="2342192611" sldId="981"/>
            <ac:spMk id="16" creationId="{322AF6D3-C569-003F-DA44-F06CF4A2C37F}"/>
          </ac:spMkLst>
        </pc:spChg>
        <pc:spChg chg="add mod">
          <ac:chgData name="Schultz Mette - SLF" userId="ad93a571-de5f-482c-9127-50b850413d0d" providerId="ADAL" clId="{08940531-68C9-4E9E-B024-7F290E69F183}" dt="2023-05-29T12:24:22.739" v="416" actId="164"/>
          <ac:spMkLst>
            <pc:docMk/>
            <pc:sldMk cId="2342192611" sldId="981"/>
            <ac:spMk id="17" creationId="{4932BE6F-8131-54FE-7CC3-9DF9C96FD44B}"/>
          </ac:spMkLst>
        </pc:spChg>
        <pc:spChg chg="add mod">
          <ac:chgData name="Schultz Mette - SLF" userId="ad93a571-de5f-482c-9127-50b850413d0d" providerId="ADAL" clId="{08940531-68C9-4E9E-B024-7F290E69F183}" dt="2023-05-29T12:24:22.739" v="416" actId="164"/>
          <ac:spMkLst>
            <pc:docMk/>
            <pc:sldMk cId="2342192611" sldId="981"/>
            <ac:spMk id="18" creationId="{1FEEAF3F-A0B6-3DAA-98D7-CAE41F540459}"/>
          </ac:spMkLst>
        </pc:spChg>
        <pc:grpChg chg="add mod">
          <ac:chgData name="Schultz Mette - SLF" userId="ad93a571-de5f-482c-9127-50b850413d0d" providerId="ADAL" clId="{08940531-68C9-4E9E-B024-7F290E69F183}" dt="2023-05-29T12:24:22.739" v="416" actId="164"/>
          <ac:grpSpMkLst>
            <pc:docMk/>
            <pc:sldMk cId="2342192611" sldId="981"/>
            <ac:grpSpMk id="19" creationId="{1F154C0D-3FEE-D4DC-924F-F5F089F116BF}"/>
          </ac:grpSpMkLst>
        </pc:grpChg>
        <pc:cxnChg chg="add del mod">
          <ac:chgData name="Schultz Mette - SLF" userId="ad93a571-de5f-482c-9127-50b850413d0d" providerId="ADAL" clId="{08940531-68C9-4E9E-B024-7F290E69F183}" dt="2023-05-29T12:22:46.064" v="241" actId="478"/>
          <ac:cxnSpMkLst>
            <pc:docMk/>
            <pc:sldMk cId="2342192611" sldId="981"/>
            <ac:cxnSpMk id="8" creationId="{CA913D5C-2CAC-797B-4255-E86D62328AC3}"/>
          </ac:cxnSpMkLst>
        </pc:cxnChg>
        <pc:cxnChg chg="add del mod">
          <ac:chgData name="Schultz Mette - SLF" userId="ad93a571-de5f-482c-9127-50b850413d0d" providerId="ADAL" clId="{08940531-68C9-4E9E-B024-7F290E69F183}" dt="2023-05-29T12:22:44.936" v="240" actId="478"/>
          <ac:cxnSpMkLst>
            <pc:docMk/>
            <pc:sldMk cId="2342192611" sldId="981"/>
            <ac:cxnSpMk id="9" creationId="{25BB4B5D-CE93-18DC-FC4B-8E89B56A6511}"/>
          </ac:cxnSpMkLst>
        </pc:cxnChg>
      </pc:sldChg>
      <pc:sldChg chg="addSp delSp modSp new mod">
        <pc:chgData name="Schultz Mette - SLF" userId="ad93a571-de5f-482c-9127-50b850413d0d" providerId="ADAL" clId="{08940531-68C9-4E9E-B024-7F290E69F183}" dt="2023-05-29T12:25:09.241" v="425" actId="2711"/>
        <pc:sldMkLst>
          <pc:docMk/>
          <pc:sldMk cId="2925818555" sldId="981"/>
        </pc:sldMkLst>
        <pc:spChg chg="del">
          <ac:chgData name="Schultz Mette - SLF" userId="ad93a571-de5f-482c-9127-50b850413d0d" providerId="ADAL" clId="{08940531-68C9-4E9E-B024-7F290E69F183}" dt="2023-05-29T12:25:00.209" v="423" actId="478"/>
          <ac:spMkLst>
            <pc:docMk/>
            <pc:sldMk cId="2925818555" sldId="981"/>
            <ac:spMk id="2" creationId="{8847B216-AFB1-8916-E649-02BD0766747D}"/>
          </ac:spMkLst>
        </pc:spChg>
        <pc:spChg chg="del">
          <ac:chgData name="Schultz Mette - SLF" userId="ad93a571-de5f-482c-9127-50b850413d0d" providerId="ADAL" clId="{08940531-68C9-4E9E-B024-7F290E69F183}" dt="2023-05-29T12:25:00.209" v="423" actId="478"/>
          <ac:spMkLst>
            <pc:docMk/>
            <pc:sldMk cId="2925818555" sldId="981"/>
            <ac:spMk id="3" creationId="{F3BAF81F-3DEA-237F-E13F-AF1D8B0C0745}"/>
          </ac:spMkLst>
        </pc:spChg>
        <pc:spChg chg="mod">
          <ac:chgData name="Schultz Mette - SLF" userId="ad93a571-de5f-482c-9127-50b850413d0d" providerId="ADAL" clId="{08940531-68C9-4E9E-B024-7F290E69F183}" dt="2023-05-29T12:25:00.897" v="424"/>
          <ac:spMkLst>
            <pc:docMk/>
            <pc:sldMk cId="2925818555" sldId="981"/>
            <ac:spMk id="5" creationId="{36CB549C-A909-78EE-4FA9-36D97B26B364}"/>
          </ac:spMkLst>
        </pc:spChg>
        <pc:spChg chg="add mod">
          <ac:chgData name="Schultz Mette - SLF" userId="ad93a571-de5f-482c-9127-50b850413d0d" providerId="ADAL" clId="{08940531-68C9-4E9E-B024-7F290E69F183}" dt="2023-05-29T12:25:09.241" v="425" actId="2711"/>
          <ac:spMkLst>
            <pc:docMk/>
            <pc:sldMk cId="2925818555" sldId="981"/>
            <ac:spMk id="7" creationId="{A94ABF41-9156-F608-A4A3-82C54C88F5D4}"/>
          </ac:spMkLst>
        </pc:spChg>
        <pc:grpChg chg="add mod">
          <ac:chgData name="Schultz Mette - SLF" userId="ad93a571-de5f-482c-9127-50b850413d0d" providerId="ADAL" clId="{08940531-68C9-4E9E-B024-7F290E69F183}" dt="2023-05-29T12:25:00.897" v="424"/>
          <ac:grpSpMkLst>
            <pc:docMk/>
            <pc:sldMk cId="2925818555" sldId="981"/>
            <ac:grpSpMk id="4" creationId="{F7292CDC-505E-61C9-08AC-83A0A247A0A3}"/>
          </ac:grpSpMkLst>
        </pc:grpChg>
        <pc:picChg chg="mod">
          <ac:chgData name="Schultz Mette - SLF" userId="ad93a571-de5f-482c-9127-50b850413d0d" providerId="ADAL" clId="{08940531-68C9-4E9E-B024-7F290E69F183}" dt="2023-05-29T12:25:00.897" v="424"/>
          <ac:picMkLst>
            <pc:docMk/>
            <pc:sldMk cId="2925818555" sldId="981"/>
            <ac:picMk id="6" creationId="{21EF8645-8772-266D-06EB-2132C0FB1820}"/>
          </ac:picMkLst>
        </pc:picChg>
      </pc:sldChg>
      <pc:sldChg chg="addSp delSp modSp new mod">
        <pc:chgData name="Schultz Mette - SLF" userId="ad93a571-de5f-482c-9127-50b850413d0d" providerId="ADAL" clId="{08940531-68C9-4E9E-B024-7F290E69F183}" dt="2023-05-29T12:32:56.139" v="557" actId="113"/>
        <pc:sldMkLst>
          <pc:docMk/>
          <pc:sldMk cId="4171944377" sldId="982"/>
        </pc:sldMkLst>
        <pc:spChg chg="del">
          <ac:chgData name="Schultz Mette - SLF" userId="ad93a571-de5f-482c-9127-50b850413d0d" providerId="ADAL" clId="{08940531-68C9-4E9E-B024-7F290E69F183}" dt="2023-05-29T12:25:31.728" v="428" actId="478"/>
          <ac:spMkLst>
            <pc:docMk/>
            <pc:sldMk cId="4171944377" sldId="982"/>
            <ac:spMk id="2" creationId="{1D928FD3-9FE1-5772-40A8-A322D4DDCF73}"/>
          </ac:spMkLst>
        </pc:spChg>
        <pc:spChg chg="del">
          <ac:chgData name="Schultz Mette - SLF" userId="ad93a571-de5f-482c-9127-50b850413d0d" providerId="ADAL" clId="{08940531-68C9-4E9E-B024-7F290E69F183}" dt="2023-05-29T12:25:31.728" v="428" actId="478"/>
          <ac:spMkLst>
            <pc:docMk/>
            <pc:sldMk cId="4171944377" sldId="982"/>
            <ac:spMk id="3" creationId="{CC4ECE5E-79A5-71E5-FE94-3266E31B3846}"/>
          </ac:spMkLst>
        </pc:spChg>
        <pc:spChg chg="add mod">
          <ac:chgData name="Schultz Mette - SLF" userId="ad93a571-de5f-482c-9127-50b850413d0d" providerId="ADAL" clId="{08940531-68C9-4E9E-B024-7F290E69F183}" dt="2023-05-29T12:32:56.139" v="557" actId="113"/>
          <ac:spMkLst>
            <pc:docMk/>
            <pc:sldMk cId="4171944377" sldId="982"/>
            <ac:spMk id="4" creationId="{D4A42EB0-2276-D22B-49F8-3266B2EA31F1}"/>
          </ac:spMkLst>
        </pc:spChg>
        <pc:spChg chg="add mod">
          <ac:chgData name="Schultz Mette - SLF" userId="ad93a571-de5f-482c-9127-50b850413d0d" providerId="ADAL" clId="{08940531-68C9-4E9E-B024-7F290E69F183}" dt="2023-05-29T12:25:50.888" v="436" actId="14100"/>
          <ac:spMkLst>
            <pc:docMk/>
            <pc:sldMk cId="4171944377" sldId="982"/>
            <ac:spMk id="5" creationId="{5C50EEF0-34FA-B521-2B64-C83A242EDFF0}"/>
          </ac:spMkLst>
        </pc:spChg>
        <pc:spChg chg="add mod">
          <ac:chgData name="Schultz Mette - SLF" userId="ad93a571-de5f-482c-9127-50b850413d0d" providerId="ADAL" clId="{08940531-68C9-4E9E-B024-7F290E69F183}" dt="2023-05-29T12:26:45.189" v="444" actId="207"/>
          <ac:spMkLst>
            <pc:docMk/>
            <pc:sldMk cId="4171944377" sldId="982"/>
            <ac:spMk id="7" creationId="{4F2230D5-A9BA-833A-04D1-D47BF8135FC2}"/>
          </ac:spMkLst>
        </pc:spChg>
        <pc:spChg chg="add del mod">
          <ac:chgData name="Schultz Mette - SLF" userId="ad93a571-de5f-482c-9127-50b850413d0d" providerId="ADAL" clId="{08940531-68C9-4E9E-B024-7F290E69F183}" dt="2023-05-29T12:26:26.138" v="441" actId="478"/>
          <ac:spMkLst>
            <pc:docMk/>
            <pc:sldMk cId="4171944377" sldId="982"/>
            <ac:spMk id="9" creationId="{EC4503EC-C5F8-3CAD-94FC-5CE6012C0364}"/>
          </ac:spMkLst>
        </pc:spChg>
        <pc:picChg chg="add mod">
          <ac:chgData name="Schultz Mette - SLF" userId="ad93a571-de5f-482c-9127-50b850413d0d" providerId="ADAL" clId="{08940531-68C9-4E9E-B024-7F290E69F183}" dt="2023-05-29T12:26:40.882" v="443"/>
          <ac:picMkLst>
            <pc:docMk/>
            <pc:sldMk cId="4171944377" sldId="982"/>
            <ac:picMk id="6" creationId="{6C614E5F-A029-1B20-DFC8-EFBE958DC626}"/>
          </ac:picMkLst>
        </pc:picChg>
        <pc:picChg chg="add mod">
          <ac:chgData name="Schultz Mette - SLF" userId="ad93a571-de5f-482c-9127-50b850413d0d" providerId="ADAL" clId="{08940531-68C9-4E9E-B024-7F290E69F183}" dt="2023-05-29T12:26:40.882" v="443"/>
          <ac:picMkLst>
            <pc:docMk/>
            <pc:sldMk cId="4171944377" sldId="982"/>
            <ac:picMk id="8" creationId="{B76B00F5-B4DE-B2AB-A1F6-561E0D3A17CF}"/>
          </ac:picMkLst>
        </pc:picChg>
      </pc:sldChg>
      <pc:sldChg chg="addSp delSp modSp add mod">
        <pc:chgData name="Schultz Mette - SLF" userId="ad93a571-de5f-482c-9127-50b850413d0d" providerId="ADAL" clId="{08940531-68C9-4E9E-B024-7F290E69F183}" dt="2023-05-29T12:27:51.645" v="451" actId="108"/>
        <pc:sldMkLst>
          <pc:docMk/>
          <pc:sldMk cId="1801284490" sldId="983"/>
        </pc:sldMkLst>
        <pc:spChg chg="add mod">
          <ac:chgData name="Schultz Mette - SLF" userId="ad93a571-de5f-482c-9127-50b850413d0d" providerId="ADAL" clId="{08940531-68C9-4E9E-B024-7F290E69F183}" dt="2023-05-29T12:27:51.645" v="451" actId="108"/>
          <ac:spMkLst>
            <pc:docMk/>
            <pc:sldMk cId="1801284490" sldId="983"/>
            <ac:spMk id="2" creationId="{5DBB4BDC-35E3-2C81-BB9A-7851350AF9B8}"/>
          </ac:spMkLst>
        </pc:spChg>
        <pc:spChg chg="add mod">
          <ac:chgData name="Schultz Mette - SLF" userId="ad93a571-de5f-482c-9127-50b850413d0d" providerId="ADAL" clId="{08940531-68C9-4E9E-B024-7F290E69F183}" dt="2023-05-29T12:27:43.602" v="450"/>
          <ac:spMkLst>
            <pc:docMk/>
            <pc:sldMk cId="1801284490" sldId="983"/>
            <ac:spMk id="3" creationId="{1C575D37-E8C2-DEEC-BEA6-9D9B1F2D334D}"/>
          </ac:spMkLst>
        </pc:spChg>
        <pc:spChg chg="del">
          <ac:chgData name="Schultz Mette - SLF" userId="ad93a571-de5f-482c-9127-50b850413d0d" providerId="ADAL" clId="{08940531-68C9-4E9E-B024-7F290E69F183}" dt="2023-05-29T12:27:35.940" v="447" actId="478"/>
          <ac:spMkLst>
            <pc:docMk/>
            <pc:sldMk cId="1801284490" sldId="983"/>
            <ac:spMk id="7" creationId="{A94ABF41-9156-F608-A4A3-82C54C88F5D4}"/>
          </ac:spMkLst>
        </pc:spChg>
        <pc:grpChg chg="del">
          <ac:chgData name="Schultz Mette - SLF" userId="ad93a571-de5f-482c-9127-50b850413d0d" providerId="ADAL" clId="{08940531-68C9-4E9E-B024-7F290E69F183}" dt="2023-05-29T12:27:37.972" v="449" actId="478"/>
          <ac:grpSpMkLst>
            <pc:docMk/>
            <pc:sldMk cId="1801284490" sldId="983"/>
            <ac:grpSpMk id="4" creationId="{F7292CDC-505E-61C9-08AC-83A0A247A0A3}"/>
          </ac:grpSpMkLst>
        </pc:grpChg>
        <pc:picChg chg="add mod">
          <ac:chgData name="Schultz Mette - SLF" userId="ad93a571-de5f-482c-9127-50b850413d0d" providerId="ADAL" clId="{08940531-68C9-4E9E-B024-7F290E69F183}" dt="2023-05-29T12:27:43.602" v="450"/>
          <ac:picMkLst>
            <pc:docMk/>
            <pc:sldMk cId="1801284490" sldId="983"/>
            <ac:picMk id="8" creationId="{3D371565-DC29-C4A5-C94C-3F7ABDDD5B95}"/>
          </ac:picMkLst>
        </pc:picChg>
      </pc:sldChg>
      <pc:sldChg chg="addSp delSp modSp new mod modNotesTx">
        <pc:chgData name="Schultz Mette - SLF" userId="ad93a571-de5f-482c-9127-50b850413d0d" providerId="ADAL" clId="{08940531-68C9-4E9E-B024-7F290E69F183}" dt="2023-05-29T12:29:45.802" v="471"/>
        <pc:sldMkLst>
          <pc:docMk/>
          <pc:sldMk cId="670384563" sldId="984"/>
        </pc:sldMkLst>
        <pc:spChg chg="del">
          <ac:chgData name="Schultz Mette - SLF" userId="ad93a571-de5f-482c-9127-50b850413d0d" providerId="ADAL" clId="{08940531-68C9-4E9E-B024-7F290E69F183}" dt="2023-05-29T12:28:13.484" v="456" actId="478"/>
          <ac:spMkLst>
            <pc:docMk/>
            <pc:sldMk cId="670384563" sldId="984"/>
            <ac:spMk id="2" creationId="{34CC3C68-4DDE-5679-A557-4A04DB46F05C}"/>
          </ac:spMkLst>
        </pc:spChg>
        <pc:spChg chg="del">
          <ac:chgData name="Schultz Mette - SLF" userId="ad93a571-de5f-482c-9127-50b850413d0d" providerId="ADAL" clId="{08940531-68C9-4E9E-B024-7F290E69F183}" dt="2023-05-29T12:28:13.484" v="456" actId="478"/>
          <ac:spMkLst>
            <pc:docMk/>
            <pc:sldMk cId="670384563" sldId="984"/>
            <ac:spMk id="3" creationId="{9544379A-50F6-EEDE-E7CE-87422674AF97}"/>
          </ac:spMkLst>
        </pc:spChg>
        <pc:spChg chg="add mod">
          <ac:chgData name="Schultz Mette - SLF" userId="ad93a571-de5f-482c-9127-50b850413d0d" providerId="ADAL" clId="{08940531-68C9-4E9E-B024-7F290E69F183}" dt="2023-05-29T12:28:43.722" v="460" actId="108"/>
          <ac:spMkLst>
            <pc:docMk/>
            <pc:sldMk cId="670384563" sldId="984"/>
            <ac:spMk id="4" creationId="{8C19C1B1-066C-AF6B-CB48-786F5E63B2D8}"/>
          </ac:spMkLst>
        </pc:spChg>
        <pc:spChg chg="add mod">
          <ac:chgData name="Schultz Mette - SLF" userId="ad93a571-de5f-482c-9127-50b850413d0d" providerId="ADAL" clId="{08940531-68C9-4E9E-B024-7F290E69F183}" dt="2023-05-29T12:28:56.370" v="464" actId="14100"/>
          <ac:spMkLst>
            <pc:docMk/>
            <pc:sldMk cId="670384563" sldId="984"/>
            <ac:spMk id="5" creationId="{36E42879-B298-3301-C353-8E2857F95D70}"/>
          </ac:spMkLst>
        </pc:spChg>
        <pc:spChg chg="add mod">
          <ac:chgData name="Schultz Mette - SLF" userId="ad93a571-de5f-482c-9127-50b850413d0d" providerId="ADAL" clId="{08940531-68C9-4E9E-B024-7F290E69F183}" dt="2023-05-29T12:29:30.792" v="468" actId="208"/>
          <ac:spMkLst>
            <pc:docMk/>
            <pc:sldMk cId="670384563" sldId="984"/>
            <ac:spMk id="6" creationId="{1420DA81-5D0D-C950-EEF0-33C6F68E6A0A}"/>
          </ac:spMkLst>
        </pc:spChg>
        <pc:spChg chg="add mod">
          <ac:chgData name="Schultz Mette - SLF" userId="ad93a571-de5f-482c-9127-50b850413d0d" providerId="ADAL" clId="{08940531-68C9-4E9E-B024-7F290E69F183}" dt="2023-05-29T12:29:33.504" v="469" actId="108"/>
          <ac:spMkLst>
            <pc:docMk/>
            <pc:sldMk cId="670384563" sldId="984"/>
            <ac:spMk id="7" creationId="{C3AEE1C1-27DE-31CC-EC49-0298422138D5}"/>
          </ac:spMkLst>
        </pc:spChg>
        <pc:spChg chg="add mod">
          <ac:chgData name="Schultz Mette - SLF" userId="ad93a571-de5f-482c-9127-50b850413d0d" providerId="ADAL" clId="{08940531-68C9-4E9E-B024-7F290E69F183}" dt="2023-05-29T12:29:35.499" v="470" actId="108"/>
          <ac:spMkLst>
            <pc:docMk/>
            <pc:sldMk cId="670384563" sldId="984"/>
            <ac:spMk id="8" creationId="{A9ADE312-A588-DED5-281D-620DA6E93801}"/>
          </ac:spMkLst>
        </pc:spChg>
      </pc:sldChg>
      <pc:sldChg chg="new del">
        <pc:chgData name="Schultz Mette - SLF" userId="ad93a571-de5f-482c-9127-50b850413d0d" providerId="ADAL" clId="{08940531-68C9-4E9E-B024-7F290E69F183}" dt="2023-05-29T12:28:02.442" v="454" actId="47"/>
        <pc:sldMkLst>
          <pc:docMk/>
          <pc:sldMk cId="2087330108" sldId="984"/>
        </pc:sldMkLst>
      </pc:sldChg>
      <pc:sldChg chg="addSp delSp modSp add mod modNotesTx">
        <pc:chgData name="Schultz Mette - SLF" userId="ad93a571-de5f-482c-9127-50b850413d0d" providerId="ADAL" clId="{08940531-68C9-4E9E-B024-7F290E69F183}" dt="2023-05-29T12:30:47.021" v="505" actId="2711"/>
        <pc:sldMkLst>
          <pc:docMk/>
          <pc:sldMk cId="2265058338" sldId="985"/>
        </pc:sldMkLst>
        <pc:spChg chg="add mod">
          <ac:chgData name="Schultz Mette - SLF" userId="ad93a571-de5f-482c-9127-50b850413d0d" providerId="ADAL" clId="{08940531-68C9-4E9E-B024-7F290E69F183}" dt="2023-05-29T12:30:47.021" v="505" actId="2711"/>
          <ac:spMkLst>
            <pc:docMk/>
            <pc:sldMk cId="2265058338" sldId="985"/>
            <ac:spMk id="2" creationId="{EA556F6B-2F10-7C92-4A9D-E479BC7F7BE8}"/>
          </ac:spMkLst>
        </pc:spChg>
        <pc:spChg chg="mod">
          <ac:chgData name="Schultz Mette - SLF" userId="ad93a571-de5f-482c-9127-50b850413d0d" providerId="ADAL" clId="{08940531-68C9-4E9E-B024-7F290E69F183}" dt="2023-05-29T12:30:07.521" v="495" actId="20577"/>
          <ac:spMkLst>
            <pc:docMk/>
            <pc:sldMk cId="2265058338" sldId="985"/>
            <ac:spMk id="4" creationId="{8C19C1B1-066C-AF6B-CB48-786F5E63B2D8}"/>
          </ac:spMkLst>
        </pc:spChg>
        <pc:spChg chg="del">
          <ac:chgData name="Schultz Mette - SLF" userId="ad93a571-de5f-482c-9127-50b850413d0d" providerId="ADAL" clId="{08940531-68C9-4E9E-B024-7F290E69F183}" dt="2023-05-29T12:30:09.758" v="496" actId="478"/>
          <ac:spMkLst>
            <pc:docMk/>
            <pc:sldMk cId="2265058338" sldId="985"/>
            <ac:spMk id="5" creationId="{36E42879-B298-3301-C353-8E2857F95D70}"/>
          </ac:spMkLst>
        </pc:spChg>
        <pc:spChg chg="del">
          <ac:chgData name="Schultz Mette - SLF" userId="ad93a571-de5f-482c-9127-50b850413d0d" providerId="ADAL" clId="{08940531-68C9-4E9E-B024-7F290E69F183}" dt="2023-05-29T12:30:11.570" v="497" actId="478"/>
          <ac:spMkLst>
            <pc:docMk/>
            <pc:sldMk cId="2265058338" sldId="985"/>
            <ac:spMk id="6" creationId="{1420DA81-5D0D-C950-EEF0-33C6F68E6A0A}"/>
          </ac:spMkLst>
        </pc:spChg>
        <pc:spChg chg="del">
          <ac:chgData name="Schultz Mette - SLF" userId="ad93a571-de5f-482c-9127-50b850413d0d" providerId="ADAL" clId="{08940531-68C9-4E9E-B024-7F290E69F183}" dt="2023-05-29T12:30:11.570" v="497" actId="478"/>
          <ac:spMkLst>
            <pc:docMk/>
            <pc:sldMk cId="2265058338" sldId="985"/>
            <ac:spMk id="7" creationId="{C3AEE1C1-27DE-31CC-EC49-0298422138D5}"/>
          </ac:spMkLst>
        </pc:spChg>
        <pc:spChg chg="del">
          <ac:chgData name="Schultz Mette - SLF" userId="ad93a571-de5f-482c-9127-50b850413d0d" providerId="ADAL" clId="{08940531-68C9-4E9E-B024-7F290E69F183}" dt="2023-05-29T12:30:11.570" v="497" actId="478"/>
          <ac:spMkLst>
            <pc:docMk/>
            <pc:sldMk cId="2265058338" sldId="985"/>
            <ac:spMk id="8" creationId="{A9ADE312-A588-DED5-281D-620DA6E93801}"/>
          </ac:spMkLst>
        </pc:spChg>
      </pc:sldChg>
      <pc:sldChg chg="addSp delSp modSp add mod">
        <pc:chgData name="Schultz Mette - SLF" userId="ad93a571-de5f-482c-9127-50b850413d0d" providerId="ADAL" clId="{08940531-68C9-4E9E-B024-7F290E69F183}" dt="2023-05-29T12:31:22.192" v="527"/>
        <pc:sldMkLst>
          <pc:docMk/>
          <pc:sldMk cId="3183507749" sldId="986"/>
        </pc:sldMkLst>
        <pc:spChg chg="mod">
          <ac:chgData name="Schultz Mette - SLF" userId="ad93a571-de5f-482c-9127-50b850413d0d" providerId="ADAL" clId="{08940531-68C9-4E9E-B024-7F290E69F183}" dt="2023-05-29T12:31:16.226" v="526" actId="108"/>
          <ac:spMkLst>
            <pc:docMk/>
            <pc:sldMk cId="3183507749" sldId="986"/>
            <ac:spMk id="2" creationId="{5DBB4BDC-35E3-2C81-BB9A-7851350AF9B8}"/>
          </ac:spMkLst>
        </pc:spChg>
        <pc:spChg chg="del">
          <ac:chgData name="Schultz Mette - SLF" userId="ad93a571-de5f-482c-9127-50b850413d0d" providerId="ADAL" clId="{08940531-68C9-4E9E-B024-7F290E69F183}" dt="2023-05-29T12:30:56.547" v="508" actId="478"/>
          <ac:spMkLst>
            <pc:docMk/>
            <pc:sldMk cId="3183507749" sldId="986"/>
            <ac:spMk id="3" creationId="{1C575D37-E8C2-DEEC-BEA6-9D9B1F2D334D}"/>
          </ac:spMkLst>
        </pc:spChg>
        <pc:spChg chg="mod">
          <ac:chgData name="Schultz Mette - SLF" userId="ad93a571-de5f-482c-9127-50b850413d0d" providerId="ADAL" clId="{08940531-68C9-4E9E-B024-7F290E69F183}" dt="2023-05-29T12:31:22.192" v="527"/>
          <ac:spMkLst>
            <pc:docMk/>
            <pc:sldMk cId="3183507749" sldId="986"/>
            <ac:spMk id="5" creationId="{5C080A0B-41E9-E7E4-726B-706373FC9607}"/>
          </ac:spMkLst>
        </pc:spChg>
        <pc:grpChg chg="add mod">
          <ac:chgData name="Schultz Mette - SLF" userId="ad93a571-de5f-482c-9127-50b850413d0d" providerId="ADAL" clId="{08940531-68C9-4E9E-B024-7F290E69F183}" dt="2023-05-29T12:31:22.192" v="527"/>
          <ac:grpSpMkLst>
            <pc:docMk/>
            <pc:sldMk cId="3183507749" sldId="986"/>
            <ac:grpSpMk id="4" creationId="{43B2D8A1-0A6A-C9D1-EA36-593A9183472B}"/>
          </ac:grpSpMkLst>
        </pc:grpChg>
        <pc:picChg chg="mod">
          <ac:chgData name="Schultz Mette - SLF" userId="ad93a571-de5f-482c-9127-50b850413d0d" providerId="ADAL" clId="{08940531-68C9-4E9E-B024-7F290E69F183}" dt="2023-05-29T12:31:22.192" v="527"/>
          <ac:picMkLst>
            <pc:docMk/>
            <pc:sldMk cId="3183507749" sldId="986"/>
            <ac:picMk id="6" creationId="{94D86CB9-1258-38E6-2215-726BA29A545B}"/>
          </ac:picMkLst>
        </pc:picChg>
        <pc:picChg chg="del">
          <ac:chgData name="Schultz Mette - SLF" userId="ad93a571-de5f-482c-9127-50b850413d0d" providerId="ADAL" clId="{08940531-68C9-4E9E-B024-7F290E69F183}" dt="2023-05-29T12:30:57.477" v="509" actId="478"/>
          <ac:picMkLst>
            <pc:docMk/>
            <pc:sldMk cId="3183507749" sldId="986"/>
            <ac:picMk id="8" creationId="{3D371565-DC29-C4A5-C94C-3F7ABDDD5B95}"/>
          </ac:picMkLst>
        </pc:picChg>
      </pc:sldChg>
      <pc:sldChg chg="addSp delSp modSp new mod">
        <pc:chgData name="Schultz Mette - SLF" userId="ad93a571-de5f-482c-9127-50b850413d0d" providerId="ADAL" clId="{08940531-68C9-4E9E-B024-7F290E69F183}" dt="2023-05-29T12:32:46.826" v="556" actId="20577"/>
        <pc:sldMkLst>
          <pc:docMk/>
          <pc:sldMk cId="2971482672" sldId="987"/>
        </pc:sldMkLst>
        <pc:spChg chg="del">
          <ac:chgData name="Schultz Mette - SLF" userId="ad93a571-de5f-482c-9127-50b850413d0d" providerId="ADAL" clId="{08940531-68C9-4E9E-B024-7F290E69F183}" dt="2023-05-29T12:31:45.107" v="543" actId="478"/>
          <ac:spMkLst>
            <pc:docMk/>
            <pc:sldMk cId="2971482672" sldId="987"/>
            <ac:spMk id="2" creationId="{1D388D7B-8F3B-D6A1-2F32-6D6713075DAF}"/>
          </ac:spMkLst>
        </pc:spChg>
        <pc:spChg chg="del">
          <ac:chgData name="Schultz Mette - SLF" userId="ad93a571-de5f-482c-9127-50b850413d0d" providerId="ADAL" clId="{08940531-68C9-4E9E-B024-7F290E69F183}" dt="2023-05-29T12:31:38.980" v="530" actId="478"/>
          <ac:spMkLst>
            <pc:docMk/>
            <pc:sldMk cId="2971482672" sldId="987"/>
            <ac:spMk id="3" creationId="{502D0F81-D775-4970-D237-550F57B39EAD}"/>
          </ac:spMkLst>
        </pc:spChg>
        <pc:spChg chg="add mod">
          <ac:chgData name="Schultz Mette - SLF" userId="ad93a571-de5f-482c-9127-50b850413d0d" providerId="ADAL" clId="{08940531-68C9-4E9E-B024-7F290E69F183}" dt="2023-05-29T12:32:46.826" v="556" actId="20577"/>
          <ac:spMkLst>
            <pc:docMk/>
            <pc:sldMk cId="2971482672" sldId="987"/>
            <ac:spMk id="4" creationId="{4226F6A6-E096-9988-ADD3-1D5895D969E3}"/>
          </ac:spMkLst>
        </pc:spChg>
        <pc:spChg chg="add mod">
          <ac:chgData name="Schultz Mette - SLF" userId="ad93a571-de5f-482c-9127-50b850413d0d" providerId="ADAL" clId="{08940531-68C9-4E9E-B024-7F290E69F183}" dt="2023-05-29T12:32:02.962" v="546" actId="2711"/>
          <ac:spMkLst>
            <pc:docMk/>
            <pc:sldMk cId="2971482672" sldId="987"/>
            <ac:spMk id="5" creationId="{67EF1AC8-C6B7-DF37-54F6-3DCC00B9F83D}"/>
          </ac:spMkLst>
        </pc:spChg>
        <pc:spChg chg="add mod">
          <ac:chgData name="Schultz Mette - SLF" userId="ad93a571-de5f-482c-9127-50b850413d0d" providerId="ADAL" clId="{08940531-68C9-4E9E-B024-7F290E69F183}" dt="2023-05-29T12:32:11.763" v="549" actId="2711"/>
          <ac:spMkLst>
            <pc:docMk/>
            <pc:sldMk cId="2971482672" sldId="987"/>
            <ac:spMk id="6" creationId="{249B8743-7628-9AFD-8548-F324597AF663}"/>
          </ac:spMkLst>
        </pc:spChg>
        <pc:picChg chg="add mod">
          <ac:chgData name="Schultz Mette - SLF" userId="ad93a571-de5f-482c-9127-50b850413d0d" providerId="ADAL" clId="{08940531-68C9-4E9E-B024-7F290E69F183}" dt="2023-05-29T12:32:35.297" v="553"/>
          <ac:picMkLst>
            <pc:docMk/>
            <pc:sldMk cId="2971482672" sldId="987"/>
            <ac:picMk id="7" creationId="{836B5E4F-55A6-0ADB-0A82-94640359739C}"/>
          </ac:picMkLst>
        </pc:picChg>
      </pc:sldChg>
      <pc:sldChg chg="addSp delSp modSp add mod">
        <pc:chgData name="Schultz Mette - SLF" userId="ad93a571-de5f-482c-9127-50b850413d0d" providerId="ADAL" clId="{08940531-68C9-4E9E-B024-7F290E69F183}" dt="2023-05-29T12:33:32.574" v="563" actId="2711"/>
        <pc:sldMkLst>
          <pc:docMk/>
          <pc:sldMk cId="1478905987" sldId="988"/>
        </pc:sldMkLst>
        <pc:spChg chg="mod">
          <ac:chgData name="Schultz Mette - SLF" userId="ad93a571-de5f-482c-9127-50b850413d0d" providerId="ADAL" clId="{08940531-68C9-4E9E-B024-7F290E69F183}" dt="2023-05-29T12:33:32.574" v="563" actId="2711"/>
          <ac:spMkLst>
            <pc:docMk/>
            <pc:sldMk cId="1478905987" sldId="988"/>
            <ac:spMk id="2" creationId="{5DBB4BDC-35E3-2C81-BB9A-7851350AF9B8}"/>
          </ac:spMkLst>
        </pc:spChg>
        <pc:spChg chg="mod">
          <ac:chgData name="Schultz Mette - SLF" userId="ad93a571-de5f-482c-9127-50b850413d0d" providerId="ADAL" clId="{08940531-68C9-4E9E-B024-7F290E69F183}" dt="2023-05-29T12:33:21.995" v="561"/>
          <ac:spMkLst>
            <pc:docMk/>
            <pc:sldMk cId="1478905987" sldId="988"/>
            <ac:spMk id="7" creationId="{3E00365A-5B72-5F51-D834-B86545033EAB}"/>
          </ac:spMkLst>
        </pc:spChg>
        <pc:grpChg chg="add mod">
          <ac:chgData name="Schultz Mette - SLF" userId="ad93a571-de5f-482c-9127-50b850413d0d" providerId="ADAL" clId="{08940531-68C9-4E9E-B024-7F290E69F183}" dt="2023-05-29T12:33:21.995" v="561"/>
          <ac:grpSpMkLst>
            <pc:docMk/>
            <pc:sldMk cId="1478905987" sldId="988"/>
            <ac:grpSpMk id="3" creationId="{49F2DDDF-B15F-4360-1DC5-B47197887CAD}"/>
          </ac:grpSpMkLst>
        </pc:grpChg>
        <pc:grpChg chg="del">
          <ac:chgData name="Schultz Mette - SLF" userId="ad93a571-de5f-482c-9127-50b850413d0d" providerId="ADAL" clId="{08940531-68C9-4E9E-B024-7F290E69F183}" dt="2023-05-29T12:33:21.491" v="560" actId="478"/>
          <ac:grpSpMkLst>
            <pc:docMk/>
            <pc:sldMk cId="1478905987" sldId="988"/>
            <ac:grpSpMk id="4" creationId="{43B2D8A1-0A6A-C9D1-EA36-593A9183472B}"/>
          </ac:grpSpMkLst>
        </pc:grpChg>
        <pc:picChg chg="mod">
          <ac:chgData name="Schultz Mette - SLF" userId="ad93a571-de5f-482c-9127-50b850413d0d" providerId="ADAL" clId="{08940531-68C9-4E9E-B024-7F290E69F183}" dt="2023-05-29T12:33:21.995" v="561"/>
          <ac:picMkLst>
            <pc:docMk/>
            <pc:sldMk cId="1478905987" sldId="988"/>
            <ac:picMk id="8" creationId="{27990848-410B-D14B-2626-1A0976128879}"/>
          </ac:picMkLst>
        </pc:picChg>
      </pc:sldChg>
      <pc:sldChg chg="addSp delSp modSp new mod">
        <pc:chgData name="Schultz Mette - SLF" userId="ad93a571-de5f-482c-9127-50b850413d0d" providerId="ADAL" clId="{08940531-68C9-4E9E-B024-7F290E69F183}" dt="2023-05-29T12:34:33.886" v="575" actId="2711"/>
        <pc:sldMkLst>
          <pc:docMk/>
          <pc:sldMk cId="269652940" sldId="989"/>
        </pc:sldMkLst>
        <pc:spChg chg="del">
          <ac:chgData name="Schultz Mette - SLF" userId="ad93a571-de5f-482c-9127-50b850413d0d" providerId="ADAL" clId="{08940531-68C9-4E9E-B024-7F290E69F183}" dt="2023-05-29T12:33:48.610" v="566" actId="478"/>
          <ac:spMkLst>
            <pc:docMk/>
            <pc:sldMk cId="269652940" sldId="989"/>
            <ac:spMk id="2" creationId="{12E39589-34CB-E8B0-A14E-E7486F9572E7}"/>
          </ac:spMkLst>
        </pc:spChg>
        <pc:spChg chg="del">
          <ac:chgData name="Schultz Mette - SLF" userId="ad93a571-de5f-482c-9127-50b850413d0d" providerId="ADAL" clId="{08940531-68C9-4E9E-B024-7F290E69F183}" dt="2023-05-29T12:33:48.610" v="566" actId="478"/>
          <ac:spMkLst>
            <pc:docMk/>
            <pc:sldMk cId="269652940" sldId="989"/>
            <ac:spMk id="3" creationId="{960000A8-89D2-D4D0-C731-AAFF89DAE9A3}"/>
          </ac:spMkLst>
        </pc:spChg>
        <pc:spChg chg="add mod">
          <ac:chgData name="Schultz Mette - SLF" userId="ad93a571-de5f-482c-9127-50b850413d0d" providerId="ADAL" clId="{08940531-68C9-4E9E-B024-7F290E69F183}" dt="2023-05-29T12:33:57.769" v="568" actId="108"/>
          <ac:spMkLst>
            <pc:docMk/>
            <pc:sldMk cId="269652940" sldId="989"/>
            <ac:spMk id="4" creationId="{7D713FF8-CCA4-A933-0257-D63C0EF5C2AF}"/>
          </ac:spMkLst>
        </pc:spChg>
        <pc:spChg chg="add mod">
          <ac:chgData name="Schultz Mette - SLF" userId="ad93a571-de5f-482c-9127-50b850413d0d" providerId="ADAL" clId="{08940531-68C9-4E9E-B024-7F290E69F183}" dt="2023-05-29T12:34:08.767" v="571" actId="2711"/>
          <ac:spMkLst>
            <pc:docMk/>
            <pc:sldMk cId="269652940" sldId="989"/>
            <ac:spMk id="5" creationId="{1B4FB51D-2807-AFC8-AD7E-12B86AD4FF8A}"/>
          </ac:spMkLst>
        </pc:spChg>
        <pc:spChg chg="add mod">
          <ac:chgData name="Schultz Mette - SLF" userId="ad93a571-de5f-482c-9127-50b850413d0d" providerId="ADAL" clId="{08940531-68C9-4E9E-B024-7F290E69F183}" dt="2023-05-29T12:34:33.886" v="575" actId="2711"/>
          <ac:spMkLst>
            <pc:docMk/>
            <pc:sldMk cId="269652940" sldId="989"/>
            <ac:spMk id="7" creationId="{53F06C63-C24E-7723-09CC-ADB12008BCDB}"/>
          </ac:spMkLst>
        </pc:spChg>
        <pc:cxnChg chg="add mod">
          <ac:chgData name="Schultz Mette - SLF" userId="ad93a571-de5f-482c-9127-50b850413d0d" providerId="ADAL" clId="{08940531-68C9-4E9E-B024-7F290E69F183}" dt="2023-05-29T12:34:27.343" v="574" actId="1582"/>
          <ac:cxnSpMkLst>
            <pc:docMk/>
            <pc:sldMk cId="269652940" sldId="989"/>
            <ac:cxnSpMk id="6" creationId="{0DBCBBA3-48B9-A862-3958-9382D47CBEC2}"/>
          </ac:cxnSpMkLst>
        </pc:cxnChg>
      </pc:sldChg>
      <pc:sldChg chg="addSp delSp modSp new mod modNotesTx">
        <pc:chgData name="Schultz Mette - SLF" userId="ad93a571-de5f-482c-9127-50b850413d0d" providerId="ADAL" clId="{08940531-68C9-4E9E-B024-7F290E69F183}" dt="2023-05-29T12:35:33.767" v="589" actId="2711"/>
        <pc:sldMkLst>
          <pc:docMk/>
          <pc:sldMk cId="917910657" sldId="990"/>
        </pc:sldMkLst>
        <pc:spChg chg="del">
          <ac:chgData name="Schultz Mette - SLF" userId="ad93a571-de5f-482c-9127-50b850413d0d" providerId="ADAL" clId="{08940531-68C9-4E9E-B024-7F290E69F183}" dt="2023-05-29T12:35:01.339" v="579" actId="478"/>
          <ac:spMkLst>
            <pc:docMk/>
            <pc:sldMk cId="917910657" sldId="990"/>
            <ac:spMk id="2" creationId="{99978927-22BC-DB38-AD2A-9754C643E748}"/>
          </ac:spMkLst>
        </pc:spChg>
        <pc:spChg chg="del">
          <ac:chgData name="Schultz Mette - SLF" userId="ad93a571-de5f-482c-9127-50b850413d0d" providerId="ADAL" clId="{08940531-68C9-4E9E-B024-7F290E69F183}" dt="2023-05-29T12:35:01.339" v="579" actId="478"/>
          <ac:spMkLst>
            <pc:docMk/>
            <pc:sldMk cId="917910657" sldId="990"/>
            <ac:spMk id="3" creationId="{8B3A5EFD-A8A4-8152-B8F4-6E2234F86FE1}"/>
          </ac:spMkLst>
        </pc:spChg>
        <pc:spChg chg="add mod">
          <ac:chgData name="Schultz Mette - SLF" userId="ad93a571-de5f-482c-9127-50b850413d0d" providerId="ADAL" clId="{08940531-68C9-4E9E-B024-7F290E69F183}" dt="2023-05-29T12:35:08.644" v="582" actId="1076"/>
          <ac:spMkLst>
            <pc:docMk/>
            <pc:sldMk cId="917910657" sldId="990"/>
            <ac:spMk id="4" creationId="{00E39608-917B-E4EB-205D-F72E5A5A99D5}"/>
          </ac:spMkLst>
        </pc:spChg>
        <pc:spChg chg="add mod">
          <ac:chgData name="Schultz Mette - SLF" userId="ad93a571-de5f-482c-9127-50b850413d0d" providerId="ADAL" clId="{08940531-68C9-4E9E-B024-7F290E69F183}" dt="2023-05-29T12:35:33.767" v="589" actId="2711"/>
          <ac:spMkLst>
            <pc:docMk/>
            <pc:sldMk cId="917910657" sldId="990"/>
            <ac:spMk id="5" creationId="{D2B59FAF-A050-0D63-6ED2-C1D51B2936A6}"/>
          </ac:spMkLst>
        </pc:spChg>
        <pc:spChg chg="add mod">
          <ac:chgData name="Schultz Mette - SLF" userId="ad93a571-de5f-482c-9127-50b850413d0d" providerId="ADAL" clId="{08940531-68C9-4E9E-B024-7F290E69F183}" dt="2023-05-29T12:35:29.212" v="587" actId="1076"/>
          <ac:spMkLst>
            <pc:docMk/>
            <pc:sldMk cId="917910657" sldId="990"/>
            <ac:spMk id="6" creationId="{352A2B64-72AA-5DFB-3D63-9E8D3CCD5634}"/>
          </ac:spMkLst>
        </pc:spChg>
        <pc:spChg chg="add mod">
          <ac:chgData name="Schultz Mette - SLF" userId="ad93a571-de5f-482c-9127-50b850413d0d" providerId="ADAL" clId="{08940531-68C9-4E9E-B024-7F290E69F183}" dt="2023-05-29T12:35:29.212" v="587" actId="1076"/>
          <ac:spMkLst>
            <pc:docMk/>
            <pc:sldMk cId="917910657" sldId="990"/>
            <ac:spMk id="7" creationId="{97EB2053-CD68-8799-5F2A-C698DE400739}"/>
          </ac:spMkLst>
        </pc:spChg>
        <pc:spChg chg="add mod">
          <ac:chgData name="Schultz Mette - SLF" userId="ad93a571-de5f-482c-9127-50b850413d0d" providerId="ADAL" clId="{08940531-68C9-4E9E-B024-7F290E69F183}" dt="2023-05-29T12:35:29.212" v="587" actId="1076"/>
          <ac:spMkLst>
            <pc:docMk/>
            <pc:sldMk cId="917910657" sldId="990"/>
            <ac:spMk id="8" creationId="{AF2D0FAD-8251-5C57-1905-53E1383BE043}"/>
          </ac:spMkLst>
        </pc:spChg>
      </pc:sldChg>
      <pc:sldChg chg="addSp delSp modSp new mod">
        <pc:chgData name="Schultz Mette - SLF" userId="ad93a571-de5f-482c-9127-50b850413d0d" providerId="ADAL" clId="{08940531-68C9-4E9E-B024-7F290E69F183}" dt="2023-05-29T12:37:02.980" v="598" actId="732"/>
        <pc:sldMkLst>
          <pc:docMk/>
          <pc:sldMk cId="4291810666" sldId="991"/>
        </pc:sldMkLst>
        <pc:spChg chg="del">
          <ac:chgData name="Schultz Mette - SLF" userId="ad93a571-de5f-482c-9127-50b850413d0d" providerId="ADAL" clId="{08940531-68C9-4E9E-B024-7F290E69F183}" dt="2023-05-29T12:35:58.627" v="592" actId="478"/>
          <ac:spMkLst>
            <pc:docMk/>
            <pc:sldMk cId="4291810666" sldId="991"/>
            <ac:spMk id="2" creationId="{ED4394BA-FA5C-6FEC-F576-2D725BBE5296}"/>
          </ac:spMkLst>
        </pc:spChg>
        <pc:spChg chg="del">
          <ac:chgData name="Schultz Mette - SLF" userId="ad93a571-de5f-482c-9127-50b850413d0d" providerId="ADAL" clId="{08940531-68C9-4E9E-B024-7F290E69F183}" dt="2023-05-29T12:35:58.627" v="592" actId="478"/>
          <ac:spMkLst>
            <pc:docMk/>
            <pc:sldMk cId="4291810666" sldId="991"/>
            <ac:spMk id="3" creationId="{F9985DFB-1D43-B449-875A-F74EF7A1ED87}"/>
          </ac:spMkLst>
        </pc:spChg>
        <pc:spChg chg="del">
          <ac:chgData name="Schultz Mette - SLF" userId="ad93a571-de5f-482c-9127-50b850413d0d" providerId="ADAL" clId="{08940531-68C9-4E9E-B024-7F290E69F183}" dt="2023-05-29T12:35:58.627" v="592" actId="478"/>
          <ac:spMkLst>
            <pc:docMk/>
            <pc:sldMk cId="4291810666" sldId="991"/>
            <ac:spMk id="4" creationId="{5EFBDB3D-96B8-85CC-9CC4-1B054E7EE27B}"/>
          </ac:spMkLst>
        </pc:spChg>
        <pc:spChg chg="add mod">
          <ac:chgData name="Schultz Mette - SLF" userId="ad93a571-de5f-482c-9127-50b850413d0d" providerId="ADAL" clId="{08940531-68C9-4E9E-B024-7F290E69F183}" dt="2023-05-29T12:36:15.621" v="594" actId="108"/>
          <ac:spMkLst>
            <pc:docMk/>
            <pc:sldMk cId="4291810666" sldId="991"/>
            <ac:spMk id="5" creationId="{F38350A7-10B5-45C9-7491-5489B38F2FA4}"/>
          </ac:spMkLst>
        </pc:spChg>
        <pc:spChg chg="add mod">
          <ac:chgData name="Schultz Mette - SLF" userId="ad93a571-de5f-482c-9127-50b850413d0d" providerId="ADAL" clId="{08940531-68C9-4E9E-B024-7F290E69F183}" dt="2023-05-29T12:36:22.715" v="595" actId="2711"/>
          <ac:spMkLst>
            <pc:docMk/>
            <pc:sldMk cId="4291810666" sldId="991"/>
            <ac:spMk id="7" creationId="{6CA4DCD8-1CDC-1657-D2A9-315AF6238F79}"/>
          </ac:spMkLst>
        </pc:spChg>
        <pc:spChg chg="mod">
          <ac:chgData name="Schultz Mette - SLF" userId="ad93a571-de5f-482c-9127-50b850413d0d" providerId="ADAL" clId="{08940531-68C9-4E9E-B024-7F290E69F183}" dt="2023-05-29T12:36:22.715" v="595" actId="2711"/>
          <ac:spMkLst>
            <pc:docMk/>
            <pc:sldMk cId="4291810666" sldId="991"/>
            <ac:spMk id="9" creationId="{CFB8DD1A-1618-4555-1FAE-986E4232CB6C}"/>
          </ac:spMkLst>
        </pc:spChg>
        <pc:spChg chg="mod">
          <ac:chgData name="Schultz Mette - SLF" userId="ad93a571-de5f-482c-9127-50b850413d0d" providerId="ADAL" clId="{08940531-68C9-4E9E-B024-7F290E69F183}" dt="2023-05-29T12:36:22.715" v="595" actId="2711"/>
          <ac:spMkLst>
            <pc:docMk/>
            <pc:sldMk cId="4291810666" sldId="991"/>
            <ac:spMk id="12" creationId="{FD248365-4E9D-816F-71A5-56DEF3198962}"/>
          </ac:spMkLst>
        </pc:spChg>
        <pc:spChg chg="mod">
          <ac:chgData name="Schultz Mette - SLF" userId="ad93a571-de5f-482c-9127-50b850413d0d" providerId="ADAL" clId="{08940531-68C9-4E9E-B024-7F290E69F183}" dt="2023-05-29T12:36:22.715" v="595" actId="2711"/>
          <ac:spMkLst>
            <pc:docMk/>
            <pc:sldMk cId="4291810666" sldId="991"/>
            <ac:spMk id="15" creationId="{D5FF3E49-B969-EA4D-A2F2-E7740E37FDB6}"/>
          </ac:spMkLst>
        </pc:spChg>
        <pc:spChg chg="mod">
          <ac:chgData name="Schultz Mette - SLF" userId="ad93a571-de5f-482c-9127-50b850413d0d" providerId="ADAL" clId="{08940531-68C9-4E9E-B024-7F290E69F183}" dt="2023-05-29T12:36:22.715" v="595" actId="2711"/>
          <ac:spMkLst>
            <pc:docMk/>
            <pc:sldMk cId="4291810666" sldId="991"/>
            <ac:spMk id="18" creationId="{8D5BA95F-32EF-C7A2-9562-B01B9A4A19D9}"/>
          </ac:spMkLst>
        </pc:spChg>
        <pc:spChg chg="add mod">
          <ac:chgData name="Schultz Mette - SLF" userId="ad93a571-de5f-482c-9127-50b850413d0d" providerId="ADAL" clId="{08940531-68C9-4E9E-B024-7F290E69F183}" dt="2023-05-29T12:36:22.715" v="595" actId="2711"/>
          <ac:spMkLst>
            <pc:docMk/>
            <pc:sldMk cId="4291810666" sldId="991"/>
            <ac:spMk id="20" creationId="{DB297D55-FA45-E745-69E1-AEF1BEFD63B5}"/>
          </ac:spMkLst>
        </pc:spChg>
        <pc:spChg chg="add mod">
          <ac:chgData name="Schultz Mette - SLF" userId="ad93a571-de5f-482c-9127-50b850413d0d" providerId="ADAL" clId="{08940531-68C9-4E9E-B024-7F290E69F183}" dt="2023-05-29T12:36:22.715" v="595" actId="2711"/>
          <ac:spMkLst>
            <pc:docMk/>
            <pc:sldMk cId="4291810666" sldId="991"/>
            <ac:spMk id="21" creationId="{CE10E85E-7E50-947C-8845-9512369AA750}"/>
          </ac:spMkLst>
        </pc:spChg>
        <pc:spChg chg="add mod">
          <ac:chgData name="Schultz Mette - SLF" userId="ad93a571-de5f-482c-9127-50b850413d0d" providerId="ADAL" clId="{08940531-68C9-4E9E-B024-7F290E69F183}" dt="2023-05-29T12:36:22.715" v="595" actId="2711"/>
          <ac:spMkLst>
            <pc:docMk/>
            <pc:sldMk cId="4291810666" sldId="991"/>
            <ac:spMk id="22" creationId="{014FE5A0-AA47-B693-6F72-20BA81BD132E}"/>
          </ac:spMkLst>
        </pc:spChg>
        <pc:spChg chg="add mod">
          <ac:chgData name="Schultz Mette - SLF" userId="ad93a571-de5f-482c-9127-50b850413d0d" providerId="ADAL" clId="{08940531-68C9-4E9E-B024-7F290E69F183}" dt="2023-05-29T12:36:22.715" v="595" actId="2711"/>
          <ac:spMkLst>
            <pc:docMk/>
            <pc:sldMk cId="4291810666" sldId="991"/>
            <ac:spMk id="23" creationId="{55DC08AF-23AD-77A9-CD79-2159D7E45FC0}"/>
          </ac:spMkLst>
        </pc:spChg>
        <pc:grpChg chg="add mod">
          <ac:chgData name="Schultz Mette - SLF" userId="ad93a571-de5f-482c-9127-50b850413d0d" providerId="ADAL" clId="{08940531-68C9-4E9E-B024-7F290E69F183}" dt="2023-05-29T12:36:08.418" v="593"/>
          <ac:grpSpMkLst>
            <pc:docMk/>
            <pc:sldMk cId="4291810666" sldId="991"/>
            <ac:grpSpMk id="8" creationId="{04150E4C-E9F2-A18D-F404-2144A8FB0985}"/>
          </ac:grpSpMkLst>
        </pc:grpChg>
        <pc:grpChg chg="add mod">
          <ac:chgData name="Schultz Mette - SLF" userId="ad93a571-de5f-482c-9127-50b850413d0d" providerId="ADAL" clId="{08940531-68C9-4E9E-B024-7F290E69F183}" dt="2023-05-29T12:36:08.418" v="593"/>
          <ac:grpSpMkLst>
            <pc:docMk/>
            <pc:sldMk cId="4291810666" sldId="991"/>
            <ac:grpSpMk id="11" creationId="{BE427E54-E631-68FD-F561-CF412309EA9C}"/>
          </ac:grpSpMkLst>
        </pc:grpChg>
        <pc:grpChg chg="add mod">
          <ac:chgData name="Schultz Mette - SLF" userId="ad93a571-de5f-482c-9127-50b850413d0d" providerId="ADAL" clId="{08940531-68C9-4E9E-B024-7F290E69F183}" dt="2023-05-29T12:36:08.418" v="593"/>
          <ac:grpSpMkLst>
            <pc:docMk/>
            <pc:sldMk cId="4291810666" sldId="991"/>
            <ac:grpSpMk id="14" creationId="{E25D61A8-A2F9-45E9-A10D-80D07BC5E18D}"/>
          </ac:grpSpMkLst>
        </pc:grpChg>
        <pc:grpChg chg="add mod">
          <ac:chgData name="Schultz Mette - SLF" userId="ad93a571-de5f-482c-9127-50b850413d0d" providerId="ADAL" clId="{08940531-68C9-4E9E-B024-7F290E69F183}" dt="2023-05-29T12:36:08.418" v="593"/>
          <ac:grpSpMkLst>
            <pc:docMk/>
            <pc:sldMk cId="4291810666" sldId="991"/>
            <ac:grpSpMk id="17" creationId="{16D278CB-8E97-FC42-CF65-2D0D9A49007D}"/>
          </ac:grpSpMkLst>
        </pc:grpChg>
        <pc:picChg chg="add mod modCrop">
          <ac:chgData name="Schultz Mette - SLF" userId="ad93a571-de5f-482c-9127-50b850413d0d" providerId="ADAL" clId="{08940531-68C9-4E9E-B024-7F290E69F183}" dt="2023-05-29T12:37:02.980" v="598" actId="732"/>
          <ac:picMkLst>
            <pc:docMk/>
            <pc:sldMk cId="4291810666" sldId="991"/>
            <ac:picMk id="6" creationId="{B5190325-E111-FC2A-84D0-CA1EBEB0AAD6}"/>
          </ac:picMkLst>
        </pc:picChg>
        <pc:picChg chg="mod">
          <ac:chgData name="Schultz Mette - SLF" userId="ad93a571-de5f-482c-9127-50b850413d0d" providerId="ADAL" clId="{08940531-68C9-4E9E-B024-7F290E69F183}" dt="2023-05-29T12:36:08.418" v="593"/>
          <ac:picMkLst>
            <pc:docMk/>
            <pc:sldMk cId="4291810666" sldId="991"/>
            <ac:picMk id="10" creationId="{F1273D15-FFDF-1230-79EA-0D8164AA3C77}"/>
          </ac:picMkLst>
        </pc:picChg>
        <pc:picChg chg="mod">
          <ac:chgData name="Schultz Mette - SLF" userId="ad93a571-de5f-482c-9127-50b850413d0d" providerId="ADAL" clId="{08940531-68C9-4E9E-B024-7F290E69F183}" dt="2023-05-29T12:36:08.418" v="593"/>
          <ac:picMkLst>
            <pc:docMk/>
            <pc:sldMk cId="4291810666" sldId="991"/>
            <ac:picMk id="13" creationId="{88D941D0-0FA0-4B8C-8E57-F4CA07DE8220}"/>
          </ac:picMkLst>
        </pc:picChg>
        <pc:picChg chg="mod">
          <ac:chgData name="Schultz Mette - SLF" userId="ad93a571-de5f-482c-9127-50b850413d0d" providerId="ADAL" clId="{08940531-68C9-4E9E-B024-7F290E69F183}" dt="2023-05-29T12:36:08.418" v="593"/>
          <ac:picMkLst>
            <pc:docMk/>
            <pc:sldMk cId="4291810666" sldId="991"/>
            <ac:picMk id="16" creationId="{CD87CA30-A8A1-E6A4-892B-1832FF6C9ECD}"/>
          </ac:picMkLst>
        </pc:picChg>
        <pc:picChg chg="mod">
          <ac:chgData name="Schultz Mette - SLF" userId="ad93a571-de5f-482c-9127-50b850413d0d" providerId="ADAL" clId="{08940531-68C9-4E9E-B024-7F290E69F183}" dt="2023-05-29T12:36:08.418" v="593"/>
          <ac:picMkLst>
            <pc:docMk/>
            <pc:sldMk cId="4291810666" sldId="991"/>
            <ac:picMk id="19" creationId="{338B888B-927E-16DD-841E-4991658F8A45}"/>
          </ac:picMkLst>
        </pc:picChg>
      </pc:sldChg>
      <pc:sldMasterChg chg="delSldLayout">
        <pc:chgData name="Schultz Mette - SLF" userId="ad93a571-de5f-482c-9127-50b850413d0d" providerId="ADAL" clId="{08940531-68C9-4E9E-B024-7F290E69F183}" dt="2023-05-29T12:34:38.537" v="576" actId="47"/>
        <pc:sldMasterMkLst>
          <pc:docMk/>
          <pc:sldMasterMk cId="1269828168" sldId="2147484313"/>
        </pc:sldMasterMkLst>
        <pc:sldLayoutChg chg="del">
          <pc:chgData name="Schultz Mette - SLF" userId="ad93a571-de5f-482c-9127-50b850413d0d" providerId="ADAL" clId="{08940531-68C9-4E9E-B024-7F290E69F183}" dt="2023-05-29T12:29:47.480" v="472" actId="47"/>
          <pc:sldLayoutMkLst>
            <pc:docMk/>
            <pc:sldMasterMk cId="1269828168" sldId="2147484313"/>
            <pc:sldLayoutMk cId="660306515" sldId="2147484330"/>
          </pc:sldLayoutMkLst>
        </pc:sldLayoutChg>
        <pc:sldLayoutChg chg="del">
          <pc:chgData name="Schultz Mette - SLF" userId="ad93a571-de5f-482c-9127-50b850413d0d" providerId="ADAL" clId="{08940531-68C9-4E9E-B024-7F290E69F183}" dt="2023-05-29T12:34:38.537" v="576" actId="47"/>
          <pc:sldLayoutMkLst>
            <pc:docMk/>
            <pc:sldMasterMk cId="1269828168" sldId="2147484313"/>
            <pc:sldLayoutMk cId="2737742199" sldId="2147484331"/>
          </pc:sldLayoutMkLst>
        </pc:sldLayoutChg>
        <pc:sldLayoutChg chg="del">
          <pc:chgData name="Schultz Mette - SLF" userId="ad93a571-de5f-482c-9127-50b850413d0d" providerId="ADAL" clId="{08940531-68C9-4E9E-B024-7F290E69F183}" dt="2023-05-29T12:33:34.580" v="564" actId="47"/>
          <pc:sldLayoutMkLst>
            <pc:docMk/>
            <pc:sldMasterMk cId="1269828168" sldId="2147484313"/>
            <pc:sldLayoutMk cId="1007764441" sldId="2147484332"/>
          </pc:sldLayoutMkLst>
        </pc:sldLayoutChg>
      </pc:sldMasterChg>
    </pc:docChg>
  </pc:docChgLst>
  <pc:docChgLst>
    <pc:chgData name="Schultz Mette - SLF" userId="ad93a571-de5f-482c-9127-50b850413d0d" providerId="ADAL" clId="{A0D5D6E1-FFE9-4289-B845-CA0887A8B68F}"/>
    <pc:docChg chg="undo custSel addSld delSld modSld">
      <pc:chgData name="Schultz Mette - SLF" userId="ad93a571-de5f-482c-9127-50b850413d0d" providerId="ADAL" clId="{A0D5D6E1-FFE9-4289-B845-CA0887A8B68F}" dt="2023-06-29T12:51:33.412" v="62" actId="478"/>
      <pc:docMkLst>
        <pc:docMk/>
      </pc:docMkLst>
      <pc:sldChg chg="addSp delSp modSp mod">
        <pc:chgData name="Schultz Mette - SLF" userId="ad93a571-de5f-482c-9127-50b850413d0d" providerId="ADAL" clId="{A0D5D6E1-FFE9-4289-B845-CA0887A8B68F}" dt="2023-06-29T12:44:51.360" v="5" actId="1367"/>
        <pc:sldMkLst>
          <pc:docMk/>
          <pc:sldMk cId="1143019190" sldId="975"/>
        </pc:sldMkLst>
        <pc:spChg chg="topLvl">
          <ac:chgData name="Schultz Mette - SLF" userId="ad93a571-de5f-482c-9127-50b850413d0d" providerId="ADAL" clId="{A0D5D6E1-FFE9-4289-B845-CA0887A8B68F}" dt="2023-06-29T12:44:07.071" v="0" actId="478"/>
          <ac:spMkLst>
            <pc:docMk/>
            <pc:sldMk cId="1143019190" sldId="975"/>
            <ac:spMk id="10" creationId="{82AE0B56-4E31-E7F2-8458-DDF68972E994}"/>
          </ac:spMkLst>
        </pc:spChg>
        <pc:grpChg chg="del">
          <ac:chgData name="Schultz Mette - SLF" userId="ad93a571-de5f-482c-9127-50b850413d0d" providerId="ADAL" clId="{A0D5D6E1-FFE9-4289-B845-CA0887A8B68F}" dt="2023-06-29T12:44:07.071" v="0" actId="478"/>
          <ac:grpSpMkLst>
            <pc:docMk/>
            <pc:sldMk cId="1143019190" sldId="975"/>
            <ac:grpSpMk id="9" creationId="{919B93C4-32C1-315C-7B8C-22EC886BDD7A}"/>
          </ac:grpSpMkLst>
        </pc:grpChg>
        <pc:picChg chg="add mod">
          <ac:chgData name="Schultz Mette - SLF" userId="ad93a571-de5f-482c-9127-50b850413d0d" providerId="ADAL" clId="{A0D5D6E1-FFE9-4289-B845-CA0887A8B68F}" dt="2023-06-29T12:44:51.360" v="5" actId="1367"/>
          <ac:picMkLst>
            <pc:docMk/>
            <pc:sldMk cId="1143019190" sldId="975"/>
            <ac:picMk id="2" creationId="{73DAECCB-00DF-2489-33DE-A65C25B8EDCC}"/>
          </ac:picMkLst>
        </pc:picChg>
        <pc:picChg chg="del topLvl">
          <ac:chgData name="Schultz Mette - SLF" userId="ad93a571-de5f-482c-9127-50b850413d0d" providerId="ADAL" clId="{A0D5D6E1-FFE9-4289-B845-CA0887A8B68F}" dt="2023-06-29T12:44:07.071" v="0" actId="478"/>
          <ac:picMkLst>
            <pc:docMk/>
            <pc:sldMk cId="1143019190" sldId="975"/>
            <ac:picMk id="11" creationId="{51027C9C-1CAC-1738-DCFB-C87D62590F98}"/>
          </ac:picMkLst>
        </pc:picChg>
      </pc:sldChg>
      <pc:sldChg chg="modSp mod">
        <pc:chgData name="Schultz Mette - SLF" userId="ad93a571-de5f-482c-9127-50b850413d0d" providerId="ADAL" clId="{A0D5D6E1-FFE9-4289-B845-CA0887A8B68F}" dt="2023-06-29T12:49:31.211" v="51" actId="20577"/>
        <pc:sldMkLst>
          <pc:docMk/>
          <pc:sldMk cId="2072473320" sldId="976"/>
        </pc:sldMkLst>
        <pc:spChg chg="mod">
          <ac:chgData name="Schultz Mette - SLF" userId="ad93a571-de5f-482c-9127-50b850413d0d" providerId="ADAL" clId="{A0D5D6E1-FFE9-4289-B845-CA0887A8B68F}" dt="2023-06-29T12:49:31.211" v="51" actId="20577"/>
          <ac:spMkLst>
            <pc:docMk/>
            <pc:sldMk cId="2072473320" sldId="976"/>
            <ac:spMk id="7" creationId="{3C2BE8F2-8919-8BBE-B5CD-429BF24C7859}"/>
          </ac:spMkLst>
        </pc:spChg>
      </pc:sldChg>
      <pc:sldChg chg="delSp modSp add del mod">
        <pc:chgData name="Schultz Mette - SLF" userId="ad93a571-de5f-482c-9127-50b850413d0d" providerId="ADAL" clId="{A0D5D6E1-FFE9-4289-B845-CA0887A8B68F}" dt="2023-06-29T12:49:00.153" v="49" actId="47"/>
        <pc:sldMkLst>
          <pc:docMk/>
          <pc:sldMk cId="2046828897" sldId="977"/>
        </pc:sldMkLst>
        <pc:spChg chg="del mod">
          <ac:chgData name="Schultz Mette - SLF" userId="ad93a571-de5f-482c-9127-50b850413d0d" providerId="ADAL" clId="{A0D5D6E1-FFE9-4289-B845-CA0887A8B68F}" dt="2023-06-29T12:48:20.907" v="35" actId="21"/>
          <ac:spMkLst>
            <pc:docMk/>
            <pc:sldMk cId="2046828897" sldId="977"/>
            <ac:spMk id="13" creationId="{687C78CF-E24A-1E4C-0BC9-8C5C92237899}"/>
          </ac:spMkLst>
        </pc:spChg>
        <pc:spChg chg="del mod">
          <ac:chgData name="Schultz Mette - SLF" userId="ad93a571-de5f-482c-9127-50b850413d0d" providerId="ADAL" clId="{A0D5D6E1-FFE9-4289-B845-CA0887A8B68F}" dt="2023-06-29T12:48:29.485" v="38" actId="21"/>
          <ac:spMkLst>
            <pc:docMk/>
            <pc:sldMk cId="2046828897" sldId="977"/>
            <ac:spMk id="17" creationId="{532B7E8E-60D9-CB99-8C08-F1605B900BB9}"/>
          </ac:spMkLst>
        </pc:spChg>
        <pc:spChg chg="del">
          <ac:chgData name="Schultz Mette - SLF" userId="ad93a571-de5f-482c-9127-50b850413d0d" providerId="ADAL" clId="{A0D5D6E1-FFE9-4289-B845-CA0887A8B68F}" dt="2023-06-29T12:46:47.734" v="27" actId="478"/>
          <ac:spMkLst>
            <pc:docMk/>
            <pc:sldMk cId="2046828897" sldId="977"/>
            <ac:spMk id="18" creationId="{8D0233F1-BF9A-A2D0-5F30-8266429F1E1C}"/>
          </ac:spMkLst>
        </pc:spChg>
        <pc:spChg chg="del mod">
          <ac:chgData name="Schultz Mette - SLF" userId="ad93a571-de5f-482c-9127-50b850413d0d" providerId="ADAL" clId="{A0D5D6E1-FFE9-4289-B845-CA0887A8B68F}" dt="2023-06-29T12:48:40.558" v="42" actId="21"/>
          <ac:spMkLst>
            <pc:docMk/>
            <pc:sldMk cId="2046828897" sldId="977"/>
            <ac:spMk id="19" creationId="{730B04D6-8404-0A9A-C38C-D9A3C7B169D6}"/>
          </ac:spMkLst>
        </pc:spChg>
        <pc:spChg chg="del">
          <ac:chgData name="Schultz Mette - SLF" userId="ad93a571-de5f-482c-9127-50b850413d0d" providerId="ADAL" clId="{A0D5D6E1-FFE9-4289-B845-CA0887A8B68F}" dt="2023-06-29T12:46:06.523" v="18" actId="478"/>
          <ac:spMkLst>
            <pc:docMk/>
            <pc:sldMk cId="2046828897" sldId="977"/>
            <ac:spMk id="20" creationId="{ECBC2B90-03CD-F098-F47D-7B1B45B77027}"/>
          </ac:spMkLst>
        </pc:spChg>
        <pc:picChg chg="del">
          <ac:chgData name="Schultz Mette - SLF" userId="ad93a571-de5f-482c-9127-50b850413d0d" providerId="ADAL" clId="{A0D5D6E1-FFE9-4289-B845-CA0887A8B68F}" dt="2023-06-29T12:46:47.734" v="27" actId="478"/>
          <ac:picMkLst>
            <pc:docMk/>
            <pc:sldMk cId="2046828897" sldId="977"/>
            <ac:picMk id="6" creationId="{A4B299B6-8B3F-DC81-AEF9-58FF32D5436F}"/>
          </ac:picMkLst>
        </pc:picChg>
        <pc:picChg chg="del">
          <ac:chgData name="Schultz Mette - SLF" userId="ad93a571-de5f-482c-9127-50b850413d0d" providerId="ADAL" clId="{A0D5D6E1-FFE9-4289-B845-CA0887A8B68F}" dt="2023-06-29T12:46:47.734" v="27" actId="478"/>
          <ac:picMkLst>
            <pc:docMk/>
            <pc:sldMk cId="2046828897" sldId="977"/>
            <ac:picMk id="7" creationId="{91F1D8FC-1878-B61A-D16E-EF5E1D861F1E}"/>
          </ac:picMkLst>
        </pc:picChg>
        <pc:picChg chg="del">
          <ac:chgData name="Schultz Mette - SLF" userId="ad93a571-de5f-482c-9127-50b850413d0d" providerId="ADAL" clId="{A0D5D6E1-FFE9-4289-B845-CA0887A8B68F}" dt="2023-06-29T12:46:49.384" v="28" actId="478"/>
          <ac:picMkLst>
            <pc:docMk/>
            <pc:sldMk cId="2046828897" sldId="977"/>
            <ac:picMk id="8" creationId="{AE3F8CDE-5724-A897-0497-840A2F4E7D4B}"/>
          </ac:picMkLst>
        </pc:picChg>
        <pc:picChg chg="del">
          <ac:chgData name="Schultz Mette - SLF" userId="ad93a571-de5f-482c-9127-50b850413d0d" providerId="ADAL" clId="{A0D5D6E1-FFE9-4289-B845-CA0887A8B68F}" dt="2023-06-29T12:46:47.734" v="27" actId="478"/>
          <ac:picMkLst>
            <pc:docMk/>
            <pc:sldMk cId="2046828897" sldId="977"/>
            <ac:picMk id="9" creationId="{914E3491-562E-B383-A5E1-2B515457F698}"/>
          </ac:picMkLst>
        </pc:picChg>
        <pc:picChg chg="del">
          <ac:chgData name="Schultz Mette - SLF" userId="ad93a571-de5f-482c-9127-50b850413d0d" providerId="ADAL" clId="{A0D5D6E1-FFE9-4289-B845-CA0887A8B68F}" dt="2023-06-29T12:46:47.734" v="27" actId="478"/>
          <ac:picMkLst>
            <pc:docMk/>
            <pc:sldMk cId="2046828897" sldId="977"/>
            <ac:picMk id="10" creationId="{5D7A07C4-641A-9500-0310-060436FE5D42}"/>
          </ac:picMkLst>
        </pc:picChg>
        <pc:picChg chg="del">
          <ac:chgData name="Schultz Mette - SLF" userId="ad93a571-de5f-482c-9127-50b850413d0d" providerId="ADAL" clId="{A0D5D6E1-FFE9-4289-B845-CA0887A8B68F}" dt="2023-06-29T12:46:47.734" v="27" actId="478"/>
          <ac:picMkLst>
            <pc:docMk/>
            <pc:sldMk cId="2046828897" sldId="977"/>
            <ac:picMk id="11" creationId="{75F89950-C324-DD6B-EACB-B90CDF4D3192}"/>
          </ac:picMkLst>
        </pc:picChg>
        <pc:picChg chg="del">
          <ac:chgData name="Schultz Mette - SLF" userId="ad93a571-de5f-482c-9127-50b850413d0d" providerId="ADAL" clId="{A0D5D6E1-FFE9-4289-B845-CA0887A8B68F}" dt="2023-06-29T12:46:47.734" v="27" actId="478"/>
          <ac:picMkLst>
            <pc:docMk/>
            <pc:sldMk cId="2046828897" sldId="977"/>
            <ac:picMk id="12" creationId="{23FA57CE-24E8-EA32-AEFB-47190E98EFED}"/>
          </ac:picMkLst>
        </pc:picChg>
        <pc:picChg chg="del">
          <ac:chgData name="Schultz Mette - SLF" userId="ad93a571-de5f-482c-9127-50b850413d0d" providerId="ADAL" clId="{A0D5D6E1-FFE9-4289-B845-CA0887A8B68F}" dt="2023-06-29T12:46:47.734" v="27" actId="478"/>
          <ac:picMkLst>
            <pc:docMk/>
            <pc:sldMk cId="2046828897" sldId="977"/>
            <ac:picMk id="14" creationId="{AB8380FA-D39D-C4D3-9F4F-C41152CBB405}"/>
          </ac:picMkLst>
        </pc:picChg>
        <pc:picChg chg="del">
          <ac:chgData name="Schultz Mette - SLF" userId="ad93a571-de5f-482c-9127-50b850413d0d" providerId="ADAL" clId="{A0D5D6E1-FFE9-4289-B845-CA0887A8B68F}" dt="2023-06-29T12:46:47.734" v="27" actId="478"/>
          <ac:picMkLst>
            <pc:docMk/>
            <pc:sldMk cId="2046828897" sldId="977"/>
            <ac:picMk id="15" creationId="{129AC6F6-F6B2-6C00-B1A5-6B764C52A401}"/>
          </ac:picMkLst>
        </pc:picChg>
        <pc:picChg chg="del">
          <ac:chgData name="Schultz Mette - SLF" userId="ad93a571-de5f-482c-9127-50b850413d0d" providerId="ADAL" clId="{A0D5D6E1-FFE9-4289-B845-CA0887A8B68F}" dt="2023-06-29T12:46:47.734" v="27" actId="478"/>
          <ac:picMkLst>
            <pc:docMk/>
            <pc:sldMk cId="2046828897" sldId="977"/>
            <ac:picMk id="16" creationId="{2E33BD3F-0382-4556-F109-36396B356B67}"/>
          </ac:picMkLst>
        </pc:picChg>
      </pc:sldChg>
      <pc:sldChg chg="addSp delSp modSp mod">
        <pc:chgData name="Schultz Mette - SLF" userId="ad93a571-de5f-482c-9127-50b850413d0d" providerId="ADAL" clId="{A0D5D6E1-FFE9-4289-B845-CA0887A8B68F}" dt="2023-06-29T12:51:33.412" v="62" actId="478"/>
        <pc:sldMkLst>
          <pc:docMk/>
          <pc:sldMk cId="4171944377" sldId="982"/>
        </pc:sldMkLst>
        <pc:spChg chg="del">
          <ac:chgData name="Schultz Mette - SLF" userId="ad93a571-de5f-482c-9127-50b850413d0d" providerId="ADAL" clId="{A0D5D6E1-FFE9-4289-B845-CA0887A8B68F}" dt="2023-06-29T12:51:33.412" v="62" actId="478"/>
          <ac:spMkLst>
            <pc:docMk/>
            <pc:sldMk cId="4171944377" sldId="982"/>
            <ac:spMk id="7" creationId="{4F2230D5-A9BA-833A-04D1-D47BF8135FC2}"/>
          </ac:spMkLst>
        </pc:spChg>
        <pc:picChg chg="add del mod modCrop">
          <ac:chgData name="Schultz Mette - SLF" userId="ad93a571-de5f-482c-9127-50b850413d0d" providerId="ADAL" clId="{A0D5D6E1-FFE9-4289-B845-CA0887A8B68F}" dt="2023-06-29T12:51:32.181" v="61" actId="478"/>
          <ac:picMkLst>
            <pc:docMk/>
            <pc:sldMk cId="4171944377" sldId="982"/>
            <ac:picMk id="2" creationId="{E24E8F90-2BFF-C1C0-170E-8536C2360DE1}"/>
          </ac:picMkLst>
        </pc:picChg>
        <pc:picChg chg="del">
          <ac:chgData name="Schultz Mette - SLF" userId="ad93a571-de5f-482c-9127-50b850413d0d" providerId="ADAL" clId="{A0D5D6E1-FFE9-4289-B845-CA0887A8B68F}" dt="2023-06-29T12:50:14.673" v="53" actId="478"/>
          <ac:picMkLst>
            <pc:docMk/>
            <pc:sldMk cId="4171944377" sldId="982"/>
            <ac:picMk id="6" creationId="{6C614E5F-A029-1B20-DFC8-EFBE958DC626}"/>
          </ac:picMkLst>
        </pc:picChg>
        <pc:picChg chg="del">
          <ac:chgData name="Schultz Mette - SLF" userId="ad93a571-de5f-482c-9127-50b850413d0d" providerId="ADAL" clId="{A0D5D6E1-FFE9-4289-B845-CA0887A8B68F}" dt="2023-06-29T12:50:16.784" v="54" actId="478"/>
          <ac:picMkLst>
            <pc:docMk/>
            <pc:sldMk cId="4171944377" sldId="982"/>
            <ac:picMk id="8" creationId="{B76B00F5-B4DE-B2AB-A1F6-561E0D3A17CF}"/>
          </ac:picMkLst>
        </pc:picChg>
      </pc:sldChg>
      <pc:sldChg chg="addSp delSp modSp mod">
        <pc:chgData name="Schultz Mette - SLF" userId="ad93a571-de5f-482c-9127-50b850413d0d" providerId="ADAL" clId="{A0D5D6E1-FFE9-4289-B845-CA0887A8B68F}" dt="2023-06-29T12:45:08.530" v="8" actId="1076"/>
        <pc:sldMkLst>
          <pc:docMk/>
          <pc:sldMk cId="3183507749" sldId="986"/>
        </pc:sldMkLst>
        <pc:spChg chg="topLvl">
          <ac:chgData name="Schultz Mette - SLF" userId="ad93a571-de5f-482c-9127-50b850413d0d" providerId="ADAL" clId="{A0D5D6E1-FFE9-4289-B845-CA0887A8B68F}" dt="2023-06-29T12:45:05.293" v="6" actId="478"/>
          <ac:spMkLst>
            <pc:docMk/>
            <pc:sldMk cId="3183507749" sldId="986"/>
            <ac:spMk id="5" creationId="{5C080A0B-41E9-E7E4-726B-706373FC9607}"/>
          </ac:spMkLst>
        </pc:spChg>
        <pc:grpChg chg="del">
          <ac:chgData name="Schultz Mette - SLF" userId="ad93a571-de5f-482c-9127-50b850413d0d" providerId="ADAL" clId="{A0D5D6E1-FFE9-4289-B845-CA0887A8B68F}" dt="2023-06-29T12:45:05.293" v="6" actId="478"/>
          <ac:grpSpMkLst>
            <pc:docMk/>
            <pc:sldMk cId="3183507749" sldId="986"/>
            <ac:grpSpMk id="4" creationId="{43B2D8A1-0A6A-C9D1-EA36-593A9183472B}"/>
          </ac:grpSpMkLst>
        </pc:grpChg>
        <pc:picChg chg="add mod">
          <ac:chgData name="Schultz Mette - SLF" userId="ad93a571-de5f-482c-9127-50b850413d0d" providerId="ADAL" clId="{A0D5D6E1-FFE9-4289-B845-CA0887A8B68F}" dt="2023-06-29T12:45:08.530" v="8" actId="1076"/>
          <ac:picMkLst>
            <pc:docMk/>
            <pc:sldMk cId="3183507749" sldId="986"/>
            <ac:picMk id="3" creationId="{35C443D2-F321-1890-B579-31FC8BE6B486}"/>
          </ac:picMkLst>
        </pc:picChg>
        <pc:picChg chg="del topLvl">
          <ac:chgData name="Schultz Mette - SLF" userId="ad93a571-de5f-482c-9127-50b850413d0d" providerId="ADAL" clId="{A0D5D6E1-FFE9-4289-B845-CA0887A8B68F}" dt="2023-06-29T12:45:05.293" v="6" actId="478"/>
          <ac:picMkLst>
            <pc:docMk/>
            <pc:sldMk cId="3183507749" sldId="986"/>
            <ac:picMk id="6" creationId="{94D86CB9-1258-38E6-2215-726BA29A545B}"/>
          </ac:picMkLst>
        </pc:picChg>
      </pc:sldChg>
      <pc:sldChg chg="delSp mod">
        <pc:chgData name="Schultz Mette - SLF" userId="ad93a571-de5f-482c-9127-50b850413d0d" providerId="ADAL" clId="{A0D5D6E1-FFE9-4289-B845-CA0887A8B68F}" dt="2023-06-29T12:45:13.832" v="9" actId="478"/>
        <pc:sldMkLst>
          <pc:docMk/>
          <pc:sldMk cId="2971482672" sldId="987"/>
        </pc:sldMkLst>
        <pc:picChg chg="del">
          <ac:chgData name="Schultz Mette - SLF" userId="ad93a571-de5f-482c-9127-50b850413d0d" providerId="ADAL" clId="{A0D5D6E1-FFE9-4289-B845-CA0887A8B68F}" dt="2023-06-29T12:45:13.832" v="9" actId="478"/>
          <ac:picMkLst>
            <pc:docMk/>
            <pc:sldMk cId="2971482672" sldId="987"/>
            <ac:picMk id="7" creationId="{836B5E4F-55A6-0ADB-0A82-94640359739C}"/>
          </ac:picMkLst>
        </pc:picChg>
      </pc:sldChg>
      <pc:sldChg chg="modSp mod">
        <pc:chgData name="Schultz Mette - SLF" userId="ad93a571-de5f-482c-9127-50b850413d0d" providerId="ADAL" clId="{A0D5D6E1-FFE9-4289-B845-CA0887A8B68F}" dt="2023-06-29T12:50:08.263" v="52" actId="1076"/>
        <pc:sldMkLst>
          <pc:docMk/>
          <pc:sldMk cId="269652940" sldId="989"/>
        </pc:sldMkLst>
        <pc:spChg chg="mod">
          <ac:chgData name="Schultz Mette - SLF" userId="ad93a571-de5f-482c-9127-50b850413d0d" providerId="ADAL" clId="{A0D5D6E1-FFE9-4289-B845-CA0887A8B68F}" dt="2023-06-29T12:50:08.263" v="52" actId="1076"/>
          <ac:spMkLst>
            <pc:docMk/>
            <pc:sldMk cId="269652940" sldId="989"/>
            <ac:spMk id="7" creationId="{53F06C63-C24E-7723-09CC-ADB12008BCDB}"/>
          </ac:spMkLst>
        </pc:spChg>
        <pc:cxnChg chg="mod">
          <ac:chgData name="Schultz Mette - SLF" userId="ad93a571-de5f-482c-9127-50b850413d0d" providerId="ADAL" clId="{A0D5D6E1-FFE9-4289-B845-CA0887A8B68F}" dt="2023-06-29T12:50:08.263" v="52" actId="1076"/>
          <ac:cxnSpMkLst>
            <pc:docMk/>
            <pc:sldMk cId="269652940" sldId="989"/>
            <ac:cxnSpMk id="6" creationId="{0DBCBBA3-48B9-A862-3958-9382D47CBEC2}"/>
          </ac:cxnSpMkLst>
        </pc:cxnChg>
      </pc:sldChg>
      <pc:sldChg chg="addSp delSp modSp mod">
        <pc:chgData name="Schultz Mette - SLF" userId="ad93a571-de5f-482c-9127-50b850413d0d" providerId="ADAL" clId="{A0D5D6E1-FFE9-4289-B845-CA0887A8B68F}" dt="2023-06-29T12:45:53.059" v="17" actId="1076"/>
        <pc:sldMkLst>
          <pc:docMk/>
          <pc:sldMk cId="4291810666" sldId="991"/>
        </pc:sldMkLst>
        <pc:spChg chg="topLvl">
          <ac:chgData name="Schultz Mette - SLF" userId="ad93a571-de5f-482c-9127-50b850413d0d" providerId="ADAL" clId="{A0D5D6E1-FFE9-4289-B845-CA0887A8B68F}" dt="2023-06-29T12:45:29.911" v="10" actId="478"/>
          <ac:spMkLst>
            <pc:docMk/>
            <pc:sldMk cId="4291810666" sldId="991"/>
            <ac:spMk id="12" creationId="{FD248365-4E9D-816F-71A5-56DEF3198962}"/>
          </ac:spMkLst>
        </pc:spChg>
        <pc:grpChg chg="del">
          <ac:chgData name="Schultz Mette - SLF" userId="ad93a571-de5f-482c-9127-50b850413d0d" providerId="ADAL" clId="{A0D5D6E1-FFE9-4289-B845-CA0887A8B68F}" dt="2023-06-29T12:45:29.911" v="10" actId="478"/>
          <ac:grpSpMkLst>
            <pc:docMk/>
            <pc:sldMk cId="4291810666" sldId="991"/>
            <ac:grpSpMk id="11" creationId="{BE427E54-E631-68FD-F561-CF412309EA9C}"/>
          </ac:grpSpMkLst>
        </pc:grpChg>
        <pc:picChg chg="add mod">
          <ac:chgData name="Schultz Mette - SLF" userId="ad93a571-de5f-482c-9127-50b850413d0d" providerId="ADAL" clId="{A0D5D6E1-FFE9-4289-B845-CA0887A8B68F}" dt="2023-06-29T12:45:53.059" v="17" actId="1076"/>
          <ac:picMkLst>
            <pc:docMk/>
            <pc:sldMk cId="4291810666" sldId="991"/>
            <ac:picMk id="2" creationId="{EC367369-B465-56FF-A30A-07AA80EA1D37}"/>
          </ac:picMkLst>
        </pc:picChg>
        <pc:picChg chg="del topLvl">
          <ac:chgData name="Schultz Mette - SLF" userId="ad93a571-de5f-482c-9127-50b850413d0d" providerId="ADAL" clId="{A0D5D6E1-FFE9-4289-B845-CA0887A8B68F}" dt="2023-06-29T12:45:29.911" v="10" actId="478"/>
          <ac:picMkLst>
            <pc:docMk/>
            <pc:sldMk cId="4291810666" sldId="991"/>
            <ac:picMk id="13" creationId="{88D941D0-0FA0-4B8C-8E57-F4CA07DE8220}"/>
          </ac:picMkLst>
        </pc:picChg>
      </pc:sldChg>
      <pc:sldChg chg="del">
        <pc:chgData name="Schultz Mette - SLF" userId="ad93a571-de5f-482c-9127-50b850413d0d" providerId="ADAL" clId="{A0D5D6E1-FFE9-4289-B845-CA0887A8B68F}" dt="2023-06-29T12:48:17.388" v="34" actId="47"/>
        <pc:sldMkLst>
          <pc:docMk/>
          <pc:sldMk cId="1815477315" sldId="992"/>
        </pc:sldMkLst>
      </pc:sldChg>
      <pc:sldChg chg="addSp delSp modSp new mod modNotesTx">
        <pc:chgData name="Schultz Mette - SLF" userId="ad93a571-de5f-482c-9127-50b850413d0d" providerId="ADAL" clId="{A0D5D6E1-FFE9-4289-B845-CA0887A8B68F}" dt="2023-06-29T12:48:58.776" v="48"/>
        <pc:sldMkLst>
          <pc:docMk/>
          <pc:sldMk cId="4210260853" sldId="993"/>
        </pc:sldMkLst>
        <pc:spChg chg="del">
          <ac:chgData name="Schultz Mette - SLF" userId="ad93a571-de5f-482c-9127-50b850413d0d" providerId="ADAL" clId="{A0D5D6E1-FFE9-4289-B845-CA0887A8B68F}" dt="2023-06-29T12:48:11.477" v="32" actId="478"/>
          <ac:spMkLst>
            <pc:docMk/>
            <pc:sldMk cId="4210260853" sldId="993"/>
            <ac:spMk id="2" creationId="{1A78FF75-6D7C-4E10-7A26-66610869B2E7}"/>
          </ac:spMkLst>
        </pc:spChg>
        <pc:spChg chg="del">
          <ac:chgData name="Schultz Mette - SLF" userId="ad93a571-de5f-482c-9127-50b850413d0d" providerId="ADAL" clId="{A0D5D6E1-FFE9-4289-B845-CA0887A8B68F}" dt="2023-06-29T12:48:11.477" v="32" actId="478"/>
          <ac:spMkLst>
            <pc:docMk/>
            <pc:sldMk cId="4210260853" sldId="993"/>
            <ac:spMk id="3" creationId="{C5D9819F-7448-4ABA-9898-D495B437B279}"/>
          </ac:spMkLst>
        </pc:spChg>
        <pc:spChg chg="add mod">
          <ac:chgData name="Schultz Mette - SLF" userId="ad93a571-de5f-482c-9127-50b850413d0d" providerId="ADAL" clId="{A0D5D6E1-FFE9-4289-B845-CA0887A8B68F}" dt="2023-06-29T12:48:12.165" v="33"/>
          <ac:spMkLst>
            <pc:docMk/>
            <pc:sldMk cId="4210260853" sldId="993"/>
            <ac:spMk id="4" creationId="{AD1892E8-7640-361E-44EE-B582A810EA7C}"/>
          </ac:spMkLst>
        </pc:spChg>
        <pc:spChg chg="add mod">
          <ac:chgData name="Schultz Mette - SLF" userId="ad93a571-de5f-482c-9127-50b850413d0d" providerId="ADAL" clId="{A0D5D6E1-FFE9-4289-B845-CA0887A8B68F}" dt="2023-06-29T12:48:12.165" v="33"/>
          <ac:spMkLst>
            <pc:docMk/>
            <pc:sldMk cId="4210260853" sldId="993"/>
            <ac:spMk id="5" creationId="{EF655FBA-D0C5-974A-924F-D94A72844FD3}"/>
          </ac:spMkLst>
        </pc:spChg>
        <pc:spChg chg="add mod">
          <ac:chgData name="Schultz Mette - SLF" userId="ad93a571-de5f-482c-9127-50b850413d0d" providerId="ADAL" clId="{A0D5D6E1-FFE9-4289-B845-CA0887A8B68F}" dt="2023-06-29T12:48:12.165" v="33"/>
          <ac:spMkLst>
            <pc:docMk/>
            <pc:sldMk cId="4210260853" sldId="993"/>
            <ac:spMk id="6" creationId="{273498DC-2B3E-99F5-4508-D7E23DEC42E3}"/>
          </ac:spMkLst>
        </pc:spChg>
        <pc:spChg chg="add mod">
          <ac:chgData name="Schultz Mette - SLF" userId="ad93a571-de5f-482c-9127-50b850413d0d" providerId="ADAL" clId="{A0D5D6E1-FFE9-4289-B845-CA0887A8B68F}" dt="2023-06-29T12:48:12.165" v="33"/>
          <ac:spMkLst>
            <pc:docMk/>
            <pc:sldMk cId="4210260853" sldId="993"/>
            <ac:spMk id="7" creationId="{0A844FF9-F92A-EB7F-77A2-E2FDE627AA93}"/>
          </ac:spMkLst>
        </pc:spChg>
        <pc:spChg chg="add mod">
          <ac:chgData name="Schultz Mette - SLF" userId="ad93a571-de5f-482c-9127-50b850413d0d" providerId="ADAL" clId="{A0D5D6E1-FFE9-4289-B845-CA0887A8B68F}" dt="2023-06-29T12:48:26.431" v="37" actId="1076"/>
          <ac:spMkLst>
            <pc:docMk/>
            <pc:sldMk cId="4210260853" sldId="993"/>
            <ac:spMk id="9" creationId="{9865557A-C1CB-ACC3-B473-55315B049066}"/>
          </ac:spMkLst>
        </pc:spChg>
        <pc:spChg chg="add mod">
          <ac:chgData name="Schultz Mette - SLF" userId="ad93a571-de5f-482c-9127-50b850413d0d" providerId="ADAL" clId="{A0D5D6E1-FFE9-4289-B845-CA0887A8B68F}" dt="2023-06-29T12:48:37.246" v="41" actId="1076"/>
          <ac:spMkLst>
            <pc:docMk/>
            <pc:sldMk cId="4210260853" sldId="993"/>
            <ac:spMk id="10" creationId="{963F15AA-0408-34F4-B7BF-D879B05FCF0A}"/>
          </ac:spMkLst>
        </pc:spChg>
        <pc:spChg chg="add mod">
          <ac:chgData name="Schultz Mette - SLF" userId="ad93a571-de5f-482c-9127-50b850413d0d" providerId="ADAL" clId="{A0D5D6E1-FFE9-4289-B845-CA0887A8B68F}" dt="2023-06-29T12:48:46.584" v="45" actId="14100"/>
          <ac:spMkLst>
            <pc:docMk/>
            <pc:sldMk cId="4210260853" sldId="993"/>
            <ac:spMk id="11" creationId="{1DC8CD35-5767-6E5D-7A31-9944E0625CC6}"/>
          </ac:spMkLst>
        </pc:spChg>
        <pc:picChg chg="add mod">
          <ac:chgData name="Schultz Mette - SLF" userId="ad93a571-de5f-482c-9127-50b850413d0d" providerId="ADAL" clId="{A0D5D6E1-FFE9-4289-B845-CA0887A8B68F}" dt="2023-06-29T12:48:12.165" v="33"/>
          <ac:picMkLst>
            <pc:docMk/>
            <pc:sldMk cId="4210260853" sldId="993"/>
            <ac:picMk id="8" creationId="{B2E6A2AD-1B98-79FD-FDE4-262E43A2FD5B}"/>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B34A907-EAA3-4700-AB73-3FDE7AD6B0F1}" type="datetimeFigureOut">
              <a:rPr lang="sv-SE" smtClean="0"/>
              <a:t>2024-12-05</a:t>
            </a:fld>
            <a:endParaRPr lang="sv-SE"/>
          </a:p>
        </p:txBody>
      </p:sp>
      <p:sp>
        <p:nvSpPr>
          <p:cNvPr id="4" name="Platshållare för sidfo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E534E5F-C909-488A-9CE0-60DFFFFC8DE7}" type="slidenum">
              <a:rPr lang="sv-SE" smtClean="0"/>
              <a:t>‹#›</a:t>
            </a:fld>
            <a:endParaRPr lang="sv-SE"/>
          </a:p>
        </p:txBody>
      </p:sp>
    </p:spTree>
    <p:extLst>
      <p:ext uri="{BB962C8B-B14F-4D97-AF65-F5344CB8AC3E}">
        <p14:creationId xmlns:p14="http://schemas.microsoft.com/office/powerpoint/2010/main" val="13554975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1ACDDA-ECDF-441D-AA30-F627962CB67D}" type="datetimeFigureOut">
              <a:rPr lang="sv-SE" smtClean="0"/>
              <a:t>2024-12-05</a:t>
            </a:fld>
            <a:endParaRPr lang="sv-SE"/>
          </a:p>
        </p:txBody>
      </p:sp>
      <p:sp>
        <p:nvSpPr>
          <p:cNvPr id="4" name="Platshållare för bildobjekt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885D1D-61DE-406F-8114-F47C63AA3126}" type="slidenum">
              <a:rPr lang="sv-SE" smtClean="0"/>
              <a:t>‹#›</a:t>
            </a:fld>
            <a:endParaRPr lang="sv-SE"/>
          </a:p>
        </p:txBody>
      </p:sp>
    </p:spTree>
    <p:extLst>
      <p:ext uri="{BB962C8B-B14F-4D97-AF65-F5344CB8AC3E}">
        <p14:creationId xmlns:p14="http://schemas.microsoft.com/office/powerpoint/2010/main" val="3721876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00000"/>
              </a:lnSpc>
            </a:pPr>
            <a:r>
              <a:rPr lang="sv-SE" sz="1200" i="0" dirty="0">
                <a:solidFill>
                  <a:srgbClr val="0070C0"/>
                </a:solidFill>
                <a:latin typeface="Arial" panose="020B0604020202020204" pitchFamily="34" charset="0"/>
                <a:cs typeface="Arial" panose="020B0604020202020204" pitchFamily="34" charset="0"/>
              </a:rPr>
              <a:t>Detta är ett stöd är för dig som ska driva arbetet med att </a:t>
            </a:r>
            <a:r>
              <a:rPr lang="sv-SE" sz="1200" i="0" dirty="0" err="1">
                <a:solidFill>
                  <a:srgbClr val="0070C0"/>
                </a:solidFill>
                <a:latin typeface="Arial" panose="020B0604020202020204" pitchFamily="34" charset="0"/>
                <a:cs typeface="Arial" panose="020B0604020202020204" pitchFamily="34" charset="0"/>
              </a:rPr>
              <a:t>verksamhetsplanera</a:t>
            </a:r>
            <a:r>
              <a:rPr lang="sv-SE" sz="1200" i="0" dirty="0">
                <a:solidFill>
                  <a:srgbClr val="0070C0"/>
                </a:solidFill>
                <a:latin typeface="Arial" panose="020B0604020202020204" pitchFamily="34" charset="0"/>
                <a:cs typeface="Arial" panose="020B0604020202020204" pitchFamily="34" charset="0"/>
              </a:rPr>
              <a:t> i din verksamhet. Vi har delat upp arbetet i fyra steg.</a:t>
            </a:r>
          </a:p>
          <a:p>
            <a:pPr>
              <a:lnSpc>
                <a:spcPct val="100000"/>
              </a:lnSpc>
            </a:pPr>
            <a:endParaRPr lang="sv-SE" sz="1200" i="0" dirty="0">
              <a:solidFill>
                <a:srgbClr val="0070C0"/>
              </a:solidFill>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Tx/>
              <a:buAutoNum type="arabicParenR"/>
              <a:tabLst/>
              <a:defRPr/>
            </a:pPr>
            <a:r>
              <a:rPr lang="sv-SE" sz="1200" dirty="0">
                <a:solidFill>
                  <a:schemeClr val="bg1"/>
                </a:solidFill>
                <a:latin typeface="Arial" panose="020B0604020202020204" pitchFamily="34" charset="0"/>
                <a:cs typeface="Arial" panose="020B0604020202020204" pitchFamily="34" charset="0"/>
              </a:rPr>
              <a:t>Läs </a:t>
            </a:r>
            <a:r>
              <a:rPr lang="sv-SE" sz="1200" b="1" dirty="0">
                <a:solidFill>
                  <a:schemeClr val="bg1"/>
                </a:solidFill>
                <a:latin typeface="Arial" panose="020B0604020202020204" pitchFamily="34" charset="0"/>
                <a:cs typeface="Arial" panose="020B0604020202020204" pitchFamily="34" charset="0"/>
              </a:rPr>
              <a:t>förvaltnings verksamhetsplan </a:t>
            </a:r>
            <a:r>
              <a:rPr lang="sv-SE" sz="1200" b="0" dirty="0">
                <a:solidFill>
                  <a:schemeClr val="bg1"/>
                </a:solidFill>
                <a:latin typeface="Arial" panose="020B0604020202020204" pitchFamily="34" charset="0"/>
                <a:cs typeface="Arial" panose="020B0604020202020204" pitchFamily="34" charset="0"/>
              </a:rPr>
              <a:t>och ta del av </a:t>
            </a:r>
            <a:r>
              <a:rPr lang="sv-SE" sz="1200" b="1" dirty="0">
                <a:solidFill>
                  <a:schemeClr val="bg1"/>
                </a:solidFill>
                <a:latin typeface="Arial" panose="020B0604020202020204" pitchFamily="34" charset="0"/>
                <a:cs typeface="Arial" panose="020B0604020202020204" pitchFamily="34" charset="0"/>
              </a:rPr>
              <a:t>övergripande prioriteringar</a:t>
            </a:r>
          </a:p>
          <a:p>
            <a:pPr marL="342900" marR="0" lvl="0" indent="-342900" algn="l" defTabSz="914400" rtl="0" eaLnBrk="1" fontAlgn="auto" latinLnBrk="0" hangingPunct="1">
              <a:lnSpc>
                <a:spcPct val="100000"/>
              </a:lnSpc>
              <a:spcBef>
                <a:spcPts val="0"/>
              </a:spcBef>
              <a:spcAft>
                <a:spcPts val="0"/>
              </a:spcAft>
              <a:buClrTx/>
              <a:buSzTx/>
              <a:buFontTx/>
              <a:buAutoNum type="arabicParenR"/>
              <a:tabLst/>
              <a:defRPr/>
            </a:pPr>
            <a:r>
              <a:rPr lang="sv-SE" sz="1200" dirty="0">
                <a:solidFill>
                  <a:schemeClr val="bg1"/>
                </a:solidFill>
                <a:latin typeface="Arial" panose="020B0604020202020204" pitchFamily="34" charset="0"/>
                <a:cs typeface="Arial" panose="020B0604020202020204" pitchFamily="34" charset="0"/>
              </a:rPr>
              <a:t>Se över </a:t>
            </a:r>
            <a:r>
              <a:rPr lang="sv-SE" sz="1200" b="1" dirty="0">
                <a:solidFill>
                  <a:schemeClr val="bg1"/>
                </a:solidFill>
                <a:latin typeface="Arial" panose="020B0604020202020204" pitchFamily="34" charset="0"/>
                <a:cs typeface="Arial" panose="020B0604020202020204" pitchFamily="34" charset="0"/>
              </a:rPr>
              <a:t>verksamhetens uppdrag</a:t>
            </a:r>
          </a:p>
          <a:p>
            <a:pPr marL="342900" marR="0" lvl="0" indent="-342900" algn="l" defTabSz="914400" rtl="0" eaLnBrk="1" fontAlgn="auto" latinLnBrk="0" hangingPunct="1">
              <a:lnSpc>
                <a:spcPct val="100000"/>
              </a:lnSpc>
              <a:spcBef>
                <a:spcPts val="0"/>
              </a:spcBef>
              <a:spcAft>
                <a:spcPts val="0"/>
              </a:spcAft>
              <a:buClrTx/>
              <a:buSzTx/>
              <a:buFontTx/>
              <a:buAutoNum type="arabicParenR"/>
              <a:tabLst/>
              <a:defRPr/>
            </a:pPr>
            <a:r>
              <a:rPr lang="sv-SE" sz="1200" dirty="0">
                <a:solidFill>
                  <a:schemeClr val="bg1"/>
                </a:solidFill>
                <a:latin typeface="Arial" panose="020B0604020202020204" pitchFamily="34" charset="0"/>
                <a:cs typeface="Arial" panose="020B0604020202020204" pitchFamily="34" charset="0"/>
              </a:rPr>
              <a:t>Skapa en </a:t>
            </a:r>
            <a:r>
              <a:rPr lang="sv-SE" sz="1200" b="1" dirty="0">
                <a:solidFill>
                  <a:schemeClr val="bg1"/>
                </a:solidFill>
                <a:latin typeface="Arial" panose="020B0604020202020204" pitchFamily="34" charset="0"/>
                <a:cs typeface="Arial" panose="020B0604020202020204" pitchFamily="34" charset="0"/>
              </a:rPr>
              <a:t>gemensam bild av nuläget</a:t>
            </a:r>
          </a:p>
          <a:p>
            <a:pPr marL="342900" marR="0" lvl="0" indent="-342900" algn="l" defTabSz="914400" rtl="0" eaLnBrk="1" fontAlgn="auto" latinLnBrk="0" hangingPunct="1">
              <a:lnSpc>
                <a:spcPct val="100000"/>
              </a:lnSpc>
              <a:spcBef>
                <a:spcPts val="0"/>
              </a:spcBef>
              <a:spcAft>
                <a:spcPts val="0"/>
              </a:spcAft>
              <a:buClrTx/>
              <a:buSzTx/>
              <a:buFontTx/>
              <a:buAutoNum type="arabicParenR"/>
              <a:tabLst/>
              <a:defRPr/>
            </a:pPr>
            <a:r>
              <a:rPr lang="sv-SE" sz="1200" b="0" dirty="0">
                <a:solidFill>
                  <a:schemeClr val="bg1"/>
                </a:solidFill>
                <a:cs typeface="Arial" panose="020B0604020202020204" pitchFamily="34" charset="0"/>
              </a:rPr>
              <a:t>Identifiera och </a:t>
            </a:r>
            <a:r>
              <a:rPr lang="sv-SE" sz="1200" b="1" dirty="0">
                <a:solidFill>
                  <a:schemeClr val="bg1"/>
                </a:solidFill>
                <a:cs typeface="Arial" panose="020B0604020202020204" pitchFamily="34" charset="0"/>
              </a:rPr>
              <a:t>formulera prioriteringar </a:t>
            </a:r>
            <a:r>
              <a:rPr lang="sv-SE" sz="1200" b="0" dirty="0">
                <a:solidFill>
                  <a:schemeClr val="bg1"/>
                </a:solidFill>
                <a:cs typeface="Arial" panose="020B0604020202020204" pitchFamily="34" charset="0"/>
              </a:rPr>
              <a:t>för verksamheten</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0" dirty="0">
                <a:solidFill>
                  <a:schemeClr val="bg1"/>
                </a:solidFill>
                <a:latin typeface="Arial" panose="020B0604020202020204" pitchFamily="34" charset="0"/>
                <a:cs typeface="Arial" panose="020B0604020202020204" pitchFamily="34" charset="0"/>
              </a:rPr>
              <a:t> </a:t>
            </a:r>
          </a:p>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1</a:t>
            </a:fld>
            <a:endParaRPr lang="sv-SE"/>
          </a:p>
        </p:txBody>
      </p:sp>
    </p:spTree>
    <p:extLst>
      <p:ext uri="{BB962C8B-B14F-4D97-AF65-F5344CB8AC3E}">
        <p14:creationId xmlns:p14="http://schemas.microsoft.com/office/powerpoint/2010/main" val="39959434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i="0" dirty="0">
                <a:solidFill>
                  <a:srgbClr val="0070C0"/>
                </a:solidFill>
                <a:cs typeface="Arial" panose="020B0604020202020204" pitchFamily="34" charset="0"/>
              </a:rPr>
              <a:t>I materialet använder vi begreppet ”de vi finns till för”. Vid behov kan du ersätta det med ett ord som passar er verksamhet, till exempel elever, klienter, äldre, kunder, invånare eller brukare.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latin typeface="Arial" panose="020B0604020202020204" pitchFamily="34" charset="0"/>
                <a:cs typeface="Arial" panose="020B0604020202020204" pitchFamily="34" charset="0"/>
              </a:rPr>
              <a:t>I denna presentation utgår vi från att ni som grupp redan har en gemensam förståelse för Helsingborgs stads koncept för verksamhetsstyrning.</a:t>
            </a:r>
          </a:p>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2</a:t>
            </a:fld>
            <a:endParaRPr lang="sv-SE"/>
          </a:p>
        </p:txBody>
      </p:sp>
    </p:spTree>
    <p:extLst>
      <p:ext uri="{BB962C8B-B14F-4D97-AF65-F5344CB8AC3E}">
        <p14:creationId xmlns:p14="http://schemas.microsoft.com/office/powerpoint/2010/main" val="2379472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a:solidFill>
                  <a:schemeClr val="tx1"/>
                </a:solidFill>
                <a:effectLst/>
                <a:latin typeface="+mn-lt"/>
                <a:ea typeface="+mn-ea"/>
                <a:cs typeface="+mn-cs"/>
              </a:rPr>
              <a:t>Förvaltningens verksamhetsplan tas fram årligen utifrån nämndens uppdrag, inriktning och mål samt ekonomiska förutsättningar och förvaltningens nulägesanalys.</a:t>
            </a:r>
          </a:p>
          <a:p>
            <a:endParaRPr lang="sv-SE"/>
          </a:p>
        </p:txBody>
      </p:sp>
      <p:sp>
        <p:nvSpPr>
          <p:cNvPr id="4" name="Platshållare för bildnummer 3"/>
          <p:cNvSpPr>
            <a:spLocks noGrp="1"/>
          </p:cNvSpPr>
          <p:nvPr>
            <p:ph type="sldNum" sz="quarter" idx="5"/>
          </p:nvPr>
        </p:nvSpPr>
        <p:spPr/>
        <p:txBody>
          <a:bodyPr/>
          <a:lstStyle/>
          <a:p>
            <a:fld id="{1A885D1D-61DE-406F-8114-F47C63AA3126}" type="slidenum">
              <a:rPr lang="sv-SE" smtClean="0"/>
              <a:t>3</a:t>
            </a:fld>
            <a:endParaRPr lang="sv-SE"/>
          </a:p>
        </p:txBody>
      </p:sp>
    </p:spTree>
    <p:extLst>
      <p:ext uri="{BB962C8B-B14F-4D97-AF65-F5344CB8AC3E}">
        <p14:creationId xmlns:p14="http://schemas.microsoft.com/office/powerpoint/2010/main" val="42303254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Med helhetssyn menar</a:t>
            </a:r>
            <a:r>
              <a:rPr lang="sv-SE" baseline="0" dirty="0"/>
              <a:t> vi att vi ser på något eller någon från ett brett perspektiv, vi tar hänsyn till alla aspekter som påverkar situationen. Varje enskild verksamhet är en del i ett större sammanhang och vi samarbetar över organisationsgränser för att skapa största möjliga värde för de vi finns till för - även när vi upplever att frågan ligger utanför vår verksamhets egentliga ansvarsområde.</a:t>
            </a:r>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4</a:t>
            </a:fld>
            <a:endParaRPr lang="sv-SE"/>
          </a:p>
        </p:txBody>
      </p:sp>
    </p:spTree>
    <p:extLst>
      <p:ext uri="{BB962C8B-B14F-4D97-AF65-F5344CB8AC3E}">
        <p14:creationId xmlns:p14="http://schemas.microsoft.com/office/powerpoint/2010/main" val="9857324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lnSpc>
                <a:spcPct val="100000"/>
              </a:lnSpc>
              <a:buNone/>
            </a:pPr>
            <a:r>
              <a:rPr lang="sv-SE" sz="2400" i="0" dirty="0">
                <a:solidFill>
                  <a:schemeClr val="bg1"/>
                </a:solidFill>
                <a:latin typeface="Arial" panose="020B0604020202020204" pitchFamily="34" charset="0"/>
                <a:cs typeface="Arial" panose="020B0604020202020204" pitchFamily="34" charset="0"/>
              </a:rPr>
              <a:t>Om verksamheten har ett formulerat uppdrag</a:t>
            </a:r>
          </a:p>
          <a:p>
            <a:pPr lvl="1">
              <a:lnSpc>
                <a:spcPct val="100000"/>
              </a:lnSpc>
            </a:pPr>
            <a:r>
              <a:rPr lang="sv-SE" sz="2000" i="0" dirty="0">
                <a:solidFill>
                  <a:schemeClr val="bg1"/>
                </a:solidFill>
                <a:latin typeface="Arial" panose="020B0604020202020204" pitchFamily="34" charset="0"/>
                <a:cs typeface="Arial" panose="020B0604020202020204" pitchFamily="34" charset="0"/>
              </a:rPr>
              <a:t>Diskutera i gruppen: Stämmer det fortfarande? Är vi överens om att uppdraget är tydligt och att</a:t>
            </a:r>
            <a:r>
              <a:rPr lang="sv-SE" sz="2000" i="0" baseline="0" dirty="0">
                <a:solidFill>
                  <a:schemeClr val="bg1"/>
                </a:solidFill>
                <a:latin typeface="Arial" panose="020B0604020202020204" pitchFamily="34" charset="0"/>
                <a:cs typeface="Arial" panose="020B0604020202020204" pitchFamily="34" charset="0"/>
              </a:rPr>
              <a:t> det hjälper oss att arbeta smartare tillsammans</a:t>
            </a:r>
            <a:r>
              <a:rPr lang="sv-SE" sz="2000" i="0" dirty="0">
                <a:solidFill>
                  <a:schemeClr val="bg1"/>
                </a:solidFill>
                <a:latin typeface="Arial" panose="020B0604020202020204" pitchFamily="34" charset="0"/>
                <a:cs typeface="Arial" panose="020B0604020202020204" pitchFamily="34" charset="0"/>
              </a:rPr>
              <a:t>? </a:t>
            </a:r>
          </a:p>
          <a:p>
            <a:pPr lvl="1">
              <a:lnSpc>
                <a:spcPct val="100000"/>
              </a:lnSpc>
            </a:pPr>
            <a:r>
              <a:rPr lang="sv-SE" sz="2000" i="0" dirty="0">
                <a:solidFill>
                  <a:schemeClr val="bg1"/>
                </a:solidFill>
                <a:latin typeface="Arial" panose="020B0604020202020204" pitchFamily="34" charset="0"/>
                <a:cs typeface="Arial" panose="020B0604020202020204" pitchFamily="34" charset="0"/>
              </a:rPr>
              <a:t>Stäm även</a:t>
            </a:r>
            <a:r>
              <a:rPr lang="sv-SE" sz="2000" i="0" baseline="0" dirty="0">
                <a:solidFill>
                  <a:schemeClr val="bg1"/>
                </a:solidFill>
                <a:latin typeface="Arial" panose="020B0604020202020204" pitchFamily="34" charset="0"/>
                <a:cs typeface="Arial" panose="020B0604020202020204" pitchFamily="34" charset="0"/>
              </a:rPr>
              <a:t> av u</a:t>
            </a:r>
            <a:r>
              <a:rPr lang="sv-SE" sz="2000" i="0" dirty="0">
                <a:solidFill>
                  <a:schemeClr val="bg1"/>
                </a:solidFill>
                <a:latin typeface="Arial" panose="020B0604020202020204" pitchFamily="34" charset="0"/>
                <a:cs typeface="Arial" panose="020B0604020202020204" pitchFamily="34" charset="0"/>
              </a:rPr>
              <a:t>ppdraget med överordnad chef och eventuell ledningsgrupp</a:t>
            </a:r>
          </a:p>
          <a:p>
            <a:pPr lvl="1">
              <a:lnSpc>
                <a:spcPct val="100000"/>
              </a:lnSpc>
            </a:pPr>
            <a:endParaRPr lang="sv-SE" sz="2000" i="0" dirty="0">
              <a:solidFill>
                <a:schemeClr val="bg1"/>
              </a:solidFill>
              <a:latin typeface="Arial" panose="020B0604020202020204" pitchFamily="34" charset="0"/>
              <a:cs typeface="Arial" panose="020B0604020202020204" pitchFamily="34" charset="0"/>
            </a:endParaRPr>
          </a:p>
          <a:p>
            <a:pPr marL="0" indent="0">
              <a:lnSpc>
                <a:spcPct val="100000"/>
              </a:lnSpc>
              <a:buNone/>
            </a:pPr>
            <a:r>
              <a:rPr lang="sv-SE" sz="2400" i="0" dirty="0">
                <a:solidFill>
                  <a:schemeClr val="bg1"/>
                </a:solidFill>
                <a:latin typeface="Arial" panose="020B0604020202020204" pitchFamily="34" charset="0"/>
                <a:cs typeface="Arial" panose="020B0604020202020204" pitchFamily="34" charset="0"/>
              </a:rPr>
              <a:t>Om verksamheten inte har ett formulerat uppdrag </a:t>
            </a:r>
          </a:p>
          <a:p>
            <a:pPr lvl="1">
              <a:lnSpc>
                <a:spcPct val="100000"/>
              </a:lnSpc>
            </a:pPr>
            <a:r>
              <a:rPr lang="sv-SE" sz="2000" i="0" dirty="0">
                <a:solidFill>
                  <a:schemeClr val="bg1"/>
                </a:solidFill>
                <a:latin typeface="Arial" panose="020B0604020202020204" pitchFamily="34" charset="0"/>
                <a:cs typeface="Arial" panose="020B0604020202020204" pitchFamily="34" charset="0"/>
              </a:rPr>
              <a:t>Utgå från nästa bild i denna presentation.</a:t>
            </a:r>
          </a:p>
          <a:p>
            <a:pPr lvl="1">
              <a:lnSpc>
                <a:spcPct val="100000"/>
              </a:lnSpc>
            </a:pPr>
            <a:r>
              <a:rPr lang="sv-SE" sz="2000" i="0" dirty="0">
                <a:solidFill>
                  <a:schemeClr val="bg1"/>
                </a:solidFill>
                <a:latin typeface="Arial" panose="020B0604020202020204" pitchFamily="34" charset="0"/>
                <a:cs typeface="Arial" panose="020B0604020202020204" pitchFamily="34" charset="0"/>
              </a:rPr>
              <a:t>Redigera och visa presentationen och diskutera frågeställningarna.</a:t>
            </a:r>
          </a:p>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8</a:t>
            </a:fld>
            <a:endParaRPr lang="sv-SE"/>
          </a:p>
        </p:txBody>
      </p:sp>
    </p:spTree>
    <p:extLst>
      <p:ext uri="{BB962C8B-B14F-4D97-AF65-F5344CB8AC3E}">
        <p14:creationId xmlns:p14="http://schemas.microsoft.com/office/powerpoint/2010/main" val="18533232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lnSpc>
                <a:spcPct val="100000"/>
              </a:lnSpc>
              <a:buNone/>
            </a:pPr>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9</a:t>
            </a:fld>
            <a:endParaRPr lang="sv-SE"/>
          </a:p>
        </p:txBody>
      </p:sp>
    </p:spTree>
    <p:extLst>
      <p:ext uri="{BB962C8B-B14F-4D97-AF65-F5344CB8AC3E}">
        <p14:creationId xmlns:p14="http://schemas.microsoft.com/office/powerpoint/2010/main" val="5729713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14</a:t>
            </a:fld>
            <a:endParaRPr lang="sv-SE"/>
          </a:p>
        </p:txBody>
      </p:sp>
    </p:spTree>
    <p:extLst>
      <p:ext uri="{BB962C8B-B14F-4D97-AF65-F5344CB8AC3E}">
        <p14:creationId xmlns:p14="http://schemas.microsoft.com/office/powerpoint/2010/main" val="203865352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2.jpeg"/><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4.emf"/><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4.emf"/><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4.emf"/><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9.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5.emf"/><Relationship Id="rId1" Type="http://schemas.openxmlformats.org/officeDocument/2006/relationships/slideMaster" Target="../slideMasters/slideMaster9.xml"/></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4.emf"/><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6.emf"/><Relationship Id="rId1" Type="http://schemas.openxmlformats.org/officeDocument/2006/relationships/slideMaster" Target="../slideMasters/slideMaster9.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9.xml"/></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3.emf"/><Relationship Id="rId1" Type="http://schemas.openxmlformats.org/officeDocument/2006/relationships/slideMaster" Target="../slideMasters/slideMaster9.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9.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1.emf"/><Relationship Id="rId1" Type="http://schemas.openxmlformats.org/officeDocument/2006/relationships/slideMaster" Target="../slideMasters/slideMaster9.xml"/></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1.emf"/><Relationship Id="rId1" Type="http://schemas.openxmlformats.org/officeDocument/2006/relationships/slideMaster" Target="../slideMasters/slideMaster9.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9.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9.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9.xml"/></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Master" Target="../slideMasters/slideMaster9.xml"/><Relationship Id="rId6" Type="http://schemas.openxmlformats.org/officeDocument/2006/relationships/image" Target="../media/image19.emf"/><Relationship Id="rId5" Type="http://schemas.openxmlformats.org/officeDocument/2006/relationships/image" Target="../media/image18.emf"/><Relationship Id="rId4" Type="http://schemas.openxmlformats.org/officeDocument/2006/relationships/image" Target="../media/image17.emf"/></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9.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9.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9.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9.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9.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9.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9.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9.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9.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9.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9.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9.xml"/></Relationships>
</file>

<file path=ppt/slideLayouts/_rels/slideLayout15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Master" Target="../slideMasters/slideMaster9.xml"/></Relationships>
</file>

<file path=ppt/slideLayouts/_rels/slideLayout155.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Master" Target="../slideMasters/slideMaster9.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9.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3C03C412-E5E0-E79A-BF43-C55DA58A8547}"/>
              </a:ext>
            </a:extLst>
          </p:cNvPr>
          <p:cNvSpPr/>
          <p:nvPr userDrawn="1"/>
        </p:nvSpPr>
        <p:spPr>
          <a:xfrm>
            <a:off x="10768800" y="295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2961000"/>
            <a:ext cx="936000"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tx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p:txBody>
      </p:sp>
    </p:spTree>
    <p:extLst>
      <p:ext uri="{BB962C8B-B14F-4D97-AF65-F5344CB8AC3E}">
        <p14:creationId xmlns:p14="http://schemas.microsoft.com/office/powerpoint/2010/main" val="1564177235"/>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2961000"/>
            <a:ext cx="936000" cy="936000"/>
          </a:xfrm>
          <a:prstGeom prst="rect">
            <a:avLst/>
          </a:prstGeom>
        </p:spPr>
      </p:pic>
    </p:spTree>
    <p:extLst>
      <p:ext uri="{BB962C8B-B14F-4D97-AF65-F5344CB8AC3E}">
        <p14:creationId xmlns:p14="http://schemas.microsoft.com/office/powerpoint/2010/main" val="3232331309"/>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1255813"/>
            <a:ext cx="936000" cy="936000"/>
          </a:xfrm>
          <a:prstGeom prst="rect">
            <a:avLst/>
          </a:prstGeom>
        </p:spPr>
      </p:pic>
    </p:spTree>
    <p:extLst>
      <p:ext uri="{BB962C8B-B14F-4D97-AF65-F5344CB8AC3E}">
        <p14:creationId xmlns:p14="http://schemas.microsoft.com/office/powerpoint/2010/main" val="227293283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2070468600"/>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315963144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203558717"/>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3625749604"/>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1210019927"/>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Tree>
    <p:extLst>
      <p:ext uri="{BB962C8B-B14F-4D97-AF65-F5344CB8AC3E}">
        <p14:creationId xmlns:p14="http://schemas.microsoft.com/office/powerpoint/2010/main" val="296115112"/>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2741CD61-46B5-4EC0-6372-56E0193FDFFA}"/>
              </a:ext>
            </a:extLst>
          </p:cNvPr>
          <p:cNvSpPr/>
          <p:nvPr userDrawn="1"/>
        </p:nvSpPr>
        <p:spPr>
          <a:xfrm>
            <a:off x="10768800" y="547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tx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2448309671"/>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182944427"/>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807BC12F-692E-C6EC-7ED9-B6552DA150D5}"/>
              </a:ext>
            </a:extLst>
          </p:cNvPr>
          <p:cNvSpPr/>
          <p:nvPr userDrawn="1"/>
        </p:nvSpPr>
        <p:spPr>
          <a:xfrm>
            <a:off x="10768800" y="547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tx1"/>
                </a:solidFill>
                <a:latin typeface="+mj-lt"/>
              </a:defRPr>
            </a:lvl1pPr>
          </a:lstStyle>
          <a:p>
            <a:r>
              <a:rPr lang="sv-SE"/>
              <a:t>Klicka på ikonen för att lägga till en bild</a:t>
            </a:r>
          </a:p>
        </p:txBody>
      </p:sp>
    </p:spTree>
    <p:extLst>
      <p:ext uri="{BB962C8B-B14F-4D97-AF65-F5344CB8AC3E}">
        <p14:creationId xmlns:p14="http://schemas.microsoft.com/office/powerpoint/2010/main" val="398875357"/>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EABD02C8-03A3-8AFE-D8A0-966C11C8343F}"/>
              </a:ext>
            </a:extLst>
          </p:cNvPr>
          <p:cNvSpPr/>
          <p:nvPr userDrawn="1"/>
        </p:nvSpPr>
        <p:spPr>
          <a:xfrm>
            <a:off x="10768800" y="295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2961000"/>
            <a:ext cx="935480"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337137717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2961000"/>
            <a:ext cx="935480" cy="936000"/>
          </a:xfrm>
          <a:prstGeom prst="rect">
            <a:avLst/>
          </a:prstGeom>
        </p:spPr>
      </p:pic>
    </p:spTree>
    <p:extLst>
      <p:ext uri="{BB962C8B-B14F-4D97-AF65-F5344CB8AC3E}">
        <p14:creationId xmlns:p14="http://schemas.microsoft.com/office/powerpoint/2010/main" val="2566154549"/>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1255813"/>
            <a:ext cx="935480" cy="936000"/>
          </a:xfrm>
          <a:prstGeom prst="rect">
            <a:avLst/>
          </a:prstGeom>
        </p:spPr>
      </p:pic>
    </p:spTree>
    <p:extLst>
      <p:ext uri="{BB962C8B-B14F-4D97-AF65-F5344CB8AC3E}">
        <p14:creationId xmlns:p14="http://schemas.microsoft.com/office/powerpoint/2010/main" val="2142489920"/>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432233153"/>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890257247"/>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3937397285"/>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2162792511"/>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1583641357"/>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Tree>
    <p:extLst>
      <p:ext uri="{BB962C8B-B14F-4D97-AF65-F5344CB8AC3E}">
        <p14:creationId xmlns:p14="http://schemas.microsoft.com/office/powerpoint/2010/main" val="611435136"/>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97EC2C2B-6B04-19F7-0998-92E1897676E1}"/>
              </a:ext>
            </a:extLst>
          </p:cNvPr>
          <p:cNvSpPr/>
          <p:nvPr userDrawn="1"/>
        </p:nvSpPr>
        <p:spPr>
          <a:xfrm>
            <a:off x="10768800" y="547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2987843293"/>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3255089042"/>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90FB093E-D9BE-A64C-7F32-26C182FC55C2}"/>
              </a:ext>
            </a:extLst>
          </p:cNvPr>
          <p:cNvSpPr/>
          <p:nvPr userDrawn="1"/>
        </p:nvSpPr>
        <p:spPr>
          <a:xfrm>
            <a:off x="10768800" y="547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3974753220"/>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E988D454-77BB-347D-11EC-1BB11729F0D8}"/>
              </a:ext>
            </a:extLst>
          </p:cNvPr>
          <p:cNvSpPr/>
          <p:nvPr userDrawn="1"/>
        </p:nvSpPr>
        <p:spPr>
          <a:xfrm>
            <a:off x="10768800" y="295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2343601644"/>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Tree>
    <p:extLst>
      <p:ext uri="{BB962C8B-B14F-4D97-AF65-F5344CB8AC3E}">
        <p14:creationId xmlns:p14="http://schemas.microsoft.com/office/powerpoint/2010/main" val="2755566021"/>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1255813"/>
            <a:ext cx="935223" cy="936000"/>
          </a:xfrm>
          <a:prstGeom prst="rect">
            <a:avLst/>
          </a:prstGeom>
        </p:spPr>
      </p:pic>
    </p:spTree>
    <p:extLst>
      <p:ext uri="{BB962C8B-B14F-4D97-AF65-F5344CB8AC3E}">
        <p14:creationId xmlns:p14="http://schemas.microsoft.com/office/powerpoint/2010/main" val="1769562236"/>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4208105684"/>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3778831563"/>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1709063254"/>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648902985"/>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381529586"/>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Tree>
    <p:extLst>
      <p:ext uri="{BB962C8B-B14F-4D97-AF65-F5344CB8AC3E}">
        <p14:creationId xmlns:p14="http://schemas.microsoft.com/office/powerpoint/2010/main" val="1529865228"/>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AC383C6-796B-F29D-7137-55C9EC0376F6}"/>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3270172018"/>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1931608280"/>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4E6DAF0A-6B85-A239-49DF-C17884E0DEC3}"/>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496734606"/>
      </p:ext>
    </p:extLst>
  </p:cSld>
  <p:clrMapOvr>
    <a:masterClrMapping/>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E78BA074-6E04-C44F-8577-16A4BDF78F3C}"/>
              </a:ext>
            </a:extLst>
          </p:cNvPr>
          <p:cNvSpPr/>
          <p:nvPr userDrawn="1"/>
        </p:nvSpPr>
        <p:spPr>
          <a:xfrm>
            <a:off x="10768800" y="295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243402682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Tree>
    <p:extLst>
      <p:ext uri="{BB962C8B-B14F-4D97-AF65-F5344CB8AC3E}">
        <p14:creationId xmlns:p14="http://schemas.microsoft.com/office/powerpoint/2010/main" val="3001846542"/>
      </p:ext>
    </p:extLst>
  </p:cSld>
  <p:clrMapOvr>
    <a:masterClrMapping/>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1255813"/>
            <a:ext cx="935223" cy="936000"/>
          </a:xfrm>
          <a:prstGeom prst="rect">
            <a:avLst/>
          </a:prstGeom>
        </p:spPr>
      </p:pic>
    </p:spTree>
    <p:extLst>
      <p:ext uri="{BB962C8B-B14F-4D97-AF65-F5344CB8AC3E}">
        <p14:creationId xmlns:p14="http://schemas.microsoft.com/office/powerpoint/2010/main" val="2335595562"/>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4220220209"/>
      </p:ext>
    </p:extLst>
  </p:cSld>
  <p:clrMapOvr>
    <a:masterClrMapping/>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488770856"/>
      </p:ext>
    </p:extLst>
  </p:cSld>
  <p:clrMapOvr>
    <a:masterClrMapping/>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368646396"/>
      </p:ext>
    </p:extLst>
  </p:cSld>
  <p:clrMapOvr>
    <a:masterClrMapping/>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698873758"/>
      </p:ext>
    </p:extLst>
  </p:cSld>
  <p:clrMapOvr>
    <a:masterClrMapping/>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3296109179"/>
      </p:ext>
    </p:extLst>
  </p:cSld>
  <p:clrMapOvr>
    <a:masterClrMapping/>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Tree>
    <p:extLst>
      <p:ext uri="{BB962C8B-B14F-4D97-AF65-F5344CB8AC3E}">
        <p14:creationId xmlns:p14="http://schemas.microsoft.com/office/powerpoint/2010/main" val="2105130876"/>
      </p:ext>
    </p:extLst>
  </p:cSld>
  <p:clrMapOvr>
    <a:masterClrMapping/>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596700E7-B5FD-F003-E51B-BD4DAAE8FE55}"/>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79495385"/>
      </p:ext>
    </p:extLst>
  </p:cSld>
  <p:clrMapOvr>
    <a:masterClrMapping/>
  </p:clrMapOvr>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242779171"/>
      </p:ext>
    </p:extLst>
  </p:cSld>
  <p:clrMapOvr>
    <a:masterClrMapping/>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3BDF8636-0D14-752B-1CB3-627509B61915}"/>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3766430292"/>
      </p:ext>
    </p:extLst>
  </p:cSld>
  <p:clrMapOvr>
    <a:masterClrMapping/>
  </p:clrMapOvr>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FB78850D-C698-E80C-E050-6BCB4D42A610}"/>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2961000"/>
            <a:ext cx="935097"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285949790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2961000"/>
            <a:ext cx="935097" cy="936000"/>
          </a:xfrm>
          <a:prstGeom prst="rect">
            <a:avLst/>
          </a:prstGeom>
        </p:spPr>
      </p:pic>
    </p:spTree>
    <p:extLst>
      <p:ext uri="{BB962C8B-B14F-4D97-AF65-F5344CB8AC3E}">
        <p14:creationId xmlns:p14="http://schemas.microsoft.com/office/powerpoint/2010/main" val="964581902"/>
      </p:ext>
    </p:extLst>
  </p:cSld>
  <p:clrMapOvr>
    <a:masterClrMapping/>
  </p:clrMapOvr>
  <p:extLst>
    <p:ext uri="{DCECCB84-F9BA-43D5-87BE-67443E8EF086}">
      <p15:sldGuideLst xmlns:p15="http://schemas.microsoft.com/office/powerpoint/2012/main"/>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1255813"/>
            <a:ext cx="935097" cy="936000"/>
          </a:xfrm>
          <a:prstGeom prst="rect">
            <a:avLst/>
          </a:prstGeom>
        </p:spPr>
      </p:pic>
    </p:spTree>
    <p:extLst>
      <p:ext uri="{BB962C8B-B14F-4D97-AF65-F5344CB8AC3E}">
        <p14:creationId xmlns:p14="http://schemas.microsoft.com/office/powerpoint/2010/main" val="4069423252"/>
      </p:ext>
    </p:extLst>
  </p:cSld>
  <p:clrMapOvr>
    <a:masterClrMapping/>
  </p:clrMapOvr>
  <p:extLst>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2067386703"/>
      </p:ext>
    </p:extLst>
  </p:cSld>
  <p:clrMapOvr>
    <a:masterClrMapping/>
  </p:clrMapOvr>
  <p:extLst>
    <p:ext uri="{DCECCB84-F9BA-43D5-87BE-67443E8EF086}">
      <p15:sldGuideLst xmlns:p15="http://schemas.microsoft.com/office/powerpoint/2012/main"/>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1831496451"/>
      </p:ext>
    </p:extLst>
  </p:cSld>
  <p:clrMapOvr>
    <a:masterClrMapping/>
  </p:clrMapOvr>
  <p:extLst>
    <p:ext uri="{DCECCB84-F9BA-43D5-87BE-67443E8EF086}">
      <p15:sldGuideLst xmlns:p15="http://schemas.microsoft.com/office/powerpoint/2012/main"/>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534532093"/>
      </p:ext>
    </p:extLst>
  </p:cSld>
  <p:clrMapOvr>
    <a:masterClrMapping/>
  </p:clrMapOvr>
  <p:extLst>
    <p:ext uri="{DCECCB84-F9BA-43D5-87BE-67443E8EF086}">
      <p15:sldGuideLst xmlns:p15="http://schemas.microsoft.com/office/powerpoint/2012/main"/>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677335133"/>
      </p:ext>
    </p:extLst>
  </p:cSld>
  <p:clrMapOvr>
    <a:masterClrMapping/>
  </p:clrMapOvr>
  <p:extLst>
    <p:ext uri="{DCECCB84-F9BA-43D5-87BE-67443E8EF086}">
      <p15:sldGuideLst xmlns:p15="http://schemas.microsoft.com/office/powerpoint/2012/main"/>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4107332449"/>
      </p:ext>
    </p:extLst>
  </p:cSld>
  <p:clrMapOvr>
    <a:masterClrMapping/>
  </p:clrMapOvr>
  <p:extLst>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Tree>
    <p:extLst>
      <p:ext uri="{BB962C8B-B14F-4D97-AF65-F5344CB8AC3E}">
        <p14:creationId xmlns:p14="http://schemas.microsoft.com/office/powerpoint/2010/main" val="3171543113"/>
      </p:ext>
    </p:extLst>
  </p:cSld>
  <p:clrMapOvr>
    <a:masterClrMapping/>
  </p:clrMapOvr>
  <p:extLst>
    <p:ext uri="{DCECCB84-F9BA-43D5-87BE-67443E8EF086}">
      <p15:sldGuideLst xmlns:p15="http://schemas.microsoft.com/office/powerpoint/2012/main"/>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D3C6CBC3-7981-30B4-E74B-B4C9AC8C1098}"/>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1842654747"/>
      </p:ext>
    </p:extLst>
  </p:cSld>
  <p:clrMapOvr>
    <a:masterClrMapping/>
  </p:clrMapOvr>
  <p:extLst>
    <p:ext uri="{DCECCB84-F9BA-43D5-87BE-67443E8EF086}">
      <p15:sldGuideLst xmlns:p15="http://schemas.microsoft.com/office/powerpoint/2012/main"/>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4099380547"/>
      </p:ext>
    </p:extLst>
  </p:cSld>
  <p:clrMapOvr>
    <a:masterClrMapping/>
  </p:clrMapOvr>
  <p:extLst>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64E026E-AB14-1166-1496-592AC4FC6B98}"/>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2653540011"/>
      </p:ext>
    </p:extLst>
  </p:cSld>
  <p:clrMapOvr>
    <a:masterClrMapping/>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266DF855-C6D6-E391-B1B8-76CB196ECFE6}"/>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tx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2961000"/>
            <a:ext cx="935027"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2291102406"/>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2961000"/>
            <a:ext cx="935027" cy="936000"/>
          </a:xfrm>
          <a:prstGeom prst="rect">
            <a:avLst/>
          </a:prstGeom>
        </p:spPr>
      </p:pic>
    </p:spTree>
    <p:extLst>
      <p:ext uri="{BB962C8B-B14F-4D97-AF65-F5344CB8AC3E}">
        <p14:creationId xmlns:p14="http://schemas.microsoft.com/office/powerpoint/2010/main" val="1210742092"/>
      </p:ext>
    </p:extLst>
  </p:cSld>
  <p:clrMapOvr>
    <a:masterClrMapping/>
  </p:clrMapOvr>
  <p:extLst>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tx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1255813"/>
            <a:ext cx="935027" cy="936000"/>
          </a:xfrm>
          <a:prstGeom prst="rect">
            <a:avLst/>
          </a:prstGeom>
        </p:spPr>
      </p:pic>
    </p:spTree>
    <p:extLst>
      <p:ext uri="{BB962C8B-B14F-4D97-AF65-F5344CB8AC3E}">
        <p14:creationId xmlns:p14="http://schemas.microsoft.com/office/powerpoint/2010/main" val="1978602015"/>
      </p:ext>
    </p:extLst>
  </p:cSld>
  <p:clrMapOvr>
    <a:masterClrMapping/>
  </p:clrMapOvr>
  <p:extLst>
    <p:ext uri="{DCECCB84-F9BA-43D5-87BE-67443E8EF086}">
      <p15:sldGuideLst xmlns:p15="http://schemas.microsoft.com/office/powerpoint/2012/main"/>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791693951"/>
      </p:ext>
    </p:extLst>
  </p:cSld>
  <p:clrMapOvr>
    <a:masterClrMapping/>
  </p:clrMapOvr>
  <p:extLst>
    <p:ext uri="{DCECCB84-F9BA-43D5-87BE-67443E8EF086}">
      <p15:sldGuideLst xmlns:p15="http://schemas.microsoft.com/office/powerpoint/2012/main"/>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1211442140"/>
      </p:ext>
    </p:extLst>
  </p:cSld>
  <p:clrMapOvr>
    <a:masterClrMapping/>
  </p:clrMapOvr>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3688420352"/>
      </p:ext>
    </p:extLst>
  </p:cSld>
  <p:clrMapOvr>
    <a:masterClrMapping/>
  </p:clrMapOvr>
  <p:extLst>
    <p:ext uri="{DCECCB84-F9BA-43D5-87BE-67443E8EF086}">
      <p15:sldGuideLst xmlns:p15="http://schemas.microsoft.com/office/powerpoint/2012/main"/>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2430756313"/>
      </p:ext>
    </p:extLst>
  </p:cSld>
  <p:clrMapOvr>
    <a:masterClrMapping/>
  </p:clrMapOvr>
  <p:extLst>
    <p:ext uri="{DCECCB84-F9BA-43D5-87BE-67443E8EF086}">
      <p15:sldGuideLst xmlns:p15="http://schemas.microsoft.com/office/powerpoint/2012/main"/>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661858319"/>
      </p:ext>
    </p:extLst>
  </p:cSld>
  <p:clrMapOvr>
    <a:masterClrMapping/>
  </p:clrMapOvr>
  <p:extLst>
    <p:ext uri="{DCECCB84-F9BA-43D5-87BE-67443E8EF086}">
      <p15:sldGuideLst xmlns:p15="http://schemas.microsoft.com/office/powerpoint/2012/main"/>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764828404"/>
      </p:ext>
    </p:extLst>
  </p:cSld>
  <p:clrMapOvr>
    <a:masterClrMapping/>
  </p:clrMapOvr>
  <p:extLst>
    <p:ext uri="{DCECCB84-F9BA-43D5-87BE-67443E8EF086}">
      <p15:sldGuideLst xmlns:p15="http://schemas.microsoft.com/office/powerpoint/2012/main"/>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2D1B079B-828A-3AED-E40C-7D9A72D76A13}"/>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556352002"/>
      </p:ext>
    </p:extLst>
  </p:cSld>
  <p:clrMapOvr>
    <a:masterClrMapping/>
  </p:clrMapOvr>
  <p:extLst>
    <p:ext uri="{DCECCB84-F9BA-43D5-87BE-67443E8EF086}">
      <p15:sldGuideLst xmlns:p15="http://schemas.microsoft.com/office/powerpoint/2012/main"/>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3024036168"/>
      </p:ext>
    </p:extLst>
  </p:cSld>
  <p:clrMapOvr>
    <a:masterClrMapping/>
  </p:clrMapOvr>
  <p:extLst>
    <p:ext uri="{DCECCB84-F9BA-43D5-87BE-67443E8EF086}">
      <p15:sldGuideLst xmlns:p15="http://schemas.microsoft.com/office/powerpoint/2012/main"/>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F429160D-1D43-669D-96CC-93628242BAB0}"/>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524106257"/>
      </p:ext>
    </p:extLst>
  </p:cSld>
  <p:clrMapOvr>
    <a:masterClrMapping/>
  </p:clrMapOvr>
  <p:extLst>
    <p:ext uri="{DCECCB84-F9BA-43D5-87BE-67443E8EF086}">
      <p15:sldGuideLst xmlns:p15="http://schemas.microsoft.com/office/powerpoint/2012/main"/>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Rektangel 2">
            <a:extLst>
              <a:ext uri="{FF2B5EF4-FFF2-40B4-BE49-F238E27FC236}">
                <a16:creationId xmlns:a16="http://schemas.microsoft.com/office/drawing/2014/main" id="{C8B292A0-02B3-063C-95DB-F1C5C28C76D5}"/>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tx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2961000"/>
            <a:ext cx="934994"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1560029901"/>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2961000"/>
            <a:ext cx="934994" cy="936000"/>
          </a:xfrm>
          <a:prstGeom prst="rect">
            <a:avLst/>
          </a:prstGeom>
        </p:spPr>
      </p:pic>
    </p:spTree>
    <p:extLst>
      <p:ext uri="{BB962C8B-B14F-4D97-AF65-F5344CB8AC3E}">
        <p14:creationId xmlns:p14="http://schemas.microsoft.com/office/powerpoint/2010/main" val="1198519891"/>
      </p:ext>
    </p:extLst>
  </p:cSld>
  <p:clrMapOvr>
    <a:masterClrMapping/>
  </p:clrMapOvr>
  <p:extLst>
    <p:ext uri="{DCECCB84-F9BA-43D5-87BE-67443E8EF086}">
      <p15:sldGuideLst xmlns:p15="http://schemas.microsoft.com/office/powerpoint/2012/main"/>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tx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1255813"/>
            <a:ext cx="934994" cy="936000"/>
          </a:xfrm>
          <a:prstGeom prst="rect">
            <a:avLst/>
          </a:prstGeom>
        </p:spPr>
      </p:pic>
    </p:spTree>
    <p:extLst>
      <p:ext uri="{BB962C8B-B14F-4D97-AF65-F5344CB8AC3E}">
        <p14:creationId xmlns:p14="http://schemas.microsoft.com/office/powerpoint/2010/main" val="2816625338"/>
      </p:ext>
    </p:extLst>
  </p:cSld>
  <p:clrMapOvr>
    <a:masterClrMapping/>
  </p:clrMapOvr>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3839319460"/>
      </p:ext>
    </p:extLst>
  </p:cSld>
  <p:clrMapOvr>
    <a:masterClrMapping/>
  </p:clrMapOvr>
  <p:extLst>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4112252969"/>
      </p:ext>
    </p:extLst>
  </p:cSld>
  <p:clrMapOvr>
    <a:masterClrMapping/>
  </p:clrMapOvr>
  <p:extLst>
    <p:ext uri="{DCECCB84-F9BA-43D5-87BE-67443E8EF086}">
      <p15:sldGuideLst xmlns:p15="http://schemas.microsoft.com/office/powerpoint/2012/main"/>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3473713145"/>
      </p:ext>
    </p:extLst>
  </p:cSld>
  <p:clrMapOvr>
    <a:masterClrMapping/>
  </p:clrMapOvr>
  <p:extLst>
    <p:ext uri="{DCECCB84-F9BA-43D5-87BE-67443E8EF086}">
      <p15:sldGuideLst xmlns:p15="http://schemas.microsoft.com/office/powerpoint/2012/main"/>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2553071939"/>
      </p:ext>
    </p:extLst>
  </p:cSld>
  <p:clrMapOvr>
    <a:masterClrMapping/>
  </p:clrMapOvr>
  <p:extLst>
    <p:ext uri="{DCECCB84-F9BA-43D5-87BE-67443E8EF086}">
      <p15:sldGuideLst xmlns:p15="http://schemas.microsoft.com/office/powerpoint/2012/main"/>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2607251153"/>
      </p:ext>
    </p:extLst>
  </p:cSld>
  <p:clrMapOvr>
    <a:masterClrMapping/>
  </p:clrMapOvr>
  <p:extLst>
    <p:ext uri="{DCECCB84-F9BA-43D5-87BE-67443E8EF086}">
      <p15:sldGuideLst xmlns:p15="http://schemas.microsoft.com/office/powerpoint/2012/main"/>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913962067"/>
      </p:ext>
    </p:extLst>
  </p:cSld>
  <p:clrMapOvr>
    <a:masterClrMapping/>
  </p:clrMapOvr>
  <p:extLst>
    <p:ext uri="{DCECCB84-F9BA-43D5-87BE-67443E8EF086}">
      <p15:sldGuideLst xmlns:p15="http://schemas.microsoft.com/office/powerpoint/2012/main"/>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C6DB0430-C350-F4BF-50DF-D0544F3BD3FB}"/>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1316697641"/>
      </p:ext>
    </p:extLst>
  </p:cSld>
  <p:clrMapOvr>
    <a:masterClrMapping/>
  </p:clrMapOvr>
  <p:extLst>
    <p:ext uri="{DCECCB84-F9BA-43D5-87BE-67443E8EF086}">
      <p15:sldGuideLst xmlns:p15="http://schemas.microsoft.com/office/powerpoint/2012/main"/>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2250404700"/>
      </p:ext>
    </p:extLst>
  </p:cSld>
  <p:clrMapOvr>
    <a:masterClrMapping/>
  </p:clrMapOvr>
  <p:extLst>
    <p:ext uri="{DCECCB84-F9BA-43D5-87BE-67443E8EF086}">
      <p15:sldGuideLst xmlns:p15="http://schemas.microsoft.com/office/powerpoint/2012/main"/>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4193D3E2-3E2E-2A1C-24C9-5911C5BDCEBE}"/>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2088374623"/>
      </p:ext>
    </p:extLst>
  </p:cSld>
  <p:clrMapOvr>
    <a:masterClrMapping/>
  </p:clrMapOvr>
  <p:extLst>
    <p:ext uri="{DCECCB84-F9BA-43D5-87BE-67443E8EF086}">
      <p15:sldGuideLst xmlns:p15="http://schemas.microsoft.com/office/powerpoint/2012/main"/>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Rubrik och brödtext - Röd bård">
    <p:spTree>
      <p:nvGrpSpPr>
        <p:cNvPr id="1" name=""/>
        <p:cNvGrpSpPr/>
        <p:nvPr/>
      </p:nvGrpSpPr>
      <p:grpSpPr>
        <a:xfrm>
          <a:off x="0" y="0"/>
          <a:ext cx="0" cy="0"/>
          <a:chOff x="0" y="0"/>
          <a:chExt cx="0" cy="0"/>
        </a:xfrm>
      </p:grpSpPr>
      <p:sp>
        <p:nvSpPr>
          <p:cNvPr id="12" name="textruta 11"/>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2024-12-05</a:t>
            </a:fld>
            <a:endParaRPr lang="sv-SE" sz="1333">
              <a:solidFill>
                <a:prstClr val="black"/>
              </a:solidFill>
              <a:cs typeface="Arial"/>
            </a:endParaRPr>
          </a:p>
          <a:p>
            <a:pPr algn="r"/>
            <a:r>
              <a:rPr lang="sv-SE" sz="1200">
                <a:solidFill>
                  <a:prstClr val="black"/>
                </a:solidFill>
                <a:cs typeface="Arial"/>
              </a:rPr>
              <a:t>Sida </a:t>
            </a:r>
            <a:fld id="{DB8626CC-5B25-4DDA-833E-9A441BDD6043}" type="slidenum">
              <a:rPr lang="sv-SE" sz="1200" smtClean="0">
                <a:solidFill>
                  <a:prstClr val="black"/>
                </a:solidFill>
                <a:cs typeface="Arial"/>
              </a:rPr>
              <a:pPr algn="r"/>
              <a:t>‹#›</a:t>
            </a:fld>
            <a:endParaRPr lang="sv-SE" sz="1200">
              <a:solidFill>
                <a:prstClr val="black"/>
              </a:solidFill>
              <a:cs typeface="Arial"/>
            </a:endParaRPr>
          </a:p>
        </p:txBody>
      </p:sp>
      <p:sp>
        <p:nvSpPr>
          <p:cNvPr id="18" name="Rektangel 17"/>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3" name="Title 1"/>
          <p:cNvSpPr>
            <a:spLocks noGrp="1"/>
          </p:cNvSpPr>
          <p:nvPr>
            <p:ph type="title"/>
          </p:nvPr>
        </p:nvSpPr>
        <p:spPr>
          <a:xfrm>
            <a:off x="1467563" y="274639"/>
            <a:ext cx="10543823" cy="1143000"/>
          </a:xfrm>
          <a:prstGeom prst="rect">
            <a:avLst/>
          </a:prstGeom>
        </p:spPr>
        <p:txBody>
          <a:bodyPr lIns="91430" tIns="45715" rIns="91430" bIns="45715" anchor="b"/>
          <a:lstStyle/>
          <a:p>
            <a:r>
              <a:rPr lang="sv-SE"/>
              <a:t>Klicka här för att ändra format</a:t>
            </a:r>
            <a:endParaRPr lang="en-US"/>
          </a:p>
        </p:txBody>
      </p:sp>
      <p:sp>
        <p:nvSpPr>
          <p:cNvPr id="14" name="Content Placeholder 2"/>
          <p:cNvSpPr>
            <a:spLocks noGrp="1"/>
          </p:cNvSpPr>
          <p:nvPr>
            <p:ph idx="1"/>
          </p:nvPr>
        </p:nvSpPr>
        <p:spPr>
          <a:xfrm>
            <a:off x="1467563" y="1600210"/>
            <a:ext cx="10543823" cy="4202113"/>
          </a:xfrm>
          <a:prstGeom prst="rect">
            <a:avLst/>
          </a:prstGeom>
        </p:spPr>
        <p:txBody>
          <a:bodyPr lIns="91430" tIns="45715" rIns="91430" bIns="45715"/>
          <a:lstStyle>
            <a:lvl1pP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Tree>
    <p:extLst>
      <p:ext uri="{BB962C8B-B14F-4D97-AF65-F5344CB8AC3E}">
        <p14:creationId xmlns:p14="http://schemas.microsoft.com/office/powerpoint/2010/main" val="89715103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Rubrik och brödtext - Lila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66004B"/>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3" name="Content Placeholder 2"/>
          <p:cNvSpPr>
            <a:spLocks noGrp="1"/>
          </p:cNvSpPr>
          <p:nvPr>
            <p:ph idx="1"/>
          </p:nvPr>
        </p:nvSpPr>
        <p:spPr>
          <a:xfrm>
            <a:off x="1467563" y="1600210"/>
            <a:ext cx="10543823" cy="4202113"/>
          </a:xfrm>
          <a:prstGeom prst="rect">
            <a:avLst/>
          </a:prstGeom>
        </p:spPr>
        <p:txBody>
          <a:bodyPr lIns="91430" tIns="45715" rIns="91430" bIns="45715"/>
          <a:lstStyle>
            <a:lvl1pP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2" name="Title 1"/>
          <p:cNvSpPr>
            <a:spLocks noGrp="1"/>
          </p:cNvSpPr>
          <p:nvPr>
            <p:ph type="title"/>
          </p:nvPr>
        </p:nvSpPr>
        <p:spPr>
          <a:xfrm>
            <a:off x="1467563" y="274639"/>
            <a:ext cx="10543823" cy="1143000"/>
          </a:xfrm>
          <a:prstGeom prst="rect">
            <a:avLst/>
          </a:prstGeom>
        </p:spPr>
        <p:txBody>
          <a:bodyPr lIns="91430" tIns="45715" rIns="91430" bIns="45715" anchor="b"/>
          <a:lstStyle/>
          <a:p>
            <a:r>
              <a:rPr lang="sv-SE"/>
              <a:t>Klicka här för att ändra format</a:t>
            </a:r>
            <a:endParaRPr lang="en-US"/>
          </a:p>
        </p:txBody>
      </p:sp>
    </p:spTree>
    <p:extLst>
      <p:ext uri="{BB962C8B-B14F-4D97-AF65-F5344CB8AC3E}">
        <p14:creationId xmlns:p14="http://schemas.microsoft.com/office/powerpoint/2010/main" val="703085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Rubrik och brödtext - Blå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40A4E1"/>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0953A5"/>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4B8EC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084973"/>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0F81D3"/>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3" name="Content Placeholder 2"/>
          <p:cNvSpPr>
            <a:spLocks noGrp="1"/>
          </p:cNvSpPr>
          <p:nvPr>
            <p:ph idx="1"/>
          </p:nvPr>
        </p:nvSpPr>
        <p:spPr>
          <a:xfrm>
            <a:off x="1467563" y="1600210"/>
            <a:ext cx="10543823" cy="4202113"/>
          </a:xfrm>
          <a:prstGeom prst="rect">
            <a:avLst/>
          </a:prstGeom>
        </p:spPr>
        <p:txBody>
          <a:bodyPr lIns="91430" tIns="45715" rIns="91430" bIns="45715"/>
          <a:lstStyle>
            <a:lvl1pP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3" name="Title 1"/>
          <p:cNvSpPr>
            <a:spLocks noGrp="1"/>
          </p:cNvSpPr>
          <p:nvPr>
            <p:ph type="title"/>
          </p:nvPr>
        </p:nvSpPr>
        <p:spPr>
          <a:xfrm>
            <a:off x="1467563" y="274639"/>
            <a:ext cx="10543823" cy="1143000"/>
          </a:xfrm>
          <a:prstGeom prst="rect">
            <a:avLst/>
          </a:prstGeom>
        </p:spPr>
        <p:txBody>
          <a:bodyPr lIns="91430" tIns="45715" rIns="91430" bIns="45715" anchor="b"/>
          <a:lstStyle/>
          <a:p>
            <a:r>
              <a:rPr lang="sv-SE"/>
              <a:t>Klicka här för att ändra format</a:t>
            </a:r>
            <a:endParaRPr lang="en-US"/>
          </a:p>
        </p:txBody>
      </p:sp>
    </p:spTree>
    <p:extLst>
      <p:ext uri="{BB962C8B-B14F-4D97-AF65-F5344CB8AC3E}">
        <p14:creationId xmlns:p14="http://schemas.microsoft.com/office/powerpoint/2010/main" val="207937175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Rubrik och brödtext - Grön bård">
    <p:spTree>
      <p:nvGrpSpPr>
        <p:cNvPr id="1" name=""/>
        <p:cNvGrpSpPr/>
        <p:nvPr/>
      </p:nvGrpSpPr>
      <p:grpSpPr>
        <a:xfrm>
          <a:off x="0" y="0"/>
          <a:ext cx="0" cy="0"/>
          <a:chOff x="0" y="0"/>
          <a:chExt cx="0" cy="0"/>
        </a:xfrm>
      </p:grpSpPr>
      <p:sp>
        <p:nvSpPr>
          <p:cNvPr id="12" name="textruta 11"/>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2024-12-05</a:t>
            </a:fld>
            <a:endParaRPr lang="sv-SE" sz="1333">
              <a:solidFill>
                <a:prstClr val="black"/>
              </a:solidFill>
              <a:cs typeface="Arial"/>
            </a:endParaRPr>
          </a:p>
          <a:p>
            <a:pPr algn="r"/>
            <a:r>
              <a:rPr lang="sv-SE" sz="1200">
                <a:solidFill>
                  <a:prstClr val="black"/>
                </a:solidFill>
                <a:cs typeface="Arial"/>
              </a:rPr>
              <a:t>Sida </a:t>
            </a:r>
            <a:fld id="{DB8626CC-5B25-4DDA-833E-9A441BDD6043}" type="slidenum">
              <a:rPr lang="sv-SE" sz="1200" smtClean="0">
                <a:solidFill>
                  <a:prstClr val="black"/>
                </a:solidFill>
                <a:cs typeface="Arial"/>
              </a:rPr>
              <a:pPr algn="r"/>
              <a:t>‹#›</a:t>
            </a:fld>
            <a:endParaRPr lang="sv-SE" sz="1200">
              <a:solidFill>
                <a:prstClr val="black"/>
              </a:solidFill>
              <a:cs typeface="Arial"/>
            </a:endParaRPr>
          </a:p>
        </p:txBody>
      </p:sp>
      <p:sp>
        <p:nvSpPr>
          <p:cNvPr id="18" name="Rektangel 17"/>
          <p:cNvSpPr/>
          <p:nvPr userDrawn="1"/>
        </p:nvSpPr>
        <p:spPr>
          <a:xfrm>
            <a:off x="-2239" y="1"/>
            <a:ext cx="330200" cy="1371600"/>
          </a:xfrm>
          <a:prstGeom prst="rect">
            <a:avLst/>
          </a:prstGeom>
          <a:solidFill>
            <a:srgbClr val="A1C30A"/>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199A29"/>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90C044"/>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407015"/>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65AE1E"/>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3" name="Content Placeholder 2"/>
          <p:cNvSpPr>
            <a:spLocks noGrp="1"/>
          </p:cNvSpPr>
          <p:nvPr>
            <p:ph idx="1"/>
          </p:nvPr>
        </p:nvSpPr>
        <p:spPr>
          <a:xfrm>
            <a:off x="1467563" y="1600210"/>
            <a:ext cx="10543823" cy="4202113"/>
          </a:xfrm>
          <a:prstGeom prst="rect">
            <a:avLst/>
          </a:prstGeom>
        </p:spPr>
        <p:txBody>
          <a:bodyPr lIns="91430" tIns="45715" rIns="91430" bIns="45715"/>
          <a:lstStyle>
            <a:lvl1pP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3" name="Title 1"/>
          <p:cNvSpPr>
            <a:spLocks noGrp="1"/>
          </p:cNvSpPr>
          <p:nvPr>
            <p:ph type="title"/>
          </p:nvPr>
        </p:nvSpPr>
        <p:spPr>
          <a:xfrm>
            <a:off x="1467563" y="274639"/>
            <a:ext cx="10543823" cy="1143000"/>
          </a:xfrm>
          <a:prstGeom prst="rect">
            <a:avLst/>
          </a:prstGeom>
        </p:spPr>
        <p:txBody>
          <a:bodyPr lIns="91430" tIns="45715" rIns="91430" bIns="45715" anchor="b"/>
          <a:lstStyle/>
          <a:p>
            <a:r>
              <a:rPr lang="sv-SE"/>
              <a:t>Klicka här för att ändra format</a:t>
            </a:r>
            <a:endParaRPr lang="en-US"/>
          </a:p>
        </p:txBody>
      </p:sp>
    </p:spTree>
    <p:extLst>
      <p:ext uri="{BB962C8B-B14F-4D97-AF65-F5344CB8AC3E}">
        <p14:creationId xmlns:p14="http://schemas.microsoft.com/office/powerpoint/2010/main" val="19884249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Röd bård">
    <p:spTree>
      <p:nvGrpSpPr>
        <p:cNvPr id="1" name=""/>
        <p:cNvGrpSpPr/>
        <p:nvPr/>
      </p:nvGrpSpPr>
      <p:grpSpPr>
        <a:xfrm>
          <a:off x="0" y="0"/>
          <a:ext cx="0" cy="0"/>
          <a:chOff x="0" y="0"/>
          <a:chExt cx="0" cy="0"/>
        </a:xfrm>
      </p:grpSpPr>
      <p:sp>
        <p:nvSpPr>
          <p:cNvPr id="12" name="textruta 11"/>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2024-12-05</a:t>
            </a:fld>
            <a:endParaRPr lang="sv-SE" sz="1333">
              <a:solidFill>
                <a:prstClr val="black"/>
              </a:solidFill>
              <a:cs typeface="Arial"/>
            </a:endParaRPr>
          </a:p>
          <a:p>
            <a:pPr algn="r"/>
            <a:r>
              <a:rPr lang="sv-SE" sz="1200">
                <a:solidFill>
                  <a:prstClr val="black"/>
                </a:solidFill>
                <a:cs typeface="Arial"/>
              </a:rPr>
              <a:t>Sida </a:t>
            </a:r>
            <a:fld id="{DB8626CC-5B25-4DDA-833E-9A441BDD6043}" type="slidenum">
              <a:rPr lang="sv-SE" sz="1200" smtClean="0">
                <a:solidFill>
                  <a:prstClr val="black"/>
                </a:solidFill>
                <a:cs typeface="Arial"/>
              </a:rPr>
              <a:pPr algn="r"/>
              <a:t>‹#›</a:t>
            </a:fld>
            <a:endParaRPr lang="sv-SE" sz="1200">
              <a:solidFill>
                <a:prstClr val="black"/>
              </a:solidFill>
              <a:cs typeface="Arial"/>
            </a:endParaRPr>
          </a:p>
        </p:txBody>
      </p:sp>
      <p:sp>
        <p:nvSpPr>
          <p:cNvPr id="18" name="Rektangel 17"/>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3" name="Title 1"/>
          <p:cNvSpPr>
            <a:spLocks noGrp="1"/>
          </p:cNvSpPr>
          <p:nvPr>
            <p:ph type="title"/>
          </p:nvPr>
        </p:nvSpPr>
        <p:spPr>
          <a:xfrm>
            <a:off x="1467563" y="274639"/>
            <a:ext cx="10543823" cy="1143000"/>
          </a:xfrm>
          <a:prstGeom prst="rect">
            <a:avLst/>
          </a:prstGeom>
        </p:spPr>
        <p:txBody>
          <a:bodyPr lIns="91430" tIns="45715" rIns="91430" bIns="45715" anchor="b"/>
          <a:lstStyle/>
          <a:p>
            <a:r>
              <a:rPr lang="sv-SE"/>
              <a:t>Klicka här för att ändra format</a:t>
            </a:r>
            <a:endParaRPr lang="en-US"/>
          </a:p>
        </p:txBody>
      </p:sp>
      <p:sp>
        <p:nvSpPr>
          <p:cNvPr id="14" name="Content Placeholder 2"/>
          <p:cNvSpPr>
            <a:spLocks noGrp="1"/>
          </p:cNvSpPr>
          <p:nvPr>
            <p:ph idx="1"/>
          </p:nvPr>
        </p:nvSpPr>
        <p:spPr>
          <a:xfrm>
            <a:off x="1467563" y="1600210"/>
            <a:ext cx="10543823" cy="4202113"/>
          </a:xfrm>
          <a:prstGeom prst="rect">
            <a:avLst/>
          </a:prstGeom>
        </p:spPr>
        <p:txBody>
          <a:bodyPr lIns="91430" tIns="45715" rIns="91430" bIns="45715"/>
          <a:lstStyle>
            <a:lvl1pPr marL="383944" indent="-383944">
              <a:buFont typeface="Arial" panose="020B0604020202020204" pitchFamily="34" charset="0"/>
              <a:buChar cha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Tree>
    <p:extLst>
      <p:ext uri="{BB962C8B-B14F-4D97-AF65-F5344CB8AC3E}">
        <p14:creationId xmlns:p14="http://schemas.microsoft.com/office/powerpoint/2010/main" val="118888726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Lila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66004B"/>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3" name="Content Placeholder 2"/>
          <p:cNvSpPr>
            <a:spLocks noGrp="1"/>
          </p:cNvSpPr>
          <p:nvPr>
            <p:ph idx="1"/>
          </p:nvPr>
        </p:nvSpPr>
        <p:spPr>
          <a:xfrm>
            <a:off x="1467563" y="1600210"/>
            <a:ext cx="10543823" cy="4202113"/>
          </a:xfrm>
          <a:prstGeom prst="rect">
            <a:avLst/>
          </a:prstGeom>
        </p:spPr>
        <p:txBody>
          <a:bodyPr lIns="91430" tIns="45715" rIns="91430" bIns="45715"/>
          <a:lstStyle>
            <a:lvl1pPr marL="383944" indent="-383944">
              <a:buFont typeface="Arial" panose="020B0604020202020204" pitchFamily="34" charset="0"/>
              <a:buChar cha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2" name="Title 1"/>
          <p:cNvSpPr>
            <a:spLocks noGrp="1"/>
          </p:cNvSpPr>
          <p:nvPr>
            <p:ph type="title"/>
          </p:nvPr>
        </p:nvSpPr>
        <p:spPr>
          <a:xfrm>
            <a:off x="1467563" y="274639"/>
            <a:ext cx="10543823" cy="1143000"/>
          </a:xfrm>
          <a:prstGeom prst="rect">
            <a:avLst/>
          </a:prstGeom>
        </p:spPr>
        <p:txBody>
          <a:bodyPr lIns="91430" tIns="45715" rIns="91430" bIns="45715" anchor="b"/>
          <a:lstStyle/>
          <a:p>
            <a:r>
              <a:rPr lang="sv-SE"/>
              <a:t>Klicka här för att ändra format</a:t>
            </a:r>
            <a:endParaRPr lang="en-US"/>
          </a:p>
        </p:txBody>
      </p:sp>
    </p:spTree>
    <p:extLst>
      <p:ext uri="{BB962C8B-B14F-4D97-AF65-F5344CB8AC3E}">
        <p14:creationId xmlns:p14="http://schemas.microsoft.com/office/powerpoint/2010/main" val="153936184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Blå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40A4E1"/>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0953A5"/>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4B8EC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084973"/>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0F81D3"/>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3" name="Content Placeholder 2"/>
          <p:cNvSpPr>
            <a:spLocks noGrp="1"/>
          </p:cNvSpPr>
          <p:nvPr>
            <p:ph idx="1"/>
          </p:nvPr>
        </p:nvSpPr>
        <p:spPr>
          <a:xfrm>
            <a:off x="1467563" y="1600210"/>
            <a:ext cx="10543823" cy="4202113"/>
          </a:xfrm>
          <a:prstGeom prst="rect">
            <a:avLst/>
          </a:prstGeom>
        </p:spPr>
        <p:txBody>
          <a:bodyPr lIns="91430" tIns="45715" rIns="91430" bIns="45715"/>
          <a:lstStyle>
            <a:lvl1pPr marL="383944" indent="-383944">
              <a:buFont typeface="Arial" panose="020B0604020202020204" pitchFamily="34" charset="0"/>
              <a:buChar cha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3" name="Title 1"/>
          <p:cNvSpPr>
            <a:spLocks noGrp="1"/>
          </p:cNvSpPr>
          <p:nvPr>
            <p:ph type="title"/>
          </p:nvPr>
        </p:nvSpPr>
        <p:spPr>
          <a:xfrm>
            <a:off x="1467563" y="274639"/>
            <a:ext cx="10543823" cy="1143000"/>
          </a:xfrm>
          <a:prstGeom prst="rect">
            <a:avLst/>
          </a:prstGeom>
        </p:spPr>
        <p:txBody>
          <a:bodyPr lIns="91430" tIns="45715" rIns="91430" bIns="45715" anchor="b"/>
          <a:lstStyle/>
          <a:p>
            <a:r>
              <a:rPr lang="sv-SE"/>
              <a:t>Klicka här för att ändra format</a:t>
            </a:r>
            <a:endParaRPr lang="en-US"/>
          </a:p>
        </p:txBody>
      </p:sp>
    </p:spTree>
    <p:extLst>
      <p:ext uri="{BB962C8B-B14F-4D97-AF65-F5344CB8AC3E}">
        <p14:creationId xmlns:p14="http://schemas.microsoft.com/office/powerpoint/2010/main" val="427827004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Grön bård">
    <p:spTree>
      <p:nvGrpSpPr>
        <p:cNvPr id="1" name=""/>
        <p:cNvGrpSpPr/>
        <p:nvPr/>
      </p:nvGrpSpPr>
      <p:grpSpPr>
        <a:xfrm>
          <a:off x="0" y="0"/>
          <a:ext cx="0" cy="0"/>
          <a:chOff x="0" y="0"/>
          <a:chExt cx="0" cy="0"/>
        </a:xfrm>
      </p:grpSpPr>
      <p:sp>
        <p:nvSpPr>
          <p:cNvPr id="12" name="textruta 11"/>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2024-12-05</a:t>
            </a:fld>
            <a:endParaRPr lang="sv-SE" sz="1333">
              <a:solidFill>
                <a:prstClr val="black"/>
              </a:solidFill>
              <a:cs typeface="Arial"/>
            </a:endParaRPr>
          </a:p>
          <a:p>
            <a:pPr algn="r"/>
            <a:r>
              <a:rPr lang="sv-SE" sz="1200">
                <a:solidFill>
                  <a:prstClr val="black"/>
                </a:solidFill>
                <a:cs typeface="Arial"/>
              </a:rPr>
              <a:t>Sida </a:t>
            </a:r>
            <a:fld id="{DB8626CC-5B25-4DDA-833E-9A441BDD6043}" type="slidenum">
              <a:rPr lang="sv-SE" sz="1200" smtClean="0">
                <a:solidFill>
                  <a:prstClr val="black"/>
                </a:solidFill>
                <a:cs typeface="Arial"/>
              </a:rPr>
              <a:pPr algn="r"/>
              <a:t>‹#›</a:t>
            </a:fld>
            <a:endParaRPr lang="sv-SE" sz="1200">
              <a:solidFill>
                <a:prstClr val="black"/>
              </a:solidFill>
              <a:cs typeface="Arial"/>
            </a:endParaRPr>
          </a:p>
        </p:txBody>
      </p:sp>
      <p:sp>
        <p:nvSpPr>
          <p:cNvPr id="18" name="Rektangel 17"/>
          <p:cNvSpPr/>
          <p:nvPr userDrawn="1"/>
        </p:nvSpPr>
        <p:spPr>
          <a:xfrm>
            <a:off x="-2239" y="1"/>
            <a:ext cx="330200" cy="1371600"/>
          </a:xfrm>
          <a:prstGeom prst="rect">
            <a:avLst/>
          </a:prstGeom>
          <a:solidFill>
            <a:srgbClr val="A1C30A"/>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199A29"/>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90C044"/>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407015"/>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65AE1E"/>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3" name="Content Placeholder 2"/>
          <p:cNvSpPr>
            <a:spLocks noGrp="1"/>
          </p:cNvSpPr>
          <p:nvPr>
            <p:ph idx="1"/>
          </p:nvPr>
        </p:nvSpPr>
        <p:spPr>
          <a:xfrm>
            <a:off x="1467563" y="1600210"/>
            <a:ext cx="10543823" cy="4202113"/>
          </a:xfrm>
          <a:prstGeom prst="rect">
            <a:avLst/>
          </a:prstGeom>
        </p:spPr>
        <p:txBody>
          <a:bodyPr lIns="91430" tIns="45715" rIns="91430" bIns="45715"/>
          <a:lstStyle>
            <a:lvl1pPr marL="383944" indent="-383944">
              <a:buFont typeface="Arial" panose="020B0604020202020204" pitchFamily="34" charset="0"/>
              <a:buChar cha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3" name="Title 1"/>
          <p:cNvSpPr>
            <a:spLocks noGrp="1"/>
          </p:cNvSpPr>
          <p:nvPr>
            <p:ph type="title"/>
          </p:nvPr>
        </p:nvSpPr>
        <p:spPr>
          <a:xfrm>
            <a:off x="1467563" y="274639"/>
            <a:ext cx="10543823" cy="1143000"/>
          </a:xfrm>
          <a:prstGeom prst="rect">
            <a:avLst/>
          </a:prstGeom>
        </p:spPr>
        <p:txBody>
          <a:bodyPr lIns="91430" tIns="45715" rIns="91430" bIns="45715" anchor="b"/>
          <a:lstStyle/>
          <a:p>
            <a:r>
              <a:rPr lang="sv-SE"/>
              <a:t>Klicka här för att ändra format</a:t>
            </a:r>
            <a:endParaRPr lang="en-US"/>
          </a:p>
        </p:txBody>
      </p:sp>
    </p:spTree>
    <p:extLst>
      <p:ext uri="{BB962C8B-B14F-4D97-AF65-F5344CB8AC3E}">
        <p14:creationId xmlns:p14="http://schemas.microsoft.com/office/powerpoint/2010/main" val="3237367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Utfallande bild utan bård">
    <p:spTree>
      <p:nvGrpSpPr>
        <p:cNvPr id="1" name=""/>
        <p:cNvGrpSpPr/>
        <p:nvPr/>
      </p:nvGrpSpPr>
      <p:grpSpPr>
        <a:xfrm>
          <a:off x="0" y="0"/>
          <a:ext cx="0" cy="0"/>
          <a:chOff x="0" y="0"/>
          <a:chExt cx="0" cy="0"/>
        </a:xfrm>
      </p:grpSpPr>
      <p:sp>
        <p:nvSpPr>
          <p:cNvPr id="15" name="Platshållare för bild 14"/>
          <p:cNvSpPr>
            <a:spLocks noGrp="1"/>
          </p:cNvSpPr>
          <p:nvPr>
            <p:ph type="pic" sz="quarter" idx="10"/>
          </p:nvPr>
        </p:nvSpPr>
        <p:spPr>
          <a:xfrm>
            <a:off x="0" y="0"/>
            <a:ext cx="12192000" cy="6858000"/>
          </a:xfrm>
          <a:prstGeom prst="rect">
            <a:avLst/>
          </a:prstGeom>
        </p:spPr>
        <p:txBody>
          <a:bodyPr lIns="91430" tIns="45715" rIns="91430" bIns="45715"/>
          <a:lstStyle/>
          <a:p>
            <a:endParaRPr lang="sv-SE"/>
          </a:p>
        </p:txBody>
      </p:sp>
      <p:sp>
        <p:nvSpPr>
          <p:cNvPr id="3" name="textruta 2"/>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2024-12-05</a:t>
            </a:fld>
            <a:endParaRPr lang="sv-SE" sz="1333">
              <a:solidFill>
                <a:prstClr val="black"/>
              </a:solidFill>
              <a:cs typeface="Arial"/>
            </a:endParaRPr>
          </a:p>
          <a:p>
            <a:pPr algn="r"/>
            <a:r>
              <a:rPr lang="sv-SE" sz="1200">
                <a:solidFill>
                  <a:prstClr val="black"/>
                </a:solidFill>
                <a:cs typeface="Arial"/>
              </a:rPr>
              <a:t>Sida </a:t>
            </a:r>
            <a:fld id="{DB8626CC-5B25-4DDA-833E-9A441BDD6043}" type="slidenum">
              <a:rPr lang="sv-SE" sz="1200" smtClean="0">
                <a:solidFill>
                  <a:prstClr val="black"/>
                </a:solidFill>
                <a:cs typeface="Arial"/>
              </a:rPr>
              <a:pPr algn="r"/>
              <a:t>‹#›</a:t>
            </a:fld>
            <a:endParaRPr lang="sv-SE" sz="1200">
              <a:solidFill>
                <a:prstClr val="black"/>
              </a:solidFill>
              <a:cs typeface="Arial"/>
            </a:endParaRPr>
          </a:p>
        </p:txBody>
      </p:sp>
    </p:spTree>
    <p:extLst>
      <p:ext uri="{BB962C8B-B14F-4D97-AF65-F5344CB8AC3E}">
        <p14:creationId xmlns:p14="http://schemas.microsoft.com/office/powerpoint/2010/main" val="208669112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Utfallande bild u. bård m. text">
    <p:spTree>
      <p:nvGrpSpPr>
        <p:cNvPr id="1" name=""/>
        <p:cNvGrpSpPr/>
        <p:nvPr/>
      </p:nvGrpSpPr>
      <p:grpSpPr>
        <a:xfrm>
          <a:off x="0" y="0"/>
          <a:ext cx="0" cy="0"/>
          <a:chOff x="0" y="0"/>
          <a:chExt cx="0" cy="0"/>
        </a:xfrm>
      </p:grpSpPr>
      <p:sp>
        <p:nvSpPr>
          <p:cNvPr id="15" name="Platshållare för bild 14"/>
          <p:cNvSpPr>
            <a:spLocks noGrp="1"/>
          </p:cNvSpPr>
          <p:nvPr>
            <p:ph type="pic" sz="quarter" idx="10"/>
          </p:nvPr>
        </p:nvSpPr>
        <p:spPr>
          <a:xfrm>
            <a:off x="0" y="0"/>
            <a:ext cx="12192000" cy="6858000"/>
          </a:xfrm>
          <a:prstGeom prst="rect">
            <a:avLst/>
          </a:prstGeom>
        </p:spPr>
        <p:txBody>
          <a:bodyPr lIns="91430" tIns="45715" rIns="91430" bIns="45715"/>
          <a:lstStyle/>
          <a:p>
            <a:endParaRPr lang="sv-SE"/>
          </a:p>
        </p:txBody>
      </p:sp>
      <p:sp>
        <p:nvSpPr>
          <p:cNvPr id="3" name="Title 1"/>
          <p:cNvSpPr>
            <a:spLocks noGrp="1"/>
          </p:cNvSpPr>
          <p:nvPr>
            <p:ph type="title" hasCustomPrompt="1"/>
          </p:nvPr>
        </p:nvSpPr>
        <p:spPr>
          <a:xfrm>
            <a:off x="1407584" y="898002"/>
            <a:ext cx="7315200" cy="473607"/>
          </a:xfrm>
          <a:prstGeom prst="rect">
            <a:avLst/>
          </a:prstGeom>
        </p:spPr>
        <p:txBody>
          <a:bodyPr lIns="91430" tIns="45715" rIns="91430" bIns="45715" anchor="b">
            <a:noAutofit/>
          </a:bodyPr>
          <a:lstStyle>
            <a:lvl1pPr algn="l">
              <a:defRPr sz="1867" b="1"/>
            </a:lvl1pPr>
          </a:lstStyle>
          <a:p>
            <a:pPr lvl="0"/>
            <a:r>
              <a:rPr lang="sv-SE"/>
              <a:t>Klicka här för att ändra format på bakgrundstexten</a:t>
            </a:r>
          </a:p>
        </p:txBody>
      </p:sp>
      <p:sp>
        <p:nvSpPr>
          <p:cNvPr id="4" name="Text Placeholder 3"/>
          <p:cNvSpPr>
            <a:spLocks noGrp="1"/>
          </p:cNvSpPr>
          <p:nvPr>
            <p:ph type="body" sz="half" idx="2"/>
          </p:nvPr>
        </p:nvSpPr>
        <p:spPr>
          <a:xfrm>
            <a:off x="1407584" y="1401604"/>
            <a:ext cx="7315200" cy="337245"/>
          </a:xfrm>
          <a:prstGeom prst="rect">
            <a:avLst/>
          </a:prstGeom>
        </p:spPr>
        <p:txBody>
          <a:bodyPr lIns="91430" tIns="45715" rIns="91430" bIns="45715">
            <a:noAutofit/>
          </a:bodyPr>
          <a:lstStyle>
            <a:lvl1pPr marL="0" indent="0">
              <a:buNone/>
              <a:defRPr sz="1600" b="0">
                <a:latin typeface="Arial"/>
                <a:cs typeface="Arial"/>
              </a:defRPr>
            </a:lvl1pPr>
            <a:lvl2pPr marL="609507" indent="0">
              <a:buNone/>
              <a:defRPr sz="1600"/>
            </a:lvl2pPr>
            <a:lvl3pPr marL="1219020" indent="0">
              <a:buNone/>
              <a:defRPr sz="1333"/>
            </a:lvl3pPr>
            <a:lvl4pPr marL="1828528" indent="0">
              <a:buNone/>
              <a:defRPr sz="1200"/>
            </a:lvl4pPr>
            <a:lvl5pPr marL="2438038" indent="0">
              <a:buNone/>
              <a:defRPr sz="1200"/>
            </a:lvl5pPr>
            <a:lvl6pPr marL="3047544" indent="0">
              <a:buNone/>
              <a:defRPr sz="1200"/>
            </a:lvl6pPr>
            <a:lvl7pPr marL="3657051" indent="0">
              <a:buNone/>
              <a:defRPr sz="1200"/>
            </a:lvl7pPr>
            <a:lvl8pPr marL="4266560" indent="0">
              <a:buNone/>
              <a:defRPr sz="1200"/>
            </a:lvl8pPr>
            <a:lvl9pPr marL="4876069" indent="0">
              <a:buNone/>
              <a:defRPr sz="1200"/>
            </a:lvl9pPr>
          </a:lstStyle>
          <a:p>
            <a:pPr lvl="0"/>
            <a:r>
              <a:rPr lang="sv-SE"/>
              <a:t>Klicka här för att ändra format på bakgrundstexten</a:t>
            </a:r>
          </a:p>
        </p:txBody>
      </p:sp>
      <p:sp>
        <p:nvSpPr>
          <p:cNvPr id="5" name="textruta 4"/>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2024-12-05</a:t>
            </a:fld>
            <a:endParaRPr lang="sv-SE" sz="1333">
              <a:solidFill>
                <a:prstClr val="black"/>
              </a:solidFill>
              <a:cs typeface="Arial"/>
            </a:endParaRPr>
          </a:p>
          <a:p>
            <a:pPr algn="r"/>
            <a:r>
              <a:rPr lang="sv-SE" sz="1200">
                <a:solidFill>
                  <a:prstClr val="black"/>
                </a:solidFill>
                <a:cs typeface="Arial"/>
              </a:rPr>
              <a:t>Sida </a:t>
            </a:r>
            <a:fld id="{DB8626CC-5B25-4DDA-833E-9A441BDD6043}" type="slidenum">
              <a:rPr lang="sv-SE" sz="1200" smtClean="0">
                <a:solidFill>
                  <a:prstClr val="black"/>
                </a:solidFill>
                <a:cs typeface="Arial"/>
              </a:rPr>
              <a:pPr algn="r"/>
              <a:t>‹#›</a:t>
            </a:fld>
            <a:endParaRPr lang="sv-SE" sz="1200">
              <a:solidFill>
                <a:prstClr val="black"/>
              </a:solidFill>
              <a:cs typeface="Arial"/>
            </a:endParaRPr>
          </a:p>
        </p:txBody>
      </p:sp>
    </p:spTree>
    <p:extLst>
      <p:ext uri="{BB962C8B-B14F-4D97-AF65-F5344CB8AC3E}">
        <p14:creationId xmlns:p14="http://schemas.microsoft.com/office/powerpoint/2010/main" val="253133540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Utfallande bild med bård">
    <p:spTree>
      <p:nvGrpSpPr>
        <p:cNvPr id="1" name=""/>
        <p:cNvGrpSpPr/>
        <p:nvPr/>
      </p:nvGrpSpPr>
      <p:grpSpPr>
        <a:xfrm>
          <a:off x="0" y="0"/>
          <a:ext cx="0" cy="0"/>
          <a:chOff x="0" y="0"/>
          <a:chExt cx="0" cy="0"/>
        </a:xfrm>
      </p:grpSpPr>
      <p:sp>
        <p:nvSpPr>
          <p:cNvPr id="16" name="Rektangel 15"/>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7" name="Rektangel 16"/>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8" name="Rektangel 17"/>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Picture Placeholder 2"/>
          <p:cNvSpPr>
            <a:spLocks noGrp="1"/>
          </p:cNvSpPr>
          <p:nvPr>
            <p:ph type="pic" idx="1"/>
          </p:nvPr>
        </p:nvSpPr>
        <p:spPr>
          <a:xfrm>
            <a:off x="327968" y="-3"/>
            <a:ext cx="11864039" cy="6858003"/>
          </a:xfrm>
          <a:prstGeom prst="rect">
            <a:avLst/>
          </a:prstGeom>
        </p:spPr>
        <p:txBody>
          <a:bodyPr lIns="91430" tIns="45715" rIns="91430" bIns="45715"/>
          <a:lstStyle>
            <a:lvl1pPr marL="0" indent="0">
              <a:buNone/>
              <a:defRPr sz="4267"/>
            </a:lvl1pPr>
            <a:lvl2pPr marL="609507" indent="0">
              <a:buNone/>
              <a:defRPr sz="3733"/>
            </a:lvl2pPr>
            <a:lvl3pPr marL="1219020" indent="0">
              <a:buNone/>
              <a:defRPr sz="3200"/>
            </a:lvl3pPr>
            <a:lvl4pPr marL="1828528" indent="0">
              <a:buNone/>
              <a:defRPr sz="2667"/>
            </a:lvl4pPr>
            <a:lvl5pPr marL="2438038" indent="0">
              <a:buNone/>
              <a:defRPr sz="2667"/>
            </a:lvl5pPr>
            <a:lvl6pPr marL="3047544" indent="0">
              <a:buNone/>
              <a:defRPr sz="2667"/>
            </a:lvl6pPr>
            <a:lvl7pPr marL="3657051" indent="0">
              <a:buNone/>
              <a:defRPr sz="2667"/>
            </a:lvl7pPr>
            <a:lvl8pPr marL="4266560" indent="0">
              <a:buNone/>
              <a:defRPr sz="2667"/>
            </a:lvl8pPr>
            <a:lvl9pPr marL="4876069" indent="0">
              <a:buNone/>
              <a:defRPr sz="2667"/>
            </a:lvl9pPr>
          </a:lstStyle>
          <a:p>
            <a:endParaRPr lang="en-US"/>
          </a:p>
        </p:txBody>
      </p:sp>
      <p:sp>
        <p:nvSpPr>
          <p:cNvPr id="8" name="textruta 7"/>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2024-12-05</a:t>
            </a:fld>
            <a:endParaRPr lang="sv-SE" sz="1333">
              <a:solidFill>
                <a:prstClr val="black"/>
              </a:solidFill>
              <a:cs typeface="Arial"/>
            </a:endParaRPr>
          </a:p>
          <a:p>
            <a:pPr algn="r"/>
            <a:r>
              <a:rPr lang="sv-SE" sz="1200">
                <a:solidFill>
                  <a:prstClr val="black"/>
                </a:solidFill>
                <a:cs typeface="Arial"/>
              </a:rPr>
              <a:t>Sida </a:t>
            </a:r>
            <a:fld id="{DB8626CC-5B25-4DDA-833E-9A441BDD6043}" type="slidenum">
              <a:rPr lang="sv-SE" sz="1200" smtClean="0">
                <a:solidFill>
                  <a:prstClr val="black"/>
                </a:solidFill>
                <a:cs typeface="Arial"/>
              </a:rPr>
              <a:pPr algn="r"/>
              <a:t>‹#›</a:t>
            </a:fld>
            <a:endParaRPr lang="sv-SE" sz="1200">
              <a:solidFill>
                <a:prstClr val="black"/>
              </a:solidFill>
              <a:cs typeface="Arial"/>
            </a:endParaRPr>
          </a:p>
        </p:txBody>
      </p:sp>
    </p:spTree>
    <p:extLst>
      <p:ext uri="{BB962C8B-B14F-4D97-AF65-F5344CB8AC3E}">
        <p14:creationId xmlns:p14="http://schemas.microsoft.com/office/powerpoint/2010/main" val="33441481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Utfallande bild m. bård m. text">
    <p:spTree>
      <p:nvGrpSpPr>
        <p:cNvPr id="1" name=""/>
        <p:cNvGrpSpPr/>
        <p:nvPr/>
      </p:nvGrpSpPr>
      <p:grpSpPr>
        <a:xfrm>
          <a:off x="0" y="0"/>
          <a:ext cx="0" cy="0"/>
          <a:chOff x="0" y="0"/>
          <a:chExt cx="0" cy="0"/>
        </a:xfrm>
      </p:grpSpPr>
      <p:sp>
        <p:nvSpPr>
          <p:cNvPr id="16" name="Rektangel 15"/>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7" name="Rektangel 16"/>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8" name="Rektangel 17"/>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Picture Placeholder 2"/>
          <p:cNvSpPr>
            <a:spLocks noGrp="1"/>
          </p:cNvSpPr>
          <p:nvPr>
            <p:ph type="pic" idx="1"/>
          </p:nvPr>
        </p:nvSpPr>
        <p:spPr>
          <a:xfrm>
            <a:off x="327968" y="-3"/>
            <a:ext cx="11864039" cy="6858003"/>
          </a:xfrm>
          <a:prstGeom prst="rect">
            <a:avLst/>
          </a:prstGeom>
        </p:spPr>
        <p:txBody>
          <a:bodyPr lIns="91430" tIns="45715" rIns="91430" bIns="45715"/>
          <a:lstStyle>
            <a:lvl1pPr marL="0" indent="0">
              <a:buNone/>
              <a:defRPr sz="4267"/>
            </a:lvl1pPr>
            <a:lvl2pPr marL="609507" indent="0">
              <a:buNone/>
              <a:defRPr sz="3733"/>
            </a:lvl2pPr>
            <a:lvl3pPr marL="1219020" indent="0">
              <a:buNone/>
              <a:defRPr sz="3200"/>
            </a:lvl3pPr>
            <a:lvl4pPr marL="1828528" indent="0">
              <a:buNone/>
              <a:defRPr sz="2667"/>
            </a:lvl4pPr>
            <a:lvl5pPr marL="2438038" indent="0">
              <a:buNone/>
              <a:defRPr sz="2667"/>
            </a:lvl5pPr>
            <a:lvl6pPr marL="3047544" indent="0">
              <a:buNone/>
              <a:defRPr sz="2667"/>
            </a:lvl6pPr>
            <a:lvl7pPr marL="3657051" indent="0">
              <a:buNone/>
              <a:defRPr sz="2667"/>
            </a:lvl7pPr>
            <a:lvl8pPr marL="4266560" indent="0">
              <a:buNone/>
              <a:defRPr sz="2667"/>
            </a:lvl8pPr>
            <a:lvl9pPr marL="4876069" indent="0">
              <a:buNone/>
              <a:defRPr sz="2667"/>
            </a:lvl9pPr>
          </a:lstStyle>
          <a:p>
            <a:endParaRPr lang="en-US"/>
          </a:p>
        </p:txBody>
      </p:sp>
      <p:sp>
        <p:nvSpPr>
          <p:cNvPr id="8" name="Title 1"/>
          <p:cNvSpPr>
            <a:spLocks noGrp="1"/>
          </p:cNvSpPr>
          <p:nvPr>
            <p:ph type="title" hasCustomPrompt="1"/>
          </p:nvPr>
        </p:nvSpPr>
        <p:spPr>
          <a:xfrm>
            <a:off x="1407584" y="898002"/>
            <a:ext cx="7315200" cy="473607"/>
          </a:xfrm>
          <a:prstGeom prst="rect">
            <a:avLst/>
          </a:prstGeom>
        </p:spPr>
        <p:txBody>
          <a:bodyPr lIns="91430" tIns="45715" rIns="91430" bIns="45715" anchor="b">
            <a:noAutofit/>
          </a:bodyPr>
          <a:lstStyle>
            <a:lvl1pPr algn="l">
              <a:defRPr sz="1867" b="1"/>
            </a:lvl1pPr>
          </a:lstStyle>
          <a:p>
            <a:pPr lvl="0"/>
            <a:r>
              <a:rPr lang="sv-SE"/>
              <a:t>Klicka här för att ändra format på bakgrundstexten</a:t>
            </a:r>
          </a:p>
        </p:txBody>
      </p:sp>
      <p:sp>
        <p:nvSpPr>
          <p:cNvPr id="9" name="Text Placeholder 3"/>
          <p:cNvSpPr>
            <a:spLocks noGrp="1"/>
          </p:cNvSpPr>
          <p:nvPr>
            <p:ph type="body" sz="half" idx="2"/>
          </p:nvPr>
        </p:nvSpPr>
        <p:spPr>
          <a:xfrm>
            <a:off x="1407584" y="1401604"/>
            <a:ext cx="7315200" cy="337245"/>
          </a:xfrm>
          <a:prstGeom prst="rect">
            <a:avLst/>
          </a:prstGeom>
        </p:spPr>
        <p:txBody>
          <a:bodyPr lIns="91430" tIns="45715" rIns="91430" bIns="45715">
            <a:noAutofit/>
          </a:bodyPr>
          <a:lstStyle>
            <a:lvl1pPr marL="0" indent="0">
              <a:buNone/>
              <a:defRPr sz="1600" b="0">
                <a:latin typeface="Arial"/>
                <a:cs typeface="Arial"/>
              </a:defRPr>
            </a:lvl1pPr>
            <a:lvl2pPr marL="609507" indent="0">
              <a:buNone/>
              <a:defRPr sz="1600"/>
            </a:lvl2pPr>
            <a:lvl3pPr marL="1219020" indent="0">
              <a:buNone/>
              <a:defRPr sz="1333"/>
            </a:lvl3pPr>
            <a:lvl4pPr marL="1828528" indent="0">
              <a:buNone/>
              <a:defRPr sz="1200"/>
            </a:lvl4pPr>
            <a:lvl5pPr marL="2438038" indent="0">
              <a:buNone/>
              <a:defRPr sz="1200"/>
            </a:lvl5pPr>
            <a:lvl6pPr marL="3047544" indent="0">
              <a:buNone/>
              <a:defRPr sz="1200"/>
            </a:lvl6pPr>
            <a:lvl7pPr marL="3657051" indent="0">
              <a:buNone/>
              <a:defRPr sz="1200"/>
            </a:lvl7pPr>
            <a:lvl8pPr marL="4266560" indent="0">
              <a:buNone/>
              <a:defRPr sz="1200"/>
            </a:lvl8pPr>
            <a:lvl9pPr marL="4876069" indent="0">
              <a:buNone/>
              <a:defRPr sz="1200"/>
            </a:lvl9pPr>
          </a:lstStyle>
          <a:p>
            <a:pPr lvl="0"/>
            <a:r>
              <a:rPr lang="sv-SE"/>
              <a:t>Klicka här för att ändra format på bakgrundstexten</a:t>
            </a:r>
          </a:p>
        </p:txBody>
      </p:sp>
      <p:sp>
        <p:nvSpPr>
          <p:cNvPr id="10" name="textruta 9"/>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2024-12-05</a:t>
            </a:fld>
            <a:endParaRPr lang="sv-SE" sz="1333">
              <a:solidFill>
                <a:prstClr val="black"/>
              </a:solidFill>
              <a:cs typeface="Arial"/>
            </a:endParaRPr>
          </a:p>
          <a:p>
            <a:pPr algn="r"/>
            <a:r>
              <a:rPr lang="sv-SE" sz="1200">
                <a:solidFill>
                  <a:prstClr val="black"/>
                </a:solidFill>
                <a:cs typeface="Arial"/>
              </a:rPr>
              <a:t>Sida </a:t>
            </a:r>
            <a:fld id="{DB8626CC-5B25-4DDA-833E-9A441BDD6043}" type="slidenum">
              <a:rPr lang="sv-SE" sz="1200" smtClean="0">
                <a:solidFill>
                  <a:prstClr val="black"/>
                </a:solidFill>
                <a:cs typeface="Arial"/>
              </a:rPr>
              <a:pPr algn="r"/>
              <a:t>‹#›</a:t>
            </a:fld>
            <a:endParaRPr lang="sv-SE" sz="1200">
              <a:solidFill>
                <a:prstClr val="black"/>
              </a:solidFill>
              <a:cs typeface="Arial"/>
            </a:endParaRPr>
          </a:p>
        </p:txBody>
      </p:sp>
    </p:spTree>
    <p:extLst>
      <p:ext uri="{BB962C8B-B14F-4D97-AF65-F5344CB8AC3E}">
        <p14:creationId xmlns:p14="http://schemas.microsoft.com/office/powerpoint/2010/main" val="354914836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389717" y="4848754"/>
            <a:ext cx="7315200" cy="473607"/>
          </a:xfrm>
          <a:prstGeom prst="rect">
            <a:avLst/>
          </a:prstGeom>
        </p:spPr>
        <p:txBody>
          <a:bodyPr lIns="91430" tIns="45715" rIns="91430" bIns="45715" anchor="b">
            <a:noAutofit/>
          </a:bodyPr>
          <a:lstStyle>
            <a:lvl1pPr algn="l">
              <a:defRPr sz="1867" b="1"/>
            </a:lvl1pPr>
          </a:lstStyle>
          <a:p>
            <a:pPr lvl="0"/>
            <a:r>
              <a:rPr lang="sv-SE"/>
              <a:t>Klicka här för att ändra format på bakgrundstexten</a:t>
            </a:r>
          </a:p>
        </p:txBody>
      </p:sp>
      <p:sp>
        <p:nvSpPr>
          <p:cNvPr id="3" name="Picture Placeholder 2"/>
          <p:cNvSpPr>
            <a:spLocks noGrp="1"/>
          </p:cNvSpPr>
          <p:nvPr>
            <p:ph type="pic" idx="1"/>
          </p:nvPr>
        </p:nvSpPr>
        <p:spPr>
          <a:xfrm>
            <a:off x="2389717" y="711199"/>
            <a:ext cx="7315200" cy="4114800"/>
          </a:xfrm>
          <a:prstGeom prst="rect">
            <a:avLst/>
          </a:prstGeom>
        </p:spPr>
        <p:txBody>
          <a:bodyPr lIns="91430" tIns="45715" rIns="91430" bIns="45715"/>
          <a:lstStyle>
            <a:lvl1pPr marL="0" indent="0">
              <a:buNone/>
              <a:defRPr sz="4267"/>
            </a:lvl1pPr>
            <a:lvl2pPr marL="609507" indent="0">
              <a:buNone/>
              <a:defRPr sz="3733"/>
            </a:lvl2pPr>
            <a:lvl3pPr marL="1219020" indent="0">
              <a:buNone/>
              <a:defRPr sz="3200"/>
            </a:lvl3pPr>
            <a:lvl4pPr marL="1828528" indent="0">
              <a:buNone/>
              <a:defRPr sz="2667"/>
            </a:lvl4pPr>
            <a:lvl5pPr marL="2438038" indent="0">
              <a:buNone/>
              <a:defRPr sz="2667"/>
            </a:lvl5pPr>
            <a:lvl6pPr marL="3047544" indent="0">
              <a:buNone/>
              <a:defRPr sz="2667"/>
            </a:lvl6pPr>
            <a:lvl7pPr marL="3657051" indent="0">
              <a:buNone/>
              <a:defRPr sz="2667"/>
            </a:lvl7pPr>
            <a:lvl8pPr marL="4266560" indent="0">
              <a:buNone/>
              <a:defRPr sz="2667"/>
            </a:lvl8pPr>
            <a:lvl9pPr marL="4876069" indent="0">
              <a:buNone/>
              <a:defRPr sz="2667"/>
            </a:lvl9pPr>
          </a:lstStyle>
          <a:p>
            <a:endParaRPr lang="en-US"/>
          </a:p>
        </p:txBody>
      </p:sp>
      <p:sp>
        <p:nvSpPr>
          <p:cNvPr id="4" name="Text Placeholder 3"/>
          <p:cNvSpPr>
            <a:spLocks noGrp="1"/>
          </p:cNvSpPr>
          <p:nvPr>
            <p:ph type="body" sz="half" idx="2"/>
          </p:nvPr>
        </p:nvSpPr>
        <p:spPr>
          <a:xfrm>
            <a:off x="2389717" y="5352356"/>
            <a:ext cx="7315200" cy="337245"/>
          </a:xfrm>
          <a:prstGeom prst="rect">
            <a:avLst/>
          </a:prstGeom>
        </p:spPr>
        <p:txBody>
          <a:bodyPr lIns="91430" tIns="45715" rIns="91430" bIns="45715">
            <a:noAutofit/>
          </a:bodyPr>
          <a:lstStyle>
            <a:lvl1pPr marL="0" indent="0">
              <a:buNone/>
              <a:defRPr sz="1600" b="0">
                <a:latin typeface="Arial"/>
                <a:cs typeface="Arial"/>
              </a:defRPr>
            </a:lvl1pPr>
            <a:lvl2pPr marL="609507" indent="0">
              <a:buNone/>
              <a:defRPr sz="1600"/>
            </a:lvl2pPr>
            <a:lvl3pPr marL="1219020" indent="0">
              <a:buNone/>
              <a:defRPr sz="1333"/>
            </a:lvl3pPr>
            <a:lvl4pPr marL="1828528" indent="0">
              <a:buNone/>
              <a:defRPr sz="1200"/>
            </a:lvl4pPr>
            <a:lvl5pPr marL="2438038" indent="0">
              <a:buNone/>
              <a:defRPr sz="1200"/>
            </a:lvl5pPr>
            <a:lvl6pPr marL="3047544" indent="0">
              <a:buNone/>
              <a:defRPr sz="1200"/>
            </a:lvl6pPr>
            <a:lvl7pPr marL="3657051" indent="0">
              <a:buNone/>
              <a:defRPr sz="1200"/>
            </a:lvl7pPr>
            <a:lvl8pPr marL="4266560" indent="0">
              <a:buNone/>
              <a:defRPr sz="1200"/>
            </a:lvl8pPr>
            <a:lvl9pPr marL="4876069" indent="0">
              <a:buNone/>
              <a:defRPr sz="1200"/>
            </a:lvl9pPr>
          </a:lstStyle>
          <a:p>
            <a:pPr lvl="0"/>
            <a:r>
              <a:rPr lang="sv-SE"/>
              <a:t>Klicka här för att ändra format på bakgrundstexten</a:t>
            </a:r>
          </a:p>
        </p:txBody>
      </p:sp>
      <p:sp>
        <p:nvSpPr>
          <p:cNvPr id="15" name="textruta 14"/>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2024-12-05</a:t>
            </a:fld>
            <a:endParaRPr lang="sv-SE" sz="1333">
              <a:solidFill>
                <a:prstClr val="black"/>
              </a:solidFill>
              <a:cs typeface="Arial"/>
            </a:endParaRPr>
          </a:p>
          <a:p>
            <a:pPr algn="r"/>
            <a:r>
              <a:rPr lang="sv-SE" sz="1200">
                <a:solidFill>
                  <a:prstClr val="black"/>
                </a:solidFill>
                <a:cs typeface="Arial"/>
              </a:rPr>
              <a:t>Sida </a:t>
            </a:r>
            <a:fld id="{DB8626CC-5B25-4DDA-833E-9A441BDD6043}" type="slidenum">
              <a:rPr lang="sv-SE" sz="1200" smtClean="0">
                <a:solidFill>
                  <a:prstClr val="black"/>
                </a:solidFill>
                <a:cs typeface="Arial"/>
              </a:rPr>
              <a:pPr algn="r"/>
              <a:t>‹#›</a:t>
            </a:fld>
            <a:endParaRPr lang="sv-SE" sz="1200">
              <a:solidFill>
                <a:prstClr val="black"/>
              </a:solidFill>
              <a:cs typeface="Arial"/>
            </a:endParaRPr>
          </a:p>
        </p:txBody>
      </p:sp>
      <p:sp>
        <p:nvSpPr>
          <p:cNvPr id="16" name="Rektangel 15"/>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7" name="Rektangel 16"/>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8" name="Rektangel 17"/>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Tree>
    <p:extLst>
      <p:ext uri="{BB962C8B-B14F-4D97-AF65-F5344CB8AC3E}">
        <p14:creationId xmlns:p14="http://schemas.microsoft.com/office/powerpoint/2010/main" val="490818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om med bård och logga">
    <p:spTree>
      <p:nvGrpSpPr>
        <p:cNvPr id="1" name=""/>
        <p:cNvGrpSpPr/>
        <p:nvPr/>
      </p:nvGrpSpPr>
      <p:grpSpPr>
        <a:xfrm>
          <a:off x="0" y="0"/>
          <a:ext cx="0" cy="0"/>
          <a:chOff x="0" y="0"/>
          <a:chExt cx="0" cy="0"/>
        </a:xfrm>
      </p:grpSpPr>
      <p:sp>
        <p:nvSpPr>
          <p:cNvPr id="11" name="textruta 10"/>
          <p:cNvSpPr txBox="1"/>
          <p:nvPr userDrawn="1"/>
        </p:nvSpPr>
        <p:spPr>
          <a:xfrm>
            <a:off x="8942574" y="6356349"/>
            <a:ext cx="1265767" cy="338139"/>
          </a:xfrm>
          <a:prstGeom prst="rect">
            <a:avLst/>
          </a:prstGeom>
          <a:noFill/>
        </p:spPr>
        <p:txBody>
          <a:bodyPr wrap="square" lIns="0" tIns="60953" rIns="0" bIns="60953" rtlCol="0" anchor="ctr" anchorCtr="0">
            <a:noAutofit/>
          </a:bodyPr>
          <a:lstStyle/>
          <a:p>
            <a:pPr algn="r"/>
            <a:fld id="{6436A833-0D65-4636-8D77-8C76B506C22D}" type="datetime1">
              <a:rPr lang="sv-SE" sz="1333" smtClean="0">
                <a:solidFill>
                  <a:prstClr val="black"/>
                </a:solidFill>
                <a:cs typeface="Arial"/>
              </a:rPr>
              <a:pPr algn="r"/>
              <a:t>2024-12-05</a:t>
            </a:fld>
            <a:endParaRPr lang="sv-SE" sz="1333">
              <a:solidFill>
                <a:prstClr val="black"/>
              </a:solidFill>
              <a:cs typeface="Arial"/>
            </a:endParaRPr>
          </a:p>
          <a:p>
            <a:pPr algn="r"/>
            <a:r>
              <a:rPr lang="sv-SE" sz="1200">
                <a:solidFill>
                  <a:prstClr val="black"/>
                </a:solidFill>
                <a:cs typeface="Arial"/>
              </a:rPr>
              <a:t>Sida </a:t>
            </a:r>
            <a:fld id="{DB8626CC-5B25-4DDA-833E-9A441BDD6043}" type="slidenum">
              <a:rPr lang="sv-SE" sz="1200" smtClean="0">
                <a:solidFill>
                  <a:prstClr val="black"/>
                </a:solidFill>
                <a:cs typeface="Arial"/>
              </a:rPr>
              <a:pPr algn="r"/>
              <a:t>‹#›</a:t>
            </a:fld>
            <a:endParaRPr lang="sv-SE" sz="1200">
              <a:solidFill>
                <a:prstClr val="black"/>
              </a:solidFill>
              <a:cs typeface="Arial"/>
            </a:endParaRPr>
          </a:p>
        </p:txBody>
      </p:sp>
      <p:sp>
        <p:nvSpPr>
          <p:cNvPr id="12" name="Rektangel 11"/>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3" name="Rektangel 12"/>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4" name="Rektangel 13"/>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5" name="Rektangel 14"/>
          <p:cNvSpPr/>
          <p:nvPr userDrawn="1"/>
        </p:nvSpPr>
        <p:spPr>
          <a:xfrm>
            <a:off x="-4476" y="4114799"/>
            <a:ext cx="330200" cy="1371600"/>
          </a:xfrm>
          <a:prstGeom prst="rect">
            <a:avLst/>
          </a:prstGeom>
          <a:solidFill>
            <a:srgbClr val="9C000E"/>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6" name="Rektangel 15"/>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Tree>
    <p:extLst>
      <p:ext uri="{BB962C8B-B14F-4D97-AF65-F5344CB8AC3E}">
        <p14:creationId xmlns:p14="http://schemas.microsoft.com/office/powerpoint/2010/main" val="142875065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912286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1524000" y="1122363"/>
            <a:ext cx="9144000" cy="2387600"/>
          </a:xfrm>
        </p:spPr>
        <p:txBody>
          <a:bodyPr anchor="b"/>
          <a:lstStyle>
            <a:lvl1pPr algn="ctr">
              <a:defRPr sz="6000"/>
            </a:lvl1pPr>
          </a:lstStyle>
          <a:p>
            <a:r>
              <a:rPr lang="sv-SE"/>
              <a:t>Klicka här för att ändra format</a:t>
            </a:r>
          </a:p>
        </p:txBody>
      </p:sp>
      <p:sp>
        <p:nvSpPr>
          <p:cNvPr id="3" name="Underrubri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p>
        </p:txBody>
      </p:sp>
      <p:sp>
        <p:nvSpPr>
          <p:cNvPr id="4" name="Platshållare för datum 3"/>
          <p:cNvSpPr>
            <a:spLocks noGrp="1"/>
          </p:cNvSpPr>
          <p:nvPr>
            <p:ph type="dt" sz="half" idx="10"/>
          </p:nvPr>
        </p:nvSpPr>
        <p:spPr/>
        <p:txBody>
          <a:bodyPr/>
          <a:lstStyle/>
          <a:p>
            <a:fld id="{1E8D4021-D8B2-45FA-9A1F-A941C9A924B9}" type="datetimeFigureOut">
              <a:rPr lang="sv-SE" smtClean="0"/>
              <a:t>2024-12-05</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704761FA-B5D1-46E2-AA83-9CEC7CE59146}" type="slidenum">
              <a:rPr lang="sv-SE" smtClean="0"/>
              <a:t>‹#›</a:t>
            </a:fld>
            <a:endParaRPr lang="sv-SE"/>
          </a:p>
        </p:txBody>
      </p:sp>
    </p:spTree>
    <p:extLst>
      <p:ext uri="{BB962C8B-B14F-4D97-AF65-F5344CB8AC3E}">
        <p14:creationId xmlns:p14="http://schemas.microsoft.com/office/powerpoint/2010/main" val="96501678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2_Tom (bakgrund)">
    <p:bg>
      <p:bgPr>
        <a:solidFill>
          <a:srgbClr val="C3D7EF"/>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3703A53E-2F6E-B1F3-452B-4891A0B1A92E}"/>
              </a:ext>
            </a:extLst>
          </p:cNvPr>
          <p:cNvSpPr/>
          <p:nvPr userDrawn="1"/>
        </p:nvSpPr>
        <p:spPr>
          <a:xfrm>
            <a:off x="0" y="5946000"/>
            <a:ext cx="12191999" cy="912000"/>
          </a:xfrm>
          <a:prstGeom prst="rect">
            <a:avLst/>
          </a:prstGeom>
          <a:solidFill>
            <a:srgbClr val="0072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5" name="Bildobjekt 4">
            <a:extLst>
              <a:ext uri="{FF2B5EF4-FFF2-40B4-BE49-F238E27FC236}">
                <a16:creationId xmlns:a16="http://schemas.microsoft.com/office/drawing/2014/main" id="{70DF10F1-ED07-C435-AEAB-C648B78DA7FF}"/>
              </a:ext>
            </a:extLst>
          </p:cNvPr>
          <p:cNvPicPr>
            <a:picLocks noChangeAspect="1"/>
          </p:cNvPicPr>
          <p:nvPr userDrawn="1"/>
        </p:nvPicPr>
        <p:blipFill>
          <a:blip r:embed="rId2"/>
          <a:stretch>
            <a:fillRect/>
          </a:stretch>
        </p:blipFill>
        <p:spPr>
          <a:xfrm>
            <a:off x="10824000" y="5490000"/>
            <a:ext cx="912000" cy="912000"/>
          </a:xfrm>
          <a:prstGeom prst="rect">
            <a:avLst/>
          </a:prstGeom>
        </p:spPr>
      </p:pic>
      <p:sp>
        <p:nvSpPr>
          <p:cNvPr id="6" name="Content Placeholder 2">
            <a:extLst>
              <a:ext uri="{FF2B5EF4-FFF2-40B4-BE49-F238E27FC236}">
                <a16:creationId xmlns:a16="http://schemas.microsoft.com/office/drawing/2014/main" id="{F3955EC7-54F1-A42E-F56B-E04A699A7899}"/>
              </a:ext>
            </a:extLst>
          </p:cNvPr>
          <p:cNvSpPr>
            <a:spLocks noGrp="1"/>
          </p:cNvSpPr>
          <p:nvPr>
            <p:ph idx="1"/>
          </p:nvPr>
        </p:nvSpPr>
        <p:spPr>
          <a:xfrm>
            <a:off x="736176" y="2199887"/>
            <a:ext cx="10543823" cy="4202113"/>
          </a:xfrm>
          <a:prstGeom prst="rect">
            <a:avLst/>
          </a:prstGeom>
        </p:spPr>
        <p:txBody>
          <a:bodyPr lIns="121914" tIns="60957" rIns="121914" bIns="60957">
            <a:normAutofit/>
          </a:bodyPr>
          <a:lstStyle>
            <a:lvl1pPr>
              <a:defRPr sz="1800" b="0">
                <a:solidFill>
                  <a:srgbClr val="1A355D"/>
                </a:solidFill>
                <a:latin typeface="+mn-lt"/>
                <a:cs typeface="Arial"/>
              </a:defRPr>
            </a:lvl1pPr>
            <a:lvl2pPr>
              <a:defRPr sz="1800">
                <a:solidFill>
                  <a:srgbClr val="1A355D"/>
                </a:solidFill>
                <a:latin typeface="+mn-lt"/>
                <a:cs typeface="Arial"/>
              </a:defRPr>
            </a:lvl2pPr>
            <a:lvl3pPr>
              <a:defRPr sz="1800">
                <a:solidFill>
                  <a:srgbClr val="1A355D"/>
                </a:solidFill>
                <a:latin typeface="+mn-lt"/>
                <a:cs typeface="Arial"/>
              </a:defRPr>
            </a:lvl3pPr>
            <a:lvl4pPr>
              <a:defRPr sz="1800">
                <a:solidFill>
                  <a:srgbClr val="1A355D"/>
                </a:solidFill>
                <a:latin typeface="+mn-lt"/>
                <a:cs typeface="Arial"/>
              </a:defRPr>
            </a:lvl4pPr>
            <a:lvl5pPr>
              <a:defRPr sz="1800">
                <a:solidFill>
                  <a:srgbClr val="1A355D"/>
                </a:solidFill>
                <a:latin typeface="+mn-lt"/>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7" name="Title 1">
            <a:extLst>
              <a:ext uri="{FF2B5EF4-FFF2-40B4-BE49-F238E27FC236}">
                <a16:creationId xmlns:a16="http://schemas.microsoft.com/office/drawing/2014/main" id="{F95C39F2-F7BB-5F8E-9392-B3E53B3A0D9B}"/>
              </a:ext>
            </a:extLst>
          </p:cNvPr>
          <p:cNvSpPr>
            <a:spLocks noGrp="1"/>
          </p:cNvSpPr>
          <p:nvPr>
            <p:ph type="title"/>
          </p:nvPr>
        </p:nvSpPr>
        <p:spPr>
          <a:xfrm>
            <a:off x="736176" y="874320"/>
            <a:ext cx="10543823" cy="1143000"/>
          </a:xfrm>
          <a:prstGeom prst="rect">
            <a:avLst/>
          </a:prstGeom>
        </p:spPr>
        <p:txBody>
          <a:bodyPr lIns="121914" tIns="60957" rIns="121914" bIns="60957" anchor="b">
            <a:normAutofit/>
          </a:bodyPr>
          <a:lstStyle>
            <a:lvl1pPr>
              <a:defRPr sz="4400">
                <a:solidFill>
                  <a:srgbClr val="1A355D"/>
                </a:solidFill>
              </a:defRPr>
            </a:lvl1pPr>
          </a:lstStyle>
          <a:p>
            <a:r>
              <a:rPr lang="sv-SE"/>
              <a:t>Klicka här för att ändra format</a:t>
            </a:r>
            <a:endParaRPr lang="en-US"/>
          </a:p>
        </p:txBody>
      </p:sp>
    </p:spTree>
    <p:extLst>
      <p:ext uri="{BB962C8B-B14F-4D97-AF65-F5344CB8AC3E}">
        <p14:creationId xmlns:p14="http://schemas.microsoft.com/office/powerpoint/2010/main" val="14592519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3_Tom (bakgrund)">
    <p:bg>
      <p:bgPr>
        <a:solidFill>
          <a:srgbClr val="C3D7EF"/>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3703A53E-2F6E-B1F3-452B-4891A0B1A92E}"/>
              </a:ext>
            </a:extLst>
          </p:cNvPr>
          <p:cNvSpPr/>
          <p:nvPr userDrawn="1"/>
        </p:nvSpPr>
        <p:spPr>
          <a:xfrm>
            <a:off x="0" y="0"/>
            <a:ext cx="12191999" cy="912000"/>
          </a:xfrm>
          <a:prstGeom prst="rect">
            <a:avLst/>
          </a:prstGeom>
          <a:solidFill>
            <a:srgbClr val="0072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5" name="Bildobjekt 4">
            <a:extLst>
              <a:ext uri="{FF2B5EF4-FFF2-40B4-BE49-F238E27FC236}">
                <a16:creationId xmlns:a16="http://schemas.microsoft.com/office/drawing/2014/main" id="{70DF10F1-ED07-C435-AEAB-C648B78DA7FF}"/>
              </a:ext>
            </a:extLst>
          </p:cNvPr>
          <p:cNvPicPr>
            <a:picLocks noChangeAspect="1"/>
          </p:cNvPicPr>
          <p:nvPr userDrawn="1"/>
        </p:nvPicPr>
        <p:blipFill>
          <a:blip r:embed="rId2"/>
          <a:stretch>
            <a:fillRect/>
          </a:stretch>
        </p:blipFill>
        <p:spPr>
          <a:xfrm>
            <a:off x="10824000" y="456000"/>
            <a:ext cx="912000" cy="912000"/>
          </a:xfrm>
          <a:prstGeom prst="rect">
            <a:avLst/>
          </a:prstGeom>
        </p:spPr>
      </p:pic>
      <p:sp>
        <p:nvSpPr>
          <p:cNvPr id="6" name="Content Placeholder 2">
            <a:extLst>
              <a:ext uri="{FF2B5EF4-FFF2-40B4-BE49-F238E27FC236}">
                <a16:creationId xmlns:a16="http://schemas.microsoft.com/office/drawing/2014/main" id="{F3955EC7-54F1-A42E-F56B-E04A699A7899}"/>
              </a:ext>
            </a:extLst>
          </p:cNvPr>
          <p:cNvSpPr>
            <a:spLocks noGrp="1"/>
          </p:cNvSpPr>
          <p:nvPr>
            <p:ph idx="1"/>
          </p:nvPr>
        </p:nvSpPr>
        <p:spPr>
          <a:xfrm>
            <a:off x="736176" y="2199887"/>
            <a:ext cx="10543823" cy="4202113"/>
          </a:xfrm>
          <a:prstGeom prst="rect">
            <a:avLst/>
          </a:prstGeom>
        </p:spPr>
        <p:txBody>
          <a:bodyPr lIns="121914" tIns="60957" rIns="121914" bIns="60957">
            <a:normAutofit/>
          </a:bodyPr>
          <a:lstStyle>
            <a:lvl1pPr>
              <a:defRPr sz="1800" b="0">
                <a:solidFill>
                  <a:srgbClr val="1A355D"/>
                </a:solidFill>
                <a:latin typeface="+mn-lt"/>
                <a:cs typeface="Arial"/>
              </a:defRPr>
            </a:lvl1pPr>
            <a:lvl2pPr>
              <a:defRPr sz="1800">
                <a:solidFill>
                  <a:srgbClr val="1A355D"/>
                </a:solidFill>
                <a:latin typeface="+mn-lt"/>
                <a:cs typeface="Arial"/>
              </a:defRPr>
            </a:lvl2pPr>
            <a:lvl3pPr>
              <a:defRPr sz="1800">
                <a:solidFill>
                  <a:srgbClr val="1A355D"/>
                </a:solidFill>
                <a:latin typeface="+mn-lt"/>
                <a:cs typeface="Arial"/>
              </a:defRPr>
            </a:lvl3pPr>
            <a:lvl4pPr>
              <a:defRPr sz="1800">
                <a:solidFill>
                  <a:srgbClr val="1A355D"/>
                </a:solidFill>
                <a:latin typeface="+mn-lt"/>
                <a:cs typeface="Arial"/>
              </a:defRPr>
            </a:lvl4pPr>
            <a:lvl5pPr>
              <a:defRPr sz="1800">
                <a:solidFill>
                  <a:srgbClr val="1A355D"/>
                </a:solidFill>
                <a:latin typeface="+mn-lt"/>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7" name="Title 1">
            <a:extLst>
              <a:ext uri="{FF2B5EF4-FFF2-40B4-BE49-F238E27FC236}">
                <a16:creationId xmlns:a16="http://schemas.microsoft.com/office/drawing/2014/main" id="{F95C39F2-F7BB-5F8E-9392-B3E53B3A0D9B}"/>
              </a:ext>
            </a:extLst>
          </p:cNvPr>
          <p:cNvSpPr>
            <a:spLocks noGrp="1"/>
          </p:cNvSpPr>
          <p:nvPr>
            <p:ph type="title"/>
          </p:nvPr>
        </p:nvSpPr>
        <p:spPr>
          <a:xfrm>
            <a:off x="736176" y="874320"/>
            <a:ext cx="10543823" cy="1143000"/>
          </a:xfrm>
          <a:prstGeom prst="rect">
            <a:avLst/>
          </a:prstGeom>
        </p:spPr>
        <p:txBody>
          <a:bodyPr lIns="121914" tIns="60957" rIns="121914" bIns="60957" anchor="b">
            <a:normAutofit/>
          </a:bodyPr>
          <a:lstStyle>
            <a:lvl1pPr>
              <a:defRPr sz="4400" b="0">
                <a:solidFill>
                  <a:srgbClr val="1A355D"/>
                </a:solidFill>
              </a:defRPr>
            </a:lvl1pPr>
          </a:lstStyle>
          <a:p>
            <a:r>
              <a:rPr lang="sv-SE"/>
              <a:t>Klicka här för att ändra format</a:t>
            </a:r>
            <a:endParaRPr lang="en-US"/>
          </a:p>
        </p:txBody>
      </p:sp>
    </p:spTree>
    <p:extLst>
      <p:ext uri="{BB962C8B-B14F-4D97-AF65-F5344CB8AC3E}">
        <p14:creationId xmlns:p14="http://schemas.microsoft.com/office/powerpoint/2010/main" val="34014029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4_Tom (bakgrund)">
    <p:bg>
      <p:bgPr>
        <a:solidFill>
          <a:srgbClr val="0072CE"/>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3703A53E-2F6E-B1F3-452B-4891A0B1A92E}"/>
              </a:ext>
            </a:extLst>
          </p:cNvPr>
          <p:cNvSpPr/>
          <p:nvPr userDrawn="1"/>
        </p:nvSpPr>
        <p:spPr>
          <a:xfrm>
            <a:off x="0" y="0"/>
            <a:ext cx="12191999" cy="912000"/>
          </a:xfrm>
          <a:prstGeom prst="rect">
            <a:avLst/>
          </a:prstGeom>
          <a:solidFill>
            <a:srgbClr val="C3D7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5" name="Bildobjekt 4">
            <a:extLst>
              <a:ext uri="{FF2B5EF4-FFF2-40B4-BE49-F238E27FC236}">
                <a16:creationId xmlns:a16="http://schemas.microsoft.com/office/drawing/2014/main" id="{70DF10F1-ED07-C435-AEAB-C648B78DA7FF}"/>
              </a:ext>
            </a:extLst>
          </p:cNvPr>
          <p:cNvPicPr>
            <a:picLocks noChangeAspect="1"/>
          </p:cNvPicPr>
          <p:nvPr userDrawn="1"/>
        </p:nvPicPr>
        <p:blipFill>
          <a:blip r:embed="rId2"/>
          <a:stretch>
            <a:fillRect/>
          </a:stretch>
        </p:blipFill>
        <p:spPr>
          <a:xfrm>
            <a:off x="10824000" y="456000"/>
            <a:ext cx="912000" cy="912000"/>
          </a:xfrm>
          <a:prstGeom prst="rect">
            <a:avLst/>
          </a:prstGeom>
        </p:spPr>
      </p:pic>
      <p:sp>
        <p:nvSpPr>
          <p:cNvPr id="6" name="Content Placeholder 2">
            <a:extLst>
              <a:ext uri="{FF2B5EF4-FFF2-40B4-BE49-F238E27FC236}">
                <a16:creationId xmlns:a16="http://schemas.microsoft.com/office/drawing/2014/main" id="{F3955EC7-54F1-A42E-F56B-E04A699A7899}"/>
              </a:ext>
            </a:extLst>
          </p:cNvPr>
          <p:cNvSpPr>
            <a:spLocks noGrp="1"/>
          </p:cNvSpPr>
          <p:nvPr>
            <p:ph idx="1"/>
          </p:nvPr>
        </p:nvSpPr>
        <p:spPr>
          <a:xfrm>
            <a:off x="736176" y="2199887"/>
            <a:ext cx="10543823" cy="4202113"/>
          </a:xfrm>
          <a:prstGeom prst="rect">
            <a:avLst/>
          </a:prstGeom>
        </p:spPr>
        <p:txBody>
          <a:bodyPr lIns="121914" tIns="60957" rIns="121914" bIns="60957"/>
          <a:lstStyle>
            <a:lvl1pPr>
              <a:defRPr sz="2700" b="0">
                <a:solidFill>
                  <a:schemeClr val="bg1"/>
                </a:solidFill>
                <a:latin typeface="+mn-lt"/>
                <a:cs typeface="Arial"/>
              </a:defRPr>
            </a:lvl1pPr>
            <a:lvl2pPr>
              <a:defRPr sz="2400">
                <a:solidFill>
                  <a:schemeClr val="bg1"/>
                </a:solidFill>
                <a:latin typeface="+mn-lt"/>
                <a:cs typeface="Arial"/>
              </a:defRPr>
            </a:lvl2pPr>
            <a:lvl3pPr>
              <a:defRPr sz="2100">
                <a:solidFill>
                  <a:schemeClr val="bg1"/>
                </a:solidFill>
                <a:latin typeface="+mn-lt"/>
                <a:cs typeface="Arial"/>
              </a:defRPr>
            </a:lvl3pPr>
            <a:lvl4pPr>
              <a:defRPr sz="1900">
                <a:solidFill>
                  <a:schemeClr val="bg1"/>
                </a:solidFill>
                <a:latin typeface="+mn-lt"/>
                <a:cs typeface="Arial"/>
              </a:defRPr>
            </a:lvl4pPr>
            <a:lvl5pPr>
              <a:defRPr sz="1600">
                <a:solidFill>
                  <a:schemeClr val="bg1"/>
                </a:solidFill>
                <a:latin typeface="+mn-lt"/>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7" name="Title 1">
            <a:extLst>
              <a:ext uri="{FF2B5EF4-FFF2-40B4-BE49-F238E27FC236}">
                <a16:creationId xmlns:a16="http://schemas.microsoft.com/office/drawing/2014/main" id="{F95C39F2-F7BB-5F8E-9392-B3E53B3A0D9B}"/>
              </a:ext>
            </a:extLst>
          </p:cNvPr>
          <p:cNvSpPr>
            <a:spLocks noGrp="1"/>
          </p:cNvSpPr>
          <p:nvPr>
            <p:ph type="title"/>
          </p:nvPr>
        </p:nvSpPr>
        <p:spPr>
          <a:xfrm>
            <a:off x="736176" y="874320"/>
            <a:ext cx="10543823" cy="1143000"/>
          </a:xfrm>
          <a:prstGeom prst="rect">
            <a:avLst/>
          </a:prstGeom>
        </p:spPr>
        <p:txBody>
          <a:bodyPr lIns="121914" tIns="60957" rIns="121914" bIns="60957" anchor="b">
            <a:normAutofit/>
          </a:bodyPr>
          <a:lstStyle>
            <a:lvl1pPr>
              <a:defRPr sz="4400" b="0">
                <a:solidFill>
                  <a:schemeClr val="bg1"/>
                </a:solidFill>
              </a:defRPr>
            </a:lvl1pPr>
          </a:lstStyle>
          <a:p>
            <a:r>
              <a:rPr lang="sv-SE"/>
              <a:t>Klicka här för att ändra format</a:t>
            </a:r>
            <a:endParaRPr lang="en-US"/>
          </a:p>
        </p:txBody>
      </p:sp>
    </p:spTree>
    <p:extLst>
      <p:ext uri="{BB962C8B-B14F-4D97-AF65-F5344CB8AC3E}">
        <p14:creationId xmlns:p14="http://schemas.microsoft.com/office/powerpoint/2010/main" val="241453195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6_Rubrikbild">
    <p:bg>
      <p:bgPr>
        <a:solidFill>
          <a:srgbClr val="D6D3C4">
            <a:alpha val="50000"/>
          </a:srgbClr>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5EFB33-DC24-F7E8-3018-41DB11FB6D4E}"/>
              </a:ext>
            </a:extLst>
          </p:cNvPr>
          <p:cNvSpPr>
            <a:spLocks noGrp="1"/>
          </p:cNvSpPr>
          <p:nvPr>
            <p:ph type="ctrTitle"/>
          </p:nvPr>
        </p:nvSpPr>
        <p:spPr>
          <a:xfrm>
            <a:off x="864000" y="720000"/>
            <a:ext cx="9144000" cy="2387600"/>
          </a:xfrm>
        </p:spPr>
        <p:txBody>
          <a:bodyPr lIns="0" tIns="0" rIns="0" bIns="0" anchor="b">
            <a:noAutofit/>
          </a:bodyPr>
          <a:lstStyle>
            <a:lvl1pPr algn="l">
              <a:defRPr sz="4800" b="1" i="0">
                <a:solidFill>
                  <a:srgbClr val="1A355D"/>
                </a:solidFill>
                <a:latin typeface="+mj-lt"/>
              </a:defRPr>
            </a:lvl1pPr>
          </a:lstStyle>
          <a:p>
            <a:r>
              <a:rPr lang="sv-SE"/>
              <a:t>Klicka här för att ändra mall för rubrikformat</a:t>
            </a:r>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rgbClr val="00BF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5" name="Bildobjekt 4">
            <a:extLst>
              <a:ext uri="{FF2B5EF4-FFF2-40B4-BE49-F238E27FC236}">
                <a16:creationId xmlns:a16="http://schemas.microsoft.com/office/drawing/2014/main" id="{7D9BB0FF-87EF-F44D-6DB2-654FB6BC1B6C}"/>
              </a:ext>
            </a:extLst>
          </p:cNvPr>
          <p:cNvPicPr>
            <a:picLocks noChangeAspect="1"/>
          </p:cNvPicPr>
          <p:nvPr userDrawn="1"/>
        </p:nvPicPr>
        <p:blipFill>
          <a:blip r:embed="rId2"/>
          <a:stretch>
            <a:fillRect/>
          </a:stretch>
        </p:blipFill>
        <p:spPr>
          <a:xfrm>
            <a:off x="10824000" y="2973897"/>
            <a:ext cx="912000" cy="912000"/>
          </a:xfrm>
          <a:prstGeom prst="rect">
            <a:avLst/>
          </a:prstGeom>
        </p:spPr>
      </p:pic>
      <p:sp>
        <p:nvSpPr>
          <p:cNvPr id="3" name="Underrubrik 2">
            <a:extLst>
              <a:ext uri="{FF2B5EF4-FFF2-40B4-BE49-F238E27FC236}">
                <a16:creationId xmlns:a16="http://schemas.microsoft.com/office/drawing/2014/main" id="{90930466-6BA6-F040-59C2-5E800257B68E}"/>
              </a:ext>
            </a:extLst>
          </p:cNvPr>
          <p:cNvSpPr>
            <a:spLocks noGrp="1"/>
          </p:cNvSpPr>
          <p:nvPr>
            <p:ph type="subTitle" idx="1"/>
          </p:nvPr>
        </p:nvSpPr>
        <p:spPr>
          <a:xfrm>
            <a:off x="864000" y="3885897"/>
            <a:ext cx="9144000" cy="1655233"/>
          </a:xfrm>
        </p:spPr>
        <p:txBody>
          <a:bodyPr lIns="0" tIns="0" rIns="0" bIns="0">
            <a:normAutofit/>
          </a:bodyPr>
          <a:lstStyle>
            <a:lvl1pPr marL="0" indent="0" algn="l">
              <a:buNone/>
              <a:defRPr sz="24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ändra mall för underrubrikformat</a:t>
            </a:r>
          </a:p>
        </p:txBody>
      </p:sp>
    </p:spTree>
    <p:extLst>
      <p:ext uri="{BB962C8B-B14F-4D97-AF65-F5344CB8AC3E}">
        <p14:creationId xmlns:p14="http://schemas.microsoft.com/office/powerpoint/2010/main" val="377813030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3_Rubrikbild">
    <p:bg>
      <p:bgPr>
        <a:solidFill>
          <a:srgbClr val="D6D3C4">
            <a:alpha val="50000"/>
          </a:srgbClr>
        </a:solidFill>
        <a:effectLst/>
      </p:bgPr>
    </p:bg>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userDrawn="1"/>
        </p:nvSpPr>
        <p:spPr>
          <a:xfrm>
            <a:off x="0" y="1723516"/>
            <a:ext cx="12192000" cy="5134484"/>
          </a:xfrm>
          <a:prstGeom prst="rect">
            <a:avLst/>
          </a:prstGeom>
          <a:solidFill>
            <a:srgbClr val="00BF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5" name="Bildobjekt 4">
            <a:extLst>
              <a:ext uri="{FF2B5EF4-FFF2-40B4-BE49-F238E27FC236}">
                <a16:creationId xmlns:a16="http://schemas.microsoft.com/office/drawing/2014/main" id="{7D9BB0FF-87EF-F44D-6DB2-654FB6BC1B6C}"/>
              </a:ext>
            </a:extLst>
          </p:cNvPr>
          <p:cNvPicPr>
            <a:picLocks noChangeAspect="1"/>
          </p:cNvPicPr>
          <p:nvPr userDrawn="1"/>
        </p:nvPicPr>
        <p:blipFill>
          <a:blip r:embed="rId2"/>
          <a:stretch>
            <a:fillRect/>
          </a:stretch>
        </p:blipFill>
        <p:spPr>
          <a:xfrm>
            <a:off x="10824000" y="1268413"/>
            <a:ext cx="912000" cy="912000"/>
          </a:xfrm>
          <a:prstGeom prst="rect">
            <a:avLst/>
          </a:prstGeom>
        </p:spPr>
      </p:pic>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272143"/>
            <a:ext cx="9144000" cy="1148442"/>
          </a:xfrm>
        </p:spPr>
        <p:txBody>
          <a:bodyPr lIns="0" tIns="0" rIns="0" bIns="0" anchor="b">
            <a:noAutofit/>
          </a:bodyPr>
          <a:lstStyle>
            <a:lvl1pPr algn="l">
              <a:defRPr sz="4800" b="1" i="0">
                <a:solidFill>
                  <a:srgbClr val="1A355D"/>
                </a:solidFill>
                <a:latin typeface="+mj-lt"/>
              </a:defRPr>
            </a:lvl1pPr>
          </a:lstStyle>
          <a:p>
            <a:r>
              <a:rPr lang="sv-SE"/>
              <a:t>Klicka här för rubrikformat</a:t>
            </a:r>
          </a:p>
        </p:txBody>
      </p:sp>
      <p:sp>
        <p:nvSpPr>
          <p:cNvPr id="6" name="Underrubrik 2">
            <a:extLst>
              <a:ext uri="{FF2B5EF4-FFF2-40B4-BE49-F238E27FC236}">
                <a16:creationId xmlns:a16="http://schemas.microsoft.com/office/drawing/2014/main" id="{67D66370-776E-E1AB-2C18-B343B4D7EBCE}"/>
              </a:ext>
            </a:extLst>
          </p:cNvPr>
          <p:cNvSpPr>
            <a:spLocks noGrp="1"/>
          </p:cNvSpPr>
          <p:nvPr>
            <p:ph type="subTitle" idx="1"/>
          </p:nvPr>
        </p:nvSpPr>
        <p:spPr>
          <a:xfrm>
            <a:off x="864000" y="2180413"/>
            <a:ext cx="9144000" cy="1655233"/>
          </a:xfrm>
        </p:spPr>
        <p:txBody>
          <a:bodyPr lIns="0" tIns="0" rIns="0" bIns="0">
            <a:normAutofit/>
          </a:bodyPr>
          <a:lstStyle>
            <a:lvl1pPr marL="0" indent="0" algn="l">
              <a:buNone/>
              <a:defRPr sz="2400" b="0" i="0">
                <a:solidFill>
                  <a:srgbClr val="1A355D"/>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ändra mall för underrubrikformat</a:t>
            </a:r>
          </a:p>
        </p:txBody>
      </p:sp>
    </p:spTree>
    <p:extLst>
      <p:ext uri="{BB962C8B-B14F-4D97-AF65-F5344CB8AC3E}">
        <p14:creationId xmlns:p14="http://schemas.microsoft.com/office/powerpoint/2010/main" val="420050031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99">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4_Rubrikbild">
    <p:bg>
      <p:bgPr>
        <a:solidFill>
          <a:srgbClr val="00BFB4"/>
        </a:solidFill>
        <a:effectLst/>
      </p:bgPr>
    </p:bg>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userDrawn="1"/>
        </p:nvSpPr>
        <p:spPr>
          <a:xfrm>
            <a:off x="0" y="1723516"/>
            <a:ext cx="12192000" cy="51344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Rektangel 2">
            <a:extLst>
              <a:ext uri="{FF2B5EF4-FFF2-40B4-BE49-F238E27FC236}">
                <a16:creationId xmlns:a16="http://schemas.microsoft.com/office/drawing/2014/main" id="{BA98754A-6281-725D-A24E-61A3946AD447}"/>
              </a:ext>
            </a:extLst>
          </p:cNvPr>
          <p:cNvSpPr/>
          <p:nvPr userDrawn="1"/>
        </p:nvSpPr>
        <p:spPr>
          <a:xfrm>
            <a:off x="0" y="1723516"/>
            <a:ext cx="12192000" cy="5134484"/>
          </a:xfrm>
          <a:prstGeom prst="rect">
            <a:avLst/>
          </a:prstGeom>
          <a:solidFill>
            <a:srgbClr val="D6D3C4">
              <a:alpha val="500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5" name="Bildobjekt 4">
            <a:extLst>
              <a:ext uri="{FF2B5EF4-FFF2-40B4-BE49-F238E27FC236}">
                <a16:creationId xmlns:a16="http://schemas.microsoft.com/office/drawing/2014/main" id="{7D9BB0FF-87EF-F44D-6DB2-654FB6BC1B6C}"/>
              </a:ext>
            </a:extLst>
          </p:cNvPr>
          <p:cNvPicPr>
            <a:picLocks noChangeAspect="1"/>
          </p:cNvPicPr>
          <p:nvPr userDrawn="1"/>
        </p:nvPicPr>
        <p:blipFill>
          <a:blip r:embed="rId2"/>
          <a:stretch>
            <a:fillRect/>
          </a:stretch>
        </p:blipFill>
        <p:spPr>
          <a:xfrm>
            <a:off x="10824000" y="1268413"/>
            <a:ext cx="912000" cy="912000"/>
          </a:xfrm>
          <a:prstGeom prst="rect">
            <a:avLst/>
          </a:prstGeom>
        </p:spPr>
      </p:pic>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272143"/>
            <a:ext cx="9144000" cy="1148442"/>
          </a:xfrm>
        </p:spPr>
        <p:txBody>
          <a:bodyPr lIns="0" tIns="0" rIns="0" bIns="0" anchor="b">
            <a:noAutofit/>
          </a:bodyPr>
          <a:lstStyle>
            <a:lvl1pPr algn="l">
              <a:defRPr sz="4800" b="1" i="0">
                <a:solidFill>
                  <a:schemeClr val="bg1"/>
                </a:solidFill>
                <a:latin typeface="+mj-lt"/>
              </a:defRPr>
            </a:lvl1pPr>
          </a:lstStyle>
          <a:p>
            <a:r>
              <a:rPr lang="sv-SE"/>
              <a:t>Klicka här för rubrikformat</a:t>
            </a:r>
          </a:p>
        </p:txBody>
      </p:sp>
      <p:sp>
        <p:nvSpPr>
          <p:cNvPr id="6" name="Underrubrik 2">
            <a:extLst>
              <a:ext uri="{FF2B5EF4-FFF2-40B4-BE49-F238E27FC236}">
                <a16:creationId xmlns:a16="http://schemas.microsoft.com/office/drawing/2014/main" id="{67D66370-776E-E1AB-2C18-B343B4D7EBCE}"/>
              </a:ext>
            </a:extLst>
          </p:cNvPr>
          <p:cNvSpPr>
            <a:spLocks noGrp="1"/>
          </p:cNvSpPr>
          <p:nvPr>
            <p:ph type="subTitle" idx="1"/>
          </p:nvPr>
        </p:nvSpPr>
        <p:spPr>
          <a:xfrm>
            <a:off x="864000" y="2180413"/>
            <a:ext cx="9144000" cy="1655233"/>
          </a:xfrm>
        </p:spPr>
        <p:txBody>
          <a:bodyPr lIns="0" tIns="0" rIns="0" bIns="0">
            <a:normAutofit/>
          </a:bodyPr>
          <a:lstStyle>
            <a:lvl1pPr marL="0" indent="0" algn="l">
              <a:buNone/>
              <a:defRPr sz="2400" b="0" i="0">
                <a:solidFill>
                  <a:srgbClr val="1A355D"/>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ändra mall för underrubrikformat</a:t>
            </a:r>
          </a:p>
        </p:txBody>
      </p:sp>
    </p:spTree>
    <p:extLst>
      <p:ext uri="{BB962C8B-B14F-4D97-AF65-F5344CB8AC3E}">
        <p14:creationId xmlns:p14="http://schemas.microsoft.com/office/powerpoint/2010/main" val="24562579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99">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5_Rubrikbild">
    <p:bg>
      <p:bgPr>
        <a:solidFill>
          <a:srgbClr val="D6D3C4">
            <a:alpha val="50000"/>
          </a:srgbClr>
        </a:solidFill>
        <a:effectLst/>
      </p:bgPr>
    </p:bg>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272143"/>
            <a:ext cx="9144000" cy="1148442"/>
          </a:xfrm>
        </p:spPr>
        <p:txBody>
          <a:bodyPr lIns="0" tIns="0" rIns="0" bIns="0" anchor="b">
            <a:noAutofit/>
          </a:bodyPr>
          <a:lstStyle>
            <a:lvl1pPr algn="l">
              <a:defRPr sz="4000" b="1" i="0">
                <a:solidFill>
                  <a:srgbClr val="1A355D"/>
                </a:solidFill>
                <a:latin typeface="+mj-lt"/>
              </a:defRPr>
            </a:lvl1pPr>
          </a:lstStyle>
          <a:p>
            <a:r>
              <a:rPr lang="sv-SE"/>
              <a:t>Klicka här för rubrikformat</a:t>
            </a:r>
          </a:p>
        </p:txBody>
      </p:sp>
      <p:sp>
        <p:nvSpPr>
          <p:cNvPr id="9" name="Underrubrik 2">
            <a:extLst>
              <a:ext uri="{FF2B5EF4-FFF2-40B4-BE49-F238E27FC236}">
                <a16:creationId xmlns:a16="http://schemas.microsoft.com/office/drawing/2014/main" id="{53E668C2-AD7E-BCA0-CB78-A516B9EAA0B6}"/>
              </a:ext>
            </a:extLst>
          </p:cNvPr>
          <p:cNvSpPr>
            <a:spLocks noGrp="1"/>
          </p:cNvSpPr>
          <p:nvPr>
            <p:ph type="subTitle" idx="1"/>
          </p:nvPr>
        </p:nvSpPr>
        <p:spPr>
          <a:xfrm>
            <a:off x="864000" y="1744133"/>
            <a:ext cx="9144000" cy="3745867"/>
          </a:xfrm>
        </p:spPr>
        <p:txBody>
          <a:bodyPr lIns="0" tIns="0" rIns="0" bIns="0">
            <a:noAutofit/>
          </a:bodyPr>
          <a:lstStyle>
            <a:lvl1pPr marL="0" indent="0" algn="l">
              <a:buNone/>
              <a:defRPr sz="1800" b="0" i="0">
                <a:solidFill>
                  <a:srgbClr val="1A355D"/>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ändra mall för underrubrikformat</a:t>
            </a:r>
          </a:p>
        </p:txBody>
      </p:sp>
      <p:sp>
        <p:nvSpPr>
          <p:cNvPr id="10" name="Rektangel 9">
            <a:extLst>
              <a:ext uri="{FF2B5EF4-FFF2-40B4-BE49-F238E27FC236}">
                <a16:creationId xmlns:a16="http://schemas.microsoft.com/office/drawing/2014/main" id="{DD9A9EE2-89C7-5564-79CC-FDA84C2C4E66}"/>
              </a:ext>
            </a:extLst>
          </p:cNvPr>
          <p:cNvSpPr/>
          <p:nvPr userDrawn="1"/>
        </p:nvSpPr>
        <p:spPr>
          <a:xfrm>
            <a:off x="0" y="5946000"/>
            <a:ext cx="12192000" cy="912000"/>
          </a:xfrm>
          <a:prstGeom prst="rect">
            <a:avLst/>
          </a:prstGeom>
          <a:solidFill>
            <a:srgbClr val="00BF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11" name="Bildobjekt 10">
            <a:extLst>
              <a:ext uri="{FF2B5EF4-FFF2-40B4-BE49-F238E27FC236}">
                <a16:creationId xmlns:a16="http://schemas.microsoft.com/office/drawing/2014/main" id="{A13C5AC0-FFEA-9621-6C1B-011BE7E4C305}"/>
              </a:ext>
            </a:extLst>
          </p:cNvPr>
          <p:cNvPicPr>
            <a:picLocks noChangeAspect="1"/>
          </p:cNvPicPr>
          <p:nvPr userDrawn="1"/>
        </p:nvPicPr>
        <p:blipFill>
          <a:blip r:embed="rId2"/>
          <a:stretch>
            <a:fillRect/>
          </a:stretch>
        </p:blipFill>
        <p:spPr>
          <a:xfrm>
            <a:off x="10824000" y="5490000"/>
            <a:ext cx="912000" cy="912000"/>
          </a:xfrm>
          <a:prstGeom prst="rect">
            <a:avLst/>
          </a:prstGeom>
        </p:spPr>
      </p:pic>
    </p:spTree>
    <p:extLst>
      <p:ext uri="{BB962C8B-B14F-4D97-AF65-F5344CB8AC3E}">
        <p14:creationId xmlns:p14="http://schemas.microsoft.com/office/powerpoint/2010/main" val="283029496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24_Rubrikbild">
    <p:bg>
      <p:bgPr>
        <a:solidFill>
          <a:srgbClr val="D6D3C4">
            <a:alpha val="50000"/>
          </a:srgbClr>
        </a:solidFill>
        <a:effectLst/>
      </p:bgPr>
    </p:bg>
    <p:spTree>
      <p:nvGrpSpPr>
        <p:cNvPr id="1" name=""/>
        <p:cNvGrpSpPr/>
        <p:nvPr/>
      </p:nvGrpSpPr>
      <p:grpSpPr>
        <a:xfrm>
          <a:off x="0" y="0"/>
          <a:ext cx="0" cy="0"/>
          <a:chOff x="0" y="0"/>
          <a:chExt cx="0" cy="0"/>
        </a:xfrm>
      </p:grpSpPr>
      <p:pic>
        <p:nvPicPr>
          <p:cNvPr id="2" name="Bildobjekt 1" descr="En bild som visar utomhus, väg&#10;&#10;Automatiskt genererad beskrivning">
            <a:extLst>
              <a:ext uri="{FF2B5EF4-FFF2-40B4-BE49-F238E27FC236}">
                <a16:creationId xmlns:a16="http://schemas.microsoft.com/office/drawing/2014/main" id="{893AA02E-ADEF-2B52-81B6-2C3FD942A19E}"/>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7130" t="6742" r="53056" b="12740"/>
          <a:stretch/>
        </p:blipFill>
        <p:spPr>
          <a:xfrm>
            <a:off x="8007969" y="0"/>
            <a:ext cx="4184031" cy="6037118"/>
          </a:xfrm>
          <a:prstGeom prst="rect">
            <a:avLst/>
          </a:prstGeom>
        </p:spPr>
      </p:pic>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272143"/>
            <a:ext cx="9144000" cy="1148442"/>
          </a:xfrm>
        </p:spPr>
        <p:txBody>
          <a:bodyPr lIns="0" tIns="0" rIns="0" bIns="0" anchor="b">
            <a:noAutofit/>
          </a:bodyPr>
          <a:lstStyle>
            <a:lvl1pPr algn="l">
              <a:defRPr sz="4000" b="1" i="0">
                <a:solidFill>
                  <a:srgbClr val="1A355D"/>
                </a:solidFill>
                <a:latin typeface="+mj-lt"/>
              </a:defRPr>
            </a:lvl1pPr>
          </a:lstStyle>
          <a:p>
            <a:r>
              <a:rPr lang="sv-SE"/>
              <a:t>Klicka här för rubrikformat</a:t>
            </a:r>
          </a:p>
        </p:txBody>
      </p:sp>
      <p:sp>
        <p:nvSpPr>
          <p:cNvPr id="9" name="Underrubrik 2">
            <a:extLst>
              <a:ext uri="{FF2B5EF4-FFF2-40B4-BE49-F238E27FC236}">
                <a16:creationId xmlns:a16="http://schemas.microsoft.com/office/drawing/2014/main" id="{53E668C2-AD7E-BCA0-CB78-A516B9EAA0B6}"/>
              </a:ext>
            </a:extLst>
          </p:cNvPr>
          <p:cNvSpPr>
            <a:spLocks noGrp="1"/>
          </p:cNvSpPr>
          <p:nvPr>
            <p:ph type="subTitle" idx="1"/>
          </p:nvPr>
        </p:nvSpPr>
        <p:spPr>
          <a:xfrm>
            <a:off x="864000" y="1744133"/>
            <a:ext cx="9144000" cy="3745867"/>
          </a:xfrm>
        </p:spPr>
        <p:txBody>
          <a:bodyPr lIns="0" tIns="0" rIns="0" bIns="0">
            <a:noAutofit/>
          </a:bodyPr>
          <a:lstStyle>
            <a:lvl1pPr marL="0" indent="0" algn="l">
              <a:buNone/>
              <a:defRPr sz="1800" b="0" i="0">
                <a:solidFill>
                  <a:srgbClr val="1A355D"/>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ändra mall för underrubrikformat</a:t>
            </a:r>
          </a:p>
        </p:txBody>
      </p:sp>
      <p:sp>
        <p:nvSpPr>
          <p:cNvPr id="10" name="Rektangel 9">
            <a:extLst>
              <a:ext uri="{FF2B5EF4-FFF2-40B4-BE49-F238E27FC236}">
                <a16:creationId xmlns:a16="http://schemas.microsoft.com/office/drawing/2014/main" id="{DD9A9EE2-89C7-5564-79CC-FDA84C2C4E66}"/>
              </a:ext>
            </a:extLst>
          </p:cNvPr>
          <p:cNvSpPr/>
          <p:nvPr userDrawn="1"/>
        </p:nvSpPr>
        <p:spPr>
          <a:xfrm>
            <a:off x="0" y="5946000"/>
            <a:ext cx="12192000" cy="912000"/>
          </a:xfrm>
          <a:prstGeom prst="rect">
            <a:avLst/>
          </a:prstGeom>
          <a:solidFill>
            <a:srgbClr val="00BF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11" name="Bildobjekt 10">
            <a:extLst>
              <a:ext uri="{FF2B5EF4-FFF2-40B4-BE49-F238E27FC236}">
                <a16:creationId xmlns:a16="http://schemas.microsoft.com/office/drawing/2014/main" id="{A13C5AC0-FFEA-9621-6C1B-011BE7E4C305}"/>
              </a:ext>
            </a:extLst>
          </p:cNvPr>
          <p:cNvPicPr>
            <a:picLocks noChangeAspect="1"/>
          </p:cNvPicPr>
          <p:nvPr userDrawn="1"/>
        </p:nvPicPr>
        <p:blipFill>
          <a:blip r:embed="rId3"/>
          <a:stretch>
            <a:fillRect/>
          </a:stretch>
        </p:blipFill>
        <p:spPr>
          <a:xfrm>
            <a:off x="10824000" y="5490000"/>
            <a:ext cx="912000" cy="912000"/>
          </a:xfrm>
          <a:prstGeom prst="rect">
            <a:avLst/>
          </a:prstGeom>
        </p:spPr>
      </p:pic>
    </p:spTree>
    <p:extLst>
      <p:ext uri="{BB962C8B-B14F-4D97-AF65-F5344CB8AC3E}">
        <p14:creationId xmlns:p14="http://schemas.microsoft.com/office/powerpoint/2010/main" val="71122352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19_Rubrikbild">
    <p:bg>
      <p:bgPr>
        <a:solidFill>
          <a:srgbClr val="D6D3C4">
            <a:alpha val="50000"/>
          </a:srgbClr>
        </a:solidFill>
        <a:effectLst/>
      </p:bgPr>
    </p:bg>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272143"/>
            <a:ext cx="9144000" cy="1148442"/>
          </a:xfrm>
        </p:spPr>
        <p:txBody>
          <a:bodyPr lIns="0" tIns="0" rIns="0" bIns="0" anchor="b">
            <a:noAutofit/>
          </a:bodyPr>
          <a:lstStyle>
            <a:lvl1pPr algn="l">
              <a:defRPr sz="4000" b="1" i="0">
                <a:solidFill>
                  <a:srgbClr val="1A355D"/>
                </a:solidFill>
                <a:latin typeface="+mj-lt"/>
              </a:defRPr>
            </a:lvl1pPr>
          </a:lstStyle>
          <a:p>
            <a:r>
              <a:rPr lang="sv-SE"/>
              <a:t>Klicka här för rubrikformat</a:t>
            </a:r>
          </a:p>
        </p:txBody>
      </p:sp>
      <p:sp>
        <p:nvSpPr>
          <p:cNvPr id="9" name="Underrubrik 2">
            <a:extLst>
              <a:ext uri="{FF2B5EF4-FFF2-40B4-BE49-F238E27FC236}">
                <a16:creationId xmlns:a16="http://schemas.microsoft.com/office/drawing/2014/main" id="{53E668C2-AD7E-BCA0-CB78-A516B9EAA0B6}"/>
              </a:ext>
            </a:extLst>
          </p:cNvPr>
          <p:cNvSpPr>
            <a:spLocks noGrp="1"/>
          </p:cNvSpPr>
          <p:nvPr>
            <p:ph type="subTitle" idx="1"/>
          </p:nvPr>
        </p:nvSpPr>
        <p:spPr>
          <a:xfrm>
            <a:off x="864000" y="1744133"/>
            <a:ext cx="9144000" cy="3745867"/>
          </a:xfrm>
        </p:spPr>
        <p:txBody>
          <a:bodyPr lIns="0" tIns="0" rIns="0" bIns="0">
            <a:noAutofit/>
          </a:bodyPr>
          <a:lstStyle>
            <a:lvl1pPr marL="0" indent="0" algn="l">
              <a:buNone/>
              <a:defRPr sz="1800" b="0" i="0">
                <a:solidFill>
                  <a:srgbClr val="1A355D"/>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ändra mall för underrubrikformat</a:t>
            </a:r>
          </a:p>
        </p:txBody>
      </p:sp>
      <p:sp>
        <p:nvSpPr>
          <p:cNvPr id="10" name="Rektangel 9">
            <a:extLst>
              <a:ext uri="{FF2B5EF4-FFF2-40B4-BE49-F238E27FC236}">
                <a16:creationId xmlns:a16="http://schemas.microsoft.com/office/drawing/2014/main" id="{DD9A9EE2-89C7-5564-79CC-FDA84C2C4E66}"/>
              </a:ext>
            </a:extLst>
          </p:cNvPr>
          <p:cNvSpPr/>
          <p:nvPr userDrawn="1"/>
        </p:nvSpPr>
        <p:spPr>
          <a:xfrm>
            <a:off x="11279998" y="0"/>
            <a:ext cx="912001" cy="6858000"/>
          </a:xfrm>
          <a:prstGeom prst="rect">
            <a:avLst/>
          </a:prstGeom>
          <a:solidFill>
            <a:srgbClr val="00BF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11" name="Bildobjekt 10">
            <a:extLst>
              <a:ext uri="{FF2B5EF4-FFF2-40B4-BE49-F238E27FC236}">
                <a16:creationId xmlns:a16="http://schemas.microsoft.com/office/drawing/2014/main" id="{A13C5AC0-FFEA-9621-6C1B-011BE7E4C305}"/>
              </a:ext>
            </a:extLst>
          </p:cNvPr>
          <p:cNvPicPr>
            <a:picLocks noChangeAspect="1"/>
          </p:cNvPicPr>
          <p:nvPr userDrawn="1"/>
        </p:nvPicPr>
        <p:blipFill>
          <a:blip r:embed="rId2"/>
          <a:stretch>
            <a:fillRect/>
          </a:stretch>
        </p:blipFill>
        <p:spPr>
          <a:xfrm>
            <a:off x="10824000" y="5490000"/>
            <a:ext cx="912000" cy="912000"/>
          </a:xfrm>
          <a:prstGeom prst="rect">
            <a:avLst/>
          </a:prstGeom>
        </p:spPr>
      </p:pic>
    </p:spTree>
    <p:extLst>
      <p:ext uri="{BB962C8B-B14F-4D97-AF65-F5344CB8AC3E}">
        <p14:creationId xmlns:p14="http://schemas.microsoft.com/office/powerpoint/2010/main" val="259360149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21_Rubrikbild">
    <p:bg>
      <p:bgPr>
        <a:solidFill>
          <a:srgbClr val="D6D3C4">
            <a:alpha val="50000"/>
          </a:srgbClr>
        </a:solidFill>
        <a:effectLst/>
      </p:bgPr>
    </p:bg>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DD9A9EE2-89C7-5564-79CC-FDA84C2C4E66}"/>
              </a:ext>
            </a:extLst>
          </p:cNvPr>
          <p:cNvSpPr/>
          <p:nvPr userDrawn="1"/>
        </p:nvSpPr>
        <p:spPr>
          <a:xfrm flipH="1">
            <a:off x="1" y="0"/>
            <a:ext cx="11279998" cy="6858000"/>
          </a:xfrm>
          <a:prstGeom prst="rect">
            <a:avLst/>
          </a:prstGeom>
          <a:solidFill>
            <a:srgbClr val="00BF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272143"/>
            <a:ext cx="9144000" cy="1148442"/>
          </a:xfrm>
        </p:spPr>
        <p:txBody>
          <a:bodyPr lIns="0" tIns="0" rIns="0" bIns="0" anchor="b">
            <a:noAutofit/>
          </a:bodyPr>
          <a:lstStyle>
            <a:lvl1pPr algn="l">
              <a:defRPr sz="4000" b="1" i="0">
                <a:solidFill>
                  <a:srgbClr val="1A355D"/>
                </a:solidFill>
                <a:latin typeface="+mj-lt"/>
              </a:defRPr>
            </a:lvl1pPr>
          </a:lstStyle>
          <a:p>
            <a:r>
              <a:rPr lang="sv-SE"/>
              <a:t>Klicka här för rubrikformat</a:t>
            </a:r>
          </a:p>
        </p:txBody>
      </p:sp>
      <p:sp>
        <p:nvSpPr>
          <p:cNvPr id="9" name="Underrubrik 2">
            <a:extLst>
              <a:ext uri="{FF2B5EF4-FFF2-40B4-BE49-F238E27FC236}">
                <a16:creationId xmlns:a16="http://schemas.microsoft.com/office/drawing/2014/main" id="{53E668C2-AD7E-BCA0-CB78-A516B9EAA0B6}"/>
              </a:ext>
            </a:extLst>
          </p:cNvPr>
          <p:cNvSpPr>
            <a:spLocks noGrp="1"/>
          </p:cNvSpPr>
          <p:nvPr>
            <p:ph type="subTitle" idx="1"/>
          </p:nvPr>
        </p:nvSpPr>
        <p:spPr>
          <a:xfrm>
            <a:off x="864000" y="1744133"/>
            <a:ext cx="9144000" cy="3745867"/>
          </a:xfrm>
        </p:spPr>
        <p:txBody>
          <a:bodyPr lIns="0" tIns="0" rIns="0" bIns="0">
            <a:noAutofit/>
          </a:bodyPr>
          <a:lstStyle>
            <a:lvl1pPr marL="0" indent="0" algn="l">
              <a:buNone/>
              <a:defRPr sz="1800" b="0" i="0">
                <a:solidFill>
                  <a:srgbClr val="1A355D"/>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ändra mall för underrubrikformat</a:t>
            </a:r>
          </a:p>
        </p:txBody>
      </p:sp>
      <p:pic>
        <p:nvPicPr>
          <p:cNvPr id="11" name="Bildobjekt 10">
            <a:extLst>
              <a:ext uri="{FF2B5EF4-FFF2-40B4-BE49-F238E27FC236}">
                <a16:creationId xmlns:a16="http://schemas.microsoft.com/office/drawing/2014/main" id="{A13C5AC0-FFEA-9621-6C1B-011BE7E4C305}"/>
              </a:ext>
            </a:extLst>
          </p:cNvPr>
          <p:cNvPicPr>
            <a:picLocks noChangeAspect="1"/>
          </p:cNvPicPr>
          <p:nvPr userDrawn="1"/>
        </p:nvPicPr>
        <p:blipFill>
          <a:blip r:embed="rId2"/>
          <a:stretch>
            <a:fillRect/>
          </a:stretch>
        </p:blipFill>
        <p:spPr>
          <a:xfrm>
            <a:off x="10824000" y="5490000"/>
            <a:ext cx="912000" cy="912000"/>
          </a:xfrm>
          <a:prstGeom prst="rect">
            <a:avLst/>
          </a:prstGeom>
        </p:spPr>
      </p:pic>
    </p:spTree>
    <p:extLst>
      <p:ext uri="{BB962C8B-B14F-4D97-AF65-F5344CB8AC3E}">
        <p14:creationId xmlns:p14="http://schemas.microsoft.com/office/powerpoint/2010/main" val="84648005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om (bakgrund)">
    <p:bg>
      <p:bgPr>
        <a:solidFill>
          <a:srgbClr val="D6D3C4">
            <a:alpha val="50196"/>
          </a:srgbClr>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3703A53E-2F6E-B1F3-452B-4891A0B1A92E}"/>
              </a:ext>
            </a:extLst>
          </p:cNvPr>
          <p:cNvSpPr/>
          <p:nvPr userDrawn="1"/>
        </p:nvSpPr>
        <p:spPr>
          <a:xfrm>
            <a:off x="0" y="5946000"/>
            <a:ext cx="12192000" cy="912000"/>
          </a:xfrm>
          <a:prstGeom prst="rect">
            <a:avLst/>
          </a:prstGeom>
          <a:solidFill>
            <a:srgbClr val="00BF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5" name="Bildobjekt 4">
            <a:extLst>
              <a:ext uri="{FF2B5EF4-FFF2-40B4-BE49-F238E27FC236}">
                <a16:creationId xmlns:a16="http://schemas.microsoft.com/office/drawing/2014/main" id="{70DF10F1-ED07-C435-AEAB-C648B78DA7FF}"/>
              </a:ext>
            </a:extLst>
          </p:cNvPr>
          <p:cNvPicPr>
            <a:picLocks noChangeAspect="1"/>
          </p:cNvPicPr>
          <p:nvPr userDrawn="1"/>
        </p:nvPicPr>
        <p:blipFill>
          <a:blip r:embed="rId2"/>
          <a:stretch>
            <a:fillRect/>
          </a:stretch>
        </p:blipFill>
        <p:spPr>
          <a:xfrm>
            <a:off x="10824000" y="5490000"/>
            <a:ext cx="912000" cy="912000"/>
          </a:xfrm>
          <a:prstGeom prst="rect">
            <a:avLst/>
          </a:prstGeom>
        </p:spPr>
      </p:pic>
    </p:spTree>
    <p:extLst>
      <p:ext uri="{BB962C8B-B14F-4D97-AF65-F5344CB8AC3E}">
        <p14:creationId xmlns:p14="http://schemas.microsoft.com/office/powerpoint/2010/main" val="320996449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_Rubrikbild">
    <p:bg>
      <p:bgPr>
        <a:solidFill>
          <a:srgbClr val="D6D3C4">
            <a:alpha val="49804"/>
          </a:srgbClr>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5EFB33-DC24-F7E8-3018-41DB11FB6D4E}"/>
              </a:ext>
            </a:extLst>
          </p:cNvPr>
          <p:cNvSpPr>
            <a:spLocks noGrp="1"/>
          </p:cNvSpPr>
          <p:nvPr>
            <p:ph type="ctrTitle"/>
          </p:nvPr>
        </p:nvSpPr>
        <p:spPr>
          <a:xfrm>
            <a:off x="864000" y="720000"/>
            <a:ext cx="9144000" cy="2387600"/>
          </a:xfrm>
        </p:spPr>
        <p:txBody>
          <a:bodyPr lIns="0" tIns="0" rIns="0" bIns="0" anchor="b">
            <a:noAutofit/>
          </a:bodyPr>
          <a:lstStyle>
            <a:lvl1pPr algn="l">
              <a:defRPr sz="4800" b="1" i="0">
                <a:solidFill>
                  <a:srgbClr val="1A355D"/>
                </a:solidFill>
                <a:latin typeface="+mj-lt"/>
              </a:defRPr>
            </a:lvl1pPr>
          </a:lstStyle>
          <a:p>
            <a:r>
              <a:rPr lang="sv-SE"/>
              <a:t>Klicka här för att ändra mall för rubrikformat</a:t>
            </a:r>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rgbClr val="F0B3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p:nvPr>
        </p:nvSpPr>
        <p:spPr>
          <a:xfrm>
            <a:off x="864000" y="3885897"/>
            <a:ext cx="9144000" cy="1655233"/>
          </a:xfrm>
        </p:spPr>
        <p:txBody>
          <a:bodyPr lIns="0" tIns="0" rIns="0" bIns="0">
            <a:normAutofit/>
          </a:bodyPr>
          <a:lstStyle>
            <a:lvl1pPr marL="0" indent="0" algn="l">
              <a:buNone/>
              <a:defRPr sz="24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ändra mall för underrubrikformat</a:t>
            </a:r>
          </a:p>
        </p:txBody>
      </p:sp>
      <p:pic>
        <p:nvPicPr>
          <p:cNvPr id="7" name="Bildobjekt 6">
            <a:extLst>
              <a:ext uri="{FF2B5EF4-FFF2-40B4-BE49-F238E27FC236}">
                <a16:creationId xmlns:a16="http://schemas.microsoft.com/office/drawing/2014/main" id="{8A46CF57-3B23-ACD0-04B8-D17DCC738475}"/>
              </a:ext>
            </a:extLst>
          </p:cNvPr>
          <p:cNvPicPr>
            <a:picLocks noChangeAspect="1"/>
          </p:cNvPicPr>
          <p:nvPr userDrawn="1"/>
        </p:nvPicPr>
        <p:blipFill>
          <a:blip r:embed="rId2"/>
          <a:stretch>
            <a:fillRect/>
          </a:stretch>
        </p:blipFill>
        <p:spPr>
          <a:xfrm>
            <a:off x="10824000" y="2975098"/>
            <a:ext cx="910799" cy="910799"/>
          </a:xfrm>
          <a:prstGeom prst="rect">
            <a:avLst/>
          </a:prstGeom>
        </p:spPr>
      </p:pic>
    </p:spTree>
    <p:extLst>
      <p:ext uri="{BB962C8B-B14F-4D97-AF65-F5344CB8AC3E}">
        <p14:creationId xmlns:p14="http://schemas.microsoft.com/office/powerpoint/2010/main" val="168315994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13_Rubrikbild">
    <p:bg>
      <p:bgPr>
        <a:solidFill>
          <a:srgbClr val="D6D3C4">
            <a:alpha val="50000"/>
          </a:srgbClr>
        </a:solidFill>
        <a:effectLst/>
      </p:bgPr>
    </p:bg>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userDrawn="1"/>
        </p:nvSpPr>
        <p:spPr>
          <a:xfrm flipV="1">
            <a:off x="0" y="0"/>
            <a:ext cx="12192000" cy="1723516"/>
          </a:xfrm>
          <a:prstGeom prst="rect">
            <a:avLst/>
          </a:prstGeom>
          <a:solidFill>
            <a:srgbClr val="F0B3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222715"/>
            <a:ext cx="9144000" cy="1148442"/>
          </a:xfrm>
        </p:spPr>
        <p:txBody>
          <a:bodyPr lIns="0" tIns="0" rIns="0" bIns="0" anchor="b">
            <a:noAutofit/>
          </a:bodyPr>
          <a:lstStyle>
            <a:lvl1pPr algn="l">
              <a:defRPr sz="3600" b="1" i="0">
                <a:solidFill>
                  <a:schemeClr val="bg1"/>
                </a:solidFill>
                <a:latin typeface="+mj-lt"/>
              </a:defRPr>
            </a:lvl1pPr>
          </a:lstStyle>
          <a:p>
            <a:r>
              <a:rPr lang="sv-SE"/>
              <a:t>Klicka här för rubrikformat</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p:nvPr>
        </p:nvSpPr>
        <p:spPr>
          <a:xfrm>
            <a:off x="864000" y="2180413"/>
            <a:ext cx="9144000" cy="1655233"/>
          </a:xfrm>
        </p:spPr>
        <p:txBody>
          <a:bodyPr lIns="0" tIns="0" rIns="0" bIns="0">
            <a:normAutofit/>
          </a:bodyPr>
          <a:lstStyle>
            <a:lvl1pPr marL="0" indent="0" algn="l">
              <a:buNone/>
              <a:defRPr sz="5400" b="1" i="0">
                <a:solidFill>
                  <a:srgbClr val="1A355D"/>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ändra mall för underrubrikformat</a:t>
            </a:r>
          </a:p>
        </p:txBody>
      </p:sp>
      <p:pic>
        <p:nvPicPr>
          <p:cNvPr id="4" name="Bildobjekt 3">
            <a:extLst>
              <a:ext uri="{FF2B5EF4-FFF2-40B4-BE49-F238E27FC236}">
                <a16:creationId xmlns:a16="http://schemas.microsoft.com/office/drawing/2014/main" id="{AB651EDB-2687-53A6-969A-157D5136F504}"/>
              </a:ext>
            </a:extLst>
          </p:cNvPr>
          <p:cNvPicPr>
            <a:picLocks noChangeAspect="1"/>
          </p:cNvPicPr>
          <p:nvPr userDrawn="1"/>
        </p:nvPicPr>
        <p:blipFill>
          <a:blip r:embed="rId2"/>
          <a:stretch>
            <a:fillRect/>
          </a:stretch>
        </p:blipFill>
        <p:spPr>
          <a:xfrm>
            <a:off x="10824000" y="1268116"/>
            <a:ext cx="910799" cy="910799"/>
          </a:xfrm>
          <a:prstGeom prst="rect">
            <a:avLst/>
          </a:prstGeom>
        </p:spPr>
      </p:pic>
    </p:spTree>
    <p:extLst>
      <p:ext uri="{BB962C8B-B14F-4D97-AF65-F5344CB8AC3E}">
        <p14:creationId xmlns:p14="http://schemas.microsoft.com/office/powerpoint/2010/main" val="20826294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99">
          <p15:clr>
            <a:srgbClr val="FBAE4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8_Text med bild (höger)">
    <p:bg>
      <p:bgPr>
        <a:solidFill>
          <a:srgbClr val="D6D3C4">
            <a:alpha val="50196"/>
          </a:srgbClr>
        </a:solidFill>
        <a:effectLst/>
      </p:bgPr>
    </p:bg>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28E05273-3AFD-4EAE-7CEC-CCEC8F32A10F}"/>
              </a:ext>
            </a:extLst>
          </p:cNvPr>
          <p:cNvSpPr/>
          <p:nvPr userDrawn="1"/>
        </p:nvSpPr>
        <p:spPr>
          <a:xfrm>
            <a:off x="0" y="0"/>
            <a:ext cx="12192000" cy="912000"/>
          </a:xfrm>
          <a:prstGeom prst="rect">
            <a:avLst/>
          </a:prstGeom>
          <a:solidFill>
            <a:srgbClr val="F0B3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2" name="Bildobjekt 1">
            <a:extLst>
              <a:ext uri="{FF2B5EF4-FFF2-40B4-BE49-F238E27FC236}">
                <a16:creationId xmlns:a16="http://schemas.microsoft.com/office/drawing/2014/main" id="{2970B6AA-CAF7-C742-DA91-E8124722B3CD}"/>
              </a:ext>
            </a:extLst>
          </p:cNvPr>
          <p:cNvPicPr>
            <a:picLocks noChangeAspect="1"/>
          </p:cNvPicPr>
          <p:nvPr userDrawn="1"/>
        </p:nvPicPr>
        <p:blipFill>
          <a:blip r:embed="rId2"/>
          <a:stretch>
            <a:fillRect/>
          </a:stretch>
        </p:blipFill>
        <p:spPr>
          <a:xfrm>
            <a:off x="10824000" y="451361"/>
            <a:ext cx="910799" cy="910799"/>
          </a:xfrm>
          <a:prstGeom prst="rect">
            <a:avLst/>
          </a:prstGeom>
        </p:spPr>
      </p:pic>
      <p:sp>
        <p:nvSpPr>
          <p:cNvPr id="3" name="Rubrik 1">
            <a:extLst>
              <a:ext uri="{FF2B5EF4-FFF2-40B4-BE49-F238E27FC236}">
                <a16:creationId xmlns:a16="http://schemas.microsoft.com/office/drawing/2014/main" id="{72355026-E303-1310-F0D4-05ED62D75FCA}"/>
              </a:ext>
            </a:extLst>
          </p:cNvPr>
          <p:cNvSpPr>
            <a:spLocks noGrp="1"/>
          </p:cNvSpPr>
          <p:nvPr>
            <p:ph type="ctrTitle" hasCustomPrompt="1"/>
          </p:nvPr>
        </p:nvSpPr>
        <p:spPr>
          <a:xfrm>
            <a:off x="864000" y="1362160"/>
            <a:ext cx="9144000" cy="553998"/>
          </a:xfrm>
        </p:spPr>
        <p:txBody>
          <a:bodyPr lIns="0" tIns="0" rIns="0" bIns="0" anchor="t" anchorCtr="0">
            <a:noAutofit/>
          </a:bodyPr>
          <a:lstStyle>
            <a:lvl1pPr algn="l">
              <a:defRPr sz="4000" b="1" i="0">
                <a:solidFill>
                  <a:srgbClr val="1A355D"/>
                </a:solidFill>
                <a:latin typeface="+mj-lt"/>
              </a:defRPr>
            </a:lvl1pPr>
          </a:lstStyle>
          <a:p>
            <a:r>
              <a:rPr lang="sv-SE"/>
              <a:t>Klicka här för rubrikformat</a:t>
            </a:r>
          </a:p>
        </p:txBody>
      </p:sp>
    </p:spTree>
    <p:extLst>
      <p:ext uri="{BB962C8B-B14F-4D97-AF65-F5344CB8AC3E}">
        <p14:creationId xmlns:p14="http://schemas.microsoft.com/office/powerpoint/2010/main" val="1244372406"/>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7_Rubrikbild">
    <p:bg>
      <p:bgPr>
        <a:solidFill>
          <a:srgbClr val="D6D3C4">
            <a:alpha val="50000"/>
          </a:srgbClr>
        </a:solidFill>
        <a:effectLst/>
      </p:bgPr>
    </p:bg>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272143"/>
            <a:ext cx="9144000" cy="1148442"/>
          </a:xfrm>
        </p:spPr>
        <p:txBody>
          <a:bodyPr lIns="0" tIns="0" rIns="0" bIns="0" anchor="b">
            <a:noAutofit/>
          </a:bodyPr>
          <a:lstStyle>
            <a:lvl1pPr algn="l">
              <a:defRPr sz="4000" b="1" i="0">
                <a:solidFill>
                  <a:srgbClr val="1A355D"/>
                </a:solidFill>
                <a:latin typeface="+mj-lt"/>
              </a:defRPr>
            </a:lvl1pPr>
          </a:lstStyle>
          <a:p>
            <a:r>
              <a:rPr lang="sv-SE"/>
              <a:t>Klicka här för rubrikformat</a:t>
            </a:r>
          </a:p>
        </p:txBody>
      </p:sp>
      <p:sp>
        <p:nvSpPr>
          <p:cNvPr id="9" name="Underrubrik 2">
            <a:extLst>
              <a:ext uri="{FF2B5EF4-FFF2-40B4-BE49-F238E27FC236}">
                <a16:creationId xmlns:a16="http://schemas.microsoft.com/office/drawing/2014/main" id="{53E668C2-AD7E-BCA0-CB78-A516B9EAA0B6}"/>
              </a:ext>
            </a:extLst>
          </p:cNvPr>
          <p:cNvSpPr>
            <a:spLocks noGrp="1"/>
          </p:cNvSpPr>
          <p:nvPr>
            <p:ph type="subTitle" idx="1"/>
          </p:nvPr>
        </p:nvSpPr>
        <p:spPr>
          <a:xfrm>
            <a:off x="864000" y="1744133"/>
            <a:ext cx="9144000" cy="249299"/>
          </a:xfrm>
        </p:spPr>
        <p:txBody>
          <a:bodyPr lIns="0" tIns="0" rIns="0" bIns="0">
            <a:spAutoFit/>
          </a:bodyPr>
          <a:lstStyle>
            <a:lvl1pPr marL="0" indent="0" algn="l">
              <a:buNone/>
              <a:defRPr sz="1800" b="0" i="0">
                <a:solidFill>
                  <a:srgbClr val="1A355D"/>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ändra mall för underrubrikformat</a:t>
            </a:r>
          </a:p>
        </p:txBody>
      </p:sp>
      <p:sp>
        <p:nvSpPr>
          <p:cNvPr id="2" name="Rektangel 1">
            <a:extLst>
              <a:ext uri="{FF2B5EF4-FFF2-40B4-BE49-F238E27FC236}">
                <a16:creationId xmlns:a16="http://schemas.microsoft.com/office/drawing/2014/main" id="{25548199-CDC6-646B-6C44-D2447E57956A}"/>
              </a:ext>
            </a:extLst>
          </p:cNvPr>
          <p:cNvSpPr/>
          <p:nvPr userDrawn="1"/>
        </p:nvSpPr>
        <p:spPr>
          <a:xfrm>
            <a:off x="0" y="5944232"/>
            <a:ext cx="12192000" cy="912000"/>
          </a:xfrm>
          <a:prstGeom prst="rect">
            <a:avLst/>
          </a:prstGeom>
          <a:solidFill>
            <a:srgbClr val="F0B3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3" name="Bildobjekt 2">
            <a:extLst>
              <a:ext uri="{FF2B5EF4-FFF2-40B4-BE49-F238E27FC236}">
                <a16:creationId xmlns:a16="http://schemas.microsoft.com/office/drawing/2014/main" id="{9B82BD1F-8541-51E7-0611-BCA2E2FF617E}"/>
              </a:ext>
            </a:extLst>
          </p:cNvPr>
          <p:cNvPicPr>
            <a:picLocks noChangeAspect="1"/>
          </p:cNvPicPr>
          <p:nvPr userDrawn="1"/>
        </p:nvPicPr>
        <p:blipFill>
          <a:blip r:embed="rId2"/>
          <a:stretch>
            <a:fillRect/>
          </a:stretch>
        </p:blipFill>
        <p:spPr>
          <a:xfrm>
            <a:off x="10824000" y="5491801"/>
            <a:ext cx="910799" cy="910799"/>
          </a:xfrm>
          <a:prstGeom prst="rect">
            <a:avLst/>
          </a:prstGeom>
        </p:spPr>
      </p:pic>
    </p:spTree>
    <p:extLst>
      <p:ext uri="{BB962C8B-B14F-4D97-AF65-F5344CB8AC3E}">
        <p14:creationId xmlns:p14="http://schemas.microsoft.com/office/powerpoint/2010/main" val="194552426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7_Text+höger-bild_Alt-2">
    <p:bg>
      <p:bgPr>
        <a:solidFill>
          <a:srgbClr val="D6D3C4">
            <a:alpha val="50000"/>
          </a:srgbClr>
        </a:solidFill>
        <a:effectLst/>
      </p:bgPr>
    </p:bg>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DD9A9EE2-89C7-5564-79CC-FDA84C2C4E66}"/>
              </a:ext>
            </a:extLst>
          </p:cNvPr>
          <p:cNvSpPr/>
          <p:nvPr userDrawn="1"/>
        </p:nvSpPr>
        <p:spPr>
          <a:xfrm>
            <a:off x="0" y="5946000"/>
            <a:ext cx="12192000" cy="912000"/>
          </a:xfrm>
          <a:prstGeom prst="rect">
            <a:avLst/>
          </a:prstGeom>
          <a:solidFill>
            <a:srgbClr val="F0B3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Rubrik 1">
            <a:extLst>
              <a:ext uri="{FF2B5EF4-FFF2-40B4-BE49-F238E27FC236}">
                <a16:creationId xmlns:a16="http://schemas.microsoft.com/office/drawing/2014/main" id="{95355BD9-92AD-6A03-FA2E-3482A1A9DEFC}"/>
              </a:ext>
            </a:extLst>
          </p:cNvPr>
          <p:cNvSpPr>
            <a:spLocks noGrp="1"/>
          </p:cNvSpPr>
          <p:nvPr>
            <p:ph type="ctrTitle" hasCustomPrompt="1"/>
          </p:nvPr>
        </p:nvSpPr>
        <p:spPr>
          <a:xfrm>
            <a:off x="864000" y="272143"/>
            <a:ext cx="5062015" cy="1148442"/>
          </a:xfrm>
        </p:spPr>
        <p:txBody>
          <a:bodyPr lIns="0" tIns="0" rIns="0" bIns="0" anchor="b">
            <a:noAutofit/>
          </a:bodyPr>
          <a:lstStyle>
            <a:lvl1pPr algn="l">
              <a:defRPr sz="4000" b="1" i="0">
                <a:solidFill>
                  <a:srgbClr val="1A355D"/>
                </a:solidFill>
                <a:latin typeface="+mj-lt"/>
              </a:defRPr>
            </a:lvl1pPr>
          </a:lstStyle>
          <a:p>
            <a:r>
              <a:rPr lang="sv-SE"/>
              <a:t>Klicka här för rubrik</a:t>
            </a:r>
          </a:p>
        </p:txBody>
      </p:sp>
      <p:sp>
        <p:nvSpPr>
          <p:cNvPr id="9" name="Underrubrik 2">
            <a:extLst>
              <a:ext uri="{FF2B5EF4-FFF2-40B4-BE49-F238E27FC236}">
                <a16:creationId xmlns:a16="http://schemas.microsoft.com/office/drawing/2014/main" id="{42037397-A8CE-49EA-1CFF-712B69F7B03A}"/>
              </a:ext>
            </a:extLst>
          </p:cNvPr>
          <p:cNvSpPr>
            <a:spLocks noGrp="1"/>
          </p:cNvSpPr>
          <p:nvPr>
            <p:ph type="subTitle" idx="10"/>
          </p:nvPr>
        </p:nvSpPr>
        <p:spPr>
          <a:xfrm>
            <a:off x="864000" y="1744133"/>
            <a:ext cx="5062015" cy="249299"/>
          </a:xfrm>
        </p:spPr>
        <p:txBody>
          <a:bodyPr wrap="square" lIns="0" tIns="0" rIns="0" bIns="0">
            <a:spAutoFit/>
          </a:bodyPr>
          <a:lstStyle>
            <a:lvl1pPr marL="0" indent="0" algn="l">
              <a:buNone/>
              <a:defRPr sz="1800" b="0" i="0">
                <a:solidFill>
                  <a:srgbClr val="1A355D"/>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ändra mall för underrubrikformat</a:t>
            </a:r>
          </a:p>
        </p:txBody>
      </p:sp>
      <p:pic>
        <p:nvPicPr>
          <p:cNvPr id="11" name="Bildobjekt 10">
            <a:extLst>
              <a:ext uri="{FF2B5EF4-FFF2-40B4-BE49-F238E27FC236}">
                <a16:creationId xmlns:a16="http://schemas.microsoft.com/office/drawing/2014/main" id="{EF027267-D920-526E-18EB-602BA0B2F73F}"/>
              </a:ext>
            </a:extLst>
          </p:cNvPr>
          <p:cNvPicPr>
            <a:picLocks noChangeAspect="1"/>
          </p:cNvPicPr>
          <p:nvPr userDrawn="1"/>
        </p:nvPicPr>
        <p:blipFill>
          <a:blip r:embed="rId2"/>
          <a:stretch>
            <a:fillRect/>
          </a:stretch>
        </p:blipFill>
        <p:spPr>
          <a:xfrm>
            <a:off x="10824000" y="5491801"/>
            <a:ext cx="910799" cy="910799"/>
          </a:xfrm>
          <a:prstGeom prst="rect">
            <a:avLst/>
          </a:prstGeom>
        </p:spPr>
      </p:pic>
      <p:sp>
        <p:nvSpPr>
          <p:cNvPr id="17" name="Platshållare för bild 16">
            <a:extLst>
              <a:ext uri="{FF2B5EF4-FFF2-40B4-BE49-F238E27FC236}">
                <a16:creationId xmlns:a16="http://schemas.microsoft.com/office/drawing/2014/main" id="{0BA87BA2-FFE7-B9F8-4C00-983DEA00BE45}"/>
              </a:ext>
            </a:extLst>
          </p:cNvPr>
          <p:cNvSpPr>
            <a:spLocks noGrp="1"/>
          </p:cNvSpPr>
          <p:nvPr>
            <p:ph type="pic" sz="quarter" idx="11"/>
          </p:nvPr>
        </p:nvSpPr>
        <p:spPr>
          <a:xfrm>
            <a:off x="7238998" y="0"/>
            <a:ext cx="4953001" cy="5946000"/>
          </a:xfrm>
          <a:custGeom>
            <a:avLst/>
            <a:gdLst>
              <a:gd name="connsiteX0" fmla="*/ 0 w 4953001"/>
              <a:gd name="connsiteY0" fmla="*/ 0 h 5946000"/>
              <a:gd name="connsiteX1" fmla="*/ 4953001 w 4953001"/>
              <a:gd name="connsiteY1" fmla="*/ 0 h 5946000"/>
              <a:gd name="connsiteX2" fmla="*/ 4953001 w 4953001"/>
              <a:gd name="connsiteY2" fmla="*/ 5946000 h 5946000"/>
              <a:gd name="connsiteX3" fmla="*/ 4495801 w 4953001"/>
              <a:gd name="connsiteY3" fmla="*/ 5946000 h 5946000"/>
              <a:gd name="connsiteX4" fmla="*/ 4495801 w 4953001"/>
              <a:gd name="connsiteY4" fmla="*/ 5491801 h 5946000"/>
              <a:gd name="connsiteX5" fmla="*/ 3585002 w 4953001"/>
              <a:gd name="connsiteY5" fmla="*/ 5491801 h 5946000"/>
              <a:gd name="connsiteX6" fmla="*/ 3585002 w 4953001"/>
              <a:gd name="connsiteY6" fmla="*/ 5946000 h 5946000"/>
              <a:gd name="connsiteX7" fmla="*/ 0 w 4953001"/>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53001" h="5946000">
                <a:moveTo>
                  <a:pt x="0" y="0"/>
                </a:moveTo>
                <a:lnTo>
                  <a:pt x="4953001" y="0"/>
                </a:lnTo>
                <a:lnTo>
                  <a:pt x="4953001" y="5946000"/>
                </a:lnTo>
                <a:lnTo>
                  <a:pt x="4495801" y="5946000"/>
                </a:lnTo>
                <a:lnTo>
                  <a:pt x="4495801" y="5491801"/>
                </a:lnTo>
                <a:lnTo>
                  <a:pt x="3585002" y="5491801"/>
                </a:lnTo>
                <a:lnTo>
                  <a:pt x="3585002" y="5946000"/>
                </a:lnTo>
                <a:lnTo>
                  <a:pt x="0" y="5946000"/>
                </a:lnTo>
                <a:close/>
              </a:path>
            </a:pathLst>
          </a:custGeom>
        </p:spPr>
        <p:txBody>
          <a:bodyPr wrap="square">
            <a:noAutofit/>
          </a:bodyPr>
          <a:lstStyle/>
          <a:p>
            <a:endParaRPr lang="sv-SE"/>
          </a:p>
        </p:txBody>
      </p:sp>
    </p:spTree>
    <p:extLst>
      <p:ext uri="{BB962C8B-B14F-4D97-AF65-F5344CB8AC3E}">
        <p14:creationId xmlns:p14="http://schemas.microsoft.com/office/powerpoint/2010/main" val="229141446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8_Text+höger-bild_Alt-2">
    <p:bg>
      <p:bgPr>
        <a:solidFill>
          <a:srgbClr val="D6D3C4">
            <a:alpha val="50000"/>
          </a:srgbClr>
        </a:solidFill>
        <a:effectLst/>
      </p:bgPr>
    </p:bg>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DD9A9EE2-89C7-5564-79CC-FDA84C2C4E66}"/>
              </a:ext>
            </a:extLst>
          </p:cNvPr>
          <p:cNvSpPr/>
          <p:nvPr userDrawn="1"/>
        </p:nvSpPr>
        <p:spPr>
          <a:xfrm>
            <a:off x="0" y="5946000"/>
            <a:ext cx="12192000" cy="912000"/>
          </a:xfrm>
          <a:prstGeom prst="rect">
            <a:avLst/>
          </a:prstGeom>
          <a:solidFill>
            <a:srgbClr val="F0B3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Rubrik 1">
            <a:extLst>
              <a:ext uri="{FF2B5EF4-FFF2-40B4-BE49-F238E27FC236}">
                <a16:creationId xmlns:a16="http://schemas.microsoft.com/office/drawing/2014/main" id="{95355BD9-92AD-6A03-FA2E-3482A1A9DEFC}"/>
              </a:ext>
            </a:extLst>
          </p:cNvPr>
          <p:cNvSpPr>
            <a:spLocks noGrp="1"/>
          </p:cNvSpPr>
          <p:nvPr>
            <p:ph type="ctrTitle" hasCustomPrompt="1"/>
          </p:nvPr>
        </p:nvSpPr>
        <p:spPr>
          <a:xfrm>
            <a:off x="864000" y="272143"/>
            <a:ext cx="5062015" cy="1148442"/>
          </a:xfrm>
        </p:spPr>
        <p:txBody>
          <a:bodyPr lIns="0" tIns="0" rIns="0" bIns="0" anchor="b">
            <a:noAutofit/>
          </a:bodyPr>
          <a:lstStyle>
            <a:lvl1pPr algn="l">
              <a:defRPr sz="4000" b="1" i="0">
                <a:solidFill>
                  <a:srgbClr val="1A355D"/>
                </a:solidFill>
                <a:latin typeface="+mj-lt"/>
              </a:defRPr>
            </a:lvl1pPr>
          </a:lstStyle>
          <a:p>
            <a:r>
              <a:rPr lang="sv-SE"/>
              <a:t>Klicka här för rubrik</a:t>
            </a:r>
          </a:p>
        </p:txBody>
      </p:sp>
      <p:sp>
        <p:nvSpPr>
          <p:cNvPr id="9" name="Underrubrik 2">
            <a:extLst>
              <a:ext uri="{FF2B5EF4-FFF2-40B4-BE49-F238E27FC236}">
                <a16:creationId xmlns:a16="http://schemas.microsoft.com/office/drawing/2014/main" id="{42037397-A8CE-49EA-1CFF-712B69F7B03A}"/>
              </a:ext>
            </a:extLst>
          </p:cNvPr>
          <p:cNvSpPr>
            <a:spLocks noGrp="1"/>
          </p:cNvSpPr>
          <p:nvPr>
            <p:ph type="subTitle" idx="10"/>
          </p:nvPr>
        </p:nvSpPr>
        <p:spPr>
          <a:xfrm>
            <a:off x="864000" y="1744133"/>
            <a:ext cx="5062015" cy="249299"/>
          </a:xfrm>
        </p:spPr>
        <p:txBody>
          <a:bodyPr wrap="square" lIns="0" tIns="0" rIns="0" bIns="0">
            <a:spAutoFit/>
          </a:bodyPr>
          <a:lstStyle>
            <a:lvl1pPr marL="0" indent="0" algn="l">
              <a:buNone/>
              <a:defRPr sz="1800" b="0" i="0">
                <a:solidFill>
                  <a:srgbClr val="1A355D"/>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ändra mall för underrubrikformat</a:t>
            </a:r>
          </a:p>
        </p:txBody>
      </p:sp>
      <p:pic>
        <p:nvPicPr>
          <p:cNvPr id="11" name="Bildobjekt 10">
            <a:extLst>
              <a:ext uri="{FF2B5EF4-FFF2-40B4-BE49-F238E27FC236}">
                <a16:creationId xmlns:a16="http://schemas.microsoft.com/office/drawing/2014/main" id="{EF027267-D920-526E-18EB-602BA0B2F73F}"/>
              </a:ext>
            </a:extLst>
          </p:cNvPr>
          <p:cNvPicPr>
            <a:picLocks noChangeAspect="1"/>
          </p:cNvPicPr>
          <p:nvPr userDrawn="1"/>
        </p:nvPicPr>
        <p:blipFill>
          <a:blip r:embed="rId2"/>
          <a:stretch>
            <a:fillRect/>
          </a:stretch>
        </p:blipFill>
        <p:spPr>
          <a:xfrm>
            <a:off x="10824000" y="5491801"/>
            <a:ext cx="910799" cy="910799"/>
          </a:xfrm>
          <a:prstGeom prst="rect">
            <a:avLst/>
          </a:prstGeom>
        </p:spPr>
      </p:pic>
      <p:sp>
        <p:nvSpPr>
          <p:cNvPr id="3" name="Platshållare för bild 2">
            <a:extLst>
              <a:ext uri="{FF2B5EF4-FFF2-40B4-BE49-F238E27FC236}">
                <a16:creationId xmlns:a16="http://schemas.microsoft.com/office/drawing/2014/main" id="{24190B96-87AC-6AE3-9B9F-289939D31664}"/>
              </a:ext>
            </a:extLst>
          </p:cNvPr>
          <p:cNvSpPr>
            <a:spLocks noGrp="1"/>
          </p:cNvSpPr>
          <p:nvPr>
            <p:ph type="pic" sz="quarter" idx="11"/>
          </p:nvPr>
        </p:nvSpPr>
        <p:spPr>
          <a:xfrm>
            <a:off x="7239000" y="0"/>
            <a:ext cx="4953000" cy="5946000"/>
          </a:xfrm>
        </p:spPr>
        <p:txBody>
          <a:bodyPr/>
          <a:lstStyle/>
          <a:p>
            <a:endParaRPr lang="sv-SE"/>
          </a:p>
        </p:txBody>
      </p:sp>
    </p:spTree>
    <p:extLst>
      <p:ext uri="{BB962C8B-B14F-4D97-AF65-F5344CB8AC3E}">
        <p14:creationId xmlns:p14="http://schemas.microsoft.com/office/powerpoint/2010/main" val="333431809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type="picTx" preserve="1">
  <p:cSld name="21_Text med bild (höger)">
    <p:bg>
      <p:bgPr>
        <a:solidFill>
          <a:srgbClr val="D6D3C4">
            <a:alpha val="50000"/>
          </a:srgbClr>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085BE81-A376-EA0F-A023-9E8F4E233570}"/>
              </a:ext>
            </a:extLst>
          </p:cNvPr>
          <p:cNvSpPr>
            <a:spLocks noGrp="1"/>
          </p:cNvSpPr>
          <p:nvPr>
            <p:ph type="title"/>
          </p:nvPr>
        </p:nvSpPr>
        <p:spPr>
          <a:xfrm>
            <a:off x="840319" y="1242155"/>
            <a:ext cx="3254010" cy="1329595"/>
          </a:xfrm>
        </p:spPr>
        <p:txBody>
          <a:bodyPr wrap="square" lIns="0" tIns="0" rIns="0" bIns="0" anchor="b">
            <a:spAutoFit/>
          </a:bodyPr>
          <a:lstStyle>
            <a:lvl1pPr>
              <a:defRPr sz="3200" b="1" i="0">
                <a:solidFill>
                  <a:srgbClr val="1A355D"/>
                </a:solidFill>
                <a:latin typeface="+mj-lt"/>
              </a:defRPr>
            </a:lvl1pPr>
          </a:lstStyle>
          <a:p>
            <a:r>
              <a:rPr lang="sv-SE"/>
              <a:t>Klicka här för att ändra mall för rubrikformat</a:t>
            </a:r>
          </a:p>
        </p:txBody>
      </p:sp>
      <p:sp>
        <p:nvSpPr>
          <p:cNvPr id="4" name="Platshållare för text 3">
            <a:extLst>
              <a:ext uri="{FF2B5EF4-FFF2-40B4-BE49-F238E27FC236}">
                <a16:creationId xmlns:a16="http://schemas.microsoft.com/office/drawing/2014/main" id="{00A696D6-C928-C4FC-C243-B720E5F8E81A}"/>
              </a:ext>
            </a:extLst>
          </p:cNvPr>
          <p:cNvSpPr>
            <a:spLocks noGrp="1"/>
          </p:cNvSpPr>
          <p:nvPr>
            <p:ph type="body" sz="half" idx="2"/>
          </p:nvPr>
        </p:nvSpPr>
        <p:spPr>
          <a:xfrm>
            <a:off x="840318" y="2674349"/>
            <a:ext cx="3254011" cy="588605"/>
          </a:xfrm>
        </p:spPr>
        <p:txBody>
          <a:bodyPr wrap="square" lIns="0" tIns="144000" rIns="0" bIns="0">
            <a:spAutoFit/>
          </a:bodyPr>
          <a:lstStyle>
            <a:lvl1pPr marL="0" indent="0">
              <a:buNone/>
              <a:defRPr sz="1600" b="0" i="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Klicka här för att ändra format på bakgrundstexten</a:t>
            </a:r>
          </a:p>
        </p:txBody>
      </p:sp>
      <p:sp>
        <p:nvSpPr>
          <p:cNvPr id="5" name="Rektangel 4">
            <a:extLst>
              <a:ext uri="{FF2B5EF4-FFF2-40B4-BE49-F238E27FC236}">
                <a16:creationId xmlns:a16="http://schemas.microsoft.com/office/drawing/2014/main" id="{28E05273-3AFD-4EAE-7CEC-CCEC8F32A10F}"/>
              </a:ext>
            </a:extLst>
          </p:cNvPr>
          <p:cNvSpPr/>
          <p:nvPr userDrawn="1"/>
        </p:nvSpPr>
        <p:spPr>
          <a:xfrm>
            <a:off x="0" y="5946000"/>
            <a:ext cx="12192000" cy="912000"/>
          </a:xfrm>
          <a:prstGeom prst="rect">
            <a:avLst/>
          </a:prstGeom>
          <a:solidFill>
            <a:srgbClr val="F0B3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Platshållare för bild 2">
            <a:extLst>
              <a:ext uri="{FF2B5EF4-FFF2-40B4-BE49-F238E27FC236}">
                <a16:creationId xmlns:a16="http://schemas.microsoft.com/office/drawing/2014/main" id="{B506DBE9-BD05-00F3-AF49-548EF0F61088}"/>
              </a:ext>
            </a:extLst>
          </p:cNvPr>
          <p:cNvSpPr>
            <a:spLocks noGrp="1"/>
          </p:cNvSpPr>
          <p:nvPr>
            <p:ph type="pic" idx="1"/>
          </p:nvPr>
        </p:nvSpPr>
        <p:spPr>
          <a:xfrm>
            <a:off x="4572000" y="0"/>
            <a:ext cx="7620000" cy="68580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sv-SE"/>
          </a:p>
        </p:txBody>
      </p:sp>
      <p:pic>
        <p:nvPicPr>
          <p:cNvPr id="8" name="Bildobjekt 7">
            <a:extLst>
              <a:ext uri="{FF2B5EF4-FFF2-40B4-BE49-F238E27FC236}">
                <a16:creationId xmlns:a16="http://schemas.microsoft.com/office/drawing/2014/main" id="{66E37D6C-89C0-D41E-0566-08E7D794757D}"/>
              </a:ext>
            </a:extLst>
          </p:cNvPr>
          <p:cNvPicPr>
            <a:picLocks noChangeAspect="1"/>
          </p:cNvPicPr>
          <p:nvPr userDrawn="1"/>
        </p:nvPicPr>
        <p:blipFill>
          <a:blip r:embed="rId2"/>
          <a:stretch>
            <a:fillRect/>
          </a:stretch>
        </p:blipFill>
        <p:spPr>
          <a:xfrm>
            <a:off x="840317" y="5490599"/>
            <a:ext cx="910799" cy="910799"/>
          </a:xfrm>
          <a:prstGeom prst="rect">
            <a:avLst/>
          </a:prstGeom>
        </p:spPr>
      </p:pic>
      <p:pic>
        <p:nvPicPr>
          <p:cNvPr id="6" name="Bildobjekt 5">
            <a:extLst>
              <a:ext uri="{FF2B5EF4-FFF2-40B4-BE49-F238E27FC236}">
                <a16:creationId xmlns:a16="http://schemas.microsoft.com/office/drawing/2014/main" id="{1D605DEA-48DE-9AB3-7B4F-631CE522B687}"/>
              </a:ext>
            </a:extLst>
          </p:cNvPr>
          <p:cNvPicPr>
            <a:picLocks noChangeAspect="1"/>
          </p:cNvPicPr>
          <p:nvPr userDrawn="1"/>
        </p:nvPicPr>
        <p:blipFill>
          <a:blip r:embed="rId3"/>
          <a:stretch>
            <a:fillRect/>
          </a:stretch>
        </p:blipFill>
        <p:spPr>
          <a:xfrm>
            <a:off x="840316" y="5491801"/>
            <a:ext cx="910799" cy="910799"/>
          </a:xfrm>
          <a:prstGeom prst="rect">
            <a:avLst/>
          </a:prstGeom>
        </p:spPr>
      </p:pic>
    </p:spTree>
    <p:extLst>
      <p:ext uri="{BB962C8B-B14F-4D97-AF65-F5344CB8AC3E}">
        <p14:creationId xmlns:p14="http://schemas.microsoft.com/office/powerpoint/2010/main" val="87230488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22_Text med bild (höger)">
    <p:bg>
      <p:bgPr>
        <a:solidFill>
          <a:srgbClr val="D6D3C4">
            <a:alpha val="50000"/>
          </a:srgbClr>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085BE81-A376-EA0F-A023-9E8F4E233570}"/>
              </a:ext>
            </a:extLst>
          </p:cNvPr>
          <p:cNvSpPr>
            <a:spLocks noGrp="1"/>
          </p:cNvSpPr>
          <p:nvPr>
            <p:ph type="title"/>
          </p:nvPr>
        </p:nvSpPr>
        <p:spPr>
          <a:xfrm>
            <a:off x="840319" y="1242155"/>
            <a:ext cx="3254010" cy="1329595"/>
          </a:xfrm>
        </p:spPr>
        <p:txBody>
          <a:bodyPr wrap="square" lIns="0" tIns="0" rIns="0" bIns="0" anchor="b">
            <a:spAutoFit/>
          </a:bodyPr>
          <a:lstStyle>
            <a:lvl1pPr>
              <a:defRPr sz="3200" b="1" i="0">
                <a:solidFill>
                  <a:srgbClr val="1A355D"/>
                </a:solidFill>
                <a:latin typeface="+mj-lt"/>
              </a:defRPr>
            </a:lvl1pPr>
          </a:lstStyle>
          <a:p>
            <a:r>
              <a:rPr lang="sv-SE"/>
              <a:t>Klicka här för att ändra mall för rubrikformat</a:t>
            </a:r>
          </a:p>
        </p:txBody>
      </p:sp>
      <p:sp>
        <p:nvSpPr>
          <p:cNvPr id="4" name="Platshållare för text 3">
            <a:extLst>
              <a:ext uri="{FF2B5EF4-FFF2-40B4-BE49-F238E27FC236}">
                <a16:creationId xmlns:a16="http://schemas.microsoft.com/office/drawing/2014/main" id="{00A696D6-C928-C4FC-C243-B720E5F8E81A}"/>
              </a:ext>
            </a:extLst>
          </p:cNvPr>
          <p:cNvSpPr>
            <a:spLocks noGrp="1"/>
          </p:cNvSpPr>
          <p:nvPr>
            <p:ph type="body" sz="half" idx="2"/>
          </p:nvPr>
        </p:nvSpPr>
        <p:spPr>
          <a:xfrm>
            <a:off x="840318" y="2674349"/>
            <a:ext cx="3254011" cy="588605"/>
          </a:xfrm>
        </p:spPr>
        <p:txBody>
          <a:bodyPr wrap="square" lIns="0" tIns="144000" rIns="0" bIns="0">
            <a:spAutoFit/>
          </a:bodyPr>
          <a:lstStyle>
            <a:lvl1pPr marL="0" indent="0">
              <a:buNone/>
              <a:defRPr sz="1600" b="0" i="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Klicka här för att ändra format på bakgrundstexten</a:t>
            </a:r>
          </a:p>
        </p:txBody>
      </p:sp>
      <p:sp>
        <p:nvSpPr>
          <p:cNvPr id="5" name="Rektangel 4">
            <a:extLst>
              <a:ext uri="{FF2B5EF4-FFF2-40B4-BE49-F238E27FC236}">
                <a16:creationId xmlns:a16="http://schemas.microsoft.com/office/drawing/2014/main" id="{28E05273-3AFD-4EAE-7CEC-CCEC8F32A10F}"/>
              </a:ext>
            </a:extLst>
          </p:cNvPr>
          <p:cNvSpPr/>
          <p:nvPr userDrawn="1"/>
        </p:nvSpPr>
        <p:spPr>
          <a:xfrm>
            <a:off x="0" y="5946000"/>
            <a:ext cx="12192000" cy="912000"/>
          </a:xfrm>
          <a:prstGeom prst="rect">
            <a:avLst/>
          </a:prstGeom>
          <a:solidFill>
            <a:srgbClr val="F0B3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Platshållare för bild 2">
            <a:extLst>
              <a:ext uri="{FF2B5EF4-FFF2-40B4-BE49-F238E27FC236}">
                <a16:creationId xmlns:a16="http://schemas.microsoft.com/office/drawing/2014/main" id="{B506DBE9-BD05-00F3-AF49-548EF0F61088}"/>
              </a:ext>
            </a:extLst>
          </p:cNvPr>
          <p:cNvSpPr>
            <a:spLocks noGrp="1"/>
          </p:cNvSpPr>
          <p:nvPr>
            <p:ph type="pic" idx="1"/>
          </p:nvPr>
        </p:nvSpPr>
        <p:spPr>
          <a:xfrm>
            <a:off x="6096000" y="0"/>
            <a:ext cx="6096000" cy="68580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sv-SE"/>
          </a:p>
        </p:txBody>
      </p:sp>
      <p:pic>
        <p:nvPicPr>
          <p:cNvPr id="8" name="Bildobjekt 7">
            <a:extLst>
              <a:ext uri="{FF2B5EF4-FFF2-40B4-BE49-F238E27FC236}">
                <a16:creationId xmlns:a16="http://schemas.microsoft.com/office/drawing/2014/main" id="{66E37D6C-89C0-D41E-0566-08E7D794757D}"/>
              </a:ext>
            </a:extLst>
          </p:cNvPr>
          <p:cNvPicPr>
            <a:picLocks noChangeAspect="1"/>
          </p:cNvPicPr>
          <p:nvPr userDrawn="1"/>
        </p:nvPicPr>
        <p:blipFill>
          <a:blip r:embed="rId2"/>
          <a:stretch>
            <a:fillRect/>
          </a:stretch>
        </p:blipFill>
        <p:spPr>
          <a:xfrm>
            <a:off x="840317" y="5490599"/>
            <a:ext cx="910799" cy="910799"/>
          </a:xfrm>
          <a:prstGeom prst="rect">
            <a:avLst/>
          </a:prstGeom>
        </p:spPr>
      </p:pic>
      <p:pic>
        <p:nvPicPr>
          <p:cNvPr id="6" name="Bildobjekt 5">
            <a:extLst>
              <a:ext uri="{FF2B5EF4-FFF2-40B4-BE49-F238E27FC236}">
                <a16:creationId xmlns:a16="http://schemas.microsoft.com/office/drawing/2014/main" id="{1D605DEA-48DE-9AB3-7B4F-631CE522B687}"/>
              </a:ext>
            </a:extLst>
          </p:cNvPr>
          <p:cNvPicPr>
            <a:picLocks noChangeAspect="1"/>
          </p:cNvPicPr>
          <p:nvPr userDrawn="1"/>
        </p:nvPicPr>
        <p:blipFill>
          <a:blip r:embed="rId3"/>
          <a:stretch>
            <a:fillRect/>
          </a:stretch>
        </p:blipFill>
        <p:spPr>
          <a:xfrm>
            <a:off x="840316" y="5491801"/>
            <a:ext cx="910799" cy="910799"/>
          </a:xfrm>
          <a:prstGeom prst="rect">
            <a:avLst/>
          </a:prstGeom>
        </p:spPr>
      </p:pic>
    </p:spTree>
    <p:extLst>
      <p:ext uri="{BB962C8B-B14F-4D97-AF65-F5344CB8AC3E}">
        <p14:creationId xmlns:p14="http://schemas.microsoft.com/office/powerpoint/2010/main" val="142740294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type="picTx" preserve="1">
  <p:cSld name="23_Text med bild (höger)">
    <p:bg>
      <p:bgPr>
        <a:solidFill>
          <a:srgbClr val="D6D3C4">
            <a:alpha val="50000"/>
          </a:srgbClr>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085BE81-A376-EA0F-A023-9E8F4E233570}"/>
              </a:ext>
            </a:extLst>
          </p:cNvPr>
          <p:cNvSpPr>
            <a:spLocks noGrp="1"/>
          </p:cNvSpPr>
          <p:nvPr>
            <p:ph type="title"/>
          </p:nvPr>
        </p:nvSpPr>
        <p:spPr>
          <a:xfrm>
            <a:off x="840319" y="2204553"/>
            <a:ext cx="3254010" cy="1329595"/>
          </a:xfrm>
        </p:spPr>
        <p:txBody>
          <a:bodyPr wrap="square" lIns="0" tIns="0" rIns="0" bIns="0" anchor="b">
            <a:spAutoFit/>
          </a:bodyPr>
          <a:lstStyle>
            <a:lvl1pPr>
              <a:defRPr sz="3200" b="1" i="0">
                <a:solidFill>
                  <a:srgbClr val="1A355D"/>
                </a:solidFill>
                <a:latin typeface="+mj-lt"/>
              </a:defRPr>
            </a:lvl1pPr>
          </a:lstStyle>
          <a:p>
            <a:r>
              <a:rPr lang="sv-SE"/>
              <a:t>Klicka här för att ändra mall för rubrikformat</a:t>
            </a:r>
          </a:p>
        </p:txBody>
      </p:sp>
      <p:sp>
        <p:nvSpPr>
          <p:cNvPr id="4" name="Platshållare för text 3">
            <a:extLst>
              <a:ext uri="{FF2B5EF4-FFF2-40B4-BE49-F238E27FC236}">
                <a16:creationId xmlns:a16="http://schemas.microsoft.com/office/drawing/2014/main" id="{00A696D6-C928-C4FC-C243-B720E5F8E81A}"/>
              </a:ext>
            </a:extLst>
          </p:cNvPr>
          <p:cNvSpPr>
            <a:spLocks noGrp="1"/>
          </p:cNvSpPr>
          <p:nvPr>
            <p:ph type="body" sz="half" idx="2"/>
          </p:nvPr>
        </p:nvSpPr>
        <p:spPr>
          <a:xfrm>
            <a:off x="840318" y="3636747"/>
            <a:ext cx="3254011" cy="588605"/>
          </a:xfrm>
        </p:spPr>
        <p:txBody>
          <a:bodyPr wrap="square" lIns="0" tIns="144000" rIns="0" bIns="0">
            <a:spAutoFit/>
          </a:bodyPr>
          <a:lstStyle>
            <a:lvl1pPr marL="0" indent="0">
              <a:buNone/>
              <a:defRPr sz="1600" b="0" i="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Klicka här för att ändra format på bakgrundstexten</a:t>
            </a:r>
          </a:p>
        </p:txBody>
      </p:sp>
      <p:sp>
        <p:nvSpPr>
          <p:cNvPr id="5" name="Rektangel 4">
            <a:extLst>
              <a:ext uri="{FF2B5EF4-FFF2-40B4-BE49-F238E27FC236}">
                <a16:creationId xmlns:a16="http://schemas.microsoft.com/office/drawing/2014/main" id="{28E05273-3AFD-4EAE-7CEC-CCEC8F32A10F}"/>
              </a:ext>
            </a:extLst>
          </p:cNvPr>
          <p:cNvSpPr/>
          <p:nvPr userDrawn="1"/>
        </p:nvSpPr>
        <p:spPr>
          <a:xfrm>
            <a:off x="0" y="-10498"/>
            <a:ext cx="12192000" cy="912000"/>
          </a:xfrm>
          <a:prstGeom prst="rect">
            <a:avLst/>
          </a:prstGeom>
          <a:solidFill>
            <a:srgbClr val="F0B3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Platshållare för bild 2">
            <a:extLst>
              <a:ext uri="{FF2B5EF4-FFF2-40B4-BE49-F238E27FC236}">
                <a16:creationId xmlns:a16="http://schemas.microsoft.com/office/drawing/2014/main" id="{B506DBE9-BD05-00F3-AF49-548EF0F61088}"/>
              </a:ext>
            </a:extLst>
          </p:cNvPr>
          <p:cNvSpPr>
            <a:spLocks noGrp="1"/>
          </p:cNvSpPr>
          <p:nvPr>
            <p:ph type="pic" idx="1"/>
          </p:nvPr>
        </p:nvSpPr>
        <p:spPr>
          <a:xfrm>
            <a:off x="6096000" y="0"/>
            <a:ext cx="6096000" cy="68580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sv-SE"/>
          </a:p>
        </p:txBody>
      </p:sp>
      <p:pic>
        <p:nvPicPr>
          <p:cNvPr id="6" name="Bildobjekt 5">
            <a:extLst>
              <a:ext uri="{FF2B5EF4-FFF2-40B4-BE49-F238E27FC236}">
                <a16:creationId xmlns:a16="http://schemas.microsoft.com/office/drawing/2014/main" id="{1D605DEA-48DE-9AB3-7B4F-631CE522B687}"/>
              </a:ext>
            </a:extLst>
          </p:cNvPr>
          <p:cNvPicPr>
            <a:picLocks noChangeAspect="1"/>
          </p:cNvPicPr>
          <p:nvPr userDrawn="1"/>
        </p:nvPicPr>
        <p:blipFill>
          <a:blip r:embed="rId2"/>
          <a:stretch>
            <a:fillRect/>
          </a:stretch>
        </p:blipFill>
        <p:spPr>
          <a:xfrm>
            <a:off x="840316" y="450104"/>
            <a:ext cx="910799" cy="910799"/>
          </a:xfrm>
          <a:prstGeom prst="rect">
            <a:avLst/>
          </a:prstGeom>
        </p:spPr>
      </p:pic>
    </p:spTree>
    <p:extLst>
      <p:ext uri="{BB962C8B-B14F-4D97-AF65-F5344CB8AC3E}">
        <p14:creationId xmlns:p14="http://schemas.microsoft.com/office/powerpoint/2010/main" val="4005581940"/>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8_Rubrikbild">
    <p:bg>
      <p:bgPr>
        <a:solidFill>
          <a:srgbClr val="D6D3C4">
            <a:alpha val="50000"/>
          </a:srgbClr>
        </a:solidFill>
        <a:effectLst/>
      </p:bgPr>
    </p:bg>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272143"/>
            <a:ext cx="9144000" cy="1148442"/>
          </a:xfrm>
        </p:spPr>
        <p:txBody>
          <a:bodyPr lIns="0" tIns="0" rIns="0" bIns="0" anchor="b">
            <a:noAutofit/>
          </a:bodyPr>
          <a:lstStyle>
            <a:lvl1pPr algn="l">
              <a:defRPr sz="4000" b="1" i="0">
                <a:solidFill>
                  <a:srgbClr val="1A355D"/>
                </a:solidFill>
                <a:latin typeface="+mj-lt"/>
              </a:defRPr>
            </a:lvl1pPr>
          </a:lstStyle>
          <a:p>
            <a:r>
              <a:rPr lang="sv-SE"/>
              <a:t>Klicka här för rubrikformat</a:t>
            </a:r>
          </a:p>
        </p:txBody>
      </p:sp>
      <p:sp>
        <p:nvSpPr>
          <p:cNvPr id="9" name="Underrubrik 2">
            <a:extLst>
              <a:ext uri="{FF2B5EF4-FFF2-40B4-BE49-F238E27FC236}">
                <a16:creationId xmlns:a16="http://schemas.microsoft.com/office/drawing/2014/main" id="{53E668C2-AD7E-BCA0-CB78-A516B9EAA0B6}"/>
              </a:ext>
            </a:extLst>
          </p:cNvPr>
          <p:cNvSpPr>
            <a:spLocks noGrp="1"/>
          </p:cNvSpPr>
          <p:nvPr>
            <p:ph type="subTitle" idx="1"/>
          </p:nvPr>
        </p:nvSpPr>
        <p:spPr>
          <a:xfrm>
            <a:off x="864000" y="1744133"/>
            <a:ext cx="9144000" cy="249299"/>
          </a:xfrm>
        </p:spPr>
        <p:txBody>
          <a:bodyPr lIns="0" tIns="0" rIns="0" bIns="0">
            <a:spAutoFit/>
          </a:bodyPr>
          <a:lstStyle>
            <a:lvl1pPr marL="0" indent="0" algn="l">
              <a:buNone/>
              <a:defRPr sz="1800" b="0" i="0">
                <a:solidFill>
                  <a:srgbClr val="1A355D"/>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ändra mall för underrubrikformat</a:t>
            </a:r>
          </a:p>
        </p:txBody>
      </p:sp>
      <p:sp>
        <p:nvSpPr>
          <p:cNvPr id="2" name="Rektangel 1">
            <a:extLst>
              <a:ext uri="{FF2B5EF4-FFF2-40B4-BE49-F238E27FC236}">
                <a16:creationId xmlns:a16="http://schemas.microsoft.com/office/drawing/2014/main" id="{25548199-CDC6-646B-6C44-D2447E57956A}"/>
              </a:ext>
            </a:extLst>
          </p:cNvPr>
          <p:cNvSpPr/>
          <p:nvPr userDrawn="1"/>
        </p:nvSpPr>
        <p:spPr>
          <a:xfrm>
            <a:off x="11281200" y="0"/>
            <a:ext cx="910799" cy="6856232"/>
          </a:xfrm>
          <a:prstGeom prst="rect">
            <a:avLst/>
          </a:prstGeom>
          <a:solidFill>
            <a:srgbClr val="F0B3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3" name="Bildobjekt 2">
            <a:extLst>
              <a:ext uri="{FF2B5EF4-FFF2-40B4-BE49-F238E27FC236}">
                <a16:creationId xmlns:a16="http://schemas.microsoft.com/office/drawing/2014/main" id="{9B82BD1F-8541-51E7-0611-BCA2E2FF617E}"/>
              </a:ext>
            </a:extLst>
          </p:cNvPr>
          <p:cNvPicPr>
            <a:picLocks noChangeAspect="1"/>
          </p:cNvPicPr>
          <p:nvPr userDrawn="1"/>
        </p:nvPicPr>
        <p:blipFill>
          <a:blip r:embed="rId2"/>
          <a:stretch>
            <a:fillRect/>
          </a:stretch>
        </p:blipFill>
        <p:spPr>
          <a:xfrm>
            <a:off x="10824000" y="5491801"/>
            <a:ext cx="910799" cy="910799"/>
          </a:xfrm>
          <a:prstGeom prst="rect">
            <a:avLst/>
          </a:prstGeom>
        </p:spPr>
      </p:pic>
    </p:spTree>
    <p:extLst>
      <p:ext uri="{BB962C8B-B14F-4D97-AF65-F5344CB8AC3E}">
        <p14:creationId xmlns:p14="http://schemas.microsoft.com/office/powerpoint/2010/main" val="505717276"/>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8_Rubrikbild">
    <p:bg>
      <p:bgPr>
        <a:solidFill>
          <a:srgbClr val="D6D3C4">
            <a:alpha val="50196"/>
          </a:srgbClr>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25548199-CDC6-646B-6C44-D2447E57956A}"/>
              </a:ext>
            </a:extLst>
          </p:cNvPr>
          <p:cNvSpPr/>
          <p:nvPr userDrawn="1"/>
        </p:nvSpPr>
        <p:spPr>
          <a:xfrm flipV="1">
            <a:off x="0" y="0"/>
            <a:ext cx="12192000" cy="5944232"/>
          </a:xfrm>
          <a:prstGeom prst="rect">
            <a:avLst/>
          </a:prstGeom>
          <a:solidFill>
            <a:srgbClr val="F0B3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3" name="Bildobjekt 2">
            <a:extLst>
              <a:ext uri="{FF2B5EF4-FFF2-40B4-BE49-F238E27FC236}">
                <a16:creationId xmlns:a16="http://schemas.microsoft.com/office/drawing/2014/main" id="{9B82BD1F-8541-51E7-0611-BCA2E2FF617E}"/>
              </a:ext>
            </a:extLst>
          </p:cNvPr>
          <p:cNvPicPr>
            <a:picLocks noChangeAspect="1"/>
          </p:cNvPicPr>
          <p:nvPr userDrawn="1"/>
        </p:nvPicPr>
        <p:blipFill>
          <a:blip r:embed="rId2"/>
          <a:stretch>
            <a:fillRect/>
          </a:stretch>
        </p:blipFill>
        <p:spPr>
          <a:xfrm>
            <a:off x="10824000" y="5491801"/>
            <a:ext cx="910799" cy="910799"/>
          </a:xfrm>
          <a:prstGeom prst="rect">
            <a:avLst/>
          </a:prstGeom>
        </p:spPr>
      </p:pic>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272143"/>
            <a:ext cx="9144000" cy="1148442"/>
          </a:xfrm>
        </p:spPr>
        <p:txBody>
          <a:bodyPr lIns="0" tIns="0" rIns="0" bIns="0" anchor="b">
            <a:noAutofit/>
          </a:bodyPr>
          <a:lstStyle>
            <a:lvl1pPr algn="l">
              <a:defRPr sz="4000" b="1" i="0">
                <a:solidFill>
                  <a:schemeClr val="bg1"/>
                </a:solidFill>
                <a:latin typeface="+mj-lt"/>
              </a:defRPr>
            </a:lvl1pPr>
          </a:lstStyle>
          <a:p>
            <a:r>
              <a:rPr lang="sv-SE"/>
              <a:t>Klicka här för rubrikformat</a:t>
            </a:r>
          </a:p>
        </p:txBody>
      </p:sp>
      <p:sp>
        <p:nvSpPr>
          <p:cNvPr id="9" name="Underrubrik 2">
            <a:extLst>
              <a:ext uri="{FF2B5EF4-FFF2-40B4-BE49-F238E27FC236}">
                <a16:creationId xmlns:a16="http://schemas.microsoft.com/office/drawing/2014/main" id="{53E668C2-AD7E-BCA0-CB78-A516B9EAA0B6}"/>
              </a:ext>
            </a:extLst>
          </p:cNvPr>
          <p:cNvSpPr>
            <a:spLocks noGrp="1"/>
          </p:cNvSpPr>
          <p:nvPr>
            <p:ph type="subTitle" idx="1"/>
          </p:nvPr>
        </p:nvSpPr>
        <p:spPr>
          <a:xfrm>
            <a:off x="864000" y="1744133"/>
            <a:ext cx="9144000" cy="249299"/>
          </a:xfrm>
        </p:spPr>
        <p:txBody>
          <a:bodyPr lIns="0" tIns="0" rIns="0" bIns="0">
            <a:spAutoFit/>
          </a:bodyPr>
          <a:lstStyle>
            <a:lvl1pPr marL="0" indent="0" algn="l">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ändra mall för underrubrikformat</a:t>
            </a:r>
          </a:p>
        </p:txBody>
      </p:sp>
    </p:spTree>
    <p:extLst>
      <p:ext uri="{BB962C8B-B14F-4D97-AF65-F5344CB8AC3E}">
        <p14:creationId xmlns:p14="http://schemas.microsoft.com/office/powerpoint/2010/main" val="12598507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35_Rubrikbild">
    <p:bg>
      <p:bgPr>
        <a:solidFill>
          <a:srgbClr val="FBBBCB">
            <a:alpha val="50000"/>
          </a:srgbClr>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5EFB33-DC24-F7E8-3018-41DB11FB6D4E}"/>
              </a:ext>
            </a:extLst>
          </p:cNvPr>
          <p:cNvSpPr>
            <a:spLocks noGrp="1"/>
          </p:cNvSpPr>
          <p:nvPr>
            <p:ph type="ctrTitle"/>
          </p:nvPr>
        </p:nvSpPr>
        <p:spPr>
          <a:xfrm>
            <a:off x="864000" y="720000"/>
            <a:ext cx="9144000" cy="2387600"/>
          </a:xfrm>
        </p:spPr>
        <p:txBody>
          <a:bodyPr lIns="0" tIns="0" rIns="0" bIns="0" anchor="b">
            <a:noAutofit/>
          </a:bodyPr>
          <a:lstStyle>
            <a:lvl1pPr algn="l">
              <a:defRPr sz="4800" b="1" i="0">
                <a:solidFill>
                  <a:srgbClr val="1A355D"/>
                </a:solidFill>
                <a:latin typeface="+mj-lt"/>
              </a:defRPr>
            </a:lvl1pPr>
          </a:lstStyle>
          <a:p>
            <a:r>
              <a:rPr lang="sv-SE"/>
              <a:t>Klicka här för att ändra mall för rubrikformat</a:t>
            </a:r>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5" name="Bildobjekt 4">
            <a:extLst>
              <a:ext uri="{FF2B5EF4-FFF2-40B4-BE49-F238E27FC236}">
                <a16:creationId xmlns:a16="http://schemas.microsoft.com/office/drawing/2014/main" id="{7D9BB0FF-87EF-F44D-6DB2-654FB6BC1B6C}"/>
              </a:ext>
            </a:extLst>
          </p:cNvPr>
          <p:cNvPicPr>
            <a:picLocks noChangeAspect="1"/>
          </p:cNvPicPr>
          <p:nvPr userDrawn="1"/>
        </p:nvPicPr>
        <p:blipFill>
          <a:blip r:embed="rId2"/>
          <a:stretch>
            <a:fillRect/>
          </a:stretch>
        </p:blipFill>
        <p:spPr>
          <a:xfrm>
            <a:off x="10824000" y="2973897"/>
            <a:ext cx="912000" cy="912000"/>
          </a:xfrm>
          <a:prstGeom prst="rect">
            <a:avLst/>
          </a:prstGeom>
        </p:spPr>
      </p:pic>
      <p:sp>
        <p:nvSpPr>
          <p:cNvPr id="3" name="Underrubrik 2">
            <a:extLst>
              <a:ext uri="{FF2B5EF4-FFF2-40B4-BE49-F238E27FC236}">
                <a16:creationId xmlns:a16="http://schemas.microsoft.com/office/drawing/2014/main" id="{90930466-6BA6-F040-59C2-5E800257B68E}"/>
              </a:ext>
            </a:extLst>
          </p:cNvPr>
          <p:cNvSpPr>
            <a:spLocks noGrp="1"/>
          </p:cNvSpPr>
          <p:nvPr>
            <p:ph type="subTitle" idx="1"/>
          </p:nvPr>
        </p:nvSpPr>
        <p:spPr>
          <a:xfrm>
            <a:off x="864000" y="3885897"/>
            <a:ext cx="9144000" cy="1655233"/>
          </a:xfrm>
        </p:spPr>
        <p:txBody>
          <a:bodyPr lIns="0" tIns="0" rIns="0" bIns="0">
            <a:normAutofit/>
          </a:bodyPr>
          <a:lstStyle>
            <a:lvl1pPr marL="0" indent="0" algn="l">
              <a:buNone/>
              <a:defRPr sz="24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ändra mall för underrubrikformat</a:t>
            </a:r>
          </a:p>
        </p:txBody>
      </p:sp>
    </p:spTree>
    <p:extLst>
      <p:ext uri="{BB962C8B-B14F-4D97-AF65-F5344CB8AC3E}">
        <p14:creationId xmlns:p14="http://schemas.microsoft.com/office/powerpoint/2010/main" val="35230963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36_Rubrikbild">
    <p:bg>
      <p:bgPr>
        <a:solidFill>
          <a:srgbClr val="FBBBCB">
            <a:alpha val="50000"/>
          </a:srgbClr>
        </a:solidFill>
        <a:effectLst/>
      </p:bgPr>
    </p:bg>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userDrawn="1"/>
        </p:nvSpPr>
        <p:spPr>
          <a:xfrm>
            <a:off x="0" y="1723516"/>
            <a:ext cx="12192000" cy="5134484"/>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5" name="Bildobjekt 4">
            <a:extLst>
              <a:ext uri="{FF2B5EF4-FFF2-40B4-BE49-F238E27FC236}">
                <a16:creationId xmlns:a16="http://schemas.microsoft.com/office/drawing/2014/main" id="{7D9BB0FF-87EF-F44D-6DB2-654FB6BC1B6C}"/>
              </a:ext>
            </a:extLst>
          </p:cNvPr>
          <p:cNvPicPr>
            <a:picLocks noChangeAspect="1"/>
          </p:cNvPicPr>
          <p:nvPr userDrawn="1"/>
        </p:nvPicPr>
        <p:blipFill>
          <a:blip r:embed="rId2"/>
          <a:stretch>
            <a:fillRect/>
          </a:stretch>
        </p:blipFill>
        <p:spPr>
          <a:xfrm>
            <a:off x="10824000" y="1268413"/>
            <a:ext cx="912000" cy="912000"/>
          </a:xfrm>
          <a:prstGeom prst="rect">
            <a:avLst/>
          </a:prstGeom>
        </p:spPr>
      </p:pic>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272143"/>
            <a:ext cx="9144000" cy="1148442"/>
          </a:xfrm>
        </p:spPr>
        <p:txBody>
          <a:bodyPr lIns="0" tIns="0" rIns="0" bIns="0" anchor="b">
            <a:noAutofit/>
          </a:bodyPr>
          <a:lstStyle>
            <a:lvl1pPr algn="l">
              <a:defRPr sz="4800" b="1" i="0">
                <a:solidFill>
                  <a:srgbClr val="1A355D"/>
                </a:solidFill>
                <a:latin typeface="+mj-lt"/>
              </a:defRPr>
            </a:lvl1pPr>
          </a:lstStyle>
          <a:p>
            <a:r>
              <a:rPr lang="sv-SE"/>
              <a:t>Klicka här för rubrikformat</a:t>
            </a:r>
          </a:p>
        </p:txBody>
      </p:sp>
      <p:sp>
        <p:nvSpPr>
          <p:cNvPr id="6" name="Underrubrik 2">
            <a:extLst>
              <a:ext uri="{FF2B5EF4-FFF2-40B4-BE49-F238E27FC236}">
                <a16:creationId xmlns:a16="http://schemas.microsoft.com/office/drawing/2014/main" id="{67D66370-776E-E1AB-2C18-B343B4D7EBCE}"/>
              </a:ext>
            </a:extLst>
          </p:cNvPr>
          <p:cNvSpPr>
            <a:spLocks noGrp="1"/>
          </p:cNvSpPr>
          <p:nvPr>
            <p:ph type="subTitle" idx="1"/>
          </p:nvPr>
        </p:nvSpPr>
        <p:spPr>
          <a:xfrm>
            <a:off x="864000" y="2180413"/>
            <a:ext cx="9144000" cy="1655233"/>
          </a:xfrm>
        </p:spPr>
        <p:txBody>
          <a:bodyPr lIns="0" tIns="0" rIns="0" bIns="0">
            <a:normAutofit/>
          </a:bodyPr>
          <a:lstStyle>
            <a:lvl1pPr marL="0" indent="0" algn="l">
              <a:buNone/>
              <a:defRPr sz="2400" b="0" i="0">
                <a:solidFill>
                  <a:srgbClr val="1A355D"/>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ändra mall för underrubrikformat</a:t>
            </a:r>
          </a:p>
        </p:txBody>
      </p:sp>
    </p:spTree>
    <p:extLst>
      <p:ext uri="{BB962C8B-B14F-4D97-AF65-F5344CB8AC3E}">
        <p14:creationId xmlns:p14="http://schemas.microsoft.com/office/powerpoint/2010/main" val="236234648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99">
          <p15:clr>
            <a:srgbClr val="FBAE40"/>
          </p15:clr>
        </p15:guide>
      </p15:sldGuideLst>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37_Rubrikbild">
    <p:bg>
      <p:bgPr>
        <a:solidFill>
          <a:srgbClr val="76222E"/>
        </a:solidFill>
        <a:effectLst/>
      </p:bgPr>
    </p:bg>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userDrawn="1"/>
        </p:nvSpPr>
        <p:spPr>
          <a:xfrm>
            <a:off x="0" y="1723516"/>
            <a:ext cx="12192000" cy="51344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Rektangel 2">
            <a:extLst>
              <a:ext uri="{FF2B5EF4-FFF2-40B4-BE49-F238E27FC236}">
                <a16:creationId xmlns:a16="http://schemas.microsoft.com/office/drawing/2014/main" id="{BA98754A-6281-725D-A24E-61A3946AD447}"/>
              </a:ext>
            </a:extLst>
          </p:cNvPr>
          <p:cNvSpPr/>
          <p:nvPr userDrawn="1"/>
        </p:nvSpPr>
        <p:spPr>
          <a:xfrm>
            <a:off x="0" y="1723516"/>
            <a:ext cx="12192000" cy="5134484"/>
          </a:xfrm>
          <a:prstGeom prst="rect">
            <a:avLst/>
          </a:prstGeom>
          <a:solidFill>
            <a:srgbClr val="FBBBCB">
              <a:alpha val="500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5" name="Bildobjekt 4">
            <a:extLst>
              <a:ext uri="{FF2B5EF4-FFF2-40B4-BE49-F238E27FC236}">
                <a16:creationId xmlns:a16="http://schemas.microsoft.com/office/drawing/2014/main" id="{7D9BB0FF-87EF-F44D-6DB2-654FB6BC1B6C}"/>
              </a:ext>
            </a:extLst>
          </p:cNvPr>
          <p:cNvPicPr>
            <a:picLocks noChangeAspect="1"/>
          </p:cNvPicPr>
          <p:nvPr userDrawn="1"/>
        </p:nvPicPr>
        <p:blipFill>
          <a:blip r:embed="rId2"/>
          <a:stretch>
            <a:fillRect/>
          </a:stretch>
        </p:blipFill>
        <p:spPr>
          <a:xfrm>
            <a:off x="10824000" y="1268413"/>
            <a:ext cx="912000" cy="912000"/>
          </a:xfrm>
          <a:prstGeom prst="rect">
            <a:avLst/>
          </a:prstGeom>
        </p:spPr>
      </p:pic>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272143"/>
            <a:ext cx="9144000" cy="1148442"/>
          </a:xfrm>
        </p:spPr>
        <p:txBody>
          <a:bodyPr lIns="0" tIns="0" rIns="0" bIns="0" anchor="b">
            <a:noAutofit/>
          </a:bodyPr>
          <a:lstStyle>
            <a:lvl1pPr algn="l">
              <a:defRPr sz="4800" b="1" i="0">
                <a:solidFill>
                  <a:schemeClr val="bg1"/>
                </a:solidFill>
                <a:latin typeface="+mj-lt"/>
              </a:defRPr>
            </a:lvl1pPr>
          </a:lstStyle>
          <a:p>
            <a:r>
              <a:rPr lang="sv-SE"/>
              <a:t>Klicka här för rubrikformat</a:t>
            </a:r>
          </a:p>
        </p:txBody>
      </p:sp>
      <p:sp>
        <p:nvSpPr>
          <p:cNvPr id="6" name="Underrubrik 2">
            <a:extLst>
              <a:ext uri="{FF2B5EF4-FFF2-40B4-BE49-F238E27FC236}">
                <a16:creationId xmlns:a16="http://schemas.microsoft.com/office/drawing/2014/main" id="{67D66370-776E-E1AB-2C18-B343B4D7EBCE}"/>
              </a:ext>
            </a:extLst>
          </p:cNvPr>
          <p:cNvSpPr>
            <a:spLocks noGrp="1"/>
          </p:cNvSpPr>
          <p:nvPr>
            <p:ph type="subTitle" idx="1"/>
          </p:nvPr>
        </p:nvSpPr>
        <p:spPr>
          <a:xfrm>
            <a:off x="864000" y="2180413"/>
            <a:ext cx="9144000" cy="1655233"/>
          </a:xfrm>
        </p:spPr>
        <p:txBody>
          <a:bodyPr lIns="0" tIns="0" rIns="0" bIns="0">
            <a:normAutofit/>
          </a:bodyPr>
          <a:lstStyle>
            <a:lvl1pPr marL="0" indent="0" algn="l">
              <a:buNone/>
              <a:defRPr sz="2400" b="0" i="0">
                <a:solidFill>
                  <a:srgbClr val="1A355D"/>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ändra mall för underrubrikformat</a:t>
            </a:r>
          </a:p>
        </p:txBody>
      </p:sp>
    </p:spTree>
    <p:extLst>
      <p:ext uri="{BB962C8B-B14F-4D97-AF65-F5344CB8AC3E}">
        <p14:creationId xmlns:p14="http://schemas.microsoft.com/office/powerpoint/2010/main" val="33059445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99">
          <p15:clr>
            <a:srgbClr val="FBAE40"/>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23_Rubrikbild">
    <p:bg>
      <p:bgPr>
        <a:solidFill>
          <a:srgbClr val="FBBBCB">
            <a:alpha val="50000"/>
          </a:srgbClr>
        </a:solidFill>
        <a:effectLst/>
      </p:bgPr>
    </p:bg>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272143"/>
            <a:ext cx="9144000" cy="1148442"/>
          </a:xfrm>
        </p:spPr>
        <p:txBody>
          <a:bodyPr lIns="0" tIns="0" rIns="0" bIns="0" anchor="b">
            <a:noAutofit/>
          </a:bodyPr>
          <a:lstStyle>
            <a:lvl1pPr algn="l">
              <a:defRPr sz="4000" b="1" i="0">
                <a:solidFill>
                  <a:srgbClr val="1A355D"/>
                </a:solidFill>
                <a:latin typeface="+mj-lt"/>
              </a:defRPr>
            </a:lvl1pPr>
          </a:lstStyle>
          <a:p>
            <a:r>
              <a:rPr lang="sv-SE"/>
              <a:t>Klicka här för rubrikformat</a:t>
            </a:r>
          </a:p>
        </p:txBody>
      </p:sp>
      <p:sp>
        <p:nvSpPr>
          <p:cNvPr id="9" name="Underrubrik 2">
            <a:extLst>
              <a:ext uri="{FF2B5EF4-FFF2-40B4-BE49-F238E27FC236}">
                <a16:creationId xmlns:a16="http://schemas.microsoft.com/office/drawing/2014/main" id="{53E668C2-AD7E-BCA0-CB78-A516B9EAA0B6}"/>
              </a:ext>
            </a:extLst>
          </p:cNvPr>
          <p:cNvSpPr>
            <a:spLocks noGrp="1"/>
          </p:cNvSpPr>
          <p:nvPr>
            <p:ph type="subTitle" idx="1"/>
          </p:nvPr>
        </p:nvSpPr>
        <p:spPr>
          <a:xfrm>
            <a:off x="864000" y="1744133"/>
            <a:ext cx="9144000" cy="3745867"/>
          </a:xfrm>
        </p:spPr>
        <p:txBody>
          <a:bodyPr lIns="0" tIns="0" rIns="0" bIns="0">
            <a:noAutofit/>
          </a:bodyPr>
          <a:lstStyle>
            <a:lvl1pPr marL="0" indent="0" algn="l">
              <a:buNone/>
              <a:defRPr sz="1800" b="0" i="0">
                <a:solidFill>
                  <a:srgbClr val="1A355D"/>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ändra mall för underrubrikformat</a:t>
            </a:r>
          </a:p>
        </p:txBody>
      </p:sp>
      <p:sp>
        <p:nvSpPr>
          <p:cNvPr id="10" name="Rektangel 9">
            <a:extLst>
              <a:ext uri="{FF2B5EF4-FFF2-40B4-BE49-F238E27FC236}">
                <a16:creationId xmlns:a16="http://schemas.microsoft.com/office/drawing/2014/main" id="{DD9A9EE2-89C7-5564-79CC-FDA84C2C4E66}"/>
              </a:ext>
            </a:extLst>
          </p:cNvPr>
          <p:cNvSpPr/>
          <p:nvPr userDrawn="1"/>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11" name="Bildobjekt 10">
            <a:extLst>
              <a:ext uri="{FF2B5EF4-FFF2-40B4-BE49-F238E27FC236}">
                <a16:creationId xmlns:a16="http://schemas.microsoft.com/office/drawing/2014/main" id="{A13C5AC0-FFEA-9621-6C1B-011BE7E4C305}"/>
              </a:ext>
            </a:extLst>
          </p:cNvPr>
          <p:cNvPicPr>
            <a:picLocks noChangeAspect="1"/>
          </p:cNvPicPr>
          <p:nvPr userDrawn="1"/>
        </p:nvPicPr>
        <p:blipFill>
          <a:blip r:embed="rId2"/>
          <a:stretch>
            <a:fillRect/>
          </a:stretch>
        </p:blipFill>
        <p:spPr>
          <a:xfrm>
            <a:off x="10824000" y="5490000"/>
            <a:ext cx="912000" cy="912000"/>
          </a:xfrm>
          <a:prstGeom prst="rect">
            <a:avLst/>
          </a:prstGeom>
        </p:spPr>
      </p:pic>
    </p:spTree>
    <p:extLst>
      <p:ext uri="{BB962C8B-B14F-4D97-AF65-F5344CB8AC3E}">
        <p14:creationId xmlns:p14="http://schemas.microsoft.com/office/powerpoint/2010/main" val="95160132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14_Text med bild (höger)">
    <p:bg>
      <p:bgPr>
        <a:solidFill>
          <a:srgbClr val="FBBBCB">
            <a:alpha val="50358"/>
          </a:srgbClr>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085BE81-A376-EA0F-A023-9E8F4E233570}"/>
              </a:ext>
            </a:extLst>
          </p:cNvPr>
          <p:cNvSpPr>
            <a:spLocks noGrp="1"/>
          </p:cNvSpPr>
          <p:nvPr>
            <p:ph type="title"/>
          </p:nvPr>
        </p:nvSpPr>
        <p:spPr>
          <a:xfrm>
            <a:off x="840318" y="1685353"/>
            <a:ext cx="4415999" cy="886397"/>
          </a:xfrm>
        </p:spPr>
        <p:txBody>
          <a:bodyPr lIns="0" tIns="0" rIns="0" bIns="0" anchor="b">
            <a:spAutoFit/>
          </a:bodyPr>
          <a:lstStyle>
            <a:lvl1pPr>
              <a:defRPr sz="3200" b="1" i="0">
                <a:solidFill>
                  <a:srgbClr val="1A355D"/>
                </a:solidFill>
                <a:latin typeface="+mj-lt"/>
              </a:defRPr>
            </a:lvl1pPr>
          </a:lstStyle>
          <a:p>
            <a:r>
              <a:rPr lang="sv-SE"/>
              <a:t>Klicka här för att ändra mall för rubrikformat</a:t>
            </a:r>
          </a:p>
        </p:txBody>
      </p:sp>
      <p:sp>
        <p:nvSpPr>
          <p:cNvPr id="4" name="Platshållare för text 3">
            <a:extLst>
              <a:ext uri="{FF2B5EF4-FFF2-40B4-BE49-F238E27FC236}">
                <a16:creationId xmlns:a16="http://schemas.microsoft.com/office/drawing/2014/main" id="{00A696D6-C928-C4FC-C243-B720E5F8E81A}"/>
              </a:ext>
            </a:extLst>
          </p:cNvPr>
          <p:cNvSpPr>
            <a:spLocks noGrp="1"/>
          </p:cNvSpPr>
          <p:nvPr>
            <p:ph type="body" sz="half" idx="2"/>
          </p:nvPr>
        </p:nvSpPr>
        <p:spPr>
          <a:xfrm>
            <a:off x="840318" y="2674349"/>
            <a:ext cx="4415999" cy="588605"/>
          </a:xfrm>
        </p:spPr>
        <p:txBody>
          <a:bodyPr lIns="0" tIns="144000" rIns="0" bIns="0">
            <a:spAutoFit/>
          </a:bodyPr>
          <a:lstStyle>
            <a:lvl1pPr marL="0" indent="0">
              <a:buNone/>
              <a:defRPr sz="1600" b="0" i="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Klicka här för att ändra format på bakgrundstexten</a:t>
            </a:r>
          </a:p>
        </p:txBody>
      </p:sp>
      <p:sp>
        <p:nvSpPr>
          <p:cNvPr id="5" name="Rektangel 4">
            <a:extLst>
              <a:ext uri="{FF2B5EF4-FFF2-40B4-BE49-F238E27FC236}">
                <a16:creationId xmlns:a16="http://schemas.microsoft.com/office/drawing/2014/main" id="{28E05273-3AFD-4EAE-7CEC-CCEC8F32A10F}"/>
              </a:ext>
            </a:extLst>
          </p:cNvPr>
          <p:cNvSpPr/>
          <p:nvPr userDrawn="1"/>
        </p:nvSpPr>
        <p:spPr>
          <a:xfrm>
            <a:off x="0" y="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objekt 5">
            <a:extLst>
              <a:ext uri="{FF2B5EF4-FFF2-40B4-BE49-F238E27FC236}">
                <a16:creationId xmlns:a16="http://schemas.microsoft.com/office/drawing/2014/main" id="{8A234A00-4633-5928-86B3-C54CF7A486F7}"/>
              </a:ext>
            </a:extLst>
          </p:cNvPr>
          <p:cNvPicPr>
            <a:picLocks noChangeAspect="1"/>
          </p:cNvPicPr>
          <p:nvPr userDrawn="1"/>
        </p:nvPicPr>
        <p:blipFill>
          <a:blip r:embed="rId2"/>
          <a:stretch>
            <a:fillRect/>
          </a:stretch>
        </p:blipFill>
        <p:spPr>
          <a:xfrm>
            <a:off x="840318" y="451362"/>
            <a:ext cx="910799" cy="910799"/>
          </a:xfrm>
          <a:prstGeom prst="rect">
            <a:avLst/>
          </a:prstGeom>
        </p:spPr>
      </p:pic>
      <p:sp>
        <p:nvSpPr>
          <p:cNvPr id="3" name="Platshållare för bild 2">
            <a:extLst>
              <a:ext uri="{FF2B5EF4-FFF2-40B4-BE49-F238E27FC236}">
                <a16:creationId xmlns:a16="http://schemas.microsoft.com/office/drawing/2014/main" id="{B506DBE9-BD05-00F3-AF49-548EF0F61088}"/>
              </a:ext>
            </a:extLst>
          </p:cNvPr>
          <p:cNvSpPr>
            <a:spLocks noGrp="1"/>
          </p:cNvSpPr>
          <p:nvPr>
            <p:ph type="pic" idx="1"/>
          </p:nvPr>
        </p:nvSpPr>
        <p:spPr>
          <a:xfrm>
            <a:off x="6096000" y="0"/>
            <a:ext cx="6096000" cy="68580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sv-SE"/>
          </a:p>
        </p:txBody>
      </p:sp>
      <p:pic>
        <p:nvPicPr>
          <p:cNvPr id="7" name="Bildobjekt 6">
            <a:extLst>
              <a:ext uri="{FF2B5EF4-FFF2-40B4-BE49-F238E27FC236}">
                <a16:creationId xmlns:a16="http://schemas.microsoft.com/office/drawing/2014/main" id="{66CA44C9-5F6C-845B-F784-67978A475B34}"/>
              </a:ext>
            </a:extLst>
          </p:cNvPr>
          <p:cNvPicPr>
            <a:picLocks noChangeAspect="1"/>
          </p:cNvPicPr>
          <p:nvPr userDrawn="1"/>
        </p:nvPicPr>
        <p:blipFill>
          <a:blip r:embed="rId3"/>
          <a:stretch>
            <a:fillRect/>
          </a:stretch>
        </p:blipFill>
        <p:spPr>
          <a:xfrm>
            <a:off x="840318" y="451571"/>
            <a:ext cx="912000" cy="912000"/>
          </a:xfrm>
          <a:prstGeom prst="rect">
            <a:avLst/>
          </a:prstGeom>
        </p:spPr>
      </p:pic>
    </p:spTree>
    <p:extLst>
      <p:ext uri="{BB962C8B-B14F-4D97-AF65-F5344CB8AC3E}">
        <p14:creationId xmlns:p14="http://schemas.microsoft.com/office/powerpoint/2010/main" val="185598446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type="picTx" preserve="1">
  <p:cSld name="15_Text med bild (höger)">
    <p:bg>
      <p:bgPr>
        <a:solidFill>
          <a:srgbClr val="FBBBCB">
            <a:alpha val="50196"/>
          </a:srgbClr>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085BE81-A376-EA0F-A023-9E8F4E233570}"/>
              </a:ext>
            </a:extLst>
          </p:cNvPr>
          <p:cNvSpPr>
            <a:spLocks noGrp="1"/>
          </p:cNvSpPr>
          <p:nvPr>
            <p:ph type="title"/>
          </p:nvPr>
        </p:nvSpPr>
        <p:spPr>
          <a:xfrm>
            <a:off x="6936318" y="2128551"/>
            <a:ext cx="4415999" cy="886397"/>
          </a:xfrm>
        </p:spPr>
        <p:txBody>
          <a:bodyPr lIns="0" tIns="0" rIns="0" bIns="0" anchor="b">
            <a:spAutoFit/>
          </a:bodyPr>
          <a:lstStyle>
            <a:lvl1pPr>
              <a:defRPr sz="3200" b="1" i="0">
                <a:solidFill>
                  <a:srgbClr val="1A355D"/>
                </a:solidFill>
                <a:latin typeface="+mj-lt"/>
              </a:defRPr>
            </a:lvl1pPr>
          </a:lstStyle>
          <a:p>
            <a:r>
              <a:rPr lang="sv-SE"/>
              <a:t>Klicka här för att ändra mall för rubrikformat</a:t>
            </a:r>
          </a:p>
        </p:txBody>
      </p:sp>
      <p:sp>
        <p:nvSpPr>
          <p:cNvPr id="4" name="Platshållare för text 3">
            <a:extLst>
              <a:ext uri="{FF2B5EF4-FFF2-40B4-BE49-F238E27FC236}">
                <a16:creationId xmlns:a16="http://schemas.microsoft.com/office/drawing/2014/main" id="{00A696D6-C928-C4FC-C243-B720E5F8E81A}"/>
              </a:ext>
            </a:extLst>
          </p:cNvPr>
          <p:cNvSpPr>
            <a:spLocks noGrp="1"/>
          </p:cNvSpPr>
          <p:nvPr>
            <p:ph type="body" sz="half" idx="2"/>
          </p:nvPr>
        </p:nvSpPr>
        <p:spPr>
          <a:xfrm>
            <a:off x="6936318" y="3117547"/>
            <a:ext cx="4415999" cy="588605"/>
          </a:xfrm>
        </p:spPr>
        <p:txBody>
          <a:bodyPr lIns="0" tIns="144000" rIns="0" bIns="0">
            <a:spAutoFit/>
          </a:bodyPr>
          <a:lstStyle>
            <a:lvl1pPr marL="0" indent="0">
              <a:buNone/>
              <a:defRPr sz="1600" b="0" i="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Klicka här för att ändra format på bakgrundstexten</a:t>
            </a:r>
          </a:p>
        </p:txBody>
      </p:sp>
      <p:sp>
        <p:nvSpPr>
          <p:cNvPr id="5" name="Rektangel 4">
            <a:extLst>
              <a:ext uri="{FF2B5EF4-FFF2-40B4-BE49-F238E27FC236}">
                <a16:creationId xmlns:a16="http://schemas.microsoft.com/office/drawing/2014/main" id="{28E05273-3AFD-4EAE-7CEC-CCEC8F32A10F}"/>
              </a:ext>
            </a:extLst>
          </p:cNvPr>
          <p:cNvSpPr/>
          <p:nvPr userDrawn="1"/>
        </p:nvSpPr>
        <p:spPr>
          <a:xfrm>
            <a:off x="0" y="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Platshållare för bild 2">
            <a:extLst>
              <a:ext uri="{FF2B5EF4-FFF2-40B4-BE49-F238E27FC236}">
                <a16:creationId xmlns:a16="http://schemas.microsoft.com/office/drawing/2014/main" id="{B506DBE9-BD05-00F3-AF49-548EF0F61088}"/>
              </a:ext>
            </a:extLst>
          </p:cNvPr>
          <p:cNvSpPr>
            <a:spLocks noGrp="1"/>
          </p:cNvSpPr>
          <p:nvPr>
            <p:ph type="pic" idx="1"/>
          </p:nvPr>
        </p:nvSpPr>
        <p:spPr>
          <a:xfrm>
            <a:off x="0" y="0"/>
            <a:ext cx="6096000" cy="68580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sv-SE"/>
          </a:p>
        </p:txBody>
      </p:sp>
      <p:pic>
        <p:nvPicPr>
          <p:cNvPr id="7" name="Bildobjekt 6">
            <a:extLst>
              <a:ext uri="{FF2B5EF4-FFF2-40B4-BE49-F238E27FC236}">
                <a16:creationId xmlns:a16="http://schemas.microsoft.com/office/drawing/2014/main" id="{96198849-83DE-E82F-419E-975B28C5A69F}"/>
              </a:ext>
            </a:extLst>
          </p:cNvPr>
          <p:cNvPicPr>
            <a:picLocks noChangeAspect="1"/>
          </p:cNvPicPr>
          <p:nvPr userDrawn="1"/>
        </p:nvPicPr>
        <p:blipFill>
          <a:blip r:embed="rId2"/>
          <a:stretch>
            <a:fillRect/>
          </a:stretch>
        </p:blipFill>
        <p:spPr>
          <a:xfrm>
            <a:off x="10824000" y="445224"/>
            <a:ext cx="912000" cy="912000"/>
          </a:xfrm>
          <a:prstGeom prst="rect">
            <a:avLst/>
          </a:prstGeom>
        </p:spPr>
      </p:pic>
    </p:spTree>
    <p:extLst>
      <p:ext uri="{BB962C8B-B14F-4D97-AF65-F5344CB8AC3E}">
        <p14:creationId xmlns:p14="http://schemas.microsoft.com/office/powerpoint/2010/main" val="380536201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22_Rubrikbild">
    <p:bg>
      <p:bgPr>
        <a:solidFill>
          <a:srgbClr val="FBBBCB">
            <a:alpha val="50000"/>
          </a:srgbClr>
        </a:solidFill>
        <a:effectLst/>
      </p:bgPr>
    </p:bg>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272143"/>
            <a:ext cx="9144000" cy="1148442"/>
          </a:xfrm>
        </p:spPr>
        <p:txBody>
          <a:bodyPr lIns="0" tIns="0" rIns="0" bIns="0" anchor="b">
            <a:noAutofit/>
          </a:bodyPr>
          <a:lstStyle>
            <a:lvl1pPr algn="l">
              <a:defRPr sz="4000" b="1" i="0">
                <a:solidFill>
                  <a:srgbClr val="1A355D"/>
                </a:solidFill>
                <a:latin typeface="+mj-lt"/>
              </a:defRPr>
            </a:lvl1pPr>
          </a:lstStyle>
          <a:p>
            <a:r>
              <a:rPr lang="sv-SE"/>
              <a:t>Klicka här för rubrikformat</a:t>
            </a:r>
          </a:p>
        </p:txBody>
      </p:sp>
      <p:sp>
        <p:nvSpPr>
          <p:cNvPr id="9" name="Underrubrik 2">
            <a:extLst>
              <a:ext uri="{FF2B5EF4-FFF2-40B4-BE49-F238E27FC236}">
                <a16:creationId xmlns:a16="http://schemas.microsoft.com/office/drawing/2014/main" id="{53E668C2-AD7E-BCA0-CB78-A516B9EAA0B6}"/>
              </a:ext>
            </a:extLst>
          </p:cNvPr>
          <p:cNvSpPr>
            <a:spLocks noGrp="1"/>
          </p:cNvSpPr>
          <p:nvPr>
            <p:ph type="subTitle" idx="1"/>
          </p:nvPr>
        </p:nvSpPr>
        <p:spPr>
          <a:xfrm>
            <a:off x="864000" y="1744133"/>
            <a:ext cx="9144000" cy="3745867"/>
          </a:xfrm>
        </p:spPr>
        <p:txBody>
          <a:bodyPr lIns="0" tIns="0" rIns="0" bIns="0">
            <a:noAutofit/>
          </a:bodyPr>
          <a:lstStyle>
            <a:lvl1pPr marL="0" indent="0" algn="l">
              <a:buNone/>
              <a:defRPr sz="1800" b="0" i="0">
                <a:solidFill>
                  <a:srgbClr val="1A355D"/>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ändra mall för underrubrikformat</a:t>
            </a:r>
          </a:p>
        </p:txBody>
      </p:sp>
      <p:sp>
        <p:nvSpPr>
          <p:cNvPr id="10" name="Rektangel 9">
            <a:extLst>
              <a:ext uri="{FF2B5EF4-FFF2-40B4-BE49-F238E27FC236}">
                <a16:creationId xmlns:a16="http://schemas.microsoft.com/office/drawing/2014/main" id="{DD9A9EE2-89C7-5564-79CC-FDA84C2C4E66}"/>
              </a:ext>
            </a:extLst>
          </p:cNvPr>
          <p:cNvSpPr/>
          <p:nvPr userDrawn="1"/>
        </p:nvSpPr>
        <p:spPr>
          <a:xfrm>
            <a:off x="11279998" y="0"/>
            <a:ext cx="912001"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11" name="Bildobjekt 10">
            <a:extLst>
              <a:ext uri="{FF2B5EF4-FFF2-40B4-BE49-F238E27FC236}">
                <a16:creationId xmlns:a16="http://schemas.microsoft.com/office/drawing/2014/main" id="{A13C5AC0-FFEA-9621-6C1B-011BE7E4C305}"/>
              </a:ext>
            </a:extLst>
          </p:cNvPr>
          <p:cNvPicPr>
            <a:picLocks noChangeAspect="1"/>
          </p:cNvPicPr>
          <p:nvPr userDrawn="1"/>
        </p:nvPicPr>
        <p:blipFill>
          <a:blip r:embed="rId2"/>
          <a:stretch>
            <a:fillRect/>
          </a:stretch>
        </p:blipFill>
        <p:spPr>
          <a:xfrm>
            <a:off x="10824000" y="5490000"/>
            <a:ext cx="912000" cy="912000"/>
          </a:xfrm>
          <a:prstGeom prst="rect">
            <a:avLst/>
          </a:prstGeom>
        </p:spPr>
      </p:pic>
    </p:spTree>
    <p:extLst>
      <p:ext uri="{BB962C8B-B14F-4D97-AF65-F5344CB8AC3E}">
        <p14:creationId xmlns:p14="http://schemas.microsoft.com/office/powerpoint/2010/main" val="3072679352"/>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20_Rubrikbild">
    <p:bg>
      <p:bgPr>
        <a:solidFill>
          <a:srgbClr val="F7EB61">
            <a:alpha val="20000"/>
          </a:srgbClr>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5EFB33-DC24-F7E8-3018-41DB11FB6D4E}"/>
              </a:ext>
            </a:extLst>
          </p:cNvPr>
          <p:cNvSpPr>
            <a:spLocks noGrp="1"/>
          </p:cNvSpPr>
          <p:nvPr>
            <p:ph type="ctrTitle"/>
          </p:nvPr>
        </p:nvSpPr>
        <p:spPr>
          <a:xfrm>
            <a:off x="864000" y="720000"/>
            <a:ext cx="9144000" cy="2387600"/>
          </a:xfrm>
        </p:spPr>
        <p:txBody>
          <a:bodyPr lIns="0" tIns="0" rIns="0" bIns="0" anchor="b">
            <a:noAutofit/>
          </a:bodyPr>
          <a:lstStyle>
            <a:lvl1pPr algn="l">
              <a:defRPr sz="4800" b="1" i="0">
                <a:solidFill>
                  <a:srgbClr val="E35203"/>
                </a:solidFill>
                <a:latin typeface="+mj-lt"/>
              </a:defRPr>
            </a:lvl1pPr>
          </a:lstStyle>
          <a:p>
            <a:r>
              <a:rPr lang="sv-SE"/>
              <a:t>Klicka här för att ändra mall för rubrikformat</a:t>
            </a:r>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rgbClr val="1A35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p:nvPr>
        </p:nvSpPr>
        <p:spPr>
          <a:xfrm>
            <a:off x="864000" y="3885897"/>
            <a:ext cx="9144000" cy="1655233"/>
          </a:xfrm>
        </p:spPr>
        <p:txBody>
          <a:bodyPr lIns="0" tIns="0" rIns="0" bIns="0">
            <a:normAutofit/>
          </a:bodyPr>
          <a:lstStyle>
            <a:lvl1pPr marL="0" indent="0" algn="l">
              <a:buNone/>
              <a:defRPr sz="24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ändra mall för underrubrikformat</a:t>
            </a:r>
          </a:p>
        </p:txBody>
      </p:sp>
      <p:pic>
        <p:nvPicPr>
          <p:cNvPr id="6" name="Bildobjekt 5">
            <a:extLst>
              <a:ext uri="{FF2B5EF4-FFF2-40B4-BE49-F238E27FC236}">
                <a16:creationId xmlns:a16="http://schemas.microsoft.com/office/drawing/2014/main" id="{BD9976A9-C746-85B5-DB99-B795976D458C}"/>
              </a:ext>
            </a:extLst>
          </p:cNvPr>
          <p:cNvPicPr>
            <a:picLocks noChangeAspect="1"/>
          </p:cNvPicPr>
          <p:nvPr userDrawn="1"/>
        </p:nvPicPr>
        <p:blipFill>
          <a:blip r:embed="rId2"/>
          <a:stretch>
            <a:fillRect/>
          </a:stretch>
        </p:blipFill>
        <p:spPr>
          <a:xfrm>
            <a:off x="10825201" y="2975098"/>
            <a:ext cx="910799" cy="910799"/>
          </a:xfrm>
          <a:prstGeom prst="rect">
            <a:avLst/>
          </a:prstGeom>
        </p:spPr>
      </p:pic>
      <p:pic>
        <p:nvPicPr>
          <p:cNvPr id="10" name="Bildobjekt 9">
            <a:extLst>
              <a:ext uri="{FF2B5EF4-FFF2-40B4-BE49-F238E27FC236}">
                <a16:creationId xmlns:a16="http://schemas.microsoft.com/office/drawing/2014/main" id="{4EB225BD-44A7-32BA-7A79-3C2C6EC71519}"/>
              </a:ext>
            </a:extLst>
          </p:cNvPr>
          <p:cNvPicPr>
            <a:picLocks noChangeAspect="1"/>
          </p:cNvPicPr>
          <p:nvPr userDrawn="1"/>
        </p:nvPicPr>
        <p:blipFill>
          <a:blip r:embed="rId3"/>
          <a:stretch>
            <a:fillRect/>
          </a:stretch>
        </p:blipFill>
        <p:spPr>
          <a:xfrm>
            <a:off x="10825200" y="2975566"/>
            <a:ext cx="910799" cy="910799"/>
          </a:xfrm>
          <a:prstGeom prst="rect">
            <a:avLst/>
          </a:prstGeom>
        </p:spPr>
      </p:pic>
    </p:spTree>
    <p:extLst>
      <p:ext uri="{BB962C8B-B14F-4D97-AF65-F5344CB8AC3E}">
        <p14:creationId xmlns:p14="http://schemas.microsoft.com/office/powerpoint/2010/main" val="382308258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type="picTx" preserve="1">
  <p:cSld name="11_Text med bild (höger)">
    <p:bg>
      <p:bgPr>
        <a:solidFill>
          <a:srgbClr val="F7EB61">
            <a:alpha val="20000"/>
          </a:srgbClr>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085BE81-A376-EA0F-A023-9E8F4E233570}"/>
              </a:ext>
            </a:extLst>
          </p:cNvPr>
          <p:cNvSpPr>
            <a:spLocks noGrp="1"/>
          </p:cNvSpPr>
          <p:nvPr>
            <p:ph type="title"/>
          </p:nvPr>
        </p:nvSpPr>
        <p:spPr>
          <a:xfrm>
            <a:off x="840318" y="1685353"/>
            <a:ext cx="4415999" cy="886397"/>
          </a:xfrm>
        </p:spPr>
        <p:txBody>
          <a:bodyPr lIns="0" tIns="0" rIns="0" bIns="0" anchor="b">
            <a:spAutoFit/>
          </a:bodyPr>
          <a:lstStyle>
            <a:lvl1pPr>
              <a:defRPr sz="3200" b="1" i="0">
                <a:solidFill>
                  <a:srgbClr val="E35203"/>
                </a:solidFill>
                <a:latin typeface="+mj-lt"/>
              </a:defRPr>
            </a:lvl1pPr>
          </a:lstStyle>
          <a:p>
            <a:r>
              <a:rPr lang="sv-SE"/>
              <a:t>Klicka här för att ändra mall för rubrikformat</a:t>
            </a:r>
          </a:p>
        </p:txBody>
      </p:sp>
      <p:sp>
        <p:nvSpPr>
          <p:cNvPr id="4" name="Platshållare för text 3">
            <a:extLst>
              <a:ext uri="{FF2B5EF4-FFF2-40B4-BE49-F238E27FC236}">
                <a16:creationId xmlns:a16="http://schemas.microsoft.com/office/drawing/2014/main" id="{00A696D6-C928-C4FC-C243-B720E5F8E81A}"/>
              </a:ext>
            </a:extLst>
          </p:cNvPr>
          <p:cNvSpPr>
            <a:spLocks noGrp="1"/>
          </p:cNvSpPr>
          <p:nvPr>
            <p:ph type="body" sz="half" idx="2"/>
          </p:nvPr>
        </p:nvSpPr>
        <p:spPr>
          <a:xfrm>
            <a:off x="840318" y="2674349"/>
            <a:ext cx="4415999" cy="588605"/>
          </a:xfrm>
        </p:spPr>
        <p:txBody>
          <a:bodyPr lIns="0" tIns="144000" rIns="0" bIns="0">
            <a:spAutoFit/>
          </a:bodyPr>
          <a:lstStyle>
            <a:lvl1pPr marL="0" indent="0">
              <a:buNone/>
              <a:defRPr sz="1600" b="0" i="0">
                <a:solidFill>
                  <a:srgbClr val="E35203"/>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Klicka här för att ändra format på bakgrundstexten</a:t>
            </a:r>
          </a:p>
        </p:txBody>
      </p:sp>
      <p:sp>
        <p:nvSpPr>
          <p:cNvPr id="5" name="Rektangel 4">
            <a:extLst>
              <a:ext uri="{FF2B5EF4-FFF2-40B4-BE49-F238E27FC236}">
                <a16:creationId xmlns:a16="http://schemas.microsoft.com/office/drawing/2014/main" id="{28E05273-3AFD-4EAE-7CEC-CCEC8F32A10F}"/>
              </a:ext>
            </a:extLst>
          </p:cNvPr>
          <p:cNvSpPr/>
          <p:nvPr userDrawn="1"/>
        </p:nvSpPr>
        <p:spPr>
          <a:xfrm>
            <a:off x="0" y="0"/>
            <a:ext cx="12192000" cy="912000"/>
          </a:xfrm>
          <a:prstGeom prst="rect">
            <a:avLst/>
          </a:prstGeom>
          <a:solidFill>
            <a:srgbClr val="1A35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objekt 5">
            <a:extLst>
              <a:ext uri="{FF2B5EF4-FFF2-40B4-BE49-F238E27FC236}">
                <a16:creationId xmlns:a16="http://schemas.microsoft.com/office/drawing/2014/main" id="{8A234A00-4633-5928-86B3-C54CF7A486F7}"/>
              </a:ext>
            </a:extLst>
          </p:cNvPr>
          <p:cNvPicPr>
            <a:picLocks noChangeAspect="1"/>
          </p:cNvPicPr>
          <p:nvPr userDrawn="1"/>
        </p:nvPicPr>
        <p:blipFill>
          <a:blip r:embed="rId2"/>
          <a:stretch>
            <a:fillRect/>
          </a:stretch>
        </p:blipFill>
        <p:spPr>
          <a:xfrm>
            <a:off x="840318" y="451362"/>
            <a:ext cx="910799" cy="910799"/>
          </a:xfrm>
          <a:prstGeom prst="rect">
            <a:avLst/>
          </a:prstGeom>
        </p:spPr>
      </p:pic>
      <p:sp>
        <p:nvSpPr>
          <p:cNvPr id="3" name="Platshållare för bild 2">
            <a:extLst>
              <a:ext uri="{FF2B5EF4-FFF2-40B4-BE49-F238E27FC236}">
                <a16:creationId xmlns:a16="http://schemas.microsoft.com/office/drawing/2014/main" id="{B506DBE9-BD05-00F3-AF49-548EF0F61088}"/>
              </a:ext>
            </a:extLst>
          </p:cNvPr>
          <p:cNvSpPr>
            <a:spLocks noGrp="1"/>
          </p:cNvSpPr>
          <p:nvPr>
            <p:ph type="pic" idx="1"/>
          </p:nvPr>
        </p:nvSpPr>
        <p:spPr>
          <a:xfrm>
            <a:off x="6096000" y="0"/>
            <a:ext cx="6096000" cy="68580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sv-SE"/>
          </a:p>
        </p:txBody>
      </p:sp>
      <p:pic>
        <p:nvPicPr>
          <p:cNvPr id="7" name="Bildobjekt 6">
            <a:extLst>
              <a:ext uri="{FF2B5EF4-FFF2-40B4-BE49-F238E27FC236}">
                <a16:creationId xmlns:a16="http://schemas.microsoft.com/office/drawing/2014/main" id="{4B6797AA-44D6-E5A1-7048-1EFD84298E1E}"/>
              </a:ext>
            </a:extLst>
          </p:cNvPr>
          <p:cNvPicPr>
            <a:picLocks noChangeAspect="1"/>
          </p:cNvPicPr>
          <p:nvPr userDrawn="1"/>
        </p:nvPicPr>
        <p:blipFill>
          <a:blip r:embed="rId3"/>
          <a:stretch>
            <a:fillRect/>
          </a:stretch>
        </p:blipFill>
        <p:spPr>
          <a:xfrm>
            <a:off x="840318" y="451361"/>
            <a:ext cx="910799" cy="910799"/>
          </a:xfrm>
          <a:prstGeom prst="rect">
            <a:avLst/>
          </a:prstGeom>
        </p:spPr>
      </p:pic>
    </p:spTree>
    <p:extLst>
      <p:ext uri="{BB962C8B-B14F-4D97-AF65-F5344CB8AC3E}">
        <p14:creationId xmlns:p14="http://schemas.microsoft.com/office/powerpoint/2010/main" val="3780863542"/>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12_Rubrikbild">
    <p:bg>
      <p:bgPr>
        <a:solidFill>
          <a:srgbClr val="F7EB61">
            <a:alpha val="20000"/>
          </a:srgbClr>
        </a:solidFill>
        <a:effectLst/>
      </p:bgPr>
    </p:bg>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272143"/>
            <a:ext cx="9144000" cy="1148442"/>
          </a:xfrm>
        </p:spPr>
        <p:txBody>
          <a:bodyPr lIns="0" tIns="0" rIns="0" bIns="0" anchor="b">
            <a:noAutofit/>
          </a:bodyPr>
          <a:lstStyle>
            <a:lvl1pPr algn="l">
              <a:defRPr sz="4000" b="1" i="0">
                <a:solidFill>
                  <a:srgbClr val="E35203"/>
                </a:solidFill>
                <a:latin typeface="+mj-lt"/>
              </a:defRPr>
            </a:lvl1pPr>
          </a:lstStyle>
          <a:p>
            <a:r>
              <a:rPr lang="sv-SE"/>
              <a:t>Klicka här för rubrikformat</a:t>
            </a:r>
          </a:p>
        </p:txBody>
      </p:sp>
      <p:sp>
        <p:nvSpPr>
          <p:cNvPr id="9" name="Underrubrik 2">
            <a:extLst>
              <a:ext uri="{FF2B5EF4-FFF2-40B4-BE49-F238E27FC236}">
                <a16:creationId xmlns:a16="http://schemas.microsoft.com/office/drawing/2014/main" id="{53E668C2-AD7E-BCA0-CB78-A516B9EAA0B6}"/>
              </a:ext>
            </a:extLst>
          </p:cNvPr>
          <p:cNvSpPr>
            <a:spLocks noGrp="1"/>
          </p:cNvSpPr>
          <p:nvPr>
            <p:ph type="subTitle" idx="1"/>
          </p:nvPr>
        </p:nvSpPr>
        <p:spPr>
          <a:xfrm>
            <a:off x="864000" y="1744133"/>
            <a:ext cx="9144000" cy="249299"/>
          </a:xfrm>
        </p:spPr>
        <p:txBody>
          <a:bodyPr lIns="0" tIns="0" rIns="0" bIns="0">
            <a:spAutoFit/>
          </a:bodyPr>
          <a:lstStyle>
            <a:lvl1pPr marL="0" indent="0" algn="l">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ändra mall för underrubrikformat</a:t>
            </a:r>
          </a:p>
        </p:txBody>
      </p:sp>
      <p:sp>
        <p:nvSpPr>
          <p:cNvPr id="10" name="Rektangel 9">
            <a:extLst>
              <a:ext uri="{FF2B5EF4-FFF2-40B4-BE49-F238E27FC236}">
                <a16:creationId xmlns:a16="http://schemas.microsoft.com/office/drawing/2014/main" id="{DD9A9EE2-89C7-5564-79CC-FDA84C2C4E66}"/>
              </a:ext>
            </a:extLst>
          </p:cNvPr>
          <p:cNvSpPr/>
          <p:nvPr userDrawn="1"/>
        </p:nvSpPr>
        <p:spPr>
          <a:xfrm>
            <a:off x="0" y="5946000"/>
            <a:ext cx="12192000" cy="912000"/>
          </a:xfrm>
          <a:prstGeom prst="rect">
            <a:avLst/>
          </a:prstGeom>
          <a:solidFill>
            <a:srgbClr val="1A35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2" name="Bildobjekt 1">
            <a:extLst>
              <a:ext uri="{FF2B5EF4-FFF2-40B4-BE49-F238E27FC236}">
                <a16:creationId xmlns:a16="http://schemas.microsoft.com/office/drawing/2014/main" id="{E158C19A-0DBB-3CF3-B680-F5B2C4C8B4B3}"/>
              </a:ext>
            </a:extLst>
          </p:cNvPr>
          <p:cNvPicPr>
            <a:picLocks noChangeAspect="1"/>
          </p:cNvPicPr>
          <p:nvPr userDrawn="1"/>
        </p:nvPicPr>
        <p:blipFill>
          <a:blip r:embed="rId2"/>
          <a:stretch>
            <a:fillRect/>
          </a:stretch>
        </p:blipFill>
        <p:spPr>
          <a:xfrm>
            <a:off x="10825201" y="5491201"/>
            <a:ext cx="910799" cy="910799"/>
          </a:xfrm>
          <a:prstGeom prst="rect">
            <a:avLst/>
          </a:prstGeom>
        </p:spPr>
      </p:pic>
      <p:pic>
        <p:nvPicPr>
          <p:cNvPr id="3" name="Bildobjekt 2">
            <a:extLst>
              <a:ext uri="{FF2B5EF4-FFF2-40B4-BE49-F238E27FC236}">
                <a16:creationId xmlns:a16="http://schemas.microsoft.com/office/drawing/2014/main" id="{44B23624-3F8F-0A39-4266-12F7A48C29F3}"/>
              </a:ext>
            </a:extLst>
          </p:cNvPr>
          <p:cNvPicPr>
            <a:picLocks noChangeAspect="1"/>
          </p:cNvPicPr>
          <p:nvPr userDrawn="1"/>
        </p:nvPicPr>
        <p:blipFill>
          <a:blip r:embed="rId3"/>
          <a:stretch>
            <a:fillRect/>
          </a:stretch>
        </p:blipFill>
        <p:spPr>
          <a:xfrm>
            <a:off x="10825200" y="5490600"/>
            <a:ext cx="910799" cy="910799"/>
          </a:xfrm>
          <a:prstGeom prst="rect">
            <a:avLst/>
          </a:prstGeom>
        </p:spPr>
      </p:pic>
    </p:spTree>
    <p:extLst>
      <p:ext uri="{BB962C8B-B14F-4D97-AF65-F5344CB8AC3E}">
        <p14:creationId xmlns:p14="http://schemas.microsoft.com/office/powerpoint/2010/main" val="3447254176"/>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27_Rubrikbild">
    <p:bg>
      <p:bgPr>
        <a:solidFill>
          <a:srgbClr val="D6D3C4">
            <a:alpha val="49804"/>
          </a:srgbClr>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9A700519-4F5C-4C5F-9DBE-1EACD0C4B108}"/>
              </a:ext>
            </a:extLst>
          </p:cNvPr>
          <p:cNvSpPr/>
          <p:nvPr userDrawn="1"/>
        </p:nvSpPr>
        <p:spPr>
          <a:xfrm>
            <a:off x="0" y="3429000"/>
            <a:ext cx="12192000" cy="3429000"/>
          </a:xfrm>
          <a:prstGeom prst="rect">
            <a:avLst/>
          </a:prstGeom>
          <a:solidFill>
            <a:srgbClr val="008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4" name="Rubrik 1">
            <a:extLst>
              <a:ext uri="{FF2B5EF4-FFF2-40B4-BE49-F238E27FC236}">
                <a16:creationId xmlns:a16="http://schemas.microsoft.com/office/drawing/2014/main" id="{75FC48A3-EEFC-9300-60C5-9D7720424292}"/>
              </a:ext>
            </a:extLst>
          </p:cNvPr>
          <p:cNvSpPr>
            <a:spLocks noGrp="1"/>
          </p:cNvSpPr>
          <p:nvPr>
            <p:ph type="ctrTitle"/>
          </p:nvPr>
        </p:nvSpPr>
        <p:spPr>
          <a:xfrm>
            <a:off x="864000" y="720000"/>
            <a:ext cx="9144000" cy="2387600"/>
          </a:xfrm>
        </p:spPr>
        <p:txBody>
          <a:bodyPr lIns="0" tIns="0" rIns="0" bIns="0" anchor="b">
            <a:noAutofit/>
          </a:bodyPr>
          <a:lstStyle>
            <a:lvl1pPr algn="l">
              <a:defRPr sz="5400" b="1" i="0">
                <a:solidFill>
                  <a:srgbClr val="1A355D"/>
                </a:solidFill>
                <a:latin typeface="+mj-lt"/>
              </a:defRPr>
            </a:lvl1pPr>
          </a:lstStyle>
          <a:p>
            <a:r>
              <a:rPr lang="sv-SE"/>
              <a:t>Klicka här för att ändra mall för rubrikformat</a:t>
            </a:r>
          </a:p>
        </p:txBody>
      </p:sp>
      <p:sp>
        <p:nvSpPr>
          <p:cNvPr id="15" name="Underrubrik 2">
            <a:extLst>
              <a:ext uri="{FF2B5EF4-FFF2-40B4-BE49-F238E27FC236}">
                <a16:creationId xmlns:a16="http://schemas.microsoft.com/office/drawing/2014/main" id="{905F5D41-F3E5-6299-0A9D-17A55E4373AF}"/>
              </a:ext>
            </a:extLst>
          </p:cNvPr>
          <p:cNvSpPr>
            <a:spLocks noGrp="1"/>
          </p:cNvSpPr>
          <p:nvPr>
            <p:ph type="subTitle" idx="1"/>
          </p:nvPr>
        </p:nvSpPr>
        <p:spPr>
          <a:xfrm>
            <a:off x="864000" y="3885897"/>
            <a:ext cx="9144000" cy="1655233"/>
          </a:xfrm>
        </p:spPr>
        <p:txBody>
          <a:bodyPr lIns="0" tIns="0" rIns="0" bIns="0">
            <a:normAutofit/>
          </a:bodyPr>
          <a:lstStyle>
            <a:lvl1pPr marL="0" indent="0" algn="l">
              <a:buNone/>
              <a:defRPr sz="24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ändra mall för underrubrikformat</a:t>
            </a:r>
          </a:p>
        </p:txBody>
      </p:sp>
      <p:pic>
        <p:nvPicPr>
          <p:cNvPr id="11" name="Bildobjekt 10">
            <a:extLst>
              <a:ext uri="{FF2B5EF4-FFF2-40B4-BE49-F238E27FC236}">
                <a16:creationId xmlns:a16="http://schemas.microsoft.com/office/drawing/2014/main" id="{5A2AD041-5FB7-E451-BB19-ED32077866CC}"/>
              </a:ext>
            </a:extLst>
          </p:cNvPr>
          <p:cNvPicPr>
            <a:picLocks noChangeAspect="1"/>
          </p:cNvPicPr>
          <p:nvPr userDrawn="1"/>
        </p:nvPicPr>
        <p:blipFill>
          <a:blip r:embed="rId2"/>
          <a:stretch>
            <a:fillRect/>
          </a:stretch>
        </p:blipFill>
        <p:spPr>
          <a:xfrm>
            <a:off x="10823999" y="2975999"/>
            <a:ext cx="910799" cy="910799"/>
          </a:xfrm>
          <a:prstGeom prst="rect">
            <a:avLst/>
          </a:prstGeom>
        </p:spPr>
      </p:pic>
    </p:spTree>
    <p:extLst>
      <p:ext uri="{BB962C8B-B14F-4D97-AF65-F5344CB8AC3E}">
        <p14:creationId xmlns:p14="http://schemas.microsoft.com/office/powerpoint/2010/main" val="251644474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11_Rubrikbild">
    <p:bg>
      <p:bgPr>
        <a:solidFill>
          <a:srgbClr val="D6D3C4">
            <a:alpha val="49987"/>
          </a:srgbClr>
        </a:solidFill>
        <a:effectLst/>
      </p:bgPr>
    </p:bg>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272143"/>
            <a:ext cx="9144000" cy="1148442"/>
          </a:xfrm>
        </p:spPr>
        <p:txBody>
          <a:bodyPr lIns="0" tIns="0" rIns="0" bIns="0" anchor="b">
            <a:noAutofit/>
          </a:bodyPr>
          <a:lstStyle>
            <a:lvl1pPr algn="l">
              <a:defRPr sz="4000" b="1" i="0">
                <a:solidFill>
                  <a:srgbClr val="1A355D"/>
                </a:solidFill>
                <a:latin typeface="+mj-lt"/>
              </a:defRPr>
            </a:lvl1pPr>
          </a:lstStyle>
          <a:p>
            <a:r>
              <a:rPr lang="sv-SE"/>
              <a:t>Klicka här för rubrikformat</a:t>
            </a:r>
          </a:p>
        </p:txBody>
      </p:sp>
      <p:sp>
        <p:nvSpPr>
          <p:cNvPr id="9" name="Underrubrik 2">
            <a:extLst>
              <a:ext uri="{FF2B5EF4-FFF2-40B4-BE49-F238E27FC236}">
                <a16:creationId xmlns:a16="http://schemas.microsoft.com/office/drawing/2014/main" id="{53E668C2-AD7E-BCA0-CB78-A516B9EAA0B6}"/>
              </a:ext>
            </a:extLst>
          </p:cNvPr>
          <p:cNvSpPr>
            <a:spLocks noGrp="1"/>
          </p:cNvSpPr>
          <p:nvPr>
            <p:ph type="subTitle" idx="1"/>
          </p:nvPr>
        </p:nvSpPr>
        <p:spPr>
          <a:xfrm>
            <a:off x="864000" y="1744133"/>
            <a:ext cx="9144000" cy="249299"/>
          </a:xfrm>
        </p:spPr>
        <p:txBody>
          <a:bodyPr lIns="0" tIns="0" rIns="0" bIns="0">
            <a:spAutoFit/>
          </a:bodyPr>
          <a:lstStyle>
            <a:lvl1pPr marL="0" indent="0" algn="l">
              <a:buNone/>
              <a:defRPr sz="1800" b="0" i="0">
                <a:solidFill>
                  <a:srgbClr val="1A355D"/>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ändra mall för underrubrikformat</a:t>
            </a:r>
          </a:p>
        </p:txBody>
      </p:sp>
      <p:sp>
        <p:nvSpPr>
          <p:cNvPr id="2" name="Rektangel 1">
            <a:extLst>
              <a:ext uri="{FF2B5EF4-FFF2-40B4-BE49-F238E27FC236}">
                <a16:creationId xmlns:a16="http://schemas.microsoft.com/office/drawing/2014/main" id="{25548199-CDC6-646B-6C44-D2447E57956A}"/>
              </a:ext>
            </a:extLst>
          </p:cNvPr>
          <p:cNvSpPr/>
          <p:nvPr userDrawn="1"/>
        </p:nvSpPr>
        <p:spPr>
          <a:xfrm>
            <a:off x="0" y="5944232"/>
            <a:ext cx="12192000" cy="912000"/>
          </a:xfrm>
          <a:prstGeom prst="rect">
            <a:avLst/>
          </a:prstGeom>
          <a:solidFill>
            <a:srgbClr val="008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3" name="Bildobjekt 2">
            <a:extLst>
              <a:ext uri="{FF2B5EF4-FFF2-40B4-BE49-F238E27FC236}">
                <a16:creationId xmlns:a16="http://schemas.microsoft.com/office/drawing/2014/main" id="{9B82BD1F-8541-51E7-0611-BCA2E2FF617E}"/>
              </a:ext>
            </a:extLst>
          </p:cNvPr>
          <p:cNvPicPr>
            <a:picLocks noChangeAspect="1"/>
          </p:cNvPicPr>
          <p:nvPr userDrawn="1"/>
        </p:nvPicPr>
        <p:blipFill>
          <a:blip r:embed="rId2"/>
          <a:stretch>
            <a:fillRect/>
          </a:stretch>
        </p:blipFill>
        <p:spPr>
          <a:xfrm>
            <a:off x="10824000" y="5491801"/>
            <a:ext cx="910799" cy="910799"/>
          </a:xfrm>
          <a:prstGeom prst="rect">
            <a:avLst/>
          </a:prstGeom>
        </p:spPr>
      </p:pic>
      <p:pic>
        <p:nvPicPr>
          <p:cNvPr id="5" name="Bildobjekt 4">
            <a:extLst>
              <a:ext uri="{FF2B5EF4-FFF2-40B4-BE49-F238E27FC236}">
                <a16:creationId xmlns:a16="http://schemas.microsoft.com/office/drawing/2014/main" id="{F20BFB42-1DE4-C35F-0FDE-854D8261746A}"/>
              </a:ext>
            </a:extLst>
          </p:cNvPr>
          <p:cNvPicPr>
            <a:picLocks noChangeAspect="1"/>
          </p:cNvPicPr>
          <p:nvPr userDrawn="1"/>
        </p:nvPicPr>
        <p:blipFill>
          <a:blip r:embed="rId3"/>
          <a:stretch>
            <a:fillRect/>
          </a:stretch>
        </p:blipFill>
        <p:spPr>
          <a:xfrm>
            <a:off x="10823999" y="5488832"/>
            <a:ext cx="910799" cy="910799"/>
          </a:xfrm>
          <a:prstGeom prst="rect">
            <a:avLst/>
          </a:prstGeom>
        </p:spPr>
      </p:pic>
    </p:spTree>
    <p:extLst>
      <p:ext uri="{BB962C8B-B14F-4D97-AF65-F5344CB8AC3E}">
        <p14:creationId xmlns:p14="http://schemas.microsoft.com/office/powerpoint/2010/main" val="86988084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16_Text med bild (höger)">
    <p:bg>
      <p:bgPr>
        <a:solidFill>
          <a:srgbClr val="D6D3C4">
            <a:alpha val="50196"/>
          </a:srgbClr>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085BE81-A376-EA0F-A023-9E8F4E233570}"/>
              </a:ext>
            </a:extLst>
          </p:cNvPr>
          <p:cNvSpPr>
            <a:spLocks noGrp="1"/>
          </p:cNvSpPr>
          <p:nvPr>
            <p:ph type="title"/>
          </p:nvPr>
        </p:nvSpPr>
        <p:spPr>
          <a:xfrm>
            <a:off x="840318" y="1685353"/>
            <a:ext cx="4415999" cy="886397"/>
          </a:xfrm>
        </p:spPr>
        <p:txBody>
          <a:bodyPr lIns="0" tIns="0" rIns="0" bIns="0" anchor="b">
            <a:spAutoFit/>
          </a:bodyPr>
          <a:lstStyle>
            <a:lvl1pPr>
              <a:defRPr sz="3200" b="1" i="0">
                <a:solidFill>
                  <a:srgbClr val="1A355D"/>
                </a:solidFill>
                <a:latin typeface="+mj-lt"/>
              </a:defRPr>
            </a:lvl1pPr>
          </a:lstStyle>
          <a:p>
            <a:r>
              <a:rPr lang="sv-SE"/>
              <a:t>Klicka här för att ändra mall för rubrikformat</a:t>
            </a:r>
          </a:p>
        </p:txBody>
      </p:sp>
      <p:sp>
        <p:nvSpPr>
          <p:cNvPr id="4" name="Platshållare för text 3">
            <a:extLst>
              <a:ext uri="{FF2B5EF4-FFF2-40B4-BE49-F238E27FC236}">
                <a16:creationId xmlns:a16="http://schemas.microsoft.com/office/drawing/2014/main" id="{00A696D6-C928-C4FC-C243-B720E5F8E81A}"/>
              </a:ext>
            </a:extLst>
          </p:cNvPr>
          <p:cNvSpPr>
            <a:spLocks noGrp="1"/>
          </p:cNvSpPr>
          <p:nvPr>
            <p:ph type="body" sz="half" idx="2"/>
          </p:nvPr>
        </p:nvSpPr>
        <p:spPr>
          <a:xfrm>
            <a:off x="840318" y="2674349"/>
            <a:ext cx="4415999" cy="588605"/>
          </a:xfrm>
        </p:spPr>
        <p:txBody>
          <a:bodyPr lIns="0" tIns="144000" rIns="0" bIns="0">
            <a:spAutoFit/>
          </a:bodyPr>
          <a:lstStyle>
            <a:lvl1pPr marL="0" indent="0">
              <a:buNone/>
              <a:defRPr sz="1600" b="0" i="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Klicka här för att ändra format på bakgrundstexten</a:t>
            </a:r>
          </a:p>
        </p:txBody>
      </p:sp>
      <p:sp>
        <p:nvSpPr>
          <p:cNvPr id="5" name="Rektangel 4">
            <a:extLst>
              <a:ext uri="{FF2B5EF4-FFF2-40B4-BE49-F238E27FC236}">
                <a16:creationId xmlns:a16="http://schemas.microsoft.com/office/drawing/2014/main" id="{28E05273-3AFD-4EAE-7CEC-CCEC8F32A10F}"/>
              </a:ext>
            </a:extLst>
          </p:cNvPr>
          <p:cNvSpPr/>
          <p:nvPr userDrawn="1"/>
        </p:nvSpPr>
        <p:spPr>
          <a:xfrm>
            <a:off x="0" y="0"/>
            <a:ext cx="12192000" cy="912000"/>
          </a:xfrm>
          <a:prstGeom prst="rect">
            <a:avLst/>
          </a:prstGeom>
          <a:solidFill>
            <a:srgbClr val="008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Platshållare för bild 2">
            <a:extLst>
              <a:ext uri="{FF2B5EF4-FFF2-40B4-BE49-F238E27FC236}">
                <a16:creationId xmlns:a16="http://schemas.microsoft.com/office/drawing/2014/main" id="{B506DBE9-BD05-00F3-AF49-548EF0F61088}"/>
              </a:ext>
            </a:extLst>
          </p:cNvPr>
          <p:cNvSpPr>
            <a:spLocks noGrp="1"/>
          </p:cNvSpPr>
          <p:nvPr>
            <p:ph type="pic" idx="1"/>
          </p:nvPr>
        </p:nvSpPr>
        <p:spPr>
          <a:xfrm>
            <a:off x="6096000" y="0"/>
            <a:ext cx="6096000" cy="68580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sv-SE"/>
          </a:p>
        </p:txBody>
      </p:sp>
      <p:pic>
        <p:nvPicPr>
          <p:cNvPr id="8" name="Bildobjekt 7">
            <a:extLst>
              <a:ext uri="{FF2B5EF4-FFF2-40B4-BE49-F238E27FC236}">
                <a16:creationId xmlns:a16="http://schemas.microsoft.com/office/drawing/2014/main" id="{1BDA7AC3-925B-12B5-2F42-F7FBE3307B70}"/>
              </a:ext>
            </a:extLst>
          </p:cNvPr>
          <p:cNvPicPr>
            <a:picLocks noChangeAspect="1"/>
          </p:cNvPicPr>
          <p:nvPr userDrawn="1"/>
        </p:nvPicPr>
        <p:blipFill>
          <a:blip r:embed="rId2"/>
          <a:stretch>
            <a:fillRect/>
          </a:stretch>
        </p:blipFill>
        <p:spPr>
          <a:xfrm>
            <a:off x="840318" y="457306"/>
            <a:ext cx="910799" cy="910799"/>
          </a:xfrm>
          <a:prstGeom prst="rect">
            <a:avLst/>
          </a:prstGeom>
        </p:spPr>
      </p:pic>
    </p:spTree>
    <p:extLst>
      <p:ext uri="{BB962C8B-B14F-4D97-AF65-F5344CB8AC3E}">
        <p14:creationId xmlns:p14="http://schemas.microsoft.com/office/powerpoint/2010/main" val="975307036"/>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type="title" preserve="1">
  <p:cSld name="2_Sub med text">
    <p:bg>
      <p:bgPr>
        <a:solidFill>
          <a:srgbClr val="D6D3C4">
            <a:alpha val="50000"/>
          </a:srgbClr>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5EFB33-DC24-F7E8-3018-41DB11FB6D4E}"/>
              </a:ext>
            </a:extLst>
          </p:cNvPr>
          <p:cNvSpPr>
            <a:spLocks noGrp="1"/>
          </p:cNvSpPr>
          <p:nvPr>
            <p:ph type="ctrTitle"/>
          </p:nvPr>
        </p:nvSpPr>
        <p:spPr>
          <a:xfrm>
            <a:off x="1224000" y="648000"/>
            <a:ext cx="9144000" cy="468000"/>
          </a:xfrm>
        </p:spPr>
        <p:txBody>
          <a:bodyPr lIns="90000" tIns="46800" rIns="90000" bIns="46800" anchor="t" anchorCtr="0">
            <a:noAutofit/>
          </a:bodyPr>
          <a:lstStyle>
            <a:lvl1pPr algn="l">
              <a:defRPr sz="3200" b="1" i="0">
                <a:solidFill>
                  <a:srgbClr val="1A355D"/>
                </a:solidFill>
                <a:latin typeface="+mj-lt"/>
              </a:defRPr>
            </a:lvl1pPr>
          </a:lstStyle>
          <a:p>
            <a:r>
              <a:rPr lang="sv-SE"/>
              <a:t>Klicka här för att ändra mall för rubrikformat</a:t>
            </a:r>
          </a:p>
        </p:txBody>
      </p:sp>
      <p:sp>
        <p:nvSpPr>
          <p:cNvPr id="3" name="Underrubrik 2">
            <a:extLst>
              <a:ext uri="{FF2B5EF4-FFF2-40B4-BE49-F238E27FC236}">
                <a16:creationId xmlns:a16="http://schemas.microsoft.com/office/drawing/2014/main" id="{ABEED5D5-DF0D-F370-2255-72A14E44B132}"/>
              </a:ext>
            </a:extLst>
          </p:cNvPr>
          <p:cNvSpPr>
            <a:spLocks noGrp="1"/>
          </p:cNvSpPr>
          <p:nvPr>
            <p:ph type="subTitle" idx="1"/>
          </p:nvPr>
        </p:nvSpPr>
        <p:spPr>
          <a:xfrm>
            <a:off x="1224000" y="1619999"/>
            <a:ext cx="9144000" cy="3746391"/>
          </a:xfrm>
        </p:spPr>
        <p:txBody>
          <a:bodyPr lIns="90000" tIns="46800" rIns="90000" bIns="46800">
            <a:noAutofit/>
          </a:bodyPr>
          <a:lstStyle>
            <a:lvl1pPr marL="0" indent="0" algn="l">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ändra mall för underrubrikformat</a:t>
            </a:r>
          </a:p>
        </p:txBody>
      </p:sp>
      <p:cxnSp>
        <p:nvCxnSpPr>
          <p:cNvPr id="7" name="Rak 15">
            <a:extLst>
              <a:ext uri="{FF2B5EF4-FFF2-40B4-BE49-F238E27FC236}">
                <a16:creationId xmlns:a16="http://schemas.microsoft.com/office/drawing/2014/main" id="{1F031505-5E9A-491E-C855-A51ABD6F4627}"/>
              </a:ext>
            </a:extLst>
          </p:cNvPr>
          <p:cNvCxnSpPr>
            <a:cxnSpLocks/>
          </p:cNvCxnSpPr>
          <p:nvPr userDrawn="1"/>
        </p:nvCxnSpPr>
        <p:spPr>
          <a:xfrm>
            <a:off x="1296000" y="1260000"/>
            <a:ext cx="9072000" cy="0"/>
          </a:xfrm>
          <a:prstGeom prst="line">
            <a:avLst/>
          </a:prstGeom>
          <a:ln w="6350">
            <a:solidFill>
              <a:srgbClr val="1A355D"/>
            </a:solidFill>
          </a:ln>
          <a:effectLst/>
        </p:spPr>
        <p:style>
          <a:lnRef idx="2">
            <a:schemeClr val="accent1"/>
          </a:lnRef>
          <a:fillRef idx="0">
            <a:schemeClr val="accent1"/>
          </a:fillRef>
          <a:effectRef idx="1">
            <a:schemeClr val="accent1"/>
          </a:effectRef>
          <a:fontRef idx="minor">
            <a:schemeClr val="tx1"/>
          </a:fontRef>
        </p:style>
      </p:cxnSp>
      <p:sp>
        <p:nvSpPr>
          <p:cNvPr id="8" name="Rektangel 7">
            <a:extLst>
              <a:ext uri="{FF2B5EF4-FFF2-40B4-BE49-F238E27FC236}">
                <a16:creationId xmlns:a16="http://schemas.microsoft.com/office/drawing/2014/main" id="{FB2FC0AC-42C6-C34D-E867-BE60D131D12F}"/>
              </a:ext>
            </a:extLst>
          </p:cNvPr>
          <p:cNvSpPr/>
          <p:nvPr userDrawn="1"/>
        </p:nvSpPr>
        <p:spPr>
          <a:xfrm>
            <a:off x="0" y="5946000"/>
            <a:ext cx="12192000" cy="912000"/>
          </a:xfrm>
          <a:prstGeom prst="rect">
            <a:avLst/>
          </a:prstGeom>
          <a:solidFill>
            <a:srgbClr val="008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9" name="Bildobjekt 8">
            <a:extLst>
              <a:ext uri="{FF2B5EF4-FFF2-40B4-BE49-F238E27FC236}">
                <a16:creationId xmlns:a16="http://schemas.microsoft.com/office/drawing/2014/main" id="{E5E4675D-3D4F-BC28-C029-20D571AEF296}"/>
              </a:ext>
            </a:extLst>
          </p:cNvPr>
          <p:cNvPicPr>
            <a:picLocks noChangeAspect="1"/>
          </p:cNvPicPr>
          <p:nvPr userDrawn="1"/>
        </p:nvPicPr>
        <p:blipFill>
          <a:blip r:embed="rId2"/>
          <a:stretch>
            <a:fillRect/>
          </a:stretch>
        </p:blipFill>
        <p:spPr>
          <a:xfrm>
            <a:off x="10824000" y="5490000"/>
            <a:ext cx="912000" cy="912000"/>
          </a:xfrm>
          <a:prstGeom prst="rect">
            <a:avLst/>
          </a:prstGeom>
        </p:spPr>
      </p:pic>
      <p:pic>
        <p:nvPicPr>
          <p:cNvPr id="4" name="Bildobjekt 3">
            <a:extLst>
              <a:ext uri="{FF2B5EF4-FFF2-40B4-BE49-F238E27FC236}">
                <a16:creationId xmlns:a16="http://schemas.microsoft.com/office/drawing/2014/main" id="{1960AF64-1F63-A368-3A3C-842B8C1BC816}"/>
              </a:ext>
            </a:extLst>
          </p:cNvPr>
          <p:cNvPicPr>
            <a:picLocks noChangeAspect="1"/>
          </p:cNvPicPr>
          <p:nvPr userDrawn="1"/>
        </p:nvPicPr>
        <p:blipFill>
          <a:blip r:embed="rId3"/>
          <a:stretch>
            <a:fillRect/>
          </a:stretch>
        </p:blipFill>
        <p:spPr>
          <a:xfrm>
            <a:off x="10823999" y="5488832"/>
            <a:ext cx="910799" cy="910799"/>
          </a:xfrm>
          <a:prstGeom prst="rect">
            <a:avLst/>
          </a:prstGeom>
        </p:spPr>
      </p:pic>
    </p:spTree>
    <p:extLst>
      <p:ext uri="{BB962C8B-B14F-4D97-AF65-F5344CB8AC3E}">
        <p14:creationId xmlns:p14="http://schemas.microsoft.com/office/powerpoint/2010/main" val="58445129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type="title" preserve="1">
  <p:cSld name="3_Sub med text">
    <p:bg>
      <p:bgPr>
        <a:solidFill>
          <a:srgbClr val="D6D3C4">
            <a:alpha val="50000"/>
          </a:srgbClr>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5EFB33-DC24-F7E8-3018-41DB11FB6D4E}"/>
              </a:ext>
            </a:extLst>
          </p:cNvPr>
          <p:cNvSpPr>
            <a:spLocks noGrp="1"/>
          </p:cNvSpPr>
          <p:nvPr>
            <p:ph type="ctrTitle"/>
          </p:nvPr>
        </p:nvSpPr>
        <p:spPr>
          <a:xfrm>
            <a:off x="864000" y="648000"/>
            <a:ext cx="9144000" cy="468000"/>
          </a:xfrm>
        </p:spPr>
        <p:txBody>
          <a:bodyPr lIns="0" tIns="46800" rIns="90000" bIns="46800" anchor="t" anchorCtr="0">
            <a:noAutofit/>
          </a:bodyPr>
          <a:lstStyle>
            <a:lvl1pPr algn="l">
              <a:defRPr sz="3200" b="1" i="0">
                <a:solidFill>
                  <a:srgbClr val="1A355D"/>
                </a:solidFill>
                <a:latin typeface="+mj-lt"/>
              </a:defRPr>
            </a:lvl1pPr>
          </a:lstStyle>
          <a:p>
            <a:r>
              <a:rPr lang="sv-SE"/>
              <a:t>Klicka här för att ändra mall för rubrikformat</a:t>
            </a:r>
          </a:p>
        </p:txBody>
      </p:sp>
      <p:sp>
        <p:nvSpPr>
          <p:cNvPr id="3" name="Underrubrik 2">
            <a:extLst>
              <a:ext uri="{FF2B5EF4-FFF2-40B4-BE49-F238E27FC236}">
                <a16:creationId xmlns:a16="http://schemas.microsoft.com/office/drawing/2014/main" id="{ABEED5D5-DF0D-F370-2255-72A14E44B132}"/>
              </a:ext>
            </a:extLst>
          </p:cNvPr>
          <p:cNvSpPr>
            <a:spLocks noGrp="1"/>
          </p:cNvSpPr>
          <p:nvPr>
            <p:ph type="subTitle" idx="1"/>
          </p:nvPr>
        </p:nvSpPr>
        <p:spPr>
          <a:xfrm>
            <a:off x="864000" y="1619999"/>
            <a:ext cx="9831708" cy="3746391"/>
          </a:xfrm>
        </p:spPr>
        <p:txBody>
          <a:bodyPr lIns="0" tIns="46800" rIns="90000" bIns="46800">
            <a:noAutofit/>
          </a:bodyPr>
          <a:lstStyle>
            <a:lvl1pPr marL="0" indent="0" algn="l">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ändra mall för underrubrikformat</a:t>
            </a:r>
          </a:p>
        </p:txBody>
      </p:sp>
      <p:cxnSp>
        <p:nvCxnSpPr>
          <p:cNvPr id="7" name="Rak 15">
            <a:extLst>
              <a:ext uri="{FF2B5EF4-FFF2-40B4-BE49-F238E27FC236}">
                <a16:creationId xmlns:a16="http://schemas.microsoft.com/office/drawing/2014/main" id="{1F031505-5E9A-491E-C855-A51ABD6F4627}"/>
              </a:ext>
            </a:extLst>
          </p:cNvPr>
          <p:cNvCxnSpPr>
            <a:cxnSpLocks/>
          </p:cNvCxnSpPr>
          <p:nvPr userDrawn="1"/>
        </p:nvCxnSpPr>
        <p:spPr>
          <a:xfrm>
            <a:off x="864000" y="1260000"/>
            <a:ext cx="9831709" cy="0"/>
          </a:xfrm>
          <a:prstGeom prst="line">
            <a:avLst/>
          </a:prstGeom>
          <a:ln w="6350">
            <a:solidFill>
              <a:srgbClr val="1A355D"/>
            </a:solidFill>
          </a:ln>
          <a:effectLst/>
        </p:spPr>
        <p:style>
          <a:lnRef idx="2">
            <a:schemeClr val="accent1"/>
          </a:lnRef>
          <a:fillRef idx="0">
            <a:schemeClr val="accent1"/>
          </a:fillRef>
          <a:effectRef idx="1">
            <a:schemeClr val="accent1"/>
          </a:effectRef>
          <a:fontRef idx="minor">
            <a:schemeClr val="tx1"/>
          </a:fontRef>
        </p:style>
      </p:cxnSp>
      <p:sp>
        <p:nvSpPr>
          <p:cNvPr id="8" name="Rektangel 7">
            <a:extLst>
              <a:ext uri="{FF2B5EF4-FFF2-40B4-BE49-F238E27FC236}">
                <a16:creationId xmlns:a16="http://schemas.microsoft.com/office/drawing/2014/main" id="{FB2FC0AC-42C6-C34D-E867-BE60D131D12F}"/>
              </a:ext>
            </a:extLst>
          </p:cNvPr>
          <p:cNvSpPr/>
          <p:nvPr userDrawn="1"/>
        </p:nvSpPr>
        <p:spPr>
          <a:xfrm>
            <a:off x="0" y="5946000"/>
            <a:ext cx="12192000" cy="912000"/>
          </a:xfrm>
          <a:prstGeom prst="rect">
            <a:avLst/>
          </a:prstGeom>
          <a:solidFill>
            <a:srgbClr val="008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9" name="Bildobjekt 8">
            <a:extLst>
              <a:ext uri="{FF2B5EF4-FFF2-40B4-BE49-F238E27FC236}">
                <a16:creationId xmlns:a16="http://schemas.microsoft.com/office/drawing/2014/main" id="{E5E4675D-3D4F-BC28-C029-20D571AEF296}"/>
              </a:ext>
            </a:extLst>
          </p:cNvPr>
          <p:cNvPicPr>
            <a:picLocks noChangeAspect="1"/>
          </p:cNvPicPr>
          <p:nvPr userDrawn="1"/>
        </p:nvPicPr>
        <p:blipFill>
          <a:blip r:embed="rId2"/>
          <a:stretch>
            <a:fillRect/>
          </a:stretch>
        </p:blipFill>
        <p:spPr>
          <a:xfrm>
            <a:off x="10824000" y="5490000"/>
            <a:ext cx="912000" cy="912000"/>
          </a:xfrm>
          <a:prstGeom prst="rect">
            <a:avLst/>
          </a:prstGeom>
        </p:spPr>
      </p:pic>
      <p:pic>
        <p:nvPicPr>
          <p:cNvPr id="4" name="Bildobjekt 3">
            <a:extLst>
              <a:ext uri="{FF2B5EF4-FFF2-40B4-BE49-F238E27FC236}">
                <a16:creationId xmlns:a16="http://schemas.microsoft.com/office/drawing/2014/main" id="{1960AF64-1F63-A368-3A3C-842B8C1BC816}"/>
              </a:ext>
            </a:extLst>
          </p:cNvPr>
          <p:cNvPicPr>
            <a:picLocks noChangeAspect="1"/>
          </p:cNvPicPr>
          <p:nvPr userDrawn="1"/>
        </p:nvPicPr>
        <p:blipFill>
          <a:blip r:embed="rId3"/>
          <a:stretch>
            <a:fillRect/>
          </a:stretch>
        </p:blipFill>
        <p:spPr>
          <a:xfrm>
            <a:off x="10823999" y="5488832"/>
            <a:ext cx="910799" cy="910799"/>
          </a:xfrm>
          <a:prstGeom prst="rect">
            <a:avLst/>
          </a:prstGeom>
        </p:spPr>
      </p:pic>
    </p:spTree>
    <p:extLst>
      <p:ext uri="{BB962C8B-B14F-4D97-AF65-F5344CB8AC3E}">
        <p14:creationId xmlns:p14="http://schemas.microsoft.com/office/powerpoint/2010/main" val="3108065896"/>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25_Rubrikbild">
    <p:bg>
      <p:bgPr>
        <a:solidFill>
          <a:srgbClr val="D6D3C4">
            <a:alpha val="50000"/>
          </a:srgbClr>
        </a:solidFill>
        <a:effectLst/>
      </p:bgPr>
    </p:bg>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272143"/>
            <a:ext cx="9144000" cy="1148442"/>
          </a:xfrm>
        </p:spPr>
        <p:txBody>
          <a:bodyPr lIns="0" tIns="0" rIns="0" bIns="0" anchor="b">
            <a:noAutofit/>
          </a:bodyPr>
          <a:lstStyle>
            <a:lvl1pPr algn="l">
              <a:defRPr sz="4000" b="1" i="0">
                <a:solidFill>
                  <a:srgbClr val="1A355D"/>
                </a:solidFill>
                <a:latin typeface="+mj-lt"/>
              </a:defRPr>
            </a:lvl1pPr>
          </a:lstStyle>
          <a:p>
            <a:r>
              <a:rPr lang="sv-SE"/>
              <a:t>Klicka här för rubrikformat</a:t>
            </a:r>
          </a:p>
        </p:txBody>
      </p:sp>
      <p:sp>
        <p:nvSpPr>
          <p:cNvPr id="9" name="Underrubrik 2">
            <a:extLst>
              <a:ext uri="{FF2B5EF4-FFF2-40B4-BE49-F238E27FC236}">
                <a16:creationId xmlns:a16="http://schemas.microsoft.com/office/drawing/2014/main" id="{53E668C2-AD7E-BCA0-CB78-A516B9EAA0B6}"/>
              </a:ext>
            </a:extLst>
          </p:cNvPr>
          <p:cNvSpPr>
            <a:spLocks noGrp="1"/>
          </p:cNvSpPr>
          <p:nvPr>
            <p:ph type="subTitle" idx="1"/>
          </p:nvPr>
        </p:nvSpPr>
        <p:spPr>
          <a:xfrm>
            <a:off x="864000" y="1744133"/>
            <a:ext cx="9144000" cy="3745867"/>
          </a:xfrm>
        </p:spPr>
        <p:txBody>
          <a:bodyPr lIns="0" tIns="0" rIns="0" bIns="0">
            <a:noAutofit/>
          </a:bodyPr>
          <a:lstStyle>
            <a:lvl1pPr marL="0" indent="0" algn="l">
              <a:buNone/>
              <a:defRPr sz="1800" b="0" i="0">
                <a:solidFill>
                  <a:srgbClr val="1A355D"/>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ändra mall för underrubrikformat</a:t>
            </a:r>
          </a:p>
        </p:txBody>
      </p:sp>
      <p:sp>
        <p:nvSpPr>
          <p:cNvPr id="10" name="Rektangel 9">
            <a:extLst>
              <a:ext uri="{FF2B5EF4-FFF2-40B4-BE49-F238E27FC236}">
                <a16:creationId xmlns:a16="http://schemas.microsoft.com/office/drawing/2014/main" id="{DD9A9EE2-89C7-5564-79CC-FDA84C2C4E66}"/>
              </a:ext>
            </a:extLst>
          </p:cNvPr>
          <p:cNvSpPr/>
          <p:nvPr userDrawn="1"/>
        </p:nvSpPr>
        <p:spPr>
          <a:xfrm>
            <a:off x="11279998" y="0"/>
            <a:ext cx="912001" cy="6858000"/>
          </a:xfrm>
          <a:prstGeom prst="rect">
            <a:avLst/>
          </a:prstGeom>
          <a:solidFill>
            <a:srgbClr val="008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2" name="Bildobjekt 1">
            <a:extLst>
              <a:ext uri="{FF2B5EF4-FFF2-40B4-BE49-F238E27FC236}">
                <a16:creationId xmlns:a16="http://schemas.microsoft.com/office/drawing/2014/main" id="{92DF5688-12B7-526F-49F2-5B8245878AD7}"/>
              </a:ext>
            </a:extLst>
          </p:cNvPr>
          <p:cNvPicPr>
            <a:picLocks noChangeAspect="1"/>
          </p:cNvPicPr>
          <p:nvPr userDrawn="1"/>
        </p:nvPicPr>
        <p:blipFill>
          <a:blip r:embed="rId2"/>
          <a:stretch>
            <a:fillRect/>
          </a:stretch>
        </p:blipFill>
        <p:spPr>
          <a:xfrm>
            <a:off x="10823999" y="5488832"/>
            <a:ext cx="910799" cy="910799"/>
          </a:xfrm>
          <a:prstGeom prst="rect">
            <a:avLst/>
          </a:prstGeom>
        </p:spPr>
      </p:pic>
    </p:spTree>
    <p:extLst>
      <p:ext uri="{BB962C8B-B14F-4D97-AF65-F5344CB8AC3E}">
        <p14:creationId xmlns:p14="http://schemas.microsoft.com/office/powerpoint/2010/main" val="219956076"/>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26_Rubrikbild">
    <p:bg>
      <p:bgPr>
        <a:solidFill>
          <a:srgbClr val="D6D3C4">
            <a:alpha val="49991"/>
          </a:srgbClr>
        </a:solidFill>
        <a:effectLst/>
      </p:bgPr>
    </p:bg>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DD9A9EE2-89C7-5564-79CC-FDA84C2C4E66}"/>
              </a:ext>
            </a:extLst>
          </p:cNvPr>
          <p:cNvSpPr/>
          <p:nvPr userDrawn="1"/>
        </p:nvSpPr>
        <p:spPr>
          <a:xfrm flipH="1">
            <a:off x="1" y="0"/>
            <a:ext cx="11279998" cy="6858000"/>
          </a:xfrm>
          <a:prstGeom prst="rect">
            <a:avLst/>
          </a:prstGeom>
          <a:solidFill>
            <a:srgbClr val="008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272143"/>
            <a:ext cx="9144000" cy="1148442"/>
          </a:xfrm>
        </p:spPr>
        <p:txBody>
          <a:bodyPr lIns="0" tIns="0" rIns="0" bIns="0" anchor="b">
            <a:noAutofit/>
          </a:bodyPr>
          <a:lstStyle>
            <a:lvl1pPr algn="l">
              <a:defRPr sz="4000" b="1" i="0">
                <a:solidFill>
                  <a:schemeClr val="bg1"/>
                </a:solidFill>
                <a:latin typeface="+mj-lt"/>
              </a:defRPr>
            </a:lvl1pPr>
          </a:lstStyle>
          <a:p>
            <a:r>
              <a:rPr lang="sv-SE"/>
              <a:t>Klicka här för rubrikformat</a:t>
            </a:r>
          </a:p>
        </p:txBody>
      </p:sp>
      <p:sp>
        <p:nvSpPr>
          <p:cNvPr id="9" name="Underrubrik 2">
            <a:extLst>
              <a:ext uri="{FF2B5EF4-FFF2-40B4-BE49-F238E27FC236}">
                <a16:creationId xmlns:a16="http://schemas.microsoft.com/office/drawing/2014/main" id="{53E668C2-AD7E-BCA0-CB78-A516B9EAA0B6}"/>
              </a:ext>
            </a:extLst>
          </p:cNvPr>
          <p:cNvSpPr>
            <a:spLocks noGrp="1"/>
          </p:cNvSpPr>
          <p:nvPr>
            <p:ph type="subTitle" idx="1"/>
          </p:nvPr>
        </p:nvSpPr>
        <p:spPr>
          <a:xfrm>
            <a:off x="864000" y="1744133"/>
            <a:ext cx="9144000" cy="3745867"/>
          </a:xfrm>
        </p:spPr>
        <p:txBody>
          <a:bodyPr lIns="0" tIns="0" rIns="0" bIns="0">
            <a:noAutofit/>
          </a:bodyPr>
          <a:lstStyle>
            <a:lvl1pPr marL="0" indent="0" algn="l">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ändra mall för underrubrikformat</a:t>
            </a:r>
          </a:p>
        </p:txBody>
      </p:sp>
      <p:pic>
        <p:nvPicPr>
          <p:cNvPr id="2" name="Bildobjekt 1">
            <a:extLst>
              <a:ext uri="{FF2B5EF4-FFF2-40B4-BE49-F238E27FC236}">
                <a16:creationId xmlns:a16="http://schemas.microsoft.com/office/drawing/2014/main" id="{92DF5688-12B7-526F-49F2-5B8245878AD7}"/>
              </a:ext>
            </a:extLst>
          </p:cNvPr>
          <p:cNvPicPr>
            <a:picLocks noChangeAspect="1"/>
          </p:cNvPicPr>
          <p:nvPr userDrawn="1"/>
        </p:nvPicPr>
        <p:blipFill>
          <a:blip r:embed="rId2"/>
          <a:stretch>
            <a:fillRect/>
          </a:stretch>
        </p:blipFill>
        <p:spPr>
          <a:xfrm>
            <a:off x="10823999" y="5488832"/>
            <a:ext cx="910799" cy="910799"/>
          </a:xfrm>
          <a:prstGeom prst="rect">
            <a:avLst/>
          </a:prstGeom>
        </p:spPr>
      </p:pic>
    </p:spTree>
    <p:extLst>
      <p:ext uri="{BB962C8B-B14F-4D97-AF65-F5344CB8AC3E}">
        <p14:creationId xmlns:p14="http://schemas.microsoft.com/office/powerpoint/2010/main" val="202742349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9_Rubrikbild">
    <p:bg>
      <p:bgPr>
        <a:solidFill>
          <a:srgbClr val="FBBBCB">
            <a:alpha val="25000"/>
          </a:srgbClr>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5EFB33-DC24-F7E8-3018-41DB11FB6D4E}"/>
              </a:ext>
            </a:extLst>
          </p:cNvPr>
          <p:cNvSpPr>
            <a:spLocks noGrp="1"/>
          </p:cNvSpPr>
          <p:nvPr>
            <p:ph type="ctrTitle"/>
          </p:nvPr>
        </p:nvSpPr>
        <p:spPr>
          <a:xfrm>
            <a:off x="864000" y="720000"/>
            <a:ext cx="9144000" cy="2387600"/>
          </a:xfrm>
        </p:spPr>
        <p:txBody>
          <a:bodyPr lIns="0" tIns="0" rIns="0" bIns="0" anchor="b">
            <a:noAutofit/>
          </a:bodyPr>
          <a:lstStyle>
            <a:lvl1pPr algn="l">
              <a:defRPr sz="5400" b="1" i="0">
                <a:solidFill>
                  <a:srgbClr val="76222E"/>
                </a:solidFill>
                <a:latin typeface="+mj-lt"/>
              </a:defRPr>
            </a:lvl1pPr>
          </a:lstStyle>
          <a:p>
            <a:r>
              <a:rPr lang="sv-SE"/>
              <a:t>Klicka här för att ändra mall för rubrikformat</a:t>
            </a:r>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rgbClr val="DA28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p:nvPr>
        </p:nvSpPr>
        <p:spPr>
          <a:xfrm>
            <a:off x="864000" y="3885897"/>
            <a:ext cx="9144000" cy="1655233"/>
          </a:xfrm>
        </p:spPr>
        <p:txBody>
          <a:bodyPr lIns="0" tIns="0" rIns="0" bIns="0">
            <a:normAutofit/>
          </a:bodyPr>
          <a:lstStyle>
            <a:lvl1pPr marL="0" indent="0" algn="l">
              <a:buNone/>
              <a:defRPr sz="24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ändra mall för underrubrikformat</a:t>
            </a:r>
          </a:p>
        </p:txBody>
      </p:sp>
      <p:pic>
        <p:nvPicPr>
          <p:cNvPr id="6" name="Bildobjekt 5">
            <a:extLst>
              <a:ext uri="{FF2B5EF4-FFF2-40B4-BE49-F238E27FC236}">
                <a16:creationId xmlns:a16="http://schemas.microsoft.com/office/drawing/2014/main" id="{FBEF393E-734E-7357-0A21-A067D75D53EC}"/>
              </a:ext>
            </a:extLst>
          </p:cNvPr>
          <p:cNvPicPr>
            <a:picLocks noChangeAspect="1"/>
          </p:cNvPicPr>
          <p:nvPr userDrawn="1"/>
        </p:nvPicPr>
        <p:blipFill>
          <a:blip r:embed="rId2"/>
          <a:stretch>
            <a:fillRect/>
          </a:stretch>
        </p:blipFill>
        <p:spPr>
          <a:xfrm>
            <a:off x="10823999" y="2973600"/>
            <a:ext cx="910799" cy="910799"/>
          </a:xfrm>
          <a:prstGeom prst="rect">
            <a:avLst/>
          </a:prstGeom>
        </p:spPr>
      </p:pic>
    </p:spTree>
    <p:extLst>
      <p:ext uri="{BB962C8B-B14F-4D97-AF65-F5344CB8AC3E}">
        <p14:creationId xmlns:p14="http://schemas.microsoft.com/office/powerpoint/2010/main" val="14953861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15_Rubrikbild">
    <p:bg>
      <p:bgPr>
        <a:solidFill>
          <a:srgbClr val="FBBBCB">
            <a:alpha val="24884"/>
          </a:srgbClr>
        </a:solidFill>
        <a:effectLst/>
      </p:bgPr>
    </p:bg>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272143"/>
            <a:ext cx="9144000" cy="1148442"/>
          </a:xfrm>
        </p:spPr>
        <p:txBody>
          <a:bodyPr lIns="0" tIns="0" rIns="0" bIns="0" anchor="b">
            <a:noAutofit/>
          </a:bodyPr>
          <a:lstStyle>
            <a:lvl1pPr algn="l">
              <a:defRPr sz="4000" b="1" i="0">
                <a:solidFill>
                  <a:srgbClr val="76222E"/>
                </a:solidFill>
                <a:latin typeface="+mj-lt"/>
              </a:defRPr>
            </a:lvl1pPr>
          </a:lstStyle>
          <a:p>
            <a:r>
              <a:rPr lang="sv-SE"/>
              <a:t>Klicka här för rubrikformat</a:t>
            </a:r>
          </a:p>
        </p:txBody>
      </p:sp>
      <p:sp>
        <p:nvSpPr>
          <p:cNvPr id="9" name="Underrubrik 2">
            <a:extLst>
              <a:ext uri="{FF2B5EF4-FFF2-40B4-BE49-F238E27FC236}">
                <a16:creationId xmlns:a16="http://schemas.microsoft.com/office/drawing/2014/main" id="{53E668C2-AD7E-BCA0-CB78-A516B9EAA0B6}"/>
              </a:ext>
            </a:extLst>
          </p:cNvPr>
          <p:cNvSpPr>
            <a:spLocks noGrp="1"/>
          </p:cNvSpPr>
          <p:nvPr>
            <p:ph type="subTitle" idx="1"/>
          </p:nvPr>
        </p:nvSpPr>
        <p:spPr>
          <a:xfrm>
            <a:off x="864000" y="1744133"/>
            <a:ext cx="9144000" cy="249299"/>
          </a:xfrm>
        </p:spPr>
        <p:txBody>
          <a:bodyPr lIns="0" tIns="0" rIns="0" bIns="0">
            <a:spAutoFit/>
          </a:bodyPr>
          <a:lstStyle>
            <a:lvl1pPr marL="0" indent="0" algn="l">
              <a:buNone/>
              <a:defRPr sz="1800" b="0" i="0">
                <a:solidFill>
                  <a:srgbClr val="76222E"/>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ändra mall för underrubrikformat</a:t>
            </a:r>
          </a:p>
        </p:txBody>
      </p:sp>
      <p:sp>
        <p:nvSpPr>
          <p:cNvPr id="2" name="Rektangel 1">
            <a:extLst>
              <a:ext uri="{FF2B5EF4-FFF2-40B4-BE49-F238E27FC236}">
                <a16:creationId xmlns:a16="http://schemas.microsoft.com/office/drawing/2014/main" id="{25548199-CDC6-646B-6C44-D2447E57956A}"/>
              </a:ext>
            </a:extLst>
          </p:cNvPr>
          <p:cNvSpPr/>
          <p:nvPr userDrawn="1"/>
        </p:nvSpPr>
        <p:spPr>
          <a:xfrm>
            <a:off x="0" y="5944232"/>
            <a:ext cx="12192000" cy="912000"/>
          </a:xfrm>
          <a:prstGeom prst="rect">
            <a:avLst/>
          </a:prstGeom>
          <a:solidFill>
            <a:srgbClr val="DA28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3" name="Bildobjekt 2">
            <a:extLst>
              <a:ext uri="{FF2B5EF4-FFF2-40B4-BE49-F238E27FC236}">
                <a16:creationId xmlns:a16="http://schemas.microsoft.com/office/drawing/2014/main" id="{9B82BD1F-8541-51E7-0611-BCA2E2FF617E}"/>
              </a:ext>
            </a:extLst>
          </p:cNvPr>
          <p:cNvPicPr>
            <a:picLocks noChangeAspect="1"/>
          </p:cNvPicPr>
          <p:nvPr userDrawn="1"/>
        </p:nvPicPr>
        <p:blipFill>
          <a:blip r:embed="rId2"/>
          <a:stretch>
            <a:fillRect/>
          </a:stretch>
        </p:blipFill>
        <p:spPr>
          <a:xfrm>
            <a:off x="10824000" y="5491801"/>
            <a:ext cx="910799" cy="910799"/>
          </a:xfrm>
          <a:prstGeom prst="rect">
            <a:avLst/>
          </a:prstGeom>
        </p:spPr>
      </p:pic>
      <p:pic>
        <p:nvPicPr>
          <p:cNvPr id="4" name="Bildobjekt 3">
            <a:extLst>
              <a:ext uri="{FF2B5EF4-FFF2-40B4-BE49-F238E27FC236}">
                <a16:creationId xmlns:a16="http://schemas.microsoft.com/office/drawing/2014/main" id="{9BED1D17-1EEA-4BE6-B273-EFEF2D338E71}"/>
              </a:ext>
            </a:extLst>
          </p:cNvPr>
          <p:cNvPicPr>
            <a:picLocks noChangeAspect="1"/>
          </p:cNvPicPr>
          <p:nvPr userDrawn="1"/>
        </p:nvPicPr>
        <p:blipFill>
          <a:blip r:embed="rId3"/>
          <a:stretch>
            <a:fillRect/>
          </a:stretch>
        </p:blipFill>
        <p:spPr>
          <a:xfrm>
            <a:off x="10823999" y="5488832"/>
            <a:ext cx="910799" cy="910799"/>
          </a:xfrm>
          <a:prstGeom prst="rect">
            <a:avLst/>
          </a:prstGeom>
        </p:spPr>
      </p:pic>
      <p:pic>
        <p:nvPicPr>
          <p:cNvPr id="5" name="Bildobjekt 4">
            <a:extLst>
              <a:ext uri="{FF2B5EF4-FFF2-40B4-BE49-F238E27FC236}">
                <a16:creationId xmlns:a16="http://schemas.microsoft.com/office/drawing/2014/main" id="{F20BFB42-1DE4-C35F-0FDE-854D8261746A}"/>
              </a:ext>
            </a:extLst>
          </p:cNvPr>
          <p:cNvPicPr>
            <a:picLocks noChangeAspect="1"/>
          </p:cNvPicPr>
          <p:nvPr userDrawn="1"/>
        </p:nvPicPr>
        <p:blipFill>
          <a:blip r:embed="rId4"/>
          <a:stretch>
            <a:fillRect/>
          </a:stretch>
        </p:blipFill>
        <p:spPr>
          <a:xfrm>
            <a:off x="12601999" y="5184032"/>
            <a:ext cx="910799" cy="910799"/>
          </a:xfrm>
          <a:prstGeom prst="rect">
            <a:avLst/>
          </a:prstGeom>
        </p:spPr>
      </p:pic>
      <p:pic>
        <p:nvPicPr>
          <p:cNvPr id="6" name="Bildobjekt 5">
            <a:extLst>
              <a:ext uri="{FF2B5EF4-FFF2-40B4-BE49-F238E27FC236}">
                <a16:creationId xmlns:a16="http://schemas.microsoft.com/office/drawing/2014/main" id="{50B792C0-DE9B-D830-B3FE-20D037438DCE}"/>
              </a:ext>
            </a:extLst>
          </p:cNvPr>
          <p:cNvPicPr>
            <a:picLocks noChangeAspect="1"/>
          </p:cNvPicPr>
          <p:nvPr userDrawn="1"/>
        </p:nvPicPr>
        <p:blipFill>
          <a:blip r:embed="rId5"/>
          <a:stretch>
            <a:fillRect/>
          </a:stretch>
        </p:blipFill>
        <p:spPr>
          <a:xfrm>
            <a:off x="12501325" y="1512483"/>
            <a:ext cx="910799" cy="910799"/>
          </a:xfrm>
          <a:prstGeom prst="rect">
            <a:avLst/>
          </a:prstGeom>
        </p:spPr>
      </p:pic>
      <p:pic>
        <p:nvPicPr>
          <p:cNvPr id="7" name="Bildobjekt 6">
            <a:extLst>
              <a:ext uri="{FF2B5EF4-FFF2-40B4-BE49-F238E27FC236}">
                <a16:creationId xmlns:a16="http://schemas.microsoft.com/office/drawing/2014/main" id="{A65C003E-813C-75D9-001B-6FB7E7CE78B0}"/>
              </a:ext>
            </a:extLst>
          </p:cNvPr>
          <p:cNvPicPr>
            <a:picLocks noChangeAspect="1"/>
          </p:cNvPicPr>
          <p:nvPr userDrawn="1"/>
        </p:nvPicPr>
        <p:blipFill>
          <a:blip r:embed="rId6"/>
          <a:stretch>
            <a:fillRect/>
          </a:stretch>
        </p:blipFill>
        <p:spPr>
          <a:xfrm>
            <a:off x="12335299" y="3850532"/>
            <a:ext cx="910799" cy="910799"/>
          </a:xfrm>
          <a:prstGeom prst="rect">
            <a:avLst/>
          </a:prstGeom>
        </p:spPr>
      </p:pic>
    </p:spTree>
    <p:extLst>
      <p:ext uri="{BB962C8B-B14F-4D97-AF65-F5344CB8AC3E}">
        <p14:creationId xmlns:p14="http://schemas.microsoft.com/office/powerpoint/2010/main" val="100815981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type="picTx" preserve="1">
  <p:cSld name="4_Text med bild (höger)">
    <p:bg>
      <p:bgPr>
        <a:solidFill>
          <a:srgbClr val="FBBBCB">
            <a:alpha val="25000"/>
          </a:srgbClr>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085BE81-A376-EA0F-A023-9E8F4E233570}"/>
              </a:ext>
            </a:extLst>
          </p:cNvPr>
          <p:cNvSpPr>
            <a:spLocks noGrp="1"/>
          </p:cNvSpPr>
          <p:nvPr>
            <p:ph type="title"/>
          </p:nvPr>
        </p:nvSpPr>
        <p:spPr>
          <a:xfrm>
            <a:off x="840318" y="2128551"/>
            <a:ext cx="4415999" cy="886397"/>
          </a:xfrm>
        </p:spPr>
        <p:txBody>
          <a:bodyPr lIns="0" tIns="0" rIns="0" bIns="0" anchor="b">
            <a:spAutoFit/>
          </a:bodyPr>
          <a:lstStyle>
            <a:lvl1pPr>
              <a:defRPr sz="3200" b="1" i="0">
                <a:solidFill>
                  <a:srgbClr val="76222E"/>
                </a:solidFill>
                <a:latin typeface="+mj-lt"/>
              </a:defRPr>
            </a:lvl1pPr>
          </a:lstStyle>
          <a:p>
            <a:r>
              <a:rPr lang="sv-SE"/>
              <a:t>Klicka här för att ändra mall för rubrikformat</a:t>
            </a:r>
          </a:p>
        </p:txBody>
      </p:sp>
      <p:sp>
        <p:nvSpPr>
          <p:cNvPr id="4" name="Platshållare för text 3">
            <a:extLst>
              <a:ext uri="{FF2B5EF4-FFF2-40B4-BE49-F238E27FC236}">
                <a16:creationId xmlns:a16="http://schemas.microsoft.com/office/drawing/2014/main" id="{00A696D6-C928-C4FC-C243-B720E5F8E81A}"/>
              </a:ext>
            </a:extLst>
          </p:cNvPr>
          <p:cNvSpPr>
            <a:spLocks noGrp="1"/>
          </p:cNvSpPr>
          <p:nvPr>
            <p:ph type="body" sz="half" idx="2"/>
          </p:nvPr>
        </p:nvSpPr>
        <p:spPr>
          <a:xfrm>
            <a:off x="840318" y="3117547"/>
            <a:ext cx="4415999" cy="588605"/>
          </a:xfrm>
        </p:spPr>
        <p:txBody>
          <a:bodyPr lIns="0" tIns="144000" rIns="0" bIns="0">
            <a:spAutoFit/>
          </a:bodyPr>
          <a:lstStyle>
            <a:lvl1pPr marL="0" indent="0">
              <a:buNone/>
              <a:defRPr sz="1600" b="0" i="0">
                <a:solidFill>
                  <a:srgbClr val="76222E"/>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Klicka här för att ändra format på bakgrundstexten</a:t>
            </a:r>
          </a:p>
        </p:txBody>
      </p:sp>
      <p:sp>
        <p:nvSpPr>
          <p:cNvPr id="5" name="Rektangel 4">
            <a:extLst>
              <a:ext uri="{FF2B5EF4-FFF2-40B4-BE49-F238E27FC236}">
                <a16:creationId xmlns:a16="http://schemas.microsoft.com/office/drawing/2014/main" id="{28E05273-3AFD-4EAE-7CEC-CCEC8F32A10F}"/>
              </a:ext>
            </a:extLst>
          </p:cNvPr>
          <p:cNvSpPr/>
          <p:nvPr userDrawn="1"/>
        </p:nvSpPr>
        <p:spPr>
          <a:xfrm>
            <a:off x="0" y="0"/>
            <a:ext cx="12192000" cy="912000"/>
          </a:xfrm>
          <a:prstGeom prst="rect">
            <a:avLst/>
          </a:prstGeom>
          <a:solidFill>
            <a:srgbClr val="DA28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objekt 5">
            <a:extLst>
              <a:ext uri="{FF2B5EF4-FFF2-40B4-BE49-F238E27FC236}">
                <a16:creationId xmlns:a16="http://schemas.microsoft.com/office/drawing/2014/main" id="{8A234A00-4633-5928-86B3-C54CF7A486F7}"/>
              </a:ext>
            </a:extLst>
          </p:cNvPr>
          <p:cNvPicPr>
            <a:picLocks noChangeAspect="1"/>
          </p:cNvPicPr>
          <p:nvPr userDrawn="1"/>
        </p:nvPicPr>
        <p:blipFill>
          <a:blip r:embed="rId2"/>
          <a:stretch>
            <a:fillRect/>
          </a:stretch>
        </p:blipFill>
        <p:spPr>
          <a:xfrm>
            <a:off x="840318" y="451362"/>
            <a:ext cx="910799" cy="910799"/>
          </a:xfrm>
          <a:prstGeom prst="rect">
            <a:avLst/>
          </a:prstGeom>
        </p:spPr>
      </p:pic>
      <p:sp>
        <p:nvSpPr>
          <p:cNvPr id="3" name="Platshållare för bild 2">
            <a:extLst>
              <a:ext uri="{FF2B5EF4-FFF2-40B4-BE49-F238E27FC236}">
                <a16:creationId xmlns:a16="http://schemas.microsoft.com/office/drawing/2014/main" id="{B506DBE9-BD05-00F3-AF49-548EF0F61088}"/>
              </a:ext>
            </a:extLst>
          </p:cNvPr>
          <p:cNvSpPr>
            <a:spLocks noGrp="1"/>
          </p:cNvSpPr>
          <p:nvPr>
            <p:ph type="pic" idx="1"/>
          </p:nvPr>
        </p:nvSpPr>
        <p:spPr>
          <a:xfrm>
            <a:off x="6096000" y="0"/>
            <a:ext cx="6096000" cy="68580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sv-SE"/>
          </a:p>
        </p:txBody>
      </p:sp>
    </p:spTree>
    <p:extLst>
      <p:ext uri="{BB962C8B-B14F-4D97-AF65-F5344CB8AC3E}">
        <p14:creationId xmlns:p14="http://schemas.microsoft.com/office/powerpoint/2010/main" val="531047546"/>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28_Rubrikbild">
    <p:bg>
      <p:bgPr>
        <a:solidFill>
          <a:srgbClr val="FBBBCB">
            <a:alpha val="25000"/>
          </a:srgbClr>
        </a:solidFill>
        <a:effectLst/>
      </p:bgPr>
    </p:bg>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272143"/>
            <a:ext cx="9144000" cy="1148442"/>
          </a:xfrm>
        </p:spPr>
        <p:txBody>
          <a:bodyPr lIns="0" tIns="0" rIns="0" bIns="0" anchor="b">
            <a:noAutofit/>
          </a:bodyPr>
          <a:lstStyle>
            <a:lvl1pPr algn="l">
              <a:defRPr sz="4000" b="1" i="0">
                <a:solidFill>
                  <a:srgbClr val="76222E"/>
                </a:solidFill>
                <a:latin typeface="+mj-lt"/>
              </a:defRPr>
            </a:lvl1pPr>
          </a:lstStyle>
          <a:p>
            <a:r>
              <a:rPr lang="sv-SE"/>
              <a:t>Klicka här för rubrikformat</a:t>
            </a:r>
          </a:p>
        </p:txBody>
      </p:sp>
      <p:sp>
        <p:nvSpPr>
          <p:cNvPr id="9" name="Underrubrik 2">
            <a:extLst>
              <a:ext uri="{FF2B5EF4-FFF2-40B4-BE49-F238E27FC236}">
                <a16:creationId xmlns:a16="http://schemas.microsoft.com/office/drawing/2014/main" id="{53E668C2-AD7E-BCA0-CB78-A516B9EAA0B6}"/>
              </a:ext>
            </a:extLst>
          </p:cNvPr>
          <p:cNvSpPr>
            <a:spLocks noGrp="1"/>
          </p:cNvSpPr>
          <p:nvPr>
            <p:ph type="subTitle" idx="1"/>
          </p:nvPr>
        </p:nvSpPr>
        <p:spPr>
          <a:xfrm>
            <a:off x="864000" y="1744133"/>
            <a:ext cx="9144000" cy="3745867"/>
          </a:xfrm>
        </p:spPr>
        <p:txBody>
          <a:bodyPr lIns="0" tIns="0" rIns="0" bIns="0">
            <a:noAutofit/>
          </a:bodyPr>
          <a:lstStyle>
            <a:lvl1pPr marL="0" indent="0" algn="l">
              <a:buNone/>
              <a:defRPr sz="1800" b="0" i="0">
                <a:solidFill>
                  <a:srgbClr val="76222E"/>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ändra mall för underrubrikformat</a:t>
            </a:r>
          </a:p>
        </p:txBody>
      </p:sp>
      <p:sp>
        <p:nvSpPr>
          <p:cNvPr id="10" name="Rektangel 9">
            <a:extLst>
              <a:ext uri="{FF2B5EF4-FFF2-40B4-BE49-F238E27FC236}">
                <a16:creationId xmlns:a16="http://schemas.microsoft.com/office/drawing/2014/main" id="{DD9A9EE2-89C7-5564-79CC-FDA84C2C4E66}"/>
              </a:ext>
            </a:extLst>
          </p:cNvPr>
          <p:cNvSpPr/>
          <p:nvPr userDrawn="1"/>
        </p:nvSpPr>
        <p:spPr>
          <a:xfrm>
            <a:off x="11279998" y="0"/>
            <a:ext cx="912001" cy="6858000"/>
          </a:xfrm>
          <a:prstGeom prst="rect">
            <a:avLst/>
          </a:prstGeom>
          <a:solidFill>
            <a:srgbClr val="DA28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4" name="Bildobjekt 3">
            <a:extLst>
              <a:ext uri="{FF2B5EF4-FFF2-40B4-BE49-F238E27FC236}">
                <a16:creationId xmlns:a16="http://schemas.microsoft.com/office/drawing/2014/main" id="{32F1EBF5-9F20-06C8-0AB8-616BE9F3B474}"/>
              </a:ext>
            </a:extLst>
          </p:cNvPr>
          <p:cNvPicPr>
            <a:picLocks noChangeAspect="1"/>
          </p:cNvPicPr>
          <p:nvPr userDrawn="1"/>
        </p:nvPicPr>
        <p:blipFill>
          <a:blip r:embed="rId2"/>
          <a:stretch>
            <a:fillRect/>
          </a:stretch>
        </p:blipFill>
        <p:spPr>
          <a:xfrm>
            <a:off x="10823998" y="5488832"/>
            <a:ext cx="910799" cy="910799"/>
          </a:xfrm>
          <a:prstGeom prst="rect">
            <a:avLst/>
          </a:prstGeom>
        </p:spPr>
      </p:pic>
    </p:spTree>
    <p:extLst>
      <p:ext uri="{BB962C8B-B14F-4D97-AF65-F5344CB8AC3E}">
        <p14:creationId xmlns:p14="http://schemas.microsoft.com/office/powerpoint/2010/main" val="46540769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29_Rubrikbild">
    <p:bg>
      <p:bgPr>
        <a:solidFill>
          <a:srgbClr val="FBBBCB">
            <a:alpha val="25000"/>
          </a:srgbClr>
        </a:solidFill>
        <a:effectLst/>
      </p:bgPr>
    </p:bg>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DD9A9EE2-89C7-5564-79CC-FDA84C2C4E66}"/>
              </a:ext>
            </a:extLst>
          </p:cNvPr>
          <p:cNvSpPr/>
          <p:nvPr userDrawn="1"/>
        </p:nvSpPr>
        <p:spPr>
          <a:xfrm flipH="1">
            <a:off x="1" y="0"/>
            <a:ext cx="11279998" cy="6858000"/>
          </a:xfrm>
          <a:prstGeom prst="rect">
            <a:avLst/>
          </a:prstGeom>
          <a:solidFill>
            <a:srgbClr val="DA28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272143"/>
            <a:ext cx="9144000" cy="1148442"/>
          </a:xfrm>
        </p:spPr>
        <p:txBody>
          <a:bodyPr lIns="0" tIns="0" rIns="0" bIns="0" anchor="b">
            <a:noAutofit/>
          </a:bodyPr>
          <a:lstStyle>
            <a:lvl1pPr algn="l">
              <a:defRPr sz="4000" b="1" i="0">
                <a:solidFill>
                  <a:schemeClr val="bg1"/>
                </a:solidFill>
                <a:latin typeface="+mj-lt"/>
              </a:defRPr>
            </a:lvl1pPr>
          </a:lstStyle>
          <a:p>
            <a:r>
              <a:rPr lang="sv-SE"/>
              <a:t>Klicka här för rubrikformat</a:t>
            </a:r>
          </a:p>
        </p:txBody>
      </p:sp>
      <p:sp>
        <p:nvSpPr>
          <p:cNvPr id="9" name="Underrubrik 2">
            <a:extLst>
              <a:ext uri="{FF2B5EF4-FFF2-40B4-BE49-F238E27FC236}">
                <a16:creationId xmlns:a16="http://schemas.microsoft.com/office/drawing/2014/main" id="{53E668C2-AD7E-BCA0-CB78-A516B9EAA0B6}"/>
              </a:ext>
            </a:extLst>
          </p:cNvPr>
          <p:cNvSpPr>
            <a:spLocks noGrp="1"/>
          </p:cNvSpPr>
          <p:nvPr>
            <p:ph type="subTitle" idx="1"/>
          </p:nvPr>
        </p:nvSpPr>
        <p:spPr>
          <a:xfrm>
            <a:off x="864000" y="1744133"/>
            <a:ext cx="9144000" cy="3745867"/>
          </a:xfrm>
        </p:spPr>
        <p:txBody>
          <a:bodyPr lIns="0" tIns="0" rIns="0" bIns="0">
            <a:noAutofit/>
          </a:bodyPr>
          <a:lstStyle>
            <a:lvl1pPr marL="0" indent="0" algn="l">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ändra mall för underrubrikformat</a:t>
            </a:r>
          </a:p>
        </p:txBody>
      </p:sp>
      <p:pic>
        <p:nvPicPr>
          <p:cNvPr id="4" name="Bildobjekt 3">
            <a:extLst>
              <a:ext uri="{FF2B5EF4-FFF2-40B4-BE49-F238E27FC236}">
                <a16:creationId xmlns:a16="http://schemas.microsoft.com/office/drawing/2014/main" id="{32F1EBF5-9F20-06C8-0AB8-616BE9F3B474}"/>
              </a:ext>
            </a:extLst>
          </p:cNvPr>
          <p:cNvPicPr>
            <a:picLocks noChangeAspect="1"/>
          </p:cNvPicPr>
          <p:nvPr userDrawn="1"/>
        </p:nvPicPr>
        <p:blipFill>
          <a:blip r:embed="rId2"/>
          <a:stretch>
            <a:fillRect/>
          </a:stretch>
        </p:blipFill>
        <p:spPr>
          <a:xfrm>
            <a:off x="10823998" y="5488832"/>
            <a:ext cx="910799" cy="910799"/>
          </a:xfrm>
          <a:prstGeom prst="rect">
            <a:avLst/>
          </a:prstGeom>
        </p:spPr>
      </p:pic>
    </p:spTree>
    <p:extLst>
      <p:ext uri="{BB962C8B-B14F-4D97-AF65-F5344CB8AC3E}">
        <p14:creationId xmlns:p14="http://schemas.microsoft.com/office/powerpoint/2010/main" val="107225740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17_Rubrikbild">
    <p:bg>
      <p:bgPr>
        <a:solidFill>
          <a:srgbClr val="D6D3C4">
            <a:alpha val="49804"/>
          </a:srgbClr>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5EFB33-DC24-F7E8-3018-41DB11FB6D4E}"/>
              </a:ext>
            </a:extLst>
          </p:cNvPr>
          <p:cNvSpPr>
            <a:spLocks noGrp="1"/>
          </p:cNvSpPr>
          <p:nvPr>
            <p:ph type="ctrTitle"/>
          </p:nvPr>
        </p:nvSpPr>
        <p:spPr>
          <a:xfrm>
            <a:off x="864000" y="720000"/>
            <a:ext cx="9144000" cy="2387600"/>
          </a:xfrm>
        </p:spPr>
        <p:txBody>
          <a:bodyPr lIns="0" tIns="0" rIns="0" bIns="0" anchor="b">
            <a:noAutofit/>
          </a:bodyPr>
          <a:lstStyle>
            <a:lvl1pPr algn="l">
              <a:defRPr sz="5400" b="1" i="0">
                <a:solidFill>
                  <a:srgbClr val="76222E"/>
                </a:solidFill>
                <a:latin typeface="+mj-lt"/>
              </a:defRPr>
            </a:lvl1pPr>
          </a:lstStyle>
          <a:p>
            <a:r>
              <a:rPr lang="sv-SE"/>
              <a:t>Klicka här för att ändra mall för rubrikformat</a:t>
            </a:r>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rgbClr val="E352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p:nvPr>
        </p:nvSpPr>
        <p:spPr>
          <a:xfrm>
            <a:off x="864000" y="3885897"/>
            <a:ext cx="9144000" cy="1655233"/>
          </a:xfrm>
        </p:spPr>
        <p:txBody>
          <a:bodyPr lIns="0" tIns="0" rIns="0" bIns="0">
            <a:normAutofit/>
          </a:bodyPr>
          <a:lstStyle>
            <a:lvl1pPr marL="0" indent="0" algn="l">
              <a:buNone/>
              <a:defRPr sz="24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ändra mall för underrubrikformat</a:t>
            </a:r>
          </a:p>
        </p:txBody>
      </p:sp>
      <p:pic>
        <p:nvPicPr>
          <p:cNvPr id="6" name="Bildobjekt 5">
            <a:extLst>
              <a:ext uri="{FF2B5EF4-FFF2-40B4-BE49-F238E27FC236}">
                <a16:creationId xmlns:a16="http://schemas.microsoft.com/office/drawing/2014/main" id="{B8ACBF01-B23E-C6B6-82A9-E51B89BE4E72}"/>
              </a:ext>
            </a:extLst>
          </p:cNvPr>
          <p:cNvPicPr>
            <a:picLocks noChangeAspect="1"/>
          </p:cNvPicPr>
          <p:nvPr userDrawn="1"/>
        </p:nvPicPr>
        <p:blipFill>
          <a:blip r:embed="rId2"/>
          <a:stretch>
            <a:fillRect/>
          </a:stretch>
        </p:blipFill>
        <p:spPr>
          <a:xfrm>
            <a:off x="10825200" y="2973600"/>
            <a:ext cx="910799" cy="910799"/>
          </a:xfrm>
          <a:prstGeom prst="rect">
            <a:avLst/>
          </a:prstGeom>
        </p:spPr>
      </p:pic>
    </p:spTree>
    <p:extLst>
      <p:ext uri="{BB962C8B-B14F-4D97-AF65-F5344CB8AC3E}">
        <p14:creationId xmlns:p14="http://schemas.microsoft.com/office/powerpoint/2010/main" val="239958284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16_Rubrikbild">
    <p:bg>
      <p:bgPr>
        <a:solidFill>
          <a:srgbClr val="D6D3C4">
            <a:alpha val="50000"/>
          </a:srgbClr>
        </a:solidFill>
        <a:effectLst/>
      </p:bgPr>
    </p:bg>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272143"/>
            <a:ext cx="9144000" cy="1148442"/>
          </a:xfrm>
        </p:spPr>
        <p:txBody>
          <a:bodyPr lIns="0" tIns="0" rIns="0" bIns="0" anchor="b">
            <a:noAutofit/>
          </a:bodyPr>
          <a:lstStyle>
            <a:lvl1pPr algn="l">
              <a:defRPr sz="4000" b="1" i="0">
                <a:solidFill>
                  <a:srgbClr val="76222E"/>
                </a:solidFill>
                <a:latin typeface="+mj-lt"/>
              </a:defRPr>
            </a:lvl1pPr>
          </a:lstStyle>
          <a:p>
            <a:r>
              <a:rPr lang="sv-SE"/>
              <a:t>Klicka här för rubrikformat</a:t>
            </a:r>
          </a:p>
        </p:txBody>
      </p:sp>
      <p:sp>
        <p:nvSpPr>
          <p:cNvPr id="9" name="Underrubrik 2">
            <a:extLst>
              <a:ext uri="{FF2B5EF4-FFF2-40B4-BE49-F238E27FC236}">
                <a16:creationId xmlns:a16="http://schemas.microsoft.com/office/drawing/2014/main" id="{53E668C2-AD7E-BCA0-CB78-A516B9EAA0B6}"/>
              </a:ext>
            </a:extLst>
          </p:cNvPr>
          <p:cNvSpPr>
            <a:spLocks noGrp="1"/>
          </p:cNvSpPr>
          <p:nvPr>
            <p:ph type="subTitle" idx="1"/>
          </p:nvPr>
        </p:nvSpPr>
        <p:spPr>
          <a:xfrm>
            <a:off x="864000" y="1744133"/>
            <a:ext cx="9144000" cy="249299"/>
          </a:xfrm>
        </p:spPr>
        <p:txBody>
          <a:bodyPr lIns="0" tIns="0" rIns="0" bIns="0">
            <a:spAutoFit/>
          </a:bodyPr>
          <a:lstStyle>
            <a:lvl1pPr marL="0" indent="0" algn="l">
              <a:buNone/>
              <a:defRPr sz="1800" b="0" i="0">
                <a:solidFill>
                  <a:srgbClr val="76222E"/>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ändra mall för underrubrikformat</a:t>
            </a:r>
          </a:p>
        </p:txBody>
      </p:sp>
      <p:sp>
        <p:nvSpPr>
          <p:cNvPr id="2" name="Rektangel 1">
            <a:extLst>
              <a:ext uri="{FF2B5EF4-FFF2-40B4-BE49-F238E27FC236}">
                <a16:creationId xmlns:a16="http://schemas.microsoft.com/office/drawing/2014/main" id="{25548199-CDC6-646B-6C44-D2447E57956A}"/>
              </a:ext>
            </a:extLst>
          </p:cNvPr>
          <p:cNvSpPr/>
          <p:nvPr userDrawn="1"/>
        </p:nvSpPr>
        <p:spPr>
          <a:xfrm>
            <a:off x="0" y="5944232"/>
            <a:ext cx="12192000" cy="912000"/>
          </a:xfrm>
          <a:prstGeom prst="rect">
            <a:avLst/>
          </a:prstGeom>
          <a:solidFill>
            <a:srgbClr val="E352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objekt 6">
            <a:extLst>
              <a:ext uri="{FF2B5EF4-FFF2-40B4-BE49-F238E27FC236}">
                <a16:creationId xmlns:a16="http://schemas.microsoft.com/office/drawing/2014/main" id="{C9990540-1218-88B7-CC8E-4E88C2D57164}"/>
              </a:ext>
            </a:extLst>
          </p:cNvPr>
          <p:cNvPicPr>
            <a:picLocks noChangeAspect="1"/>
          </p:cNvPicPr>
          <p:nvPr userDrawn="1"/>
        </p:nvPicPr>
        <p:blipFill>
          <a:blip r:embed="rId2"/>
          <a:stretch>
            <a:fillRect/>
          </a:stretch>
        </p:blipFill>
        <p:spPr>
          <a:xfrm>
            <a:off x="10825200" y="5492999"/>
            <a:ext cx="910799" cy="910799"/>
          </a:xfrm>
          <a:prstGeom prst="rect">
            <a:avLst/>
          </a:prstGeom>
        </p:spPr>
      </p:pic>
    </p:spTree>
    <p:extLst>
      <p:ext uri="{BB962C8B-B14F-4D97-AF65-F5344CB8AC3E}">
        <p14:creationId xmlns:p14="http://schemas.microsoft.com/office/powerpoint/2010/main" val="419017990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12_Text med bild (höger)">
    <p:bg>
      <p:bgPr>
        <a:solidFill>
          <a:srgbClr val="D6D3C4">
            <a:alpha val="50196"/>
          </a:srgbClr>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085BE81-A376-EA0F-A023-9E8F4E233570}"/>
              </a:ext>
            </a:extLst>
          </p:cNvPr>
          <p:cNvSpPr>
            <a:spLocks noGrp="1"/>
          </p:cNvSpPr>
          <p:nvPr>
            <p:ph type="title"/>
          </p:nvPr>
        </p:nvSpPr>
        <p:spPr>
          <a:xfrm>
            <a:off x="840318" y="1685353"/>
            <a:ext cx="4415999" cy="886397"/>
          </a:xfrm>
        </p:spPr>
        <p:txBody>
          <a:bodyPr lIns="0" tIns="0" rIns="0" bIns="0" anchor="b">
            <a:spAutoFit/>
          </a:bodyPr>
          <a:lstStyle>
            <a:lvl1pPr>
              <a:defRPr sz="3200" b="1" i="0">
                <a:solidFill>
                  <a:srgbClr val="76222E"/>
                </a:solidFill>
                <a:latin typeface="+mj-lt"/>
              </a:defRPr>
            </a:lvl1pPr>
          </a:lstStyle>
          <a:p>
            <a:r>
              <a:rPr lang="sv-SE"/>
              <a:t>Klicka här för att ändra mall för rubrikformat</a:t>
            </a:r>
          </a:p>
        </p:txBody>
      </p:sp>
      <p:sp>
        <p:nvSpPr>
          <p:cNvPr id="4" name="Platshållare för text 3">
            <a:extLst>
              <a:ext uri="{FF2B5EF4-FFF2-40B4-BE49-F238E27FC236}">
                <a16:creationId xmlns:a16="http://schemas.microsoft.com/office/drawing/2014/main" id="{00A696D6-C928-C4FC-C243-B720E5F8E81A}"/>
              </a:ext>
            </a:extLst>
          </p:cNvPr>
          <p:cNvSpPr>
            <a:spLocks noGrp="1"/>
          </p:cNvSpPr>
          <p:nvPr>
            <p:ph type="body" sz="half" idx="2"/>
          </p:nvPr>
        </p:nvSpPr>
        <p:spPr>
          <a:xfrm>
            <a:off x="840318" y="2674349"/>
            <a:ext cx="4415999" cy="588605"/>
          </a:xfrm>
        </p:spPr>
        <p:txBody>
          <a:bodyPr lIns="0" tIns="144000" rIns="0" bIns="0">
            <a:spAutoFit/>
          </a:bodyPr>
          <a:lstStyle>
            <a:lvl1pPr marL="0" indent="0">
              <a:buNone/>
              <a:defRPr sz="1600" b="0" i="0">
                <a:solidFill>
                  <a:srgbClr val="76222E"/>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Klicka här för att ändra format på bakgrundstexten</a:t>
            </a:r>
          </a:p>
        </p:txBody>
      </p:sp>
      <p:sp>
        <p:nvSpPr>
          <p:cNvPr id="5" name="Rektangel 4">
            <a:extLst>
              <a:ext uri="{FF2B5EF4-FFF2-40B4-BE49-F238E27FC236}">
                <a16:creationId xmlns:a16="http://schemas.microsoft.com/office/drawing/2014/main" id="{28E05273-3AFD-4EAE-7CEC-CCEC8F32A10F}"/>
              </a:ext>
            </a:extLst>
          </p:cNvPr>
          <p:cNvSpPr/>
          <p:nvPr userDrawn="1"/>
        </p:nvSpPr>
        <p:spPr>
          <a:xfrm>
            <a:off x="0" y="0"/>
            <a:ext cx="12192000" cy="912000"/>
          </a:xfrm>
          <a:prstGeom prst="rect">
            <a:avLst/>
          </a:prstGeom>
          <a:solidFill>
            <a:srgbClr val="E352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objekt 5">
            <a:extLst>
              <a:ext uri="{FF2B5EF4-FFF2-40B4-BE49-F238E27FC236}">
                <a16:creationId xmlns:a16="http://schemas.microsoft.com/office/drawing/2014/main" id="{8A234A00-4633-5928-86B3-C54CF7A486F7}"/>
              </a:ext>
            </a:extLst>
          </p:cNvPr>
          <p:cNvPicPr>
            <a:picLocks noChangeAspect="1"/>
          </p:cNvPicPr>
          <p:nvPr userDrawn="1"/>
        </p:nvPicPr>
        <p:blipFill>
          <a:blip r:embed="rId2"/>
          <a:stretch>
            <a:fillRect/>
          </a:stretch>
        </p:blipFill>
        <p:spPr>
          <a:xfrm>
            <a:off x="840318" y="451362"/>
            <a:ext cx="910799" cy="910799"/>
          </a:xfrm>
          <a:prstGeom prst="rect">
            <a:avLst/>
          </a:prstGeom>
        </p:spPr>
      </p:pic>
      <p:sp>
        <p:nvSpPr>
          <p:cNvPr id="3" name="Platshållare för bild 2">
            <a:extLst>
              <a:ext uri="{FF2B5EF4-FFF2-40B4-BE49-F238E27FC236}">
                <a16:creationId xmlns:a16="http://schemas.microsoft.com/office/drawing/2014/main" id="{B506DBE9-BD05-00F3-AF49-548EF0F61088}"/>
              </a:ext>
            </a:extLst>
          </p:cNvPr>
          <p:cNvSpPr>
            <a:spLocks noGrp="1"/>
          </p:cNvSpPr>
          <p:nvPr>
            <p:ph type="pic" idx="1"/>
          </p:nvPr>
        </p:nvSpPr>
        <p:spPr>
          <a:xfrm>
            <a:off x="6096000" y="0"/>
            <a:ext cx="6096000" cy="68580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sv-SE"/>
          </a:p>
        </p:txBody>
      </p:sp>
    </p:spTree>
    <p:extLst>
      <p:ext uri="{BB962C8B-B14F-4D97-AF65-F5344CB8AC3E}">
        <p14:creationId xmlns:p14="http://schemas.microsoft.com/office/powerpoint/2010/main" val="2795521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48.xml><?xml version="1.0" encoding="utf-8"?>
<p:sldLayout xmlns:a="http://schemas.openxmlformats.org/drawingml/2006/main" xmlns:r="http://schemas.openxmlformats.org/officeDocument/2006/relationships" xmlns:p="http://schemas.openxmlformats.org/presentationml/2006/main" type="picTx" preserve="1">
  <p:cSld name="6_Text med bild (höger)">
    <p:bg>
      <p:bgPr>
        <a:solidFill>
          <a:srgbClr val="D6D3C4">
            <a:alpha val="50196"/>
          </a:srgbClr>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085BE81-A376-EA0F-A023-9E8F4E233570}"/>
              </a:ext>
            </a:extLst>
          </p:cNvPr>
          <p:cNvSpPr>
            <a:spLocks noGrp="1"/>
          </p:cNvSpPr>
          <p:nvPr>
            <p:ph type="title"/>
          </p:nvPr>
        </p:nvSpPr>
        <p:spPr>
          <a:xfrm>
            <a:off x="6936318" y="2128551"/>
            <a:ext cx="4415999" cy="886397"/>
          </a:xfrm>
        </p:spPr>
        <p:txBody>
          <a:bodyPr lIns="0" tIns="0" rIns="0" bIns="0" anchor="b">
            <a:spAutoFit/>
          </a:bodyPr>
          <a:lstStyle>
            <a:lvl1pPr>
              <a:defRPr sz="3200" b="1" i="0">
                <a:solidFill>
                  <a:srgbClr val="76222E"/>
                </a:solidFill>
                <a:latin typeface="+mj-lt"/>
              </a:defRPr>
            </a:lvl1pPr>
          </a:lstStyle>
          <a:p>
            <a:r>
              <a:rPr lang="sv-SE"/>
              <a:t>Klicka här för att ändra mall för rubrikformat</a:t>
            </a:r>
          </a:p>
        </p:txBody>
      </p:sp>
      <p:sp>
        <p:nvSpPr>
          <p:cNvPr id="4" name="Platshållare för text 3">
            <a:extLst>
              <a:ext uri="{FF2B5EF4-FFF2-40B4-BE49-F238E27FC236}">
                <a16:creationId xmlns:a16="http://schemas.microsoft.com/office/drawing/2014/main" id="{00A696D6-C928-C4FC-C243-B720E5F8E81A}"/>
              </a:ext>
            </a:extLst>
          </p:cNvPr>
          <p:cNvSpPr>
            <a:spLocks noGrp="1"/>
          </p:cNvSpPr>
          <p:nvPr>
            <p:ph type="body" sz="half" idx="2"/>
          </p:nvPr>
        </p:nvSpPr>
        <p:spPr>
          <a:xfrm>
            <a:off x="6936318" y="3117547"/>
            <a:ext cx="4415999" cy="588605"/>
          </a:xfrm>
        </p:spPr>
        <p:txBody>
          <a:bodyPr lIns="0" tIns="144000" rIns="0" bIns="0">
            <a:spAutoFit/>
          </a:bodyPr>
          <a:lstStyle>
            <a:lvl1pPr marL="0" indent="0">
              <a:buNone/>
              <a:defRPr sz="1600" b="0" i="0">
                <a:solidFill>
                  <a:srgbClr val="76222E"/>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Klicka här för att ändra format på bakgrundstexten</a:t>
            </a:r>
          </a:p>
        </p:txBody>
      </p:sp>
      <p:sp>
        <p:nvSpPr>
          <p:cNvPr id="5" name="Rektangel 4">
            <a:extLst>
              <a:ext uri="{FF2B5EF4-FFF2-40B4-BE49-F238E27FC236}">
                <a16:creationId xmlns:a16="http://schemas.microsoft.com/office/drawing/2014/main" id="{28E05273-3AFD-4EAE-7CEC-CCEC8F32A10F}"/>
              </a:ext>
            </a:extLst>
          </p:cNvPr>
          <p:cNvSpPr/>
          <p:nvPr userDrawn="1"/>
        </p:nvSpPr>
        <p:spPr>
          <a:xfrm>
            <a:off x="0" y="0"/>
            <a:ext cx="12192000" cy="912000"/>
          </a:xfrm>
          <a:prstGeom prst="rect">
            <a:avLst/>
          </a:prstGeom>
          <a:solidFill>
            <a:srgbClr val="E352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objekt 5">
            <a:extLst>
              <a:ext uri="{FF2B5EF4-FFF2-40B4-BE49-F238E27FC236}">
                <a16:creationId xmlns:a16="http://schemas.microsoft.com/office/drawing/2014/main" id="{8A234A00-4633-5928-86B3-C54CF7A486F7}"/>
              </a:ext>
            </a:extLst>
          </p:cNvPr>
          <p:cNvPicPr>
            <a:picLocks noChangeAspect="1"/>
          </p:cNvPicPr>
          <p:nvPr userDrawn="1"/>
        </p:nvPicPr>
        <p:blipFill>
          <a:blip r:embed="rId2"/>
          <a:stretch>
            <a:fillRect/>
          </a:stretch>
        </p:blipFill>
        <p:spPr>
          <a:xfrm>
            <a:off x="10440883" y="451362"/>
            <a:ext cx="910799" cy="910799"/>
          </a:xfrm>
          <a:prstGeom prst="rect">
            <a:avLst/>
          </a:prstGeom>
        </p:spPr>
      </p:pic>
      <p:sp>
        <p:nvSpPr>
          <p:cNvPr id="3" name="Platshållare för bild 2">
            <a:extLst>
              <a:ext uri="{FF2B5EF4-FFF2-40B4-BE49-F238E27FC236}">
                <a16:creationId xmlns:a16="http://schemas.microsoft.com/office/drawing/2014/main" id="{B506DBE9-BD05-00F3-AF49-548EF0F61088}"/>
              </a:ext>
            </a:extLst>
          </p:cNvPr>
          <p:cNvSpPr>
            <a:spLocks noGrp="1"/>
          </p:cNvSpPr>
          <p:nvPr>
            <p:ph type="pic" idx="1"/>
          </p:nvPr>
        </p:nvSpPr>
        <p:spPr>
          <a:xfrm>
            <a:off x="0" y="0"/>
            <a:ext cx="6096000" cy="68580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sv-SE"/>
          </a:p>
        </p:txBody>
      </p:sp>
    </p:spTree>
    <p:extLst>
      <p:ext uri="{BB962C8B-B14F-4D97-AF65-F5344CB8AC3E}">
        <p14:creationId xmlns:p14="http://schemas.microsoft.com/office/powerpoint/2010/main" val="1732317550"/>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30_Rubrikbild">
    <p:bg>
      <p:bgPr>
        <a:solidFill>
          <a:srgbClr val="D6D3C4">
            <a:alpha val="50000"/>
          </a:srgbClr>
        </a:solidFill>
        <a:effectLst/>
      </p:bgPr>
    </p:bg>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272143"/>
            <a:ext cx="9144000" cy="1148442"/>
          </a:xfrm>
        </p:spPr>
        <p:txBody>
          <a:bodyPr lIns="0" tIns="0" rIns="0" bIns="0" anchor="b">
            <a:noAutofit/>
          </a:bodyPr>
          <a:lstStyle>
            <a:lvl1pPr algn="l">
              <a:defRPr sz="4000" b="1" i="0">
                <a:solidFill>
                  <a:srgbClr val="76222E"/>
                </a:solidFill>
                <a:latin typeface="+mj-lt"/>
              </a:defRPr>
            </a:lvl1pPr>
          </a:lstStyle>
          <a:p>
            <a:r>
              <a:rPr lang="sv-SE"/>
              <a:t>Klicka här för rubrikformat</a:t>
            </a:r>
          </a:p>
        </p:txBody>
      </p:sp>
      <p:sp>
        <p:nvSpPr>
          <p:cNvPr id="9" name="Underrubrik 2">
            <a:extLst>
              <a:ext uri="{FF2B5EF4-FFF2-40B4-BE49-F238E27FC236}">
                <a16:creationId xmlns:a16="http://schemas.microsoft.com/office/drawing/2014/main" id="{53E668C2-AD7E-BCA0-CB78-A516B9EAA0B6}"/>
              </a:ext>
            </a:extLst>
          </p:cNvPr>
          <p:cNvSpPr>
            <a:spLocks noGrp="1"/>
          </p:cNvSpPr>
          <p:nvPr>
            <p:ph type="subTitle" idx="1"/>
          </p:nvPr>
        </p:nvSpPr>
        <p:spPr>
          <a:xfrm>
            <a:off x="864000" y="1744133"/>
            <a:ext cx="9144000" cy="249299"/>
          </a:xfrm>
        </p:spPr>
        <p:txBody>
          <a:bodyPr lIns="0" tIns="0" rIns="0" bIns="0">
            <a:spAutoFit/>
          </a:bodyPr>
          <a:lstStyle>
            <a:lvl1pPr marL="0" indent="0" algn="l">
              <a:buNone/>
              <a:defRPr sz="1800" b="0" i="0">
                <a:solidFill>
                  <a:srgbClr val="76222E"/>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ändra mall för underrubrikformat</a:t>
            </a:r>
          </a:p>
        </p:txBody>
      </p:sp>
      <p:sp>
        <p:nvSpPr>
          <p:cNvPr id="2" name="Rektangel 1">
            <a:extLst>
              <a:ext uri="{FF2B5EF4-FFF2-40B4-BE49-F238E27FC236}">
                <a16:creationId xmlns:a16="http://schemas.microsoft.com/office/drawing/2014/main" id="{25548199-CDC6-646B-6C44-D2447E57956A}"/>
              </a:ext>
            </a:extLst>
          </p:cNvPr>
          <p:cNvSpPr/>
          <p:nvPr userDrawn="1"/>
        </p:nvSpPr>
        <p:spPr>
          <a:xfrm>
            <a:off x="11281200" y="0"/>
            <a:ext cx="910799" cy="6856232"/>
          </a:xfrm>
          <a:prstGeom prst="rect">
            <a:avLst/>
          </a:prstGeom>
          <a:solidFill>
            <a:srgbClr val="E352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4" name="Bildobjekt 3">
            <a:extLst>
              <a:ext uri="{FF2B5EF4-FFF2-40B4-BE49-F238E27FC236}">
                <a16:creationId xmlns:a16="http://schemas.microsoft.com/office/drawing/2014/main" id="{C93DFC47-E5CC-FB5B-B40B-8477559CD3E7}"/>
              </a:ext>
            </a:extLst>
          </p:cNvPr>
          <p:cNvPicPr>
            <a:picLocks noChangeAspect="1"/>
          </p:cNvPicPr>
          <p:nvPr userDrawn="1"/>
        </p:nvPicPr>
        <p:blipFill>
          <a:blip r:embed="rId2"/>
          <a:stretch>
            <a:fillRect/>
          </a:stretch>
        </p:blipFill>
        <p:spPr>
          <a:xfrm>
            <a:off x="10825200" y="5492999"/>
            <a:ext cx="910799" cy="910799"/>
          </a:xfrm>
          <a:prstGeom prst="rect">
            <a:avLst/>
          </a:prstGeom>
        </p:spPr>
      </p:pic>
    </p:spTree>
    <p:extLst>
      <p:ext uri="{BB962C8B-B14F-4D97-AF65-F5344CB8AC3E}">
        <p14:creationId xmlns:p14="http://schemas.microsoft.com/office/powerpoint/2010/main" val="484312986"/>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31_Rubrikbild">
    <p:bg>
      <p:bgPr>
        <a:solidFill>
          <a:srgbClr val="D6D3C4">
            <a:alpha val="50000"/>
          </a:srgbClr>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25548199-CDC6-646B-6C44-D2447E57956A}"/>
              </a:ext>
            </a:extLst>
          </p:cNvPr>
          <p:cNvSpPr/>
          <p:nvPr userDrawn="1"/>
        </p:nvSpPr>
        <p:spPr>
          <a:xfrm flipH="1">
            <a:off x="0" y="0"/>
            <a:ext cx="11281201" cy="6856232"/>
          </a:xfrm>
          <a:prstGeom prst="rect">
            <a:avLst/>
          </a:prstGeom>
          <a:solidFill>
            <a:srgbClr val="E352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272143"/>
            <a:ext cx="9144000" cy="1148442"/>
          </a:xfrm>
        </p:spPr>
        <p:txBody>
          <a:bodyPr lIns="0" tIns="0" rIns="0" bIns="0" anchor="b">
            <a:noAutofit/>
          </a:bodyPr>
          <a:lstStyle>
            <a:lvl1pPr algn="l">
              <a:defRPr sz="4000" b="1" i="0">
                <a:solidFill>
                  <a:schemeClr val="bg1"/>
                </a:solidFill>
                <a:latin typeface="+mj-lt"/>
              </a:defRPr>
            </a:lvl1pPr>
          </a:lstStyle>
          <a:p>
            <a:r>
              <a:rPr lang="sv-SE"/>
              <a:t>Klicka här för rubrikformat</a:t>
            </a:r>
          </a:p>
        </p:txBody>
      </p:sp>
      <p:sp>
        <p:nvSpPr>
          <p:cNvPr id="9" name="Underrubrik 2">
            <a:extLst>
              <a:ext uri="{FF2B5EF4-FFF2-40B4-BE49-F238E27FC236}">
                <a16:creationId xmlns:a16="http://schemas.microsoft.com/office/drawing/2014/main" id="{53E668C2-AD7E-BCA0-CB78-A516B9EAA0B6}"/>
              </a:ext>
            </a:extLst>
          </p:cNvPr>
          <p:cNvSpPr>
            <a:spLocks noGrp="1"/>
          </p:cNvSpPr>
          <p:nvPr>
            <p:ph type="subTitle" idx="1"/>
          </p:nvPr>
        </p:nvSpPr>
        <p:spPr>
          <a:xfrm>
            <a:off x="864000" y="1744133"/>
            <a:ext cx="9144000" cy="249299"/>
          </a:xfrm>
        </p:spPr>
        <p:txBody>
          <a:bodyPr lIns="0" tIns="0" rIns="0" bIns="0">
            <a:spAutoFit/>
          </a:bodyPr>
          <a:lstStyle>
            <a:lvl1pPr marL="0" indent="0" algn="l">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ändra mall för underrubrikformat</a:t>
            </a:r>
          </a:p>
        </p:txBody>
      </p:sp>
      <p:pic>
        <p:nvPicPr>
          <p:cNvPr id="4" name="Bildobjekt 3">
            <a:extLst>
              <a:ext uri="{FF2B5EF4-FFF2-40B4-BE49-F238E27FC236}">
                <a16:creationId xmlns:a16="http://schemas.microsoft.com/office/drawing/2014/main" id="{C93DFC47-E5CC-FB5B-B40B-8477559CD3E7}"/>
              </a:ext>
            </a:extLst>
          </p:cNvPr>
          <p:cNvPicPr>
            <a:picLocks noChangeAspect="1"/>
          </p:cNvPicPr>
          <p:nvPr userDrawn="1"/>
        </p:nvPicPr>
        <p:blipFill>
          <a:blip r:embed="rId2"/>
          <a:stretch>
            <a:fillRect/>
          </a:stretch>
        </p:blipFill>
        <p:spPr>
          <a:xfrm>
            <a:off x="10825200" y="5492999"/>
            <a:ext cx="910799" cy="910799"/>
          </a:xfrm>
          <a:prstGeom prst="rect">
            <a:avLst/>
          </a:prstGeom>
        </p:spPr>
      </p:pic>
    </p:spTree>
    <p:extLst>
      <p:ext uri="{BB962C8B-B14F-4D97-AF65-F5344CB8AC3E}">
        <p14:creationId xmlns:p14="http://schemas.microsoft.com/office/powerpoint/2010/main" val="46168733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34_Rubrikbild">
    <p:bg>
      <p:bgPr>
        <a:solidFill>
          <a:srgbClr val="FBBBCB">
            <a:alpha val="20000"/>
          </a:srgbClr>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5EFB33-DC24-F7E8-3018-41DB11FB6D4E}"/>
              </a:ext>
            </a:extLst>
          </p:cNvPr>
          <p:cNvSpPr>
            <a:spLocks noGrp="1"/>
          </p:cNvSpPr>
          <p:nvPr>
            <p:ph type="ctrTitle"/>
          </p:nvPr>
        </p:nvSpPr>
        <p:spPr>
          <a:xfrm>
            <a:off x="864000" y="720000"/>
            <a:ext cx="9144000" cy="2387600"/>
          </a:xfrm>
        </p:spPr>
        <p:txBody>
          <a:bodyPr lIns="0" tIns="0" rIns="0" bIns="0" anchor="b">
            <a:noAutofit/>
          </a:bodyPr>
          <a:lstStyle>
            <a:lvl1pPr algn="l">
              <a:defRPr sz="5400" b="1" i="0">
                <a:solidFill>
                  <a:srgbClr val="76222E"/>
                </a:solidFill>
                <a:latin typeface="+mj-lt"/>
              </a:defRPr>
            </a:lvl1pPr>
          </a:lstStyle>
          <a:p>
            <a:r>
              <a:rPr lang="sv-SE"/>
              <a:t>Klicka här för att ändra mall för rubrikformat</a:t>
            </a:r>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rgbClr val="F0B3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p:nvPr>
        </p:nvSpPr>
        <p:spPr>
          <a:xfrm>
            <a:off x="864000" y="3885897"/>
            <a:ext cx="9144000" cy="1655233"/>
          </a:xfrm>
        </p:spPr>
        <p:txBody>
          <a:bodyPr lIns="0" tIns="0" rIns="0" bIns="0">
            <a:normAutofit/>
          </a:bodyPr>
          <a:lstStyle>
            <a:lvl1pPr marL="0" indent="0" algn="l">
              <a:buNone/>
              <a:defRPr sz="24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ändra mall för underrubrikformat</a:t>
            </a:r>
          </a:p>
        </p:txBody>
      </p:sp>
      <p:pic>
        <p:nvPicPr>
          <p:cNvPr id="6" name="Bildobjekt 5">
            <a:extLst>
              <a:ext uri="{FF2B5EF4-FFF2-40B4-BE49-F238E27FC236}">
                <a16:creationId xmlns:a16="http://schemas.microsoft.com/office/drawing/2014/main" id="{513F2EF5-D08A-D9D2-B818-56003AF7A454}"/>
              </a:ext>
            </a:extLst>
          </p:cNvPr>
          <p:cNvPicPr>
            <a:picLocks noChangeAspect="1"/>
          </p:cNvPicPr>
          <p:nvPr userDrawn="1"/>
        </p:nvPicPr>
        <p:blipFill>
          <a:blip r:embed="rId2"/>
          <a:stretch>
            <a:fillRect/>
          </a:stretch>
        </p:blipFill>
        <p:spPr>
          <a:xfrm>
            <a:off x="10824000" y="2973600"/>
            <a:ext cx="910799" cy="910799"/>
          </a:xfrm>
          <a:prstGeom prst="rect">
            <a:avLst/>
          </a:prstGeom>
        </p:spPr>
      </p:pic>
    </p:spTree>
    <p:extLst>
      <p:ext uri="{BB962C8B-B14F-4D97-AF65-F5344CB8AC3E}">
        <p14:creationId xmlns:p14="http://schemas.microsoft.com/office/powerpoint/2010/main" val="378291201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19_Text med bild (höger)">
    <p:bg>
      <p:bgPr>
        <a:solidFill>
          <a:srgbClr val="FBBBCB">
            <a:alpha val="20000"/>
          </a:srgbClr>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085BE81-A376-EA0F-A023-9E8F4E233570}"/>
              </a:ext>
            </a:extLst>
          </p:cNvPr>
          <p:cNvSpPr>
            <a:spLocks noGrp="1"/>
          </p:cNvSpPr>
          <p:nvPr>
            <p:ph type="title"/>
          </p:nvPr>
        </p:nvSpPr>
        <p:spPr>
          <a:xfrm>
            <a:off x="840319" y="2168586"/>
            <a:ext cx="3254010" cy="1329595"/>
          </a:xfrm>
        </p:spPr>
        <p:txBody>
          <a:bodyPr wrap="square" lIns="0" tIns="0" rIns="0" bIns="0" anchor="b">
            <a:spAutoFit/>
          </a:bodyPr>
          <a:lstStyle>
            <a:lvl1pPr>
              <a:defRPr sz="3200" b="1" i="0">
                <a:solidFill>
                  <a:srgbClr val="76222E"/>
                </a:solidFill>
                <a:latin typeface="+mj-lt"/>
              </a:defRPr>
            </a:lvl1pPr>
          </a:lstStyle>
          <a:p>
            <a:r>
              <a:rPr lang="sv-SE"/>
              <a:t>Klicka här för att ändra mall för rubrikformat</a:t>
            </a:r>
          </a:p>
        </p:txBody>
      </p:sp>
      <p:sp>
        <p:nvSpPr>
          <p:cNvPr id="4" name="Platshållare för text 3">
            <a:extLst>
              <a:ext uri="{FF2B5EF4-FFF2-40B4-BE49-F238E27FC236}">
                <a16:creationId xmlns:a16="http://schemas.microsoft.com/office/drawing/2014/main" id="{00A696D6-C928-C4FC-C243-B720E5F8E81A}"/>
              </a:ext>
            </a:extLst>
          </p:cNvPr>
          <p:cNvSpPr>
            <a:spLocks noGrp="1"/>
          </p:cNvSpPr>
          <p:nvPr>
            <p:ph type="body" sz="half" idx="2"/>
          </p:nvPr>
        </p:nvSpPr>
        <p:spPr>
          <a:xfrm>
            <a:off x="840318" y="3600780"/>
            <a:ext cx="3254011" cy="588605"/>
          </a:xfrm>
        </p:spPr>
        <p:txBody>
          <a:bodyPr wrap="square" lIns="0" tIns="144000" rIns="0" bIns="0">
            <a:spAutoFit/>
          </a:bodyPr>
          <a:lstStyle>
            <a:lvl1pPr marL="0" indent="0">
              <a:buNone/>
              <a:defRPr sz="1600" b="0" i="0">
                <a:solidFill>
                  <a:srgbClr val="76222E"/>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Klicka här för att ändra format på bakgrundstexten</a:t>
            </a:r>
          </a:p>
        </p:txBody>
      </p:sp>
      <p:sp>
        <p:nvSpPr>
          <p:cNvPr id="5" name="Rektangel 4">
            <a:extLst>
              <a:ext uri="{FF2B5EF4-FFF2-40B4-BE49-F238E27FC236}">
                <a16:creationId xmlns:a16="http://schemas.microsoft.com/office/drawing/2014/main" id="{28E05273-3AFD-4EAE-7CEC-CCEC8F32A10F}"/>
              </a:ext>
            </a:extLst>
          </p:cNvPr>
          <p:cNvSpPr/>
          <p:nvPr userDrawn="1"/>
        </p:nvSpPr>
        <p:spPr>
          <a:xfrm>
            <a:off x="0" y="-9296"/>
            <a:ext cx="12192000" cy="912000"/>
          </a:xfrm>
          <a:prstGeom prst="rect">
            <a:avLst/>
          </a:prstGeom>
          <a:solidFill>
            <a:srgbClr val="F0B3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Platshållare för bild 2">
            <a:extLst>
              <a:ext uri="{FF2B5EF4-FFF2-40B4-BE49-F238E27FC236}">
                <a16:creationId xmlns:a16="http://schemas.microsoft.com/office/drawing/2014/main" id="{B506DBE9-BD05-00F3-AF49-548EF0F61088}"/>
              </a:ext>
            </a:extLst>
          </p:cNvPr>
          <p:cNvSpPr>
            <a:spLocks noGrp="1"/>
          </p:cNvSpPr>
          <p:nvPr>
            <p:ph type="pic" idx="1"/>
          </p:nvPr>
        </p:nvSpPr>
        <p:spPr>
          <a:xfrm>
            <a:off x="4572000" y="0"/>
            <a:ext cx="7620000" cy="68580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sv-SE"/>
          </a:p>
        </p:txBody>
      </p:sp>
      <p:pic>
        <p:nvPicPr>
          <p:cNvPr id="8" name="Bildobjekt 7">
            <a:extLst>
              <a:ext uri="{FF2B5EF4-FFF2-40B4-BE49-F238E27FC236}">
                <a16:creationId xmlns:a16="http://schemas.microsoft.com/office/drawing/2014/main" id="{66E37D6C-89C0-D41E-0566-08E7D794757D}"/>
              </a:ext>
            </a:extLst>
          </p:cNvPr>
          <p:cNvPicPr>
            <a:picLocks noChangeAspect="1"/>
          </p:cNvPicPr>
          <p:nvPr userDrawn="1"/>
        </p:nvPicPr>
        <p:blipFill>
          <a:blip r:embed="rId2"/>
          <a:stretch>
            <a:fillRect/>
          </a:stretch>
        </p:blipFill>
        <p:spPr>
          <a:xfrm>
            <a:off x="840317" y="446704"/>
            <a:ext cx="910799" cy="910799"/>
          </a:xfrm>
          <a:prstGeom prst="rect">
            <a:avLst/>
          </a:prstGeom>
        </p:spPr>
      </p:pic>
    </p:spTree>
    <p:extLst>
      <p:ext uri="{BB962C8B-B14F-4D97-AF65-F5344CB8AC3E}">
        <p14:creationId xmlns:p14="http://schemas.microsoft.com/office/powerpoint/2010/main" val="3143933620"/>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53.xml><?xml version="1.0" encoding="utf-8"?>
<p:sldLayout xmlns:a="http://schemas.openxmlformats.org/drawingml/2006/main" xmlns:r="http://schemas.openxmlformats.org/officeDocument/2006/relationships" xmlns:p="http://schemas.openxmlformats.org/presentationml/2006/main" type="picTx" preserve="1">
  <p:cSld name="20_Text med bild (höger)">
    <p:bg>
      <p:bgPr>
        <a:solidFill>
          <a:srgbClr val="FBBBCB">
            <a:alpha val="20000"/>
          </a:srgbClr>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085BE81-A376-EA0F-A023-9E8F4E233570}"/>
              </a:ext>
            </a:extLst>
          </p:cNvPr>
          <p:cNvSpPr>
            <a:spLocks noGrp="1"/>
          </p:cNvSpPr>
          <p:nvPr>
            <p:ph type="title"/>
          </p:nvPr>
        </p:nvSpPr>
        <p:spPr>
          <a:xfrm>
            <a:off x="840319" y="1242155"/>
            <a:ext cx="3254010" cy="1329595"/>
          </a:xfrm>
        </p:spPr>
        <p:txBody>
          <a:bodyPr wrap="square" lIns="0" tIns="0" rIns="0" bIns="0" anchor="b">
            <a:spAutoFit/>
          </a:bodyPr>
          <a:lstStyle>
            <a:lvl1pPr>
              <a:defRPr sz="3200" b="1" i="0">
                <a:solidFill>
                  <a:srgbClr val="76222E"/>
                </a:solidFill>
                <a:latin typeface="+mj-lt"/>
              </a:defRPr>
            </a:lvl1pPr>
          </a:lstStyle>
          <a:p>
            <a:r>
              <a:rPr lang="sv-SE"/>
              <a:t>Klicka här för att ändra mall för rubrikformat</a:t>
            </a:r>
          </a:p>
        </p:txBody>
      </p:sp>
      <p:sp>
        <p:nvSpPr>
          <p:cNvPr id="4" name="Platshållare för text 3">
            <a:extLst>
              <a:ext uri="{FF2B5EF4-FFF2-40B4-BE49-F238E27FC236}">
                <a16:creationId xmlns:a16="http://schemas.microsoft.com/office/drawing/2014/main" id="{00A696D6-C928-C4FC-C243-B720E5F8E81A}"/>
              </a:ext>
            </a:extLst>
          </p:cNvPr>
          <p:cNvSpPr>
            <a:spLocks noGrp="1"/>
          </p:cNvSpPr>
          <p:nvPr>
            <p:ph type="body" sz="half" idx="2"/>
          </p:nvPr>
        </p:nvSpPr>
        <p:spPr>
          <a:xfrm>
            <a:off x="840318" y="2674349"/>
            <a:ext cx="3254011" cy="588605"/>
          </a:xfrm>
        </p:spPr>
        <p:txBody>
          <a:bodyPr wrap="square" lIns="0" tIns="144000" rIns="0" bIns="0">
            <a:spAutoFit/>
          </a:bodyPr>
          <a:lstStyle>
            <a:lvl1pPr marL="0" indent="0">
              <a:buNone/>
              <a:defRPr sz="1600" b="0" i="0">
                <a:solidFill>
                  <a:srgbClr val="76222E"/>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Klicka här för att ändra format på bakgrundstexten</a:t>
            </a:r>
          </a:p>
        </p:txBody>
      </p:sp>
      <p:sp>
        <p:nvSpPr>
          <p:cNvPr id="5" name="Rektangel 4">
            <a:extLst>
              <a:ext uri="{FF2B5EF4-FFF2-40B4-BE49-F238E27FC236}">
                <a16:creationId xmlns:a16="http://schemas.microsoft.com/office/drawing/2014/main" id="{28E05273-3AFD-4EAE-7CEC-CCEC8F32A10F}"/>
              </a:ext>
            </a:extLst>
          </p:cNvPr>
          <p:cNvSpPr/>
          <p:nvPr userDrawn="1"/>
        </p:nvSpPr>
        <p:spPr>
          <a:xfrm>
            <a:off x="0" y="5946000"/>
            <a:ext cx="12192000" cy="912000"/>
          </a:xfrm>
          <a:prstGeom prst="rect">
            <a:avLst/>
          </a:prstGeom>
          <a:solidFill>
            <a:srgbClr val="F0B3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Platshållare för bild 2">
            <a:extLst>
              <a:ext uri="{FF2B5EF4-FFF2-40B4-BE49-F238E27FC236}">
                <a16:creationId xmlns:a16="http://schemas.microsoft.com/office/drawing/2014/main" id="{B506DBE9-BD05-00F3-AF49-548EF0F61088}"/>
              </a:ext>
            </a:extLst>
          </p:cNvPr>
          <p:cNvSpPr>
            <a:spLocks noGrp="1"/>
          </p:cNvSpPr>
          <p:nvPr>
            <p:ph type="pic" idx="1"/>
          </p:nvPr>
        </p:nvSpPr>
        <p:spPr>
          <a:xfrm>
            <a:off x="4572000" y="0"/>
            <a:ext cx="7620000" cy="68580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sv-SE"/>
          </a:p>
        </p:txBody>
      </p:sp>
      <p:pic>
        <p:nvPicPr>
          <p:cNvPr id="8" name="Bildobjekt 7">
            <a:extLst>
              <a:ext uri="{FF2B5EF4-FFF2-40B4-BE49-F238E27FC236}">
                <a16:creationId xmlns:a16="http://schemas.microsoft.com/office/drawing/2014/main" id="{66E37D6C-89C0-D41E-0566-08E7D794757D}"/>
              </a:ext>
            </a:extLst>
          </p:cNvPr>
          <p:cNvPicPr>
            <a:picLocks noChangeAspect="1"/>
          </p:cNvPicPr>
          <p:nvPr userDrawn="1"/>
        </p:nvPicPr>
        <p:blipFill>
          <a:blip r:embed="rId2"/>
          <a:stretch>
            <a:fillRect/>
          </a:stretch>
        </p:blipFill>
        <p:spPr>
          <a:xfrm>
            <a:off x="840317" y="5490599"/>
            <a:ext cx="910799" cy="910799"/>
          </a:xfrm>
          <a:prstGeom prst="rect">
            <a:avLst/>
          </a:prstGeom>
        </p:spPr>
      </p:pic>
    </p:spTree>
    <p:extLst>
      <p:ext uri="{BB962C8B-B14F-4D97-AF65-F5344CB8AC3E}">
        <p14:creationId xmlns:p14="http://schemas.microsoft.com/office/powerpoint/2010/main" val="360825985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32_Rubrikbild">
    <p:bg>
      <p:bgPr>
        <a:solidFill>
          <a:srgbClr val="FBBBCB">
            <a:alpha val="20000"/>
          </a:srgbClr>
        </a:solidFill>
        <a:effectLst/>
      </p:bgPr>
    </p:bg>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272143"/>
            <a:ext cx="9144000" cy="1148442"/>
          </a:xfrm>
        </p:spPr>
        <p:txBody>
          <a:bodyPr lIns="0" tIns="0" rIns="0" bIns="0" anchor="b">
            <a:noAutofit/>
          </a:bodyPr>
          <a:lstStyle>
            <a:lvl1pPr algn="l">
              <a:defRPr sz="4000" b="1" i="0">
                <a:solidFill>
                  <a:srgbClr val="76222E"/>
                </a:solidFill>
                <a:latin typeface="+mj-lt"/>
              </a:defRPr>
            </a:lvl1pPr>
          </a:lstStyle>
          <a:p>
            <a:r>
              <a:rPr lang="sv-SE"/>
              <a:t>Klicka här för rubrikformat</a:t>
            </a:r>
          </a:p>
        </p:txBody>
      </p:sp>
      <p:sp>
        <p:nvSpPr>
          <p:cNvPr id="9" name="Underrubrik 2">
            <a:extLst>
              <a:ext uri="{FF2B5EF4-FFF2-40B4-BE49-F238E27FC236}">
                <a16:creationId xmlns:a16="http://schemas.microsoft.com/office/drawing/2014/main" id="{53E668C2-AD7E-BCA0-CB78-A516B9EAA0B6}"/>
              </a:ext>
            </a:extLst>
          </p:cNvPr>
          <p:cNvSpPr>
            <a:spLocks noGrp="1"/>
          </p:cNvSpPr>
          <p:nvPr>
            <p:ph type="subTitle" idx="1"/>
          </p:nvPr>
        </p:nvSpPr>
        <p:spPr>
          <a:xfrm>
            <a:off x="864000" y="1744133"/>
            <a:ext cx="9144000" cy="249299"/>
          </a:xfrm>
        </p:spPr>
        <p:txBody>
          <a:bodyPr lIns="0" tIns="0" rIns="0" bIns="0">
            <a:spAutoFit/>
          </a:bodyPr>
          <a:lstStyle>
            <a:lvl1pPr marL="0" indent="0" algn="l">
              <a:buNone/>
              <a:defRPr sz="1800" b="0" i="0">
                <a:solidFill>
                  <a:srgbClr val="76222E"/>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ändra mall för underrubrikformat</a:t>
            </a:r>
          </a:p>
        </p:txBody>
      </p:sp>
      <p:sp>
        <p:nvSpPr>
          <p:cNvPr id="2" name="Rektangel 1">
            <a:extLst>
              <a:ext uri="{FF2B5EF4-FFF2-40B4-BE49-F238E27FC236}">
                <a16:creationId xmlns:a16="http://schemas.microsoft.com/office/drawing/2014/main" id="{25548199-CDC6-646B-6C44-D2447E57956A}"/>
              </a:ext>
            </a:extLst>
          </p:cNvPr>
          <p:cNvSpPr/>
          <p:nvPr userDrawn="1"/>
        </p:nvSpPr>
        <p:spPr>
          <a:xfrm>
            <a:off x="11281200" y="0"/>
            <a:ext cx="910799" cy="6856232"/>
          </a:xfrm>
          <a:prstGeom prst="rect">
            <a:avLst/>
          </a:prstGeom>
          <a:solidFill>
            <a:srgbClr val="F0B3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3" name="Bildobjekt 2">
            <a:extLst>
              <a:ext uri="{FF2B5EF4-FFF2-40B4-BE49-F238E27FC236}">
                <a16:creationId xmlns:a16="http://schemas.microsoft.com/office/drawing/2014/main" id="{9B82BD1F-8541-51E7-0611-BCA2E2FF617E}"/>
              </a:ext>
            </a:extLst>
          </p:cNvPr>
          <p:cNvPicPr>
            <a:picLocks noChangeAspect="1"/>
          </p:cNvPicPr>
          <p:nvPr userDrawn="1"/>
        </p:nvPicPr>
        <p:blipFill>
          <a:blip r:embed="rId2"/>
          <a:stretch>
            <a:fillRect/>
          </a:stretch>
        </p:blipFill>
        <p:spPr>
          <a:xfrm>
            <a:off x="10824000" y="5491801"/>
            <a:ext cx="910799" cy="910799"/>
          </a:xfrm>
          <a:prstGeom prst="rect">
            <a:avLst/>
          </a:prstGeom>
        </p:spPr>
      </p:pic>
      <p:pic>
        <p:nvPicPr>
          <p:cNvPr id="4" name="Bildobjekt 3">
            <a:extLst>
              <a:ext uri="{FF2B5EF4-FFF2-40B4-BE49-F238E27FC236}">
                <a16:creationId xmlns:a16="http://schemas.microsoft.com/office/drawing/2014/main" id="{6F6CBEAB-2B7C-7F6A-EF3A-8A0CD88D0364}"/>
              </a:ext>
            </a:extLst>
          </p:cNvPr>
          <p:cNvPicPr>
            <a:picLocks noChangeAspect="1"/>
          </p:cNvPicPr>
          <p:nvPr userDrawn="1"/>
        </p:nvPicPr>
        <p:blipFill>
          <a:blip r:embed="rId3"/>
          <a:stretch>
            <a:fillRect/>
          </a:stretch>
        </p:blipFill>
        <p:spPr>
          <a:xfrm>
            <a:off x="10824000" y="5490599"/>
            <a:ext cx="910799" cy="910799"/>
          </a:xfrm>
          <a:prstGeom prst="rect">
            <a:avLst/>
          </a:prstGeom>
        </p:spPr>
      </p:pic>
    </p:spTree>
    <p:extLst>
      <p:ext uri="{BB962C8B-B14F-4D97-AF65-F5344CB8AC3E}">
        <p14:creationId xmlns:p14="http://schemas.microsoft.com/office/powerpoint/2010/main" val="392482473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33_Rubrikbild">
    <p:bg>
      <p:bgPr>
        <a:solidFill>
          <a:srgbClr val="FBBBCB">
            <a:alpha val="20000"/>
          </a:srgbClr>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25548199-CDC6-646B-6C44-D2447E57956A}"/>
              </a:ext>
            </a:extLst>
          </p:cNvPr>
          <p:cNvSpPr/>
          <p:nvPr userDrawn="1"/>
        </p:nvSpPr>
        <p:spPr>
          <a:xfrm flipH="1">
            <a:off x="1" y="0"/>
            <a:ext cx="11281200" cy="6856232"/>
          </a:xfrm>
          <a:prstGeom prst="rect">
            <a:avLst/>
          </a:prstGeom>
          <a:solidFill>
            <a:srgbClr val="F0B3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272143"/>
            <a:ext cx="9144000" cy="1148442"/>
          </a:xfrm>
        </p:spPr>
        <p:txBody>
          <a:bodyPr lIns="0" tIns="0" rIns="0" bIns="0" anchor="b">
            <a:noAutofit/>
          </a:bodyPr>
          <a:lstStyle>
            <a:lvl1pPr algn="l">
              <a:defRPr sz="4000" b="1" i="0">
                <a:solidFill>
                  <a:schemeClr val="bg1"/>
                </a:solidFill>
                <a:latin typeface="+mj-lt"/>
              </a:defRPr>
            </a:lvl1pPr>
          </a:lstStyle>
          <a:p>
            <a:r>
              <a:rPr lang="sv-SE"/>
              <a:t>Klicka här för rubrikformat</a:t>
            </a:r>
          </a:p>
        </p:txBody>
      </p:sp>
      <p:sp>
        <p:nvSpPr>
          <p:cNvPr id="9" name="Underrubrik 2">
            <a:extLst>
              <a:ext uri="{FF2B5EF4-FFF2-40B4-BE49-F238E27FC236}">
                <a16:creationId xmlns:a16="http://schemas.microsoft.com/office/drawing/2014/main" id="{53E668C2-AD7E-BCA0-CB78-A516B9EAA0B6}"/>
              </a:ext>
            </a:extLst>
          </p:cNvPr>
          <p:cNvSpPr>
            <a:spLocks noGrp="1"/>
          </p:cNvSpPr>
          <p:nvPr>
            <p:ph type="subTitle" idx="1"/>
          </p:nvPr>
        </p:nvSpPr>
        <p:spPr>
          <a:xfrm>
            <a:off x="864000" y="1744133"/>
            <a:ext cx="9144000" cy="249299"/>
          </a:xfrm>
        </p:spPr>
        <p:txBody>
          <a:bodyPr lIns="0" tIns="0" rIns="0" bIns="0">
            <a:spAutoFit/>
          </a:bodyPr>
          <a:lstStyle>
            <a:lvl1pPr marL="0" indent="0" algn="l">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ändra mall för underrubrikformat</a:t>
            </a:r>
          </a:p>
        </p:txBody>
      </p:sp>
      <p:pic>
        <p:nvPicPr>
          <p:cNvPr id="3" name="Bildobjekt 2">
            <a:extLst>
              <a:ext uri="{FF2B5EF4-FFF2-40B4-BE49-F238E27FC236}">
                <a16:creationId xmlns:a16="http://schemas.microsoft.com/office/drawing/2014/main" id="{9B82BD1F-8541-51E7-0611-BCA2E2FF617E}"/>
              </a:ext>
            </a:extLst>
          </p:cNvPr>
          <p:cNvPicPr>
            <a:picLocks noChangeAspect="1"/>
          </p:cNvPicPr>
          <p:nvPr userDrawn="1"/>
        </p:nvPicPr>
        <p:blipFill>
          <a:blip r:embed="rId2"/>
          <a:stretch>
            <a:fillRect/>
          </a:stretch>
        </p:blipFill>
        <p:spPr>
          <a:xfrm>
            <a:off x="10824000" y="5491801"/>
            <a:ext cx="910799" cy="910799"/>
          </a:xfrm>
          <a:prstGeom prst="rect">
            <a:avLst/>
          </a:prstGeom>
        </p:spPr>
      </p:pic>
      <p:pic>
        <p:nvPicPr>
          <p:cNvPr id="4" name="Bildobjekt 3">
            <a:extLst>
              <a:ext uri="{FF2B5EF4-FFF2-40B4-BE49-F238E27FC236}">
                <a16:creationId xmlns:a16="http://schemas.microsoft.com/office/drawing/2014/main" id="{6F6CBEAB-2B7C-7F6A-EF3A-8A0CD88D0364}"/>
              </a:ext>
            </a:extLst>
          </p:cNvPr>
          <p:cNvPicPr>
            <a:picLocks noChangeAspect="1"/>
          </p:cNvPicPr>
          <p:nvPr userDrawn="1"/>
        </p:nvPicPr>
        <p:blipFill>
          <a:blip r:embed="rId3"/>
          <a:stretch>
            <a:fillRect/>
          </a:stretch>
        </p:blipFill>
        <p:spPr>
          <a:xfrm>
            <a:off x="10824000" y="5490599"/>
            <a:ext cx="910799" cy="910799"/>
          </a:xfrm>
          <a:prstGeom prst="rect">
            <a:avLst/>
          </a:prstGeom>
        </p:spPr>
      </p:pic>
    </p:spTree>
    <p:extLst>
      <p:ext uri="{BB962C8B-B14F-4D97-AF65-F5344CB8AC3E}">
        <p14:creationId xmlns:p14="http://schemas.microsoft.com/office/powerpoint/2010/main" val="356059284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56.xml><?xml version="1.0" encoding="utf-8"?>
<p:sldLayout xmlns:a="http://schemas.openxmlformats.org/drawingml/2006/main" xmlns:r="http://schemas.openxmlformats.org/officeDocument/2006/relationships" xmlns:p="http://schemas.openxmlformats.org/presentationml/2006/main" type="picTx" preserve="1">
  <p:cSld name="1_Text med bild (höger)">
    <p:bg>
      <p:bgPr>
        <a:solidFill>
          <a:srgbClr val="D6D3C4">
            <a:alpha val="50000"/>
          </a:srgbClr>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085BE81-A376-EA0F-A023-9E8F4E233570}"/>
              </a:ext>
            </a:extLst>
          </p:cNvPr>
          <p:cNvSpPr>
            <a:spLocks noGrp="1"/>
          </p:cNvSpPr>
          <p:nvPr>
            <p:ph type="title"/>
          </p:nvPr>
        </p:nvSpPr>
        <p:spPr>
          <a:xfrm>
            <a:off x="840318" y="457200"/>
            <a:ext cx="4415999" cy="1600200"/>
          </a:xfrm>
        </p:spPr>
        <p:txBody>
          <a:bodyPr lIns="0" tIns="0" rIns="0" bIns="0" anchor="b">
            <a:noAutofit/>
          </a:bodyPr>
          <a:lstStyle>
            <a:lvl1pPr>
              <a:defRPr sz="3200" b="1" i="0">
                <a:solidFill>
                  <a:srgbClr val="1A355D"/>
                </a:solidFill>
                <a:latin typeface="Roboto Black" panose="02000000000000000000" pitchFamily="2" charset="0"/>
              </a:defRPr>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B506DBE9-BD05-00F3-AF49-548EF0F61088}"/>
              </a:ext>
            </a:extLst>
          </p:cNvPr>
          <p:cNvSpPr>
            <a:spLocks noGrp="1"/>
          </p:cNvSpPr>
          <p:nvPr>
            <p:ph type="pic" idx="1"/>
          </p:nvPr>
        </p:nvSpPr>
        <p:spPr>
          <a:xfrm>
            <a:off x="6096000" y="0"/>
            <a:ext cx="6096000" cy="68580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sv-SE"/>
          </a:p>
        </p:txBody>
      </p:sp>
      <p:sp>
        <p:nvSpPr>
          <p:cNvPr id="4" name="Platshållare för text 3">
            <a:extLst>
              <a:ext uri="{FF2B5EF4-FFF2-40B4-BE49-F238E27FC236}">
                <a16:creationId xmlns:a16="http://schemas.microsoft.com/office/drawing/2014/main" id="{00A696D6-C928-C4FC-C243-B720E5F8E81A}"/>
              </a:ext>
            </a:extLst>
          </p:cNvPr>
          <p:cNvSpPr>
            <a:spLocks noGrp="1"/>
          </p:cNvSpPr>
          <p:nvPr>
            <p:ph type="body" sz="half" idx="2"/>
          </p:nvPr>
        </p:nvSpPr>
        <p:spPr>
          <a:xfrm>
            <a:off x="840318" y="2160000"/>
            <a:ext cx="4415999" cy="4094000"/>
          </a:xfrm>
        </p:spPr>
        <p:txBody>
          <a:bodyPr lIns="0" tIns="144000" rIns="0" bIns="0">
            <a:noAutofit/>
          </a:bodyPr>
          <a:lstStyle>
            <a:lvl1pPr marL="0" indent="0">
              <a:buNone/>
              <a:defRPr sz="1600" b="0" i="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Klicka här för att ändra format på bakgrundstexten</a:t>
            </a:r>
          </a:p>
        </p:txBody>
      </p:sp>
    </p:spTree>
    <p:extLst>
      <p:ext uri="{BB962C8B-B14F-4D97-AF65-F5344CB8AC3E}">
        <p14:creationId xmlns:p14="http://schemas.microsoft.com/office/powerpoint/2010/main" val="4769372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1_Tom (bakgrund)">
    <p:bg>
      <p:bgPr>
        <a:solidFill>
          <a:srgbClr val="D6D3C4">
            <a:alpha val="50196"/>
          </a:srgbClr>
        </a:solidFill>
        <a:effectLst/>
      </p:bgPr>
    </p:bg>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70DF10F1-ED07-C435-AEAB-C648B78DA7FF}"/>
              </a:ext>
            </a:extLst>
          </p:cNvPr>
          <p:cNvPicPr>
            <a:picLocks noChangeAspect="1"/>
          </p:cNvPicPr>
          <p:nvPr userDrawn="1"/>
        </p:nvPicPr>
        <p:blipFill>
          <a:blip r:embed="rId2"/>
          <a:stretch>
            <a:fillRect/>
          </a:stretch>
        </p:blipFill>
        <p:spPr>
          <a:xfrm>
            <a:off x="10824000" y="5490000"/>
            <a:ext cx="912000" cy="912000"/>
          </a:xfrm>
          <a:prstGeom prst="rect">
            <a:avLst/>
          </a:prstGeom>
        </p:spPr>
      </p:pic>
    </p:spTree>
    <p:extLst>
      <p:ext uri="{BB962C8B-B14F-4D97-AF65-F5344CB8AC3E}">
        <p14:creationId xmlns:p14="http://schemas.microsoft.com/office/powerpoint/2010/main" val="397868456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255600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theme" Target="../theme/theme6.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theme" Target="../theme/theme7.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slideLayout" Target="../slideLayouts/slideLayout97.xml"/><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slideLayout" Target="../slideLayouts/slideLayout96.xml"/><Relationship Id="rId17" Type="http://schemas.openxmlformats.org/officeDocument/2006/relationships/theme" Target="../theme/theme8.xml"/><Relationship Id="rId2" Type="http://schemas.openxmlformats.org/officeDocument/2006/relationships/slideLayout" Target="../slideLayouts/slideLayout86.xml"/><Relationship Id="rId16" Type="http://schemas.openxmlformats.org/officeDocument/2006/relationships/slideLayout" Target="../slideLayouts/slideLayout100.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5" Type="http://schemas.openxmlformats.org/officeDocument/2006/relationships/slideLayout" Target="../slideLayouts/slideLayout99.xml"/><Relationship Id="rId10" Type="http://schemas.openxmlformats.org/officeDocument/2006/relationships/slideLayout" Target="../slideLayouts/slideLayout94.xml"/><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slideLayout" Target="../slideLayouts/slideLayout98.xml"/></Relationships>
</file>

<file path=ppt/slideMasters/_rels/slideMaster9.xml.rels><?xml version="1.0" encoding="UTF-8" standalone="yes"?>
<Relationships xmlns="http://schemas.openxmlformats.org/package/2006/relationships"><Relationship Id="rId13" Type="http://schemas.openxmlformats.org/officeDocument/2006/relationships/slideLayout" Target="../slideLayouts/slideLayout113.xml"/><Relationship Id="rId18" Type="http://schemas.openxmlformats.org/officeDocument/2006/relationships/slideLayout" Target="../slideLayouts/slideLayout118.xml"/><Relationship Id="rId26" Type="http://schemas.openxmlformats.org/officeDocument/2006/relationships/slideLayout" Target="../slideLayouts/slideLayout126.xml"/><Relationship Id="rId39" Type="http://schemas.openxmlformats.org/officeDocument/2006/relationships/slideLayout" Target="../slideLayouts/slideLayout139.xml"/><Relationship Id="rId21" Type="http://schemas.openxmlformats.org/officeDocument/2006/relationships/slideLayout" Target="../slideLayouts/slideLayout121.xml"/><Relationship Id="rId34" Type="http://schemas.openxmlformats.org/officeDocument/2006/relationships/slideLayout" Target="../slideLayouts/slideLayout134.xml"/><Relationship Id="rId42" Type="http://schemas.openxmlformats.org/officeDocument/2006/relationships/slideLayout" Target="../slideLayouts/slideLayout142.xml"/><Relationship Id="rId47" Type="http://schemas.openxmlformats.org/officeDocument/2006/relationships/slideLayout" Target="../slideLayouts/slideLayout147.xml"/><Relationship Id="rId50" Type="http://schemas.openxmlformats.org/officeDocument/2006/relationships/slideLayout" Target="../slideLayouts/slideLayout150.xml"/><Relationship Id="rId55" Type="http://schemas.openxmlformats.org/officeDocument/2006/relationships/slideLayout" Target="../slideLayouts/slideLayout155.xml"/><Relationship Id="rId7" Type="http://schemas.openxmlformats.org/officeDocument/2006/relationships/slideLayout" Target="../slideLayouts/slideLayout107.xml"/><Relationship Id="rId2" Type="http://schemas.openxmlformats.org/officeDocument/2006/relationships/slideLayout" Target="../slideLayouts/slideLayout102.xml"/><Relationship Id="rId16" Type="http://schemas.openxmlformats.org/officeDocument/2006/relationships/slideLayout" Target="../slideLayouts/slideLayout116.xml"/><Relationship Id="rId29" Type="http://schemas.openxmlformats.org/officeDocument/2006/relationships/slideLayout" Target="../slideLayouts/slideLayout129.xml"/><Relationship Id="rId11" Type="http://schemas.openxmlformats.org/officeDocument/2006/relationships/slideLayout" Target="../slideLayouts/slideLayout111.xml"/><Relationship Id="rId24" Type="http://schemas.openxmlformats.org/officeDocument/2006/relationships/slideLayout" Target="../slideLayouts/slideLayout124.xml"/><Relationship Id="rId32" Type="http://schemas.openxmlformats.org/officeDocument/2006/relationships/slideLayout" Target="../slideLayouts/slideLayout132.xml"/><Relationship Id="rId37" Type="http://schemas.openxmlformats.org/officeDocument/2006/relationships/slideLayout" Target="../slideLayouts/slideLayout137.xml"/><Relationship Id="rId40" Type="http://schemas.openxmlformats.org/officeDocument/2006/relationships/slideLayout" Target="../slideLayouts/slideLayout140.xml"/><Relationship Id="rId45" Type="http://schemas.openxmlformats.org/officeDocument/2006/relationships/slideLayout" Target="../slideLayouts/slideLayout145.xml"/><Relationship Id="rId53" Type="http://schemas.openxmlformats.org/officeDocument/2006/relationships/slideLayout" Target="../slideLayouts/slideLayout153.xml"/><Relationship Id="rId58" Type="http://schemas.openxmlformats.org/officeDocument/2006/relationships/slideLayout" Target="../slideLayouts/slideLayout158.xml"/><Relationship Id="rId5" Type="http://schemas.openxmlformats.org/officeDocument/2006/relationships/slideLayout" Target="../slideLayouts/slideLayout105.xml"/><Relationship Id="rId19" Type="http://schemas.openxmlformats.org/officeDocument/2006/relationships/slideLayout" Target="../slideLayouts/slideLayout119.xml"/><Relationship Id="rId4" Type="http://schemas.openxmlformats.org/officeDocument/2006/relationships/slideLayout" Target="../slideLayouts/slideLayout104.xml"/><Relationship Id="rId9" Type="http://schemas.openxmlformats.org/officeDocument/2006/relationships/slideLayout" Target="../slideLayouts/slideLayout109.xml"/><Relationship Id="rId14" Type="http://schemas.openxmlformats.org/officeDocument/2006/relationships/slideLayout" Target="../slideLayouts/slideLayout114.xml"/><Relationship Id="rId22" Type="http://schemas.openxmlformats.org/officeDocument/2006/relationships/slideLayout" Target="../slideLayouts/slideLayout122.xml"/><Relationship Id="rId27" Type="http://schemas.openxmlformats.org/officeDocument/2006/relationships/slideLayout" Target="../slideLayouts/slideLayout127.xml"/><Relationship Id="rId30" Type="http://schemas.openxmlformats.org/officeDocument/2006/relationships/slideLayout" Target="../slideLayouts/slideLayout130.xml"/><Relationship Id="rId35" Type="http://schemas.openxmlformats.org/officeDocument/2006/relationships/slideLayout" Target="../slideLayouts/slideLayout135.xml"/><Relationship Id="rId43" Type="http://schemas.openxmlformats.org/officeDocument/2006/relationships/slideLayout" Target="../slideLayouts/slideLayout143.xml"/><Relationship Id="rId48" Type="http://schemas.openxmlformats.org/officeDocument/2006/relationships/slideLayout" Target="../slideLayouts/slideLayout148.xml"/><Relationship Id="rId56" Type="http://schemas.openxmlformats.org/officeDocument/2006/relationships/slideLayout" Target="../slideLayouts/slideLayout156.xml"/><Relationship Id="rId8" Type="http://schemas.openxmlformats.org/officeDocument/2006/relationships/slideLayout" Target="../slideLayouts/slideLayout108.xml"/><Relationship Id="rId51" Type="http://schemas.openxmlformats.org/officeDocument/2006/relationships/slideLayout" Target="../slideLayouts/slideLayout151.xml"/><Relationship Id="rId3" Type="http://schemas.openxmlformats.org/officeDocument/2006/relationships/slideLayout" Target="../slideLayouts/slideLayout103.xml"/><Relationship Id="rId12" Type="http://schemas.openxmlformats.org/officeDocument/2006/relationships/slideLayout" Target="../slideLayouts/slideLayout112.xml"/><Relationship Id="rId17" Type="http://schemas.openxmlformats.org/officeDocument/2006/relationships/slideLayout" Target="../slideLayouts/slideLayout117.xml"/><Relationship Id="rId25" Type="http://schemas.openxmlformats.org/officeDocument/2006/relationships/slideLayout" Target="../slideLayouts/slideLayout125.xml"/><Relationship Id="rId33" Type="http://schemas.openxmlformats.org/officeDocument/2006/relationships/slideLayout" Target="../slideLayouts/slideLayout133.xml"/><Relationship Id="rId38" Type="http://schemas.openxmlformats.org/officeDocument/2006/relationships/slideLayout" Target="../slideLayouts/slideLayout138.xml"/><Relationship Id="rId46" Type="http://schemas.openxmlformats.org/officeDocument/2006/relationships/slideLayout" Target="../slideLayouts/slideLayout146.xml"/><Relationship Id="rId59" Type="http://schemas.openxmlformats.org/officeDocument/2006/relationships/theme" Target="../theme/theme9.xml"/><Relationship Id="rId20" Type="http://schemas.openxmlformats.org/officeDocument/2006/relationships/slideLayout" Target="../slideLayouts/slideLayout120.xml"/><Relationship Id="rId41" Type="http://schemas.openxmlformats.org/officeDocument/2006/relationships/slideLayout" Target="../slideLayouts/slideLayout141.xml"/><Relationship Id="rId54" Type="http://schemas.openxmlformats.org/officeDocument/2006/relationships/slideLayout" Target="../slideLayouts/slideLayout154.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15" Type="http://schemas.openxmlformats.org/officeDocument/2006/relationships/slideLayout" Target="../slideLayouts/slideLayout115.xml"/><Relationship Id="rId23" Type="http://schemas.openxmlformats.org/officeDocument/2006/relationships/slideLayout" Target="../slideLayouts/slideLayout123.xml"/><Relationship Id="rId28" Type="http://schemas.openxmlformats.org/officeDocument/2006/relationships/slideLayout" Target="../slideLayouts/slideLayout128.xml"/><Relationship Id="rId36" Type="http://schemas.openxmlformats.org/officeDocument/2006/relationships/slideLayout" Target="../slideLayouts/slideLayout136.xml"/><Relationship Id="rId49" Type="http://schemas.openxmlformats.org/officeDocument/2006/relationships/slideLayout" Target="../slideLayouts/slideLayout149.xml"/><Relationship Id="rId57" Type="http://schemas.openxmlformats.org/officeDocument/2006/relationships/slideLayout" Target="../slideLayouts/slideLayout157.xml"/><Relationship Id="rId10" Type="http://schemas.openxmlformats.org/officeDocument/2006/relationships/slideLayout" Target="../slideLayouts/slideLayout110.xml"/><Relationship Id="rId31" Type="http://schemas.openxmlformats.org/officeDocument/2006/relationships/slideLayout" Target="../slideLayouts/slideLayout131.xml"/><Relationship Id="rId44" Type="http://schemas.openxmlformats.org/officeDocument/2006/relationships/slideLayout" Target="../slideLayouts/slideLayout144.xml"/><Relationship Id="rId52" Type="http://schemas.openxmlformats.org/officeDocument/2006/relationships/slideLayout" Target="../slideLayouts/slideLayout15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463358489"/>
      </p:ext>
    </p:extLst>
  </p:cSld>
  <p:clrMap bg1="lt1" tx1="dk1" bg2="lt2" tx2="dk2" accent1="accent1" accent2="accent2" accent3="accent3" accent4="accent4" accent5="accent5" accent6="accent6" hlink="hlink" folHlink="folHlink"/>
  <p:sldLayoutIdLst>
    <p:sldLayoutId id="2147484169" r:id="rId1"/>
    <p:sldLayoutId id="2147484170" r:id="rId2"/>
    <p:sldLayoutId id="2147484171" r:id="rId3"/>
    <p:sldLayoutId id="2147484172" r:id="rId4"/>
    <p:sldLayoutId id="2147484173" r:id="rId5"/>
    <p:sldLayoutId id="2147484174" r:id="rId6"/>
    <p:sldLayoutId id="2147484175" r:id="rId7"/>
    <p:sldLayoutId id="2147484176" r:id="rId8"/>
    <p:sldLayoutId id="2147484177" r:id="rId9"/>
    <p:sldLayoutId id="2147484178" r:id="rId10"/>
    <p:sldLayoutId id="2147484179" r:id="rId11"/>
    <p:sldLayoutId id="2147484180"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927536830"/>
      </p:ext>
    </p:extLst>
  </p:cSld>
  <p:clrMap bg1="lt1" tx1="dk1" bg2="lt2" tx2="dk2" accent1="accent1" accent2="accent2" accent3="accent3" accent4="accent4" accent5="accent5" accent6="accent6" hlink="hlink" folHlink="folHlink"/>
  <p:sldLayoutIdLst>
    <p:sldLayoutId id="2147484234" r:id="rId1"/>
    <p:sldLayoutId id="2147484235" r:id="rId2"/>
    <p:sldLayoutId id="2147484236" r:id="rId3"/>
    <p:sldLayoutId id="2147484237" r:id="rId4"/>
    <p:sldLayoutId id="2147484238" r:id="rId5"/>
    <p:sldLayoutId id="2147484239" r:id="rId6"/>
    <p:sldLayoutId id="2147484240" r:id="rId7"/>
    <p:sldLayoutId id="2147484241" r:id="rId8"/>
    <p:sldLayoutId id="2147484242" r:id="rId9"/>
    <p:sldLayoutId id="2147484243" r:id="rId10"/>
    <p:sldLayoutId id="2147484244" r:id="rId11"/>
    <p:sldLayoutId id="2147484245"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012709071"/>
      </p:ext>
    </p:extLst>
  </p:cSld>
  <p:clrMap bg1="lt1" tx1="dk1" bg2="lt2" tx2="dk2" accent1="accent1" accent2="accent2" accent3="accent3" accent4="accent4" accent5="accent5" accent6="accent6" hlink="hlink" folHlink="folHlink"/>
  <p:sldLayoutIdLst>
    <p:sldLayoutId id="2147484249" r:id="rId1"/>
    <p:sldLayoutId id="2147484250" r:id="rId2"/>
    <p:sldLayoutId id="2147484251" r:id="rId3"/>
    <p:sldLayoutId id="2147484252" r:id="rId4"/>
    <p:sldLayoutId id="2147484253" r:id="rId5"/>
    <p:sldLayoutId id="2147484254" r:id="rId6"/>
    <p:sldLayoutId id="2147484255" r:id="rId7"/>
    <p:sldLayoutId id="2147484256" r:id="rId8"/>
    <p:sldLayoutId id="2147484257" r:id="rId9"/>
    <p:sldLayoutId id="2147484258" r:id="rId10"/>
    <p:sldLayoutId id="2147484259" r:id="rId11"/>
    <p:sldLayoutId id="2147484260"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03076574"/>
      </p:ext>
    </p:extLst>
  </p:cSld>
  <p:clrMap bg1="lt1" tx1="dk1" bg2="lt2" tx2="dk2" accent1="accent1" accent2="accent2" accent3="accent3" accent4="accent4" accent5="accent5" accent6="accent6" hlink="hlink" folHlink="folHlink"/>
  <p:sldLayoutIdLst>
    <p:sldLayoutId id="2147484262" r:id="rId1"/>
    <p:sldLayoutId id="2147484263" r:id="rId2"/>
    <p:sldLayoutId id="2147484264" r:id="rId3"/>
    <p:sldLayoutId id="2147484265" r:id="rId4"/>
    <p:sldLayoutId id="2147484266" r:id="rId5"/>
    <p:sldLayoutId id="2147484267" r:id="rId6"/>
    <p:sldLayoutId id="2147484268" r:id="rId7"/>
    <p:sldLayoutId id="2147484269" r:id="rId8"/>
    <p:sldLayoutId id="2147484270" r:id="rId9"/>
    <p:sldLayoutId id="2147484271" r:id="rId10"/>
    <p:sldLayoutId id="2147484272" r:id="rId11"/>
    <p:sldLayoutId id="2147484273"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540267955"/>
      </p:ext>
    </p:extLst>
  </p:cSld>
  <p:clrMap bg1="lt1" tx1="dk1" bg2="lt2" tx2="dk2" accent1="accent1" accent2="accent2" accent3="accent3" accent4="accent4" accent5="accent5" accent6="accent6" hlink="hlink" folHlink="folHlink"/>
  <p:sldLayoutIdLst>
    <p:sldLayoutId id="2147484275" r:id="rId1"/>
    <p:sldLayoutId id="2147484276" r:id="rId2"/>
    <p:sldLayoutId id="2147484277" r:id="rId3"/>
    <p:sldLayoutId id="2147484278" r:id="rId4"/>
    <p:sldLayoutId id="2147484279" r:id="rId5"/>
    <p:sldLayoutId id="2147484280" r:id="rId6"/>
    <p:sldLayoutId id="2147484281" r:id="rId7"/>
    <p:sldLayoutId id="2147484282" r:id="rId8"/>
    <p:sldLayoutId id="2147484283" r:id="rId9"/>
    <p:sldLayoutId id="2147484284" r:id="rId10"/>
    <p:sldLayoutId id="2147484285" r:id="rId11"/>
    <p:sldLayoutId id="2147484286"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520883518"/>
      </p:ext>
    </p:extLst>
  </p:cSld>
  <p:clrMap bg1="lt1" tx1="dk1" bg2="lt2" tx2="dk2" accent1="accent1" accent2="accent2" accent3="accent3" accent4="accent4" accent5="accent5" accent6="accent6" hlink="hlink" folHlink="folHlink"/>
  <p:sldLayoutIdLst>
    <p:sldLayoutId id="2147484288" r:id="rId1"/>
    <p:sldLayoutId id="2147484289" r:id="rId2"/>
    <p:sldLayoutId id="2147484290" r:id="rId3"/>
    <p:sldLayoutId id="2147484291" r:id="rId4"/>
    <p:sldLayoutId id="2147484292" r:id="rId5"/>
    <p:sldLayoutId id="2147484293" r:id="rId6"/>
    <p:sldLayoutId id="2147484294" r:id="rId7"/>
    <p:sldLayoutId id="2147484295" r:id="rId8"/>
    <p:sldLayoutId id="2147484296" r:id="rId9"/>
    <p:sldLayoutId id="2147484297" r:id="rId10"/>
    <p:sldLayoutId id="2147484298" r:id="rId11"/>
    <p:sldLayoutId id="2147484299"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059602267"/>
      </p:ext>
    </p:extLst>
  </p:cSld>
  <p:clrMap bg1="lt1" tx1="dk1" bg2="lt2" tx2="dk2" accent1="accent1" accent2="accent2" accent3="accent3" accent4="accent4" accent5="accent5" accent6="accent6" hlink="hlink" folHlink="folHlink"/>
  <p:sldLayoutIdLst>
    <p:sldLayoutId id="2147484301" r:id="rId1"/>
    <p:sldLayoutId id="2147484302" r:id="rId2"/>
    <p:sldLayoutId id="2147484303" r:id="rId3"/>
    <p:sldLayoutId id="2147484304" r:id="rId4"/>
    <p:sldLayoutId id="2147484305" r:id="rId5"/>
    <p:sldLayoutId id="2147484306" r:id="rId6"/>
    <p:sldLayoutId id="2147484307" r:id="rId7"/>
    <p:sldLayoutId id="2147484308" r:id="rId8"/>
    <p:sldLayoutId id="2147484309" r:id="rId9"/>
    <p:sldLayoutId id="2147484310" r:id="rId10"/>
    <p:sldLayoutId id="2147484311" r:id="rId11"/>
    <p:sldLayoutId id="2147484312"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9828168"/>
      </p:ext>
    </p:extLst>
  </p:cSld>
  <p:clrMap bg1="lt1" tx1="dk1" bg2="lt2" tx2="dk2" accent1="accent1" accent2="accent2" accent3="accent3" accent4="accent4" accent5="accent5" accent6="accent6" hlink="hlink" folHlink="folHlink"/>
  <p:sldLayoutIdLst>
    <p:sldLayoutId id="2147484314" r:id="rId1"/>
    <p:sldLayoutId id="2147484315" r:id="rId2"/>
    <p:sldLayoutId id="2147484316" r:id="rId3"/>
    <p:sldLayoutId id="2147484317" r:id="rId4"/>
    <p:sldLayoutId id="2147484318" r:id="rId5"/>
    <p:sldLayoutId id="2147484319" r:id="rId6"/>
    <p:sldLayoutId id="2147484320" r:id="rId7"/>
    <p:sldLayoutId id="2147484321" r:id="rId8"/>
    <p:sldLayoutId id="2147484322" r:id="rId9"/>
    <p:sldLayoutId id="2147484323" r:id="rId10"/>
    <p:sldLayoutId id="2147484324" r:id="rId11"/>
    <p:sldLayoutId id="2147484325" r:id="rId12"/>
    <p:sldLayoutId id="2147484326" r:id="rId13"/>
    <p:sldLayoutId id="2147484327" r:id="rId14"/>
    <p:sldLayoutId id="2147484328" r:id="rId15"/>
    <p:sldLayoutId id="2147484329" r:id="rId16"/>
  </p:sldLayoutIdLst>
  <p:hf sldNum="0" hdr="0" ftr="0" dt="0"/>
  <p:txStyles>
    <p:titleStyle>
      <a:lvl1pPr algn="l" defTabSz="609507" rtl="0" eaLnBrk="1" latinLnBrk="0" hangingPunct="1">
        <a:spcBef>
          <a:spcPct val="0"/>
        </a:spcBef>
        <a:buNone/>
        <a:defRPr sz="4800" b="1" kern="1200">
          <a:solidFill>
            <a:schemeClr val="tx1"/>
          </a:solidFill>
          <a:latin typeface="Arial"/>
          <a:ea typeface="+mj-ea"/>
          <a:cs typeface="Arial"/>
        </a:defRPr>
      </a:lvl1pPr>
    </p:titleStyle>
    <p:bodyStyle>
      <a:lvl1pPr marL="0" indent="0" algn="l" defTabSz="609507" rtl="0" eaLnBrk="1" latinLnBrk="0" hangingPunct="1">
        <a:spcBef>
          <a:spcPct val="20000"/>
        </a:spcBef>
        <a:buFont typeface="Arial"/>
        <a:buNone/>
        <a:defRPr sz="3200" b="1" kern="1200">
          <a:solidFill>
            <a:schemeClr val="tx1"/>
          </a:solidFill>
          <a:latin typeface="Arial"/>
          <a:ea typeface="+mn-ea"/>
          <a:cs typeface="Arial"/>
        </a:defRPr>
      </a:lvl1pPr>
      <a:lvl2pPr marL="990454" indent="-380944" algn="l" defTabSz="609507" rtl="0" eaLnBrk="1" latinLnBrk="0" hangingPunct="1">
        <a:spcBef>
          <a:spcPct val="20000"/>
        </a:spcBef>
        <a:buFont typeface="Arial"/>
        <a:buChar char="–"/>
        <a:defRPr sz="2667" kern="1200">
          <a:solidFill>
            <a:schemeClr val="tx1"/>
          </a:solidFill>
          <a:latin typeface="Arial"/>
          <a:ea typeface="+mn-ea"/>
          <a:cs typeface="Arial"/>
        </a:defRPr>
      </a:lvl2pPr>
      <a:lvl3pPr marL="1523773" indent="-304752" algn="l" defTabSz="609507" rtl="0" eaLnBrk="1" latinLnBrk="0" hangingPunct="1">
        <a:spcBef>
          <a:spcPct val="20000"/>
        </a:spcBef>
        <a:buFont typeface="Arial"/>
        <a:buChar char="•"/>
        <a:defRPr sz="2400" kern="1200">
          <a:solidFill>
            <a:schemeClr val="tx1"/>
          </a:solidFill>
          <a:latin typeface="Arial"/>
          <a:ea typeface="+mn-ea"/>
          <a:cs typeface="Arial"/>
        </a:defRPr>
      </a:lvl3pPr>
      <a:lvl4pPr marL="2133280" indent="-304752" algn="l" defTabSz="609507" rtl="0" eaLnBrk="1" latinLnBrk="0" hangingPunct="1">
        <a:spcBef>
          <a:spcPct val="20000"/>
        </a:spcBef>
        <a:buFont typeface="Arial"/>
        <a:buChar char="–"/>
        <a:defRPr sz="2133" kern="1200">
          <a:solidFill>
            <a:schemeClr val="tx1"/>
          </a:solidFill>
          <a:latin typeface="Arial"/>
          <a:ea typeface="+mn-ea"/>
          <a:cs typeface="Arial"/>
        </a:defRPr>
      </a:lvl4pPr>
      <a:lvl5pPr marL="2742790" indent="-304752" algn="l" defTabSz="609507" rtl="0" eaLnBrk="1" latinLnBrk="0" hangingPunct="1">
        <a:spcBef>
          <a:spcPct val="20000"/>
        </a:spcBef>
        <a:buFont typeface="Arial"/>
        <a:buChar char="»"/>
        <a:defRPr sz="2133" kern="1200">
          <a:solidFill>
            <a:schemeClr val="tx1"/>
          </a:solidFill>
          <a:latin typeface="Arial"/>
          <a:ea typeface="+mn-ea"/>
          <a:cs typeface="Arial"/>
        </a:defRPr>
      </a:lvl5pPr>
      <a:lvl6pPr marL="3352296" indent="-304752" algn="l" defTabSz="609507" rtl="0" eaLnBrk="1" latinLnBrk="0" hangingPunct="1">
        <a:spcBef>
          <a:spcPct val="20000"/>
        </a:spcBef>
        <a:buFont typeface="Arial"/>
        <a:buChar char="•"/>
        <a:defRPr sz="2667" kern="1200">
          <a:solidFill>
            <a:schemeClr val="tx1"/>
          </a:solidFill>
          <a:latin typeface="+mn-lt"/>
          <a:ea typeface="+mn-ea"/>
          <a:cs typeface="+mn-cs"/>
        </a:defRPr>
      </a:lvl6pPr>
      <a:lvl7pPr marL="3961808" indent="-304752" algn="l" defTabSz="609507" rtl="0" eaLnBrk="1" latinLnBrk="0" hangingPunct="1">
        <a:spcBef>
          <a:spcPct val="20000"/>
        </a:spcBef>
        <a:buFont typeface="Arial"/>
        <a:buChar char="•"/>
        <a:defRPr sz="2667" kern="1200">
          <a:solidFill>
            <a:schemeClr val="tx1"/>
          </a:solidFill>
          <a:latin typeface="+mn-lt"/>
          <a:ea typeface="+mn-ea"/>
          <a:cs typeface="+mn-cs"/>
        </a:defRPr>
      </a:lvl7pPr>
      <a:lvl8pPr marL="4571316" indent="-304752" algn="l" defTabSz="609507" rtl="0" eaLnBrk="1" latinLnBrk="0" hangingPunct="1">
        <a:spcBef>
          <a:spcPct val="20000"/>
        </a:spcBef>
        <a:buFont typeface="Arial"/>
        <a:buChar char="•"/>
        <a:defRPr sz="2667" kern="1200">
          <a:solidFill>
            <a:schemeClr val="tx1"/>
          </a:solidFill>
          <a:latin typeface="+mn-lt"/>
          <a:ea typeface="+mn-ea"/>
          <a:cs typeface="+mn-cs"/>
        </a:defRPr>
      </a:lvl8pPr>
      <a:lvl9pPr marL="5180824" indent="-304752" algn="l" defTabSz="609507"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07" rtl="0" eaLnBrk="1" latinLnBrk="0" hangingPunct="1">
        <a:defRPr sz="2400" kern="1200">
          <a:solidFill>
            <a:schemeClr val="tx1"/>
          </a:solidFill>
          <a:latin typeface="+mn-lt"/>
          <a:ea typeface="+mn-ea"/>
          <a:cs typeface="+mn-cs"/>
        </a:defRPr>
      </a:lvl1pPr>
      <a:lvl2pPr marL="609507" algn="l" defTabSz="609507" rtl="0" eaLnBrk="1" latinLnBrk="0" hangingPunct="1">
        <a:defRPr sz="2400" kern="1200">
          <a:solidFill>
            <a:schemeClr val="tx1"/>
          </a:solidFill>
          <a:latin typeface="+mn-lt"/>
          <a:ea typeface="+mn-ea"/>
          <a:cs typeface="+mn-cs"/>
        </a:defRPr>
      </a:lvl2pPr>
      <a:lvl3pPr marL="1219020" algn="l" defTabSz="609507" rtl="0" eaLnBrk="1" latinLnBrk="0" hangingPunct="1">
        <a:defRPr sz="2400" kern="1200">
          <a:solidFill>
            <a:schemeClr val="tx1"/>
          </a:solidFill>
          <a:latin typeface="+mn-lt"/>
          <a:ea typeface="+mn-ea"/>
          <a:cs typeface="+mn-cs"/>
        </a:defRPr>
      </a:lvl3pPr>
      <a:lvl4pPr marL="1828528" algn="l" defTabSz="609507" rtl="0" eaLnBrk="1" latinLnBrk="0" hangingPunct="1">
        <a:defRPr sz="2400" kern="1200">
          <a:solidFill>
            <a:schemeClr val="tx1"/>
          </a:solidFill>
          <a:latin typeface="+mn-lt"/>
          <a:ea typeface="+mn-ea"/>
          <a:cs typeface="+mn-cs"/>
        </a:defRPr>
      </a:lvl4pPr>
      <a:lvl5pPr marL="2438038" algn="l" defTabSz="609507" rtl="0" eaLnBrk="1" latinLnBrk="0" hangingPunct="1">
        <a:defRPr sz="2400" kern="1200">
          <a:solidFill>
            <a:schemeClr val="tx1"/>
          </a:solidFill>
          <a:latin typeface="+mn-lt"/>
          <a:ea typeface="+mn-ea"/>
          <a:cs typeface="+mn-cs"/>
        </a:defRPr>
      </a:lvl5pPr>
      <a:lvl6pPr marL="3047544" algn="l" defTabSz="609507" rtl="0" eaLnBrk="1" latinLnBrk="0" hangingPunct="1">
        <a:defRPr sz="2400" kern="1200">
          <a:solidFill>
            <a:schemeClr val="tx1"/>
          </a:solidFill>
          <a:latin typeface="+mn-lt"/>
          <a:ea typeface="+mn-ea"/>
          <a:cs typeface="+mn-cs"/>
        </a:defRPr>
      </a:lvl6pPr>
      <a:lvl7pPr marL="3657051" algn="l" defTabSz="609507" rtl="0" eaLnBrk="1" latinLnBrk="0" hangingPunct="1">
        <a:defRPr sz="2400" kern="1200">
          <a:solidFill>
            <a:schemeClr val="tx1"/>
          </a:solidFill>
          <a:latin typeface="+mn-lt"/>
          <a:ea typeface="+mn-ea"/>
          <a:cs typeface="+mn-cs"/>
        </a:defRPr>
      </a:lvl7pPr>
      <a:lvl8pPr marL="4266560" algn="l" defTabSz="609507" rtl="0" eaLnBrk="1" latinLnBrk="0" hangingPunct="1">
        <a:defRPr sz="2400" kern="1200">
          <a:solidFill>
            <a:schemeClr val="tx1"/>
          </a:solidFill>
          <a:latin typeface="+mn-lt"/>
          <a:ea typeface="+mn-ea"/>
          <a:cs typeface="+mn-cs"/>
        </a:defRPr>
      </a:lvl8pPr>
      <a:lvl9pPr marL="4876069" algn="l" defTabSz="609507"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058286960"/>
      </p:ext>
    </p:extLst>
  </p:cSld>
  <p:clrMap bg1="lt1" tx1="dk1" bg2="lt2" tx2="dk2" accent1="accent1" accent2="accent2" accent3="accent3" accent4="accent4" accent5="accent5" accent6="accent6" hlink="hlink" folHlink="folHlink"/>
  <p:sldLayoutIdLst>
    <p:sldLayoutId id="2147484334" r:id="rId1"/>
    <p:sldLayoutId id="2147484335" r:id="rId2"/>
    <p:sldLayoutId id="2147484336" r:id="rId3"/>
    <p:sldLayoutId id="2147484337" r:id="rId4"/>
    <p:sldLayoutId id="2147484338" r:id="rId5"/>
    <p:sldLayoutId id="2147484339" r:id="rId6"/>
    <p:sldLayoutId id="2147484340" r:id="rId7"/>
    <p:sldLayoutId id="2147484341" r:id="rId8"/>
    <p:sldLayoutId id="2147484342" r:id="rId9"/>
    <p:sldLayoutId id="2147484343" r:id="rId10"/>
    <p:sldLayoutId id="2147484344" r:id="rId11"/>
    <p:sldLayoutId id="2147484345" r:id="rId12"/>
    <p:sldLayoutId id="2147484346" r:id="rId13"/>
    <p:sldLayoutId id="2147484347" r:id="rId14"/>
    <p:sldLayoutId id="2147484348" r:id="rId15"/>
    <p:sldLayoutId id="2147484349" r:id="rId16"/>
    <p:sldLayoutId id="2147484350" r:id="rId17"/>
    <p:sldLayoutId id="2147484351" r:id="rId18"/>
    <p:sldLayoutId id="2147484352" r:id="rId19"/>
    <p:sldLayoutId id="2147484353" r:id="rId20"/>
    <p:sldLayoutId id="2147484354" r:id="rId21"/>
    <p:sldLayoutId id="2147484355" r:id="rId22"/>
    <p:sldLayoutId id="2147484356" r:id="rId23"/>
    <p:sldLayoutId id="2147484357" r:id="rId24"/>
    <p:sldLayoutId id="2147484358" r:id="rId25"/>
    <p:sldLayoutId id="2147484359" r:id="rId26"/>
    <p:sldLayoutId id="2147484360" r:id="rId27"/>
    <p:sldLayoutId id="2147484361" r:id="rId28"/>
    <p:sldLayoutId id="2147484362" r:id="rId29"/>
    <p:sldLayoutId id="2147484363" r:id="rId30"/>
    <p:sldLayoutId id="2147484364" r:id="rId31"/>
    <p:sldLayoutId id="2147484365" r:id="rId32"/>
    <p:sldLayoutId id="2147484366" r:id="rId33"/>
    <p:sldLayoutId id="2147484367" r:id="rId34"/>
    <p:sldLayoutId id="2147484368" r:id="rId35"/>
    <p:sldLayoutId id="2147484369" r:id="rId36"/>
    <p:sldLayoutId id="2147484370" r:id="rId37"/>
    <p:sldLayoutId id="2147484371" r:id="rId38"/>
    <p:sldLayoutId id="2147484372" r:id="rId39"/>
    <p:sldLayoutId id="2147484373" r:id="rId40"/>
    <p:sldLayoutId id="2147484374" r:id="rId41"/>
    <p:sldLayoutId id="2147484375" r:id="rId42"/>
    <p:sldLayoutId id="2147484376" r:id="rId43"/>
    <p:sldLayoutId id="2147484377" r:id="rId44"/>
    <p:sldLayoutId id="2147484378" r:id="rId45"/>
    <p:sldLayoutId id="2147484379" r:id="rId46"/>
    <p:sldLayoutId id="2147484380" r:id="rId47"/>
    <p:sldLayoutId id="2147484381" r:id="rId48"/>
    <p:sldLayoutId id="2147484382" r:id="rId49"/>
    <p:sldLayoutId id="2147484383" r:id="rId50"/>
    <p:sldLayoutId id="2147484384" r:id="rId51"/>
    <p:sldLayoutId id="2147484385" r:id="rId52"/>
    <p:sldLayoutId id="2147484386" r:id="rId53"/>
    <p:sldLayoutId id="2147484387" r:id="rId54"/>
    <p:sldLayoutId id="2147484388" r:id="rId55"/>
    <p:sldLayoutId id="2147484389" r:id="rId56"/>
    <p:sldLayoutId id="2147484390" r:id="rId57"/>
    <p:sldLayoutId id="2147484391" r:id="rId58"/>
  </p:sldLayoutIdLst>
  <p:txStyles>
    <p:titleStyle>
      <a:lvl1pPr algn="l" defTabSz="1219170" rtl="0" eaLnBrk="1" latinLnBrk="0" hangingPunct="1">
        <a:lnSpc>
          <a:spcPct val="90000"/>
        </a:lnSpc>
        <a:spcBef>
          <a:spcPct val="0"/>
        </a:spcBef>
        <a:buNone/>
        <a:defRPr sz="5867" b="1" i="0"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20.png"/><Relationship Id="rId7"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49.xml"/><Relationship Id="rId6" Type="http://schemas.openxmlformats.org/officeDocument/2006/relationships/image" Target="../media/image22.png"/><Relationship Id="rId5" Type="http://schemas.microsoft.com/office/2007/relationships/hdphoto" Target="../media/hdphoto1.wdp"/><Relationship Id="rId4" Type="http://schemas.openxmlformats.org/officeDocument/2006/relationships/image" Target="../media/image21.png"/></Relationships>
</file>

<file path=ppt/slides/_rels/slide2.xml.rels><?xml version="1.0" encoding="UTF-8" standalone="yes"?>
<Relationships xmlns="http://schemas.openxmlformats.org/package/2006/relationships"><Relationship Id="rId3" Type="http://schemas.openxmlformats.org/officeDocument/2006/relationships/hyperlink" Target="https://intranat.helsingborg.se/styrning-och-ekonomi/verksamhetsstyrning/" TargetMode="External"/><Relationship Id="rId2" Type="http://schemas.openxmlformats.org/officeDocument/2006/relationships/notesSlide" Target="../notesSlides/notesSlide2.xml"/><Relationship Id="rId1" Type="http://schemas.openxmlformats.org/officeDocument/2006/relationships/slideLayout" Target="../slideLayouts/slideLayout53.xml"/></Relationships>
</file>

<file path=ppt/slides/_rels/slide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5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3.xml"/></Relationships>
</file>

<file path=ppt/slides/_rels/slide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54.xml"/></Relationships>
</file>

<file path=ppt/slides/_rels/slide6.xml.rels><?xml version="1.0" encoding="UTF-8" standalone="yes"?>
<Relationships xmlns="http://schemas.openxmlformats.org/package/2006/relationships"><Relationship Id="rId2" Type="http://schemas.openxmlformats.org/officeDocument/2006/relationships/hyperlink" Target="https://intranat.helsingborg.se/styrning-och-ekonomi/kontakt/" TargetMode="External"/><Relationship Id="rId1" Type="http://schemas.openxmlformats.org/officeDocument/2006/relationships/slideLayout" Target="../slideLayouts/slideLayout53.xml"/></Relationships>
</file>

<file path=ppt/slides/_rels/slide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54.xml"/></Relationships>
</file>

<file path=ppt/slides/_rels/slide8.xml.rels><?xml version="1.0" encoding="UTF-8" standalone="yes"?>
<Relationships xmlns="http://schemas.openxmlformats.org/package/2006/relationships"><Relationship Id="rId3" Type="http://schemas.openxmlformats.org/officeDocument/2006/relationships/hyperlink" Target="https://intranat.helsingborg.se/wp-content/uploads/2023/06/formulera-uppdrag-for-verksamheten.pptx" TargetMode="External"/><Relationship Id="rId2" Type="http://schemas.openxmlformats.org/officeDocument/2006/relationships/notesSlide" Target="../notesSlides/notesSlide5.xml"/><Relationship Id="rId1" Type="http://schemas.openxmlformats.org/officeDocument/2006/relationships/slideLayout" Target="../slideLayouts/slideLayout5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3.xml"/></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3.png"/><Relationship Id="rId1" Type="http://schemas.openxmlformats.org/officeDocument/2006/relationships/slideLayout" Target="../slideLayouts/slideLayout54.xml"/></Relationships>
</file>

<file path=ppt/slides/_rels/slide11.xml.rels><?xml version="1.0" encoding="UTF-8" standalone="yes"?>
<Relationships xmlns="http://schemas.openxmlformats.org/package/2006/relationships"><Relationship Id="rId3" Type="http://schemas.openxmlformats.org/officeDocument/2006/relationships/hyperlink" Target="https://view.officeapps.live.com/op/view.aspx?src=https%3A%2F%2Fintranat.helsingborg.se%2Fwp-content%2Fuploads%2F2024%2F10%2Fwordmall-for-nulageskoll.docx&amp;wdOrigin=BROWSELINK" TargetMode="External"/><Relationship Id="rId2" Type="http://schemas.openxmlformats.org/officeDocument/2006/relationships/hyperlink" Target="https://view.officeapps.live.com/op/view.aspx?src=https%3A%2F%2Fintranat.helsingborg.se%2Fwp-content%2Fuploads%2F2024%2F10%2Fstodfragor-for-nulageskoll.pptx&amp;wdOrigin=BROWSELINK" TargetMode="External"/><Relationship Id="rId1" Type="http://schemas.openxmlformats.org/officeDocument/2006/relationships/slideLayout" Target="../slideLayouts/slideLayout53.xml"/></Relationships>
</file>

<file path=ppt/slides/_rels/slide1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54.xml"/></Relationships>
</file>

<file path=ppt/slides/_rels/slide13.xml.rels><?xml version="1.0" encoding="UTF-8" standalone="yes"?>
<Relationships xmlns="http://schemas.openxmlformats.org/package/2006/relationships"><Relationship Id="rId2" Type="http://schemas.openxmlformats.org/officeDocument/2006/relationships/hyperlink" Target="https://intranat.helsingborg.se/wp-content/uploads/2023/06/stod-att-ta-fram-en-engagerande-malbild.pptx" TargetMode="External"/><Relationship Id="rId1" Type="http://schemas.openxmlformats.org/officeDocument/2006/relationships/slideLayout" Target="../slideLayouts/slideLayout53.xml"/></Relationships>
</file>

<file path=ppt/slides/_rels/slide14.xml.rels><?xml version="1.0" encoding="UTF-8" standalone="yes"?>
<Relationships xmlns="http://schemas.openxmlformats.org/package/2006/relationships"><Relationship Id="rId3" Type="http://schemas.openxmlformats.org/officeDocument/2006/relationships/hyperlink" Target="https://intranat.helsingborg.se/wp-content/uploads/2023/06/ovningar-for-att-prioritera-i-arbetet.pptx" TargetMode="External"/><Relationship Id="rId2" Type="http://schemas.openxmlformats.org/officeDocument/2006/relationships/notesSlide" Target="../notesSlides/notesSlide7.xml"/><Relationship Id="rId1" Type="http://schemas.openxmlformats.org/officeDocument/2006/relationships/slideLayout" Target="../slideLayouts/slideLayout53.xml"/><Relationship Id="rId4" Type="http://schemas.openxmlformats.org/officeDocument/2006/relationships/hyperlink" Target="https://intranat.helsingborg.se/wp-content/uploads/2018/09/malbroschyr.pdf" TargetMode="External"/></Relationships>
</file>

<file path=ppt/slides/_rels/slide1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hyperlink" Target="https://helsingborgsstad.sharepoint.com/sites/Verksamhetsplaner" TargetMode="External"/><Relationship Id="rId7" Type="http://schemas.openxmlformats.org/officeDocument/2006/relationships/image" Target="../media/image30.png"/><Relationship Id="rId2" Type="http://schemas.openxmlformats.org/officeDocument/2006/relationships/image" Target="../media/image28.png"/><Relationship Id="rId1" Type="http://schemas.openxmlformats.org/officeDocument/2006/relationships/slideLayout" Target="../slideLayouts/slideLayout56.xml"/><Relationship Id="rId6" Type="http://schemas.openxmlformats.org/officeDocument/2006/relationships/image" Target="../media/image29.png"/><Relationship Id="rId11" Type="http://schemas.microsoft.com/office/2007/relationships/hdphoto" Target="../media/hdphoto4.wdp"/><Relationship Id="rId5" Type="http://schemas.openxmlformats.org/officeDocument/2006/relationships/hyperlink" Target="https://intranat.helsingborg.se/sff/styrning/" TargetMode="External"/><Relationship Id="rId10" Type="http://schemas.openxmlformats.org/officeDocument/2006/relationships/image" Target="../media/image31.png"/><Relationship Id="rId4" Type="http://schemas.openxmlformats.org/officeDocument/2006/relationships/hyperlink" Target="https://helsingborg.app.stratsys.com/Start.mvc" TargetMode="External"/><Relationship Id="rId9"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45D539B9-58D0-D765-440F-3815D446BC71}"/>
              </a:ext>
            </a:extLst>
          </p:cNvPr>
          <p:cNvSpPr>
            <a:spLocks noGrp="1"/>
          </p:cNvSpPr>
          <p:nvPr>
            <p:ph type="ctrTitle"/>
          </p:nvPr>
        </p:nvSpPr>
        <p:spPr>
          <a:xfrm>
            <a:off x="525797" y="1554792"/>
            <a:ext cx="9144000" cy="1495794"/>
          </a:xfrm>
        </p:spPr>
        <p:txBody>
          <a:bodyPr/>
          <a:lstStyle/>
          <a:p>
            <a:r>
              <a:rPr lang="sv-SE">
                <a:solidFill>
                  <a:schemeClr val="tx1"/>
                </a:solidFill>
              </a:rPr>
              <a:t>Guide för att </a:t>
            </a:r>
            <a:r>
              <a:rPr lang="sv-SE" err="1">
                <a:solidFill>
                  <a:schemeClr val="tx1"/>
                </a:solidFill>
              </a:rPr>
              <a:t>verksamhetsplanera</a:t>
            </a:r>
            <a:endParaRPr lang="sv-SE">
              <a:solidFill>
                <a:schemeClr val="tx1"/>
              </a:solidFill>
            </a:endParaRPr>
          </a:p>
        </p:txBody>
      </p:sp>
      <p:grpSp>
        <p:nvGrpSpPr>
          <p:cNvPr id="5" name="Grupp 4">
            <a:extLst>
              <a:ext uri="{FF2B5EF4-FFF2-40B4-BE49-F238E27FC236}">
                <a16:creationId xmlns:a16="http://schemas.microsoft.com/office/drawing/2014/main" id="{D0BF4FAD-C1BE-DDE7-6115-7DB451A302E2}"/>
              </a:ext>
            </a:extLst>
          </p:cNvPr>
          <p:cNvGrpSpPr/>
          <p:nvPr/>
        </p:nvGrpSpPr>
        <p:grpSpPr>
          <a:xfrm>
            <a:off x="614582" y="3709224"/>
            <a:ext cx="1698171" cy="1663796"/>
            <a:chOff x="3918857" y="2523194"/>
            <a:chExt cx="2413191" cy="2365065"/>
          </a:xfrm>
        </p:grpSpPr>
        <p:sp>
          <p:nvSpPr>
            <p:cNvPr id="6" name="Ellips 5">
              <a:extLst>
                <a:ext uri="{FF2B5EF4-FFF2-40B4-BE49-F238E27FC236}">
                  <a16:creationId xmlns:a16="http://schemas.microsoft.com/office/drawing/2014/main" id="{094AA419-B297-705D-A87B-6167E3CD341F}"/>
                </a:ext>
              </a:extLst>
            </p:cNvPr>
            <p:cNvSpPr/>
            <p:nvPr/>
          </p:nvSpPr>
          <p:spPr>
            <a:xfrm>
              <a:off x="3918857" y="2523194"/>
              <a:ext cx="2413191" cy="2365065"/>
            </a:xfrm>
            <a:prstGeom prst="ellips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pic>
          <p:nvPicPr>
            <p:cNvPr id="7" name="Bildobjekt 6">
              <a:extLst>
                <a:ext uri="{FF2B5EF4-FFF2-40B4-BE49-F238E27FC236}">
                  <a16:creationId xmlns:a16="http://schemas.microsoft.com/office/drawing/2014/main" id="{5D992E23-F0C1-DFC4-4CDA-E2472BEBA9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614" t="24276" r="12279" b="24268"/>
            <a:stretch/>
          </p:blipFill>
          <p:spPr>
            <a:xfrm>
              <a:off x="4336946" y="3054486"/>
              <a:ext cx="1577011" cy="1109974"/>
            </a:xfrm>
            <a:prstGeom prst="rect">
              <a:avLst/>
            </a:prstGeom>
          </p:spPr>
        </p:pic>
      </p:grpSp>
      <p:sp>
        <p:nvSpPr>
          <p:cNvPr id="8" name="Ellips 7">
            <a:extLst>
              <a:ext uri="{FF2B5EF4-FFF2-40B4-BE49-F238E27FC236}">
                <a16:creationId xmlns:a16="http://schemas.microsoft.com/office/drawing/2014/main" id="{A84906BF-841E-F0B5-5AF0-590755888926}"/>
              </a:ext>
            </a:extLst>
          </p:cNvPr>
          <p:cNvSpPr/>
          <p:nvPr/>
        </p:nvSpPr>
        <p:spPr>
          <a:xfrm>
            <a:off x="2628227" y="3709225"/>
            <a:ext cx="1778393" cy="1663796"/>
          </a:xfrm>
          <a:prstGeom prst="ellips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sp>
        <p:nvSpPr>
          <p:cNvPr id="10" name="Ellips 9">
            <a:extLst>
              <a:ext uri="{FF2B5EF4-FFF2-40B4-BE49-F238E27FC236}">
                <a16:creationId xmlns:a16="http://schemas.microsoft.com/office/drawing/2014/main" id="{82AE0B56-4E31-E7F2-8458-DDF68972E994}"/>
              </a:ext>
            </a:extLst>
          </p:cNvPr>
          <p:cNvSpPr/>
          <p:nvPr/>
        </p:nvSpPr>
        <p:spPr>
          <a:xfrm>
            <a:off x="4727337" y="3661727"/>
            <a:ext cx="1834781" cy="1731919"/>
          </a:xfrm>
          <a:prstGeom prst="ellips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grpSp>
        <p:nvGrpSpPr>
          <p:cNvPr id="12" name="Grupp 11">
            <a:extLst>
              <a:ext uri="{FF2B5EF4-FFF2-40B4-BE49-F238E27FC236}">
                <a16:creationId xmlns:a16="http://schemas.microsoft.com/office/drawing/2014/main" id="{C25CE71C-C41B-CEC3-F120-2DBAFFC5094D}"/>
              </a:ext>
            </a:extLst>
          </p:cNvPr>
          <p:cNvGrpSpPr/>
          <p:nvPr/>
        </p:nvGrpSpPr>
        <p:grpSpPr>
          <a:xfrm>
            <a:off x="6858748" y="3678133"/>
            <a:ext cx="1757307" cy="1663686"/>
            <a:chOff x="1430039" y="1938803"/>
            <a:chExt cx="2413191" cy="2365065"/>
          </a:xfrm>
        </p:grpSpPr>
        <p:sp>
          <p:nvSpPr>
            <p:cNvPr id="13" name="Ellips 12">
              <a:extLst>
                <a:ext uri="{FF2B5EF4-FFF2-40B4-BE49-F238E27FC236}">
                  <a16:creationId xmlns:a16="http://schemas.microsoft.com/office/drawing/2014/main" id="{F557D4FC-6EF4-00CE-08CA-63F492C43322}"/>
                </a:ext>
              </a:extLst>
            </p:cNvPr>
            <p:cNvSpPr/>
            <p:nvPr/>
          </p:nvSpPr>
          <p:spPr>
            <a:xfrm>
              <a:off x="1430039" y="1938803"/>
              <a:ext cx="2413191" cy="2365065"/>
            </a:xfrm>
            <a:prstGeom prst="ellips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pic>
          <p:nvPicPr>
            <p:cNvPr id="14" name="Bildobjekt 13">
              <a:extLst>
                <a:ext uri="{FF2B5EF4-FFF2-40B4-BE49-F238E27FC236}">
                  <a16:creationId xmlns:a16="http://schemas.microsoft.com/office/drawing/2014/main" id="{C531B0ED-9FDF-7B98-660B-38F5A059DC40}"/>
                </a:ext>
              </a:extLst>
            </p:cNvPr>
            <p:cNvPicPr>
              <a:picLocks noChangeAspect="1"/>
            </p:cNvPicPr>
            <p:nvPr/>
          </p:nvPicPr>
          <p:blipFill rotWithShape="1">
            <a:blip r:embed="rId4" cstate="print">
              <a:clrChange>
                <a:clrFrom>
                  <a:srgbClr val="F7F7F7"/>
                </a:clrFrom>
                <a:clrTo>
                  <a:srgbClr val="F7F7F7">
                    <a:alpha val="0"/>
                  </a:srgbClr>
                </a:clrTo>
              </a:clrChange>
              <a:biLevel thresh="75000"/>
              <a:extLst>
                <a:ext uri="{BEBA8EAE-BF5A-486C-A8C5-ECC9F3942E4B}">
                  <a14:imgProps xmlns:a14="http://schemas.microsoft.com/office/drawing/2010/main">
                    <a14:imgLayer r:embed="rId5">
                      <a14:imgEffect>
                        <a14:colorTemperature colorTemp="7200"/>
                      </a14:imgEffect>
                    </a14:imgLayer>
                  </a14:imgProps>
                </a:ext>
                <a:ext uri="{28A0092B-C50C-407E-A947-70E740481C1C}">
                  <a14:useLocalDpi xmlns:a14="http://schemas.microsoft.com/office/drawing/2010/main" val="0"/>
                </a:ext>
              </a:extLst>
            </a:blip>
            <a:srcRect l="12741" t="22830" r="11326" b="18766"/>
            <a:stretch/>
          </p:blipFill>
          <p:spPr>
            <a:xfrm>
              <a:off x="1801250" y="2524551"/>
              <a:ext cx="1670768" cy="1307549"/>
            </a:xfrm>
            <a:prstGeom prst="rect">
              <a:avLst/>
            </a:prstGeom>
            <a:ln>
              <a:solidFill>
                <a:sysClr val="window" lastClr="FFFFFF"/>
              </a:solidFill>
            </a:ln>
          </p:spPr>
        </p:pic>
      </p:grpSp>
      <p:pic>
        <p:nvPicPr>
          <p:cNvPr id="15" name="Bildobjekt 14">
            <a:extLst>
              <a:ext uri="{FF2B5EF4-FFF2-40B4-BE49-F238E27FC236}">
                <a16:creationId xmlns:a16="http://schemas.microsoft.com/office/drawing/2014/main" id="{1D8E81A0-39CF-4673-75E8-5CE171CC202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38839" y="4324501"/>
            <a:ext cx="928380" cy="464190"/>
          </a:xfrm>
          <a:prstGeom prst="rect">
            <a:avLst/>
          </a:prstGeom>
        </p:spPr>
      </p:pic>
      <p:pic>
        <p:nvPicPr>
          <p:cNvPr id="2" name="Bildobjekt 1" descr="En bild som visar symbol, Grafik, cirkel, logotyp&#10;&#10;Automatiskt genererad beskrivning">
            <a:extLst>
              <a:ext uri="{FF2B5EF4-FFF2-40B4-BE49-F238E27FC236}">
                <a16:creationId xmlns:a16="http://schemas.microsoft.com/office/drawing/2014/main" id="{73DAECCB-00DF-2489-33DE-A65C25B8EDCC}"/>
              </a:ext>
            </a:extLst>
          </p:cNvPr>
          <p:cNvPicPr>
            <a:picLocks noChangeAspect="1"/>
          </p:cNvPicPr>
          <p:nvPr/>
        </p:nvPicPr>
        <p:blipFill>
          <a:blip r:embed="rId7" cstate="print">
            <a:biLevel thresh="75000"/>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4809615" y="3678712"/>
            <a:ext cx="1670224" cy="1670224"/>
          </a:xfrm>
          <a:prstGeom prst="rect">
            <a:avLst/>
          </a:prstGeom>
        </p:spPr>
      </p:pic>
    </p:spTree>
    <p:extLst>
      <p:ext uri="{BB962C8B-B14F-4D97-AF65-F5344CB8AC3E}">
        <p14:creationId xmlns:p14="http://schemas.microsoft.com/office/powerpoint/2010/main" val="11430191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5">
            <a:extLst>
              <a:ext uri="{FF2B5EF4-FFF2-40B4-BE49-F238E27FC236}">
                <a16:creationId xmlns:a16="http://schemas.microsoft.com/office/drawing/2014/main" id="{003AC0E0-FCDF-EAC2-BBBE-35371CA19B9D}"/>
              </a:ext>
            </a:extLst>
          </p:cNvPr>
          <p:cNvSpPr txBox="1">
            <a:spLocks/>
          </p:cNvSpPr>
          <p:nvPr/>
        </p:nvSpPr>
        <p:spPr>
          <a:xfrm>
            <a:off x="657100" y="466974"/>
            <a:ext cx="9442317" cy="816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defTabSz="1219170" fontAlgn="auto">
              <a:spcAft>
                <a:spcPts val="0"/>
              </a:spcAft>
              <a:buClrTx/>
              <a:buSzTx/>
              <a:tabLst/>
              <a:defRPr/>
            </a:pPr>
            <a:r>
              <a:rPr lang="sv-SE" sz="4000" b="1" dirty="0" err="1"/>
              <a:t>Verksamhetsplanera</a:t>
            </a:r>
            <a:endParaRPr lang="sv-SE" sz="4000" b="1" dirty="0"/>
          </a:p>
        </p:txBody>
      </p:sp>
      <p:sp>
        <p:nvSpPr>
          <p:cNvPr id="5" name="textruta 4">
            <a:extLst>
              <a:ext uri="{FF2B5EF4-FFF2-40B4-BE49-F238E27FC236}">
                <a16:creationId xmlns:a16="http://schemas.microsoft.com/office/drawing/2014/main" id="{13D5FBA6-6F3E-1765-3C2E-304E5D47CBAF}"/>
              </a:ext>
            </a:extLst>
          </p:cNvPr>
          <p:cNvSpPr txBox="1"/>
          <p:nvPr/>
        </p:nvSpPr>
        <p:spPr>
          <a:xfrm>
            <a:off x="750092" y="1204639"/>
            <a:ext cx="10244137"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6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p:txBody>
      </p:sp>
      <p:cxnSp>
        <p:nvCxnSpPr>
          <p:cNvPr id="6" name="Rak koppling 5">
            <a:extLst>
              <a:ext uri="{FF2B5EF4-FFF2-40B4-BE49-F238E27FC236}">
                <a16:creationId xmlns:a16="http://schemas.microsoft.com/office/drawing/2014/main" id="{74AE1B6A-94B9-DAF3-CF2B-65EB9F742387}"/>
              </a:ext>
            </a:extLst>
          </p:cNvPr>
          <p:cNvCxnSpPr/>
          <p:nvPr/>
        </p:nvCxnSpPr>
        <p:spPr>
          <a:xfrm>
            <a:off x="752985" y="5753083"/>
            <a:ext cx="0" cy="467513"/>
          </a:xfrm>
          <a:prstGeom prst="line">
            <a:avLst/>
          </a:prstGeom>
          <a:ln w="76200"/>
        </p:spPr>
        <p:style>
          <a:lnRef idx="1">
            <a:schemeClr val="accent4"/>
          </a:lnRef>
          <a:fillRef idx="0">
            <a:schemeClr val="accent4"/>
          </a:fillRef>
          <a:effectRef idx="0">
            <a:schemeClr val="accent4"/>
          </a:effectRef>
          <a:fontRef idx="minor">
            <a:schemeClr val="tx1"/>
          </a:fontRef>
        </p:style>
      </p:cxnSp>
      <p:sp>
        <p:nvSpPr>
          <p:cNvPr id="7" name="textruta 6">
            <a:extLst>
              <a:ext uri="{FF2B5EF4-FFF2-40B4-BE49-F238E27FC236}">
                <a16:creationId xmlns:a16="http://schemas.microsoft.com/office/drawing/2014/main" id="{3C2BE8F2-8919-8BBE-B5CD-429BF24C7859}"/>
              </a:ext>
            </a:extLst>
          </p:cNvPr>
          <p:cNvSpPr txBox="1"/>
          <p:nvPr/>
        </p:nvSpPr>
        <p:spPr>
          <a:xfrm>
            <a:off x="813706" y="5715050"/>
            <a:ext cx="9738541"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1" u="none" strike="noStrike" kern="1200" cap="none" spc="0" normalizeH="0" baseline="0" noProof="0">
                <a:ln>
                  <a:noFill/>
                </a:ln>
                <a:solidFill>
                  <a:prstClr val="black"/>
                </a:solidFill>
                <a:effectLst/>
                <a:uLnTx/>
                <a:uFillTx/>
                <a:ea typeface="+mn-ea"/>
                <a:cs typeface="Arial" panose="020B0604020202020204" pitchFamily="34" charset="0"/>
              </a:rPr>
              <a:t>På intranätet finns information om konceptet för </a:t>
            </a:r>
            <a:r>
              <a:rPr kumimoji="0" lang="sv-SE" sz="1400" b="0" i="1" u="none" strike="noStrike" kern="1200" cap="none" spc="0" normalizeH="0" baseline="0" noProof="0">
                <a:ln>
                  <a:noFill/>
                </a:ln>
                <a:solidFill>
                  <a:prstClr val="black"/>
                </a:solidFill>
                <a:effectLst/>
                <a:uLnTx/>
                <a:uFillTx/>
                <a:ea typeface="+mn-ea"/>
                <a:cs typeface="Arial" panose="020B0604020202020204" pitchFamily="34" charset="0"/>
                <a:hlinkClick r:id="rId3"/>
              </a:rPr>
              <a:t>verksamhetsstyrning</a:t>
            </a:r>
            <a:r>
              <a:rPr kumimoji="0" lang="sv-SE" sz="1400" b="0" i="1" u="none" strike="noStrike" kern="1200" cap="none" spc="0" normalizeH="0" baseline="0" noProof="0">
                <a:ln>
                  <a:noFill/>
                </a:ln>
                <a:solidFill>
                  <a:prstClr val="black"/>
                </a:solidFill>
                <a:effectLst/>
                <a:uLnTx/>
                <a:uFillTx/>
                <a:ea typeface="+mn-ea"/>
                <a:cs typeface="Arial" panose="020B0604020202020204" pitchFamily="34" charset="0"/>
              </a:rPr>
              <a:t>. </a:t>
            </a:r>
            <a:r>
              <a:rPr kumimoji="0" lang="sv-SE" sz="1400" b="0" i="0" u="none" strike="noStrike" kern="1200" cap="none" spc="0" normalizeH="0" baseline="0" noProof="0">
                <a:ln>
                  <a:noFill/>
                </a:ln>
                <a:solidFill>
                  <a:prstClr val="black"/>
                </a:solidFill>
                <a:effectLst/>
                <a:uLnTx/>
                <a:uFillTx/>
                <a:ea typeface="+mn-ea"/>
                <a:cs typeface="Arial" panose="020B0604020202020204" pitchFamily="34" charset="0"/>
              </a:rPr>
              <a:t>Om ni har frågor, kontakta oss på </a:t>
            </a:r>
            <a:r>
              <a:rPr kumimoji="0" lang="sv-SE" sz="1400" b="0" i="1" u="none" strike="noStrike" kern="1200" cap="none" spc="0" normalizeH="0" baseline="0" noProof="0">
                <a:ln>
                  <a:noFill/>
                </a:ln>
                <a:solidFill>
                  <a:srgbClr val="0070C0"/>
                </a:solidFill>
                <a:effectLst/>
                <a:uLnTx/>
                <a:uFillTx/>
                <a:ea typeface="+mn-ea"/>
                <a:cs typeface="Arial" panose="020B0604020202020204" pitchFamily="34" charset="0"/>
              </a:rPr>
              <a:t>slfverksamhetsstyrning@helsingborg.se.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latin typeface="Arial"/>
              <a:ea typeface="+mn-ea"/>
              <a:cs typeface="+mn-cs"/>
            </a:endParaRPr>
          </a:p>
        </p:txBody>
      </p:sp>
      <p:sp>
        <p:nvSpPr>
          <p:cNvPr id="8" name="Rektangel 7">
            <a:extLst>
              <a:ext uri="{FF2B5EF4-FFF2-40B4-BE49-F238E27FC236}">
                <a16:creationId xmlns:a16="http://schemas.microsoft.com/office/drawing/2014/main" id="{B7BE5F9F-0C39-A48E-48BD-B342C192C525}"/>
              </a:ext>
            </a:extLst>
          </p:cNvPr>
          <p:cNvSpPr/>
          <p:nvPr/>
        </p:nvSpPr>
        <p:spPr>
          <a:xfrm>
            <a:off x="750092" y="1342966"/>
            <a:ext cx="9689715" cy="57811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1" i="0" u="none" strike="noStrike" kern="1200" cap="none" spc="0" normalizeH="0" baseline="0" noProof="0" dirty="0">
              <a:ln>
                <a:noFill/>
              </a:ln>
              <a:solidFill>
                <a:prstClr val="black"/>
              </a:solidFill>
              <a:uLnTx/>
              <a:uFillTx/>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black"/>
                </a:solidFill>
                <a:uLnTx/>
                <a:uFillTx/>
                <a:ea typeface="+mn-ea"/>
                <a:cs typeface="Arial" panose="020B0604020202020204" pitchFamily="34" charset="0"/>
              </a:rPr>
              <a:t>Vad?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prstClr val="black"/>
                </a:solidFill>
                <a:uLnTx/>
                <a:uFillTx/>
                <a:ea typeface="+mn-ea"/>
                <a:cs typeface="Arial" panose="020B0604020202020204" pitchFamily="34" charset="0"/>
              </a:rPr>
              <a:t>Med </a:t>
            </a:r>
            <a:r>
              <a:rPr kumimoji="0" lang="sv-SE" sz="1400" i="0" u="none" strike="noStrike" kern="1200" cap="none" spc="0" normalizeH="0" baseline="0" noProof="0" dirty="0" err="1">
                <a:ln>
                  <a:noFill/>
                </a:ln>
                <a:solidFill>
                  <a:prstClr val="black"/>
                </a:solidFill>
                <a:uLnTx/>
                <a:uFillTx/>
                <a:ea typeface="+mn-ea"/>
                <a:cs typeface="Arial" panose="020B0604020202020204" pitchFamily="34" charset="0"/>
              </a:rPr>
              <a:t>verksamhetsplanera</a:t>
            </a:r>
            <a:r>
              <a:rPr kumimoji="0" lang="sv-SE" sz="1400" i="0" u="none" strike="noStrike" kern="1200" cap="none" spc="0" normalizeH="0" baseline="0" noProof="0" dirty="0">
                <a:ln>
                  <a:noFill/>
                </a:ln>
                <a:solidFill>
                  <a:prstClr val="black"/>
                </a:solidFill>
                <a:uLnTx/>
                <a:uFillTx/>
                <a:ea typeface="+mn-ea"/>
                <a:cs typeface="Arial" panose="020B0604020202020204" pitchFamily="34" charset="0"/>
              </a:rPr>
              <a:t> menar vi här att vi utifrån en analys av vårt nuläge fastställer vad vi behöver prioritera för att lyckas inom verksamhetens uppdrag.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prstClr val="black"/>
                </a:solidFill>
                <a:uLnTx/>
                <a:uFillTx/>
                <a:ea typeface="+mn-ea"/>
                <a:cs typeface="Arial" panose="020B0604020202020204" pitchFamily="34" charset="0"/>
              </a:rPr>
              <a:t> </a:t>
            </a:r>
          </a:p>
        </p:txBody>
      </p:sp>
      <p:sp>
        <p:nvSpPr>
          <p:cNvPr id="9" name="Rektangel 8">
            <a:extLst>
              <a:ext uri="{FF2B5EF4-FFF2-40B4-BE49-F238E27FC236}">
                <a16:creationId xmlns:a16="http://schemas.microsoft.com/office/drawing/2014/main" id="{321F8898-0C2F-CDB2-1249-52F64F581A3D}"/>
              </a:ext>
            </a:extLst>
          </p:cNvPr>
          <p:cNvSpPr/>
          <p:nvPr/>
        </p:nvSpPr>
        <p:spPr>
          <a:xfrm>
            <a:off x="750092" y="2244585"/>
            <a:ext cx="9689715" cy="2152362"/>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400" b="1" dirty="0">
                <a:solidFill>
                  <a:prstClr val="black"/>
                </a:solidFill>
                <a:cs typeface="Arial" panose="020B0604020202020204" pitchFamily="34" charset="0"/>
              </a:rPr>
              <a:t>Hur?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prstClr val="black"/>
                </a:solidFill>
                <a:uLnTx/>
                <a:uFillTx/>
                <a:ea typeface="+mn-ea"/>
                <a:cs typeface="Arial" panose="020B0604020202020204" pitchFamily="34" charset="0"/>
              </a:rPr>
              <a:t>För att lyckas inom uppdraget och utveckla verksamheten utifrån den </a:t>
            </a:r>
            <a:r>
              <a:rPr kumimoji="0" lang="sv-SE" sz="1400" b="1" i="0" u="none" strike="noStrike" kern="1200" cap="none" spc="0" normalizeH="0" baseline="0" noProof="0" dirty="0">
                <a:ln>
                  <a:noFill/>
                </a:ln>
                <a:solidFill>
                  <a:prstClr val="black"/>
                </a:solidFill>
                <a:uLnTx/>
                <a:uFillTx/>
                <a:ea typeface="+mn-ea"/>
                <a:cs typeface="Arial" panose="020B0604020202020204" pitchFamily="34" charset="0"/>
              </a:rPr>
              <a:t>politiska viljan, förvaltningens prioriteringar, behoven hos de vi finns till för och de utmaningar som verksamheten har eller står inför</a:t>
            </a:r>
            <a:r>
              <a:rPr kumimoji="0" lang="sv-SE" sz="1400" b="0" i="0" u="none" strike="noStrike" kern="1200" cap="none" spc="0" normalizeH="0" baseline="0" noProof="0" dirty="0">
                <a:ln>
                  <a:noFill/>
                </a:ln>
                <a:solidFill>
                  <a:prstClr val="black"/>
                </a:solidFill>
                <a:uLnTx/>
                <a:uFillTx/>
                <a:ea typeface="+mn-ea"/>
                <a:cs typeface="Arial" panose="020B0604020202020204" pitchFamily="34" charset="0"/>
              </a:rPr>
              <a:t>, behöver vi ta tillvara: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400" b="0" i="0" u="none" strike="noStrike" kern="1200" cap="none" spc="0" normalizeH="0" baseline="0" noProof="0" dirty="0">
                <a:ln>
                  <a:noFill/>
                </a:ln>
                <a:solidFill>
                  <a:prstClr val="black"/>
                </a:solidFill>
                <a:uLnTx/>
                <a:uFillTx/>
                <a:ea typeface="+mn-ea"/>
                <a:cs typeface="Arial" panose="020B0604020202020204" pitchFamily="34" charset="0"/>
              </a:rPr>
              <a:t>förmågor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400" b="0" i="0" u="none" strike="noStrike" kern="1200" cap="none" spc="0" normalizeH="0" baseline="0" noProof="0" dirty="0">
                <a:ln>
                  <a:noFill/>
                </a:ln>
                <a:solidFill>
                  <a:prstClr val="black"/>
                </a:solidFill>
                <a:uLnTx/>
                <a:uFillTx/>
                <a:ea typeface="+mn-ea"/>
                <a:cs typeface="Arial" panose="020B0604020202020204" pitchFamily="34" charset="0"/>
              </a:rPr>
              <a:t>erfarenheter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400" b="0" i="0" u="none" strike="noStrike" kern="1200" cap="none" spc="0" normalizeH="0" baseline="0" noProof="0" dirty="0">
                <a:ln>
                  <a:noFill/>
                </a:ln>
                <a:solidFill>
                  <a:prstClr val="black"/>
                </a:solidFill>
                <a:uLnTx/>
                <a:uFillTx/>
                <a:ea typeface="+mn-ea"/>
                <a:cs typeface="Arial" panose="020B0604020202020204" pitchFamily="34" charset="0"/>
              </a:rPr>
              <a:t>idéer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prstClr val="black"/>
                </a:solidFill>
                <a:uLnTx/>
                <a:uFillTx/>
                <a:ea typeface="+mn-ea"/>
                <a:cs typeface="Arial" panose="020B0604020202020204" pitchFamily="34" charset="0"/>
              </a:rPr>
              <a:t>hos medarbetare och de vi finns till för. Vi behöver också utmana oss i att tänka och göra nytt för att göra förflyttningar mot framtidens verksamhet och vision Helsingborg 2035. Med de </a:t>
            </a:r>
            <a:r>
              <a:rPr kumimoji="0" lang="sv-SE" sz="1400" b="1" i="0" u="none" strike="noStrike" kern="1200" cap="none" spc="0" normalizeH="0" baseline="0" noProof="0" dirty="0">
                <a:ln>
                  <a:noFill/>
                </a:ln>
                <a:solidFill>
                  <a:prstClr val="black"/>
                </a:solidFill>
                <a:uLnTx/>
                <a:uFillTx/>
                <a:ea typeface="+mn-ea"/>
                <a:cs typeface="Arial" panose="020B0604020202020204" pitchFamily="34" charset="0"/>
              </a:rPr>
              <a:t>fyra steg </a:t>
            </a:r>
            <a:r>
              <a:rPr kumimoji="0" lang="sv-SE" sz="1400" b="0" i="0" u="none" strike="noStrike" kern="1200" cap="none" spc="0" normalizeH="0" baseline="0" noProof="0" dirty="0">
                <a:ln>
                  <a:noFill/>
                </a:ln>
                <a:solidFill>
                  <a:prstClr val="black"/>
                </a:solidFill>
                <a:uLnTx/>
                <a:uFillTx/>
                <a:ea typeface="+mn-ea"/>
                <a:cs typeface="Arial" panose="020B0604020202020204" pitchFamily="34" charset="0"/>
              </a:rPr>
              <a:t>som finns i denna presentation kan du hitta stöd att </a:t>
            </a:r>
            <a:r>
              <a:rPr kumimoji="0" lang="sv-SE" sz="1400" b="0" i="0" u="none" strike="noStrike" kern="1200" cap="none" spc="0" normalizeH="0" baseline="0" noProof="0" dirty="0" err="1">
                <a:ln>
                  <a:noFill/>
                </a:ln>
                <a:solidFill>
                  <a:prstClr val="black"/>
                </a:solidFill>
                <a:uLnTx/>
                <a:uFillTx/>
                <a:ea typeface="+mn-ea"/>
                <a:cs typeface="Arial" panose="020B0604020202020204" pitchFamily="34" charset="0"/>
              </a:rPr>
              <a:t>verksamhetsplanera</a:t>
            </a:r>
            <a:r>
              <a:rPr kumimoji="0" lang="sv-SE" sz="1400" b="0" i="0" u="none" strike="noStrike" kern="1200" cap="none" spc="0" normalizeH="0" baseline="0" noProof="0" dirty="0">
                <a:ln>
                  <a:noFill/>
                </a:ln>
                <a:solidFill>
                  <a:prstClr val="black"/>
                </a:solidFill>
                <a:uLnTx/>
                <a:uFillTx/>
                <a:ea typeface="+mn-ea"/>
                <a:cs typeface="Arial" panose="020B0604020202020204" pitchFamily="34" charset="0"/>
              </a:rPr>
              <a:t> tillsammans med medarbetarna.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dirty="0">
              <a:ln>
                <a:noFill/>
              </a:ln>
              <a:solidFill>
                <a:prstClr val="black"/>
              </a:solidFill>
              <a:uLnTx/>
              <a:uFillTx/>
              <a:ea typeface="+mn-ea"/>
              <a:cs typeface="Arial" panose="020B0604020202020204" pitchFamily="34" charset="0"/>
            </a:endParaRPr>
          </a:p>
        </p:txBody>
      </p:sp>
      <p:sp>
        <p:nvSpPr>
          <p:cNvPr id="10" name="Rektangel 9">
            <a:extLst>
              <a:ext uri="{FF2B5EF4-FFF2-40B4-BE49-F238E27FC236}">
                <a16:creationId xmlns:a16="http://schemas.microsoft.com/office/drawing/2014/main" id="{41EF494F-BA4E-DA86-F8F9-08DD24CA85D7}"/>
              </a:ext>
            </a:extLst>
          </p:cNvPr>
          <p:cNvSpPr/>
          <p:nvPr/>
        </p:nvSpPr>
        <p:spPr>
          <a:xfrm>
            <a:off x="726615" y="4400119"/>
            <a:ext cx="9713191" cy="899853"/>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a:ln>
                  <a:noFill/>
                </a:ln>
                <a:solidFill>
                  <a:prstClr val="black"/>
                </a:solidFill>
                <a:uLnTx/>
                <a:uFillTx/>
                <a:ea typeface="+mn-ea"/>
                <a:cs typeface="Arial" panose="020B0604020202020204" pitchFamily="34" charset="0"/>
              </a:rPr>
              <a:t>När?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uLnTx/>
                <a:uFillTx/>
                <a:ea typeface="+mn-ea"/>
                <a:cs typeface="Arial" panose="020B0604020202020204" pitchFamily="34" charset="0"/>
              </a:rPr>
              <a:t>Vi verksamhetsplanerar oftast i vissa perioder under året, men vi behöver också löpande justera, planera, prioritera om och parera i en föränderlig och oförutsägbar värld. </a:t>
            </a:r>
          </a:p>
        </p:txBody>
      </p:sp>
    </p:spTree>
    <p:extLst>
      <p:ext uri="{BB962C8B-B14F-4D97-AF65-F5344CB8AC3E}">
        <p14:creationId xmlns:p14="http://schemas.microsoft.com/office/powerpoint/2010/main" val="20724733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D1892E8-7640-361E-44EE-B582A810EA7C}"/>
              </a:ext>
            </a:extLst>
          </p:cNvPr>
          <p:cNvSpPr txBox="1">
            <a:spLocks/>
          </p:cNvSpPr>
          <p:nvPr/>
        </p:nvSpPr>
        <p:spPr>
          <a:xfrm>
            <a:off x="874713" y="873125"/>
            <a:ext cx="10515600" cy="553998"/>
          </a:xfrm>
          <a:prstGeom prst="rect">
            <a:avLst/>
          </a:prstGeom>
        </p:spPr>
        <p:txBody>
          <a:bodyPr vert="horz" wrap="square" lIns="0" tIns="0" rIns="0" bIns="0" rtlCol="0" anchor="b">
            <a:spAutoFit/>
          </a:bodyPr>
          <a:lstStyle>
            <a:lvl1pPr algn="l" defTabSz="1219170" rtl="0" eaLnBrk="1" latinLnBrk="0" hangingPunct="1">
              <a:lnSpc>
                <a:spcPct val="90000"/>
              </a:lnSpc>
              <a:spcBef>
                <a:spcPct val="0"/>
              </a:spcBef>
              <a:buNone/>
              <a:defRPr sz="4000" b="1" kern="1200" baseline="0">
                <a:solidFill>
                  <a:schemeClr val="tx1"/>
                </a:solidFill>
                <a:latin typeface="+mj-lt"/>
                <a:ea typeface="+mj-ea"/>
                <a:cs typeface="+mj-cs"/>
              </a:defRPr>
            </a:lvl1pPr>
          </a:lstStyle>
          <a:p>
            <a:r>
              <a:rPr lang="en-US"/>
              <a:t>Så hänger det ihop</a:t>
            </a:r>
          </a:p>
        </p:txBody>
      </p:sp>
      <p:sp>
        <p:nvSpPr>
          <p:cNvPr id="5" name="Rektangel 4">
            <a:extLst>
              <a:ext uri="{FF2B5EF4-FFF2-40B4-BE49-F238E27FC236}">
                <a16:creationId xmlns:a16="http://schemas.microsoft.com/office/drawing/2014/main" id="{EF655FBA-D0C5-974A-924F-D94A72844FD3}"/>
              </a:ext>
            </a:extLst>
          </p:cNvPr>
          <p:cNvSpPr/>
          <p:nvPr/>
        </p:nvSpPr>
        <p:spPr>
          <a:xfrm>
            <a:off x="874713" y="4062302"/>
            <a:ext cx="2825394" cy="1701498"/>
          </a:xfrm>
          <a:prstGeom prst="rect">
            <a:avLst/>
          </a:prstGeom>
          <a:solidFill>
            <a:srgbClr val="1B365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EFFFF"/>
              </a:solidFill>
              <a:effectLst/>
              <a:uLnTx/>
              <a:uFillTx/>
              <a:latin typeface="Roboto Light"/>
              <a:ea typeface="+mn-ea"/>
              <a:cs typeface="+mn-cs"/>
            </a:endParaRPr>
          </a:p>
        </p:txBody>
      </p:sp>
      <p:sp>
        <p:nvSpPr>
          <p:cNvPr id="6" name="textruta 5">
            <a:extLst>
              <a:ext uri="{FF2B5EF4-FFF2-40B4-BE49-F238E27FC236}">
                <a16:creationId xmlns:a16="http://schemas.microsoft.com/office/drawing/2014/main" id="{273498DC-2B3E-99F5-4508-D7E23DEC42E3}"/>
              </a:ext>
            </a:extLst>
          </p:cNvPr>
          <p:cNvSpPr txBox="1"/>
          <p:nvPr/>
        </p:nvSpPr>
        <p:spPr>
          <a:xfrm>
            <a:off x="964612" y="4091972"/>
            <a:ext cx="4030038" cy="1841530"/>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sv-SE" sz="1100" b="0" i="0" u="none" strike="noStrike" kern="1200" cap="none" spc="0" normalizeH="0" baseline="0" noProof="0">
                <a:ln>
                  <a:noFill/>
                </a:ln>
                <a:solidFill>
                  <a:srgbClr val="EBE8E1"/>
                </a:solidFill>
                <a:effectLst/>
                <a:uLnTx/>
                <a:uFillTx/>
                <a:latin typeface="Helsingborg Sans Medium" pitchFamily="2" charset="77"/>
                <a:ea typeface="+mn-ea"/>
                <a:cs typeface="+mn-cs"/>
              </a:rPr>
              <a:t>Förvaltningsledningens prioriteringar</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sv-SE" sz="1100" b="0" i="0" u="none" strike="noStrike" kern="1200" cap="none" spc="0" normalizeH="0" baseline="0" noProof="0">
                <a:ln>
                  <a:noFill/>
                </a:ln>
                <a:solidFill>
                  <a:srgbClr val="EBE8E1"/>
                </a:solidFill>
                <a:effectLst/>
                <a:uLnTx/>
                <a:uFillTx/>
                <a:latin typeface="Helsingborg Sans Medium" pitchFamily="2" charset="77"/>
                <a:ea typeface="+mn-ea"/>
                <a:cs typeface="+mn-cs"/>
              </a:rPr>
              <a:t>Nämndens mål och inriktningar</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sv-SE" sz="1100" b="0" i="0" u="none" strike="noStrike" kern="1200" cap="none" spc="0" normalizeH="0" baseline="0" noProof="0">
                <a:ln>
                  <a:noFill/>
                </a:ln>
                <a:solidFill>
                  <a:srgbClr val="EBE8E1"/>
                </a:solidFill>
                <a:effectLst/>
                <a:uLnTx/>
                <a:uFillTx/>
                <a:latin typeface="Helsingborg Sans Medium" pitchFamily="2" charset="77"/>
                <a:ea typeface="+mn-ea"/>
                <a:cs typeface="+mn-cs"/>
              </a:rPr>
              <a:t>Specifika uppdrag från politiken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sv-SE" sz="1100" b="0" i="0" u="none" strike="noStrike" kern="1200" cap="none" spc="0" normalizeH="0" baseline="0" noProof="0">
                <a:ln>
                  <a:noFill/>
                </a:ln>
                <a:solidFill>
                  <a:srgbClr val="EBE8E1"/>
                </a:solidFill>
                <a:effectLst/>
                <a:uLnTx/>
                <a:uFillTx/>
                <a:latin typeface="Helsingborg Sans Medium" pitchFamily="2" charset="77"/>
                <a:ea typeface="+mn-ea"/>
                <a:cs typeface="+mn-cs"/>
              </a:rPr>
              <a:t>Stadens inriktningar och styrdokument</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sv-SE" sz="1100" b="0" i="0" u="none" strike="noStrike" kern="1200" cap="none" spc="0" normalizeH="0" baseline="0" noProof="0">
                <a:ln>
                  <a:noFill/>
                </a:ln>
                <a:solidFill>
                  <a:srgbClr val="EBE8E1"/>
                </a:solidFill>
                <a:effectLst/>
                <a:uLnTx/>
                <a:uFillTx/>
                <a:latin typeface="Helsingborg Sans Medium" pitchFamily="2" charset="77"/>
                <a:ea typeface="+mn-ea"/>
                <a:cs typeface="+mn-cs"/>
              </a:rPr>
              <a:t>Attraktiva arbetsgivare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sv-SE" sz="1100" b="0" i="0" u="none" strike="noStrike" kern="1200" cap="none" spc="0" normalizeH="0" baseline="0" noProof="0">
                <a:ln>
                  <a:noFill/>
                </a:ln>
                <a:solidFill>
                  <a:srgbClr val="EBE8E1"/>
                </a:solidFill>
                <a:effectLst/>
                <a:uLnTx/>
                <a:uFillTx/>
                <a:latin typeface="Helsingborg Sans Medium" pitchFamily="2" charset="77"/>
                <a:ea typeface="+mn-ea"/>
                <a:cs typeface="+mn-cs"/>
              </a:rPr>
              <a:t>Ekonomi </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sv-SE" sz="1100" b="0" i="0" u="none" strike="noStrike" kern="1200" cap="none" spc="0" normalizeH="0" baseline="0" noProof="0">
              <a:ln>
                <a:noFill/>
              </a:ln>
              <a:solidFill>
                <a:srgbClr val="EBE8E1"/>
              </a:solidFill>
              <a:effectLst/>
              <a:uLnTx/>
              <a:uFillTx/>
              <a:latin typeface="Helsingborg Sans Medium" pitchFamily="2" charset="77"/>
              <a:ea typeface="+mn-ea"/>
              <a:cs typeface="+mn-cs"/>
            </a:endParaRPr>
          </a:p>
        </p:txBody>
      </p:sp>
      <p:sp>
        <p:nvSpPr>
          <p:cNvPr id="7" name="textruta 6">
            <a:extLst>
              <a:ext uri="{FF2B5EF4-FFF2-40B4-BE49-F238E27FC236}">
                <a16:creationId xmlns:a16="http://schemas.microsoft.com/office/drawing/2014/main" id="{0A844FF9-F92A-EB7F-77A2-E2FDE627AA93}"/>
              </a:ext>
            </a:extLst>
          </p:cNvPr>
          <p:cNvSpPr txBox="1"/>
          <p:nvPr/>
        </p:nvSpPr>
        <p:spPr>
          <a:xfrm>
            <a:off x="801688" y="1406575"/>
            <a:ext cx="4838824"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srgbClr val="1A355C"/>
                </a:solidFill>
                <a:effectLst/>
                <a:uLnTx/>
                <a:uFillTx/>
                <a:latin typeface="Helsingborg Sans" pitchFamily="2" charset="77"/>
                <a:ea typeface="+mn-ea"/>
                <a:cs typeface="+mn-cs"/>
              </a:rPr>
              <a:t>Förvaltningens verksamhetsstyrning</a:t>
            </a:r>
          </a:p>
        </p:txBody>
      </p:sp>
      <p:pic>
        <p:nvPicPr>
          <p:cNvPr id="8" name="Bildobjekt 7" descr="En bild som visar skärmbild, cirkel, text, Teckensnitt&#10;&#10;Automatiskt genererad beskrivning">
            <a:extLst>
              <a:ext uri="{FF2B5EF4-FFF2-40B4-BE49-F238E27FC236}">
                <a16:creationId xmlns:a16="http://schemas.microsoft.com/office/drawing/2014/main" id="{B2E6A2AD-1B98-79FD-FDE4-262E43A2FD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0124" y="-69574"/>
            <a:ext cx="9637264" cy="7136374"/>
          </a:xfrm>
          <a:prstGeom prst="rect">
            <a:avLst/>
          </a:prstGeom>
        </p:spPr>
      </p:pic>
      <p:sp>
        <p:nvSpPr>
          <p:cNvPr id="9" name="textruta 8">
            <a:extLst>
              <a:ext uri="{FF2B5EF4-FFF2-40B4-BE49-F238E27FC236}">
                <a16:creationId xmlns:a16="http://schemas.microsoft.com/office/drawing/2014/main" id="{9865557A-C1CB-ACC3-B473-55315B049066}"/>
              </a:ext>
            </a:extLst>
          </p:cNvPr>
          <p:cNvSpPr txBox="1"/>
          <p:nvPr/>
        </p:nvSpPr>
        <p:spPr>
          <a:xfrm>
            <a:off x="5470992" y="5292377"/>
            <a:ext cx="2449710" cy="138499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effectLst/>
                <a:uLnTx/>
                <a:uFillTx/>
                <a:ea typeface="Roboto" charset="0"/>
                <a:cs typeface="Arial" panose="020B0604020202020204" pitchFamily="34" charset="0"/>
              </a:rPr>
              <a:t>Förvaltningens verksamhetsplan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a:ln>
                  <a:noFill/>
                </a:ln>
                <a:effectLst/>
                <a:uLnTx/>
                <a:uFillTx/>
                <a:ea typeface="Roboto" charset="0"/>
                <a:cs typeface="Arial" panose="020B0604020202020204" pitchFamily="34" charset="0"/>
              </a:rPr>
              <a:t>Förvaltningschefen inleder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a:ln>
                  <a:noFill/>
                </a:ln>
                <a:effectLst/>
                <a:uLnTx/>
                <a:uFillTx/>
                <a:ea typeface="Roboto" charset="0"/>
                <a:cs typeface="Arial" panose="020B0604020202020204" pitchFamily="34" charset="0"/>
              </a:rPr>
              <a:t>Nämndens uppdrag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a:ln>
                  <a:noFill/>
                </a:ln>
                <a:effectLst/>
                <a:uLnTx/>
                <a:uFillTx/>
                <a:ea typeface="Roboto" charset="0"/>
                <a:cs typeface="Arial" panose="020B0604020202020204" pitchFamily="34" charset="0"/>
              </a:rPr>
              <a:t>Sammanfattning av nuläget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a:ln>
                  <a:noFill/>
                </a:ln>
                <a:effectLst/>
                <a:uLnTx/>
                <a:uFillTx/>
                <a:ea typeface="Roboto" charset="0"/>
                <a:cs typeface="Arial" panose="020B0604020202020204" pitchFamily="34" charset="0"/>
              </a:rPr>
              <a:t>Nämndens inriktning och mål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a:ln>
                  <a:noFill/>
                </a:ln>
                <a:effectLst/>
                <a:uLnTx/>
                <a:uFillTx/>
                <a:ea typeface="Roboto" charset="0"/>
                <a:cs typeface="Arial" panose="020B0604020202020204" pitchFamily="34" charset="0"/>
              </a:rPr>
              <a:t>Målbild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a:ln>
                  <a:noFill/>
                </a:ln>
                <a:effectLst/>
                <a:uLnTx/>
                <a:uFillTx/>
                <a:ea typeface="Roboto" charset="0"/>
                <a:cs typeface="Arial" panose="020B0604020202020204" pitchFamily="34" charset="0"/>
              </a:rPr>
              <a:t>Prioriterade områden</a:t>
            </a:r>
          </a:p>
        </p:txBody>
      </p:sp>
      <p:sp>
        <p:nvSpPr>
          <p:cNvPr id="10" name="textruta 9">
            <a:extLst>
              <a:ext uri="{FF2B5EF4-FFF2-40B4-BE49-F238E27FC236}">
                <a16:creationId xmlns:a16="http://schemas.microsoft.com/office/drawing/2014/main" id="{963F15AA-0408-34F4-B7BF-D879B05FCF0A}"/>
              </a:ext>
            </a:extLst>
          </p:cNvPr>
          <p:cNvSpPr txBox="1"/>
          <p:nvPr/>
        </p:nvSpPr>
        <p:spPr>
          <a:xfrm>
            <a:off x="8397044" y="5209802"/>
            <a:ext cx="1927131" cy="55399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effectLst/>
                <a:uLnTx/>
                <a:uFillTx/>
                <a:ea typeface="Roboto" charset="0"/>
                <a:cs typeface="Arial" panose="020B0604020202020204" pitchFamily="34" charset="0"/>
              </a:rPr>
              <a:t>Avdelningens verksamhetsplan</a:t>
            </a:r>
          </a:p>
          <a:p>
            <a:pPr marL="0" marR="0" lvl="0" indent="0" algn="l" defTabSz="625475"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effectLst/>
                <a:uLnTx/>
                <a:uFillTx/>
                <a:ea typeface="Roboto" charset="0"/>
                <a:cs typeface="Arial" panose="020B0604020202020204" pitchFamily="34" charset="0"/>
              </a:rPr>
              <a:t>    Enhetens verksamhetsplan</a:t>
            </a:r>
          </a:p>
          <a:p>
            <a:pPr marL="0" marR="0" lvl="0" indent="0" algn="l" defTabSz="625475"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effectLst/>
                <a:uLnTx/>
                <a:uFillTx/>
                <a:ea typeface="Roboto" charset="0"/>
                <a:cs typeface="Arial" panose="020B0604020202020204" pitchFamily="34" charset="0"/>
              </a:rPr>
              <a:t>        Teamets verksamhetsplan</a:t>
            </a:r>
          </a:p>
        </p:txBody>
      </p:sp>
      <p:sp>
        <p:nvSpPr>
          <p:cNvPr id="11" name="textruta 10">
            <a:extLst>
              <a:ext uri="{FF2B5EF4-FFF2-40B4-BE49-F238E27FC236}">
                <a16:creationId xmlns:a16="http://schemas.microsoft.com/office/drawing/2014/main" id="{1DC8CD35-5767-6E5D-7A31-9944E0625CC6}"/>
              </a:ext>
            </a:extLst>
          </p:cNvPr>
          <p:cNvSpPr txBox="1"/>
          <p:nvPr/>
        </p:nvSpPr>
        <p:spPr>
          <a:xfrm>
            <a:off x="8738934" y="5840808"/>
            <a:ext cx="1927132" cy="10618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effectLst/>
                <a:uLnTx/>
                <a:uFillTx/>
                <a:ea typeface="Roboto" charset="0"/>
                <a:cs typeface="Arial" panose="020B0604020202020204" pitchFamily="34" charset="0"/>
              </a:rPr>
              <a:t>Innehåll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900" b="0" i="0" u="none" strike="noStrike" kern="1200" cap="none" spc="0" normalizeH="0" baseline="0" noProof="0">
                <a:ln>
                  <a:noFill/>
                </a:ln>
                <a:effectLst/>
                <a:uLnTx/>
                <a:uFillTx/>
                <a:ea typeface="Roboto" charset="0"/>
                <a:cs typeface="Arial" panose="020B0604020202020204" pitchFamily="34" charset="0"/>
              </a:rPr>
              <a:t>Vad är vårt uppdrag?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900" b="0" i="0" u="none" strike="noStrike" kern="1200" cap="none" spc="0" normalizeH="0" baseline="0" noProof="0">
                <a:ln>
                  <a:noFill/>
                </a:ln>
                <a:effectLst/>
                <a:uLnTx/>
                <a:uFillTx/>
                <a:ea typeface="Roboto" charset="0"/>
                <a:cs typeface="Arial" panose="020B0604020202020204" pitchFamily="34" charset="0"/>
              </a:rPr>
              <a:t>Vad vill vi uppnå?</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900" b="0" i="0" u="none" strike="noStrike" kern="1200" cap="none" spc="0" normalizeH="0" baseline="0" noProof="0">
                <a:ln>
                  <a:noFill/>
                </a:ln>
                <a:effectLst/>
                <a:uLnTx/>
                <a:uFillTx/>
                <a:ea typeface="Roboto" charset="0"/>
                <a:cs typeface="Arial" panose="020B0604020202020204" pitchFamily="34" charset="0"/>
              </a:rPr>
              <a:t>Vad ska vi göra?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900" b="0" i="0" u="none" strike="noStrike" kern="1200" cap="none" spc="0" normalizeH="0" baseline="0" noProof="0">
                <a:ln>
                  <a:noFill/>
                </a:ln>
                <a:effectLst/>
                <a:uLnTx/>
                <a:uFillTx/>
                <a:ea typeface="Roboto" charset="0"/>
                <a:cs typeface="Arial" panose="020B0604020202020204" pitchFamily="34" charset="0"/>
              </a:rPr>
              <a:t>Vad planerar vi på längre sikt?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900" b="0" i="0" u="none" strike="noStrike" kern="1200" cap="none" spc="0" normalizeH="0" baseline="0" noProof="0">
              <a:ln>
                <a:noFill/>
              </a:ln>
              <a:solidFill>
                <a:srgbClr val="66004B"/>
              </a:solidFill>
              <a:effectLst/>
              <a:uLnTx/>
              <a:uFillTx/>
              <a:latin typeface="Arial" panose="020B0604020202020204" pitchFamily="34" charset="0"/>
              <a:ea typeface="Roboto" charset="0"/>
              <a:cs typeface="Arial" panose="020B0604020202020204" pitchFamily="34" charset="0"/>
            </a:endParaRPr>
          </a:p>
        </p:txBody>
      </p:sp>
    </p:spTree>
    <p:extLst>
      <p:ext uri="{BB962C8B-B14F-4D97-AF65-F5344CB8AC3E}">
        <p14:creationId xmlns:p14="http://schemas.microsoft.com/office/powerpoint/2010/main" val="42102608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5">
            <a:extLst>
              <a:ext uri="{FF2B5EF4-FFF2-40B4-BE49-F238E27FC236}">
                <a16:creationId xmlns:a16="http://schemas.microsoft.com/office/drawing/2014/main" id="{257907F4-1462-552E-1D60-EDD51BA68BFF}"/>
              </a:ext>
            </a:extLst>
          </p:cNvPr>
          <p:cNvSpPr txBox="1">
            <a:spLocks/>
          </p:cNvSpPr>
          <p:nvPr/>
        </p:nvSpPr>
        <p:spPr>
          <a:xfrm>
            <a:off x="521735" y="674727"/>
            <a:ext cx="8466148" cy="816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sv-SE" sz="4000" b="1"/>
              <a:t>Utgå från uppdraget och agera med en helhetssyn</a:t>
            </a:r>
          </a:p>
        </p:txBody>
      </p:sp>
      <p:sp>
        <p:nvSpPr>
          <p:cNvPr id="6" name="textruta 5">
            <a:extLst>
              <a:ext uri="{FF2B5EF4-FFF2-40B4-BE49-F238E27FC236}">
                <a16:creationId xmlns:a16="http://schemas.microsoft.com/office/drawing/2014/main" id="{CCEC3719-984A-7F8D-62E8-F490C7C1434C}"/>
              </a:ext>
            </a:extLst>
          </p:cNvPr>
          <p:cNvSpPr txBox="1"/>
          <p:nvPr/>
        </p:nvSpPr>
        <p:spPr>
          <a:xfrm>
            <a:off x="607161" y="2474565"/>
            <a:ext cx="6108466" cy="3431709"/>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1800"/>
              </a:spcBef>
              <a:spcAft>
                <a:spcPts val="0"/>
              </a:spcAft>
              <a:buClrTx/>
              <a:buSzTx/>
              <a:buFont typeface="+mj-lt"/>
              <a:buAutoNum type="arabicPeriod"/>
              <a:tabLst/>
              <a:defRPr/>
            </a:pPr>
            <a:r>
              <a:rPr kumimoji="0" lang="sv-SE" sz="1800" b="0" i="0" u="none" strike="noStrike" kern="1200" cap="none" spc="0" normalizeH="0" baseline="0" noProof="0">
                <a:ln>
                  <a:noFill/>
                </a:ln>
                <a:effectLst/>
                <a:uLnTx/>
                <a:uFillTx/>
                <a:ea typeface="+mn-ea"/>
                <a:cs typeface="Arial" panose="020B0604020202020204" pitchFamily="34" charset="0"/>
              </a:rPr>
              <a:t>Verksamheten utgår från sitt </a:t>
            </a:r>
            <a:r>
              <a:rPr kumimoji="0" lang="sv-SE" sz="1800" b="1" i="0" u="none" strike="noStrike" kern="1200" cap="none" spc="0" normalizeH="0" baseline="0" noProof="0">
                <a:ln>
                  <a:noFill/>
                </a:ln>
                <a:effectLst/>
                <a:uLnTx/>
                <a:uFillTx/>
                <a:ea typeface="+mn-ea"/>
                <a:cs typeface="Arial" panose="020B0604020202020204" pitchFamily="34" charset="0"/>
              </a:rPr>
              <a:t>uppdrag. </a:t>
            </a:r>
            <a:r>
              <a:rPr kumimoji="0" lang="sv-SE" sz="1800" b="0" i="0" u="none" strike="noStrike" kern="1200" cap="none" spc="0" normalizeH="0" baseline="0" noProof="0">
                <a:ln>
                  <a:noFill/>
                </a:ln>
                <a:effectLst/>
                <a:uLnTx/>
                <a:uFillTx/>
                <a:ea typeface="+mn-ea"/>
                <a:cs typeface="Arial" panose="020B0604020202020204" pitchFamily="34" charset="0"/>
              </a:rPr>
              <a:t>Det beskriver syftet med verksamheten samt vad vi ska göra och för vem.</a:t>
            </a:r>
          </a:p>
          <a:p>
            <a:pPr marL="342900" marR="0" lvl="0" indent="-342900" algn="l" defTabSz="914400" rtl="0" eaLnBrk="1" fontAlgn="auto" latinLnBrk="0" hangingPunct="1">
              <a:lnSpc>
                <a:spcPct val="100000"/>
              </a:lnSpc>
              <a:spcBef>
                <a:spcPts val="1800"/>
              </a:spcBef>
              <a:spcAft>
                <a:spcPts val="0"/>
              </a:spcAft>
              <a:buClrTx/>
              <a:buSzTx/>
              <a:buFont typeface="+mj-lt"/>
              <a:buAutoNum type="arabicPeriod"/>
              <a:tabLst/>
              <a:defRPr/>
            </a:pPr>
            <a:r>
              <a:rPr kumimoji="0" lang="sv-SE" sz="1800" b="0" i="0" u="none" strike="noStrike" kern="1200" cap="none" spc="0" normalizeH="0" baseline="0" noProof="0">
                <a:ln>
                  <a:noFill/>
                </a:ln>
                <a:effectLst/>
                <a:uLnTx/>
                <a:uFillTx/>
                <a:ea typeface="+mn-ea"/>
                <a:cs typeface="Arial" panose="020B0604020202020204" pitchFamily="34" charset="0"/>
              </a:rPr>
              <a:t>Verksamheten förväntas ha förmågan och viljan att </a:t>
            </a:r>
            <a:r>
              <a:rPr kumimoji="0" lang="sv-SE" sz="1800" b="1" i="0" u="none" strike="noStrike" kern="1200" cap="none" spc="0" normalizeH="0" baseline="0" noProof="0">
                <a:ln>
                  <a:noFill/>
                </a:ln>
                <a:effectLst/>
                <a:uLnTx/>
                <a:uFillTx/>
                <a:ea typeface="+mn-ea"/>
                <a:cs typeface="Arial" panose="020B0604020202020204" pitchFamily="34" charset="0"/>
              </a:rPr>
              <a:t>agera med en helhetssyn. </a:t>
            </a:r>
          </a:p>
          <a:p>
            <a:pPr marL="342900" marR="0" lvl="0" indent="-342900" algn="l" defTabSz="914400" rtl="0" eaLnBrk="1" fontAlgn="auto" latinLnBrk="0" hangingPunct="1">
              <a:lnSpc>
                <a:spcPct val="100000"/>
              </a:lnSpc>
              <a:spcBef>
                <a:spcPts val="1800"/>
              </a:spcBef>
              <a:spcAft>
                <a:spcPts val="0"/>
              </a:spcAft>
              <a:buClrTx/>
              <a:buSzTx/>
              <a:buFont typeface="+mj-lt"/>
              <a:buAutoNum type="arabicPeriod"/>
              <a:tabLst/>
              <a:defRPr/>
            </a:pPr>
            <a:r>
              <a:rPr kumimoji="0" lang="sv-SE" sz="1800" b="0" i="0" u="none" strike="noStrike" kern="1200" cap="none" spc="0" normalizeH="0" baseline="0" noProof="0">
                <a:ln>
                  <a:noFill/>
                </a:ln>
                <a:effectLst/>
                <a:uLnTx/>
                <a:uFillTx/>
                <a:ea typeface="+mn-ea"/>
                <a:cs typeface="Arial" panose="020B0604020202020204" pitchFamily="34" charset="0"/>
              </a:rPr>
              <a:t>En</a:t>
            </a:r>
            <a:r>
              <a:rPr kumimoji="0" lang="sv-SE" sz="1800" b="1" i="0" u="none" strike="noStrike" kern="1200" cap="none" spc="0" normalizeH="0" baseline="0" noProof="0">
                <a:ln>
                  <a:noFill/>
                </a:ln>
                <a:effectLst/>
                <a:uLnTx/>
                <a:uFillTx/>
                <a:ea typeface="+mn-ea"/>
                <a:cs typeface="Arial" panose="020B0604020202020204" pitchFamily="34" charset="0"/>
              </a:rPr>
              <a:t> medarbetare förhåller sig till en verksamhetsplan. </a:t>
            </a:r>
          </a:p>
          <a:p>
            <a:pPr marL="361950" marR="0" lvl="0" indent="-361950" algn="l" defTabSz="914400" rtl="0" eaLnBrk="1" fontAlgn="auto" latinLnBrk="0" hangingPunct="1">
              <a:lnSpc>
                <a:spcPct val="100000"/>
              </a:lnSpc>
              <a:spcBef>
                <a:spcPts val="1800"/>
              </a:spcBef>
              <a:spcAft>
                <a:spcPts val="0"/>
              </a:spcAft>
              <a:buClrTx/>
              <a:buSzTx/>
              <a:buFontTx/>
              <a:buNone/>
              <a:tabLst/>
              <a:defRPr/>
            </a:pPr>
            <a:r>
              <a:rPr kumimoji="0" lang="sv-SE" sz="1800" b="1" i="1" u="none" strike="noStrike" kern="1200" cap="none" spc="0" normalizeH="0" baseline="0" noProof="0">
                <a:ln>
                  <a:noFill/>
                </a:ln>
                <a:effectLst/>
                <a:uLnTx/>
                <a:uFillTx/>
                <a:ea typeface="+mn-ea"/>
                <a:cs typeface="Arial" panose="020B0604020202020204" pitchFamily="34" charset="0"/>
              </a:rPr>
              <a:t>	</a:t>
            </a:r>
            <a:r>
              <a:rPr kumimoji="0" lang="sv-SE" sz="1400" b="1" i="1" u="none" strike="noStrike" kern="1200" cap="none" spc="0" normalizeH="0" baseline="0" noProof="0">
                <a:ln>
                  <a:noFill/>
                </a:ln>
                <a:effectLst/>
                <a:uLnTx/>
                <a:uFillTx/>
                <a:ea typeface="+mn-ea"/>
                <a:cs typeface="Arial" panose="020B0604020202020204" pitchFamily="34" charset="0"/>
              </a:rPr>
              <a:t>Exempel: </a:t>
            </a:r>
            <a:r>
              <a:rPr kumimoji="0" lang="sv-SE" sz="1400" b="0" i="1" u="none" strike="noStrike" kern="1200" cap="none" spc="0" normalizeH="0" baseline="0" noProof="0">
                <a:ln>
                  <a:noFill/>
                </a:ln>
                <a:effectLst/>
                <a:uLnTx/>
                <a:uFillTx/>
                <a:ea typeface="+mn-ea"/>
                <a:cs typeface="Arial" panose="020B0604020202020204" pitchFamily="34" charset="0"/>
              </a:rPr>
              <a:t>Om medarbetaren tillhör ett team är det verksamhetsplanen för teamet som medarbetaren förhåller sig till. Utöver det bör alla medarbetare ha läst förvaltningens verksamhetsplan.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effectLst/>
              <a:uLnTx/>
              <a:uFillTx/>
              <a:ea typeface="+mn-ea"/>
              <a:cs typeface="+mn-cs"/>
            </a:endParaRPr>
          </a:p>
        </p:txBody>
      </p:sp>
      <p:grpSp>
        <p:nvGrpSpPr>
          <p:cNvPr id="8" name="Grupp 7">
            <a:extLst>
              <a:ext uri="{FF2B5EF4-FFF2-40B4-BE49-F238E27FC236}">
                <a16:creationId xmlns:a16="http://schemas.microsoft.com/office/drawing/2014/main" id="{77205325-0D9E-E8EA-FBC2-EA683E0A542A}"/>
              </a:ext>
            </a:extLst>
          </p:cNvPr>
          <p:cNvGrpSpPr/>
          <p:nvPr/>
        </p:nvGrpSpPr>
        <p:grpSpPr>
          <a:xfrm>
            <a:off x="7790983" y="2387549"/>
            <a:ext cx="2988527" cy="3162180"/>
            <a:chOff x="2862144" y="2499061"/>
            <a:chExt cx="2988527" cy="3162180"/>
          </a:xfrm>
        </p:grpSpPr>
        <p:sp>
          <p:nvSpPr>
            <p:cNvPr id="9" name="Parallelltrapets 8">
              <a:extLst>
                <a:ext uri="{FF2B5EF4-FFF2-40B4-BE49-F238E27FC236}">
                  <a16:creationId xmlns:a16="http://schemas.microsoft.com/office/drawing/2014/main" id="{089B1534-96B5-083A-B671-F300453FAC60}"/>
                </a:ext>
              </a:extLst>
            </p:cNvPr>
            <p:cNvSpPr/>
            <p:nvPr/>
          </p:nvSpPr>
          <p:spPr>
            <a:xfrm rot="10800000">
              <a:off x="2862144" y="2765502"/>
              <a:ext cx="2988527" cy="567812"/>
            </a:xfrm>
            <a:prstGeom prst="trapezoid">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sv-SE"/>
            </a:p>
          </p:txBody>
        </p:sp>
        <p:sp>
          <p:nvSpPr>
            <p:cNvPr id="10" name="Parallelltrapets 9">
              <a:extLst>
                <a:ext uri="{FF2B5EF4-FFF2-40B4-BE49-F238E27FC236}">
                  <a16:creationId xmlns:a16="http://schemas.microsoft.com/office/drawing/2014/main" id="{81AE1B14-5E55-E16C-4F83-5F40640C8015}"/>
                </a:ext>
              </a:extLst>
            </p:cNvPr>
            <p:cNvSpPr/>
            <p:nvPr/>
          </p:nvSpPr>
          <p:spPr>
            <a:xfrm rot="10800000">
              <a:off x="3100039" y="3683619"/>
              <a:ext cx="2510880" cy="567812"/>
            </a:xfrm>
            <a:prstGeom prst="trapezoid">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sv-SE"/>
            </a:p>
          </p:txBody>
        </p:sp>
        <p:sp>
          <p:nvSpPr>
            <p:cNvPr id="11" name="Parallelltrapets 10">
              <a:extLst>
                <a:ext uri="{FF2B5EF4-FFF2-40B4-BE49-F238E27FC236}">
                  <a16:creationId xmlns:a16="http://schemas.microsoft.com/office/drawing/2014/main" id="{A421AF41-5027-2D61-9D08-6809A25DE0BB}"/>
                </a:ext>
              </a:extLst>
            </p:cNvPr>
            <p:cNvSpPr/>
            <p:nvPr/>
          </p:nvSpPr>
          <p:spPr>
            <a:xfrm rot="10800000">
              <a:off x="3345365" y="4626263"/>
              <a:ext cx="2022087" cy="567812"/>
            </a:xfrm>
            <a:prstGeom prst="trapezoid">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sv-SE"/>
            </a:p>
          </p:txBody>
        </p:sp>
        <p:sp>
          <p:nvSpPr>
            <p:cNvPr id="12" name="textruta 11">
              <a:extLst>
                <a:ext uri="{FF2B5EF4-FFF2-40B4-BE49-F238E27FC236}">
                  <a16:creationId xmlns:a16="http://schemas.microsoft.com/office/drawing/2014/main" id="{9B9F46E7-DE35-2763-5F15-9A8FAE3B2E3E}"/>
                </a:ext>
              </a:extLst>
            </p:cNvPr>
            <p:cNvSpPr txBox="1"/>
            <p:nvPr/>
          </p:nvSpPr>
          <p:spPr>
            <a:xfrm>
              <a:off x="3136955" y="2499061"/>
              <a:ext cx="2377574" cy="276999"/>
            </a:xfrm>
            <a:prstGeom prst="rect">
              <a:avLst/>
            </a:prstGeom>
            <a:noFill/>
          </p:spPr>
          <p:txBody>
            <a:bodyPr wrap="none" rtlCol="0">
              <a:spAutoFit/>
            </a:bodyPr>
            <a:lstStyle/>
            <a:p>
              <a:r>
                <a:rPr lang="sv-SE" sz="1200"/>
                <a:t>Förvaltningens verksamhetsplan</a:t>
              </a:r>
            </a:p>
          </p:txBody>
        </p:sp>
        <p:sp>
          <p:nvSpPr>
            <p:cNvPr id="13" name="textruta 12">
              <a:extLst>
                <a:ext uri="{FF2B5EF4-FFF2-40B4-BE49-F238E27FC236}">
                  <a16:creationId xmlns:a16="http://schemas.microsoft.com/office/drawing/2014/main" id="{9FBA8FA3-B1C6-E04D-520D-28CBD5E74C5A}"/>
                </a:ext>
              </a:extLst>
            </p:cNvPr>
            <p:cNvSpPr txBox="1"/>
            <p:nvPr/>
          </p:nvSpPr>
          <p:spPr>
            <a:xfrm>
              <a:off x="3231532" y="3436356"/>
              <a:ext cx="2282997" cy="276999"/>
            </a:xfrm>
            <a:prstGeom prst="rect">
              <a:avLst/>
            </a:prstGeom>
            <a:noFill/>
          </p:spPr>
          <p:txBody>
            <a:bodyPr wrap="none" rtlCol="0">
              <a:spAutoFit/>
            </a:bodyPr>
            <a:lstStyle/>
            <a:p>
              <a:r>
                <a:rPr lang="sv-SE" sz="1200"/>
                <a:t>Avdelningens verksamhetsplan</a:t>
              </a:r>
            </a:p>
          </p:txBody>
        </p:sp>
        <p:sp>
          <p:nvSpPr>
            <p:cNvPr id="14" name="textruta 13">
              <a:extLst>
                <a:ext uri="{FF2B5EF4-FFF2-40B4-BE49-F238E27FC236}">
                  <a16:creationId xmlns:a16="http://schemas.microsoft.com/office/drawing/2014/main" id="{BD62D70D-9DF5-0FFF-67B9-6960971DD363}"/>
                </a:ext>
              </a:extLst>
            </p:cNvPr>
            <p:cNvSpPr txBox="1"/>
            <p:nvPr/>
          </p:nvSpPr>
          <p:spPr>
            <a:xfrm>
              <a:off x="3345364" y="4389930"/>
              <a:ext cx="2010487" cy="276999"/>
            </a:xfrm>
            <a:prstGeom prst="rect">
              <a:avLst/>
            </a:prstGeom>
            <a:noFill/>
          </p:spPr>
          <p:txBody>
            <a:bodyPr wrap="none" rtlCol="0">
              <a:spAutoFit/>
            </a:bodyPr>
            <a:lstStyle/>
            <a:p>
              <a:r>
                <a:rPr lang="sv-SE" sz="1200"/>
                <a:t>Enhetens verksamhetsplan</a:t>
              </a:r>
            </a:p>
          </p:txBody>
        </p:sp>
        <p:sp>
          <p:nvSpPr>
            <p:cNvPr id="15" name="textruta 14">
              <a:extLst>
                <a:ext uri="{FF2B5EF4-FFF2-40B4-BE49-F238E27FC236}">
                  <a16:creationId xmlns:a16="http://schemas.microsoft.com/office/drawing/2014/main" id="{BB4F5425-E771-91B9-20E2-3E033A15D089}"/>
                </a:ext>
              </a:extLst>
            </p:cNvPr>
            <p:cNvSpPr txBox="1"/>
            <p:nvPr/>
          </p:nvSpPr>
          <p:spPr>
            <a:xfrm>
              <a:off x="3636290" y="5199576"/>
              <a:ext cx="1378904" cy="461665"/>
            </a:xfrm>
            <a:prstGeom prst="rect">
              <a:avLst/>
            </a:prstGeom>
            <a:noFill/>
          </p:spPr>
          <p:txBody>
            <a:bodyPr wrap="none" rtlCol="0">
              <a:spAutoFit/>
            </a:bodyPr>
            <a:lstStyle/>
            <a:p>
              <a:pPr algn="ctr"/>
              <a:r>
                <a:rPr lang="sv-SE" sz="1200"/>
                <a:t>Teamets</a:t>
              </a:r>
            </a:p>
            <a:p>
              <a:pPr algn="ctr"/>
              <a:r>
                <a:rPr lang="sv-SE" sz="1200"/>
                <a:t> verksamhetsplan</a:t>
              </a:r>
            </a:p>
          </p:txBody>
        </p:sp>
      </p:grpSp>
    </p:spTree>
    <p:extLst>
      <p:ext uri="{BB962C8B-B14F-4D97-AF65-F5344CB8AC3E}">
        <p14:creationId xmlns:p14="http://schemas.microsoft.com/office/powerpoint/2010/main" val="11368778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p 3">
            <a:extLst>
              <a:ext uri="{FF2B5EF4-FFF2-40B4-BE49-F238E27FC236}">
                <a16:creationId xmlns:a16="http://schemas.microsoft.com/office/drawing/2014/main" id="{F7292CDC-505E-61C9-08AC-83A0A247A0A3}"/>
              </a:ext>
            </a:extLst>
          </p:cNvPr>
          <p:cNvGrpSpPr/>
          <p:nvPr/>
        </p:nvGrpSpPr>
        <p:grpSpPr>
          <a:xfrm>
            <a:off x="1430039" y="1938803"/>
            <a:ext cx="2413191" cy="2365065"/>
            <a:chOff x="3918857" y="2523194"/>
            <a:chExt cx="2413191" cy="2365065"/>
          </a:xfrm>
        </p:grpSpPr>
        <p:sp>
          <p:nvSpPr>
            <p:cNvPr id="5" name="Ellips 4">
              <a:extLst>
                <a:ext uri="{FF2B5EF4-FFF2-40B4-BE49-F238E27FC236}">
                  <a16:creationId xmlns:a16="http://schemas.microsoft.com/office/drawing/2014/main" id="{36CB549C-A909-78EE-4FA9-36D97B26B364}"/>
                </a:ext>
              </a:extLst>
            </p:cNvPr>
            <p:cNvSpPr/>
            <p:nvPr/>
          </p:nvSpPr>
          <p:spPr>
            <a:xfrm>
              <a:off x="3918857" y="2523194"/>
              <a:ext cx="2413191" cy="2365065"/>
            </a:xfrm>
            <a:prstGeom prst="ellips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pic>
          <p:nvPicPr>
            <p:cNvPr id="6" name="Bildobjekt 5">
              <a:extLst>
                <a:ext uri="{FF2B5EF4-FFF2-40B4-BE49-F238E27FC236}">
                  <a16:creationId xmlns:a16="http://schemas.microsoft.com/office/drawing/2014/main" id="{21EF8645-8772-266D-06EB-2132C0FB182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4614" t="24276" r="12279" b="24268"/>
            <a:stretch/>
          </p:blipFill>
          <p:spPr>
            <a:xfrm>
              <a:off x="4336946" y="3054486"/>
              <a:ext cx="1577011" cy="1109974"/>
            </a:xfrm>
            <a:prstGeom prst="rect">
              <a:avLst/>
            </a:prstGeom>
          </p:spPr>
        </p:pic>
      </p:grpSp>
      <p:sp>
        <p:nvSpPr>
          <p:cNvPr id="7" name="Rektangel 6">
            <a:extLst>
              <a:ext uri="{FF2B5EF4-FFF2-40B4-BE49-F238E27FC236}">
                <a16:creationId xmlns:a16="http://schemas.microsoft.com/office/drawing/2014/main" id="{A94ABF41-9156-F608-A4A3-82C54C88F5D4}"/>
              </a:ext>
            </a:extLst>
          </p:cNvPr>
          <p:cNvSpPr/>
          <p:nvPr/>
        </p:nvSpPr>
        <p:spPr>
          <a:xfrm>
            <a:off x="4261319" y="2275654"/>
            <a:ext cx="6577666"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800" b="0" i="0" u="none" strike="noStrike" kern="1200" cap="none" spc="0" normalizeH="0" baseline="0" noProof="0" dirty="0">
                <a:ln>
                  <a:noFill/>
                </a:ln>
                <a:solidFill>
                  <a:prstClr val="white"/>
                </a:solidFill>
                <a:effectLst/>
                <a:uLnTx/>
                <a:uFillTx/>
                <a:latin typeface="+mj-lt"/>
                <a:ea typeface="+mn-ea"/>
                <a:cs typeface="Arial" panose="020B0604020202020204" pitchFamily="34" charset="0"/>
              </a:rPr>
              <a:t>Läs </a:t>
            </a:r>
            <a:r>
              <a:rPr kumimoji="0" lang="sv-SE" sz="2800" b="1" i="0" u="none" strike="noStrike" kern="1200" cap="none" spc="0" normalizeH="0" baseline="0" noProof="0" dirty="0">
                <a:ln>
                  <a:noFill/>
                </a:ln>
                <a:solidFill>
                  <a:prstClr val="white"/>
                </a:solidFill>
                <a:effectLst/>
                <a:uLnTx/>
                <a:uFillTx/>
                <a:latin typeface="+mj-lt"/>
                <a:ea typeface="+mn-ea"/>
                <a:cs typeface="Arial" panose="020B0604020202020204" pitchFamily="34" charset="0"/>
              </a:rPr>
              <a:t>förvaltnings verksamhetsplan</a:t>
            </a:r>
            <a:r>
              <a:rPr kumimoji="0" lang="sv-SE" sz="2800" b="0" i="0" u="none" strike="noStrike" kern="1200" cap="none" spc="0" normalizeH="0" baseline="0" noProof="0" dirty="0">
                <a:ln>
                  <a:noFill/>
                </a:ln>
                <a:solidFill>
                  <a:prstClr val="white"/>
                </a:solidFill>
                <a:effectLst/>
                <a:uLnTx/>
                <a:uFillTx/>
                <a:latin typeface="+mj-lt"/>
                <a:ea typeface="+mn-ea"/>
                <a:cs typeface="Arial" panose="020B0604020202020204" pitchFamily="34" charset="0"/>
              </a:rPr>
              <a:t> och ta del av </a:t>
            </a:r>
            <a:r>
              <a:rPr kumimoji="0" lang="sv-SE" sz="2800" b="1" i="0" u="none" strike="noStrike" kern="1200" cap="none" spc="0" normalizeH="0" baseline="0" noProof="0" dirty="0">
                <a:ln>
                  <a:noFill/>
                </a:ln>
                <a:solidFill>
                  <a:prstClr val="white"/>
                </a:solidFill>
                <a:effectLst/>
                <a:uLnTx/>
                <a:uFillTx/>
                <a:latin typeface="+mj-lt"/>
                <a:ea typeface="+mn-ea"/>
                <a:cs typeface="Arial" panose="020B0604020202020204" pitchFamily="34" charset="0"/>
              </a:rPr>
              <a:t>övergripande prioriteringar</a:t>
            </a:r>
          </a:p>
        </p:txBody>
      </p:sp>
    </p:spTree>
    <p:extLst>
      <p:ext uri="{BB962C8B-B14F-4D97-AF65-F5344CB8AC3E}">
        <p14:creationId xmlns:p14="http://schemas.microsoft.com/office/powerpoint/2010/main" val="29258185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4A42EB0-2276-D22B-49F8-3266B2EA31F1}"/>
              </a:ext>
            </a:extLst>
          </p:cNvPr>
          <p:cNvSpPr/>
          <p:nvPr/>
        </p:nvSpPr>
        <p:spPr>
          <a:xfrm>
            <a:off x="396062" y="570824"/>
            <a:ext cx="8177622" cy="954107"/>
          </a:xfrm>
          <a:prstGeom prst="rect">
            <a:avLst/>
          </a:prstGeom>
        </p:spPr>
        <p:txBody>
          <a:bodyPr wrap="square">
            <a:spAutoFit/>
          </a:bodyPr>
          <a:lstStyle/>
          <a:p>
            <a:pPr marL="357188" marR="0" lvl="0" indent="-357188" algn="l"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0" normalizeH="0" baseline="0" noProof="0" dirty="0">
                <a:ln>
                  <a:noFill/>
                </a:ln>
                <a:effectLst/>
                <a:uLnTx/>
                <a:uFillTx/>
                <a:latin typeface="+mj-lt"/>
                <a:ea typeface="+mn-ea"/>
                <a:cs typeface="Arial" panose="020B0604020202020204" pitchFamily="34" charset="0"/>
              </a:rPr>
              <a:t>1.</a:t>
            </a:r>
            <a:r>
              <a:rPr kumimoji="0" lang="sv-SE" sz="2800" b="0" i="0" u="none" strike="noStrike" kern="1200" cap="none" spc="0" normalizeH="0" baseline="0" noProof="0" dirty="0">
                <a:ln>
                  <a:noFill/>
                </a:ln>
                <a:effectLst/>
                <a:uLnTx/>
                <a:uFillTx/>
                <a:latin typeface="+mj-lt"/>
                <a:ea typeface="+mn-ea"/>
                <a:cs typeface="Arial" panose="020B0604020202020204" pitchFamily="34" charset="0"/>
              </a:rPr>
              <a:t> Läs </a:t>
            </a:r>
            <a:r>
              <a:rPr kumimoji="0" lang="sv-SE" sz="2800" b="1" i="0" u="none" strike="noStrike" kern="1200" cap="none" spc="0" normalizeH="0" baseline="0" noProof="0" dirty="0">
                <a:ln>
                  <a:noFill/>
                </a:ln>
                <a:effectLst/>
                <a:uLnTx/>
                <a:uFillTx/>
                <a:latin typeface="+mj-lt"/>
                <a:ea typeface="+mn-ea"/>
                <a:cs typeface="Arial" panose="020B0604020202020204" pitchFamily="34" charset="0"/>
              </a:rPr>
              <a:t>förvaltnings verksamhetsplan</a:t>
            </a:r>
            <a:r>
              <a:rPr kumimoji="0" lang="sv-SE" sz="2800" i="0" u="none" strike="noStrike" kern="1200" cap="none" spc="0" normalizeH="0" baseline="0" noProof="0" dirty="0">
                <a:ln>
                  <a:noFill/>
                </a:ln>
                <a:effectLst/>
                <a:uLnTx/>
                <a:uFillTx/>
                <a:latin typeface="+mj-lt"/>
                <a:ea typeface="+mn-ea"/>
                <a:cs typeface="Arial" panose="020B0604020202020204" pitchFamily="34" charset="0"/>
              </a:rPr>
              <a:t> och ta del av </a:t>
            </a:r>
            <a:r>
              <a:rPr kumimoji="0" lang="sv-SE" sz="2800" b="1" i="0" u="none" strike="noStrike" kern="1200" cap="none" spc="0" normalizeH="0" baseline="0" noProof="0" dirty="0">
                <a:ln>
                  <a:noFill/>
                </a:ln>
                <a:effectLst/>
                <a:uLnTx/>
                <a:uFillTx/>
                <a:latin typeface="+mj-lt"/>
                <a:ea typeface="+mn-ea"/>
                <a:cs typeface="Arial" panose="020B0604020202020204" pitchFamily="34" charset="0"/>
              </a:rPr>
              <a:t>övergripande prioriteringar</a:t>
            </a:r>
          </a:p>
        </p:txBody>
      </p:sp>
      <p:sp>
        <p:nvSpPr>
          <p:cNvPr id="5" name="Platshållare för innehåll 5">
            <a:extLst>
              <a:ext uri="{FF2B5EF4-FFF2-40B4-BE49-F238E27FC236}">
                <a16:creationId xmlns:a16="http://schemas.microsoft.com/office/drawing/2014/main" id="{5C50EEF0-34FA-B521-2B64-C83A242EDFF0}"/>
              </a:ext>
            </a:extLst>
          </p:cNvPr>
          <p:cNvSpPr txBox="1">
            <a:spLocks/>
          </p:cNvSpPr>
          <p:nvPr/>
        </p:nvSpPr>
        <p:spPr>
          <a:xfrm>
            <a:off x="797259" y="2312470"/>
            <a:ext cx="6443599" cy="4155238"/>
          </a:xfrm>
          <a:prstGeom prst="rect">
            <a:avLst/>
          </a:prstGeom>
          <a:no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sv-SE" sz="1400" b="0" i="0" u="none" strike="noStrike" kern="1200" cap="none" spc="0" normalizeH="0" baseline="0" noProof="0" dirty="0">
                <a:ln>
                  <a:noFill/>
                </a:ln>
                <a:solidFill>
                  <a:prstClr val="black"/>
                </a:solidFill>
                <a:effectLst/>
                <a:uLnTx/>
                <a:uFillTx/>
                <a:ea typeface="+mn-ea"/>
                <a:cs typeface="Arial" panose="020B0604020202020204" pitchFamily="34" charset="0"/>
              </a:rPr>
              <a:t>Förvaltningens verksamhetsplan finns på förvaltningens intranät. Läs förvaltningens verksamhetsplan innan ni tillsammans besvarar frågeställningarna nedan: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sv-SE" sz="1400" b="0" i="0" u="none" strike="noStrike" kern="1200" cap="none" spc="0" normalizeH="0" baseline="0" noProof="0" dirty="0">
                <a:ln>
                  <a:noFill/>
                </a:ln>
                <a:solidFill>
                  <a:prstClr val="black"/>
                </a:solidFill>
                <a:effectLst/>
                <a:uLnTx/>
                <a:uFillTx/>
                <a:ea typeface="+mn-ea"/>
                <a:cs typeface="Arial" panose="020B0604020202020204" pitchFamily="34" charset="0"/>
              </a:rPr>
              <a:t>Hur ser förvaltningens sammanfattning av nuläget ut?</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sv-SE" sz="1400" b="0" i="0" u="none" strike="noStrike" kern="1200" cap="none" spc="0" normalizeH="0" baseline="0" noProof="0" dirty="0">
                <a:ln>
                  <a:noFill/>
                </a:ln>
                <a:solidFill>
                  <a:prstClr val="black"/>
                </a:solidFill>
                <a:effectLst/>
                <a:uLnTx/>
                <a:uFillTx/>
                <a:ea typeface="+mn-ea"/>
                <a:cs typeface="Arial" panose="020B0604020202020204" pitchFamily="34" charset="0"/>
              </a:rPr>
              <a:t>Vilka är de politiska prioriteringarna?</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sv-SE" sz="1400" b="0" i="0" u="none" strike="noStrike" kern="1200" cap="none" spc="0" normalizeH="0" baseline="0" noProof="0" dirty="0">
                <a:ln>
                  <a:noFill/>
                </a:ln>
                <a:solidFill>
                  <a:prstClr val="black"/>
                </a:solidFill>
                <a:effectLst/>
                <a:uLnTx/>
                <a:uFillTx/>
                <a:ea typeface="+mn-ea"/>
                <a:cs typeface="Arial" panose="020B0604020202020204" pitchFamily="34" charset="0"/>
              </a:rPr>
              <a:t>Vilka är förvaltningsledningens prioriteringar?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sv-SE" sz="1400" b="0" i="0" u="none" strike="noStrike" kern="1200" cap="none" spc="0" normalizeH="0" baseline="0" noProof="0" dirty="0">
                <a:ln>
                  <a:noFill/>
                </a:ln>
                <a:solidFill>
                  <a:prstClr val="black"/>
                </a:solidFill>
                <a:effectLst/>
                <a:uLnTx/>
                <a:uFillTx/>
                <a:ea typeface="+mn-ea"/>
                <a:cs typeface="Arial" panose="020B0604020202020204" pitchFamily="34" charset="0"/>
              </a:rPr>
              <a:t>Hur påverkas din verksamhet baserat på innehållet i förvaltningens verksamhetsplan?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sv-SE" sz="1400" b="0" i="0" u="none" strike="noStrike" kern="1200" cap="none" spc="0" normalizeH="0" baseline="0" noProof="0" dirty="0">
                <a:ln>
                  <a:noFill/>
                </a:ln>
                <a:solidFill>
                  <a:prstClr val="black"/>
                </a:solidFill>
                <a:effectLst/>
                <a:uLnTx/>
                <a:uFillTx/>
                <a:ea typeface="+mn-ea"/>
                <a:cs typeface="Arial" panose="020B0604020202020204" pitchFamily="34" charset="0"/>
              </a:rPr>
              <a:t>Vilka ekonomiska förutsättningar har er verksamhet? </a:t>
            </a:r>
            <a:r>
              <a:rPr kumimoji="0" lang="sv-SE" sz="1400" b="0" i="0" u="none" strike="noStrike" kern="1200" cap="none" spc="0" normalizeH="0" baseline="0" noProof="0" dirty="0">
                <a:ln>
                  <a:noFill/>
                </a:ln>
                <a:solidFill>
                  <a:prstClr val="black"/>
                </a:solidFill>
                <a:effectLst/>
                <a:uLnTx/>
                <a:uFillTx/>
                <a:ea typeface="+mn-ea"/>
                <a:cs typeface="Arial" panose="020B0604020202020204" pitchFamily="34" charset="0"/>
                <a:hlinkClick r:id="rId2"/>
              </a:rPr>
              <a:t>Kontakta stödfunktionen </a:t>
            </a:r>
            <a:r>
              <a:rPr kumimoji="0" lang="sv-SE" sz="1400" b="0" i="0" u="none" strike="noStrike" kern="1200" cap="none" spc="0" normalizeH="0" baseline="0" noProof="0" dirty="0">
                <a:ln>
                  <a:noFill/>
                </a:ln>
                <a:solidFill>
                  <a:prstClr val="black"/>
                </a:solidFill>
                <a:effectLst/>
                <a:uLnTx/>
                <a:uFillTx/>
                <a:ea typeface="+mn-ea"/>
                <a:cs typeface="Arial" panose="020B0604020202020204" pitchFamily="34" charset="0"/>
              </a:rPr>
              <a:t>inom ekonomi på din förvaltning och ställ frågor om ekonomiskt resultat över tid, budgetförutsättningar och prognosticerat resultat.</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sv-SE" sz="1400" b="0" i="0" u="none" strike="noStrike" kern="1200" cap="none" spc="0" normalizeH="0" baseline="0" noProof="0" dirty="0">
              <a:ln>
                <a:noFill/>
              </a:ln>
              <a:solidFill>
                <a:prstClr val="black"/>
              </a:solidFill>
              <a:effectLst/>
              <a:uLnTx/>
              <a:uFillTx/>
              <a:ea typeface="+mn-ea"/>
              <a:cs typeface="Arial" panose="020B0604020202020204" pitchFamily="34" charset="0"/>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sv-SE" sz="1400" b="0" i="0" u="none" strike="noStrike" kern="1200" cap="none" spc="0" normalizeH="0" baseline="0" noProof="0" dirty="0">
              <a:ln>
                <a:noFill/>
              </a:ln>
              <a:solidFill>
                <a:prstClr val="black"/>
              </a:solidFill>
              <a:effectLst/>
              <a:uLnTx/>
              <a:uFillTx/>
              <a:ea typeface="+mn-ea"/>
              <a:cs typeface="Arial" panose="020B0604020202020204" pitchFamily="34" charset="0"/>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sv-SE" sz="1400" b="0" i="0" u="none" strike="noStrike" kern="1200" cap="none" spc="0" normalizeH="0" baseline="0" noProof="0" dirty="0">
              <a:ln>
                <a:noFill/>
              </a:ln>
              <a:solidFill>
                <a:prstClr val="black"/>
              </a:solidFill>
              <a:effectLst/>
              <a:uLnTx/>
              <a:uFillTx/>
              <a:ea typeface="+mn-ea"/>
              <a:cs typeface="Arial" panose="020B0604020202020204" pitchFamily="34" charset="0"/>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sv-SE" sz="1400" b="0" i="0" u="none" strike="noStrike" kern="1200" cap="none" spc="0" normalizeH="0" baseline="0" noProof="0" dirty="0">
              <a:ln>
                <a:noFill/>
              </a:ln>
              <a:solidFill>
                <a:prstClr val="black"/>
              </a:solidFill>
              <a:effectLst/>
              <a:uLnTx/>
              <a:uFillTx/>
              <a:ea typeface="+mn-ea"/>
              <a:cs typeface="Arial" panose="020B0604020202020204" pitchFamily="34" charset="0"/>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sv-SE" sz="1400" b="0" i="0" u="none" strike="noStrike" kern="1200" cap="none" spc="0" normalizeH="0" baseline="0" noProof="0" dirty="0">
              <a:ln>
                <a:noFill/>
              </a:ln>
              <a:solidFill>
                <a:prstClr val="black"/>
              </a:solidFill>
              <a:effectLst/>
              <a:uLnTx/>
              <a:uFillTx/>
              <a:ea typeface="+mn-ea"/>
              <a:cs typeface="Arial" panose="020B0604020202020204" pitchFamily="34" charset="0"/>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sv-SE" sz="1400" b="0" i="0" u="none" strike="noStrike" kern="1200" cap="none" spc="0" normalizeH="0" baseline="0" noProof="0" dirty="0">
              <a:ln>
                <a:noFill/>
              </a:ln>
              <a:solidFill>
                <a:prstClr val="black"/>
              </a:solidFill>
              <a:effectLst/>
              <a:uLnTx/>
              <a:uFillTx/>
              <a:ea typeface="+mn-ea"/>
              <a:cs typeface="Arial" panose="020B0604020202020204" pitchFamily="34" charset="0"/>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sv-SE" sz="1400" b="0" i="0" u="none" strike="noStrike" kern="1200" cap="none" spc="0" normalizeH="0" baseline="0" noProof="0" dirty="0">
              <a:ln>
                <a:noFill/>
              </a:ln>
              <a:solidFill>
                <a:prstClr val="black"/>
              </a:solidFill>
              <a:effectLst/>
              <a:uLnTx/>
              <a:uFillTx/>
              <a:ea typeface="+mn-ea"/>
              <a:cs typeface="Arial" panose="020B0604020202020204" pitchFamily="34" charset="0"/>
            </a:endParaRPr>
          </a:p>
        </p:txBody>
      </p:sp>
    </p:spTree>
    <p:extLst>
      <p:ext uri="{BB962C8B-B14F-4D97-AF65-F5344CB8AC3E}">
        <p14:creationId xmlns:p14="http://schemas.microsoft.com/office/powerpoint/2010/main" val="41719443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5DBB4BDC-35E3-2C81-BB9A-7851350AF9B8}"/>
              </a:ext>
            </a:extLst>
          </p:cNvPr>
          <p:cNvSpPr/>
          <p:nvPr/>
        </p:nvSpPr>
        <p:spPr>
          <a:xfrm>
            <a:off x="4255304" y="2692461"/>
            <a:ext cx="4311181"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2800" dirty="0">
                <a:solidFill>
                  <a:prstClr val="white"/>
                </a:solidFill>
                <a:latin typeface="+mj-lt"/>
                <a:cs typeface="Arial" panose="020B0604020202020204" pitchFamily="34" charset="0"/>
              </a:rPr>
              <a:t>Se över </a:t>
            </a:r>
            <a:r>
              <a:rPr lang="sv-SE" sz="2800" b="1" dirty="0">
                <a:solidFill>
                  <a:prstClr val="white"/>
                </a:solidFill>
                <a:latin typeface="+mj-lt"/>
                <a:cs typeface="Arial" panose="020B0604020202020204" pitchFamily="34" charset="0"/>
              </a:rPr>
              <a:t>verksamhetens uppdrag</a:t>
            </a:r>
          </a:p>
        </p:txBody>
      </p:sp>
      <p:sp>
        <p:nvSpPr>
          <p:cNvPr id="3" name="Ellips 2">
            <a:extLst>
              <a:ext uri="{FF2B5EF4-FFF2-40B4-BE49-F238E27FC236}">
                <a16:creationId xmlns:a16="http://schemas.microsoft.com/office/drawing/2014/main" id="{1C575D37-E8C2-DEEC-BEA6-9D9B1F2D334D}"/>
              </a:ext>
            </a:extLst>
          </p:cNvPr>
          <p:cNvSpPr/>
          <p:nvPr/>
        </p:nvSpPr>
        <p:spPr>
          <a:xfrm>
            <a:off x="1430039" y="1938803"/>
            <a:ext cx="2413191" cy="2365065"/>
          </a:xfrm>
          <a:prstGeom prst="ellips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pic>
        <p:nvPicPr>
          <p:cNvPr id="8" name="Bildobjekt 7">
            <a:extLst>
              <a:ext uri="{FF2B5EF4-FFF2-40B4-BE49-F238E27FC236}">
                <a16:creationId xmlns:a16="http://schemas.microsoft.com/office/drawing/2014/main" id="{3D371565-DC29-C4A5-C94C-3F7ABDDD5B9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4364" y="2859161"/>
            <a:ext cx="1202051" cy="601026"/>
          </a:xfrm>
          <a:prstGeom prst="rect">
            <a:avLst/>
          </a:prstGeom>
        </p:spPr>
      </p:pic>
    </p:spTree>
    <p:extLst>
      <p:ext uri="{BB962C8B-B14F-4D97-AF65-F5344CB8AC3E}">
        <p14:creationId xmlns:p14="http://schemas.microsoft.com/office/powerpoint/2010/main" val="18012844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8C19C1B1-066C-AF6B-CB48-786F5E63B2D8}"/>
              </a:ext>
            </a:extLst>
          </p:cNvPr>
          <p:cNvSpPr/>
          <p:nvPr/>
        </p:nvSpPr>
        <p:spPr>
          <a:xfrm>
            <a:off x="660664" y="359096"/>
            <a:ext cx="5945858"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2800" b="1">
                <a:latin typeface="+mj-lt"/>
                <a:cs typeface="Arial" panose="020B0604020202020204" pitchFamily="34" charset="0"/>
              </a:rPr>
              <a:t>2. Se över verksamhetens uppdrag </a:t>
            </a:r>
          </a:p>
        </p:txBody>
      </p:sp>
      <p:sp>
        <p:nvSpPr>
          <p:cNvPr id="5" name="Platshållare för innehåll 5">
            <a:extLst>
              <a:ext uri="{FF2B5EF4-FFF2-40B4-BE49-F238E27FC236}">
                <a16:creationId xmlns:a16="http://schemas.microsoft.com/office/drawing/2014/main" id="{36E42879-B298-3301-C353-8E2857F95D70}"/>
              </a:ext>
            </a:extLst>
          </p:cNvPr>
          <p:cNvSpPr txBox="1">
            <a:spLocks/>
          </p:cNvSpPr>
          <p:nvPr/>
        </p:nvSpPr>
        <p:spPr>
          <a:xfrm>
            <a:off x="764742" y="1197725"/>
            <a:ext cx="6297697" cy="4462549"/>
          </a:xfrm>
          <a:prstGeom prst="rect">
            <a:avLst/>
          </a:prstGeom>
          <a:noFill/>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sv-SE" sz="1800" b="0" i="0" u="none" strike="noStrike" kern="1200" cap="none" spc="0" normalizeH="0" baseline="0" noProof="0" dirty="0">
                <a:ln>
                  <a:noFill/>
                </a:ln>
                <a:solidFill>
                  <a:prstClr val="black"/>
                </a:solidFill>
                <a:effectLst/>
                <a:uLnTx/>
                <a:uFillTx/>
                <a:ea typeface="+mn-ea"/>
                <a:cs typeface="Arial" panose="020B0604020202020204" pitchFamily="34" charset="0"/>
              </a:rPr>
              <a:t>Att ha ett tydligt uppdrag för verksamheten hjälper oss att </a:t>
            </a:r>
            <a:r>
              <a:rPr kumimoji="0" lang="sv-SE" sz="1800" b="1" i="0" u="none" strike="noStrike" kern="1200" cap="none" spc="0" normalizeH="0" baseline="0" noProof="0" dirty="0">
                <a:ln>
                  <a:noFill/>
                </a:ln>
                <a:solidFill>
                  <a:prstClr val="black"/>
                </a:solidFill>
                <a:effectLst/>
                <a:uLnTx/>
                <a:uFillTx/>
                <a:ea typeface="+mn-ea"/>
                <a:cs typeface="Arial" panose="020B0604020202020204" pitchFamily="34" charset="0"/>
              </a:rPr>
              <a:t>arbeta smartare tillsammans</a:t>
            </a:r>
            <a:r>
              <a:rPr kumimoji="0" lang="sv-SE" sz="1800" b="0" i="0" u="none" strike="noStrike" kern="1200" cap="none" spc="0" normalizeH="0" baseline="0" noProof="0" dirty="0">
                <a:ln>
                  <a:noFill/>
                </a:ln>
                <a:solidFill>
                  <a:prstClr val="black"/>
                </a:solidFill>
                <a:effectLst/>
                <a:uLnTx/>
                <a:uFillTx/>
                <a:ea typeface="+mn-ea"/>
                <a:cs typeface="Arial" panose="020B0604020202020204" pitchFamily="34" charset="0"/>
              </a:rPr>
              <a:t>. De hjälper oss också att </a:t>
            </a:r>
            <a:r>
              <a:rPr kumimoji="0" lang="sv-SE" sz="1800" b="1" i="0" u="none" strike="noStrike" kern="1200" cap="none" spc="0" normalizeH="0" baseline="0" noProof="0" dirty="0">
                <a:ln>
                  <a:noFill/>
                </a:ln>
                <a:solidFill>
                  <a:prstClr val="black"/>
                </a:solidFill>
                <a:effectLst/>
                <a:uLnTx/>
                <a:uFillTx/>
                <a:ea typeface="+mn-ea"/>
                <a:cs typeface="Arial" panose="020B0604020202020204" pitchFamily="34" charset="0"/>
              </a:rPr>
              <a:t>kommunicera en tydlig bild av varför våra verksamheter finns</a:t>
            </a:r>
            <a:r>
              <a:rPr kumimoji="0" lang="sv-SE" sz="1800" b="0" i="0" u="none" strike="noStrike" kern="1200" cap="none" spc="0" normalizeH="0" baseline="0" noProof="0" dirty="0">
                <a:ln>
                  <a:noFill/>
                </a:ln>
                <a:solidFill>
                  <a:prstClr val="black"/>
                </a:solidFill>
                <a:effectLst/>
                <a:uLnTx/>
                <a:uFillTx/>
                <a:ea typeface="+mn-ea"/>
                <a:cs typeface="Arial" panose="020B0604020202020204" pitchFamily="34" charset="0"/>
              </a:rPr>
              <a:t>, och vad de som vi finns till för </a:t>
            </a:r>
            <a:r>
              <a:rPr kumimoji="0" lang="sv-SE" sz="1800" b="1" i="0" u="none" strike="noStrike" kern="1200" cap="none" spc="0" normalizeH="0" baseline="0" noProof="0" dirty="0">
                <a:ln>
                  <a:noFill/>
                </a:ln>
                <a:solidFill>
                  <a:prstClr val="black"/>
                </a:solidFill>
                <a:effectLst/>
                <a:uLnTx/>
                <a:uFillTx/>
                <a:ea typeface="+mn-ea"/>
                <a:cs typeface="Arial" panose="020B0604020202020204" pitchFamily="34" charset="0"/>
              </a:rPr>
              <a:t>kan förvänta sig att av oss.</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sv-SE" sz="1800" b="0" i="0" u="none" strike="noStrike" kern="1200" cap="none" spc="0" normalizeH="0" baseline="0" noProof="0" dirty="0">
              <a:ln>
                <a:noFill/>
              </a:ln>
              <a:solidFill>
                <a:prstClr val="black"/>
              </a:solidFill>
              <a:effectLst/>
              <a:uLnTx/>
              <a:uFillTx/>
              <a:ea typeface="+mn-ea"/>
              <a:cs typeface="Arial" panose="020B0604020202020204" pitchFamily="34" charset="0"/>
            </a:endParaRP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sv-SE" sz="1800" b="0" i="0" u="none" strike="noStrike" kern="1200" cap="none" spc="0" normalizeH="0" baseline="0" noProof="0" dirty="0">
                <a:ln>
                  <a:noFill/>
                </a:ln>
                <a:solidFill>
                  <a:prstClr val="black"/>
                </a:solidFill>
                <a:effectLst/>
                <a:uLnTx/>
                <a:uFillTx/>
                <a:ea typeface="+mn-ea"/>
                <a:cs typeface="Arial" panose="020B0604020202020204" pitchFamily="34" charset="0"/>
              </a:rPr>
              <a:t>För din verksamhet, se över i fall att uppdraget fortfarande stämmer och är tydligt? Har vi en gemensam förståelse av vad uppdraget betyder?</a:t>
            </a:r>
            <a:r>
              <a:rPr kumimoji="0" lang="sv-SE" sz="1800" b="0" i="1" u="none" strike="noStrike" kern="1200" cap="none" spc="0" normalizeH="0" baseline="0" noProof="0" dirty="0">
                <a:ln>
                  <a:noFill/>
                </a:ln>
                <a:solidFill>
                  <a:prstClr val="black"/>
                </a:solidFill>
                <a:effectLst/>
                <a:uLnTx/>
                <a:uFillTx/>
                <a:ea typeface="+mn-ea"/>
                <a:cs typeface="Arial" panose="020B0604020202020204" pitchFamily="34" charset="0"/>
              </a:rPr>
              <a:t> </a:t>
            </a:r>
            <a:endParaRPr kumimoji="0" lang="sv-SE" sz="1800" b="0" i="0" u="none" strike="noStrike" kern="1200" cap="none" spc="0" normalizeH="0" baseline="0" noProof="0" dirty="0">
              <a:ln>
                <a:noFill/>
              </a:ln>
              <a:solidFill>
                <a:prstClr val="black"/>
              </a:solidFill>
              <a:effectLst/>
              <a:uLnTx/>
              <a:uFillTx/>
              <a:ea typeface="+mn-ea"/>
              <a:cs typeface="Arial" panose="020B0604020202020204" pitchFamily="34" charset="0"/>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sv-SE" sz="1800" b="0" i="0" u="none" strike="noStrike" kern="1200" cap="none" spc="0" normalizeH="0" baseline="0" noProof="0" dirty="0">
              <a:ln>
                <a:noFill/>
              </a:ln>
              <a:solidFill>
                <a:prstClr val="black"/>
              </a:solidFill>
              <a:effectLst/>
              <a:uLnTx/>
              <a:uFillTx/>
              <a:ea typeface="+mn-ea"/>
              <a:cs typeface="Arial" panose="020B0604020202020204" pitchFamily="34" charset="0"/>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sv-SE" sz="1800" b="0" i="0" u="none" strike="noStrike" kern="1200" cap="none" spc="0" normalizeH="0" baseline="0" noProof="0" dirty="0">
              <a:ln>
                <a:noFill/>
              </a:ln>
              <a:solidFill>
                <a:prstClr val="black"/>
              </a:solidFill>
              <a:effectLst/>
              <a:uLnTx/>
              <a:uFillTx/>
              <a:ea typeface="+mn-ea"/>
              <a:cs typeface="Arial" panose="020B0604020202020204" pitchFamily="34" charset="0"/>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sv-SE" sz="1400" b="0" i="1" u="none" strike="noStrike" kern="1200" cap="none" spc="0" normalizeH="0" baseline="0" noProof="0" dirty="0">
                <a:ln>
                  <a:noFill/>
                </a:ln>
                <a:solidFill>
                  <a:prstClr val="black"/>
                </a:solidFill>
                <a:effectLst/>
                <a:uLnTx/>
                <a:uFillTx/>
                <a:ea typeface="+mn-ea"/>
                <a:cs typeface="Arial"/>
              </a:rPr>
              <a:t>Om verksamheten inte har ett formulerat uppdrag behöver ni </a:t>
            </a:r>
            <a:r>
              <a:rPr kumimoji="0" lang="sv-SE" sz="1400" b="0" i="1" u="none" strike="noStrike" kern="1200" cap="none" spc="0" normalizeH="0" baseline="0" noProof="0" dirty="0">
                <a:ln>
                  <a:noFill/>
                </a:ln>
                <a:solidFill>
                  <a:prstClr val="black"/>
                </a:solidFill>
                <a:effectLst/>
                <a:uLnTx/>
                <a:uFillTx/>
                <a:ea typeface="+mn-ea"/>
                <a:cs typeface="Arial"/>
                <a:hlinkClick r:id="rId3"/>
              </a:rPr>
              <a:t>ta fram en uppdragsformulering tillsammans.</a:t>
            </a:r>
            <a:endParaRPr kumimoji="0" lang="sv-SE" sz="1400" b="0" i="1" u="none" strike="noStrike" kern="1200" cap="none" spc="0" normalizeH="0" baseline="0" noProof="0" dirty="0">
              <a:ln>
                <a:noFill/>
              </a:ln>
              <a:solidFill>
                <a:srgbClr val="FF0000"/>
              </a:solidFill>
              <a:effectLst/>
              <a:uLnTx/>
              <a:uFillTx/>
              <a:ea typeface="+mn-ea"/>
              <a:cs typeface="Arial"/>
            </a:endParaRPr>
          </a:p>
        </p:txBody>
      </p:sp>
      <p:sp>
        <p:nvSpPr>
          <p:cNvPr id="6" name="Kommentar i oval 4">
            <a:extLst>
              <a:ext uri="{FF2B5EF4-FFF2-40B4-BE49-F238E27FC236}">
                <a16:creationId xmlns:a16="http://schemas.microsoft.com/office/drawing/2014/main" id="{1420DA81-5D0D-C950-EEF0-33C6F68E6A0A}"/>
              </a:ext>
            </a:extLst>
          </p:cNvPr>
          <p:cNvSpPr/>
          <p:nvPr/>
        </p:nvSpPr>
        <p:spPr>
          <a:xfrm>
            <a:off x="7700211" y="944406"/>
            <a:ext cx="4006847" cy="1283155"/>
          </a:xfrm>
          <a:prstGeom prst="wedgeEllipseCallout">
            <a:avLst>
              <a:gd name="adj1" fmla="val -53139"/>
              <a:gd name="adj2" fmla="val 65818"/>
            </a:avLst>
          </a:prstGeom>
          <a:solidFill>
            <a:schemeClr val="accent6">
              <a:lumMod val="20000"/>
              <a:lumOff val="80000"/>
            </a:schemeClr>
          </a:solidFill>
          <a:ln w="25400" cap="flat" cmpd="sng" algn="ctr">
            <a:solidFill>
              <a:schemeClr val="tx2">
                <a:lumMod val="60000"/>
                <a:lumOff val="40000"/>
              </a:schemeClr>
            </a:solidFill>
            <a:prstDash val="solid"/>
          </a:ln>
          <a:effectLst>
            <a:outerShdw blurRad="50800" dist="76200" dir="2700000" algn="tl" rotWithShape="0">
              <a:prstClr val="black">
                <a:alpha val="40000"/>
              </a:prstClr>
            </a:outerShdw>
          </a:effectLst>
        </p:spPr>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sv-SE" sz="1200" b="0" i="1" u="none" strike="noStrike" kern="1200" cap="none" spc="0" normalizeH="0" baseline="0" noProof="0">
                <a:ln>
                  <a:noFill/>
                </a:ln>
                <a:effectLst/>
                <a:uLnTx/>
                <a:uFillTx/>
                <a:latin typeface="Arial"/>
                <a:ea typeface="+mn-ea"/>
                <a:cs typeface="Arial"/>
              </a:rPr>
              <a:t>Att ge de barn som inte kan bo med sina biologiska föräldrar de bästa möjliga förutsättningarna att få ett gott liv i familjehem</a:t>
            </a:r>
            <a:endParaRPr kumimoji="0" lang="sv-SE" sz="1200" b="0" i="0" u="none" strike="noStrike" kern="0" cap="none" spc="0" normalizeH="0" baseline="0" noProof="0">
              <a:ln>
                <a:noFill/>
              </a:ln>
              <a:effectLst/>
              <a:uLnTx/>
              <a:uFillTx/>
              <a:latin typeface="Arial"/>
              <a:ea typeface="+mn-ea"/>
              <a:cs typeface="Arial"/>
            </a:endParaRPr>
          </a:p>
        </p:txBody>
      </p:sp>
      <p:sp>
        <p:nvSpPr>
          <p:cNvPr id="7" name="Kommentar i oval 5">
            <a:extLst>
              <a:ext uri="{FF2B5EF4-FFF2-40B4-BE49-F238E27FC236}">
                <a16:creationId xmlns:a16="http://schemas.microsoft.com/office/drawing/2014/main" id="{C3AEE1C1-27DE-31CC-EC49-0298422138D5}"/>
              </a:ext>
            </a:extLst>
          </p:cNvPr>
          <p:cNvSpPr/>
          <p:nvPr/>
        </p:nvSpPr>
        <p:spPr>
          <a:xfrm>
            <a:off x="7810214" y="2512069"/>
            <a:ext cx="3896845" cy="1065653"/>
          </a:xfrm>
          <a:prstGeom prst="wedgeEllipseCallout">
            <a:avLst>
              <a:gd name="adj1" fmla="val -55123"/>
              <a:gd name="adj2" fmla="val 50695"/>
            </a:avLst>
          </a:prstGeom>
          <a:solidFill>
            <a:schemeClr val="accent6">
              <a:lumMod val="20000"/>
              <a:lumOff val="80000"/>
            </a:schemeClr>
          </a:solidFill>
          <a:ln w="25400" cap="flat" cmpd="sng" algn="ctr">
            <a:solidFill>
              <a:schemeClr val="tx2">
                <a:lumMod val="60000"/>
                <a:lumOff val="40000"/>
              </a:schemeClr>
            </a:solidFill>
            <a:prstDash val="solid"/>
          </a:ln>
          <a:effectLst>
            <a:outerShdw blurRad="50800" dist="76200" dir="2700000" algn="tl" rotWithShape="0">
              <a:prstClr val="black">
                <a:alpha val="40000"/>
              </a:prstClr>
            </a:outerShdw>
          </a:effectLst>
        </p:spPr>
        <p:txBody>
          <a:bodyPr lIns="91440" tIns="45720" rIns="91440" bIns="45720" rtlCol="0" anchor="ctr"/>
          <a:lstStyle/>
          <a:p>
            <a:pPr algn="ctr" defTabSz="457200"/>
            <a:r>
              <a:rPr lang="sv-SE" sz="1200" i="1">
                <a:latin typeface="Arial"/>
                <a:cs typeface="Arial"/>
              </a:rPr>
              <a:t>Vi utreder och beslutar om rätten till ekonomiskt bistånd och är ett stöd för klienterna för att korta deras väg till egen försörjning.</a:t>
            </a:r>
          </a:p>
        </p:txBody>
      </p:sp>
      <p:sp>
        <p:nvSpPr>
          <p:cNvPr id="8" name="Kommentar i oval 7">
            <a:extLst>
              <a:ext uri="{FF2B5EF4-FFF2-40B4-BE49-F238E27FC236}">
                <a16:creationId xmlns:a16="http://schemas.microsoft.com/office/drawing/2014/main" id="{A9ADE312-A588-DED5-281D-620DA6E93801}"/>
              </a:ext>
            </a:extLst>
          </p:cNvPr>
          <p:cNvSpPr/>
          <p:nvPr/>
        </p:nvSpPr>
        <p:spPr>
          <a:xfrm>
            <a:off x="7792680" y="3993328"/>
            <a:ext cx="3931912" cy="1419346"/>
          </a:xfrm>
          <a:prstGeom prst="wedgeEllipseCallout">
            <a:avLst>
              <a:gd name="adj1" fmla="val -55521"/>
              <a:gd name="adj2" fmla="val -58939"/>
            </a:avLst>
          </a:prstGeom>
          <a:solidFill>
            <a:schemeClr val="accent6">
              <a:lumMod val="20000"/>
              <a:lumOff val="80000"/>
            </a:schemeClr>
          </a:solidFill>
          <a:ln w="25400" cap="flat" cmpd="sng" algn="ctr">
            <a:solidFill>
              <a:schemeClr val="tx2">
                <a:lumMod val="60000"/>
                <a:lumOff val="40000"/>
              </a:schemeClr>
            </a:solidFill>
            <a:prstDash val="solid"/>
          </a:ln>
          <a:effectLst>
            <a:outerShdw blurRad="50800" dist="76200" dir="2700000" algn="tl" rotWithShape="0">
              <a:prstClr val="black">
                <a:alpha val="40000"/>
              </a:prstClr>
            </a:outerShdw>
          </a:effectLst>
        </p:spPr>
        <p:txBody>
          <a:bodyPr lIns="91440" tIns="45720" rIns="91440" bIns="45720" rtlCol="0" anchor="ctr"/>
          <a:lstStyle/>
          <a:p>
            <a:pPr algn="ctr" defTabSz="457200"/>
            <a:r>
              <a:rPr lang="sv-SE" sz="1200" i="1">
                <a:latin typeface="Arial"/>
                <a:cs typeface="Arial"/>
              </a:rPr>
              <a:t>Helsingborgs kulturskola ska erbjuda barn och unga i Helsingborg ett kvalitativt och professionellt utbud av bred konstnärlig pedagogisk verksamhet och vara välkomnande för alla, fysiskt, mentalt och socialt.</a:t>
            </a:r>
          </a:p>
        </p:txBody>
      </p:sp>
      <p:sp>
        <p:nvSpPr>
          <p:cNvPr id="2" name="Platshållare för innehåll 5">
            <a:extLst>
              <a:ext uri="{FF2B5EF4-FFF2-40B4-BE49-F238E27FC236}">
                <a16:creationId xmlns:a16="http://schemas.microsoft.com/office/drawing/2014/main" id="{D11564D3-226C-7FB9-EC78-3F2E10AABF76}"/>
              </a:ext>
            </a:extLst>
          </p:cNvPr>
          <p:cNvSpPr txBox="1">
            <a:spLocks/>
          </p:cNvSpPr>
          <p:nvPr/>
        </p:nvSpPr>
        <p:spPr>
          <a:xfrm>
            <a:off x="7700211" y="524665"/>
            <a:ext cx="4024381" cy="523221"/>
          </a:xfrm>
          <a:prstGeom prst="rect">
            <a:avLst/>
          </a:prstGeom>
          <a:noFill/>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sv-SE" sz="1400" b="0" i="0" u="none" strike="noStrike" kern="1200" cap="none" spc="0" normalizeH="0" baseline="0" noProof="0" dirty="0">
                <a:ln>
                  <a:noFill/>
                </a:ln>
                <a:solidFill>
                  <a:prstClr val="black"/>
                </a:solidFill>
                <a:effectLst/>
                <a:uLnTx/>
                <a:uFillTx/>
                <a:ea typeface="+mn-ea"/>
                <a:cs typeface="Arial" panose="020B0604020202020204" pitchFamily="34" charset="0"/>
              </a:rPr>
              <a:t>E</a:t>
            </a:r>
            <a:r>
              <a:rPr kumimoji="0" lang="sv-SE" sz="1400" b="0" i="1" u="none" strike="noStrike" kern="1200" cap="none" spc="0" normalizeH="0" baseline="0" noProof="0" dirty="0">
                <a:ln>
                  <a:noFill/>
                </a:ln>
                <a:solidFill>
                  <a:prstClr val="black"/>
                </a:solidFill>
                <a:effectLst/>
                <a:uLnTx/>
                <a:uFillTx/>
                <a:ea typeface="+mn-ea"/>
                <a:cs typeface="Arial" panose="020B0604020202020204" pitchFamily="34" charset="0"/>
              </a:rPr>
              <a:t>xempel på uppdrag:</a:t>
            </a:r>
            <a:endParaRPr kumimoji="0" lang="sv-SE" sz="1400" b="0" i="0" u="none" strike="noStrike" kern="1200" cap="none" spc="0" normalizeH="0" baseline="0" noProof="0" dirty="0">
              <a:ln>
                <a:noFill/>
              </a:ln>
              <a:solidFill>
                <a:prstClr val="black"/>
              </a:solidFill>
              <a:effectLst/>
              <a:uLnTx/>
              <a:uFillTx/>
              <a:ea typeface="+mn-ea"/>
              <a:cs typeface="Arial" panose="020B0604020202020204" pitchFamily="34" charset="0"/>
            </a:endParaRPr>
          </a:p>
        </p:txBody>
      </p:sp>
    </p:spTree>
    <p:extLst>
      <p:ext uri="{BB962C8B-B14F-4D97-AF65-F5344CB8AC3E}">
        <p14:creationId xmlns:p14="http://schemas.microsoft.com/office/powerpoint/2010/main" val="6703845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8C19C1B1-066C-AF6B-CB48-786F5E63B2D8}"/>
              </a:ext>
            </a:extLst>
          </p:cNvPr>
          <p:cNvSpPr/>
          <p:nvPr/>
        </p:nvSpPr>
        <p:spPr>
          <a:xfrm>
            <a:off x="660664" y="359096"/>
            <a:ext cx="4203395"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2800" b="1">
                <a:latin typeface="+mj-lt"/>
                <a:cs typeface="Arial" panose="020B0604020202020204" pitchFamily="34" charset="0"/>
              </a:rPr>
              <a:t>Verksamhetens uppdrag</a:t>
            </a:r>
          </a:p>
        </p:txBody>
      </p:sp>
      <p:sp>
        <p:nvSpPr>
          <p:cNvPr id="2" name="Platshållare för innehåll 5">
            <a:extLst>
              <a:ext uri="{FF2B5EF4-FFF2-40B4-BE49-F238E27FC236}">
                <a16:creationId xmlns:a16="http://schemas.microsoft.com/office/drawing/2014/main" id="{EA556F6B-2F10-7C92-4A9D-E479BC7F7BE8}"/>
              </a:ext>
            </a:extLst>
          </p:cNvPr>
          <p:cNvSpPr txBox="1">
            <a:spLocks/>
          </p:cNvSpPr>
          <p:nvPr/>
        </p:nvSpPr>
        <p:spPr>
          <a:xfrm>
            <a:off x="762513" y="1166974"/>
            <a:ext cx="7076047" cy="4524052"/>
          </a:xfrm>
          <a:prstGeom prst="rect">
            <a:avLst/>
          </a:prstGeom>
          <a:no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600"/>
              </a:spcAft>
              <a:buClrTx/>
              <a:buSzTx/>
              <a:buFont typeface="Arial" panose="020B0604020202020204" pitchFamily="34" charset="0"/>
              <a:buNone/>
              <a:tabLst/>
              <a:defRPr/>
            </a:pPr>
            <a:r>
              <a:rPr kumimoji="0" lang="sv-SE" sz="2000" b="1" i="0" u="none" strike="noStrike" kern="1200" cap="none" spc="0" normalizeH="0" baseline="0" noProof="0" dirty="0">
                <a:ln>
                  <a:noFill/>
                </a:ln>
                <a:solidFill>
                  <a:prstClr val="black"/>
                </a:solidFill>
                <a:effectLst/>
                <a:uLnTx/>
                <a:uFillTx/>
                <a:ea typeface="+mn-ea"/>
                <a:cs typeface="Arial" panose="020B0604020202020204" pitchFamily="34" charset="0"/>
              </a:rPr>
              <a:t>Tänk på att:</a:t>
            </a:r>
          </a:p>
          <a:p>
            <a:pPr marL="228600" marR="0" lvl="0" indent="-228600" algn="l" defTabSz="914400" rtl="0" eaLnBrk="1" fontAlgn="auto" latinLnBrk="0" hangingPunct="1">
              <a:lnSpc>
                <a:spcPct val="100000"/>
              </a:lnSpc>
              <a:spcBef>
                <a:spcPts val="1000"/>
              </a:spcBef>
              <a:spcAft>
                <a:spcPts val="600"/>
              </a:spcAft>
              <a:buClrTx/>
              <a:buSzTx/>
              <a:buFont typeface="Arial" panose="020B0604020202020204" pitchFamily="34" charset="0"/>
              <a:buChar char="•"/>
              <a:tabLst/>
              <a:defRPr/>
            </a:pPr>
            <a:r>
              <a:rPr kumimoji="0" lang="sv-SE" sz="2000" b="0" i="0" u="none" strike="noStrike" kern="1200" cap="none" spc="0" normalizeH="0" baseline="0" noProof="0" dirty="0">
                <a:ln>
                  <a:noFill/>
                </a:ln>
                <a:solidFill>
                  <a:prstClr val="black"/>
                </a:solidFill>
                <a:effectLst/>
                <a:uLnTx/>
                <a:uFillTx/>
                <a:ea typeface="+mn-ea"/>
                <a:cs typeface="Arial" panose="020B0604020202020204" pitchFamily="34" charset="0"/>
              </a:rPr>
              <a:t>Uppdraget beskriver </a:t>
            </a:r>
            <a:r>
              <a:rPr kumimoji="0" lang="sv-SE" sz="2000" b="1" i="0" u="none" strike="noStrike" kern="1200" cap="none" spc="0" normalizeH="0" baseline="0" noProof="0" dirty="0">
                <a:ln>
                  <a:noFill/>
                </a:ln>
                <a:solidFill>
                  <a:prstClr val="black"/>
                </a:solidFill>
                <a:effectLst/>
                <a:uLnTx/>
                <a:uFillTx/>
                <a:ea typeface="+mn-ea"/>
                <a:cs typeface="Arial" panose="020B0604020202020204" pitchFamily="34" charset="0"/>
              </a:rPr>
              <a:t>syftet med verksamheten</a:t>
            </a:r>
            <a:r>
              <a:rPr kumimoji="0" lang="sv-SE" sz="2000" b="0" i="0" u="none" strike="noStrike" kern="1200" cap="none" spc="0" normalizeH="0" baseline="0" noProof="0" dirty="0">
                <a:ln>
                  <a:noFill/>
                </a:ln>
                <a:solidFill>
                  <a:prstClr val="black"/>
                </a:solidFill>
                <a:effectLst/>
                <a:uLnTx/>
                <a:uFillTx/>
                <a:ea typeface="+mn-ea"/>
                <a:cs typeface="Arial" panose="020B0604020202020204" pitchFamily="34" charset="0"/>
              </a:rPr>
              <a:t>, det vill säga </a:t>
            </a:r>
            <a:r>
              <a:rPr kumimoji="0" lang="sv-SE" sz="2000" b="1" i="0" u="none" strike="noStrike" kern="1200" cap="none" spc="0" normalizeH="0" baseline="0" noProof="0" dirty="0">
                <a:ln>
                  <a:noFill/>
                </a:ln>
                <a:solidFill>
                  <a:prstClr val="black"/>
                </a:solidFill>
                <a:effectLst/>
                <a:uLnTx/>
                <a:uFillTx/>
                <a:ea typeface="+mn-ea"/>
                <a:cs typeface="Arial" panose="020B0604020202020204" pitchFamily="34" charset="0"/>
              </a:rPr>
              <a:t>vad vi ska göra och för vem</a:t>
            </a:r>
            <a:r>
              <a:rPr kumimoji="0" lang="sv-SE" sz="2000" b="0" i="0" u="none" strike="noStrike" kern="1200" cap="none" spc="0" normalizeH="0" baseline="0" noProof="0" dirty="0">
                <a:ln>
                  <a:noFill/>
                </a:ln>
                <a:solidFill>
                  <a:prstClr val="black"/>
                </a:solidFill>
                <a:effectLst/>
                <a:uLnTx/>
                <a:uFillTx/>
                <a:ea typeface="+mn-ea"/>
                <a:cs typeface="Arial" panose="020B0604020202020204" pitchFamily="34" charset="0"/>
              </a:rPr>
              <a:t>.</a:t>
            </a:r>
          </a:p>
          <a:p>
            <a:pPr marL="228600" marR="0" lvl="0" indent="-228600" algn="l" defTabSz="914400" rtl="0" eaLnBrk="1" fontAlgn="auto" latinLnBrk="0" hangingPunct="1">
              <a:lnSpc>
                <a:spcPct val="100000"/>
              </a:lnSpc>
              <a:spcBef>
                <a:spcPts val="1000"/>
              </a:spcBef>
              <a:spcAft>
                <a:spcPts val="600"/>
              </a:spcAft>
              <a:buClrTx/>
              <a:buSzTx/>
              <a:buFont typeface="Arial" panose="020B0604020202020204" pitchFamily="34" charset="0"/>
              <a:buChar char="•"/>
              <a:tabLst/>
              <a:defRPr/>
            </a:pPr>
            <a:r>
              <a:rPr kumimoji="0" lang="sv-SE" sz="2000" b="0" i="0" u="none" strike="noStrike" kern="1200" cap="none" spc="0" normalizeH="0" baseline="0" noProof="0" dirty="0">
                <a:ln>
                  <a:noFill/>
                </a:ln>
                <a:solidFill>
                  <a:prstClr val="black"/>
                </a:solidFill>
                <a:effectLst/>
                <a:uLnTx/>
                <a:uFillTx/>
                <a:ea typeface="+mn-ea"/>
                <a:cs typeface="Arial" panose="020B0604020202020204" pitchFamily="34" charset="0"/>
              </a:rPr>
              <a:t>Uppdragsformuleringen ger en </a:t>
            </a:r>
            <a:r>
              <a:rPr kumimoji="0" lang="sv-SE" sz="2000" b="1" i="0" u="none" strike="noStrike" kern="1200" cap="none" spc="0" normalizeH="0" baseline="0" noProof="0" dirty="0">
                <a:ln>
                  <a:noFill/>
                </a:ln>
                <a:solidFill>
                  <a:prstClr val="black"/>
                </a:solidFill>
                <a:effectLst/>
                <a:uLnTx/>
                <a:uFillTx/>
                <a:ea typeface="+mn-ea"/>
                <a:cs typeface="Arial" panose="020B0604020202020204" pitchFamily="34" charset="0"/>
              </a:rPr>
              <a:t>tydlig och gemensam bild</a:t>
            </a:r>
            <a:r>
              <a:rPr kumimoji="0" lang="sv-SE" sz="2000" b="0" i="0" u="none" strike="noStrike" kern="1200" cap="none" spc="0" normalizeH="0" baseline="0" noProof="0" dirty="0">
                <a:ln>
                  <a:noFill/>
                </a:ln>
                <a:solidFill>
                  <a:prstClr val="black"/>
                </a:solidFill>
                <a:effectLst/>
                <a:uLnTx/>
                <a:uFillTx/>
                <a:ea typeface="+mn-ea"/>
                <a:cs typeface="Arial" panose="020B0604020202020204" pitchFamily="34" charset="0"/>
              </a:rPr>
              <a:t>.</a:t>
            </a:r>
          </a:p>
          <a:p>
            <a:pPr marL="228600" marR="0" lvl="0" indent="-228600" algn="l" defTabSz="914400" rtl="0" eaLnBrk="1" fontAlgn="auto" latinLnBrk="0" hangingPunct="1">
              <a:lnSpc>
                <a:spcPct val="100000"/>
              </a:lnSpc>
              <a:spcBef>
                <a:spcPts val="1000"/>
              </a:spcBef>
              <a:spcAft>
                <a:spcPts val="600"/>
              </a:spcAft>
              <a:buClrTx/>
              <a:buSzTx/>
              <a:buFont typeface="Arial" panose="020B0604020202020204" pitchFamily="34" charset="0"/>
              <a:buChar char="•"/>
              <a:tabLst/>
              <a:defRPr/>
            </a:pPr>
            <a:r>
              <a:rPr kumimoji="0" lang="sv-SE" sz="2000" b="0" i="0" u="none" strike="noStrike" kern="1200" cap="none" spc="0" normalizeH="0" baseline="0" noProof="0" dirty="0">
                <a:ln>
                  <a:noFill/>
                </a:ln>
                <a:solidFill>
                  <a:prstClr val="black"/>
                </a:solidFill>
                <a:effectLst/>
                <a:uLnTx/>
                <a:uFillTx/>
                <a:ea typeface="+mn-ea"/>
                <a:cs typeface="Arial" panose="020B0604020202020204" pitchFamily="34" charset="0"/>
              </a:rPr>
              <a:t>Uppdragsformuleringen är </a:t>
            </a:r>
            <a:r>
              <a:rPr kumimoji="0" lang="sv-SE" sz="2000" b="1" i="0" u="none" strike="noStrike" kern="1200" cap="none" spc="0" normalizeH="0" baseline="0" noProof="0" dirty="0">
                <a:ln>
                  <a:noFill/>
                </a:ln>
                <a:solidFill>
                  <a:prstClr val="black"/>
                </a:solidFill>
                <a:effectLst/>
                <a:uLnTx/>
                <a:uFillTx/>
                <a:ea typeface="+mn-ea"/>
                <a:cs typeface="Arial" panose="020B0604020202020204" pitchFamily="34" charset="0"/>
              </a:rPr>
              <a:t>kortfattad, gärna en eller två meningar.</a:t>
            </a:r>
          </a:p>
          <a:p>
            <a:pPr marL="228600" marR="0" lvl="0" indent="-228600" algn="l" defTabSz="914400" rtl="0" eaLnBrk="1" fontAlgn="auto" latinLnBrk="0" hangingPunct="1">
              <a:lnSpc>
                <a:spcPct val="100000"/>
              </a:lnSpc>
              <a:spcBef>
                <a:spcPts val="1000"/>
              </a:spcBef>
              <a:spcAft>
                <a:spcPts val="600"/>
              </a:spcAft>
              <a:buClrTx/>
              <a:buSzTx/>
              <a:buFont typeface="Arial" panose="020B0604020202020204" pitchFamily="34" charset="0"/>
              <a:buChar char="•"/>
              <a:tabLst/>
              <a:defRPr/>
            </a:pPr>
            <a:r>
              <a:rPr kumimoji="0" lang="sv-SE" sz="2000" b="0" i="0" u="none" strike="noStrike" kern="1200" cap="none" spc="0" normalizeH="0" baseline="0" noProof="0" dirty="0">
                <a:ln>
                  <a:noFill/>
                </a:ln>
                <a:solidFill>
                  <a:prstClr val="black"/>
                </a:solidFill>
                <a:effectLst/>
                <a:uLnTx/>
                <a:uFillTx/>
                <a:ea typeface="+mn-ea"/>
                <a:cs typeface="Arial" panose="020B0604020202020204" pitchFamily="34" charset="0"/>
              </a:rPr>
              <a:t>Uppdraget ska vara </a:t>
            </a:r>
            <a:r>
              <a:rPr kumimoji="0" lang="sv-SE" sz="2000" b="1" i="0" u="none" strike="noStrike" kern="1200" cap="none" spc="0" normalizeH="0" baseline="0" noProof="0" dirty="0">
                <a:ln>
                  <a:noFill/>
                </a:ln>
                <a:solidFill>
                  <a:prstClr val="black"/>
                </a:solidFill>
                <a:effectLst/>
                <a:uLnTx/>
                <a:uFillTx/>
                <a:ea typeface="+mn-ea"/>
                <a:cs typeface="Arial" panose="020B0604020202020204" pitchFamily="34" charset="0"/>
              </a:rPr>
              <a:t>förankrat </a:t>
            </a:r>
            <a:r>
              <a:rPr kumimoji="0" lang="sv-SE" sz="2000" b="0" i="0" u="none" strike="noStrike" kern="1200" cap="none" spc="0" normalizeH="0" baseline="0" noProof="0" dirty="0">
                <a:ln>
                  <a:noFill/>
                </a:ln>
                <a:solidFill>
                  <a:prstClr val="black"/>
                </a:solidFill>
                <a:effectLst/>
                <a:uLnTx/>
                <a:uFillTx/>
                <a:ea typeface="+mn-ea"/>
                <a:cs typeface="Arial" panose="020B0604020202020204" pitchFamily="34" charset="0"/>
              </a:rPr>
              <a:t>och kommunicerat med överordnad chef och medarbetare.</a:t>
            </a:r>
          </a:p>
          <a:p>
            <a:pPr marL="0" marR="0" lvl="0" indent="0" algn="l" defTabSz="914400" rtl="0" eaLnBrk="1" fontAlgn="auto" latinLnBrk="0" hangingPunct="1">
              <a:lnSpc>
                <a:spcPct val="100000"/>
              </a:lnSpc>
              <a:spcBef>
                <a:spcPts val="1000"/>
              </a:spcBef>
              <a:spcAft>
                <a:spcPts val="600"/>
              </a:spcAft>
              <a:buClrTx/>
              <a:buSzTx/>
              <a:buFont typeface="Arial" panose="020B0604020202020204" pitchFamily="34" charset="0"/>
              <a:buNone/>
              <a:tabLst/>
              <a:defRPr/>
            </a:pPr>
            <a:endParaRPr kumimoji="0" lang="sv-SE"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650583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5DBB4BDC-35E3-2C81-BB9A-7851350AF9B8}"/>
              </a:ext>
            </a:extLst>
          </p:cNvPr>
          <p:cNvSpPr/>
          <p:nvPr/>
        </p:nvSpPr>
        <p:spPr>
          <a:xfrm>
            <a:off x="4255304" y="2692461"/>
            <a:ext cx="4311181" cy="1815882"/>
          </a:xfrm>
          <a:prstGeom prst="rect">
            <a:avLst/>
          </a:prstGeom>
        </p:spPr>
        <p:txBody>
          <a:bodyPr wrap="square">
            <a:spAutoFit/>
          </a:bodyPr>
          <a:lstStyle/>
          <a:p>
            <a:r>
              <a:rPr lang="sv-SE" sz="2800" b="1" dirty="0">
                <a:solidFill>
                  <a:prstClr val="white"/>
                </a:solidFill>
                <a:latin typeface="+mj-lt"/>
                <a:cs typeface="Arial" panose="020B0604020202020204" pitchFamily="34" charset="0"/>
              </a:rPr>
              <a:t>Nulägeskoll</a:t>
            </a:r>
            <a:r>
              <a:rPr lang="sv-SE" sz="2800" dirty="0">
                <a:solidFill>
                  <a:prstClr val="white"/>
                </a:solidFill>
                <a:latin typeface="+mj-lt"/>
                <a:cs typeface="Arial" panose="020B0604020202020204" pitchFamily="34" charset="0"/>
              </a:rPr>
              <a:t> - skapa en</a:t>
            </a:r>
            <a:r>
              <a:rPr lang="sv-SE" sz="2800" b="1" dirty="0">
                <a:solidFill>
                  <a:prstClr val="white"/>
                </a:solidFill>
                <a:latin typeface="+mj-lt"/>
                <a:cs typeface="Arial" panose="020B0604020202020204" pitchFamily="34" charset="0"/>
              </a:rPr>
              <a:t> gemensam bild av nuläget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2800" b="1" dirty="0">
                <a:solidFill>
                  <a:prstClr val="white"/>
                </a:solidFill>
                <a:latin typeface="+mj-lt"/>
                <a:cs typeface="Arial" panose="020B0604020202020204" pitchFamily="34" charset="0"/>
              </a:rPr>
              <a:t> </a:t>
            </a:r>
          </a:p>
        </p:txBody>
      </p:sp>
      <p:sp>
        <p:nvSpPr>
          <p:cNvPr id="5" name="Ellips 4">
            <a:extLst>
              <a:ext uri="{FF2B5EF4-FFF2-40B4-BE49-F238E27FC236}">
                <a16:creationId xmlns:a16="http://schemas.microsoft.com/office/drawing/2014/main" id="{5C080A0B-41E9-E7E4-726B-706373FC9607}"/>
              </a:ext>
            </a:extLst>
          </p:cNvPr>
          <p:cNvSpPr/>
          <p:nvPr/>
        </p:nvSpPr>
        <p:spPr>
          <a:xfrm>
            <a:off x="1430039" y="1938803"/>
            <a:ext cx="2413191" cy="2365065"/>
          </a:xfrm>
          <a:prstGeom prst="ellips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pic>
        <p:nvPicPr>
          <p:cNvPr id="3" name="Bildobjekt 2" descr="En bild som visar symbol, Grafik, cirkel, logotyp&#10;&#10;Automatiskt genererad beskrivning">
            <a:extLst>
              <a:ext uri="{FF2B5EF4-FFF2-40B4-BE49-F238E27FC236}">
                <a16:creationId xmlns:a16="http://schemas.microsoft.com/office/drawing/2014/main" id="{35C443D2-F321-1890-B579-31FC8BE6B486}"/>
              </a:ext>
            </a:extLst>
          </p:cNvPr>
          <p:cNvPicPr>
            <a:picLocks noChangeAspect="1"/>
          </p:cNvPicPr>
          <p:nvPr/>
        </p:nvPicPr>
        <p:blipFill>
          <a:blip r:embed="rId2" cstate="print">
            <a:biLevel thresh="75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1801522" y="2286223"/>
            <a:ext cx="1670224" cy="1670224"/>
          </a:xfrm>
          <a:prstGeom prst="rect">
            <a:avLst/>
          </a:prstGeom>
        </p:spPr>
      </p:pic>
    </p:spTree>
    <p:extLst>
      <p:ext uri="{BB962C8B-B14F-4D97-AF65-F5344CB8AC3E}">
        <p14:creationId xmlns:p14="http://schemas.microsoft.com/office/powerpoint/2010/main" val="31835077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4226F6A6-E096-9988-ADD3-1D5895D969E3}"/>
              </a:ext>
            </a:extLst>
          </p:cNvPr>
          <p:cNvSpPr/>
          <p:nvPr/>
        </p:nvSpPr>
        <p:spPr>
          <a:xfrm>
            <a:off x="660664" y="359096"/>
            <a:ext cx="2486578"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2800" b="1">
                <a:latin typeface="+mj-lt"/>
                <a:cs typeface="Arial" panose="020B0604020202020204" pitchFamily="34" charset="0"/>
              </a:rPr>
              <a:t>3. Nulägeskoll</a:t>
            </a:r>
          </a:p>
        </p:txBody>
      </p:sp>
      <p:sp>
        <p:nvSpPr>
          <p:cNvPr id="5" name="textruta 4">
            <a:extLst>
              <a:ext uri="{FF2B5EF4-FFF2-40B4-BE49-F238E27FC236}">
                <a16:creationId xmlns:a16="http://schemas.microsoft.com/office/drawing/2014/main" id="{67EF1AC8-C6B7-DF37-54F6-3DCC00B9F83D}"/>
              </a:ext>
            </a:extLst>
          </p:cNvPr>
          <p:cNvSpPr txBox="1"/>
          <p:nvPr/>
        </p:nvSpPr>
        <p:spPr>
          <a:xfrm>
            <a:off x="660665" y="994947"/>
            <a:ext cx="8661756" cy="424731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ea typeface="+mn-ea"/>
                <a:cs typeface="Arial" panose="020B0604020202020204" pitchFamily="34" charset="0"/>
              </a:rPr>
              <a:t>Att ha nulägeskoll innebär att ha en </a:t>
            </a:r>
            <a:r>
              <a:rPr kumimoji="0" lang="sv-SE" sz="1800" b="1" i="0" u="none" strike="noStrike" kern="1200" cap="none" spc="0" normalizeH="0" baseline="0" noProof="0" dirty="0">
                <a:ln>
                  <a:noFill/>
                </a:ln>
                <a:solidFill>
                  <a:prstClr val="black"/>
                </a:solidFill>
                <a:effectLst/>
                <a:uLnTx/>
                <a:uFillTx/>
                <a:ea typeface="+mn-ea"/>
                <a:cs typeface="Arial" panose="020B0604020202020204" pitchFamily="34" charset="0"/>
              </a:rPr>
              <a:t>välgrundad bild av nuläget </a:t>
            </a:r>
            <a:r>
              <a:rPr kumimoji="0" lang="sv-SE" sz="1800" b="0" i="0" u="none" strike="noStrike" kern="1200" cap="none" spc="0" normalizeH="0" baseline="0" noProof="0" dirty="0">
                <a:ln>
                  <a:noFill/>
                </a:ln>
                <a:solidFill>
                  <a:prstClr val="black"/>
                </a:solidFill>
                <a:effectLst/>
                <a:uLnTx/>
                <a:uFillTx/>
                <a:ea typeface="+mn-ea"/>
                <a:cs typeface="Arial" panose="020B0604020202020204" pitchFamily="34" charset="0"/>
              </a:rPr>
              <a:t>utifrån uppdraget och våra målgruppers behov och upplevelse av oss.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black"/>
              </a:solidFill>
              <a:effectLst/>
              <a:uLnTx/>
              <a:uFillTx/>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ea typeface="+mn-ea"/>
                <a:cs typeface="Arial" panose="020B0604020202020204" pitchFamily="34" charset="0"/>
              </a:rPr>
              <a:t>I det här steget ska vi skapa en tydlig och gemensam bild av </a:t>
            </a:r>
            <a:r>
              <a:rPr kumimoji="0" lang="sv-SE" sz="1800" b="1" i="0" u="none" strike="noStrike" kern="1200" cap="none" spc="0" normalizeH="0" baseline="0" noProof="0" dirty="0">
                <a:ln>
                  <a:noFill/>
                </a:ln>
                <a:solidFill>
                  <a:prstClr val="black"/>
                </a:solidFill>
                <a:effectLst/>
                <a:uLnTx/>
                <a:uFillTx/>
                <a:ea typeface="+mn-ea"/>
                <a:cs typeface="Arial" panose="020B0604020202020204" pitchFamily="34" charset="0"/>
              </a:rPr>
              <a:t>verksamhetens förutsättningar</a:t>
            </a:r>
            <a:r>
              <a:rPr kumimoji="0" lang="sv-SE" sz="1800" b="0" i="0" u="none" strike="noStrike" kern="1200" cap="none" spc="0" normalizeH="0" baseline="0" noProof="0" dirty="0">
                <a:ln>
                  <a:noFill/>
                </a:ln>
                <a:solidFill>
                  <a:prstClr val="black"/>
                </a:solidFill>
                <a:effectLst/>
                <a:uLnTx/>
                <a:uFillTx/>
                <a:ea typeface="+mn-ea"/>
                <a:cs typeface="Arial" panose="020B0604020202020204" pitchFamily="34" charset="0"/>
              </a:rPr>
              <a:t> och </a:t>
            </a:r>
            <a:r>
              <a:rPr kumimoji="0" lang="sv-SE" sz="1800" b="1" i="0" u="none" strike="noStrike" kern="1200" cap="none" spc="0" normalizeH="0" baseline="0" noProof="0" dirty="0">
                <a:ln>
                  <a:noFill/>
                </a:ln>
                <a:solidFill>
                  <a:prstClr val="black"/>
                </a:solidFill>
                <a:effectLst/>
                <a:uLnTx/>
                <a:uFillTx/>
                <a:ea typeface="+mn-ea"/>
                <a:cs typeface="Arial" panose="020B0604020202020204" pitchFamily="34" charset="0"/>
              </a:rPr>
              <a:t>resultat</a:t>
            </a:r>
            <a:r>
              <a:rPr kumimoji="0" lang="sv-SE" sz="1800" b="0" i="0" u="none" strike="noStrike" kern="1200" cap="none" spc="0" normalizeH="0" baseline="0" noProof="0" dirty="0">
                <a:ln>
                  <a:noFill/>
                </a:ln>
                <a:solidFill>
                  <a:prstClr val="black"/>
                </a:solidFill>
                <a:effectLst/>
                <a:uLnTx/>
                <a:uFillTx/>
                <a:ea typeface="+mn-ea"/>
                <a:cs typeface="Arial" panose="020B0604020202020204" pitchFamily="34" charset="0"/>
              </a:rPr>
              <a:t> och identifiera verksamhetens viktigaste </a:t>
            </a:r>
            <a:r>
              <a:rPr kumimoji="0" lang="sv-SE" sz="1800" b="1" i="0" u="none" strike="noStrike" kern="1200" cap="none" spc="0" normalizeH="0" baseline="0" noProof="0" dirty="0">
                <a:ln>
                  <a:noFill/>
                </a:ln>
                <a:solidFill>
                  <a:prstClr val="black"/>
                </a:solidFill>
                <a:effectLst/>
                <a:uLnTx/>
                <a:uFillTx/>
                <a:ea typeface="+mn-ea"/>
                <a:cs typeface="Arial" panose="020B0604020202020204" pitchFamily="34" charset="0"/>
              </a:rPr>
              <a:t>möjligheter</a:t>
            </a:r>
            <a:r>
              <a:rPr kumimoji="0" lang="sv-SE" sz="1800" b="0" i="0" u="none" strike="noStrike" kern="1200" cap="none" spc="0" normalizeH="0" baseline="0" noProof="0" dirty="0">
                <a:ln>
                  <a:noFill/>
                </a:ln>
                <a:solidFill>
                  <a:prstClr val="black"/>
                </a:solidFill>
                <a:effectLst/>
                <a:uLnTx/>
                <a:uFillTx/>
                <a:ea typeface="+mn-ea"/>
                <a:cs typeface="Arial" panose="020B0604020202020204" pitchFamily="34" charset="0"/>
              </a:rPr>
              <a:t> och </a:t>
            </a:r>
            <a:r>
              <a:rPr kumimoji="0" lang="sv-SE" sz="1800" b="1" i="0" u="none" strike="noStrike" kern="1200" cap="none" spc="0" normalizeH="0" baseline="0" noProof="0" dirty="0">
                <a:ln>
                  <a:noFill/>
                </a:ln>
                <a:solidFill>
                  <a:prstClr val="black"/>
                </a:solidFill>
                <a:effectLst/>
                <a:uLnTx/>
                <a:uFillTx/>
                <a:ea typeface="+mn-ea"/>
                <a:cs typeface="Arial" panose="020B0604020202020204" pitchFamily="34" charset="0"/>
              </a:rPr>
              <a:t>utmaningar</a:t>
            </a:r>
            <a:r>
              <a:rPr kumimoji="0" lang="sv-SE" sz="1800" b="0" i="0" u="none" strike="noStrike" kern="1200" cap="none" spc="0" normalizeH="0" baseline="0" noProof="0" dirty="0">
                <a:ln>
                  <a:noFill/>
                </a:ln>
                <a:solidFill>
                  <a:prstClr val="black"/>
                </a:solidFill>
                <a:effectLst/>
                <a:uLnTx/>
                <a:uFillTx/>
                <a:ea typeface="+mn-ea"/>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prstClr val="black"/>
              </a:solidFill>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ea typeface="+mn-ea"/>
                <a:cs typeface="Arial" panose="020B0604020202020204" pitchFamily="34" charset="0"/>
              </a:rPr>
              <a:t>Ett lyckat arbete med nulägeskoll leder till nya insikter och hjälper oss att fullt ut förstå vår verksamhet. De prioriterade förbättringar och förändringar som vi identifierar genom nulägeskollen omvandlar vi till vår verksamhetsplan.</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prstClr val="black"/>
              </a:solidFill>
              <a:cs typeface="Arial" panose="020B0604020202020204" pitchFamily="34" charset="0"/>
            </a:endParaRPr>
          </a:p>
          <a:p>
            <a:pPr>
              <a:defRPr/>
            </a:pPr>
            <a:r>
              <a:rPr kumimoji="0" lang="sv-SE" sz="1800" b="0" i="0" u="none" strike="noStrike" kern="1200" cap="none" spc="0" normalizeH="0" baseline="0" noProof="0" dirty="0">
                <a:ln>
                  <a:noFill/>
                </a:ln>
                <a:solidFill>
                  <a:prstClr val="black"/>
                </a:solidFill>
                <a:effectLst/>
                <a:uLnTx/>
                <a:uFillTx/>
                <a:ea typeface="+mn-ea"/>
                <a:cs typeface="Arial" panose="020B0604020202020204" pitchFamily="34" charset="0"/>
              </a:rPr>
              <a:t>Använd </a:t>
            </a:r>
            <a:r>
              <a:rPr kumimoji="0" lang="sv-SE" sz="1800" b="0" i="0" u="none" strike="noStrike" kern="1200" cap="none" spc="0" normalizeH="0" baseline="0" noProof="0" dirty="0">
                <a:ln>
                  <a:noFill/>
                </a:ln>
                <a:solidFill>
                  <a:prstClr val="black"/>
                </a:solidFill>
                <a:effectLst/>
                <a:uLnTx/>
                <a:uFillTx/>
                <a:ea typeface="+mn-ea"/>
                <a:cs typeface="Arial" panose="020B0604020202020204" pitchFamily="34" charset="0"/>
                <a:hlinkClick r:id="rId2"/>
              </a:rPr>
              <a:t>stödfrågor för nulägeskoll</a:t>
            </a:r>
            <a:r>
              <a:rPr kumimoji="0" lang="sv-SE" sz="1800" b="0" i="0" u="none" strike="noStrike" kern="1200" cap="none" spc="0" normalizeH="0" baseline="0" noProof="0" dirty="0">
                <a:ln>
                  <a:noFill/>
                </a:ln>
                <a:solidFill>
                  <a:prstClr val="black"/>
                </a:solidFill>
                <a:effectLst/>
                <a:uLnTx/>
                <a:uFillTx/>
                <a:ea typeface="+mn-ea"/>
                <a:cs typeface="Arial" panose="020B0604020202020204" pitchFamily="34" charset="0"/>
              </a:rPr>
              <a:t>.</a:t>
            </a:r>
          </a:p>
          <a:p>
            <a:pPr>
              <a:defRPr/>
            </a:pPr>
            <a:endParaRPr lang="sv-SE" dirty="0">
              <a:solidFill>
                <a:prstClr val="black"/>
              </a:solidFill>
              <a:cs typeface="Arial" panose="020B0604020202020204" pitchFamily="34" charset="0"/>
            </a:endParaRPr>
          </a:p>
          <a:p>
            <a:pPr>
              <a:defRPr/>
            </a:pPr>
            <a:r>
              <a:rPr kumimoji="0" lang="sv-SE" sz="1800" b="0" i="0" u="none" strike="noStrike" kern="1200" cap="none" spc="0" normalizeH="0" baseline="0" noProof="0" dirty="0">
                <a:ln>
                  <a:noFill/>
                </a:ln>
                <a:solidFill>
                  <a:prstClr val="black"/>
                </a:solidFill>
                <a:effectLst/>
                <a:uLnTx/>
                <a:uFillTx/>
                <a:ea typeface="+mn-ea"/>
                <a:cs typeface="Arial" panose="020B0604020202020204" pitchFamily="34" charset="0"/>
              </a:rPr>
              <a:t>Följande </a:t>
            </a:r>
            <a:r>
              <a:rPr kumimoji="0" lang="sv-SE" sz="1800" b="0" i="0" u="none" strike="noStrike" kern="1200" cap="none" spc="0" normalizeH="0" baseline="0" noProof="0" dirty="0">
                <a:ln>
                  <a:noFill/>
                </a:ln>
                <a:solidFill>
                  <a:prstClr val="black"/>
                </a:solidFill>
                <a:effectLst/>
                <a:uLnTx/>
                <a:uFillTx/>
                <a:ea typeface="+mn-ea"/>
                <a:cs typeface="Arial" panose="020B0604020202020204" pitchFamily="34" charset="0"/>
                <a:hlinkClick r:id="rId3"/>
              </a:rPr>
              <a:t>mall för nulägeskoll </a:t>
            </a:r>
            <a:r>
              <a:rPr kumimoji="0" lang="sv-SE" sz="1800" b="0" i="0" u="none" strike="noStrike" kern="1200" cap="none" spc="0" normalizeH="0" baseline="0" noProof="0" dirty="0">
                <a:ln>
                  <a:noFill/>
                </a:ln>
                <a:solidFill>
                  <a:prstClr val="black"/>
                </a:solidFill>
                <a:effectLst/>
                <a:uLnTx/>
                <a:uFillTx/>
                <a:ea typeface="+mn-ea"/>
                <a:cs typeface="Arial" panose="020B0604020202020204" pitchFamily="34" charset="0"/>
              </a:rPr>
              <a:t>kan användas för att sammanfatta nulägeskollen för din verksamhet. </a:t>
            </a:r>
            <a:endParaRPr kumimoji="0" lang="sv-SE" sz="18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29714826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5DBB4BDC-35E3-2C81-BB9A-7851350AF9B8}"/>
              </a:ext>
            </a:extLst>
          </p:cNvPr>
          <p:cNvSpPr/>
          <p:nvPr/>
        </p:nvSpPr>
        <p:spPr>
          <a:xfrm>
            <a:off x="4255304" y="2692461"/>
            <a:ext cx="4311181" cy="181588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0" normalizeH="0" baseline="0" noProof="0" dirty="0">
                <a:ln>
                  <a:noFill/>
                </a:ln>
                <a:solidFill>
                  <a:prstClr val="white"/>
                </a:solidFill>
                <a:effectLst/>
                <a:uLnTx/>
                <a:uFillTx/>
                <a:latin typeface="+mj-lt"/>
                <a:ea typeface="+mn-ea"/>
                <a:cs typeface="Arial" panose="020B0604020202020204" pitchFamily="34" charset="0"/>
              </a:rPr>
              <a:t>Identifiera</a:t>
            </a:r>
            <a:r>
              <a:rPr kumimoji="0" lang="sv-SE" sz="2800" i="0" u="none" strike="noStrike" kern="1200" cap="none" spc="0" normalizeH="0" baseline="0" noProof="0" dirty="0">
                <a:ln>
                  <a:noFill/>
                </a:ln>
                <a:solidFill>
                  <a:prstClr val="white"/>
                </a:solidFill>
                <a:effectLst/>
                <a:uLnTx/>
                <a:uFillTx/>
                <a:latin typeface="+mj-lt"/>
                <a:ea typeface="+mn-ea"/>
                <a:cs typeface="Arial" panose="020B0604020202020204" pitchFamily="34" charset="0"/>
              </a:rPr>
              <a:t> och </a:t>
            </a:r>
            <a:r>
              <a:rPr kumimoji="0" lang="sv-SE" sz="2800" b="1" i="0" u="none" strike="noStrike" kern="1200" cap="none" spc="0" normalizeH="0" baseline="0" noProof="0" dirty="0">
                <a:ln>
                  <a:noFill/>
                </a:ln>
                <a:solidFill>
                  <a:prstClr val="white"/>
                </a:solidFill>
                <a:effectLst/>
                <a:uLnTx/>
                <a:uFillTx/>
                <a:latin typeface="+mj-lt"/>
                <a:ea typeface="+mn-ea"/>
                <a:cs typeface="Arial" panose="020B0604020202020204" pitchFamily="34" charset="0"/>
              </a:rPr>
              <a:t>formulera prioriteringar </a:t>
            </a:r>
            <a:r>
              <a:rPr kumimoji="0" lang="sv-SE" sz="2800" b="0" i="0" u="none" strike="noStrike" kern="1200" cap="none" spc="0" normalizeH="0" baseline="0" noProof="0" dirty="0">
                <a:ln>
                  <a:noFill/>
                </a:ln>
                <a:solidFill>
                  <a:prstClr val="white"/>
                </a:solidFill>
                <a:effectLst/>
                <a:uLnTx/>
                <a:uFillTx/>
                <a:latin typeface="+mj-lt"/>
                <a:ea typeface="+mn-ea"/>
                <a:cs typeface="Arial" panose="020B0604020202020204" pitchFamily="34" charset="0"/>
              </a:rPr>
              <a:t>för verksamheten</a:t>
            </a:r>
            <a:endParaRPr kumimoji="0" lang="sv-SE" sz="2800" b="1" i="0" u="none" strike="noStrike" kern="1200" cap="none" spc="0" normalizeH="0" baseline="0" noProof="0" dirty="0">
              <a:ln>
                <a:noFill/>
              </a:ln>
              <a:solidFill>
                <a:prstClr val="white"/>
              </a:solidFill>
              <a:effectLst/>
              <a:uLnTx/>
              <a:uFillTx/>
              <a:latin typeface="+mj-lt"/>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2800" b="1" dirty="0">
              <a:solidFill>
                <a:prstClr val="white"/>
              </a:solidFill>
              <a:latin typeface="+mj-lt"/>
              <a:cs typeface="Arial" panose="020B0604020202020204" pitchFamily="34" charset="0"/>
            </a:endParaRPr>
          </a:p>
        </p:txBody>
      </p:sp>
      <p:grpSp>
        <p:nvGrpSpPr>
          <p:cNvPr id="3" name="Grupp 2">
            <a:extLst>
              <a:ext uri="{FF2B5EF4-FFF2-40B4-BE49-F238E27FC236}">
                <a16:creationId xmlns:a16="http://schemas.microsoft.com/office/drawing/2014/main" id="{49F2DDDF-B15F-4360-1DC5-B47197887CAD}"/>
              </a:ext>
            </a:extLst>
          </p:cNvPr>
          <p:cNvGrpSpPr/>
          <p:nvPr/>
        </p:nvGrpSpPr>
        <p:grpSpPr>
          <a:xfrm>
            <a:off x="1430039" y="1938803"/>
            <a:ext cx="2413191" cy="2365065"/>
            <a:chOff x="1430039" y="1938803"/>
            <a:chExt cx="2413191" cy="2365065"/>
          </a:xfrm>
        </p:grpSpPr>
        <p:sp>
          <p:nvSpPr>
            <p:cNvPr id="7" name="Ellips 6">
              <a:extLst>
                <a:ext uri="{FF2B5EF4-FFF2-40B4-BE49-F238E27FC236}">
                  <a16:creationId xmlns:a16="http://schemas.microsoft.com/office/drawing/2014/main" id="{3E00365A-5B72-5F51-D834-B86545033EAB}"/>
                </a:ext>
              </a:extLst>
            </p:cNvPr>
            <p:cNvSpPr/>
            <p:nvPr/>
          </p:nvSpPr>
          <p:spPr>
            <a:xfrm>
              <a:off x="1430039" y="1938803"/>
              <a:ext cx="2413191" cy="2365065"/>
            </a:xfrm>
            <a:prstGeom prst="ellips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pic>
          <p:nvPicPr>
            <p:cNvPr id="8" name="Bildobjekt 7">
              <a:extLst>
                <a:ext uri="{FF2B5EF4-FFF2-40B4-BE49-F238E27FC236}">
                  <a16:creationId xmlns:a16="http://schemas.microsoft.com/office/drawing/2014/main" id="{27990848-410B-D14B-2626-1A0976128879}"/>
                </a:ext>
              </a:extLst>
            </p:cNvPr>
            <p:cNvPicPr>
              <a:picLocks noChangeAspect="1"/>
            </p:cNvPicPr>
            <p:nvPr/>
          </p:nvPicPr>
          <p:blipFill rotWithShape="1">
            <a:blip r:embed="rId2" cstate="print">
              <a:clrChange>
                <a:clrFrom>
                  <a:srgbClr val="F7F7F7"/>
                </a:clrFrom>
                <a:clrTo>
                  <a:srgbClr val="F7F7F7">
                    <a:alpha val="0"/>
                  </a:srgbClr>
                </a:clrTo>
              </a:clrChange>
              <a:duotone>
                <a:prstClr val="black"/>
                <a:srgbClr val="712082">
                  <a:tint val="45000"/>
                  <a:satMod val="400000"/>
                </a:srgbClr>
              </a:duotone>
              <a:extLst>
                <a:ext uri="{28A0092B-C50C-407E-A947-70E740481C1C}">
                  <a14:useLocalDpi xmlns:a14="http://schemas.microsoft.com/office/drawing/2010/main" val="0"/>
                </a:ext>
              </a:extLst>
            </a:blip>
            <a:srcRect l="12741" t="22830" r="11326" b="18766"/>
            <a:stretch/>
          </p:blipFill>
          <p:spPr>
            <a:xfrm>
              <a:off x="1801250" y="2524551"/>
              <a:ext cx="1670768" cy="1307549"/>
            </a:xfrm>
            <a:prstGeom prst="rect">
              <a:avLst/>
            </a:prstGeom>
            <a:ln>
              <a:solidFill>
                <a:sysClr val="window" lastClr="FFFFFF"/>
              </a:solidFill>
            </a:ln>
          </p:spPr>
        </p:pic>
      </p:grpSp>
    </p:spTree>
    <p:extLst>
      <p:ext uri="{BB962C8B-B14F-4D97-AF65-F5344CB8AC3E}">
        <p14:creationId xmlns:p14="http://schemas.microsoft.com/office/powerpoint/2010/main" val="14789059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1">
            <a:extLst>
              <a:ext uri="{FF2B5EF4-FFF2-40B4-BE49-F238E27FC236}">
                <a16:creationId xmlns:a16="http://schemas.microsoft.com/office/drawing/2014/main" id="{7D713FF8-CCA4-A933-0257-D63C0EF5C2AF}"/>
              </a:ext>
            </a:extLst>
          </p:cNvPr>
          <p:cNvSpPr txBox="1">
            <a:spLocks/>
          </p:cNvSpPr>
          <p:nvPr/>
        </p:nvSpPr>
        <p:spPr>
          <a:xfrm>
            <a:off x="787197" y="173793"/>
            <a:ext cx="638266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sv-SE" sz="2800" b="1">
                <a:ea typeface="+mn-ea"/>
                <a:cs typeface="Arial" panose="020B0604020202020204" pitchFamily="34" charset="0"/>
              </a:rPr>
              <a:t>4. Identifiera och formulera            </a:t>
            </a:r>
          </a:p>
          <a:p>
            <a:pPr marL="0" marR="0" lvl="0" indent="0" algn="l" defTabSz="914400" rtl="0" eaLnBrk="1" fontAlgn="auto" latinLnBrk="0" hangingPunct="1">
              <a:lnSpc>
                <a:spcPct val="90000"/>
              </a:lnSpc>
              <a:spcBef>
                <a:spcPct val="0"/>
              </a:spcBef>
              <a:spcAft>
                <a:spcPts val="0"/>
              </a:spcAft>
              <a:buClrTx/>
              <a:buSzTx/>
              <a:buFontTx/>
              <a:buNone/>
              <a:tabLst/>
              <a:defRPr/>
            </a:pPr>
            <a:r>
              <a:rPr lang="sv-SE" sz="2800" b="1">
                <a:ea typeface="+mn-ea"/>
                <a:cs typeface="Arial" panose="020B0604020202020204" pitchFamily="34" charset="0"/>
              </a:rPr>
              <a:t>    prioriteringar för din verksamhet</a:t>
            </a:r>
          </a:p>
        </p:txBody>
      </p:sp>
      <p:sp>
        <p:nvSpPr>
          <p:cNvPr id="5" name="Platshållare för innehåll 5">
            <a:extLst>
              <a:ext uri="{FF2B5EF4-FFF2-40B4-BE49-F238E27FC236}">
                <a16:creationId xmlns:a16="http://schemas.microsoft.com/office/drawing/2014/main" id="{1B4FB51D-2807-AFC8-AD7E-12B86AD4FF8A}"/>
              </a:ext>
            </a:extLst>
          </p:cNvPr>
          <p:cNvSpPr txBox="1">
            <a:spLocks/>
          </p:cNvSpPr>
          <p:nvPr/>
        </p:nvSpPr>
        <p:spPr>
          <a:xfrm>
            <a:off x="987555" y="1693268"/>
            <a:ext cx="8299642" cy="2692878"/>
          </a:xfrm>
          <a:prstGeom prst="rect">
            <a:avLst/>
          </a:prstGeom>
          <a:no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sv-SE" sz="1800" b="0" i="0" u="none" strike="noStrike" kern="1200" cap="none" spc="0" normalizeH="0" baseline="0" noProof="0" dirty="0">
                <a:ln>
                  <a:noFill/>
                </a:ln>
                <a:solidFill>
                  <a:prstClr val="black"/>
                </a:solidFill>
                <a:effectLst/>
                <a:uLnTx/>
                <a:uFillTx/>
                <a:ea typeface="+mn-ea"/>
                <a:cs typeface="Arial" panose="020B0604020202020204" pitchFamily="34" charset="0"/>
              </a:rPr>
              <a:t>Vi utgår från det vi kommit fram till i föregående steg, nulägeskollen.</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sv-SE" sz="1800" b="0" i="0" u="none" strike="noStrike" kern="1200" cap="none" spc="0" normalizeH="0" baseline="0" noProof="0" dirty="0">
                <a:ln>
                  <a:noFill/>
                </a:ln>
                <a:solidFill>
                  <a:prstClr val="black"/>
                </a:solidFill>
                <a:effectLst/>
                <a:uLnTx/>
                <a:uFillTx/>
                <a:ea typeface="+mn-ea"/>
                <a:cs typeface="Arial" panose="020B0604020202020204" pitchFamily="34" charset="0"/>
              </a:rPr>
              <a:t>Vi </a:t>
            </a:r>
            <a:r>
              <a:rPr kumimoji="0" lang="sv-SE" sz="1800" b="1" i="0" u="none" strike="noStrike" kern="1200" cap="none" spc="0" normalizeH="0" baseline="0" noProof="0" dirty="0">
                <a:ln>
                  <a:noFill/>
                </a:ln>
                <a:solidFill>
                  <a:prstClr val="black"/>
                </a:solidFill>
                <a:effectLst/>
                <a:uLnTx/>
                <a:uFillTx/>
                <a:ea typeface="+mn-ea"/>
                <a:cs typeface="Arial" panose="020B0604020202020204" pitchFamily="34" charset="0"/>
              </a:rPr>
              <a:t>prioriterar vad som är viktigast </a:t>
            </a:r>
            <a:r>
              <a:rPr kumimoji="0" lang="sv-SE" sz="1800" b="0" i="0" u="none" strike="noStrike" kern="1200" cap="none" spc="0" normalizeH="0" baseline="0" noProof="0" dirty="0">
                <a:ln>
                  <a:noFill/>
                </a:ln>
                <a:solidFill>
                  <a:prstClr val="black"/>
                </a:solidFill>
                <a:effectLst/>
                <a:uLnTx/>
                <a:uFillTx/>
                <a:ea typeface="+mn-ea"/>
                <a:cs typeface="Arial" panose="020B0604020202020204" pitchFamily="34" charset="0"/>
              </a:rPr>
              <a:t>att arbeta vidare med just nu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sv-SE" sz="1800" b="0" i="0" u="none" strike="noStrike" kern="1200" cap="none" spc="0" normalizeH="0" baseline="0" noProof="0" dirty="0">
                <a:ln>
                  <a:noFill/>
                </a:ln>
                <a:solidFill>
                  <a:prstClr val="black"/>
                </a:solidFill>
                <a:effectLst/>
                <a:uLnTx/>
                <a:uFillTx/>
                <a:ea typeface="+mn-ea"/>
                <a:cs typeface="Arial" panose="020B0604020202020204" pitchFamily="34" charset="0"/>
              </a:rPr>
              <a:t>Vi tydliggör vägen framåt genom att </a:t>
            </a:r>
            <a:r>
              <a:rPr kumimoji="0" lang="sv-SE" sz="1800" b="1" i="0" u="none" strike="noStrike" kern="1200" cap="none" spc="0" normalizeH="0" baseline="0" noProof="0" dirty="0">
                <a:ln>
                  <a:noFill/>
                </a:ln>
                <a:solidFill>
                  <a:prstClr val="black"/>
                </a:solidFill>
                <a:effectLst/>
                <a:uLnTx/>
                <a:uFillTx/>
                <a:ea typeface="+mn-ea"/>
                <a:cs typeface="Arial" panose="020B0604020202020204" pitchFamily="34" charset="0"/>
              </a:rPr>
              <a:t>formulera mål</a:t>
            </a:r>
            <a:r>
              <a:rPr kumimoji="0" lang="sv-SE" sz="1800" i="0" u="none" strike="noStrike" kern="1200" cap="none" spc="0" normalizeH="0" baseline="0" noProof="0" dirty="0">
                <a:ln>
                  <a:noFill/>
                </a:ln>
                <a:solidFill>
                  <a:prstClr val="black"/>
                </a:solidFill>
                <a:effectLst/>
                <a:uLnTx/>
                <a:uFillTx/>
                <a:ea typeface="+mn-ea"/>
                <a:cs typeface="Arial" panose="020B0604020202020204" pitchFamily="34" charset="0"/>
              </a:rPr>
              <a:t> eller </a:t>
            </a:r>
            <a:r>
              <a:rPr kumimoji="0" lang="sv-SE" sz="1800" b="1" i="0" u="none" strike="noStrike" kern="1200" cap="none" spc="0" normalizeH="0" baseline="0" noProof="0" dirty="0">
                <a:ln>
                  <a:noFill/>
                </a:ln>
                <a:solidFill>
                  <a:prstClr val="black"/>
                </a:solidFill>
                <a:effectLst/>
                <a:uLnTx/>
                <a:uFillTx/>
                <a:ea typeface="+mn-ea"/>
                <a:cs typeface="Arial" panose="020B0604020202020204" pitchFamily="34" charset="0"/>
              </a:rPr>
              <a:t>prioriterade områden</a:t>
            </a:r>
            <a:r>
              <a:rPr kumimoji="0" lang="sv-SE" sz="1800" b="0" i="0" u="none" strike="noStrike" kern="1200" cap="none" spc="0" normalizeH="0" baseline="0" noProof="0" dirty="0">
                <a:ln>
                  <a:noFill/>
                </a:ln>
                <a:solidFill>
                  <a:prstClr val="black"/>
                </a:solidFill>
                <a:effectLst/>
                <a:uLnTx/>
                <a:uFillTx/>
                <a:ea typeface="+mn-ea"/>
                <a:cs typeface="Arial" panose="020B0604020202020204" pitchFamily="34" charset="0"/>
              </a:rPr>
              <a:t>.</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sv-SE" sz="1800" b="0" i="0" u="none" strike="noStrike" kern="1200" cap="none" spc="0" normalizeH="0" baseline="0" noProof="0" dirty="0">
                <a:ln>
                  <a:noFill/>
                </a:ln>
                <a:solidFill>
                  <a:prstClr val="black"/>
                </a:solidFill>
                <a:effectLst/>
                <a:uLnTx/>
                <a:uFillTx/>
                <a:ea typeface="+mn-ea"/>
                <a:cs typeface="Arial" panose="020B0604020202020204" pitchFamily="34" charset="0"/>
              </a:rPr>
              <a:t>För arbete på längre sikt kan en </a:t>
            </a:r>
            <a:r>
              <a:rPr kumimoji="0" lang="sv-SE" sz="1800" b="0" i="0" u="none" strike="noStrike" kern="1200" cap="none" spc="0" normalizeH="0" baseline="0" noProof="0" dirty="0">
                <a:ln>
                  <a:noFill/>
                </a:ln>
                <a:solidFill>
                  <a:prstClr val="black"/>
                </a:solidFill>
                <a:effectLst/>
                <a:uLnTx/>
                <a:uFillTx/>
                <a:ea typeface="+mn-ea"/>
                <a:cs typeface="Arial" panose="020B0604020202020204" pitchFamily="34" charset="0"/>
                <a:hlinkClick r:id="rId2"/>
              </a:rPr>
              <a:t>målbild vara ett bra verktyg </a:t>
            </a:r>
            <a:r>
              <a:rPr kumimoji="0" lang="sv-SE" sz="1800" b="0" i="0" u="none" strike="noStrike" kern="1200" cap="none" spc="0" normalizeH="0" baseline="0" noProof="0" dirty="0">
                <a:ln>
                  <a:noFill/>
                </a:ln>
                <a:solidFill>
                  <a:prstClr val="black"/>
                </a:solidFill>
                <a:effectLst/>
                <a:uLnTx/>
                <a:uFillTx/>
                <a:ea typeface="+mn-ea"/>
                <a:cs typeface="Arial" panose="020B0604020202020204" pitchFamily="34" charset="0"/>
              </a:rPr>
              <a:t>för att tillsammans skapa engagemang och riktning för verksamheten. </a:t>
            </a:r>
          </a:p>
        </p:txBody>
      </p:sp>
      <p:cxnSp>
        <p:nvCxnSpPr>
          <p:cNvPr id="6" name="Rak koppling 5">
            <a:extLst>
              <a:ext uri="{FF2B5EF4-FFF2-40B4-BE49-F238E27FC236}">
                <a16:creationId xmlns:a16="http://schemas.microsoft.com/office/drawing/2014/main" id="{0DBCBBA3-48B9-A862-3958-9382D47CBEC2}"/>
              </a:ext>
            </a:extLst>
          </p:cNvPr>
          <p:cNvCxnSpPr/>
          <p:nvPr/>
        </p:nvCxnSpPr>
        <p:spPr>
          <a:xfrm>
            <a:off x="975672" y="5201016"/>
            <a:ext cx="0" cy="592642"/>
          </a:xfrm>
          <a:prstGeom prst="line">
            <a:avLst/>
          </a:prstGeom>
          <a:ln w="76200"/>
        </p:spPr>
        <p:style>
          <a:lnRef idx="1">
            <a:schemeClr val="accent4"/>
          </a:lnRef>
          <a:fillRef idx="0">
            <a:schemeClr val="accent4"/>
          </a:fillRef>
          <a:effectRef idx="0">
            <a:schemeClr val="accent4"/>
          </a:effectRef>
          <a:fontRef idx="minor">
            <a:schemeClr val="tx1"/>
          </a:fontRef>
        </p:style>
      </p:cxnSp>
      <p:sp>
        <p:nvSpPr>
          <p:cNvPr id="7" name="textruta 6">
            <a:extLst>
              <a:ext uri="{FF2B5EF4-FFF2-40B4-BE49-F238E27FC236}">
                <a16:creationId xmlns:a16="http://schemas.microsoft.com/office/drawing/2014/main" id="{53F06C63-C24E-7723-09CC-ADB12008BCDB}"/>
              </a:ext>
            </a:extLst>
          </p:cNvPr>
          <p:cNvSpPr txBox="1"/>
          <p:nvPr/>
        </p:nvSpPr>
        <p:spPr>
          <a:xfrm>
            <a:off x="1120364" y="5164732"/>
            <a:ext cx="6745757"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1" u="none" strike="noStrike" kern="1200" cap="none" spc="0" normalizeH="0" baseline="0" noProof="0" dirty="0">
                <a:ln>
                  <a:noFill/>
                </a:ln>
                <a:solidFill>
                  <a:prstClr val="black"/>
                </a:solidFill>
                <a:effectLst/>
                <a:uLnTx/>
                <a:uFillTx/>
                <a:ea typeface="+mn-ea"/>
                <a:cs typeface="Arial" panose="020B0604020202020204" pitchFamily="34" charset="0"/>
              </a:rPr>
              <a:t>Mål och prioriterade områden </a:t>
            </a:r>
            <a:r>
              <a:rPr kumimoji="0" lang="sv-SE" sz="1200" b="0" i="1" u="none" strike="noStrike" kern="1200" cap="none" spc="0" normalizeH="0" baseline="0" noProof="0" dirty="0">
                <a:ln>
                  <a:noFill/>
                </a:ln>
                <a:solidFill>
                  <a:prstClr val="black"/>
                </a:solidFill>
                <a:effectLst/>
                <a:uLnTx/>
                <a:uFillTx/>
                <a:ea typeface="+mn-ea"/>
                <a:cs typeface="Arial" panose="020B0604020202020204" pitchFamily="34" charset="0"/>
              </a:rPr>
              <a:t>dokumenteras under frågan </a:t>
            </a:r>
            <a:r>
              <a:rPr kumimoji="0" lang="sv-SE" sz="1200" b="1" i="1" u="none" strike="noStrike" kern="1200" cap="none" spc="0" normalizeH="0" baseline="0" noProof="0" dirty="0">
                <a:ln>
                  <a:noFill/>
                </a:ln>
                <a:solidFill>
                  <a:prstClr val="black"/>
                </a:solidFill>
                <a:effectLst/>
                <a:uLnTx/>
                <a:uFillTx/>
                <a:ea typeface="+mn-ea"/>
                <a:cs typeface="Arial" panose="020B0604020202020204" pitchFamily="34" charset="0"/>
              </a:rPr>
              <a:t>”Vad ska vi uppnå?”</a:t>
            </a:r>
            <a:r>
              <a:rPr kumimoji="0" lang="sv-SE" sz="1200" b="0" i="1" u="none" strike="noStrike" kern="1200" cap="none" spc="0" normalizeH="0" baseline="0" noProof="0" dirty="0">
                <a:ln>
                  <a:noFill/>
                </a:ln>
                <a:solidFill>
                  <a:prstClr val="black"/>
                </a:solidFill>
                <a:effectLst/>
                <a:uLnTx/>
                <a:uFillTx/>
                <a:ea typeface="+mn-ea"/>
                <a:cs typeface="Arial" panose="020B0604020202020204" pitchFamily="34" charset="0"/>
              </a:rPr>
              <a:t> i verksamhetsplanen.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1" u="none" strike="noStrike" kern="1200" cap="none" spc="0" normalizeH="0" baseline="0" noProof="0" dirty="0">
                <a:ln>
                  <a:noFill/>
                </a:ln>
                <a:solidFill>
                  <a:prstClr val="black"/>
                </a:solidFill>
                <a:effectLst/>
                <a:uLnTx/>
                <a:uFillTx/>
                <a:ea typeface="+mn-ea"/>
                <a:cs typeface="Arial" panose="020B0604020202020204" pitchFamily="34" charset="0"/>
              </a:rPr>
              <a:t>Prioriterade aktiviteter </a:t>
            </a:r>
            <a:r>
              <a:rPr kumimoji="0" lang="sv-SE" sz="1200" b="0" i="1" u="none" strike="noStrike" kern="1200" cap="none" spc="0" normalizeH="0" baseline="0" noProof="0" dirty="0">
                <a:ln>
                  <a:noFill/>
                </a:ln>
                <a:solidFill>
                  <a:prstClr val="black"/>
                </a:solidFill>
                <a:effectLst/>
                <a:uLnTx/>
                <a:uFillTx/>
                <a:ea typeface="+mn-ea"/>
                <a:cs typeface="Arial" panose="020B0604020202020204" pitchFamily="34" charset="0"/>
              </a:rPr>
              <a:t>kan dokumenteras under rubriken ”</a:t>
            </a:r>
            <a:r>
              <a:rPr kumimoji="0" lang="sv-SE" sz="1200" b="1" i="1" u="none" strike="noStrike" kern="1200" cap="none" spc="0" normalizeH="0" baseline="0" noProof="0" dirty="0">
                <a:ln>
                  <a:noFill/>
                </a:ln>
                <a:solidFill>
                  <a:prstClr val="black"/>
                </a:solidFill>
                <a:effectLst/>
                <a:uLnTx/>
                <a:uFillTx/>
                <a:ea typeface="+mn-ea"/>
                <a:cs typeface="Arial" panose="020B0604020202020204" pitchFamily="34" charset="0"/>
              </a:rPr>
              <a:t>Vad ska vi göra?”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1" u="none" strike="noStrike" kern="1200" cap="none" spc="0" normalizeH="0" baseline="0" noProof="0" dirty="0">
                <a:ln>
                  <a:noFill/>
                </a:ln>
                <a:solidFill>
                  <a:prstClr val="black"/>
                </a:solidFill>
                <a:effectLst/>
                <a:uLnTx/>
                <a:uFillTx/>
                <a:ea typeface="+mn-ea"/>
                <a:cs typeface="Arial" panose="020B0604020202020204" pitchFamily="34" charset="0"/>
              </a:rPr>
              <a:t>Målbild </a:t>
            </a:r>
            <a:r>
              <a:rPr kumimoji="0" lang="sv-SE" sz="1200" b="0" i="1" u="none" strike="noStrike" kern="1200" cap="none" spc="0" normalizeH="0" baseline="0" noProof="0" dirty="0">
                <a:ln>
                  <a:noFill/>
                </a:ln>
                <a:solidFill>
                  <a:prstClr val="black"/>
                </a:solidFill>
                <a:effectLst/>
                <a:uLnTx/>
                <a:uFillTx/>
                <a:ea typeface="+mn-ea"/>
                <a:cs typeface="Arial" panose="020B0604020202020204" pitchFamily="34" charset="0"/>
              </a:rPr>
              <a:t>kan dokumenteras under rubriken </a:t>
            </a:r>
            <a:r>
              <a:rPr kumimoji="0" lang="sv-SE" sz="1200" b="1" i="1" u="none" strike="noStrike" kern="1200" cap="none" spc="0" normalizeH="0" baseline="0" noProof="0" dirty="0">
                <a:ln>
                  <a:noFill/>
                </a:ln>
                <a:solidFill>
                  <a:prstClr val="black"/>
                </a:solidFill>
                <a:effectLst/>
                <a:uLnTx/>
                <a:uFillTx/>
                <a:ea typeface="+mn-ea"/>
                <a:cs typeface="Arial" panose="020B0604020202020204" pitchFamily="34" charset="0"/>
              </a:rPr>
              <a:t>”Vad planerar vi för på längre sikt?”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2696529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1">
            <a:extLst>
              <a:ext uri="{FF2B5EF4-FFF2-40B4-BE49-F238E27FC236}">
                <a16:creationId xmlns:a16="http://schemas.microsoft.com/office/drawing/2014/main" id="{00E39608-917B-E4EB-205D-F72E5A5A99D5}"/>
              </a:ext>
            </a:extLst>
          </p:cNvPr>
          <p:cNvSpPr txBox="1">
            <a:spLocks/>
          </p:cNvSpPr>
          <p:nvPr/>
        </p:nvSpPr>
        <p:spPr>
          <a:xfrm>
            <a:off x="733572" y="190222"/>
            <a:ext cx="8669182" cy="118956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sv-SE" sz="2800" b="1" dirty="0">
                <a:ea typeface="+mn-ea"/>
                <a:cs typeface="Arial" panose="020B0604020202020204" pitchFamily="34" charset="0"/>
              </a:rPr>
              <a:t>Prioritera genom mål, områden och aktiviteter</a:t>
            </a:r>
          </a:p>
        </p:txBody>
      </p:sp>
      <p:sp>
        <p:nvSpPr>
          <p:cNvPr id="5" name="Platshållare för innehåll 5">
            <a:extLst>
              <a:ext uri="{FF2B5EF4-FFF2-40B4-BE49-F238E27FC236}">
                <a16:creationId xmlns:a16="http://schemas.microsoft.com/office/drawing/2014/main" id="{D2B59FAF-A050-0D63-6ED2-C1D51B2936A6}"/>
              </a:ext>
            </a:extLst>
          </p:cNvPr>
          <p:cNvSpPr txBox="1">
            <a:spLocks/>
          </p:cNvSpPr>
          <p:nvPr/>
        </p:nvSpPr>
        <p:spPr>
          <a:xfrm>
            <a:off x="733572" y="1312118"/>
            <a:ext cx="9867192" cy="5452956"/>
          </a:xfrm>
          <a:prstGeom prst="rect">
            <a:avLst/>
          </a:prstGeom>
          <a:no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1000"/>
              </a:spcAft>
              <a:buNone/>
              <a:defRPr/>
            </a:pPr>
            <a:r>
              <a:rPr lang="sv-SE" sz="1800" dirty="0">
                <a:solidFill>
                  <a:prstClr val="black"/>
                </a:solidFill>
                <a:cs typeface="Arial" panose="020B0604020202020204" pitchFamily="34" charset="0"/>
              </a:rPr>
              <a:t>Att </a:t>
            </a:r>
            <a:r>
              <a:rPr lang="sv-SE" sz="1800" b="1" dirty="0">
                <a:solidFill>
                  <a:prstClr val="black"/>
                </a:solidFill>
                <a:cs typeface="Arial" panose="020B0604020202020204" pitchFamily="34" charset="0"/>
              </a:rPr>
              <a:t>prioritera</a:t>
            </a:r>
            <a:r>
              <a:rPr lang="sv-SE" sz="1800" dirty="0">
                <a:solidFill>
                  <a:prstClr val="black"/>
                </a:solidFill>
                <a:cs typeface="Arial" panose="020B0604020202020204" pitchFamily="34" charset="0"/>
              </a:rPr>
              <a:t> är ett sätt att skapa handlingskraft, att </a:t>
            </a:r>
            <a:r>
              <a:rPr lang="sv-SE" sz="1800" b="1" dirty="0">
                <a:solidFill>
                  <a:prstClr val="black"/>
                </a:solidFill>
                <a:cs typeface="Arial" panose="020B0604020202020204" pitchFamily="34" charset="0"/>
              </a:rPr>
              <a:t>driva förändring</a:t>
            </a:r>
            <a:r>
              <a:rPr lang="sv-SE" sz="1800" dirty="0">
                <a:solidFill>
                  <a:prstClr val="black"/>
                </a:solidFill>
                <a:cs typeface="Arial" panose="020B0604020202020204" pitchFamily="34" charset="0"/>
              </a:rPr>
              <a:t>. </a:t>
            </a:r>
            <a:r>
              <a:rPr kumimoji="0" lang="sv-SE" sz="1800" b="0" i="0" u="none" strike="noStrike" kern="1200" cap="none" spc="0" normalizeH="0" baseline="0" noProof="0" dirty="0">
                <a:ln>
                  <a:noFill/>
                </a:ln>
                <a:solidFill>
                  <a:prstClr val="black"/>
                </a:solidFill>
                <a:effectLst/>
                <a:uLnTx/>
                <a:uFillTx/>
                <a:ea typeface="+mn-ea"/>
                <a:cs typeface="Arial" panose="020B0604020202020204" pitchFamily="34" charset="0"/>
              </a:rPr>
              <a:t>Här fokuserar vi på vad vi vill förändra, förbättra eller förnya inom verksamheten.</a:t>
            </a:r>
          </a:p>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r>
              <a:rPr lang="sv-SE" sz="1800" dirty="0">
                <a:solidFill>
                  <a:prstClr val="black"/>
                </a:solidFill>
                <a:cs typeface="Arial" panose="020B0604020202020204" pitchFamily="34" charset="0"/>
              </a:rPr>
              <a:t>Antalet prioriteringar i verksamhetsplanen behöver vara begränsat. Försök att stanna vid en handfull. Dessa byts sedan ut när de uppnåtts eller om de av någon anledning inte längre är relevanta. </a:t>
            </a:r>
            <a:r>
              <a:rPr kumimoji="0" lang="sv-SE" sz="1800" b="0" i="0" u="none" strike="noStrike" kern="1200" cap="none" spc="0" normalizeH="0" baseline="0" noProof="0" dirty="0">
                <a:ln>
                  <a:noFill/>
                </a:ln>
                <a:solidFill>
                  <a:prstClr val="black"/>
                </a:solidFill>
                <a:effectLst/>
                <a:uLnTx/>
                <a:uFillTx/>
                <a:ea typeface="+mn-ea"/>
                <a:cs typeface="Arial" panose="020B0604020202020204" pitchFamily="34" charset="0"/>
              </a:rPr>
              <a:t>Hur era prioriteringar bäst formuleras (</a:t>
            </a:r>
            <a:r>
              <a:rPr kumimoji="0" lang="sv-SE" sz="1800" b="0" i="1" u="none" strike="noStrike" kern="1200" cap="none" spc="0" normalizeH="0" baseline="0" noProof="0" dirty="0">
                <a:ln>
                  <a:noFill/>
                </a:ln>
                <a:solidFill>
                  <a:prstClr val="black"/>
                </a:solidFill>
                <a:effectLst/>
                <a:uLnTx/>
                <a:uFillTx/>
                <a:ea typeface="+mn-ea"/>
                <a:cs typeface="Arial" panose="020B0604020202020204" pitchFamily="34" charset="0"/>
              </a:rPr>
              <a:t>mål, prioriterade områden eller prioriterade aktiviteter</a:t>
            </a:r>
            <a:r>
              <a:rPr kumimoji="0" lang="sv-SE" sz="1800" b="0" i="0" u="none" strike="noStrike" kern="1200" cap="none" spc="0" normalizeH="0" baseline="0" noProof="0" dirty="0">
                <a:ln>
                  <a:noFill/>
                </a:ln>
                <a:solidFill>
                  <a:prstClr val="black"/>
                </a:solidFill>
                <a:effectLst/>
                <a:uLnTx/>
                <a:uFillTx/>
                <a:ea typeface="+mn-ea"/>
                <a:cs typeface="Arial" panose="020B0604020202020204" pitchFamily="34" charset="0"/>
              </a:rPr>
              <a:t>) avgör ni själva.</a:t>
            </a:r>
          </a:p>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r>
              <a:rPr kumimoji="0" lang="sv-SE" sz="1800" b="0" i="0" u="none" strike="noStrike" kern="1200" cap="none" spc="0" normalizeH="0" baseline="0" noProof="0" dirty="0">
                <a:ln>
                  <a:noFill/>
                </a:ln>
                <a:solidFill>
                  <a:prstClr val="black"/>
                </a:solidFill>
                <a:effectLst/>
                <a:uLnTx/>
                <a:uFillTx/>
                <a:ea typeface="+mn-ea"/>
                <a:cs typeface="Arial" panose="020B0604020202020204" pitchFamily="34" charset="0"/>
              </a:rPr>
              <a:t>När mål, prioriterade områden och aktiviteter ska arbetas fram kan det vara till hjälp att först göra en prioritering på en mer övergripande nivå.</a:t>
            </a:r>
            <a:r>
              <a:rPr kumimoji="0" lang="sv-SE" sz="1800" b="0" i="0" u="none" strike="noStrike" kern="1200" cap="none" spc="0" normalizeH="0" baseline="0" noProof="0" dirty="0">
                <a:ln>
                  <a:noFill/>
                </a:ln>
                <a:solidFill>
                  <a:prstClr val="black"/>
                </a:solidFill>
                <a:effectLst/>
                <a:uLnTx/>
                <a:uFillTx/>
                <a:ea typeface="+mn-ea"/>
                <a:cs typeface="Arial" panose="020B0604020202020204" pitchFamily="34" charset="0"/>
                <a:hlinkClick r:id="rId3"/>
              </a:rPr>
              <a:t> Stödmaterial finns här</a:t>
            </a:r>
            <a:r>
              <a:rPr kumimoji="0" lang="sv-SE" sz="1800" b="0" i="0" u="none" strike="noStrike" kern="1200" cap="none" spc="0" normalizeH="0" baseline="0" noProof="0" dirty="0">
                <a:ln>
                  <a:noFill/>
                </a:ln>
                <a:solidFill>
                  <a:prstClr val="black"/>
                </a:solidFill>
                <a:effectLst/>
                <a:uLnTx/>
                <a:uFillTx/>
                <a:ea typeface="+mn-ea"/>
                <a:cs typeface="Arial" panose="020B0604020202020204" pitchFamily="34" charset="0"/>
              </a:rPr>
              <a:t>.</a:t>
            </a:r>
          </a:p>
          <a:p>
            <a:pPr marL="0" marR="0" lvl="0" indent="0" algn="l" defTabSz="914400" rtl="0" eaLnBrk="1" fontAlgn="auto" latinLnBrk="0" hangingPunct="1">
              <a:lnSpc>
                <a:spcPct val="100000"/>
              </a:lnSpc>
              <a:spcBef>
                <a:spcPts val="1000"/>
              </a:spcBef>
              <a:spcAft>
                <a:spcPts val="1000"/>
              </a:spcAft>
              <a:buClrTx/>
              <a:buSzTx/>
              <a:buFont typeface="Arial" panose="020B0604020202020204" pitchFamily="34" charset="0"/>
              <a:buNone/>
              <a:tabLst/>
              <a:defRPr/>
            </a:pPr>
            <a:endParaRPr kumimoji="0" lang="sv-SE" sz="1600" b="0" i="0" u="none" strike="noStrike" kern="1200" cap="none" spc="0" normalizeH="0" baseline="0" noProof="0" dirty="0">
              <a:ln>
                <a:noFill/>
              </a:ln>
              <a:solidFill>
                <a:prstClr val="black"/>
              </a:solidFill>
              <a:effectLst/>
              <a:uLnTx/>
              <a:uFillTx/>
              <a:ea typeface="+mn-ea"/>
              <a:cs typeface="Arial" panose="020B0604020202020204" pitchFamily="34" charset="0"/>
            </a:endParaRPr>
          </a:p>
          <a:p>
            <a:pPr marL="0" marR="0" lvl="0" indent="0" algn="l" defTabSz="914400" rtl="0" eaLnBrk="1" fontAlgn="auto" latinLnBrk="0" hangingPunct="1">
              <a:lnSpc>
                <a:spcPct val="100000"/>
              </a:lnSpc>
              <a:spcBef>
                <a:spcPts val="0"/>
              </a:spcBef>
              <a:buClrTx/>
              <a:buSzTx/>
              <a:buFontTx/>
              <a:buNone/>
              <a:tabLst/>
              <a:defRPr/>
            </a:pPr>
            <a:r>
              <a:rPr kumimoji="0" lang="sv-SE" sz="1400" b="1" i="0" u="none" strike="noStrike" kern="1200" cap="none" spc="0" normalizeH="0" baseline="0" noProof="0" dirty="0">
                <a:ln>
                  <a:noFill/>
                </a:ln>
                <a:solidFill>
                  <a:prstClr val="black"/>
                </a:solidFill>
                <a:effectLst/>
                <a:uLnTx/>
                <a:uFillTx/>
                <a:ea typeface="+mn-ea"/>
                <a:cs typeface="Arial" panose="020B0604020202020204" pitchFamily="34" charset="0"/>
              </a:rPr>
              <a:t>Mål</a:t>
            </a:r>
          </a:p>
          <a:p>
            <a:pPr marL="0" marR="0" lvl="0" indent="0" algn="l" defTabSz="914400" rtl="0" eaLnBrk="1" fontAlgn="auto" latinLnBrk="0" hangingPunct="1">
              <a:lnSpc>
                <a:spcPct val="100000"/>
              </a:lnSpc>
              <a:spcBef>
                <a:spcPts val="0"/>
              </a:spcBef>
              <a:spcAft>
                <a:spcPts val="1000"/>
              </a:spcAft>
              <a:buClrTx/>
              <a:buSzTx/>
              <a:buFontTx/>
              <a:buNone/>
              <a:tabLst/>
              <a:defRPr/>
            </a:pPr>
            <a:r>
              <a:rPr kumimoji="0" lang="sv-SE" sz="1400" b="0" i="0" u="none" strike="noStrike" kern="1200" cap="none" spc="0" normalizeH="0" baseline="0" noProof="0" dirty="0">
                <a:ln>
                  <a:noFill/>
                </a:ln>
                <a:solidFill>
                  <a:prstClr val="black"/>
                </a:solidFill>
                <a:effectLst/>
                <a:uLnTx/>
                <a:uFillTx/>
                <a:ea typeface="+mn-ea"/>
                <a:cs typeface="Arial" panose="020B0604020202020204" pitchFamily="34" charset="0"/>
              </a:rPr>
              <a:t>Det ska vara möjligt att avgöra när ett mål är uppnått. Mål kan handla om resultat, prestationer, beteende, lärande eller processer. Här hittar du en </a:t>
            </a:r>
            <a:r>
              <a:rPr kumimoji="0" lang="sv-SE" sz="1400" b="0" i="0" u="none" strike="noStrike" kern="1200" cap="none" spc="0" normalizeH="0" baseline="0" noProof="0" dirty="0">
                <a:ln>
                  <a:noFill/>
                </a:ln>
                <a:solidFill>
                  <a:prstClr val="black"/>
                </a:solidFill>
                <a:effectLst/>
                <a:uLnTx/>
                <a:uFillTx/>
                <a:ea typeface="+mn-ea"/>
                <a:cs typeface="Arial" panose="020B0604020202020204" pitchFamily="34" charset="0"/>
                <a:hlinkClick r:id="rId4"/>
              </a:rPr>
              <a:t>guide för att formulera mål</a:t>
            </a:r>
            <a:r>
              <a:rPr kumimoji="0" lang="sv-SE" sz="1400" b="0" i="0" u="none" strike="noStrike" kern="1200" cap="none" spc="0" normalizeH="0" baseline="0" noProof="0" dirty="0">
                <a:ln>
                  <a:noFill/>
                </a:ln>
                <a:solidFill>
                  <a:prstClr val="black"/>
                </a:solidFill>
                <a:effectLst/>
                <a:uLnTx/>
                <a:uFillTx/>
                <a:ea typeface="+mn-ea"/>
                <a:cs typeface="Arial" panose="020B0604020202020204" pitchFamily="34" charset="0"/>
              </a:rPr>
              <a:t>.</a:t>
            </a:r>
          </a:p>
          <a:p>
            <a:pPr marL="0" marR="0" lvl="0" indent="0" algn="l" defTabSz="914400" rtl="0" eaLnBrk="1" fontAlgn="auto" latinLnBrk="0" hangingPunct="1">
              <a:lnSpc>
                <a:spcPct val="100000"/>
              </a:lnSpc>
              <a:spcBef>
                <a:spcPts val="0"/>
              </a:spcBef>
              <a:buClrTx/>
              <a:buSzTx/>
              <a:buFontTx/>
              <a:buNone/>
              <a:tabLst/>
              <a:defRPr/>
            </a:pPr>
            <a:r>
              <a:rPr kumimoji="0" lang="sv-SE" sz="1400" b="1" i="0" u="none" strike="noStrike" kern="1200" cap="none" spc="0" normalizeH="0" baseline="0" noProof="0" dirty="0">
                <a:ln>
                  <a:noFill/>
                </a:ln>
                <a:solidFill>
                  <a:prstClr val="black"/>
                </a:solidFill>
                <a:effectLst/>
                <a:uLnTx/>
                <a:uFillTx/>
                <a:ea typeface="+mn-ea"/>
                <a:cs typeface="Arial" panose="020B0604020202020204" pitchFamily="34" charset="0"/>
              </a:rPr>
              <a:t>Prioriterade områden</a:t>
            </a:r>
          </a:p>
          <a:p>
            <a:pPr marL="0" marR="0" lvl="0" indent="0" algn="l" defTabSz="914400" rtl="0" eaLnBrk="1" fontAlgn="auto" latinLnBrk="0" hangingPunct="1">
              <a:lnSpc>
                <a:spcPct val="100000"/>
              </a:lnSpc>
              <a:spcBef>
                <a:spcPts val="0"/>
              </a:spcBef>
              <a:spcAft>
                <a:spcPts val="1000"/>
              </a:spcAft>
              <a:buClrTx/>
              <a:buSzTx/>
              <a:buFontTx/>
              <a:buNone/>
              <a:tabLst/>
              <a:defRPr/>
            </a:pPr>
            <a:r>
              <a:rPr kumimoji="0" lang="sv-SE" sz="1400" i="0" u="none" strike="noStrike" kern="1200" cap="none" spc="0" normalizeH="0" baseline="0" noProof="0" dirty="0">
                <a:ln>
                  <a:noFill/>
                </a:ln>
                <a:solidFill>
                  <a:prstClr val="black"/>
                </a:solidFill>
                <a:effectLst/>
                <a:uLnTx/>
                <a:uFillTx/>
                <a:ea typeface="+mn-ea"/>
                <a:cs typeface="Arial" panose="020B0604020202020204" pitchFamily="34" charset="0"/>
              </a:rPr>
              <a:t>Ett prioriterat område kan till exempel beskriva en förändring eller förbättring som kommer att ta mycket kraft från verksamheten, men som inte låter sig </a:t>
            </a:r>
            <a:r>
              <a:rPr kumimoji="0" lang="sv-SE" sz="1400" b="0" i="0" u="none" strike="noStrike" kern="1200" cap="none" spc="0" normalizeH="0" baseline="0" noProof="0" dirty="0">
                <a:ln>
                  <a:noFill/>
                </a:ln>
                <a:solidFill>
                  <a:prstClr val="black"/>
                </a:solidFill>
                <a:effectLst/>
                <a:uLnTx/>
                <a:uFillTx/>
                <a:ea typeface="+mn-ea"/>
                <a:cs typeface="Arial" panose="020B0604020202020204" pitchFamily="34" charset="0"/>
              </a:rPr>
              <a:t>fångas i ett tydligt mål.</a:t>
            </a:r>
          </a:p>
          <a:p>
            <a:pPr marL="0" marR="0" lvl="0" indent="0" algn="l" defTabSz="914400" rtl="0" eaLnBrk="1" fontAlgn="auto" latinLnBrk="0" hangingPunct="1">
              <a:lnSpc>
                <a:spcPct val="100000"/>
              </a:lnSpc>
              <a:spcBef>
                <a:spcPts val="0"/>
              </a:spcBef>
              <a:buClrTx/>
              <a:buSzTx/>
              <a:buFontTx/>
              <a:buNone/>
              <a:tabLst/>
              <a:defRPr/>
            </a:pPr>
            <a:r>
              <a:rPr kumimoji="0" lang="sv-SE" sz="1400" b="1" i="0" u="none" strike="noStrike" kern="1200" cap="none" spc="0" normalizeH="0" baseline="0" noProof="0" dirty="0">
                <a:ln>
                  <a:noFill/>
                </a:ln>
                <a:solidFill>
                  <a:prstClr val="black"/>
                </a:solidFill>
                <a:effectLst/>
                <a:uLnTx/>
                <a:uFillTx/>
                <a:ea typeface="+mn-ea"/>
                <a:cs typeface="Arial" panose="020B0604020202020204" pitchFamily="34" charset="0"/>
              </a:rPr>
              <a:t>Prioriterade aktiviteter</a:t>
            </a:r>
          </a:p>
          <a:p>
            <a:pPr marL="0" marR="0" lvl="0" indent="0" algn="l" defTabSz="914400" rtl="0" eaLnBrk="1" fontAlgn="auto" latinLnBrk="0" hangingPunct="1">
              <a:lnSpc>
                <a:spcPct val="100000"/>
              </a:lnSpc>
              <a:spcBef>
                <a:spcPts val="0"/>
              </a:spcBef>
              <a:spcAft>
                <a:spcPts val="1000"/>
              </a:spcAft>
              <a:buClrTx/>
              <a:buSzTx/>
              <a:buFontTx/>
              <a:buNone/>
              <a:tabLst/>
              <a:defRPr/>
            </a:pPr>
            <a:r>
              <a:rPr kumimoji="0" lang="sv-SE" sz="1400" i="0" u="none" strike="noStrike" kern="1200" cap="none" spc="0" normalizeH="0" baseline="0" noProof="0" dirty="0">
                <a:ln>
                  <a:noFill/>
                </a:ln>
                <a:solidFill>
                  <a:prstClr val="black"/>
                </a:solidFill>
                <a:effectLst/>
                <a:uLnTx/>
                <a:uFillTx/>
                <a:ea typeface="+mn-ea"/>
                <a:cs typeface="Arial" panose="020B0604020202020204" pitchFamily="34" charset="0"/>
              </a:rPr>
              <a:t>En del prioriteringar formuleras bäst som prioriterade aktiviteter som tydliggör vad som ska göras, när och av vem. Prioriterade aktiviteter har som regel en koppling till mål eller prioriterade områden.</a:t>
            </a:r>
            <a:endParaRPr kumimoji="0" lang="sv-SE" sz="1600" i="0" u="none" strike="noStrike" kern="1200" cap="none" spc="0" normalizeH="0" baseline="0" noProof="0" dirty="0">
              <a:ln>
                <a:noFill/>
              </a:ln>
              <a:solidFill>
                <a:prstClr val="black"/>
              </a:solidFill>
              <a:effectLst/>
              <a:uLnTx/>
              <a:uFillTx/>
              <a:ea typeface="+mn-ea"/>
              <a:cs typeface="Arial" panose="020B0604020202020204" pitchFamily="34" charset="0"/>
            </a:endParaRPr>
          </a:p>
        </p:txBody>
      </p:sp>
    </p:spTree>
    <p:extLst>
      <p:ext uri="{BB962C8B-B14F-4D97-AF65-F5344CB8AC3E}">
        <p14:creationId xmlns:p14="http://schemas.microsoft.com/office/powerpoint/2010/main" val="9179106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1">
            <a:extLst>
              <a:ext uri="{FF2B5EF4-FFF2-40B4-BE49-F238E27FC236}">
                <a16:creationId xmlns:a16="http://schemas.microsoft.com/office/drawing/2014/main" id="{F38350A7-10B5-45C9-7491-5489B38F2FA4}"/>
              </a:ext>
            </a:extLst>
          </p:cNvPr>
          <p:cNvSpPr txBox="1">
            <a:spLocks/>
          </p:cNvSpPr>
          <p:nvPr/>
        </p:nvSpPr>
        <p:spPr>
          <a:xfrm>
            <a:off x="564088" y="661639"/>
            <a:ext cx="8669182" cy="92458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sv-SE" sz="2800" b="1">
                <a:ea typeface="+mn-ea"/>
                <a:cs typeface="Arial" panose="020B0604020202020204" pitchFamily="34" charset="0"/>
              </a:rPr>
              <a:t>Uppdatera verksamhetsplanen </a:t>
            </a:r>
          </a:p>
        </p:txBody>
      </p:sp>
      <p:pic>
        <p:nvPicPr>
          <p:cNvPr id="6" name="Bildobjekt 5">
            <a:extLst>
              <a:ext uri="{FF2B5EF4-FFF2-40B4-BE49-F238E27FC236}">
                <a16:creationId xmlns:a16="http://schemas.microsoft.com/office/drawing/2014/main" id="{B5190325-E111-FC2A-84D0-CA1EBEB0AAD6}"/>
              </a:ext>
            </a:extLst>
          </p:cNvPr>
          <p:cNvPicPr>
            <a:picLocks noChangeAspect="1"/>
          </p:cNvPicPr>
          <p:nvPr/>
        </p:nvPicPr>
        <p:blipFill rotWithShape="1">
          <a:blip r:embed="rId2"/>
          <a:srcRect l="16492" t="17212" r="23216"/>
          <a:stretch/>
        </p:blipFill>
        <p:spPr>
          <a:xfrm>
            <a:off x="7245718" y="1466468"/>
            <a:ext cx="4556557" cy="4327138"/>
          </a:xfrm>
          <a:prstGeom prst="rect">
            <a:avLst/>
          </a:prstGeom>
          <a:ln>
            <a:noFill/>
          </a:ln>
          <a:effectLst>
            <a:outerShdw blurRad="292100" dist="139700" dir="2700000" algn="tl" rotWithShape="0">
              <a:srgbClr val="333333">
                <a:alpha val="65000"/>
              </a:srgbClr>
            </a:outerShdw>
          </a:effectLst>
        </p:spPr>
      </p:pic>
      <p:sp>
        <p:nvSpPr>
          <p:cNvPr id="7" name="Platshållare för innehåll 5">
            <a:extLst>
              <a:ext uri="{FF2B5EF4-FFF2-40B4-BE49-F238E27FC236}">
                <a16:creationId xmlns:a16="http://schemas.microsoft.com/office/drawing/2014/main" id="{6CA4DCD8-1CDC-1657-D2A9-315AF6238F79}"/>
              </a:ext>
            </a:extLst>
          </p:cNvPr>
          <p:cNvSpPr txBox="1">
            <a:spLocks/>
          </p:cNvSpPr>
          <p:nvPr/>
        </p:nvSpPr>
        <p:spPr>
          <a:xfrm>
            <a:off x="564087" y="1703646"/>
            <a:ext cx="5269153" cy="621713"/>
          </a:xfrm>
          <a:prstGeom prst="rect">
            <a:avLst/>
          </a:prstGeom>
          <a:no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sv-SE" sz="1600" b="0" i="0" u="none" strike="noStrike" kern="1200" cap="none" spc="0" normalizeH="0" baseline="0" noProof="0">
                <a:ln>
                  <a:noFill/>
                </a:ln>
                <a:solidFill>
                  <a:prstClr val="black"/>
                </a:solidFill>
                <a:effectLst/>
                <a:uLnTx/>
                <a:uFillTx/>
                <a:ea typeface="+mn-ea"/>
                <a:cs typeface="Arial" panose="020B0604020202020204" pitchFamily="34" charset="0"/>
              </a:rPr>
              <a:t>När vi är klara med de fyra stegen:</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sv-SE" sz="1600" b="0" i="0" u="none" strike="noStrike" kern="1200" cap="none" spc="0" normalizeH="0" baseline="0" noProof="0">
              <a:ln>
                <a:noFill/>
              </a:ln>
              <a:solidFill>
                <a:prstClr val="black"/>
              </a:solidFill>
              <a:effectLst/>
              <a:uLnTx/>
              <a:uFillTx/>
              <a:ea typeface="+mn-ea"/>
              <a:cs typeface="Arial" panose="020B0604020202020204" pitchFamily="34" charset="0"/>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sv-SE" sz="1600" b="0" i="0" u="none" strike="noStrike" kern="1200" cap="none" spc="0" normalizeH="0" baseline="0" noProof="0">
              <a:ln>
                <a:noFill/>
              </a:ln>
              <a:solidFill>
                <a:prstClr val="black"/>
              </a:solidFill>
              <a:effectLst/>
              <a:uLnTx/>
              <a:uFillTx/>
              <a:ea typeface="+mn-ea"/>
              <a:cs typeface="Arial" panose="020B0604020202020204" pitchFamily="34" charset="0"/>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sv-SE" sz="1600" b="0" i="0" u="none" strike="noStrike" kern="1200" cap="none" spc="0" normalizeH="0" baseline="0" noProof="0">
              <a:ln>
                <a:noFill/>
              </a:ln>
              <a:solidFill>
                <a:prstClr val="black"/>
              </a:solidFill>
              <a:effectLst/>
              <a:uLnTx/>
              <a:uFillTx/>
              <a:ea typeface="+mn-ea"/>
              <a:cs typeface="Arial" panose="020B0604020202020204" pitchFamily="34" charset="0"/>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sv-SE" sz="1600" b="0" i="0" u="none" strike="noStrike" kern="1200" cap="none" spc="0" normalizeH="0" baseline="0" noProof="0">
              <a:ln>
                <a:noFill/>
              </a:ln>
              <a:solidFill>
                <a:prstClr val="black"/>
              </a:solidFill>
              <a:effectLst/>
              <a:uLnTx/>
              <a:uFillTx/>
              <a:ea typeface="+mn-ea"/>
              <a:cs typeface="Arial" panose="020B0604020202020204" pitchFamily="34" charset="0"/>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sv-SE" sz="1600" b="0" i="0" u="none" strike="noStrike" kern="1200" cap="none" spc="0" normalizeH="0" baseline="0" noProof="0">
              <a:ln>
                <a:noFill/>
              </a:ln>
              <a:solidFill>
                <a:prstClr val="black"/>
              </a:solidFill>
              <a:effectLst/>
              <a:uLnTx/>
              <a:uFillTx/>
              <a:ea typeface="+mn-ea"/>
              <a:cs typeface="Arial" panose="020B0604020202020204" pitchFamily="34" charset="0"/>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sv-SE" sz="1600" b="0" i="0" u="none" strike="noStrike" kern="1200" cap="none" spc="0" normalizeH="0" baseline="0" noProof="0">
              <a:ln>
                <a:noFill/>
              </a:ln>
              <a:solidFill>
                <a:prstClr val="black"/>
              </a:solidFill>
              <a:effectLst/>
              <a:uLnTx/>
              <a:uFillTx/>
              <a:ea typeface="+mn-ea"/>
              <a:cs typeface="Arial" panose="020B0604020202020204" pitchFamily="34" charset="0"/>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sv-SE" sz="1600" b="0" i="0" u="none" strike="noStrike" kern="1200" cap="none" spc="0" normalizeH="0" baseline="0" noProof="0">
              <a:ln>
                <a:noFill/>
              </a:ln>
              <a:solidFill>
                <a:prstClr val="black"/>
              </a:solidFill>
              <a:effectLst/>
              <a:uLnTx/>
              <a:uFillTx/>
              <a:ea typeface="+mn-ea"/>
              <a:cs typeface="Arial" panose="020B0604020202020204" pitchFamily="34" charset="0"/>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sv-SE" sz="1600" b="0" i="0" u="none" strike="noStrike" kern="1200" cap="none" spc="0" normalizeH="0" baseline="0" noProof="0">
              <a:ln>
                <a:noFill/>
              </a:ln>
              <a:solidFill>
                <a:prstClr val="black"/>
              </a:solidFill>
              <a:effectLst/>
              <a:uLnTx/>
              <a:uFillTx/>
              <a:ea typeface="+mn-ea"/>
              <a:cs typeface="Arial" panose="020B0604020202020204" pitchFamily="34" charset="0"/>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sv-SE" sz="1600" b="0" i="0" u="none" strike="noStrike" kern="1200" cap="none" spc="0" normalizeH="0" baseline="0" noProof="0">
                <a:ln>
                  <a:noFill/>
                </a:ln>
                <a:solidFill>
                  <a:prstClr val="black"/>
                </a:solidFill>
                <a:effectLst/>
                <a:uLnTx/>
                <a:uFillTx/>
                <a:ea typeface="+mn-ea"/>
                <a:cs typeface="Arial" panose="020B0604020202020204" pitchFamily="34" charset="0"/>
              </a:rPr>
              <a:t>har vi en tydlig och gemensam bild av hur vi vill arbeta med verksamheten och uppdaterar verksamhetsplanen (för avdelning, enhet eller team) i </a:t>
            </a:r>
            <a:r>
              <a:rPr kumimoji="0" lang="sv-SE" sz="1600" b="0" i="0" u="none" strike="noStrike" kern="1200" cap="none" spc="0" normalizeH="0" baseline="0" noProof="0">
                <a:ln>
                  <a:noFill/>
                </a:ln>
                <a:solidFill>
                  <a:prstClr val="black"/>
                </a:solidFill>
                <a:effectLst/>
                <a:uLnTx/>
                <a:uFillTx/>
                <a:ea typeface="+mn-ea"/>
                <a:cs typeface="Arial" panose="020B0604020202020204" pitchFamily="34" charset="0"/>
                <a:hlinkClick r:id="rId3"/>
              </a:rPr>
              <a:t>SharePoint Online</a:t>
            </a:r>
            <a:r>
              <a:rPr kumimoji="0" lang="sv-SE" sz="1600" b="0" i="0" u="none" strike="noStrike" kern="1200" cap="none" spc="0" normalizeH="0" baseline="0" noProof="0">
                <a:ln>
                  <a:noFill/>
                </a:ln>
                <a:solidFill>
                  <a:prstClr val="black"/>
                </a:solidFill>
                <a:effectLst/>
                <a:uLnTx/>
                <a:uFillTx/>
                <a:ea typeface="+mn-ea"/>
                <a:cs typeface="Arial" panose="020B0604020202020204" pitchFamily="34" charset="0"/>
              </a:rPr>
              <a:t> eller i </a:t>
            </a:r>
            <a:r>
              <a:rPr kumimoji="0" lang="sv-SE" sz="1600" b="0" i="0" u="none" strike="noStrike" kern="1200" cap="none" spc="0" normalizeH="0" baseline="0" noProof="0" err="1">
                <a:ln>
                  <a:noFill/>
                </a:ln>
                <a:solidFill>
                  <a:prstClr val="black"/>
                </a:solidFill>
                <a:effectLst/>
                <a:uLnTx/>
                <a:uFillTx/>
                <a:ea typeface="+mn-ea"/>
                <a:cs typeface="Arial" panose="020B0604020202020204" pitchFamily="34" charset="0"/>
                <a:hlinkClick r:id="rId4"/>
              </a:rPr>
              <a:t>Stratsys</a:t>
            </a:r>
            <a:r>
              <a:rPr kumimoji="0" lang="sv-SE" sz="1600" b="0" i="0" u="none" strike="noStrike" kern="1200" cap="none" spc="0" normalizeH="0" baseline="0" noProof="0">
                <a:ln>
                  <a:noFill/>
                </a:ln>
                <a:solidFill>
                  <a:prstClr val="black"/>
                </a:solidFill>
                <a:effectLst/>
                <a:uLnTx/>
                <a:uFillTx/>
                <a:ea typeface="+mn-ea"/>
                <a:cs typeface="Arial" panose="020B0604020202020204" pitchFamily="34" charset="0"/>
              </a:rPr>
              <a:t> (</a:t>
            </a:r>
            <a:r>
              <a:rPr kumimoji="0" lang="sv-SE" sz="1600" b="0" i="0" u="none" strike="noStrike" kern="1200" cap="none" spc="0" normalizeH="0" baseline="0" noProof="0" err="1">
                <a:ln>
                  <a:noFill/>
                </a:ln>
                <a:solidFill>
                  <a:prstClr val="black"/>
                </a:solidFill>
                <a:effectLst/>
                <a:uLnTx/>
                <a:uFillTx/>
                <a:ea typeface="+mn-ea"/>
                <a:cs typeface="Arial" panose="020B0604020202020204" pitchFamily="34" charset="0"/>
              </a:rPr>
              <a:t>Stratsys</a:t>
            </a:r>
            <a:r>
              <a:rPr kumimoji="0" lang="sv-SE" sz="1600" b="0" i="0" u="none" strike="noStrike" kern="1200" cap="none" spc="0" normalizeH="0" baseline="0" noProof="0">
                <a:ln>
                  <a:noFill/>
                </a:ln>
                <a:solidFill>
                  <a:prstClr val="black"/>
                </a:solidFill>
                <a:effectLst/>
                <a:uLnTx/>
                <a:uFillTx/>
                <a:ea typeface="+mn-ea"/>
                <a:cs typeface="Arial" panose="020B0604020202020204" pitchFamily="34" charset="0"/>
              </a:rPr>
              <a:t> används av</a:t>
            </a:r>
            <a:r>
              <a:rPr kumimoji="0" lang="sv-SE" sz="1600" b="0" i="0" u="none" strike="noStrike" kern="1200" cap="none" spc="0" normalizeH="0" baseline="0" noProof="0">
                <a:ln>
                  <a:noFill/>
                </a:ln>
                <a:solidFill>
                  <a:prstClr val="black"/>
                </a:solidFill>
                <a:effectLst/>
                <a:uLnTx/>
                <a:uFillTx/>
                <a:ea typeface="+mn-ea"/>
                <a:cs typeface="Arial" panose="020B0604020202020204" pitchFamily="34" charset="0"/>
                <a:hlinkClick r:id="rId5"/>
              </a:rPr>
              <a:t> skol- och fritidsförvaltningen</a:t>
            </a:r>
            <a:r>
              <a:rPr kumimoji="0" lang="sv-SE" sz="1600" b="0" i="0" u="none" strike="noStrike" kern="1200" cap="none" spc="0" normalizeH="0" baseline="0" noProof="0">
                <a:ln>
                  <a:noFill/>
                </a:ln>
                <a:solidFill>
                  <a:prstClr val="black"/>
                </a:solidFill>
                <a:effectLst/>
                <a:uLnTx/>
                <a:uFillTx/>
                <a:ea typeface="+mn-ea"/>
                <a:cs typeface="Arial" panose="020B0604020202020204" pitchFamily="34" charset="0"/>
              </a:rPr>
              <a:t>).</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sv-SE" sz="1600" b="0" i="0" u="none" strike="noStrike" kern="1200" cap="none" spc="0" normalizeH="0" baseline="0" noProof="0">
                <a:ln>
                  <a:noFill/>
                </a:ln>
                <a:solidFill>
                  <a:prstClr val="black"/>
                </a:solidFill>
                <a:effectLst/>
                <a:uLnTx/>
                <a:uFillTx/>
                <a:ea typeface="+mn-ea"/>
                <a:cs typeface="Arial" panose="020B0604020202020204" pitchFamily="34" charset="0"/>
              </a:rPr>
              <a:t> </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sv-SE" sz="1600" b="0" i="0" u="none" strike="noStrike" kern="1200" cap="none" spc="0" normalizeH="0" baseline="0" noProof="0">
              <a:ln>
                <a:noFill/>
              </a:ln>
              <a:solidFill>
                <a:prstClr val="black"/>
              </a:solidFill>
              <a:effectLst/>
              <a:uLnTx/>
              <a:uFillTx/>
              <a:ea typeface="+mn-ea"/>
              <a:cs typeface="Arial" panose="020B0604020202020204" pitchFamily="34" charset="0"/>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sv-SE" sz="1600" b="0" i="0" u="none" strike="noStrike" kern="1200" cap="none" spc="0" normalizeH="0" baseline="0" noProof="0">
                <a:ln>
                  <a:noFill/>
                </a:ln>
                <a:solidFill>
                  <a:prstClr val="black"/>
                </a:solidFill>
                <a:effectLst/>
                <a:uLnTx/>
                <a:uFillTx/>
                <a:ea typeface="+mn-ea"/>
                <a:cs typeface="Arial" panose="020B0604020202020204" pitchFamily="34" charset="0"/>
              </a:rPr>
              <a:t> </a:t>
            </a:r>
          </a:p>
        </p:txBody>
      </p:sp>
      <p:grpSp>
        <p:nvGrpSpPr>
          <p:cNvPr id="8" name="Grupp 7">
            <a:extLst>
              <a:ext uri="{FF2B5EF4-FFF2-40B4-BE49-F238E27FC236}">
                <a16:creationId xmlns:a16="http://schemas.microsoft.com/office/drawing/2014/main" id="{04150E4C-E9F2-A18D-F404-2144A8FB0985}"/>
              </a:ext>
            </a:extLst>
          </p:cNvPr>
          <p:cNvGrpSpPr/>
          <p:nvPr/>
        </p:nvGrpSpPr>
        <p:grpSpPr>
          <a:xfrm>
            <a:off x="851552" y="2128107"/>
            <a:ext cx="611533" cy="596062"/>
            <a:chOff x="3918857" y="2523194"/>
            <a:chExt cx="2413191" cy="2365065"/>
          </a:xfrm>
        </p:grpSpPr>
        <p:sp>
          <p:nvSpPr>
            <p:cNvPr id="9" name="Ellips 8">
              <a:extLst>
                <a:ext uri="{FF2B5EF4-FFF2-40B4-BE49-F238E27FC236}">
                  <a16:creationId xmlns:a16="http://schemas.microsoft.com/office/drawing/2014/main" id="{CFB8DD1A-1618-4555-1FAE-986E4232CB6C}"/>
                </a:ext>
              </a:extLst>
            </p:cNvPr>
            <p:cNvSpPr/>
            <p:nvPr/>
          </p:nvSpPr>
          <p:spPr>
            <a:xfrm>
              <a:off x="3918857" y="2523194"/>
              <a:ext cx="2413191" cy="2365065"/>
            </a:xfrm>
            <a:prstGeom prst="ellips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ea typeface="+mn-ea"/>
                <a:cs typeface="+mn-cs"/>
              </a:endParaRPr>
            </a:p>
          </p:txBody>
        </p:sp>
        <p:pic>
          <p:nvPicPr>
            <p:cNvPr id="10" name="Bildobjekt 9">
              <a:extLst>
                <a:ext uri="{FF2B5EF4-FFF2-40B4-BE49-F238E27FC236}">
                  <a16:creationId xmlns:a16="http://schemas.microsoft.com/office/drawing/2014/main" id="{F1273D15-FFDF-1230-79EA-0D8164AA3C77}"/>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4614" t="24276" r="12279" b="24268"/>
            <a:stretch/>
          </p:blipFill>
          <p:spPr>
            <a:xfrm>
              <a:off x="4336946" y="3054486"/>
              <a:ext cx="1577011" cy="1109974"/>
            </a:xfrm>
            <a:prstGeom prst="rect">
              <a:avLst/>
            </a:prstGeom>
          </p:spPr>
        </p:pic>
      </p:grpSp>
      <p:sp>
        <p:nvSpPr>
          <p:cNvPr id="12" name="Ellips 11">
            <a:extLst>
              <a:ext uri="{FF2B5EF4-FFF2-40B4-BE49-F238E27FC236}">
                <a16:creationId xmlns:a16="http://schemas.microsoft.com/office/drawing/2014/main" id="{FD248365-4E9D-816F-71A5-56DEF3198962}"/>
              </a:ext>
            </a:extLst>
          </p:cNvPr>
          <p:cNvSpPr/>
          <p:nvPr/>
        </p:nvSpPr>
        <p:spPr>
          <a:xfrm>
            <a:off x="866700" y="3528601"/>
            <a:ext cx="655741" cy="609089"/>
          </a:xfrm>
          <a:prstGeom prst="ellips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ea typeface="+mn-ea"/>
              <a:cs typeface="+mn-cs"/>
            </a:endParaRPr>
          </a:p>
        </p:txBody>
      </p:sp>
      <p:grpSp>
        <p:nvGrpSpPr>
          <p:cNvPr id="14" name="Grupp 13">
            <a:extLst>
              <a:ext uri="{FF2B5EF4-FFF2-40B4-BE49-F238E27FC236}">
                <a16:creationId xmlns:a16="http://schemas.microsoft.com/office/drawing/2014/main" id="{E25D61A8-A2F9-45E9-A10D-80D07BC5E18D}"/>
              </a:ext>
            </a:extLst>
          </p:cNvPr>
          <p:cNvGrpSpPr/>
          <p:nvPr/>
        </p:nvGrpSpPr>
        <p:grpSpPr>
          <a:xfrm>
            <a:off x="872016" y="4244918"/>
            <a:ext cx="655741" cy="602212"/>
            <a:chOff x="1430039" y="1938803"/>
            <a:chExt cx="2413191" cy="2365065"/>
          </a:xfrm>
        </p:grpSpPr>
        <p:sp>
          <p:nvSpPr>
            <p:cNvPr id="15" name="Ellips 14">
              <a:extLst>
                <a:ext uri="{FF2B5EF4-FFF2-40B4-BE49-F238E27FC236}">
                  <a16:creationId xmlns:a16="http://schemas.microsoft.com/office/drawing/2014/main" id="{D5FF3E49-B969-EA4D-A2F2-E7740E37FDB6}"/>
                </a:ext>
              </a:extLst>
            </p:cNvPr>
            <p:cNvSpPr/>
            <p:nvPr/>
          </p:nvSpPr>
          <p:spPr>
            <a:xfrm>
              <a:off x="1430039" y="1938803"/>
              <a:ext cx="2413191" cy="2365065"/>
            </a:xfrm>
            <a:prstGeom prst="ellips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ea typeface="+mn-ea"/>
                <a:cs typeface="+mn-cs"/>
              </a:endParaRPr>
            </a:p>
          </p:txBody>
        </p:sp>
        <p:pic>
          <p:nvPicPr>
            <p:cNvPr id="16" name="Bildobjekt 15">
              <a:extLst>
                <a:ext uri="{FF2B5EF4-FFF2-40B4-BE49-F238E27FC236}">
                  <a16:creationId xmlns:a16="http://schemas.microsoft.com/office/drawing/2014/main" id="{CD87CA30-A8A1-E6A4-892B-1832FF6C9ECD}"/>
                </a:ext>
              </a:extLst>
            </p:cNvPr>
            <p:cNvPicPr>
              <a:picLocks noChangeAspect="1"/>
            </p:cNvPicPr>
            <p:nvPr/>
          </p:nvPicPr>
          <p:blipFill rotWithShape="1">
            <a:blip r:embed="rId7" cstate="print">
              <a:clrChange>
                <a:clrFrom>
                  <a:srgbClr val="F7F7F7"/>
                </a:clrFrom>
                <a:clrTo>
                  <a:srgbClr val="F7F7F7">
                    <a:alpha val="0"/>
                  </a:srgbClr>
                </a:clrTo>
              </a:clrChange>
              <a:biLevel thresh="75000"/>
              <a:extLst>
                <a:ext uri="{BEBA8EAE-BF5A-486C-A8C5-ECC9F3942E4B}">
                  <a14:imgProps xmlns:a14="http://schemas.microsoft.com/office/drawing/2010/main">
                    <a14:imgLayer r:embed="rId8">
                      <a14:imgEffect>
                        <a14:colorTemperature colorTemp="7200"/>
                      </a14:imgEffect>
                    </a14:imgLayer>
                  </a14:imgProps>
                </a:ext>
                <a:ext uri="{28A0092B-C50C-407E-A947-70E740481C1C}">
                  <a14:useLocalDpi xmlns:a14="http://schemas.microsoft.com/office/drawing/2010/main" val="0"/>
                </a:ext>
              </a:extLst>
            </a:blip>
            <a:srcRect l="12741" t="22830" r="11326" b="18766"/>
            <a:stretch/>
          </p:blipFill>
          <p:spPr>
            <a:xfrm>
              <a:off x="1801250" y="2524551"/>
              <a:ext cx="1670768" cy="1307549"/>
            </a:xfrm>
            <a:prstGeom prst="rect">
              <a:avLst/>
            </a:prstGeom>
            <a:ln>
              <a:solidFill>
                <a:sysClr val="window" lastClr="FFFFFF"/>
              </a:solidFill>
            </a:ln>
          </p:spPr>
        </p:pic>
      </p:grpSp>
      <p:grpSp>
        <p:nvGrpSpPr>
          <p:cNvPr id="17" name="Grupp 16">
            <a:extLst>
              <a:ext uri="{FF2B5EF4-FFF2-40B4-BE49-F238E27FC236}">
                <a16:creationId xmlns:a16="http://schemas.microsoft.com/office/drawing/2014/main" id="{16D278CB-8E97-FC42-CF65-2D0D9A49007D}"/>
              </a:ext>
            </a:extLst>
          </p:cNvPr>
          <p:cNvGrpSpPr/>
          <p:nvPr/>
        </p:nvGrpSpPr>
        <p:grpSpPr>
          <a:xfrm>
            <a:off x="859203" y="2814597"/>
            <a:ext cx="598567" cy="588601"/>
            <a:chOff x="6025876" y="4545123"/>
            <a:chExt cx="1177090" cy="1112046"/>
          </a:xfrm>
        </p:grpSpPr>
        <p:sp>
          <p:nvSpPr>
            <p:cNvPr id="18" name="Ellips 17">
              <a:extLst>
                <a:ext uri="{FF2B5EF4-FFF2-40B4-BE49-F238E27FC236}">
                  <a16:creationId xmlns:a16="http://schemas.microsoft.com/office/drawing/2014/main" id="{8D5BA95F-32EF-C7A2-9562-B01B9A4A19D9}"/>
                </a:ext>
              </a:extLst>
            </p:cNvPr>
            <p:cNvSpPr/>
            <p:nvPr/>
          </p:nvSpPr>
          <p:spPr>
            <a:xfrm>
              <a:off x="6025876" y="4545123"/>
              <a:ext cx="1177090" cy="1112046"/>
            </a:xfrm>
            <a:prstGeom prst="ellips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ea typeface="+mn-ea"/>
                <a:cs typeface="+mn-cs"/>
              </a:endParaRPr>
            </a:p>
          </p:txBody>
        </p:sp>
        <p:pic>
          <p:nvPicPr>
            <p:cNvPr id="19" name="Bildobjekt 18">
              <a:extLst>
                <a:ext uri="{FF2B5EF4-FFF2-40B4-BE49-F238E27FC236}">
                  <a16:creationId xmlns:a16="http://schemas.microsoft.com/office/drawing/2014/main" id="{338B888B-927E-16DD-841E-4991658F8A45}"/>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332286" y="4941684"/>
              <a:ext cx="620510" cy="310255"/>
            </a:xfrm>
            <a:prstGeom prst="rect">
              <a:avLst/>
            </a:prstGeom>
          </p:spPr>
        </p:pic>
      </p:grpSp>
      <p:sp>
        <p:nvSpPr>
          <p:cNvPr id="20" name="textruta 19">
            <a:extLst>
              <a:ext uri="{FF2B5EF4-FFF2-40B4-BE49-F238E27FC236}">
                <a16:creationId xmlns:a16="http://schemas.microsoft.com/office/drawing/2014/main" id="{DB297D55-FA45-E745-69E1-AEF1BEFD63B5}"/>
              </a:ext>
            </a:extLst>
          </p:cNvPr>
          <p:cNvSpPr txBox="1"/>
          <p:nvPr/>
        </p:nvSpPr>
        <p:spPr>
          <a:xfrm>
            <a:off x="1569034" y="2175547"/>
            <a:ext cx="439743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a:ln>
                  <a:noFill/>
                </a:ln>
                <a:solidFill>
                  <a:prstClr val="black"/>
                </a:solidFill>
                <a:effectLst/>
                <a:uLnTx/>
                <a:uFillTx/>
                <a:ea typeface="+mn-ea"/>
                <a:cs typeface="Arial" panose="020B0604020202020204" pitchFamily="34" charset="0"/>
              </a:rPr>
              <a:t>Läs </a:t>
            </a:r>
            <a:r>
              <a:rPr kumimoji="0" lang="sv-SE" sz="1000" b="1" i="0" u="none" strike="noStrike" kern="1200" cap="none" spc="0" normalizeH="0" baseline="0" noProof="0" dirty="0">
                <a:ln>
                  <a:noFill/>
                </a:ln>
                <a:solidFill>
                  <a:prstClr val="black"/>
                </a:solidFill>
                <a:effectLst/>
                <a:uLnTx/>
                <a:uFillTx/>
                <a:ea typeface="+mn-ea"/>
                <a:cs typeface="Arial" panose="020B0604020202020204" pitchFamily="34" charset="0"/>
              </a:rPr>
              <a:t>förvaltnings verksamhetsplan </a:t>
            </a:r>
            <a:r>
              <a:rPr kumimoji="0" lang="sv-SE" sz="1000" b="0" i="0" u="none" strike="noStrike" kern="1200" cap="none" spc="0" normalizeH="0" baseline="0" noProof="0" dirty="0">
                <a:ln>
                  <a:noFill/>
                </a:ln>
                <a:solidFill>
                  <a:prstClr val="black"/>
                </a:solidFill>
                <a:effectLst/>
                <a:uLnTx/>
                <a:uFillTx/>
                <a:ea typeface="+mn-ea"/>
                <a:cs typeface="Arial" panose="020B0604020202020204" pitchFamily="34" charset="0"/>
              </a:rPr>
              <a:t>och ta del av </a:t>
            </a:r>
            <a:r>
              <a:rPr kumimoji="0" lang="sv-SE" sz="1000" b="1" i="0" u="none" strike="noStrike" kern="1200" cap="none" spc="0" normalizeH="0" baseline="0" noProof="0" dirty="0">
                <a:ln>
                  <a:noFill/>
                </a:ln>
                <a:solidFill>
                  <a:prstClr val="black"/>
                </a:solidFill>
                <a:effectLst/>
                <a:uLnTx/>
                <a:uFillTx/>
                <a:ea typeface="+mn-ea"/>
                <a:cs typeface="Arial" panose="020B0604020202020204" pitchFamily="34" charset="0"/>
              </a:rPr>
              <a:t>övergripande prioriteringar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0" i="0" u="none" strike="noStrike" kern="1200" cap="none" spc="0" normalizeH="0" baseline="0" noProof="0" dirty="0">
              <a:ln>
                <a:noFill/>
              </a:ln>
              <a:solidFill>
                <a:prstClr val="black"/>
              </a:solidFill>
              <a:effectLst/>
              <a:uLnTx/>
              <a:uFillTx/>
              <a:ea typeface="+mn-ea"/>
              <a:cs typeface="+mn-cs"/>
            </a:endParaRPr>
          </a:p>
        </p:txBody>
      </p:sp>
      <p:sp>
        <p:nvSpPr>
          <p:cNvPr id="21" name="textruta 20">
            <a:extLst>
              <a:ext uri="{FF2B5EF4-FFF2-40B4-BE49-F238E27FC236}">
                <a16:creationId xmlns:a16="http://schemas.microsoft.com/office/drawing/2014/main" id="{CE10E85E-7E50-947C-8845-9512369AA750}"/>
              </a:ext>
            </a:extLst>
          </p:cNvPr>
          <p:cNvSpPr txBox="1"/>
          <p:nvPr/>
        </p:nvSpPr>
        <p:spPr>
          <a:xfrm>
            <a:off x="1569034" y="2887426"/>
            <a:ext cx="439743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prstClr val="black"/>
                </a:solidFill>
                <a:effectLst/>
                <a:uLnTx/>
                <a:uFillTx/>
                <a:ea typeface="+mn-ea"/>
                <a:cs typeface="Arial" panose="020B0604020202020204" pitchFamily="34" charset="0"/>
              </a:rPr>
              <a:t>Se över </a:t>
            </a:r>
            <a:r>
              <a:rPr kumimoji="0" lang="sv-SE" sz="1000" b="1" i="0" u="none" strike="noStrike" kern="1200" cap="none" spc="0" normalizeH="0" baseline="0" noProof="0">
                <a:ln>
                  <a:noFill/>
                </a:ln>
                <a:solidFill>
                  <a:prstClr val="black"/>
                </a:solidFill>
                <a:effectLst/>
                <a:uLnTx/>
                <a:uFillTx/>
                <a:ea typeface="+mn-ea"/>
                <a:cs typeface="Arial" panose="020B0604020202020204" pitchFamily="34" charset="0"/>
              </a:rPr>
              <a:t>verksamhetens uppdrag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0" i="0" u="none" strike="noStrike" kern="1200" cap="none" spc="0" normalizeH="0" baseline="0" noProof="0">
              <a:ln>
                <a:noFill/>
              </a:ln>
              <a:solidFill>
                <a:prstClr val="black"/>
              </a:solidFill>
              <a:effectLst/>
              <a:uLnTx/>
              <a:uFillTx/>
              <a:ea typeface="+mn-ea"/>
              <a:cs typeface="+mn-cs"/>
            </a:endParaRPr>
          </a:p>
        </p:txBody>
      </p:sp>
      <p:sp>
        <p:nvSpPr>
          <p:cNvPr id="22" name="textruta 21">
            <a:extLst>
              <a:ext uri="{FF2B5EF4-FFF2-40B4-BE49-F238E27FC236}">
                <a16:creationId xmlns:a16="http://schemas.microsoft.com/office/drawing/2014/main" id="{014FE5A0-AA47-B693-6F72-20BA81BD132E}"/>
              </a:ext>
            </a:extLst>
          </p:cNvPr>
          <p:cNvSpPr txBox="1"/>
          <p:nvPr/>
        </p:nvSpPr>
        <p:spPr>
          <a:xfrm>
            <a:off x="1601808" y="3677302"/>
            <a:ext cx="314192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prstClr val="black"/>
                </a:solidFill>
                <a:effectLst/>
                <a:uLnTx/>
                <a:uFillTx/>
                <a:ea typeface="+mn-ea"/>
                <a:cs typeface="Arial" panose="020B0604020202020204" pitchFamily="34" charset="0"/>
              </a:rPr>
              <a:t>Skapa en </a:t>
            </a:r>
            <a:r>
              <a:rPr kumimoji="0" lang="sv-SE" sz="1000" b="1" i="0" u="none" strike="noStrike" kern="1200" cap="none" spc="0" normalizeH="0" baseline="0" noProof="0">
                <a:ln>
                  <a:noFill/>
                </a:ln>
                <a:solidFill>
                  <a:prstClr val="black"/>
                </a:solidFill>
                <a:effectLst/>
                <a:uLnTx/>
                <a:uFillTx/>
                <a:ea typeface="+mn-ea"/>
                <a:cs typeface="Arial" panose="020B0604020202020204" pitchFamily="34" charset="0"/>
              </a:rPr>
              <a:t>gemensam bild av nuläget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ea typeface="+mn-ea"/>
              <a:cs typeface="+mn-cs"/>
            </a:endParaRPr>
          </a:p>
        </p:txBody>
      </p:sp>
      <p:sp>
        <p:nvSpPr>
          <p:cNvPr id="23" name="textruta 22">
            <a:extLst>
              <a:ext uri="{FF2B5EF4-FFF2-40B4-BE49-F238E27FC236}">
                <a16:creationId xmlns:a16="http://schemas.microsoft.com/office/drawing/2014/main" id="{55DC08AF-23AD-77A9-CD79-2159D7E45FC0}"/>
              </a:ext>
            </a:extLst>
          </p:cNvPr>
          <p:cNvSpPr txBox="1"/>
          <p:nvPr/>
        </p:nvSpPr>
        <p:spPr>
          <a:xfrm>
            <a:off x="1628627" y="4441108"/>
            <a:ext cx="3721534" cy="6617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ea typeface="+mn-ea"/>
                <a:cs typeface="Arial" panose="020B0604020202020204" pitchFamily="34" charset="0"/>
              </a:rPr>
              <a:t>Identifiera och formulera prioriteringar </a:t>
            </a:r>
            <a:r>
              <a:rPr kumimoji="0" lang="sv-SE" sz="1000" b="0" i="0" u="none" strike="noStrike" kern="1200" cap="none" spc="0" normalizeH="0" baseline="0" noProof="0">
                <a:ln>
                  <a:noFill/>
                </a:ln>
                <a:solidFill>
                  <a:prstClr val="black"/>
                </a:solidFill>
                <a:effectLst/>
                <a:uLnTx/>
                <a:uFillTx/>
                <a:ea typeface="+mn-ea"/>
                <a:cs typeface="Arial" panose="020B0604020202020204" pitchFamily="34" charset="0"/>
              </a:rPr>
              <a:t>för verksamheten</a:t>
            </a:r>
            <a:endParaRPr kumimoji="0" lang="sv-SE" sz="1000" b="1" i="0" u="none" strike="noStrike" kern="1200" cap="none" spc="0" normalizeH="0" baseline="0" noProof="0">
              <a:ln>
                <a:noFill/>
              </a:ln>
              <a:solidFill>
                <a:prstClr val="black"/>
              </a:solidFill>
              <a:effectLst/>
              <a:uLnTx/>
              <a:uFillTx/>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prstClr val="black"/>
                </a:solidFill>
                <a:effectLst/>
                <a:uLnTx/>
                <a:uFillTx/>
                <a:ea typeface="+mn-ea"/>
                <a:cs typeface="Arial" panose="020B0604020202020204" pitchFamily="34" charset="0"/>
              </a:rPr>
              <a:t> </a:t>
            </a:r>
            <a:endParaRPr kumimoji="0" lang="sv-SE" sz="900" b="1" i="0" u="none" strike="noStrike" kern="1200" cap="none" spc="0" normalizeH="0" baseline="0" noProof="0">
              <a:ln>
                <a:noFill/>
              </a:ln>
              <a:solidFill>
                <a:prstClr val="black"/>
              </a:solidFill>
              <a:effectLst/>
              <a:uLnTx/>
              <a:uFillTx/>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ea typeface="+mn-ea"/>
              <a:cs typeface="+mn-cs"/>
            </a:endParaRPr>
          </a:p>
        </p:txBody>
      </p:sp>
      <p:pic>
        <p:nvPicPr>
          <p:cNvPr id="2" name="Bildobjekt 1" descr="En bild som visar symbol, Grafik, cirkel, logotyp&#10;&#10;Automatiskt genererad beskrivning">
            <a:extLst>
              <a:ext uri="{FF2B5EF4-FFF2-40B4-BE49-F238E27FC236}">
                <a16:creationId xmlns:a16="http://schemas.microsoft.com/office/drawing/2014/main" id="{EC367369-B465-56FF-A30A-07AA80EA1D37}"/>
              </a:ext>
            </a:extLst>
          </p:cNvPr>
          <p:cNvPicPr>
            <a:picLocks noChangeAspect="1"/>
          </p:cNvPicPr>
          <p:nvPr/>
        </p:nvPicPr>
        <p:blipFill>
          <a:blip r:embed="rId10" cstate="print">
            <a:biLevel thresh="75000"/>
            <a:extLst>
              <a:ext uri="{BEBA8EAE-BF5A-486C-A8C5-ECC9F3942E4B}">
                <a14:imgProps xmlns:a14="http://schemas.microsoft.com/office/drawing/2010/main">
                  <a14:imgLayer r:embed="rId11">
                    <a14:imgEffect>
                      <a14:saturation sat="0"/>
                    </a14:imgEffect>
                  </a14:imgLayer>
                </a14:imgProps>
              </a:ext>
              <a:ext uri="{28A0092B-C50C-407E-A947-70E740481C1C}">
                <a14:useLocalDpi xmlns:a14="http://schemas.microsoft.com/office/drawing/2010/main" val="0"/>
              </a:ext>
            </a:extLst>
          </a:blip>
          <a:stretch>
            <a:fillRect/>
          </a:stretch>
        </p:blipFill>
        <p:spPr>
          <a:xfrm>
            <a:off x="942003" y="3605755"/>
            <a:ext cx="484884" cy="484884"/>
          </a:xfrm>
          <a:prstGeom prst="rect">
            <a:avLst/>
          </a:prstGeom>
        </p:spPr>
      </p:pic>
    </p:spTree>
    <p:extLst>
      <p:ext uri="{BB962C8B-B14F-4D97-AF65-F5344CB8AC3E}">
        <p14:creationId xmlns:p14="http://schemas.microsoft.com/office/powerpoint/2010/main" val="4291810666"/>
      </p:ext>
    </p:extLst>
  </p:cSld>
  <p:clrMapOvr>
    <a:masterClrMapping/>
  </p:clrMapOvr>
</p:sld>
</file>

<file path=ppt/theme/theme1.xml><?xml version="1.0" encoding="utf-8"?>
<a:theme xmlns:a="http://schemas.openxmlformats.org/drawingml/2006/main" name="1_HBG-Helsingborgstegel">
  <a:themeElements>
    <a:clrScheme name="HBG_Tegel">
      <a:dk1>
        <a:srgbClr val="1A355C"/>
      </a:dk1>
      <a:lt1>
        <a:srgbClr val="FEFFFF"/>
      </a:lt1>
      <a:dk2>
        <a:srgbClr val="75232F"/>
      </a:dk2>
      <a:lt2>
        <a:srgbClr val="FFDBE5"/>
      </a:lt2>
      <a:accent1>
        <a:srgbClr val="DA281C"/>
      </a:accent1>
      <a:accent2>
        <a:srgbClr val="76232F"/>
      </a:accent2>
      <a:accent3>
        <a:srgbClr val="F64200"/>
      </a:accent3>
      <a:accent4>
        <a:srgbClr val="FBAF00"/>
      </a:accent4>
      <a:accent5>
        <a:srgbClr val="BA9197"/>
      </a:accent5>
      <a:accent6>
        <a:srgbClr val="EC938D"/>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D0A8BE35-0D78-194C-BFBA-6BFC52B69E76}"/>
    </a:ext>
  </a:extLst>
</a:theme>
</file>

<file path=ppt/theme/theme2.xml><?xml version="1.0" encoding="utf-8"?>
<a:theme xmlns:a="http://schemas.openxmlformats.org/drawingml/2006/main" name="2_HBG-Palsjo">
  <a:themeElements>
    <a:clrScheme name="HBG_Palsjo-2">
      <a:dk1>
        <a:srgbClr val="1A355C"/>
      </a:dk1>
      <a:lt1>
        <a:srgbClr val="FEFFFF"/>
      </a:lt1>
      <a:dk2>
        <a:srgbClr val="00833D"/>
      </a:dk2>
      <a:lt2>
        <a:srgbClr val="ECE7E1"/>
      </a:lt2>
      <a:accent1>
        <a:srgbClr val="00BFB3"/>
      </a:accent1>
      <a:accent2>
        <a:srgbClr val="0071CE"/>
      </a:accent2>
      <a:accent3>
        <a:srgbClr val="1B365D"/>
      </a:accent3>
      <a:accent4>
        <a:srgbClr val="00833C"/>
      </a:accent4>
      <a:accent5>
        <a:srgbClr val="7FC19E"/>
      </a:accent5>
      <a:accent6>
        <a:srgbClr val="D5D2C3"/>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861659E7-1DD0-FE44-8F71-EF841F5B2422}"/>
    </a:ext>
  </a:extLst>
</a:theme>
</file>

<file path=ppt/theme/theme3.xml><?xml version="1.0" encoding="utf-8"?>
<a:theme xmlns:a="http://schemas.openxmlformats.org/drawingml/2006/main" name="3_HBG-Vintersund">
  <a:themeElements>
    <a:clrScheme name="HBG_Vintersund">
      <a:dk1>
        <a:srgbClr val="1A355C"/>
      </a:dk1>
      <a:lt1>
        <a:srgbClr val="FEFFFF"/>
      </a:lt1>
      <a:dk2>
        <a:srgbClr val="1A355C"/>
      </a:dk2>
      <a:lt2>
        <a:srgbClr val="EEF5FB"/>
      </a:lt2>
      <a:accent1>
        <a:srgbClr val="0071CE"/>
      </a:accent1>
      <a:accent2>
        <a:srgbClr val="00C2B3"/>
      </a:accent2>
      <a:accent3>
        <a:srgbClr val="0F3660"/>
      </a:accent3>
      <a:accent4>
        <a:srgbClr val="7FB8E6"/>
      </a:accent4>
      <a:accent5>
        <a:srgbClr val="7FDFD9"/>
      </a:accent5>
      <a:accent6>
        <a:srgbClr val="8D9AAE"/>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49F6D4E3-406E-C845-AEDE-A73ECF7DC068}"/>
    </a:ext>
  </a:extLst>
</a:theme>
</file>

<file path=ppt/theme/theme4.xml><?xml version="1.0" encoding="utf-8"?>
<a:theme xmlns:a="http://schemas.openxmlformats.org/drawingml/2006/main" name="4_HBG-Raps">
  <a:themeElements>
    <a:clrScheme name="HBG_Gul">
      <a:dk1>
        <a:srgbClr val="1A355C"/>
      </a:dk1>
      <a:lt1>
        <a:srgbClr val="FEFFFF"/>
      </a:lt1>
      <a:dk2>
        <a:srgbClr val="EFB323"/>
      </a:dk2>
      <a:lt2>
        <a:srgbClr val="ECE7E1"/>
      </a:lt2>
      <a:accent1>
        <a:srgbClr val="E35105"/>
      </a:accent1>
      <a:accent2>
        <a:srgbClr val="75232F"/>
      </a:accent2>
      <a:accent3>
        <a:srgbClr val="ED0000"/>
      </a:accent3>
      <a:accent4>
        <a:srgbClr val="FBAF00"/>
      </a:accent4>
      <a:accent5>
        <a:srgbClr val="BA9197"/>
      </a:accent5>
      <a:accent6>
        <a:srgbClr val="EC938D"/>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770E2F6C-A769-3C4A-83D4-9A06265A54CB}"/>
    </a:ext>
  </a:extLst>
</a:theme>
</file>

<file path=ppt/theme/theme5.xml><?xml version="1.0" encoding="utf-8"?>
<a:theme xmlns:a="http://schemas.openxmlformats.org/drawingml/2006/main" name="5_HBG-Sommarsund">
  <a:themeElements>
    <a:clrScheme name="HBG_Sommarsund">
      <a:dk1>
        <a:srgbClr val="1A355C"/>
      </a:dk1>
      <a:lt1>
        <a:srgbClr val="FEFFFF"/>
      </a:lt1>
      <a:dk2>
        <a:srgbClr val="00C2B3"/>
      </a:dk2>
      <a:lt2>
        <a:srgbClr val="EAE7E0"/>
      </a:lt2>
      <a:accent1>
        <a:srgbClr val="008633"/>
      </a:accent1>
      <a:accent2>
        <a:srgbClr val="0074D4"/>
      </a:accent2>
      <a:accent3>
        <a:srgbClr val="0F3660"/>
      </a:accent3>
      <a:accent4>
        <a:srgbClr val="00BFB3"/>
      </a:accent4>
      <a:accent5>
        <a:srgbClr val="7FC19E"/>
      </a:accent5>
      <a:accent6>
        <a:srgbClr val="8D9AAE"/>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E5C19ECD-84A7-B142-B410-F5CD5DD6DB10}"/>
    </a:ext>
  </a:extLst>
</a:theme>
</file>

<file path=ppt/theme/theme6.xml><?xml version="1.0" encoding="utf-8"?>
<a:theme xmlns:a="http://schemas.openxmlformats.org/drawingml/2006/main" name="6_HBG-Vit-Rhododendron">
  <a:themeElements>
    <a:clrScheme name="HBG_Ljus_Tegel">
      <a:dk1>
        <a:srgbClr val="75232F"/>
      </a:dk1>
      <a:lt1>
        <a:srgbClr val="FFFFFF"/>
      </a:lt1>
      <a:dk2>
        <a:srgbClr val="FEEEF2"/>
      </a:dk2>
      <a:lt2>
        <a:srgbClr val="FEFFFF"/>
      </a:lt2>
      <a:accent1>
        <a:srgbClr val="DA281C"/>
      </a:accent1>
      <a:accent2>
        <a:srgbClr val="76232F"/>
      </a:accent2>
      <a:accent3>
        <a:srgbClr val="E35105"/>
      </a:accent3>
      <a:accent4>
        <a:srgbClr val="F0B323"/>
      </a:accent4>
      <a:accent5>
        <a:srgbClr val="BA9197"/>
      </a:accent5>
      <a:accent6>
        <a:srgbClr val="EC938D"/>
      </a:accent6>
      <a:hlink>
        <a:srgbClr val="0563C1"/>
      </a:hlink>
      <a:folHlink>
        <a:srgbClr val="954F72"/>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5F504634-346A-AB4E-8DB8-2C521B2F4541}"/>
    </a:ext>
  </a:extLst>
</a:theme>
</file>

<file path=ppt/theme/theme7.xml><?xml version="1.0" encoding="utf-8"?>
<a:theme xmlns:a="http://schemas.openxmlformats.org/drawingml/2006/main" name="7_HBG-Vit-Bris">
  <a:themeElements>
    <a:clrScheme name="HBG_Ljus_Vintersund">
      <a:dk1>
        <a:srgbClr val="0F3660"/>
      </a:dk1>
      <a:lt1>
        <a:srgbClr val="FFFFFF"/>
      </a:lt1>
      <a:dk2>
        <a:srgbClr val="DEEBF7"/>
      </a:dk2>
      <a:lt2>
        <a:srgbClr val="FEFFFF"/>
      </a:lt2>
      <a:accent1>
        <a:srgbClr val="0071CE"/>
      </a:accent1>
      <a:accent2>
        <a:srgbClr val="00BFB3"/>
      </a:accent2>
      <a:accent3>
        <a:srgbClr val="1B365D"/>
      </a:accent3>
      <a:accent4>
        <a:srgbClr val="7FB8E6"/>
      </a:accent4>
      <a:accent5>
        <a:srgbClr val="7FDFD9"/>
      </a:accent5>
      <a:accent6>
        <a:srgbClr val="8D9AAE"/>
      </a:accent6>
      <a:hlink>
        <a:srgbClr val="0563C1"/>
      </a:hlink>
      <a:folHlink>
        <a:srgbClr val="954F72"/>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8EFF27F8-6E54-BA43-BB35-7FD757B4989B}"/>
    </a:ext>
  </a:extLst>
</a:theme>
</file>

<file path=ppt/theme/theme8.xml><?xml version="1.0" encoding="utf-8"?>
<a:theme xmlns:a="http://schemas.openxmlformats.org/drawingml/2006/main" name="6_Följande sidor">
  <a:themeElements>
    <a:clrScheme name="Persson">
      <a:dk1>
        <a:sysClr val="windowText" lastClr="000000"/>
      </a:dk1>
      <a:lt1>
        <a:sysClr val="window" lastClr="FFFFFF"/>
      </a:lt1>
      <a:dk2>
        <a:srgbClr val="595959"/>
      </a:dk2>
      <a:lt2>
        <a:srgbClr val="E7E6E6"/>
      </a:lt2>
      <a:accent1>
        <a:srgbClr val="E3000F"/>
      </a:accent1>
      <a:accent2>
        <a:srgbClr val="0095DB"/>
      </a:accent2>
      <a:accent3>
        <a:srgbClr val="A6A6A6"/>
      </a:accent3>
      <a:accent4>
        <a:srgbClr val="A61380"/>
      </a:accent4>
      <a:accent5>
        <a:srgbClr val="76B828"/>
      </a:accent5>
      <a:accent6>
        <a:srgbClr val="595959"/>
      </a:accent6>
      <a:hlink>
        <a:srgbClr val="0563C1"/>
      </a:hlink>
      <a:folHlink>
        <a:srgbClr val="954F72"/>
      </a:folHlink>
    </a:clrScheme>
    <a:fontScheme name="_Perss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3_Anpassad formgivning">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Organisation Team Document" ma:contentTypeID="0x010100B16161C1156749828247A73D71908800003688C1375AB3496E9D965A30C48E06910080E1D3F0A6F9F14B9702FD8B6A8BF80E" ma:contentTypeVersion="11" ma:contentTypeDescription="Organisation Team Document Content Type" ma:contentTypeScope="" ma:versionID="f4fbb4ef2795e5e5d3bfab02f37f7c2f">
  <xsd:schema xmlns:xsd="http://www.w3.org/2001/XMLSchema" xmlns:xs="http://www.w3.org/2001/XMLSchema" xmlns:p="http://schemas.microsoft.com/office/2006/metadata/properties" xmlns:ns2="3368f6b0-661b-4854-ac17-178fc88f1a5c" xmlns:ns3="7b2ba3d5-ae7e-4872-ab6d-f5dc97d22469" xmlns:ns4="43c874a7-d713-4524-9ca2-07f48f8a60be" targetNamespace="http://schemas.microsoft.com/office/2006/metadata/properties" ma:root="true" ma:fieldsID="0fc7cc9e8879a87ed236bb58adfeb451" ns2:_="" ns3:_="" ns4:_="">
    <xsd:import namespace="3368f6b0-661b-4854-ac17-178fc88f1a5c"/>
    <xsd:import namespace="7b2ba3d5-ae7e-4872-ab6d-f5dc97d22469"/>
    <xsd:import namespace="43c874a7-d713-4524-9ca2-07f48f8a60be"/>
    <xsd:element name="properties">
      <xsd:complexType>
        <xsd:sequence>
          <xsd:element name="documentManagement">
            <xsd:complexType>
              <xsd:all>
                <xsd:element ref="ns2:kf5321c52a534cb6a765f3faf36eabeb" minOccurs="0"/>
                <xsd:element ref="ns3:TaxCatchAll" minOccurs="0"/>
                <xsd:element ref="ns3:TaxCatchAllLabel" minOccurs="0"/>
                <xsd:element ref="ns2:b89223313b284f2a879bf9c1e2dff829" minOccurs="0"/>
                <xsd:element ref="ns4:MediaServiceAutoKeyPoints" minOccurs="0"/>
                <xsd:element ref="ns4:MediaServiceKeyPoints" minOccurs="0"/>
                <xsd:element ref="ns4:lcf76f155ced4ddcb4097134ff3c332f" minOccurs="0"/>
                <xsd:element ref="ns4:MediaLengthInSeconds" minOccurs="0"/>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8f6b0-661b-4854-ac17-178fc88f1a5c" elementFormDefault="qualified">
    <xsd:import namespace="http://schemas.microsoft.com/office/2006/documentManagement/types"/>
    <xsd:import namespace="http://schemas.microsoft.com/office/infopath/2007/PartnerControls"/>
    <xsd:element name="kf5321c52a534cb6a765f3faf36eabeb" ma:index="8" nillable="true" ma:taxonomy="true" ma:internalName="kf5321c52a534cb6a765f3faf36eabeb" ma:taxonomyFieldName="DWDivision" ma:displayName="Förvaltning/bolag" ma:default="1;#Stadsledningsförvaltningen|b6fc8a29-992e-469d-83ac-4d8ea7b94e08" ma:fieldId="{4f5321c5-2a53-4cb6-a765-f3faf36eabeb}" ma:sspId="754130b2-2ff3-49ba-9a00-32ff45e7998b" ma:termSetId="575a2405-2654-44ea-af94-f4d16c8f5d45" ma:anchorId="00000000-0000-0000-0000-000000000000" ma:open="false" ma:isKeyword="false">
      <xsd:complexType>
        <xsd:sequence>
          <xsd:element ref="pc:Terms" minOccurs="0" maxOccurs="1"/>
        </xsd:sequence>
      </xsd:complexType>
    </xsd:element>
    <xsd:element name="b89223313b284f2a879bf9c1e2dff829" ma:index="12" nillable="true" ma:taxonomy="true" ma:internalName="b89223313b284f2a879bf9c1e2dff829" ma:taxonomyFieldName="DWTaxonomyDocumentType" ma:displayName="Dokumenttyp (taggar)" ma:fieldId="{b8922331-3b28-4f2a-879b-f9c1e2dff829}" ma:sspId="754130b2-2ff3-49ba-9a00-32ff45e7998b" ma:termSetId="8d307d21-41b6-4f7d-a6c8-085fb531d5a1" ma:anchorId="00000000-0000-0000-0000-000000000000" ma:open="false" ma:isKeyword="false">
      <xsd:complexType>
        <xsd:sequence>
          <xsd:element ref="pc:Terms" minOccurs="0" maxOccurs="1"/>
        </xsd:sequence>
      </xsd:complexType>
    </xsd:element>
    <xsd:element name="SharedWithUsers" ma:index="19"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at med informa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b2ba3d5-ae7e-4872-ab6d-f5dc97d22469" elementFormDefault="qualified">
    <xsd:import namespace="http://schemas.microsoft.com/office/2006/documentManagement/types"/>
    <xsd:import namespace="http://schemas.microsoft.com/office/infopath/2007/PartnerControls"/>
    <xsd:element name="TaxCatchAll" ma:index="9" nillable="true" ma:displayName="Taxonomy Catch All Column" ma:hidden="true" ma:list="{982b7f94-bfc4-4e9f-bcf6-da5f3cdc5c0e}" ma:internalName="TaxCatchAll" ma:showField="CatchAllData" ma:web="3368f6b0-661b-4854-ac17-178fc88f1a5c">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982b7f94-bfc4-4e9f-bcf6-da5f3cdc5c0e}" ma:internalName="TaxCatchAllLabel" ma:readOnly="true" ma:showField="CatchAllDataLabel" ma:web="3368f6b0-661b-4854-ac17-178fc88f1a5c">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3c874a7-d713-4524-9ca2-07f48f8a60be" elementFormDefault="qualified">
    <xsd:import namespace="http://schemas.microsoft.com/office/2006/documentManagement/types"/>
    <xsd:import namespace="http://schemas.microsoft.com/office/infopath/2007/PartnerControls"/>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lcf76f155ced4ddcb4097134ff3c332f" ma:index="17" nillable="true" ma:taxonomy="true" ma:internalName="lcf76f155ced4ddcb4097134ff3c332f" ma:taxonomyFieldName="MediaServiceImageTags" ma:displayName="Bildmarkeringar" ma:readOnly="false" ma:fieldId="{5cf76f15-5ced-4ddc-b409-7134ff3c332f}" ma:taxonomyMulti="true" ma:sspId="754130b2-2ff3-49ba-9a00-32ff45e7998b" ma:termSetId="09814cd3-568e-fe90-9814-8d621ff8fb84" ma:anchorId="fba54fb3-c3e1-fe81-a776-ca4b69148c4d" ma:open="true" ma:isKeyword="false">
      <xsd:complexType>
        <xsd:sequence>
          <xsd:element ref="pc:Terms" minOccurs="0" maxOccurs="1"/>
        </xsd:sequence>
      </xsd:complexType>
    </xsd:element>
    <xsd:element name="MediaLengthInSeconds" ma:index="18"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7b2ba3d5-ae7e-4872-ab6d-f5dc97d22469">
      <Value>1</Value>
    </TaxCatchAll>
    <b89223313b284f2a879bf9c1e2dff829 xmlns="3368f6b0-661b-4854-ac17-178fc88f1a5c">
      <Terms xmlns="http://schemas.microsoft.com/office/infopath/2007/PartnerControls"/>
    </b89223313b284f2a879bf9c1e2dff829>
    <lcf76f155ced4ddcb4097134ff3c332f xmlns="43c874a7-d713-4524-9ca2-07f48f8a60be">
      <Terms xmlns="http://schemas.microsoft.com/office/infopath/2007/PartnerControls"/>
    </lcf76f155ced4ddcb4097134ff3c332f>
    <kf5321c52a534cb6a765f3faf36eabeb xmlns="3368f6b0-661b-4854-ac17-178fc88f1a5c">
      <Terms xmlns="http://schemas.microsoft.com/office/infopath/2007/PartnerControls">
        <TermInfo xmlns="http://schemas.microsoft.com/office/infopath/2007/PartnerControls">
          <TermName xmlns="http://schemas.microsoft.com/office/infopath/2007/PartnerControls">Stadsledningsförvaltningen</TermName>
          <TermId xmlns="http://schemas.microsoft.com/office/infopath/2007/PartnerControls">b6fc8a29-992e-469d-83ac-4d8ea7b94e08</TermId>
        </TermInfo>
      </Terms>
    </kf5321c52a534cb6a765f3faf36eabeb>
  </documentManagement>
</p:properties>
</file>

<file path=customXml/itemProps1.xml><?xml version="1.0" encoding="utf-8"?>
<ds:datastoreItem xmlns:ds="http://schemas.openxmlformats.org/officeDocument/2006/customXml" ds:itemID="{A4A6E28F-A2AD-40A0-9993-3F32C4CD8039}">
  <ds:schemaRefs>
    <ds:schemaRef ds:uri="http://schemas.microsoft.com/sharepoint/v3/contenttype/forms"/>
  </ds:schemaRefs>
</ds:datastoreItem>
</file>

<file path=customXml/itemProps2.xml><?xml version="1.0" encoding="utf-8"?>
<ds:datastoreItem xmlns:ds="http://schemas.openxmlformats.org/officeDocument/2006/customXml" ds:itemID="{B5D32F8B-CF28-46E8-9DBA-5956F8AF7DCB}">
  <ds:schemaRefs>
    <ds:schemaRef ds:uri="3368f6b0-661b-4854-ac17-178fc88f1a5c"/>
    <ds:schemaRef ds:uri="43c874a7-d713-4524-9ca2-07f48f8a60be"/>
    <ds:schemaRef ds:uri="7b2ba3d5-ae7e-4872-ab6d-f5dc97d224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0512BB2-E732-436A-B277-2DBDCAA4D4D2}">
  <ds:schemaRefs>
    <ds:schemaRef ds:uri="3368f6b0-661b-4854-ac17-178fc88f1a5c"/>
    <ds:schemaRef ds:uri="43c874a7-d713-4524-9ca2-07f48f8a60be"/>
    <ds:schemaRef ds:uri="7b2ba3d5-ae7e-4872-ab6d-f5dc97d224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HBG_PPT_Mall</Template>
  <TotalTime>364</TotalTime>
  <Words>1465</Words>
  <Application>Microsoft Office PowerPoint</Application>
  <PresentationFormat>Bredbild</PresentationFormat>
  <Paragraphs>159</Paragraphs>
  <Slides>15</Slides>
  <Notes>7</Notes>
  <HiddenSlides>0</HiddenSlides>
  <MMClips>0</MMClips>
  <ScaleCrop>false</ScaleCrop>
  <HeadingPairs>
    <vt:vector size="6" baseType="variant">
      <vt:variant>
        <vt:lpstr>Använt teckensnitt</vt:lpstr>
      </vt:variant>
      <vt:variant>
        <vt:i4>7</vt:i4>
      </vt:variant>
      <vt:variant>
        <vt:lpstr>Tema</vt:lpstr>
      </vt:variant>
      <vt:variant>
        <vt:i4>9</vt:i4>
      </vt:variant>
      <vt:variant>
        <vt:lpstr>Bildrubriker</vt:lpstr>
      </vt:variant>
      <vt:variant>
        <vt:i4>15</vt:i4>
      </vt:variant>
    </vt:vector>
  </HeadingPairs>
  <TitlesOfParts>
    <vt:vector size="31" baseType="lpstr">
      <vt:lpstr>Roboto</vt:lpstr>
      <vt:lpstr>Roboto Black</vt:lpstr>
      <vt:lpstr>Arial</vt:lpstr>
      <vt:lpstr>Helsingborg Sans Medium</vt:lpstr>
      <vt:lpstr>Roboto Light</vt:lpstr>
      <vt:lpstr>Calibri</vt:lpstr>
      <vt:lpstr>Helsingborg Sans</vt:lpstr>
      <vt:lpstr>1_HBG-Helsingborgstegel</vt:lpstr>
      <vt:lpstr>2_HBG-Palsjo</vt:lpstr>
      <vt:lpstr>3_HBG-Vintersund</vt:lpstr>
      <vt:lpstr>4_HBG-Raps</vt:lpstr>
      <vt:lpstr>5_HBG-Sommarsund</vt:lpstr>
      <vt:lpstr>6_HBG-Vit-Rhododendron</vt:lpstr>
      <vt:lpstr>7_HBG-Vit-Bris</vt:lpstr>
      <vt:lpstr>6_Följande sidor</vt:lpstr>
      <vt:lpstr>3_Anpassad formgivning</vt:lpstr>
      <vt:lpstr>Guide för att verksamhetsplanera</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Helsingborgs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Schultz Mette - SLF</dc:creator>
  <cp:lastModifiedBy>Thornberg Anders - SLF</cp:lastModifiedBy>
  <cp:revision>16</cp:revision>
  <dcterms:created xsi:type="dcterms:W3CDTF">2023-05-25T15:20:31Z</dcterms:created>
  <dcterms:modified xsi:type="dcterms:W3CDTF">2024-12-05T13:12:34Z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0x010100B16161C1156749828247A73D71908800003688C1375AB3496E9D965A30C48E06910080E1D3F0A6F9F14B9702FD8B6A8BF80E</vt:lpwstr>
  </property>
  <property fmtid="{D5CDD505-2E9C-101B-9397-08002B2CF9AE}" pid="3" name="DWTaxonomyDocumentType">
    <vt:lpwstr/>
  </property>
  <property fmtid="{D5CDD505-2E9C-101B-9397-08002B2CF9AE}" pid="4" name="DWDivision">
    <vt:lpwstr>1;#Stadsledningsförvaltningen|b6fc8a29-992e-469d-83ac-4d8ea7b94e08</vt:lpwstr>
  </property>
  <property fmtid="{D5CDD505-2E9C-101B-9397-08002B2CF9AE}" pid="5" name="MediaServiceImageTags">
    <vt:lpwstr/>
  </property>
</Properties>
</file>