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theme/theme3.xml" ContentType="application/vnd.openxmlformats-officedocument.theme+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theme/theme4.xml" ContentType="application/vnd.openxmlformats-officedocument.theme+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theme/theme5.xml" ContentType="application/vnd.openxmlformats-officedocument.theme+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theme/theme6.xml" ContentType="application/vnd.openxmlformats-officedocument.theme+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theme/theme7.xml" ContentType="application/vnd.openxmlformats-officedocument.theme+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theme/theme8.xml" ContentType="application/vnd.openxmlformats-officedocument.theme+xml"/>
  <Override PartName="/ppt/theme/theme9.xml" ContentType="application/vnd.openxmlformats-officedocument.theme+xml"/>
  <Override PartName="/ppt/theme/theme10.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4168" r:id="rId4"/>
    <p:sldMasterId id="2147484233" r:id="rId5"/>
    <p:sldMasterId id="2147484248" r:id="rId6"/>
    <p:sldMasterId id="2147484261" r:id="rId7"/>
    <p:sldMasterId id="2147484274" r:id="rId8"/>
    <p:sldMasterId id="2147484287" r:id="rId9"/>
    <p:sldMasterId id="2147484300" r:id="rId10"/>
    <p:sldMasterId id="2147484313" r:id="rId11"/>
  </p:sldMasterIdLst>
  <p:notesMasterIdLst>
    <p:notesMasterId r:id="rId35"/>
  </p:notesMasterIdLst>
  <p:handoutMasterIdLst>
    <p:handoutMasterId r:id="rId36"/>
  </p:handoutMasterIdLst>
  <p:sldIdLst>
    <p:sldId id="975" r:id="rId12"/>
    <p:sldId id="1003" r:id="rId13"/>
    <p:sldId id="980" r:id="rId14"/>
    <p:sldId id="989" r:id="rId15"/>
    <p:sldId id="977" r:id="rId16"/>
    <p:sldId id="1008" r:id="rId17"/>
    <p:sldId id="988" r:id="rId18"/>
    <p:sldId id="1001" r:id="rId19"/>
    <p:sldId id="981" r:id="rId20"/>
    <p:sldId id="982" r:id="rId21"/>
    <p:sldId id="983" r:id="rId22"/>
    <p:sldId id="984" r:id="rId23"/>
    <p:sldId id="985" r:id="rId24"/>
    <p:sldId id="986" r:id="rId25"/>
    <p:sldId id="987" r:id="rId26"/>
    <p:sldId id="1002" r:id="rId27"/>
    <p:sldId id="990" r:id="rId28"/>
    <p:sldId id="992" r:id="rId29"/>
    <p:sldId id="993" r:id="rId30"/>
    <p:sldId id="994" r:id="rId31"/>
    <p:sldId id="1006" r:id="rId32"/>
    <p:sldId id="1007" r:id="rId33"/>
    <p:sldId id="1000" r:id="rId34"/>
  </p:sldIdLst>
  <p:sldSz cx="12192000" cy="6858000"/>
  <p:notesSz cx="6858000" cy="9144000"/>
  <p:embeddedFontLst>
    <p:embeddedFont>
      <p:font typeface="Helsingborg Sans" pitchFamily="2" charset="0"/>
      <p:regular r:id="rId37"/>
      <p:bold r:id="rId38"/>
    </p:embeddedFont>
    <p:embeddedFont>
      <p:font typeface="Helsingborg Sans Medium" pitchFamily="2" charset="0"/>
      <p:regular r:id="rId39"/>
    </p:embeddedFont>
    <p:embeddedFont>
      <p:font typeface="HelveticaNeueLT Std" panose="020B0604020202020204" pitchFamily="34" charset="0"/>
      <p:regular r:id="rId40"/>
      <p:bold r:id="rId41"/>
      <p:italic r:id="rId42"/>
    </p:embeddedFont>
    <p:embeddedFont>
      <p:font typeface="Roboto Light" panose="02000000000000000000" pitchFamily="2" charset="0"/>
      <p:regular r:id="rId43"/>
      <p:italic r:id="rId44"/>
    </p:embeddedFont>
  </p:embeddedFontLst>
  <p:defaultText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74200"/>
    <a:srgbClr val="FCB000"/>
    <a:srgbClr val="00C3B4"/>
    <a:srgbClr val="EBE8E1"/>
    <a:srgbClr val="F6F4F0"/>
    <a:srgbClr val="FFEEF3"/>
    <a:srgbClr val="FEFAD3"/>
    <a:srgbClr val="FCF5A7"/>
    <a:srgbClr val="DFECF8"/>
    <a:srgbClr val="FFB8C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EB3DDA5-6CEC-4251-BF7F-849812667B20}" v="242" dt="2023-08-17T08:54:24.901"/>
  </p1510:revLst>
</p1510:revInfo>
</file>

<file path=ppt/tableStyles.xml><?xml version="1.0" encoding="utf-8"?>
<a:tblStyleLst xmlns:a="http://schemas.openxmlformats.org/drawingml/2006/main" def="{5C22544A-7EE6-4342-B048-85BDC9FD1C3A}">
  <a:tblStyle styleId="{35758FB7-9AC5-4552-8A53-C91805E547FA}" styleName="Format med tema 1 - dekorfärg 5">
    <a:tblBg>
      <a:fillRef idx="2">
        <a:schemeClr val="accent5"/>
      </a:fillRef>
      <a:effectRef idx="1">
        <a:schemeClr val="accent5"/>
      </a:effectRef>
    </a:tblBg>
    <a:wholeTbl>
      <a:tcTxStyle>
        <a:fontRef idx="minor">
          <a:scrgbClr r="0" g="0" b="0"/>
        </a:fontRef>
        <a:schemeClr val="dk1"/>
      </a:tcTxStyle>
      <a:tcStyle>
        <a:tcBdr>
          <a:left>
            <a:lnRef idx="1">
              <a:schemeClr val="accent5"/>
            </a:lnRef>
          </a:left>
          <a:right>
            <a:lnRef idx="1">
              <a:schemeClr val="accent5"/>
            </a:lnRef>
          </a:right>
          <a:top>
            <a:lnRef idx="1">
              <a:schemeClr val="accent5"/>
            </a:lnRef>
          </a:top>
          <a:bottom>
            <a:lnRef idx="1">
              <a:schemeClr val="accent5"/>
            </a:lnRef>
          </a:bottom>
          <a:insideH>
            <a:lnRef idx="1">
              <a:schemeClr val="accent5"/>
            </a:lnRef>
          </a:insideH>
          <a:insideV>
            <a:lnRef idx="1">
              <a:schemeClr val="accent5"/>
            </a:lnRef>
          </a:insideV>
        </a:tcBdr>
        <a:fill>
          <a:noFill/>
        </a:fill>
      </a:tcStyle>
    </a:wholeTbl>
    <a:band1H>
      <a:tcStyle>
        <a:tcBdr/>
        <a:fill>
          <a:solidFill>
            <a:schemeClr val="accent5">
              <a:alpha val="40000"/>
            </a:schemeClr>
          </a:solidFill>
        </a:fill>
      </a:tcStyle>
    </a:band1H>
    <a:band2H>
      <a:tcStyle>
        <a:tcBdr/>
      </a:tcStyle>
    </a:band2H>
    <a:band1V>
      <a:tcStyle>
        <a:tcBdr>
          <a:top>
            <a:lnRef idx="1">
              <a:schemeClr val="accent5"/>
            </a:lnRef>
          </a:top>
          <a:bottom>
            <a:lnRef idx="1">
              <a:schemeClr val="accent5"/>
            </a:lnRef>
          </a:bottom>
        </a:tcBdr>
        <a:fill>
          <a:solidFill>
            <a:schemeClr val="accent5">
              <a:alpha val="40000"/>
            </a:schemeClr>
          </a:solidFill>
        </a:fill>
      </a:tcStyle>
    </a:band1V>
    <a:band2V>
      <a:tcStyle>
        <a:tcBdr/>
      </a:tcStyle>
    </a:band2V>
    <a:lastCol>
      <a:tcTxStyle b="on"/>
      <a:tcStyle>
        <a:tcBdr>
          <a:left>
            <a:lnRef idx="2">
              <a:schemeClr val="accent5"/>
            </a:lnRef>
          </a:left>
          <a:right>
            <a:lnRef idx="1">
              <a:schemeClr val="accent5"/>
            </a:lnRef>
          </a:right>
          <a:top>
            <a:lnRef idx="1">
              <a:schemeClr val="accent5"/>
            </a:lnRef>
          </a:top>
          <a:bottom>
            <a:lnRef idx="1">
              <a:schemeClr val="accent5"/>
            </a:lnRef>
          </a:bottom>
          <a:insideH>
            <a:lnRef idx="1">
              <a:schemeClr val="accent5"/>
            </a:lnRef>
          </a:insideH>
          <a:insideV>
            <a:ln>
              <a:noFill/>
            </a:ln>
          </a:insideV>
        </a:tcBdr>
      </a:tcStyle>
    </a:lastCol>
    <a:firstCol>
      <a:tcTxStyle b="on"/>
      <a:tcStyle>
        <a:tcBdr>
          <a:left>
            <a:lnRef idx="1">
              <a:schemeClr val="accent5"/>
            </a:lnRef>
          </a:left>
          <a:right>
            <a:lnRef idx="2">
              <a:schemeClr val="accent5"/>
            </a:lnRef>
          </a:right>
          <a:top>
            <a:lnRef idx="1">
              <a:schemeClr val="accent5"/>
            </a:lnRef>
          </a:top>
          <a:bottom>
            <a:lnRef idx="1">
              <a:schemeClr val="accent5"/>
            </a:lnRef>
          </a:bottom>
          <a:insideH>
            <a:lnRef idx="1">
              <a:schemeClr val="accent5"/>
            </a:lnRef>
          </a:insideH>
          <a:insideV>
            <a:ln>
              <a:noFill/>
            </a:ln>
          </a:insideV>
        </a:tcBdr>
      </a:tcStyle>
    </a:firstCol>
    <a:lastRow>
      <a:tcTxStyle b="on"/>
      <a:tcStyle>
        <a:tcBdr>
          <a:left>
            <a:lnRef idx="1">
              <a:schemeClr val="accent5"/>
            </a:lnRef>
          </a:left>
          <a:right>
            <a:lnRef idx="1">
              <a:schemeClr val="accent5"/>
            </a:lnRef>
          </a:right>
          <a:top>
            <a:lnRef idx="2">
              <a:schemeClr val="accent5"/>
            </a:lnRef>
          </a:top>
          <a:bottom>
            <a:lnRef idx="2">
              <a:schemeClr val="accent5"/>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5"/>
            </a:lnRef>
          </a:left>
          <a:right>
            <a:lnRef idx="1">
              <a:schemeClr val="accent5"/>
            </a:lnRef>
          </a:right>
          <a:top>
            <a:lnRef idx="1">
              <a:schemeClr val="accent5"/>
            </a:lnRef>
          </a:top>
          <a:bottom>
            <a:lnRef idx="2">
              <a:schemeClr val="lt1"/>
            </a:lnRef>
          </a:bottom>
          <a:insideH>
            <a:ln>
              <a:noFill/>
            </a:ln>
          </a:insideH>
          <a:insideV>
            <a:ln>
              <a:noFill/>
            </a:ln>
          </a:insideV>
        </a:tcBdr>
        <a:fill>
          <a:solidFill>
            <a:schemeClr val="accent5"/>
          </a:solidFill>
        </a:fill>
      </a:tcStyle>
    </a:firstRow>
  </a:tblStyle>
  <a:tblStyle styleId="{69012ECD-51FC-41F1-AA8D-1B2483CD663E}" styleName="Ljust format 2 - Dekorfärg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5C22544A-7EE6-4342-B048-85BDC9FD1C3A}" styleName="Mellanmörkt format 2 - Dekorfärg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0A15C55-8517-42AA-B614-E9B94910E393}" styleName="Mellanmörkt format 2 - Dekorfärg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7DF18680-E054-41AD-8BC1-D1AEF772440D}" styleName="Mellanmörkt format 2 - Dekorfärg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21E4AEA4-8DFA-4A89-87EB-49C32662AFE0}" styleName="Mellanmörkt format 2 - Dekorfärg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F5AB1C69-6EDB-4FF4-983F-18BD219EF322}" styleName="Mellanmörkt format 2 - Dekorfärg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84063" autoAdjust="0"/>
  </p:normalViewPr>
  <p:slideViewPr>
    <p:cSldViewPr snapToGrid="0">
      <p:cViewPr varScale="1">
        <p:scale>
          <a:sx n="132" d="100"/>
          <a:sy n="132" d="100"/>
        </p:scale>
        <p:origin x="3588" y="120"/>
      </p:cViewPr>
      <p:guideLst/>
    </p:cSldViewPr>
  </p:slideViewPr>
  <p:notesTextViewPr>
    <p:cViewPr>
      <p:scale>
        <a:sx n="3" d="2"/>
        <a:sy n="3" d="2"/>
      </p:scale>
      <p:origin x="0" y="0"/>
    </p:cViewPr>
  </p:notesTextViewPr>
  <p:sorterViewPr>
    <p:cViewPr>
      <p:scale>
        <a:sx n="81" d="100"/>
        <a:sy n="81" d="100"/>
      </p:scale>
      <p:origin x="0" y="0"/>
    </p:cViewPr>
  </p:sorterViewPr>
  <p:notesViewPr>
    <p:cSldViewPr snapToGrid="0">
      <p:cViewPr varScale="1">
        <p:scale>
          <a:sx n="77" d="100"/>
          <a:sy n="77" d="100"/>
        </p:scale>
        <p:origin x="2812" y="68"/>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2.xml"/><Relationship Id="rId18" Type="http://schemas.openxmlformats.org/officeDocument/2006/relationships/slide" Target="slides/slide7.xml"/><Relationship Id="rId26" Type="http://schemas.openxmlformats.org/officeDocument/2006/relationships/slide" Target="slides/slide15.xml"/><Relationship Id="rId39" Type="http://schemas.openxmlformats.org/officeDocument/2006/relationships/font" Target="fonts/font3.fntdata"/><Relationship Id="rId21" Type="http://schemas.openxmlformats.org/officeDocument/2006/relationships/slide" Target="slides/slide10.xml"/><Relationship Id="rId34" Type="http://schemas.openxmlformats.org/officeDocument/2006/relationships/slide" Target="slides/slide23.xml"/><Relationship Id="rId42" Type="http://schemas.openxmlformats.org/officeDocument/2006/relationships/font" Target="fonts/font6.fntdata"/><Relationship Id="rId47" Type="http://schemas.openxmlformats.org/officeDocument/2006/relationships/theme" Target="theme/theme1.xml"/><Relationship Id="rId7" Type="http://schemas.openxmlformats.org/officeDocument/2006/relationships/slideMaster" Target="slideMasters/slideMaster4.xml"/><Relationship Id="rId2" Type="http://schemas.openxmlformats.org/officeDocument/2006/relationships/customXml" Target="../customXml/item2.xml"/><Relationship Id="rId16" Type="http://schemas.openxmlformats.org/officeDocument/2006/relationships/slide" Target="slides/slide5.xml"/><Relationship Id="rId29" Type="http://schemas.openxmlformats.org/officeDocument/2006/relationships/slide" Target="slides/slide18.xml"/><Relationship Id="rId11" Type="http://schemas.openxmlformats.org/officeDocument/2006/relationships/slideMaster" Target="slideMasters/slideMaster8.xml"/><Relationship Id="rId24" Type="http://schemas.openxmlformats.org/officeDocument/2006/relationships/slide" Target="slides/slide13.xml"/><Relationship Id="rId32" Type="http://schemas.openxmlformats.org/officeDocument/2006/relationships/slide" Target="slides/slide21.xml"/><Relationship Id="rId37" Type="http://schemas.openxmlformats.org/officeDocument/2006/relationships/font" Target="fonts/font1.fntdata"/><Relationship Id="rId40" Type="http://schemas.openxmlformats.org/officeDocument/2006/relationships/font" Target="fonts/font4.fntdata"/><Relationship Id="rId45" Type="http://schemas.openxmlformats.org/officeDocument/2006/relationships/presProps" Target="presProps.xml"/><Relationship Id="rId5" Type="http://schemas.openxmlformats.org/officeDocument/2006/relationships/slideMaster" Target="slideMasters/slideMaster2.xml"/><Relationship Id="rId15" Type="http://schemas.openxmlformats.org/officeDocument/2006/relationships/slide" Target="slides/slide4.xml"/><Relationship Id="rId23" Type="http://schemas.openxmlformats.org/officeDocument/2006/relationships/slide" Target="slides/slide12.xml"/><Relationship Id="rId28" Type="http://schemas.openxmlformats.org/officeDocument/2006/relationships/slide" Target="slides/slide17.xml"/><Relationship Id="rId36" Type="http://schemas.openxmlformats.org/officeDocument/2006/relationships/handoutMaster" Target="handoutMasters/handoutMaster1.xml"/><Relationship Id="rId49" Type="http://schemas.microsoft.com/office/2015/10/relationships/revisionInfo" Target="revisionInfo.xml"/><Relationship Id="rId10" Type="http://schemas.openxmlformats.org/officeDocument/2006/relationships/slideMaster" Target="slideMasters/slideMaster7.xml"/><Relationship Id="rId19" Type="http://schemas.openxmlformats.org/officeDocument/2006/relationships/slide" Target="slides/slide8.xml"/><Relationship Id="rId31" Type="http://schemas.openxmlformats.org/officeDocument/2006/relationships/slide" Target="slides/slide20.xml"/><Relationship Id="rId44" Type="http://schemas.openxmlformats.org/officeDocument/2006/relationships/font" Target="fonts/font8.fntdata"/><Relationship Id="rId4" Type="http://schemas.openxmlformats.org/officeDocument/2006/relationships/slideMaster" Target="slideMasters/slideMaster1.xml"/><Relationship Id="rId9" Type="http://schemas.openxmlformats.org/officeDocument/2006/relationships/slideMaster" Target="slideMasters/slideMaster6.xml"/><Relationship Id="rId14" Type="http://schemas.openxmlformats.org/officeDocument/2006/relationships/slide" Target="slides/slide3.xml"/><Relationship Id="rId22" Type="http://schemas.openxmlformats.org/officeDocument/2006/relationships/slide" Target="slides/slide11.xml"/><Relationship Id="rId27" Type="http://schemas.openxmlformats.org/officeDocument/2006/relationships/slide" Target="slides/slide16.xml"/><Relationship Id="rId30" Type="http://schemas.openxmlformats.org/officeDocument/2006/relationships/slide" Target="slides/slide19.xml"/><Relationship Id="rId35" Type="http://schemas.openxmlformats.org/officeDocument/2006/relationships/notesMaster" Target="notesMasters/notesMaster1.xml"/><Relationship Id="rId43" Type="http://schemas.openxmlformats.org/officeDocument/2006/relationships/font" Target="fonts/font7.fntdata"/><Relationship Id="rId48" Type="http://schemas.openxmlformats.org/officeDocument/2006/relationships/tableStyles" Target="tableStyles.xml"/><Relationship Id="rId8" Type="http://schemas.openxmlformats.org/officeDocument/2006/relationships/slideMaster" Target="slideMasters/slideMaster5.xml"/><Relationship Id="rId3" Type="http://schemas.openxmlformats.org/officeDocument/2006/relationships/customXml" Target="../customXml/item3.xml"/><Relationship Id="rId12" Type="http://schemas.openxmlformats.org/officeDocument/2006/relationships/slide" Target="slides/slide1.xml"/><Relationship Id="rId17" Type="http://schemas.openxmlformats.org/officeDocument/2006/relationships/slide" Target="slides/slide6.xml"/><Relationship Id="rId25" Type="http://schemas.openxmlformats.org/officeDocument/2006/relationships/slide" Target="slides/slide14.xml"/><Relationship Id="rId33" Type="http://schemas.openxmlformats.org/officeDocument/2006/relationships/slide" Target="slides/slide22.xml"/><Relationship Id="rId38" Type="http://schemas.openxmlformats.org/officeDocument/2006/relationships/font" Target="fonts/font2.fntdata"/><Relationship Id="rId46" Type="http://schemas.openxmlformats.org/officeDocument/2006/relationships/viewProps" Target="viewProps.xml"/><Relationship Id="rId20" Type="http://schemas.openxmlformats.org/officeDocument/2006/relationships/slide" Target="slides/slide9.xml"/><Relationship Id="rId41" Type="http://schemas.openxmlformats.org/officeDocument/2006/relationships/font" Target="fonts/font5.fntdata"/><Relationship Id="rId1" Type="http://schemas.openxmlformats.org/officeDocument/2006/relationships/customXml" Target="../customXml/item1.xml"/><Relationship Id="rId6" Type="http://schemas.openxmlformats.org/officeDocument/2006/relationships/slideMaster" Target="slideMasters/slideMaster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10.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tshållare för sidhuvud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sv-SE"/>
          </a:p>
        </p:txBody>
      </p:sp>
      <p:sp>
        <p:nvSpPr>
          <p:cNvPr id="3" name="Platshållare för datum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4B34A907-EAA3-4700-AB73-3FDE7AD6B0F1}" type="datetimeFigureOut">
              <a:rPr lang="sv-SE" smtClean="0"/>
              <a:t>2024-12-05</a:t>
            </a:fld>
            <a:endParaRPr lang="sv-SE"/>
          </a:p>
        </p:txBody>
      </p:sp>
      <p:sp>
        <p:nvSpPr>
          <p:cNvPr id="4" name="Platshållare för sidfot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sv-SE"/>
          </a:p>
        </p:txBody>
      </p:sp>
      <p:sp>
        <p:nvSpPr>
          <p:cNvPr id="5" name="Platshållare för bildnumm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4E534E5F-C909-488A-9CE0-60DFFFFC8DE7}" type="slidenum">
              <a:rPr lang="sv-SE" smtClean="0"/>
              <a:t>‹#›</a:t>
            </a:fld>
            <a:endParaRPr lang="sv-SE"/>
          </a:p>
        </p:txBody>
      </p:sp>
    </p:spTree>
    <p:extLst>
      <p:ext uri="{BB962C8B-B14F-4D97-AF65-F5344CB8AC3E}">
        <p14:creationId xmlns:p14="http://schemas.microsoft.com/office/powerpoint/2010/main" val="135549754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9.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tshållare för sidhuvud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sv-SE"/>
          </a:p>
        </p:txBody>
      </p:sp>
      <p:sp>
        <p:nvSpPr>
          <p:cNvPr id="3" name="Platshållare för datum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2F1ACDDA-ECDF-441D-AA30-F627962CB67D}" type="datetimeFigureOut">
              <a:rPr lang="sv-SE" smtClean="0"/>
              <a:t>2024-12-05</a:t>
            </a:fld>
            <a:endParaRPr lang="sv-SE"/>
          </a:p>
        </p:txBody>
      </p:sp>
      <p:sp>
        <p:nvSpPr>
          <p:cNvPr id="4" name="Platshållare för bildobjekt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sv-SE"/>
          </a:p>
        </p:txBody>
      </p:sp>
      <p:sp>
        <p:nvSpPr>
          <p:cNvPr id="5" name="Platshållare för anteckninga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6" name="Platshållare för sidfot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sv-SE"/>
          </a:p>
        </p:txBody>
      </p:sp>
      <p:sp>
        <p:nvSpPr>
          <p:cNvPr id="7" name="Platshållare för bildnumm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1A885D1D-61DE-406F-8114-F47C63AA3126}" type="slidenum">
              <a:rPr lang="sv-SE" smtClean="0"/>
              <a:t>‹#›</a:t>
            </a:fld>
            <a:endParaRPr lang="sv-SE"/>
          </a:p>
        </p:txBody>
      </p:sp>
    </p:spTree>
    <p:extLst>
      <p:ext uri="{BB962C8B-B14F-4D97-AF65-F5344CB8AC3E}">
        <p14:creationId xmlns:p14="http://schemas.microsoft.com/office/powerpoint/2010/main" val="372187658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a:solidFill>
                  <a:srgbClr val="7B075E"/>
                </a:solidFill>
                <a:latin typeface="Arial" panose="020B0604020202020204" pitchFamily="34" charset="0"/>
                <a:cs typeface="Arial" panose="020B0604020202020204" pitchFamily="34" charset="0"/>
              </a:rPr>
              <a:t>Läs mer om några av områdena för kunskap och fakta här:</a:t>
            </a:r>
          </a:p>
          <a:p>
            <a:pPr marL="171450" indent="-171450">
              <a:buFont typeface="Arial" panose="020B0604020202020204" pitchFamily="34" charset="0"/>
              <a:buChar char="•"/>
            </a:pPr>
            <a:r>
              <a:rPr lang="sv-SE" dirty="0">
                <a:solidFill>
                  <a:srgbClr val="7B075E"/>
                </a:solidFill>
                <a:latin typeface="Arial" panose="020B0604020202020204" pitchFamily="34" charset="0"/>
                <a:cs typeface="Arial" panose="020B0604020202020204" pitchFamily="34" charset="0"/>
              </a:rPr>
              <a:t>Kundresor:</a:t>
            </a:r>
            <a:r>
              <a:rPr lang="sv-SE" baseline="0" dirty="0">
                <a:solidFill>
                  <a:srgbClr val="7B075E"/>
                </a:solidFill>
                <a:latin typeface="Arial" panose="020B0604020202020204" pitchFamily="34" charset="0"/>
                <a:cs typeface="Arial" panose="020B0604020202020204" pitchFamily="34" charset="0"/>
              </a:rPr>
              <a:t> https://intranat.helsingborg.se/hjalp-och-stod/tjanstedesign/verktyg-och-metoder/kundresa/</a:t>
            </a:r>
          </a:p>
          <a:p>
            <a:pPr marL="171450" indent="-171450">
              <a:buFont typeface="Arial" panose="020B0604020202020204" pitchFamily="34" charset="0"/>
              <a:buChar char="•"/>
            </a:pPr>
            <a:r>
              <a:rPr lang="sv-SE" dirty="0">
                <a:solidFill>
                  <a:srgbClr val="7B075E"/>
                </a:solidFill>
                <a:latin typeface="Arial" panose="020B0604020202020204" pitchFamily="34" charset="0"/>
                <a:cs typeface="Arial" panose="020B0604020202020204" pitchFamily="34" charset="0"/>
              </a:rPr>
              <a:t>Medarbetarenkäten:</a:t>
            </a:r>
            <a:r>
              <a:rPr lang="sv-SE" baseline="0" dirty="0">
                <a:solidFill>
                  <a:srgbClr val="7B075E"/>
                </a:solidFill>
                <a:latin typeface="Arial" panose="020B0604020202020204" pitchFamily="34" charset="0"/>
                <a:cs typeface="Arial" panose="020B0604020202020204" pitchFamily="34" charset="0"/>
              </a:rPr>
              <a:t> https://intranat.helsingborg.se/hr/medarbetarskap-och-ledarskap/medarbetarenkat/</a:t>
            </a:r>
            <a:endParaRPr lang="sv-SE" dirty="0">
              <a:solidFill>
                <a:srgbClr val="7B075E"/>
              </a:solidFill>
              <a:latin typeface="Arial" panose="020B0604020202020204" pitchFamily="34" charset="0"/>
              <a:cs typeface="Arial" panose="020B0604020202020204" pitchFamily="34" charset="0"/>
            </a:endParaRPr>
          </a:p>
          <a:p>
            <a:pPr marL="171450" indent="-171450">
              <a:buFont typeface="Arial" panose="020B0604020202020204" pitchFamily="34" charset="0"/>
              <a:buChar char="•"/>
            </a:pPr>
            <a:r>
              <a:rPr lang="sv-SE" b="0" dirty="0">
                <a:solidFill>
                  <a:srgbClr val="FF0000"/>
                </a:solidFill>
                <a:latin typeface="Arial" panose="020B0604020202020204" pitchFamily="34" charset="0"/>
                <a:cs typeface="Arial" panose="020B0604020202020204" pitchFamily="34" charset="0"/>
              </a:rPr>
              <a:t>Intern kontroll: https://intranat.helsingborg.se/styrning-och-ekonomi/intern-kontroll/</a:t>
            </a:r>
          </a:p>
          <a:p>
            <a:pPr marL="171450" indent="-171450">
              <a:buFont typeface="Arial" panose="020B0604020202020204" pitchFamily="34" charset="0"/>
              <a:buChar char="•"/>
            </a:pPr>
            <a:r>
              <a:rPr lang="sv-SE" dirty="0">
                <a:solidFill>
                  <a:srgbClr val="7B075E"/>
                </a:solidFill>
                <a:latin typeface="Arial" panose="020B0604020202020204" pitchFamily="34" charset="0"/>
                <a:cs typeface="Arial" panose="020B0604020202020204" pitchFamily="34" charset="0"/>
              </a:rPr>
              <a:t>Våra styrdokument:</a:t>
            </a:r>
            <a:r>
              <a:rPr lang="sv-SE" baseline="0" dirty="0">
                <a:solidFill>
                  <a:srgbClr val="7B075E"/>
                </a:solidFill>
                <a:latin typeface="Arial" panose="020B0604020202020204" pitchFamily="34" charset="0"/>
                <a:cs typeface="Arial" panose="020B0604020202020204" pitchFamily="34" charset="0"/>
              </a:rPr>
              <a:t> https://styrning.helsingborg.se/sa-styrs-helsingborg/styrdokument/</a:t>
            </a:r>
          </a:p>
          <a:p>
            <a:pPr marL="171450" indent="-171450">
              <a:buFont typeface="Arial" panose="020B0604020202020204" pitchFamily="34" charset="0"/>
              <a:buChar char="•"/>
            </a:pPr>
            <a:r>
              <a:rPr lang="sv-SE" baseline="0" dirty="0">
                <a:solidFill>
                  <a:srgbClr val="7B075E"/>
                </a:solidFill>
                <a:latin typeface="Arial" panose="020B0604020202020204" pitchFamily="34" charset="0"/>
                <a:cs typeface="Arial" panose="020B0604020202020204" pitchFamily="34" charset="0"/>
              </a:rPr>
              <a:t>Trend och omvärld: https://trendomvarld.helsingborg.se/</a:t>
            </a:r>
          </a:p>
          <a:p>
            <a:endParaRPr lang="sv-SE" dirty="0"/>
          </a:p>
        </p:txBody>
      </p:sp>
      <p:sp>
        <p:nvSpPr>
          <p:cNvPr id="4" name="Platshållare för bildnummer 3"/>
          <p:cNvSpPr>
            <a:spLocks noGrp="1"/>
          </p:cNvSpPr>
          <p:nvPr>
            <p:ph type="sldNum" sz="quarter" idx="5"/>
          </p:nvPr>
        </p:nvSpPr>
        <p:spPr/>
        <p:txBody>
          <a:bodyPr/>
          <a:lstStyle/>
          <a:p>
            <a:fld id="{1A885D1D-61DE-406F-8114-F47C63AA3126}" type="slidenum">
              <a:rPr lang="sv-SE" smtClean="0"/>
              <a:t>6</a:t>
            </a:fld>
            <a:endParaRPr lang="sv-SE"/>
          </a:p>
        </p:txBody>
      </p:sp>
    </p:spTree>
    <p:extLst>
      <p:ext uri="{BB962C8B-B14F-4D97-AF65-F5344CB8AC3E}">
        <p14:creationId xmlns:p14="http://schemas.microsoft.com/office/powerpoint/2010/main" val="80080338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1200" kern="1200" dirty="0">
                <a:solidFill>
                  <a:schemeClr val="tx1"/>
                </a:solidFill>
                <a:effectLst/>
                <a:latin typeface="+mn-lt"/>
                <a:ea typeface="+mn-ea"/>
                <a:cs typeface="+mn-cs"/>
              </a:rPr>
              <a:t>Verksamheter inom förskola, grundskola och gymnasieskola har en anpassad verksamhetsplan utifrån skolverkets IPS-modell för systematiskt kvalitetsarbete. </a:t>
            </a:r>
          </a:p>
          <a:p>
            <a:endParaRPr lang="sv-SE" dirty="0"/>
          </a:p>
        </p:txBody>
      </p:sp>
      <p:sp>
        <p:nvSpPr>
          <p:cNvPr id="4" name="Platshållare för bildnummer 3"/>
          <p:cNvSpPr>
            <a:spLocks noGrp="1"/>
          </p:cNvSpPr>
          <p:nvPr>
            <p:ph type="sldNum" sz="quarter" idx="5"/>
          </p:nvPr>
        </p:nvSpPr>
        <p:spPr/>
        <p:txBody>
          <a:bodyPr/>
          <a:lstStyle/>
          <a:p>
            <a:fld id="{1A885D1D-61DE-406F-8114-F47C63AA3126}" type="slidenum">
              <a:rPr lang="sv-SE" smtClean="0"/>
              <a:t>10</a:t>
            </a:fld>
            <a:endParaRPr lang="sv-SE"/>
          </a:p>
        </p:txBody>
      </p:sp>
    </p:spTree>
    <p:extLst>
      <p:ext uri="{BB962C8B-B14F-4D97-AF65-F5344CB8AC3E}">
        <p14:creationId xmlns:p14="http://schemas.microsoft.com/office/powerpoint/2010/main" val="416901835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a:lnSpc>
                <a:spcPct val="100000"/>
              </a:lnSpc>
            </a:pPr>
            <a:r>
              <a:rPr lang="sv-SE" sz="1200" dirty="0">
                <a:solidFill>
                  <a:srgbClr val="7B075E"/>
                </a:solidFill>
                <a:latin typeface="Arial" panose="020B0604020202020204" pitchFamily="34" charset="0"/>
                <a:cs typeface="Arial" panose="020B0604020202020204" pitchFamily="34" charset="0"/>
              </a:rPr>
              <a:t>Kort sammanfattning:</a:t>
            </a:r>
          </a:p>
          <a:p>
            <a:pPr marL="171450" indent="-171450">
              <a:lnSpc>
                <a:spcPct val="100000"/>
              </a:lnSpc>
              <a:buFont typeface="Arial" panose="020B0604020202020204" pitchFamily="34" charset="0"/>
              <a:buChar char="•"/>
            </a:pPr>
            <a:r>
              <a:rPr lang="sv-SE" sz="1200" dirty="0">
                <a:solidFill>
                  <a:srgbClr val="7B075E"/>
                </a:solidFill>
                <a:latin typeface="Arial" panose="020B0604020202020204" pitchFamily="34" charset="0"/>
                <a:cs typeface="Arial" panose="020B0604020202020204" pitchFamily="34" charset="0"/>
              </a:rPr>
              <a:t>Nulägeskoll - att ha koll på sin verksamhet innebär att ha en grund i fakta om verksamhetens resultat och dess förutsättningar. Slutsatserna från vår nulägeskoll använder vi löpande för att planera, prioritera och parera i verksamheten.</a:t>
            </a:r>
          </a:p>
          <a:p>
            <a:pPr marL="171450" indent="-171450">
              <a:lnSpc>
                <a:spcPct val="100000"/>
              </a:lnSpc>
              <a:buFont typeface="Arial" panose="020B0604020202020204" pitchFamily="34" charset="0"/>
              <a:buChar char="•"/>
            </a:pPr>
            <a:r>
              <a:rPr lang="sv-SE" sz="1200" dirty="0">
                <a:solidFill>
                  <a:srgbClr val="7B075E"/>
                </a:solidFill>
                <a:latin typeface="Arial" panose="020B0604020202020204" pitchFamily="34" charset="0"/>
                <a:cs typeface="Arial" panose="020B0604020202020204" pitchFamily="34" charset="0"/>
              </a:rPr>
              <a:t>Vår planering och våra prioriteringar dokumenterar vi i en verksamhetsplan som tydliggör vad som är allra viktigast just nu.</a:t>
            </a:r>
          </a:p>
          <a:p>
            <a:pPr marL="171450" indent="-171450">
              <a:lnSpc>
                <a:spcPct val="100000"/>
              </a:lnSpc>
              <a:buFont typeface="Arial" panose="020B0604020202020204" pitchFamily="34" charset="0"/>
              <a:buChar char="•"/>
            </a:pPr>
            <a:r>
              <a:rPr lang="sv-SE" sz="1200" dirty="0">
                <a:solidFill>
                  <a:srgbClr val="7B075E"/>
                </a:solidFill>
                <a:latin typeface="Arial" panose="020B0604020202020204" pitchFamily="34" charset="0"/>
                <a:cs typeface="Arial" panose="020B0604020202020204" pitchFamily="34" charset="0"/>
              </a:rPr>
              <a:t>Vi följer upp verksamheten i verksamhetsdialog. Dialogen kan leda till att vi förändrar våra prioriteringar och planerar om när förutsättningarna förändras och vi lär oss nya saker.</a:t>
            </a:r>
          </a:p>
          <a:p>
            <a:endParaRPr lang="sv-SE" dirty="0"/>
          </a:p>
          <a:p>
            <a:r>
              <a:rPr lang="sv-SE" dirty="0"/>
              <a:t>Vi arbetar med nulägeskoll, verksamhetsplan och verksamhetsdialog kontinuerligt.</a:t>
            </a:r>
          </a:p>
          <a:p>
            <a:endParaRPr lang="sv-SE" dirty="0"/>
          </a:p>
        </p:txBody>
      </p:sp>
      <p:sp>
        <p:nvSpPr>
          <p:cNvPr id="4" name="Platshållare för bildnummer 3"/>
          <p:cNvSpPr>
            <a:spLocks noGrp="1"/>
          </p:cNvSpPr>
          <p:nvPr>
            <p:ph type="sldNum" sz="quarter" idx="5"/>
          </p:nvPr>
        </p:nvSpPr>
        <p:spPr/>
        <p:txBody>
          <a:bodyPr/>
          <a:lstStyle/>
          <a:p>
            <a:fld id="{1A885D1D-61DE-406F-8114-F47C63AA3126}" type="slidenum">
              <a:rPr lang="sv-SE" smtClean="0"/>
              <a:t>18</a:t>
            </a:fld>
            <a:endParaRPr lang="sv-SE"/>
          </a:p>
        </p:txBody>
      </p:sp>
    </p:spTree>
    <p:extLst>
      <p:ext uri="{BB962C8B-B14F-4D97-AF65-F5344CB8AC3E}">
        <p14:creationId xmlns:p14="http://schemas.microsoft.com/office/powerpoint/2010/main" val="466247170"/>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8.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5.xml"/></Relationships>
</file>

<file path=ppt/slideLayouts/_rels/slideLayout59.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5.xml"/></Relationships>
</file>

<file path=ppt/slideLayouts/_rels/slideLayout60.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5.xml"/></Relationships>
</file>

<file path=ppt/slideLayouts/_rels/slideLayout61.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Master" Target="../slideMasters/slideMaster6.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0.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Master" Target="../slideMasters/slideMaster6.xml"/></Relationships>
</file>

<file path=ppt/slideLayouts/_rels/slideLayout71.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Master" Target="../slideMasters/slideMaster6.xml"/></Relationships>
</file>

<file path=ppt/slideLayouts/_rels/slideLayout72.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Master" Target="../slideMasters/slideMaster6.xml"/></Relationships>
</file>

<file path=ppt/slideLayouts/_rels/slideLayout73.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7.xml"/></Relationships>
</file>

<file path=ppt/slideLayouts/_rels/slideLayout74.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7.xml"/></Relationships>
</file>

<file path=ppt/slideLayouts/_rels/slideLayout75.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7.xml"/></Relationships>
</file>

<file path=ppt/slideLayouts/_rels/slideLayout76.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7.xml"/></Relationships>
</file>

<file path=ppt/slideLayouts/_rels/slideLayout77.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7.xml"/></Relationships>
</file>

<file path=ppt/slideLayouts/_rels/slideLayout78.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7.xml"/></Relationships>
</file>

<file path=ppt/slideLayouts/_rels/slideLayout79.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7.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2.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7.xml"/></Relationships>
</file>

<file path=ppt/slideLayouts/_rels/slideLayout83.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7.xml"/></Relationships>
</file>

<file path=ppt/slideLayouts/_rels/slideLayout84.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7.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01_Första sida med bild">
    <p:spTree>
      <p:nvGrpSpPr>
        <p:cNvPr id="1" name=""/>
        <p:cNvGrpSpPr/>
        <p:nvPr/>
      </p:nvGrpSpPr>
      <p:grpSpPr>
        <a:xfrm>
          <a:off x="0" y="0"/>
          <a:ext cx="0" cy="0"/>
          <a:chOff x="0" y="0"/>
          <a:chExt cx="0" cy="0"/>
        </a:xfrm>
      </p:grpSpPr>
      <p:sp>
        <p:nvSpPr>
          <p:cNvPr id="3" name="Rektangel 2">
            <a:extLst>
              <a:ext uri="{FF2B5EF4-FFF2-40B4-BE49-F238E27FC236}">
                <a16:creationId xmlns:a16="http://schemas.microsoft.com/office/drawing/2014/main" id="{3C03C412-E5E0-E79A-BF43-C55DA58A8547}"/>
              </a:ext>
            </a:extLst>
          </p:cNvPr>
          <p:cNvSpPr/>
          <p:nvPr userDrawn="1"/>
        </p:nvSpPr>
        <p:spPr>
          <a:xfrm>
            <a:off x="10768800" y="2952000"/>
            <a:ext cx="954000" cy="954000"/>
          </a:xfrm>
          <a:prstGeom prst="rect">
            <a:avLst/>
          </a:prstGeom>
          <a:solidFill>
            <a:srgbClr val="00C3B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dirty="0"/>
          </a:p>
        </p:txBody>
      </p:sp>
      <p:sp>
        <p:nvSpPr>
          <p:cNvPr id="4" name="Rektangel 3">
            <a:extLst>
              <a:ext uri="{FF2B5EF4-FFF2-40B4-BE49-F238E27FC236}">
                <a16:creationId xmlns:a16="http://schemas.microsoft.com/office/drawing/2014/main" id="{D04917EE-8324-E067-11E0-3B8430733568}"/>
              </a:ext>
            </a:extLst>
          </p:cNvPr>
          <p:cNvSpPr/>
          <p:nvPr userDrawn="1"/>
        </p:nvSpPr>
        <p:spPr>
          <a:xfrm>
            <a:off x="0" y="3429000"/>
            <a:ext cx="12192000" cy="3429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dirty="0"/>
          </a:p>
        </p:txBody>
      </p:sp>
      <p:sp>
        <p:nvSpPr>
          <p:cNvPr id="5" name="Underrubrik 2">
            <a:extLst>
              <a:ext uri="{FF2B5EF4-FFF2-40B4-BE49-F238E27FC236}">
                <a16:creationId xmlns:a16="http://schemas.microsoft.com/office/drawing/2014/main" id="{254E7E10-B45A-355D-EBF0-E6A28FF142A5}"/>
              </a:ext>
            </a:extLst>
          </p:cNvPr>
          <p:cNvSpPr>
            <a:spLocks noGrp="1"/>
          </p:cNvSpPr>
          <p:nvPr>
            <p:ph type="subTitle" idx="1" hasCustomPrompt="1"/>
          </p:nvPr>
        </p:nvSpPr>
        <p:spPr>
          <a:xfrm>
            <a:off x="874713" y="6004787"/>
            <a:ext cx="9144000" cy="369332"/>
          </a:xfrm>
        </p:spPr>
        <p:txBody>
          <a:bodyPr lIns="0" tIns="0" rIns="0" bIns="0">
            <a:spAutoFit/>
          </a:bodyPr>
          <a:lstStyle>
            <a:lvl1pPr marL="0" indent="0" algn="l">
              <a:spcBef>
                <a:spcPts val="0"/>
              </a:spcBef>
              <a:buNone/>
              <a:defRPr sz="2400" b="0" i="0" baseline="0">
                <a:solidFill>
                  <a:schemeClr val="bg1"/>
                </a:solidFill>
                <a:latin typeface="+mn-lt"/>
                <a:ea typeface="Roboto Light" panose="02000000000000000000" pitchFamily="2" charset="0"/>
                <a:cs typeface="Roboto Light" panose="02000000000000000000" pitchFamily="2" charset="0"/>
              </a:defRPr>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sv-SE" dirty="0"/>
              <a:t>Skriv text här</a:t>
            </a:r>
          </a:p>
        </p:txBody>
      </p:sp>
      <p:sp>
        <p:nvSpPr>
          <p:cNvPr id="2" name="Rubrik 1">
            <a:extLst>
              <a:ext uri="{FF2B5EF4-FFF2-40B4-BE49-F238E27FC236}">
                <a16:creationId xmlns:a16="http://schemas.microsoft.com/office/drawing/2014/main" id="{855EFB33-DC24-F7E8-3018-41DB11FB6D4E}"/>
              </a:ext>
            </a:extLst>
          </p:cNvPr>
          <p:cNvSpPr>
            <a:spLocks noGrp="1"/>
          </p:cNvSpPr>
          <p:nvPr>
            <p:ph type="ctrTitle" hasCustomPrompt="1"/>
          </p:nvPr>
        </p:nvSpPr>
        <p:spPr>
          <a:xfrm>
            <a:off x="874713" y="3882902"/>
            <a:ext cx="9144000" cy="1495794"/>
          </a:xfrm>
        </p:spPr>
        <p:txBody>
          <a:bodyPr lIns="0" tIns="0" rIns="0" bIns="0" anchor="t" anchorCtr="0">
            <a:spAutoFit/>
          </a:bodyPr>
          <a:lstStyle>
            <a:lvl1pPr algn="l">
              <a:defRPr sz="5400" baseline="0">
                <a:solidFill>
                  <a:schemeClr val="bg1"/>
                </a:solidFill>
                <a:latin typeface="+mj-lt"/>
              </a:defRPr>
            </a:lvl1pPr>
          </a:lstStyle>
          <a:p>
            <a:r>
              <a:rPr lang="sv-SE" dirty="0"/>
              <a:t>Klicka här för att lägga till rubrik</a:t>
            </a:r>
          </a:p>
        </p:txBody>
      </p:sp>
      <p:pic>
        <p:nvPicPr>
          <p:cNvPr id="7" name="Bild 6">
            <a:extLst>
              <a:ext uri="{FF2B5EF4-FFF2-40B4-BE49-F238E27FC236}">
                <a16:creationId xmlns:a16="http://schemas.microsoft.com/office/drawing/2014/main" id="{F98C9DD3-0F66-4428-1964-E5C32693F4CC}"/>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776575" y="2961000"/>
            <a:ext cx="936000" cy="936000"/>
          </a:xfrm>
          <a:prstGeom prst="rect">
            <a:avLst/>
          </a:prstGeom>
        </p:spPr>
      </p:pic>
      <p:sp>
        <p:nvSpPr>
          <p:cNvPr id="15" name="Platshållare för bild 14">
            <a:extLst>
              <a:ext uri="{FF2B5EF4-FFF2-40B4-BE49-F238E27FC236}">
                <a16:creationId xmlns:a16="http://schemas.microsoft.com/office/drawing/2014/main" id="{B5BB2E39-80EE-C1EF-929A-D00FF0F58055}"/>
              </a:ext>
            </a:extLst>
          </p:cNvPr>
          <p:cNvSpPr>
            <a:spLocks noGrp="1"/>
          </p:cNvSpPr>
          <p:nvPr>
            <p:ph type="pic" sz="quarter" idx="10"/>
          </p:nvPr>
        </p:nvSpPr>
        <p:spPr>
          <a:xfrm>
            <a:off x="0" y="0"/>
            <a:ext cx="12192000" cy="3429000"/>
          </a:xfrm>
          <a:custGeom>
            <a:avLst/>
            <a:gdLst>
              <a:gd name="connsiteX0" fmla="*/ 0 w 12192000"/>
              <a:gd name="connsiteY0" fmla="*/ 0 h 3429000"/>
              <a:gd name="connsiteX1" fmla="*/ 12192000 w 12192000"/>
              <a:gd name="connsiteY1" fmla="*/ 0 h 3429000"/>
              <a:gd name="connsiteX2" fmla="*/ 12192000 w 12192000"/>
              <a:gd name="connsiteY2" fmla="*/ 3429000 h 3429000"/>
              <a:gd name="connsiteX3" fmla="*/ 11712000 w 12192000"/>
              <a:gd name="connsiteY3" fmla="*/ 3429000 h 3429000"/>
              <a:gd name="connsiteX4" fmla="*/ 11712000 w 12192000"/>
              <a:gd name="connsiteY4" fmla="*/ 2961000 h 3429000"/>
              <a:gd name="connsiteX5" fmla="*/ 10776000 w 12192000"/>
              <a:gd name="connsiteY5" fmla="*/ 2961000 h 3429000"/>
              <a:gd name="connsiteX6" fmla="*/ 10776000 w 12192000"/>
              <a:gd name="connsiteY6" fmla="*/ 3429000 h 3429000"/>
              <a:gd name="connsiteX7" fmla="*/ 0 w 12192000"/>
              <a:gd name="connsiteY7" fmla="*/ 3429000 h 3429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3429000">
                <a:moveTo>
                  <a:pt x="0" y="0"/>
                </a:moveTo>
                <a:lnTo>
                  <a:pt x="12192000" y="0"/>
                </a:lnTo>
                <a:lnTo>
                  <a:pt x="12192000" y="3429000"/>
                </a:lnTo>
                <a:lnTo>
                  <a:pt x="11712000" y="3429000"/>
                </a:lnTo>
                <a:lnTo>
                  <a:pt x="11712000" y="2961000"/>
                </a:lnTo>
                <a:lnTo>
                  <a:pt x="10776000" y="2961000"/>
                </a:lnTo>
                <a:lnTo>
                  <a:pt x="10776000" y="3429000"/>
                </a:lnTo>
                <a:lnTo>
                  <a:pt x="0" y="3429000"/>
                </a:lnTo>
                <a:close/>
              </a:path>
            </a:pathLst>
          </a:custGeom>
        </p:spPr>
        <p:txBody>
          <a:bodyPr wrap="square" tIns="503999" rIns="0">
            <a:noAutofit/>
          </a:bodyPr>
          <a:lstStyle>
            <a:lvl1pPr marL="0" indent="0">
              <a:buNone/>
              <a:defRPr sz="3200" baseline="0">
                <a:solidFill>
                  <a:schemeClr val="tx1"/>
                </a:solidFill>
                <a:latin typeface="+mj-lt"/>
              </a:defRPr>
            </a:lvl1pPr>
          </a:lstStyle>
          <a:p>
            <a:pPr marL="0" marR="0" lvl="0" indent="0" algn="ctr" defTabSz="1219170" rtl="0" eaLnBrk="1" fontAlgn="auto" latinLnBrk="0" hangingPunct="1">
              <a:lnSpc>
                <a:spcPct val="100000"/>
              </a:lnSpc>
              <a:spcBef>
                <a:spcPts val="1333"/>
              </a:spcBef>
              <a:spcAft>
                <a:spcPts val="1200"/>
              </a:spcAft>
              <a:buClrTx/>
              <a:buSzTx/>
              <a:buFont typeface="Arial" panose="020B0604020202020204" pitchFamily="34" charset="0"/>
              <a:buNone/>
              <a:tabLst/>
              <a:defRPr/>
            </a:pPr>
            <a:r>
              <a:rPr lang="sv-SE"/>
              <a:t>Klicka på ikonen för att lägga till en bild</a:t>
            </a:r>
            <a:endParaRPr lang="sv-SE" dirty="0"/>
          </a:p>
        </p:txBody>
      </p:sp>
    </p:spTree>
    <p:extLst>
      <p:ext uri="{BB962C8B-B14F-4D97-AF65-F5344CB8AC3E}">
        <p14:creationId xmlns:p14="http://schemas.microsoft.com/office/powerpoint/2010/main" val="1564177235"/>
      </p:ext>
    </p:extLst>
  </p:cSld>
  <p:clrMapOvr>
    <a:masterClrMapping/>
  </p:clrMapOvr>
  <p:extLst>
    <p:ext uri="{DCECCB84-F9BA-43D5-87BE-67443E8EF086}">
      <p15:sldGuideLst xmlns:p15="http://schemas.microsoft.com/office/powerpoint/2012/main">
        <p15:guide id="1" pos="7378" userDrawn="1">
          <p15:clr>
            <a:srgbClr val="FBAE40"/>
          </p15:clr>
        </p15:guide>
        <p15:guide id="2" orient="horz" pos="1865"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02_Första sida rubrik">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D04917EE-8324-E067-11E0-3B8430733568}"/>
              </a:ext>
            </a:extLst>
          </p:cNvPr>
          <p:cNvSpPr/>
          <p:nvPr/>
        </p:nvSpPr>
        <p:spPr>
          <a:xfrm>
            <a:off x="0" y="3429000"/>
            <a:ext cx="12192000" cy="3429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3" name="Underrubrik 2">
            <a:extLst>
              <a:ext uri="{FF2B5EF4-FFF2-40B4-BE49-F238E27FC236}">
                <a16:creationId xmlns:a16="http://schemas.microsoft.com/office/drawing/2014/main" id="{90930466-6BA6-F040-59C2-5E800257B68E}"/>
              </a:ext>
            </a:extLst>
          </p:cNvPr>
          <p:cNvSpPr>
            <a:spLocks noGrp="1"/>
          </p:cNvSpPr>
          <p:nvPr>
            <p:ph type="subTitle" idx="1" hasCustomPrompt="1"/>
          </p:nvPr>
        </p:nvSpPr>
        <p:spPr>
          <a:xfrm>
            <a:off x="874713" y="3885897"/>
            <a:ext cx="9144000" cy="1655233"/>
          </a:xfrm>
        </p:spPr>
        <p:txBody>
          <a:bodyPr lIns="0" tIns="0" rIns="0" bIns="0">
            <a:normAutofit/>
          </a:bodyPr>
          <a:lstStyle>
            <a:lvl1pPr marL="0" indent="0" algn="l">
              <a:spcBef>
                <a:spcPts val="0"/>
              </a:spcBef>
              <a:buNone/>
              <a:defRPr sz="2400" b="0" i="0" baseline="0">
                <a:solidFill>
                  <a:schemeClr val="bg1"/>
                </a:solidFill>
                <a:latin typeface="+mn-lt"/>
                <a:ea typeface="Roboto Light" panose="02000000000000000000" pitchFamily="2" charset="0"/>
                <a:cs typeface="Roboto Light" panose="02000000000000000000" pitchFamily="2" charset="0"/>
              </a:defRPr>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sv-SE" dirty="0"/>
              <a:t>Skriv text här</a:t>
            </a:r>
          </a:p>
        </p:txBody>
      </p:sp>
      <p:sp>
        <p:nvSpPr>
          <p:cNvPr id="2" name="Rubrik 1">
            <a:extLst>
              <a:ext uri="{FF2B5EF4-FFF2-40B4-BE49-F238E27FC236}">
                <a16:creationId xmlns:a16="http://schemas.microsoft.com/office/drawing/2014/main" id="{855EFB33-DC24-F7E8-3018-41DB11FB6D4E}"/>
              </a:ext>
            </a:extLst>
          </p:cNvPr>
          <p:cNvSpPr>
            <a:spLocks noGrp="1"/>
          </p:cNvSpPr>
          <p:nvPr>
            <p:ph type="ctrTitle" hasCustomPrompt="1"/>
          </p:nvPr>
        </p:nvSpPr>
        <p:spPr>
          <a:xfrm>
            <a:off x="874713" y="873124"/>
            <a:ext cx="9144000" cy="2101973"/>
          </a:xfrm>
          <a:noFill/>
        </p:spPr>
        <p:txBody>
          <a:bodyPr lIns="0" tIns="0" rIns="0" bIns="0" anchor="b">
            <a:noAutofit/>
          </a:bodyPr>
          <a:lstStyle>
            <a:lvl1pPr algn="l">
              <a:defRPr sz="5400">
                <a:solidFill>
                  <a:schemeClr val="tx1"/>
                </a:solidFill>
                <a:latin typeface="+mj-lt"/>
              </a:defRPr>
            </a:lvl1pPr>
          </a:lstStyle>
          <a:p>
            <a:r>
              <a:rPr lang="sv-SE" dirty="0"/>
              <a:t>Klicka här för att lägga till rubrik</a:t>
            </a:r>
          </a:p>
        </p:txBody>
      </p:sp>
      <p:pic>
        <p:nvPicPr>
          <p:cNvPr id="6" name="Bild 5">
            <a:extLst>
              <a:ext uri="{FF2B5EF4-FFF2-40B4-BE49-F238E27FC236}">
                <a16:creationId xmlns:a16="http://schemas.microsoft.com/office/drawing/2014/main" id="{F5FF287F-ADB9-13BD-DDB1-653658143643}"/>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776575" y="2961000"/>
            <a:ext cx="936000" cy="936000"/>
          </a:xfrm>
          <a:prstGeom prst="rect">
            <a:avLst/>
          </a:prstGeom>
        </p:spPr>
      </p:pic>
    </p:spTree>
    <p:extLst>
      <p:ext uri="{BB962C8B-B14F-4D97-AF65-F5344CB8AC3E}">
        <p14:creationId xmlns:p14="http://schemas.microsoft.com/office/powerpoint/2010/main" val="3232331309"/>
      </p:ext>
    </p:extLst>
  </p:cSld>
  <p:clrMapOvr>
    <a:masterClrMapping/>
  </p:clrMapOvr>
  <p:extLst>
    <p:ext uri="{DCECCB84-F9BA-43D5-87BE-67443E8EF086}">
      <p15:sldGuideLst xmlns:p15="http://schemas.microsoft.com/office/powerpoint/2012/main"/>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03_Rubrik + underrubrik">
    <p:spTree>
      <p:nvGrpSpPr>
        <p:cNvPr id="1" name=""/>
        <p:cNvGrpSpPr/>
        <p:nvPr/>
      </p:nvGrpSpPr>
      <p:grpSpPr>
        <a:xfrm>
          <a:off x="0" y="0"/>
          <a:ext cx="0" cy="0"/>
          <a:chOff x="0" y="0"/>
          <a:chExt cx="0" cy="0"/>
        </a:xfrm>
      </p:grpSpPr>
      <p:sp>
        <p:nvSpPr>
          <p:cNvPr id="3" name="Rektangel 2">
            <a:extLst>
              <a:ext uri="{FF2B5EF4-FFF2-40B4-BE49-F238E27FC236}">
                <a16:creationId xmlns:a16="http://schemas.microsoft.com/office/drawing/2014/main" id="{BA98754A-6281-725D-A24E-61A3946AD447}"/>
              </a:ext>
            </a:extLst>
          </p:cNvPr>
          <p:cNvSpPr/>
          <p:nvPr/>
        </p:nvSpPr>
        <p:spPr>
          <a:xfrm flipV="1">
            <a:off x="0" y="297"/>
            <a:ext cx="12192000" cy="1723516"/>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2" name="Rubrik 1">
            <a:extLst>
              <a:ext uri="{FF2B5EF4-FFF2-40B4-BE49-F238E27FC236}">
                <a16:creationId xmlns:a16="http://schemas.microsoft.com/office/drawing/2014/main" id="{855EFB33-DC24-F7E8-3018-41DB11FB6D4E}"/>
              </a:ext>
            </a:extLst>
          </p:cNvPr>
          <p:cNvSpPr>
            <a:spLocks noGrp="1"/>
          </p:cNvSpPr>
          <p:nvPr>
            <p:ph type="ctrTitle" hasCustomPrompt="1"/>
          </p:nvPr>
        </p:nvSpPr>
        <p:spPr>
          <a:xfrm>
            <a:off x="874713" y="119971"/>
            <a:ext cx="9144000" cy="1148442"/>
          </a:xfrm>
        </p:spPr>
        <p:txBody>
          <a:bodyPr lIns="0" tIns="0" rIns="0" bIns="0" anchor="b">
            <a:noAutofit/>
          </a:bodyPr>
          <a:lstStyle>
            <a:lvl1pPr algn="l">
              <a:defRPr sz="3600" baseline="0">
                <a:solidFill>
                  <a:schemeClr val="bg1"/>
                </a:solidFill>
                <a:latin typeface="+mj-lt"/>
              </a:defRPr>
            </a:lvl1pPr>
          </a:lstStyle>
          <a:p>
            <a:r>
              <a:rPr lang="sv-SE" dirty="0"/>
              <a:t>Klicka här för att lägga till rubrik</a:t>
            </a:r>
          </a:p>
        </p:txBody>
      </p:sp>
      <p:sp>
        <p:nvSpPr>
          <p:cNvPr id="12" name="Underrubrik 2">
            <a:extLst>
              <a:ext uri="{FF2B5EF4-FFF2-40B4-BE49-F238E27FC236}">
                <a16:creationId xmlns:a16="http://schemas.microsoft.com/office/drawing/2014/main" id="{48EF7481-0BB0-E9FC-29AC-96BEA349FB86}"/>
              </a:ext>
            </a:extLst>
          </p:cNvPr>
          <p:cNvSpPr>
            <a:spLocks noGrp="1"/>
          </p:cNvSpPr>
          <p:nvPr>
            <p:ph type="subTitle" idx="1" hasCustomPrompt="1"/>
          </p:nvPr>
        </p:nvSpPr>
        <p:spPr>
          <a:xfrm>
            <a:off x="874713" y="2179212"/>
            <a:ext cx="9144000" cy="1655233"/>
          </a:xfrm>
        </p:spPr>
        <p:txBody>
          <a:bodyPr lIns="0" tIns="0" rIns="0" bIns="0">
            <a:normAutofit/>
          </a:bodyPr>
          <a:lstStyle>
            <a:lvl1pPr marL="0" indent="0" algn="l">
              <a:buNone/>
              <a:defRPr sz="5400" b="1" i="0">
                <a:solidFill>
                  <a:schemeClr val="tx1"/>
                </a:solidFill>
                <a:latin typeface="+mj-lt"/>
                <a:ea typeface="Roboto Light" panose="02000000000000000000" pitchFamily="2" charset="0"/>
                <a:cs typeface="Roboto Light" panose="02000000000000000000" pitchFamily="2" charset="0"/>
              </a:defRPr>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sv-SE" dirty="0"/>
              <a:t>Klicka här för att lägga till rubrik</a:t>
            </a:r>
          </a:p>
        </p:txBody>
      </p:sp>
      <p:pic>
        <p:nvPicPr>
          <p:cNvPr id="4" name="Bild 3">
            <a:extLst>
              <a:ext uri="{FF2B5EF4-FFF2-40B4-BE49-F238E27FC236}">
                <a16:creationId xmlns:a16="http://schemas.microsoft.com/office/drawing/2014/main" id="{83278B41-BA8D-4787-2A8E-27E78CB08F98}"/>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776575" y="1255813"/>
            <a:ext cx="936000" cy="936000"/>
          </a:xfrm>
          <a:prstGeom prst="rect">
            <a:avLst/>
          </a:prstGeom>
        </p:spPr>
      </p:pic>
    </p:spTree>
    <p:extLst>
      <p:ext uri="{BB962C8B-B14F-4D97-AF65-F5344CB8AC3E}">
        <p14:creationId xmlns:p14="http://schemas.microsoft.com/office/powerpoint/2010/main" val="2272932838"/>
      </p:ext>
    </p:extLst>
  </p:cSld>
  <p:clrMapOvr>
    <a:masterClrMapping/>
  </p:clrMapOvr>
  <p:extLst>
    <p:ext uri="{DCECCB84-F9BA-43D5-87BE-67443E8EF086}">
      <p15:sldGuideLst xmlns:p15="http://schemas.microsoft.com/office/powerpoint/2012/main"/>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04_Rubrik + text">
    <p:spTree>
      <p:nvGrpSpPr>
        <p:cNvPr id="1" name=""/>
        <p:cNvGrpSpPr/>
        <p:nvPr/>
      </p:nvGrpSpPr>
      <p:grpSpPr>
        <a:xfrm>
          <a:off x="0" y="0"/>
          <a:ext cx="0" cy="0"/>
          <a:chOff x="0" y="0"/>
          <a:chExt cx="0" cy="0"/>
        </a:xfrm>
      </p:grpSpPr>
      <p:sp>
        <p:nvSpPr>
          <p:cNvPr id="3" name="Rektangel 2">
            <a:extLst>
              <a:ext uri="{FF2B5EF4-FFF2-40B4-BE49-F238E27FC236}">
                <a16:creationId xmlns:a16="http://schemas.microsoft.com/office/drawing/2014/main" id="{45D5C29B-8D6B-9FE9-87A9-31FCD336E426}"/>
              </a:ext>
            </a:extLst>
          </p:cNvPr>
          <p:cNvSpPr/>
          <p:nvPr userDrawn="1"/>
        </p:nvSpPr>
        <p:spPr>
          <a:xfrm>
            <a:off x="0" y="5946000"/>
            <a:ext cx="12192000" cy="91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2" name="Platshållare för text 3">
            <a:extLst>
              <a:ext uri="{FF2B5EF4-FFF2-40B4-BE49-F238E27FC236}">
                <a16:creationId xmlns:a16="http://schemas.microsoft.com/office/drawing/2014/main" id="{171D38AA-3E26-A9D1-11AE-980796760538}"/>
              </a:ext>
            </a:extLst>
          </p:cNvPr>
          <p:cNvSpPr>
            <a:spLocks noGrp="1"/>
          </p:cNvSpPr>
          <p:nvPr>
            <p:ph type="body" sz="half" idx="2" hasCustomPrompt="1"/>
          </p:nvPr>
        </p:nvSpPr>
        <p:spPr>
          <a:xfrm>
            <a:off x="874712" y="1440000"/>
            <a:ext cx="9576883" cy="567811"/>
          </a:xfrm>
        </p:spPr>
        <p:txBody>
          <a:bodyPr wrap="square" lIns="0" tIns="288000" rIns="0" bIns="0">
            <a:spAutoFit/>
          </a:bodyPr>
          <a:lstStyle>
            <a:lvl1pPr marL="0" indent="0">
              <a:spcBef>
                <a:spcPts val="0"/>
              </a:spcBef>
              <a:buNone/>
              <a:defRPr sz="1800" b="0" i="0" baseline="0">
                <a:solidFill>
                  <a:schemeClr val="tx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dirty="0"/>
              <a:t>Skriv text här</a:t>
            </a:r>
          </a:p>
        </p:txBody>
      </p:sp>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74713" y="873125"/>
            <a:ext cx="10464000" cy="553998"/>
          </a:xfrm>
        </p:spPr>
        <p:txBody>
          <a:bodyPr wrap="square" lIns="0" tIns="0" rIns="0" bIns="0" anchor="b">
            <a:spAutoFit/>
          </a:bodyPr>
          <a:lstStyle>
            <a:lvl1pPr algn="l">
              <a:defRPr sz="4000">
                <a:solidFill>
                  <a:schemeClr val="tx1"/>
                </a:solidFill>
                <a:latin typeface="+mj-lt"/>
              </a:defRPr>
            </a:lvl1pPr>
          </a:lstStyle>
          <a:p>
            <a:r>
              <a:rPr lang="sv-SE" dirty="0"/>
              <a:t>Klicka här för att lägga till rubrik</a:t>
            </a:r>
          </a:p>
        </p:txBody>
      </p:sp>
      <p:pic>
        <p:nvPicPr>
          <p:cNvPr id="4" name="Bild 3">
            <a:extLst>
              <a:ext uri="{FF2B5EF4-FFF2-40B4-BE49-F238E27FC236}">
                <a16:creationId xmlns:a16="http://schemas.microsoft.com/office/drawing/2014/main" id="{E82E5BF3-5FFE-BA04-8498-64B7593DE47D}"/>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776575" y="5481000"/>
            <a:ext cx="936000" cy="936000"/>
          </a:xfrm>
          <a:prstGeom prst="rect">
            <a:avLst/>
          </a:prstGeom>
        </p:spPr>
      </p:pic>
    </p:spTree>
    <p:extLst>
      <p:ext uri="{BB962C8B-B14F-4D97-AF65-F5344CB8AC3E}">
        <p14:creationId xmlns:p14="http://schemas.microsoft.com/office/powerpoint/2010/main" val="2070468600"/>
      </p:ext>
    </p:extLst>
  </p:cSld>
  <p:clrMapOvr>
    <a:masterClrMapping/>
  </p:clrMapOvr>
  <p:extLst>
    <p:ext uri="{DCECCB84-F9BA-43D5-87BE-67443E8EF086}">
      <p15:sldGuideLst xmlns:p15="http://schemas.microsoft.com/office/powerpoint/2012/main"/>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05_Rubrik + text">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93A87B22-DE9F-9B10-1F07-FA1B488CB886}"/>
              </a:ext>
            </a:extLst>
          </p:cNvPr>
          <p:cNvSpPr/>
          <p:nvPr userDrawn="1"/>
        </p:nvSpPr>
        <p:spPr>
          <a:xfrm>
            <a:off x="11244574" y="0"/>
            <a:ext cx="947426"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6" name="Platshållare för text 3">
            <a:extLst>
              <a:ext uri="{FF2B5EF4-FFF2-40B4-BE49-F238E27FC236}">
                <a16:creationId xmlns:a16="http://schemas.microsoft.com/office/drawing/2014/main" id="{AC342BE6-2CF0-1FA7-CD08-E560475C072B}"/>
              </a:ext>
            </a:extLst>
          </p:cNvPr>
          <p:cNvSpPr>
            <a:spLocks noGrp="1"/>
          </p:cNvSpPr>
          <p:nvPr>
            <p:ph type="body" sz="half" idx="2" hasCustomPrompt="1"/>
          </p:nvPr>
        </p:nvSpPr>
        <p:spPr>
          <a:xfrm>
            <a:off x="874712" y="1440000"/>
            <a:ext cx="9576883" cy="567811"/>
          </a:xfrm>
        </p:spPr>
        <p:txBody>
          <a:bodyPr wrap="square" lIns="0" tIns="288000" rIns="0" bIns="0">
            <a:spAutoFit/>
          </a:bodyPr>
          <a:lstStyle>
            <a:lvl1pPr marL="0" indent="0">
              <a:spcBef>
                <a:spcPts val="0"/>
              </a:spcBef>
              <a:buNone/>
              <a:defRPr sz="1800" b="0" i="0" baseline="0">
                <a:solidFill>
                  <a:schemeClr val="tx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dirty="0"/>
              <a:t>Skriv text här</a:t>
            </a:r>
          </a:p>
        </p:txBody>
      </p:sp>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74713" y="873125"/>
            <a:ext cx="9576883" cy="553998"/>
          </a:xfrm>
        </p:spPr>
        <p:txBody>
          <a:bodyPr wrap="square" lIns="0" tIns="0" rIns="0" bIns="0" anchor="b">
            <a:spAutoFit/>
          </a:bodyPr>
          <a:lstStyle>
            <a:lvl1pPr algn="l">
              <a:defRPr sz="4000">
                <a:solidFill>
                  <a:schemeClr val="tx1"/>
                </a:solidFill>
                <a:latin typeface="+mj-lt"/>
              </a:defRPr>
            </a:lvl1pPr>
          </a:lstStyle>
          <a:p>
            <a:r>
              <a:rPr lang="sv-SE" dirty="0"/>
              <a:t>Klicka här för att lägga till rubrik</a:t>
            </a:r>
          </a:p>
        </p:txBody>
      </p:sp>
      <p:pic>
        <p:nvPicPr>
          <p:cNvPr id="5" name="Bild 4">
            <a:extLst>
              <a:ext uri="{FF2B5EF4-FFF2-40B4-BE49-F238E27FC236}">
                <a16:creationId xmlns:a16="http://schemas.microsoft.com/office/drawing/2014/main" id="{DDB7A8E8-D1D6-E40A-F974-BDAF50050E14}"/>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776575" y="5481000"/>
            <a:ext cx="936000" cy="936000"/>
          </a:xfrm>
          <a:prstGeom prst="rect">
            <a:avLst/>
          </a:prstGeom>
        </p:spPr>
      </p:pic>
    </p:spTree>
    <p:extLst>
      <p:ext uri="{BB962C8B-B14F-4D97-AF65-F5344CB8AC3E}">
        <p14:creationId xmlns:p14="http://schemas.microsoft.com/office/powerpoint/2010/main" val="3159631449"/>
      </p:ext>
    </p:extLst>
  </p:cSld>
  <p:clrMapOvr>
    <a:masterClrMapping/>
  </p:clrMapOvr>
  <p:extLst>
    <p:ext uri="{DCECCB84-F9BA-43D5-87BE-67443E8EF086}">
      <p15:sldGuideLst xmlns:p15="http://schemas.microsoft.com/office/powerpoint/2012/main"/>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06_Rubrik + text">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0A599EA1-B1DC-210B-763D-18E24DE64A3E}"/>
              </a:ext>
            </a:extLst>
          </p:cNvPr>
          <p:cNvSpPr/>
          <p:nvPr userDrawn="1"/>
        </p:nvSpPr>
        <p:spPr>
          <a:xfrm flipH="1">
            <a:off x="0" y="0"/>
            <a:ext cx="11244574"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6" name="Platshållare för text 3">
            <a:extLst>
              <a:ext uri="{FF2B5EF4-FFF2-40B4-BE49-F238E27FC236}">
                <a16:creationId xmlns:a16="http://schemas.microsoft.com/office/drawing/2014/main" id="{AC342BE6-2CF0-1FA7-CD08-E560475C072B}"/>
              </a:ext>
            </a:extLst>
          </p:cNvPr>
          <p:cNvSpPr>
            <a:spLocks noGrp="1"/>
          </p:cNvSpPr>
          <p:nvPr>
            <p:ph type="body" sz="half" idx="2" hasCustomPrompt="1"/>
          </p:nvPr>
        </p:nvSpPr>
        <p:spPr>
          <a:xfrm>
            <a:off x="874800" y="1440000"/>
            <a:ext cx="9576883" cy="567811"/>
          </a:xfrm>
        </p:spPr>
        <p:txBody>
          <a:bodyPr wrap="square" lIns="0" tIns="288000" rIns="0" bIns="0">
            <a:spAutoFit/>
          </a:bodyPr>
          <a:lstStyle>
            <a:lvl1pPr marL="0" indent="0">
              <a:spcBef>
                <a:spcPts val="0"/>
              </a:spcBef>
              <a:buNone/>
              <a:defRPr sz="1800" b="0" i="0" baseline="0">
                <a:solidFill>
                  <a:schemeClr val="bg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dirty="0"/>
              <a:t>Skriv text här</a:t>
            </a:r>
          </a:p>
        </p:txBody>
      </p:sp>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74800" y="874800"/>
            <a:ext cx="9576883" cy="553998"/>
          </a:xfrm>
        </p:spPr>
        <p:txBody>
          <a:bodyPr wrap="square" lIns="0" tIns="0" rIns="0" bIns="0" anchor="b">
            <a:spAutoFit/>
          </a:bodyPr>
          <a:lstStyle>
            <a:lvl1pPr algn="l">
              <a:defRPr sz="4000">
                <a:solidFill>
                  <a:schemeClr val="bg1"/>
                </a:solidFill>
                <a:latin typeface="+mj-lt"/>
              </a:defRPr>
            </a:lvl1pPr>
          </a:lstStyle>
          <a:p>
            <a:r>
              <a:rPr lang="sv-SE" dirty="0"/>
              <a:t>Klicka här för att lägga till rubrik</a:t>
            </a:r>
          </a:p>
        </p:txBody>
      </p:sp>
      <p:pic>
        <p:nvPicPr>
          <p:cNvPr id="5" name="Bild 4">
            <a:extLst>
              <a:ext uri="{FF2B5EF4-FFF2-40B4-BE49-F238E27FC236}">
                <a16:creationId xmlns:a16="http://schemas.microsoft.com/office/drawing/2014/main" id="{4E3154F4-1945-D2A8-FD78-75D8508B71E7}"/>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776575" y="5481000"/>
            <a:ext cx="936000" cy="936000"/>
          </a:xfrm>
          <a:prstGeom prst="rect">
            <a:avLst/>
          </a:prstGeom>
        </p:spPr>
      </p:pic>
    </p:spTree>
    <p:extLst>
      <p:ext uri="{BB962C8B-B14F-4D97-AF65-F5344CB8AC3E}">
        <p14:creationId xmlns:p14="http://schemas.microsoft.com/office/powerpoint/2010/main" val="203558717"/>
      </p:ext>
    </p:extLst>
  </p:cSld>
  <p:clrMapOvr>
    <a:masterClrMapping/>
  </p:clrMapOvr>
  <p:extLst>
    <p:ext uri="{DCECCB84-F9BA-43D5-87BE-67443E8EF086}">
      <p15:sldGuideLst xmlns:p15="http://schemas.microsoft.com/office/powerpoint/2012/main"/>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07_Rubrik + innehåll två kolumer">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BDF78AD4-35D4-E8D7-C95C-0A7F7313D40B}"/>
              </a:ext>
            </a:extLst>
          </p:cNvPr>
          <p:cNvSpPr/>
          <p:nvPr userDrawn="1"/>
        </p:nvSpPr>
        <p:spPr>
          <a:xfrm>
            <a:off x="0" y="5946000"/>
            <a:ext cx="12192000" cy="91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9" name="Platshållare för innehåll 2">
            <a:extLst>
              <a:ext uri="{FF2B5EF4-FFF2-40B4-BE49-F238E27FC236}">
                <a16:creationId xmlns:a16="http://schemas.microsoft.com/office/drawing/2014/main" id="{1700EFE7-4E7C-FBC2-CE68-501C22FB892C}"/>
              </a:ext>
            </a:extLst>
          </p:cNvPr>
          <p:cNvSpPr>
            <a:spLocks noGrp="1"/>
          </p:cNvSpPr>
          <p:nvPr>
            <p:ph idx="11" hasCustomPrompt="1"/>
          </p:nvPr>
        </p:nvSpPr>
        <p:spPr>
          <a:xfrm>
            <a:off x="874713" y="1439999"/>
            <a:ext cx="5156200" cy="3844695"/>
          </a:xfrm>
        </p:spPr>
        <p:txBody>
          <a:bodyPr lIns="0" tIns="288000" rIns="0" bIns="0">
            <a:noAutofit/>
          </a:bodyPr>
          <a:lstStyle>
            <a:lvl1pPr marL="0" indent="0">
              <a:spcBef>
                <a:spcPts val="0"/>
              </a:spcBef>
              <a:buNone/>
              <a:defRPr sz="1800" baseline="0">
                <a:solidFill>
                  <a:schemeClr val="tx1"/>
                </a:solidFill>
                <a:latin typeface="+mn-lt"/>
              </a:defRPr>
            </a:lvl1pPr>
            <a:lvl2pPr marL="609585" indent="0">
              <a:buNone/>
              <a:defRPr sz="1800">
                <a:solidFill>
                  <a:srgbClr val="1A355D"/>
                </a:solidFill>
                <a:latin typeface="+mn-lt"/>
              </a:defRPr>
            </a:lvl2pPr>
            <a:lvl3pPr marL="1219170" indent="0">
              <a:buNone/>
              <a:defRPr sz="1600">
                <a:solidFill>
                  <a:srgbClr val="1A355D"/>
                </a:solidFill>
                <a:latin typeface="+mn-lt"/>
              </a:defRPr>
            </a:lvl3pPr>
            <a:lvl4pPr marL="1828755" indent="0">
              <a:buNone/>
              <a:defRPr sz="1400">
                <a:solidFill>
                  <a:srgbClr val="1A355D"/>
                </a:solidFill>
                <a:latin typeface="+mn-lt"/>
              </a:defRPr>
            </a:lvl4pPr>
            <a:lvl5pPr marL="2438339" indent="0">
              <a:buNone/>
              <a:defRPr sz="1200">
                <a:solidFill>
                  <a:srgbClr val="1A355D"/>
                </a:solidFill>
                <a:latin typeface="+mn-lt"/>
              </a:defRPr>
            </a:lvl5pPr>
            <a:lvl6pPr>
              <a:defRPr sz="2667"/>
            </a:lvl6pPr>
            <a:lvl7pPr>
              <a:defRPr sz="2667"/>
            </a:lvl7pPr>
            <a:lvl8pPr>
              <a:defRPr sz="2667"/>
            </a:lvl8pPr>
            <a:lvl9pPr>
              <a:defRPr sz="2667"/>
            </a:lvl9pPr>
          </a:lstStyle>
          <a:p>
            <a:pPr lvl="0"/>
            <a:r>
              <a:rPr lang="sv-SE" dirty="0"/>
              <a:t>Skriv text här eller klicka på ikoner för att lägga till innehåll</a:t>
            </a:r>
          </a:p>
        </p:txBody>
      </p:sp>
      <p:sp>
        <p:nvSpPr>
          <p:cNvPr id="5" name="Platshållare för innehåll 2">
            <a:extLst>
              <a:ext uri="{FF2B5EF4-FFF2-40B4-BE49-F238E27FC236}">
                <a16:creationId xmlns:a16="http://schemas.microsoft.com/office/drawing/2014/main" id="{14A36A99-13BE-93FD-5BA3-10CCED865B33}"/>
              </a:ext>
            </a:extLst>
          </p:cNvPr>
          <p:cNvSpPr>
            <a:spLocks noGrp="1"/>
          </p:cNvSpPr>
          <p:nvPr>
            <p:ph idx="12" hasCustomPrompt="1"/>
          </p:nvPr>
        </p:nvSpPr>
        <p:spPr>
          <a:xfrm>
            <a:off x="6234113" y="1440000"/>
            <a:ext cx="5156200" cy="3844694"/>
          </a:xfrm>
        </p:spPr>
        <p:txBody>
          <a:bodyPr lIns="0" tIns="288000" rIns="0">
            <a:noAutofit/>
          </a:bodyPr>
          <a:lstStyle>
            <a:lvl1pPr marL="0" indent="0">
              <a:spcBef>
                <a:spcPts val="0"/>
              </a:spcBef>
              <a:buNone/>
              <a:defRPr sz="1800">
                <a:solidFill>
                  <a:schemeClr val="tx1"/>
                </a:solidFill>
                <a:latin typeface="+mn-lt"/>
              </a:defRPr>
            </a:lvl1pPr>
            <a:lvl2pPr marL="609585" indent="0">
              <a:spcBef>
                <a:spcPts val="0"/>
              </a:spcBef>
              <a:buNone/>
              <a:defRPr sz="1800">
                <a:solidFill>
                  <a:schemeClr val="tx1"/>
                </a:solidFill>
                <a:latin typeface="+mn-lt"/>
              </a:defRPr>
            </a:lvl2pPr>
            <a:lvl3pPr marL="1219170" indent="0">
              <a:buNone/>
              <a:defRPr sz="1600">
                <a:solidFill>
                  <a:srgbClr val="1A355D"/>
                </a:solidFill>
                <a:latin typeface="+mn-lt"/>
              </a:defRPr>
            </a:lvl3pPr>
            <a:lvl4pPr marL="1828755" indent="0">
              <a:buNone/>
              <a:defRPr sz="1400">
                <a:solidFill>
                  <a:srgbClr val="1A355D"/>
                </a:solidFill>
                <a:latin typeface="+mn-lt"/>
              </a:defRPr>
            </a:lvl4pPr>
            <a:lvl5pPr marL="2438339" indent="0">
              <a:buNone/>
              <a:defRPr sz="1200">
                <a:solidFill>
                  <a:srgbClr val="1A355D"/>
                </a:solidFill>
                <a:latin typeface="+mn-lt"/>
              </a:defRPr>
            </a:lvl5pPr>
            <a:lvl6pPr>
              <a:defRPr sz="2667"/>
            </a:lvl6pPr>
            <a:lvl7pPr>
              <a:defRPr sz="2667"/>
            </a:lvl7pPr>
            <a:lvl8pPr>
              <a:defRPr sz="2667"/>
            </a:lvl8pPr>
            <a:lvl9pPr>
              <a:defRPr sz="2667"/>
            </a:lvl9pPr>
          </a:lstStyle>
          <a:p>
            <a:pPr lvl="0"/>
            <a:r>
              <a:rPr lang="sv-SE" dirty="0"/>
              <a:t>Skriv text här eller klicka på ikoner för att lägga till innehåll</a:t>
            </a:r>
          </a:p>
          <a:p>
            <a:pPr lvl="1"/>
            <a:endParaRPr lang="sv-SE" dirty="0"/>
          </a:p>
        </p:txBody>
      </p:sp>
      <p:sp>
        <p:nvSpPr>
          <p:cNvPr id="2" name="Rubrik 1">
            <a:extLst>
              <a:ext uri="{FF2B5EF4-FFF2-40B4-BE49-F238E27FC236}">
                <a16:creationId xmlns:a16="http://schemas.microsoft.com/office/drawing/2014/main" id="{386754E6-803D-E2B7-1484-3BE9BC673641}"/>
              </a:ext>
            </a:extLst>
          </p:cNvPr>
          <p:cNvSpPr>
            <a:spLocks noGrp="1"/>
          </p:cNvSpPr>
          <p:nvPr>
            <p:ph type="title" hasCustomPrompt="1"/>
          </p:nvPr>
        </p:nvSpPr>
        <p:spPr>
          <a:xfrm>
            <a:off x="874713" y="873125"/>
            <a:ext cx="10515600" cy="553998"/>
          </a:xfrm>
        </p:spPr>
        <p:txBody>
          <a:bodyPr lIns="0" tIns="0" rIns="0" bIns="0" anchor="b" anchorCtr="0">
            <a:spAutoFit/>
          </a:bodyPr>
          <a:lstStyle>
            <a:lvl1pPr>
              <a:defRPr sz="4000">
                <a:solidFill>
                  <a:schemeClr val="tx1"/>
                </a:solidFill>
              </a:defRPr>
            </a:lvl1pPr>
          </a:lstStyle>
          <a:p>
            <a:r>
              <a:rPr lang="sv-SE" dirty="0"/>
              <a:t>Klicka här för att lägga till rubrik</a:t>
            </a:r>
          </a:p>
        </p:txBody>
      </p:sp>
      <p:pic>
        <p:nvPicPr>
          <p:cNvPr id="3" name="Bild 2">
            <a:extLst>
              <a:ext uri="{FF2B5EF4-FFF2-40B4-BE49-F238E27FC236}">
                <a16:creationId xmlns:a16="http://schemas.microsoft.com/office/drawing/2014/main" id="{D772C41B-122A-BDF8-383E-3F30EF85458E}"/>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776575" y="5481000"/>
            <a:ext cx="936000" cy="936000"/>
          </a:xfrm>
          <a:prstGeom prst="rect">
            <a:avLst/>
          </a:prstGeom>
        </p:spPr>
      </p:pic>
    </p:spTree>
    <p:extLst>
      <p:ext uri="{BB962C8B-B14F-4D97-AF65-F5344CB8AC3E}">
        <p14:creationId xmlns:p14="http://schemas.microsoft.com/office/powerpoint/2010/main" val="3625749604"/>
      </p:ext>
    </p:extLst>
  </p:cSld>
  <p:clrMapOvr>
    <a:masterClrMapping/>
  </p:clrMapOvr>
  <p:extLst>
    <p:ext uri="{DCECCB84-F9BA-43D5-87BE-67443E8EF086}">
      <p15:sldGuideLst xmlns:p15="http://schemas.microsoft.com/office/powerpoint/2012/main"/>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08_Text + innehåll (utan logga)">
    <p:spTree>
      <p:nvGrpSpPr>
        <p:cNvPr id="1" name=""/>
        <p:cNvGrpSpPr/>
        <p:nvPr/>
      </p:nvGrpSpPr>
      <p:grpSpPr>
        <a:xfrm>
          <a:off x="0" y="0"/>
          <a:ext cx="0" cy="0"/>
          <a:chOff x="0" y="0"/>
          <a:chExt cx="0" cy="0"/>
        </a:xfrm>
      </p:grpSpPr>
      <p:sp>
        <p:nvSpPr>
          <p:cNvPr id="4" name="Platshållare för innehåll 3">
            <a:extLst>
              <a:ext uri="{FF2B5EF4-FFF2-40B4-BE49-F238E27FC236}">
                <a16:creationId xmlns:a16="http://schemas.microsoft.com/office/drawing/2014/main" id="{9F3A04A9-3134-D1B6-C8D9-A08B9CCAF906}"/>
              </a:ext>
            </a:extLst>
          </p:cNvPr>
          <p:cNvSpPr>
            <a:spLocks noGrp="1"/>
          </p:cNvSpPr>
          <p:nvPr>
            <p:ph sz="quarter" idx="10" hasCustomPrompt="1"/>
          </p:nvPr>
        </p:nvSpPr>
        <p:spPr>
          <a:xfrm>
            <a:off x="6096000" y="0"/>
            <a:ext cx="6096000" cy="6858000"/>
          </a:xfrm>
        </p:spPr>
        <p:txBody>
          <a:bodyPr lIns="0" tIns="864000" rIns="0">
            <a:normAutofit/>
          </a:bodyPr>
          <a:lstStyle>
            <a:lvl1pPr marL="0" indent="0" algn="ctr">
              <a:buNone/>
              <a:defRPr sz="3200">
                <a:latin typeface="+mj-lt"/>
              </a:defRPr>
            </a:lvl1pPr>
          </a:lstStyle>
          <a:p>
            <a:r>
              <a:rPr lang="sv-SE" dirty="0"/>
              <a:t>Klicka på ikonen för att </a:t>
            </a:r>
            <a:br>
              <a:rPr lang="sv-SE" dirty="0"/>
            </a:br>
            <a:r>
              <a:rPr lang="sv-SE" dirty="0"/>
              <a:t>lägga till innehåll</a:t>
            </a:r>
          </a:p>
        </p:txBody>
      </p:sp>
      <p:sp>
        <p:nvSpPr>
          <p:cNvPr id="5" name="Platshållare för text 3">
            <a:extLst>
              <a:ext uri="{FF2B5EF4-FFF2-40B4-BE49-F238E27FC236}">
                <a16:creationId xmlns:a16="http://schemas.microsoft.com/office/drawing/2014/main" id="{FD69B06A-4B17-03D9-CA72-8B82309E6747}"/>
              </a:ext>
            </a:extLst>
          </p:cNvPr>
          <p:cNvSpPr>
            <a:spLocks noGrp="1"/>
          </p:cNvSpPr>
          <p:nvPr>
            <p:ph type="body" sz="half" idx="2" hasCustomPrompt="1"/>
          </p:nvPr>
        </p:nvSpPr>
        <p:spPr>
          <a:xfrm>
            <a:off x="874800" y="1980000"/>
            <a:ext cx="4419200" cy="567811"/>
          </a:xfrm>
        </p:spPr>
        <p:txBody>
          <a:bodyPr wrap="square" lIns="0" tIns="288000" rIns="0" bIns="0">
            <a:spAutoFit/>
          </a:bodyPr>
          <a:lstStyle>
            <a:lvl1pPr marL="0" indent="0">
              <a:spcBef>
                <a:spcPts val="0"/>
              </a:spcBef>
              <a:buNone/>
              <a:defRPr sz="1800" b="0" i="0">
                <a:solidFill>
                  <a:schemeClr val="tx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dirty="0"/>
              <a:t>Skriv text här</a:t>
            </a:r>
          </a:p>
        </p:txBody>
      </p:sp>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74713" y="873125"/>
            <a:ext cx="4419200" cy="1107996"/>
          </a:xfrm>
        </p:spPr>
        <p:txBody>
          <a:bodyPr wrap="square" lIns="0" tIns="0" rIns="0" bIns="0" anchor="t" anchorCtr="0">
            <a:spAutoFit/>
          </a:bodyPr>
          <a:lstStyle>
            <a:lvl1pPr algn="l">
              <a:defRPr sz="4000" baseline="0">
                <a:solidFill>
                  <a:schemeClr val="tx1"/>
                </a:solidFill>
                <a:latin typeface="+mj-lt"/>
              </a:defRPr>
            </a:lvl1pPr>
          </a:lstStyle>
          <a:p>
            <a:r>
              <a:rPr lang="sv-SE" dirty="0"/>
              <a:t>Klicka här för att lägga till rubrik</a:t>
            </a:r>
          </a:p>
        </p:txBody>
      </p:sp>
    </p:spTree>
    <p:extLst>
      <p:ext uri="{BB962C8B-B14F-4D97-AF65-F5344CB8AC3E}">
        <p14:creationId xmlns:p14="http://schemas.microsoft.com/office/powerpoint/2010/main" val="1210019927"/>
      </p:ext>
    </p:extLst>
  </p:cSld>
  <p:clrMapOvr>
    <a:masterClrMapping/>
  </p:clrMapOvr>
  <p:extLst>
    <p:ext uri="{DCECCB84-F9BA-43D5-87BE-67443E8EF086}">
      <p15:sldGuideLst xmlns:p15="http://schemas.microsoft.com/office/powerpoint/2012/main"/>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09_Text + innehåll (utan logga)">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B35A1799-D67C-D435-3AC2-EACAA8720E22}"/>
              </a:ext>
            </a:extLst>
          </p:cNvPr>
          <p:cNvSpPr/>
          <p:nvPr userDrawn="1"/>
        </p:nvSpPr>
        <p:spPr>
          <a:xfrm>
            <a:off x="-319" y="0"/>
            <a:ext cx="60960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4" name="Platshållare för innehåll 3">
            <a:extLst>
              <a:ext uri="{FF2B5EF4-FFF2-40B4-BE49-F238E27FC236}">
                <a16:creationId xmlns:a16="http://schemas.microsoft.com/office/drawing/2014/main" id="{8A2B3514-237F-0697-A155-DCEC4876CDCE}"/>
              </a:ext>
            </a:extLst>
          </p:cNvPr>
          <p:cNvSpPr>
            <a:spLocks noGrp="1"/>
          </p:cNvSpPr>
          <p:nvPr>
            <p:ph sz="quarter" idx="10" hasCustomPrompt="1"/>
          </p:nvPr>
        </p:nvSpPr>
        <p:spPr>
          <a:xfrm>
            <a:off x="6096000" y="0"/>
            <a:ext cx="6096000" cy="6858000"/>
          </a:xfrm>
        </p:spPr>
        <p:txBody>
          <a:bodyPr lIns="0" tIns="864000" rIns="0">
            <a:normAutofit/>
          </a:bodyPr>
          <a:lstStyle>
            <a:lvl1pPr marL="0" indent="0" algn="ctr">
              <a:buNone/>
              <a:defRPr sz="3200">
                <a:latin typeface="+mj-lt"/>
              </a:defRPr>
            </a:lvl1pPr>
          </a:lstStyle>
          <a:p>
            <a:r>
              <a:rPr lang="sv-SE" dirty="0"/>
              <a:t>Klicka på ikonen för att </a:t>
            </a:r>
            <a:br>
              <a:rPr lang="sv-SE" dirty="0"/>
            </a:br>
            <a:r>
              <a:rPr lang="sv-SE" dirty="0"/>
              <a:t>lägga till innehåll</a:t>
            </a:r>
          </a:p>
        </p:txBody>
      </p:sp>
      <p:sp>
        <p:nvSpPr>
          <p:cNvPr id="7" name="Platshållare för text 3">
            <a:extLst>
              <a:ext uri="{FF2B5EF4-FFF2-40B4-BE49-F238E27FC236}">
                <a16:creationId xmlns:a16="http://schemas.microsoft.com/office/drawing/2014/main" id="{FC4945DA-52FD-AEDD-5369-032D67D1ECA0}"/>
              </a:ext>
            </a:extLst>
          </p:cNvPr>
          <p:cNvSpPr>
            <a:spLocks noGrp="1"/>
          </p:cNvSpPr>
          <p:nvPr>
            <p:ph type="body" sz="half" idx="2" hasCustomPrompt="1"/>
          </p:nvPr>
        </p:nvSpPr>
        <p:spPr>
          <a:xfrm>
            <a:off x="874800" y="1980000"/>
            <a:ext cx="4419200" cy="567811"/>
          </a:xfrm>
        </p:spPr>
        <p:txBody>
          <a:bodyPr wrap="square" lIns="0" tIns="288000" rIns="0" bIns="0">
            <a:spAutoFit/>
          </a:bodyPr>
          <a:lstStyle>
            <a:lvl1pPr marL="0" indent="0">
              <a:spcBef>
                <a:spcPts val="0"/>
              </a:spcBef>
              <a:buNone/>
              <a:defRPr sz="1800" b="0" i="0">
                <a:solidFill>
                  <a:schemeClr val="bg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dirty="0"/>
              <a:t>Skriv text här</a:t>
            </a:r>
          </a:p>
        </p:txBody>
      </p:sp>
      <p:sp>
        <p:nvSpPr>
          <p:cNvPr id="6" name="Rubrik 1">
            <a:extLst>
              <a:ext uri="{FF2B5EF4-FFF2-40B4-BE49-F238E27FC236}">
                <a16:creationId xmlns:a16="http://schemas.microsoft.com/office/drawing/2014/main" id="{5CDECC02-16EE-9F1F-E5A4-5A12EF3DE244}"/>
              </a:ext>
            </a:extLst>
          </p:cNvPr>
          <p:cNvSpPr>
            <a:spLocks noGrp="1"/>
          </p:cNvSpPr>
          <p:nvPr>
            <p:ph type="ctrTitle" hasCustomPrompt="1"/>
          </p:nvPr>
        </p:nvSpPr>
        <p:spPr>
          <a:xfrm>
            <a:off x="874713" y="873125"/>
            <a:ext cx="4419200" cy="1107996"/>
          </a:xfrm>
        </p:spPr>
        <p:txBody>
          <a:bodyPr wrap="square" lIns="0" tIns="0" rIns="0" bIns="0" anchor="t" anchorCtr="0">
            <a:spAutoFit/>
          </a:bodyPr>
          <a:lstStyle>
            <a:lvl1pPr algn="l">
              <a:defRPr sz="4000" baseline="0">
                <a:solidFill>
                  <a:schemeClr val="bg1"/>
                </a:solidFill>
                <a:latin typeface="+mj-lt"/>
              </a:defRPr>
            </a:lvl1pPr>
          </a:lstStyle>
          <a:p>
            <a:r>
              <a:rPr lang="sv-SE" dirty="0"/>
              <a:t>Klicka här för att lägga till rubrik</a:t>
            </a:r>
          </a:p>
        </p:txBody>
      </p:sp>
    </p:spTree>
    <p:extLst>
      <p:ext uri="{BB962C8B-B14F-4D97-AF65-F5344CB8AC3E}">
        <p14:creationId xmlns:p14="http://schemas.microsoft.com/office/powerpoint/2010/main" val="296115112"/>
      </p:ext>
    </p:extLst>
  </p:cSld>
  <p:clrMapOvr>
    <a:masterClrMapping/>
  </p:clrMapOvr>
  <p:extLst>
    <p:ext uri="{DCECCB84-F9BA-43D5-87BE-67443E8EF086}">
      <p15:sldGuideLst xmlns:p15="http://schemas.microsoft.com/office/powerpoint/2012/main"/>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10_Text + bild med logga">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2741CD61-46B5-4EC0-6372-56E0193FDFFA}"/>
              </a:ext>
            </a:extLst>
          </p:cNvPr>
          <p:cNvSpPr/>
          <p:nvPr userDrawn="1"/>
        </p:nvSpPr>
        <p:spPr>
          <a:xfrm>
            <a:off x="10768800" y="5472000"/>
            <a:ext cx="954000" cy="954000"/>
          </a:xfrm>
          <a:prstGeom prst="rect">
            <a:avLst/>
          </a:prstGeom>
          <a:solidFill>
            <a:srgbClr val="00C3B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dirty="0"/>
          </a:p>
        </p:txBody>
      </p:sp>
      <p:sp>
        <p:nvSpPr>
          <p:cNvPr id="8" name="Rektangel 7">
            <a:extLst>
              <a:ext uri="{FF2B5EF4-FFF2-40B4-BE49-F238E27FC236}">
                <a16:creationId xmlns:a16="http://schemas.microsoft.com/office/drawing/2014/main" id="{470A3FFE-1230-2190-C9A3-47CA7650CE5A}"/>
              </a:ext>
            </a:extLst>
          </p:cNvPr>
          <p:cNvSpPr/>
          <p:nvPr userDrawn="1"/>
        </p:nvSpPr>
        <p:spPr>
          <a:xfrm>
            <a:off x="0" y="5946000"/>
            <a:ext cx="12192000" cy="91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16" name="Platshållare för text 3">
            <a:extLst>
              <a:ext uri="{FF2B5EF4-FFF2-40B4-BE49-F238E27FC236}">
                <a16:creationId xmlns:a16="http://schemas.microsoft.com/office/drawing/2014/main" id="{2ABEF250-1171-616D-83AF-6E405C27A4D6}"/>
              </a:ext>
            </a:extLst>
          </p:cNvPr>
          <p:cNvSpPr>
            <a:spLocks noGrp="1"/>
          </p:cNvSpPr>
          <p:nvPr>
            <p:ph type="body" sz="half" idx="2" hasCustomPrompt="1"/>
          </p:nvPr>
        </p:nvSpPr>
        <p:spPr>
          <a:xfrm>
            <a:off x="874800" y="1980000"/>
            <a:ext cx="4419200" cy="567811"/>
          </a:xfrm>
        </p:spPr>
        <p:txBody>
          <a:bodyPr wrap="square" lIns="0" tIns="288000" rIns="0" bIns="0">
            <a:spAutoFit/>
          </a:bodyPr>
          <a:lstStyle>
            <a:lvl1pPr marL="0" indent="0">
              <a:spcBef>
                <a:spcPts val="0"/>
              </a:spcBef>
              <a:buNone/>
              <a:defRPr sz="1800" b="0" i="0">
                <a:solidFill>
                  <a:schemeClr val="tx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dirty="0"/>
              <a:t>Skriv text här</a:t>
            </a:r>
          </a:p>
        </p:txBody>
      </p:sp>
      <p:sp>
        <p:nvSpPr>
          <p:cNvPr id="15" name="Rubrik 1">
            <a:extLst>
              <a:ext uri="{FF2B5EF4-FFF2-40B4-BE49-F238E27FC236}">
                <a16:creationId xmlns:a16="http://schemas.microsoft.com/office/drawing/2014/main" id="{2AEEFA42-1033-709D-1730-0E4CF38D3126}"/>
              </a:ext>
            </a:extLst>
          </p:cNvPr>
          <p:cNvSpPr>
            <a:spLocks noGrp="1"/>
          </p:cNvSpPr>
          <p:nvPr>
            <p:ph type="ctrTitle" hasCustomPrompt="1"/>
          </p:nvPr>
        </p:nvSpPr>
        <p:spPr>
          <a:xfrm>
            <a:off x="874713" y="873125"/>
            <a:ext cx="4419200" cy="1107996"/>
          </a:xfrm>
        </p:spPr>
        <p:txBody>
          <a:bodyPr wrap="square" lIns="0" tIns="0" rIns="0" bIns="0" anchor="t" anchorCtr="0">
            <a:spAutoFit/>
          </a:bodyPr>
          <a:lstStyle>
            <a:lvl1pPr algn="l">
              <a:defRPr sz="4000" baseline="0">
                <a:solidFill>
                  <a:schemeClr val="tx1"/>
                </a:solidFill>
                <a:latin typeface="+mj-lt"/>
              </a:defRPr>
            </a:lvl1pPr>
          </a:lstStyle>
          <a:p>
            <a:r>
              <a:rPr lang="sv-SE" dirty="0"/>
              <a:t>Klicka här för att lägga till rubrik</a:t>
            </a:r>
          </a:p>
        </p:txBody>
      </p:sp>
      <p:pic>
        <p:nvPicPr>
          <p:cNvPr id="9" name="Bild 8">
            <a:extLst>
              <a:ext uri="{FF2B5EF4-FFF2-40B4-BE49-F238E27FC236}">
                <a16:creationId xmlns:a16="http://schemas.microsoft.com/office/drawing/2014/main" id="{0970BD7F-8BB4-23C6-C385-2B7522D5AE26}"/>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776575" y="5481000"/>
            <a:ext cx="936000" cy="936000"/>
          </a:xfrm>
          <a:prstGeom prst="rect">
            <a:avLst/>
          </a:prstGeom>
        </p:spPr>
      </p:pic>
      <p:sp>
        <p:nvSpPr>
          <p:cNvPr id="18" name="Platshållare för bild 17">
            <a:extLst>
              <a:ext uri="{FF2B5EF4-FFF2-40B4-BE49-F238E27FC236}">
                <a16:creationId xmlns:a16="http://schemas.microsoft.com/office/drawing/2014/main" id="{D78CE88E-40D7-7521-2326-F3B07D4912CD}"/>
              </a:ext>
            </a:extLst>
          </p:cNvPr>
          <p:cNvSpPr>
            <a:spLocks noGrp="1"/>
          </p:cNvSpPr>
          <p:nvPr>
            <p:ph type="pic" sz="quarter" idx="10" hasCustomPrompt="1"/>
          </p:nvPr>
        </p:nvSpPr>
        <p:spPr>
          <a:xfrm>
            <a:off x="6096000" y="0"/>
            <a:ext cx="6096000" cy="5946775"/>
          </a:xfrm>
          <a:custGeom>
            <a:avLst/>
            <a:gdLst>
              <a:gd name="connsiteX0" fmla="*/ 0 w 6096000"/>
              <a:gd name="connsiteY0" fmla="*/ 0 h 5946775"/>
              <a:gd name="connsiteX1" fmla="*/ 6096000 w 6096000"/>
              <a:gd name="connsiteY1" fmla="*/ 0 h 5946775"/>
              <a:gd name="connsiteX2" fmla="*/ 6096000 w 6096000"/>
              <a:gd name="connsiteY2" fmla="*/ 5946775 h 5946775"/>
              <a:gd name="connsiteX3" fmla="*/ 5616000 w 6096000"/>
              <a:gd name="connsiteY3" fmla="*/ 5946775 h 5946775"/>
              <a:gd name="connsiteX4" fmla="*/ 5616000 w 6096000"/>
              <a:gd name="connsiteY4" fmla="*/ 5481000 h 5946775"/>
              <a:gd name="connsiteX5" fmla="*/ 4680000 w 6096000"/>
              <a:gd name="connsiteY5" fmla="*/ 5481000 h 5946775"/>
              <a:gd name="connsiteX6" fmla="*/ 4680000 w 6096000"/>
              <a:gd name="connsiteY6" fmla="*/ 5946775 h 5946775"/>
              <a:gd name="connsiteX7" fmla="*/ 0 w 6096000"/>
              <a:gd name="connsiteY7" fmla="*/ 5946775 h 5946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6000" h="5946775">
                <a:moveTo>
                  <a:pt x="0" y="0"/>
                </a:moveTo>
                <a:lnTo>
                  <a:pt x="6096000" y="0"/>
                </a:lnTo>
                <a:lnTo>
                  <a:pt x="6096000" y="5946775"/>
                </a:lnTo>
                <a:lnTo>
                  <a:pt x="5616000" y="5946775"/>
                </a:lnTo>
                <a:lnTo>
                  <a:pt x="5616000" y="5481000"/>
                </a:lnTo>
                <a:lnTo>
                  <a:pt x="4680000" y="5481000"/>
                </a:lnTo>
                <a:lnTo>
                  <a:pt x="4680000" y="5946775"/>
                </a:lnTo>
                <a:lnTo>
                  <a:pt x="0" y="5946775"/>
                </a:lnTo>
                <a:close/>
              </a:path>
            </a:pathLst>
          </a:custGeom>
        </p:spPr>
        <p:txBody>
          <a:bodyPr wrap="square" tIns="864000">
            <a:noAutofit/>
          </a:bodyPr>
          <a:lstStyle>
            <a:lvl1pPr marL="0" indent="0" algn="ctr">
              <a:buNone/>
              <a:defRPr sz="3200">
                <a:solidFill>
                  <a:schemeClr val="tx1"/>
                </a:solidFill>
                <a:latin typeface="+mj-lt"/>
              </a:defRPr>
            </a:lvl1pPr>
          </a:lstStyle>
          <a:p>
            <a:pPr marL="0" marR="0" lvl="0" indent="0" algn="ctr" defTabSz="1219170" rtl="0" eaLnBrk="1" fontAlgn="auto" latinLnBrk="0" hangingPunct="1">
              <a:lnSpc>
                <a:spcPct val="100000"/>
              </a:lnSpc>
              <a:spcBef>
                <a:spcPts val="1333"/>
              </a:spcBef>
              <a:spcAft>
                <a:spcPts val="1200"/>
              </a:spcAft>
              <a:buClrTx/>
              <a:buSzTx/>
              <a:buFont typeface="Arial" panose="020B0604020202020204" pitchFamily="34" charset="0"/>
              <a:buNone/>
              <a:tabLst/>
              <a:defRPr/>
            </a:pPr>
            <a:r>
              <a:rPr lang="sv-SE" dirty="0"/>
              <a:t>Klicka på ikonen för att </a:t>
            </a:r>
            <a:br>
              <a:rPr lang="sv-SE" dirty="0"/>
            </a:br>
            <a:r>
              <a:rPr lang="sv-SE" dirty="0"/>
              <a:t>lägga till en bild</a:t>
            </a:r>
          </a:p>
        </p:txBody>
      </p:sp>
    </p:spTree>
    <p:extLst>
      <p:ext uri="{BB962C8B-B14F-4D97-AF65-F5344CB8AC3E}">
        <p14:creationId xmlns:p14="http://schemas.microsoft.com/office/powerpoint/2010/main" val="2448309671"/>
      </p:ext>
    </p:extLst>
  </p:cSld>
  <p:clrMapOvr>
    <a:masterClrMapping/>
  </p:clrMapOvr>
  <p:extLst>
    <p:ext uri="{DCECCB84-F9BA-43D5-87BE-67443E8EF086}">
      <p15:sldGuideLst xmlns:p15="http://schemas.microsoft.com/office/powerpoint/2012/main"/>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11_Rubrik + innehåll">
    <p:spTree>
      <p:nvGrpSpPr>
        <p:cNvPr id="1" name=""/>
        <p:cNvGrpSpPr/>
        <p:nvPr/>
      </p:nvGrpSpPr>
      <p:grpSpPr>
        <a:xfrm>
          <a:off x="0" y="0"/>
          <a:ext cx="0" cy="0"/>
          <a:chOff x="0" y="0"/>
          <a:chExt cx="0" cy="0"/>
        </a:xfrm>
      </p:grpSpPr>
      <p:sp>
        <p:nvSpPr>
          <p:cNvPr id="7" name="Platshållare för innehåll 6">
            <a:extLst>
              <a:ext uri="{FF2B5EF4-FFF2-40B4-BE49-F238E27FC236}">
                <a16:creationId xmlns:a16="http://schemas.microsoft.com/office/drawing/2014/main" id="{98949108-4BB7-A66F-EBCB-9ED9E5E1975D}"/>
              </a:ext>
            </a:extLst>
          </p:cNvPr>
          <p:cNvSpPr>
            <a:spLocks noGrp="1"/>
          </p:cNvSpPr>
          <p:nvPr>
            <p:ph sz="quarter" idx="10" hasCustomPrompt="1"/>
          </p:nvPr>
        </p:nvSpPr>
        <p:spPr>
          <a:xfrm>
            <a:off x="874711" y="1440000"/>
            <a:ext cx="9576882" cy="4973635"/>
          </a:xfrm>
        </p:spPr>
        <p:txBody>
          <a:bodyPr lIns="0" tIns="288000" bIns="0">
            <a:normAutofit/>
          </a:bodyPr>
          <a:lstStyle>
            <a:lvl1pPr marL="0" indent="0">
              <a:buNone/>
              <a:defRPr sz="1800">
                <a:latin typeface="+mn-lt"/>
              </a:defRPr>
            </a:lvl1pPr>
            <a:lvl2pPr>
              <a:defRPr>
                <a:latin typeface="+mn-lt"/>
              </a:defRPr>
            </a:lvl2pPr>
            <a:lvl3pPr>
              <a:defRPr>
                <a:latin typeface="+mn-lt"/>
              </a:defRPr>
            </a:lvl3pPr>
            <a:lvl4pPr>
              <a:defRPr>
                <a:latin typeface="+mn-lt"/>
              </a:defRPr>
            </a:lvl4pPr>
            <a:lvl5pPr>
              <a:defRPr>
                <a:latin typeface="+mn-lt"/>
              </a:defRPr>
            </a:lvl5pPr>
          </a:lstStyle>
          <a:p>
            <a:pPr lvl="0"/>
            <a:r>
              <a:rPr lang="sv-SE" dirty="0"/>
              <a:t>Skriv text här eller klicka på ikoner för att lägga till innehåll</a:t>
            </a:r>
          </a:p>
        </p:txBody>
      </p:sp>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74713" y="873125"/>
            <a:ext cx="9576883" cy="553998"/>
          </a:xfrm>
        </p:spPr>
        <p:txBody>
          <a:bodyPr wrap="square" lIns="0" tIns="0" rIns="0" bIns="0" anchor="b">
            <a:spAutoFit/>
          </a:bodyPr>
          <a:lstStyle>
            <a:lvl1pPr algn="l">
              <a:defRPr sz="4000">
                <a:solidFill>
                  <a:schemeClr val="tx1"/>
                </a:solidFill>
                <a:latin typeface="+mj-lt"/>
              </a:defRPr>
            </a:lvl1pPr>
          </a:lstStyle>
          <a:p>
            <a:r>
              <a:rPr lang="sv-SE" dirty="0"/>
              <a:t>Klicka här för att lägga till rubrik</a:t>
            </a:r>
          </a:p>
        </p:txBody>
      </p:sp>
      <p:sp>
        <p:nvSpPr>
          <p:cNvPr id="5" name="Rektangel 4">
            <a:extLst>
              <a:ext uri="{FF2B5EF4-FFF2-40B4-BE49-F238E27FC236}">
                <a16:creationId xmlns:a16="http://schemas.microsoft.com/office/drawing/2014/main" id="{612B5043-5C2F-E456-16C0-E5E1C4677FAB}"/>
              </a:ext>
            </a:extLst>
          </p:cNvPr>
          <p:cNvSpPr/>
          <p:nvPr userDrawn="1"/>
        </p:nvSpPr>
        <p:spPr>
          <a:xfrm>
            <a:off x="11244574" y="0"/>
            <a:ext cx="947426"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pic>
        <p:nvPicPr>
          <p:cNvPr id="6" name="Bild 5">
            <a:extLst>
              <a:ext uri="{FF2B5EF4-FFF2-40B4-BE49-F238E27FC236}">
                <a16:creationId xmlns:a16="http://schemas.microsoft.com/office/drawing/2014/main" id="{0F4145CD-EE71-3771-18F3-33DB1F526FD3}"/>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776575" y="5481000"/>
            <a:ext cx="936000" cy="936000"/>
          </a:xfrm>
          <a:prstGeom prst="rect">
            <a:avLst/>
          </a:prstGeom>
        </p:spPr>
      </p:pic>
    </p:spTree>
    <p:extLst>
      <p:ext uri="{BB962C8B-B14F-4D97-AF65-F5344CB8AC3E}">
        <p14:creationId xmlns:p14="http://schemas.microsoft.com/office/powerpoint/2010/main" val="182944427"/>
      </p:ext>
    </p:extLst>
  </p:cSld>
  <p:clrMapOvr>
    <a:masterClrMapping/>
  </p:clrMapOvr>
  <p:extLst>
    <p:ext uri="{DCECCB84-F9BA-43D5-87BE-67443E8EF086}">
      <p15:sldGuideLst xmlns:p15="http://schemas.microsoft.com/office/powerpoint/2012/main"/>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2_Helsidasbild">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807BC12F-692E-C6EC-7ED9-B6552DA150D5}"/>
              </a:ext>
            </a:extLst>
          </p:cNvPr>
          <p:cNvSpPr/>
          <p:nvPr userDrawn="1"/>
        </p:nvSpPr>
        <p:spPr>
          <a:xfrm>
            <a:off x="10768800" y="5472000"/>
            <a:ext cx="954000" cy="954000"/>
          </a:xfrm>
          <a:prstGeom prst="rect">
            <a:avLst/>
          </a:prstGeom>
          <a:solidFill>
            <a:srgbClr val="00C3B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dirty="0"/>
          </a:p>
        </p:txBody>
      </p:sp>
      <p:sp>
        <p:nvSpPr>
          <p:cNvPr id="6" name="Rektangel 5">
            <a:extLst>
              <a:ext uri="{FF2B5EF4-FFF2-40B4-BE49-F238E27FC236}">
                <a16:creationId xmlns:a16="http://schemas.microsoft.com/office/drawing/2014/main" id="{C0EF34B2-94BE-ECE2-1361-7EE2F9468F0F}"/>
              </a:ext>
            </a:extLst>
          </p:cNvPr>
          <p:cNvSpPr/>
          <p:nvPr userDrawn="1"/>
        </p:nvSpPr>
        <p:spPr>
          <a:xfrm>
            <a:off x="0" y="5946000"/>
            <a:ext cx="12192000" cy="91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pic>
        <p:nvPicPr>
          <p:cNvPr id="7" name="Bild 6">
            <a:extLst>
              <a:ext uri="{FF2B5EF4-FFF2-40B4-BE49-F238E27FC236}">
                <a16:creationId xmlns:a16="http://schemas.microsoft.com/office/drawing/2014/main" id="{9CC40C28-FA2A-9593-23C3-9870091481DE}"/>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776575" y="5481000"/>
            <a:ext cx="936000" cy="936000"/>
          </a:xfrm>
          <a:prstGeom prst="rect">
            <a:avLst/>
          </a:prstGeom>
        </p:spPr>
      </p:pic>
      <p:sp>
        <p:nvSpPr>
          <p:cNvPr id="12" name="Platshållare för bild 11">
            <a:extLst>
              <a:ext uri="{FF2B5EF4-FFF2-40B4-BE49-F238E27FC236}">
                <a16:creationId xmlns:a16="http://schemas.microsoft.com/office/drawing/2014/main" id="{000023CF-BC91-D0F3-490A-FDBA06CE388B}"/>
              </a:ext>
            </a:extLst>
          </p:cNvPr>
          <p:cNvSpPr>
            <a:spLocks noGrp="1"/>
          </p:cNvSpPr>
          <p:nvPr>
            <p:ph type="pic" sz="quarter" idx="10"/>
          </p:nvPr>
        </p:nvSpPr>
        <p:spPr>
          <a:xfrm>
            <a:off x="0" y="0"/>
            <a:ext cx="12192000" cy="5946775"/>
          </a:xfrm>
          <a:custGeom>
            <a:avLst/>
            <a:gdLst>
              <a:gd name="connsiteX0" fmla="*/ 0 w 12192000"/>
              <a:gd name="connsiteY0" fmla="*/ 0 h 5946775"/>
              <a:gd name="connsiteX1" fmla="*/ 12192000 w 12192000"/>
              <a:gd name="connsiteY1" fmla="*/ 0 h 5946775"/>
              <a:gd name="connsiteX2" fmla="*/ 12192000 w 12192000"/>
              <a:gd name="connsiteY2" fmla="*/ 5946775 h 5946775"/>
              <a:gd name="connsiteX3" fmla="*/ 11712000 w 12192000"/>
              <a:gd name="connsiteY3" fmla="*/ 5946775 h 5946775"/>
              <a:gd name="connsiteX4" fmla="*/ 11712000 w 12192000"/>
              <a:gd name="connsiteY4" fmla="*/ 5481000 h 5946775"/>
              <a:gd name="connsiteX5" fmla="*/ 10776000 w 12192000"/>
              <a:gd name="connsiteY5" fmla="*/ 5481000 h 5946775"/>
              <a:gd name="connsiteX6" fmla="*/ 10776000 w 12192000"/>
              <a:gd name="connsiteY6" fmla="*/ 5946775 h 5946775"/>
              <a:gd name="connsiteX7" fmla="*/ 0 w 12192000"/>
              <a:gd name="connsiteY7" fmla="*/ 5946775 h 5946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5946775">
                <a:moveTo>
                  <a:pt x="0" y="0"/>
                </a:moveTo>
                <a:lnTo>
                  <a:pt x="12192000" y="0"/>
                </a:lnTo>
                <a:lnTo>
                  <a:pt x="12192000" y="5946775"/>
                </a:lnTo>
                <a:lnTo>
                  <a:pt x="11712000" y="5946775"/>
                </a:lnTo>
                <a:lnTo>
                  <a:pt x="11712000" y="5481000"/>
                </a:lnTo>
                <a:lnTo>
                  <a:pt x="10776000" y="5481000"/>
                </a:lnTo>
                <a:lnTo>
                  <a:pt x="10776000" y="5946775"/>
                </a:lnTo>
                <a:lnTo>
                  <a:pt x="0" y="5946775"/>
                </a:lnTo>
                <a:close/>
              </a:path>
            </a:pathLst>
          </a:custGeom>
        </p:spPr>
        <p:txBody>
          <a:bodyPr wrap="square" tIns="864000">
            <a:noAutofit/>
          </a:bodyPr>
          <a:lstStyle>
            <a:lvl1pPr marL="0" indent="0" algn="ctr">
              <a:buNone/>
              <a:defRPr sz="3200">
                <a:solidFill>
                  <a:schemeClr val="tx1"/>
                </a:solidFill>
                <a:latin typeface="+mj-lt"/>
              </a:defRPr>
            </a:lvl1pPr>
          </a:lstStyle>
          <a:p>
            <a:r>
              <a:rPr lang="sv-SE"/>
              <a:t>Klicka på ikonen för att lägga till en bild</a:t>
            </a:r>
            <a:endParaRPr lang="sv-SE" dirty="0"/>
          </a:p>
        </p:txBody>
      </p:sp>
    </p:spTree>
    <p:extLst>
      <p:ext uri="{BB962C8B-B14F-4D97-AF65-F5344CB8AC3E}">
        <p14:creationId xmlns:p14="http://schemas.microsoft.com/office/powerpoint/2010/main" val="398875357"/>
      </p:ext>
    </p:extLst>
  </p:cSld>
  <p:clrMapOvr>
    <a:masterClrMapping/>
  </p:clrMapOvr>
  <p:extLst>
    <p:ext uri="{DCECCB84-F9BA-43D5-87BE-67443E8EF086}">
      <p15:sldGuideLst xmlns:p15="http://schemas.microsoft.com/office/powerpoint/2012/main"/>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01_Första sida med bild">
    <p:spTree>
      <p:nvGrpSpPr>
        <p:cNvPr id="1" name=""/>
        <p:cNvGrpSpPr/>
        <p:nvPr/>
      </p:nvGrpSpPr>
      <p:grpSpPr>
        <a:xfrm>
          <a:off x="0" y="0"/>
          <a:ext cx="0" cy="0"/>
          <a:chOff x="0" y="0"/>
          <a:chExt cx="0" cy="0"/>
        </a:xfrm>
      </p:grpSpPr>
      <p:sp>
        <p:nvSpPr>
          <p:cNvPr id="16" name="Rektangel 15" hidden="1">
            <a:extLst>
              <a:ext uri="{FF2B5EF4-FFF2-40B4-BE49-F238E27FC236}">
                <a16:creationId xmlns:a16="http://schemas.microsoft.com/office/drawing/2014/main" id="{C3C55FCD-5238-723A-70D2-8BFB0C2F03BF}"/>
              </a:ext>
            </a:extLst>
          </p:cNvPr>
          <p:cNvSpPr/>
          <p:nvPr userDrawn="1"/>
        </p:nvSpPr>
        <p:spPr>
          <a:xfrm>
            <a:off x="0" y="0"/>
            <a:ext cx="12192000" cy="6858000"/>
          </a:xfrm>
          <a:prstGeom prst="rect">
            <a:avLst/>
          </a:prstGeom>
          <a:solidFill>
            <a:srgbClr val="FCB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dirty="0"/>
          </a:p>
        </p:txBody>
      </p:sp>
      <p:sp>
        <p:nvSpPr>
          <p:cNvPr id="6" name="Rektangel 5">
            <a:extLst>
              <a:ext uri="{FF2B5EF4-FFF2-40B4-BE49-F238E27FC236}">
                <a16:creationId xmlns:a16="http://schemas.microsoft.com/office/drawing/2014/main" id="{EABD02C8-03A3-8AFE-D8A0-966C11C8343F}"/>
              </a:ext>
            </a:extLst>
          </p:cNvPr>
          <p:cNvSpPr/>
          <p:nvPr userDrawn="1"/>
        </p:nvSpPr>
        <p:spPr>
          <a:xfrm>
            <a:off x="10768800" y="2952000"/>
            <a:ext cx="954000" cy="954000"/>
          </a:xfrm>
          <a:prstGeom prst="rect">
            <a:avLst/>
          </a:prstGeom>
          <a:solidFill>
            <a:srgbClr val="FCB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dirty="0"/>
          </a:p>
        </p:txBody>
      </p:sp>
      <p:sp>
        <p:nvSpPr>
          <p:cNvPr id="4" name="Rektangel 3">
            <a:extLst>
              <a:ext uri="{FF2B5EF4-FFF2-40B4-BE49-F238E27FC236}">
                <a16:creationId xmlns:a16="http://schemas.microsoft.com/office/drawing/2014/main" id="{D04917EE-8324-E067-11E0-3B8430733568}"/>
              </a:ext>
            </a:extLst>
          </p:cNvPr>
          <p:cNvSpPr/>
          <p:nvPr userDrawn="1"/>
        </p:nvSpPr>
        <p:spPr>
          <a:xfrm>
            <a:off x="0" y="3429000"/>
            <a:ext cx="12192000" cy="3429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dirty="0"/>
          </a:p>
        </p:txBody>
      </p:sp>
      <p:sp>
        <p:nvSpPr>
          <p:cNvPr id="5" name="Underrubrik 2">
            <a:extLst>
              <a:ext uri="{FF2B5EF4-FFF2-40B4-BE49-F238E27FC236}">
                <a16:creationId xmlns:a16="http://schemas.microsoft.com/office/drawing/2014/main" id="{254E7E10-B45A-355D-EBF0-E6A28FF142A5}"/>
              </a:ext>
            </a:extLst>
          </p:cNvPr>
          <p:cNvSpPr>
            <a:spLocks noGrp="1"/>
          </p:cNvSpPr>
          <p:nvPr>
            <p:ph type="subTitle" idx="1" hasCustomPrompt="1"/>
          </p:nvPr>
        </p:nvSpPr>
        <p:spPr>
          <a:xfrm>
            <a:off x="874713" y="6004787"/>
            <a:ext cx="9144000" cy="369332"/>
          </a:xfrm>
        </p:spPr>
        <p:txBody>
          <a:bodyPr lIns="0" tIns="0" rIns="0" bIns="0">
            <a:spAutoFit/>
          </a:bodyPr>
          <a:lstStyle>
            <a:lvl1pPr marL="0" indent="0" algn="l">
              <a:spcBef>
                <a:spcPts val="0"/>
              </a:spcBef>
              <a:buNone/>
              <a:defRPr sz="2400" b="0" i="0" baseline="0">
                <a:solidFill>
                  <a:schemeClr val="bg1"/>
                </a:solidFill>
                <a:latin typeface="+mn-lt"/>
                <a:ea typeface="Roboto Light" panose="02000000000000000000" pitchFamily="2" charset="0"/>
                <a:cs typeface="Roboto Light" panose="02000000000000000000" pitchFamily="2" charset="0"/>
              </a:defRPr>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sv-SE" dirty="0"/>
              <a:t>Skriv text här</a:t>
            </a:r>
          </a:p>
        </p:txBody>
      </p:sp>
      <p:sp>
        <p:nvSpPr>
          <p:cNvPr id="2" name="Rubrik 1">
            <a:extLst>
              <a:ext uri="{FF2B5EF4-FFF2-40B4-BE49-F238E27FC236}">
                <a16:creationId xmlns:a16="http://schemas.microsoft.com/office/drawing/2014/main" id="{855EFB33-DC24-F7E8-3018-41DB11FB6D4E}"/>
              </a:ext>
            </a:extLst>
          </p:cNvPr>
          <p:cNvSpPr>
            <a:spLocks noGrp="1"/>
          </p:cNvSpPr>
          <p:nvPr>
            <p:ph type="ctrTitle" hasCustomPrompt="1"/>
          </p:nvPr>
        </p:nvSpPr>
        <p:spPr>
          <a:xfrm>
            <a:off x="874713" y="3882902"/>
            <a:ext cx="9144000" cy="1495794"/>
          </a:xfrm>
        </p:spPr>
        <p:txBody>
          <a:bodyPr lIns="0" tIns="0" rIns="0" bIns="0" anchor="t" anchorCtr="0">
            <a:spAutoFit/>
          </a:bodyPr>
          <a:lstStyle>
            <a:lvl1pPr algn="l">
              <a:defRPr sz="5400" baseline="0">
                <a:solidFill>
                  <a:schemeClr val="bg1"/>
                </a:solidFill>
                <a:latin typeface="+mj-lt"/>
              </a:defRPr>
            </a:lvl1pPr>
          </a:lstStyle>
          <a:p>
            <a:r>
              <a:rPr lang="sv-SE" dirty="0"/>
              <a:t>Klicka här för att lägga till rubrik</a:t>
            </a:r>
          </a:p>
        </p:txBody>
      </p:sp>
      <p:pic>
        <p:nvPicPr>
          <p:cNvPr id="7" name="Bild 6">
            <a:extLst>
              <a:ext uri="{FF2B5EF4-FFF2-40B4-BE49-F238E27FC236}">
                <a16:creationId xmlns:a16="http://schemas.microsoft.com/office/drawing/2014/main" id="{F98C9DD3-0F66-4428-1964-E5C32693F4CC}"/>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28" r="28"/>
          <a:stretch/>
        </p:blipFill>
        <p:spPr>
          <a:xfrm>
            <a:off x="10776575" y="2961000"/>
            <a:ext cx="935480" cy="936000"/>
          </a:xfrm>
          <a:prstGeom prst="rect">
            <a:avLst/>
          </a:prstGeom>
        </p:spPr>
      </p:pic>
      <p:sp>
        <p:nvSpPr>
          <p:cNvPr id="15" name="Platshållare för bild 14">
            <a:extLst>
              <a:ext uri="{FF2B5EF4-FFF2-40B4-BE49-F238E27FC236}">
                <a16:creationId xmlns:a16="http://schemas.microsoft.com/office/drawing/2014/main" id="{B5BB2E39-80EE-C1EF-929A-D00FF0F58055}"/>
              </a:ext>
            </a:extLst>
          </p:cNvPr>
          <p:cNvSpPr>
            <a:spLocks noGrp="1"/>
          </p:cNvSpPr>
          <p:nvPr>
            <p:ph type="pic" sz="quarter" idx="10"/>
          </p:nvPr>
        </p:nvSpPr>
        <p:spPr>
          <a:xfrm>
            <a:off x="0" y="0"/>
            <a:ext cx="12192000" cy="3429000"/>
          </a:xfrm>
          <a:custGeom>
            <a:avLst/>
            <a:gdLst>
              <a:gd name="connsiteX0" fmla="*/ 0 w 12192000"/>
              <a:gd name="connsiteY0" fmla="*/ 0 h 3429000"/>
              <a:gd name="connsiteX1" fmla="*/ 12192000 w 12192000"/>
              <a:gd name="connsiteY1" fmla="*/ 0 h 3429000"/>
              <a:gd name="connsiteX2" fmla="*/ 12192000 w 12192000"/>
              <a:gd name="connsiteY2" fmla="*/ 3429000 h 3429000"/>
              <a:gd name="connsiteX3" fmla="*/ 11712000 w 12192000"/>
              <a:gd name="connsiteY3" fmla="*/ 3429000 h 3429000"/>
              <a:gd name="connsiteX4" fmla="*/ 11712000 w 12192000"/>
              <a:gd name="connsiteY4" fmla="*/ 2961000 h 3429000"/>
              <a:gd name="connsiteX5" fmla="*/ 10776000 w 12192000"/>
              <a:gd name="connsiteY5" fmla="*/ 2961000 h 3429000"/>
              <a:gd name="connsiteX6" fmla="*/ 10776000 w 12192000"/>
              <a:gd name="connsiteY6" fmla="*/ 3429000 h 3429000"/>
              <a:gd name="connsiteX7" fmla="*/ 0 w 12192000"/>
              <a:gd name="connsiteY7" fmla="*/ 3429000 h 3429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3429000">
                <a:moveTo>
                  <a:pt x="0" y="0"/>
                </a:moveTo>
                <a:lnTo>
                  <a:pt x="12192000" y="0"/>
                </a:lnTo>
                <a:lnTo>
                  <a:pt x="12192000" y="3429000"/>
                </a:lnTo>
                <a:lnTo>
                  <a:pt x="11712000" y="3429000"/>
                </a:lnTo>
                <a:lnTo>
                  <a:pt x="11712000" y="2961000"/>
                </a:lnTo>
                <a:lnTo>
                  <a:pt x="10776000" y="2961000"/>
                </a:lnTo>
                <a:lnTo>
                  <a:pt x="10776000" y="3429000"/>
                </a:lnTo>
                <a:lnTo>
                  <a:pt x="0" y="3429000"/>
                </a:lnTo>
                <a:close/>
              </a:path>
            </a:pathLst>
          </a:custGeom>
        </p:spPr>
        <p:txBody>
          <a:bodyPr wrap="square" tIns="503999" rIns="0">
            <a:noAutofit/>
          </a:bodyPr>
          <a:lstStyle>
            <a:lvl1pPr marL="0" indent="0">
              <a:buNone/>
              <a:defRPr sz="3200" baseline="0">
                <a:solidFill>
                  <a:schemeClr val="bg1"/>
                </a:solidFill>
                <a:latin typeface="+mj-lt"/>
              </a:defRPr>
            </a:lvl1pPr>
          </a:lstStyle>
          <a:p>
            <a:pPr marL="0" marR="0" lvl="0" indent="0" algn="ctr" defTabSz="1219170" rtl="0" eaLnBrk="1" fontAlgn="auto" latinLnBrk="0" hangingPunct="1">
              <a:lnSpc>
                <a:spcPct val="100000"/>
              </a:lnSpc>
              <a:spcBef>
                <a:spcPts val="1333"/>
              </a:spcBef>
              <a:spcAft>
                <a:spcPts val="1200"/>
              </a:spcAft>
              <a:buClrTx/>
              <a:buSzTx/>
              <a:buFont typeface="Arial" panose="020B0604020202020204" pitchFamily="34" charset="0"/>
              <a:buNone/>
              <a:tabLst/>
              <a:defRPr/>
            </a:pPr>
            <a:r>
              <a:rPr lang="sv-SE" dirty="0"/>
              <a:t>Klicka på ikonen för att lägga till en bild</a:t>
            </a:r>
          </a:p>
          <a:p>
            <a:pPr marL="0" marR="0" lvl="0" indent="0" algn="ctr" defTabSz="1219170" rtl="0" eaLnBrk="1" fontAlgn="auto" latinLnBrk="0" hangingPunct="1">
              <a:lnSpc>
                <a:spcPct val="100000"/>
              </a:lnSpc>
              <a:spcBef>
                <a:spcPts val="1333"/>
              </a:spcBef>
              <a:spcAft>
                <a:spcPts val="1200"/>
              </a:spcAft>
              <a:buClrTx/>
              <a:buSzTx/>
              <a:buFont typeface="Arial" panose="020B0604020202020204" pitchFamily="34" charset="0"/>
              <a:buNone/>
              <a:tabLst/>
              <a:defRPr/>
            </a:pPr>
            <a:endParaRPr lang="sv-SE" dirty="0"/>
          </a:p>
          <a:p>
            <a:pPr marL="0" marR="0" lvl="0" indent="0" algn="ctr" defTabSz="1219170" rtl="0" eaLnBrk="1" fontAlgn="auto" latinLnBrk="0" hangingPunct="1">
              <a:lnSpc>
                <a:spcPct val="100000"/>
              </a:lnSpc>
              <a:spcBef>
                <a:spcPts val="1333"/>
              </a:spcBef>
              <a:spcAft>
                <a:spcPts val="1200"/>
              </a:spcAft>
              <a:buClrTx/>
              <a:buSzTx/>
              <a:buFont typeface="Arial" panose="020B0604020202020204" pitchFamily="34" charset="0"/>
              <a:buNone/>
              <a:tabLst/>
              <a:defRPr/>
            </a:pPr>
            <a:endParaRPr lang="sv-SE" dirty="0"/>
          </a:p>
        </p:txBody>
      </p:sp>
    </p:spTree>
    <p:extLst>
      <p:ext uri="{BB962C8B-B14F-4D97-AF65-F5344CB8AC3E}">
        <p14:creationId xmlns:p14="http://schemas.microsoft.com/office/powerpoint/2010/main" val="3371377178"/>
      </p:ext>
    </p:extLst>
  </p:cSld>
  <p:clrMapOvr>
    <a:masterClrMapping/>
  </p:clrMapOvr>
  <p:extLst>
    <p:ext uri="{DCECCB84-F9BA-43D5-87BE-67443E8EF086}">
      <p15:sldGuideLst xmlns:p15="http://schemas.microsoft.com/office/powerpoint/2012/main">
        <p15:guide id="1" pos="7378" userDrawn="1">
          <p15:clr>
            <a:srgbClr val="FBAE40"/>
          </p15:clr>
        </p15:guide>
        <p15:guide id="2" orient="horz" pos="1865" userDrawn="1">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02_Första sida rubrik">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D04917EE-8324-E067-11E0-3B8430733568}"/>
              </a:ext>
            </a:extLst>
          </p:cNvPr>
          <p:cNvSpPr/>
          <p:nvPr/>
        </p:nvSpPr>
        <p:spPr>
          <a:xfrm>
            <a:off x="0" y="3429000"/>
            <a:ext cx="12192000" cy="3429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3" name="Underrubrik 2">
            <a:extLst>
              <a:ext uri="{FF2B5EF4-FFF2-40B4-BE49-F238E27FC236}">
                <a16:creationId xmlns:a16="http://schemas.microsoft.com/office/drawing/2014/main" id="{90930466-6BA6-F040-59C2-5E800257B68E}"/>
              </a:ext>
            </a:extLst>
          </p:cNvPr>
          <p:cNvSpPr>
            <a:spLocks noGrp="1"/>
          </p:cNvSpPr>
          <p:nvPr>
            <p:ph type="subTitle" idx="1" hasCustomPrompt="1"/>
          </p:nvPr>
        </p:nvSpPr>
        <p:spPr>
          <a:xfrm>
            <a:off x="874713" y="3885897"/>
            <a:ext cx="9144000" cy="1655233"/>
          </a:xfrm>
        </p:spPr>
        <p:txBody>
          <a:bodyPr lIns="0" tIns="0" rIns="0" bIns="0">
            <a:normAutofit/>
          </a:bodyPr>
          <a:lstStyle>
            <a:lvl1pPr marL="0" indent="0" algn="l">
              <a:spcBef>
                <a:spcPts val="0"/>
              </a:spcBef>
              <a:buNone/>
              <a:defRPr sz="2400" b="0" i="0" baseline="0">
                <a:solidFill>
                  <a:schemeClr val="bg1"/>
                </a:solidFill>
                <a:latin typeface="+mn-lt"/>
                <a:ea typeface="Roboto Light" panose="02000000000000000000" pitchFamily="2" charset="0"/>
                <a:cs typeface="Roboto Light" panose="02000000000000000000" pitchFamily="2" charset="0"/>
              </a:defRPr>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sv-SE" dirty="0"/>
              <a:t>Skriv text här</a:t>
            </a:r>
          </a:p>
        </p:txBody>
      </p:sp>
      <p:sp>
        <p:nvSpPr>
          <p:cNvPr id="2" name="Rubrik 1">
            <a:extLst>
              <a:ext uri="{FF2B5EF4-FFF2-40B4-BE49-F238E27FC236}">
                <a16:creationId xmlns:a16="http://schemas.microsoft.com/office/drawing/2014/main" id="{855EFB33-DC24-F7E8-3018-41DB11FB6D4E}"/>
              </a:ext>
            </a:extLst>
          </p:cNvPr>
          <p:cNvSpPr>
            <a:spLocks noGrp="1"/>
          </p:cNvSpPr>
          <p:nvPr>
            <p:ph type="ctrTitle" hasCustomPrompt="1"/>
          </p:nvPr>
        </p:nvSpPr>
        <p:spPr>
          <a:xfrm>
            <a:off x="874713" y="873124"/>
            <a:ext cx="9144000" cy="2101973"/>
          </a:xfrm>
          <a:noFill/>
        </p:spPr>
        <p:txBody>
          <a:bodyPr lIns="0" tIns="0" rIns="0" bIns="0" anchor="b">
            <a:noAutofit/>
          </a:bodyPr>
          <a:lstStyle>
            <a:lvl1pPr algn="l">
              <a:defRPr sz="5400">
                <a:solidFill>
                  <a:schemeClr val="tx1"/>
                </a:solidFill>
                <a:latin typeface="+mj-lt"/>
              </a:defRPr>
            </a:lvl1pPr>
          </a:lstStyle>
          <a:p>
            <a:r>
              <a:rPr lang="sv-SE" dirty="0"/>
              <a:t>Klicka här för att lägga till rubrik</a:t>
            </a:r>
          </a:p>
        </p:txBody>
      </p:sp>
      <p:pic>
        <p:nvPicPr>
          <p:cNvPr id="6" name="Bild 5">
            <a:extLst>
              <a:ext uri="{FF2B5EF4-FFF2-40B4-BE49-F238E27FC236}">
                <a16:creationId xmlns:a16="http://schemas.microsoft.com/office/drawing/2014/main" id="{F5FF287F-ADB9-13BD-DDB1-653658143643}"/>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28" r="28"/>
          <a:stretch/>
        </p:blipFill>
        <p:spPr>
          <a:xfrm>
            <a:off x="10776575" y="2961000"/>
            <a:ext cx="935480" cy="936000"/>
          </a:xfrm>
          <a:prstGeom prst="rect">
            <a:avLst/>
          </a:prstGeom>
        </p:spPr>
      </p:pic>
    </p:spTree>
    <p:extLst>
      <p:ext uri="{BB962C8B-B14F-4D97-AF65-F5344CB8AC3E}">
        <p14:creationId xmlns:p14="http://schemas.microsoft.com/office/powerpoint/2010/main" val="2566154549"/>
      </p:ext>
    </p:extLst>
  </p:cSld>
  <p:clrMapOvr>
    <a:masterClrMapping/>
  </p:clrMapOvr>
  <p:extLst>
    <p:ext uri="{DCECCB84-F9BA-43D5-87BE-67443E8EF086}">
      <p15:sldGuideLst xmlns:p15="http://schemas.microsoft.com/office/powerpoint/2012/main"/>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03_Rubrik + underrubrik">
    <p:spTree>
      <p:nvGrpSpPr>
        <p:cNvPr id="1" name=""/>
        <p:cNvGrpSpPr/>
        <p:nvPr/>
      </p:nvGrpSpPr>
      <p:grpSpPr>
        <a:xfrm>
          <a:off x="0" y="0"/>
          <a:ext cx="0" cy="0"/>
          <a:chOff x="0" y="0"/>
          <a:chExt cx="0" cy="0"/>
        </a:xfrm>
      </p:grpSpPr>
      <p:sp>
        <p:nvSpPr>
          <p:cNvPr id="3" name="Rektangel 2">
            <a:extLst>
              <a:ext uri="{FF2B5EF4-FFF2-40B4-BE49-F238E27FC236}">
                <a16:creationId xmlns:a16="http://schemas.microsoft.com/office/drawing/2014/main" id="{BA98754A-6281-725D-A24E-61A3946AD447}"/>
              </a:ext>
            </a:extLst>
          </p:cNvPr>
          <p:cNvSpPr/>
          <p:nvPr/>
        </p:nvSpPr>
        <p:spPr>
          <a:xfrm flipV="1">
            <a:off x="0" y="297"/>
            <a:ext cx="12192000" cy="1723516"/>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2" name="Rubrik 1">
            <a:extLst>
              <a:ext uri="{FF2B5EF4-FFF2-40B4-BE49-F238E27FC236}">
                <a16:creationId xmlns:a16="http://schemas.microsoft.com/office/drawing/2014/main" id="{855EFB33-DC24-F7E8-3018-41DB11FB6D4E}"/>
              </a:ext>
            </a:extLst>
          </p:cNvPr>
          <p:cNvSpPr>
            <a:spLocks noGrp="1"/>
          </p:cNvSpPr>
          <p:nvPr>
            <p:ph type="ctrTitle" hasCustomPrompt="1"/>
          </p:nvPr>
        </p:nvSpPr>
        <p:spPr>
          <a:xfrm>
            <a:off x="874713" y="119971"/>
            <a:ext cx="9144000" cy="1148442"/>
          </a:xfrm>
        </p:spPr>
        <p:txBody>
          <a:bodyPr lIns="0" tIns="0" rIns="0" bIns="0" anchor="b">
            <a:noAutofit/>
          </a:bodyPr>
          <a:lstStyle>
            <a:lvl1pPr algn="l">
              <a:defRPr sz="3600" baseline="0">
                <a:solidFill>
                  <a:schemeClr val="bg1"/>
                </a:solidFill>
                <a:latin typeface="+mj-lt"/>
              </a:defRPr>
            </a:lvl1pPr>
          </a:lstStyle>
          <a:p>
            <a:r>
              <a:rPr lang="sv-SE" dirty="0"/>
              <a:t>Klicka här för att lägga till rubrik</a:t>
            </a:r>
          </a:p>
        </p:txBody>
      </p:sp>
      <p:sp>
        <p:nvSpPr>
          <p:cNvPr id="12" name="Underrubrik 2">
            <a:extLst>
              <a:ext uri="{FF2B5EF4-FFF2-40B4-BE49-F238E27FC236}">
                <a16:creationId xmlns:a16="http://schemas.microsoft.com/office/drawing/2014/main" id="{48EF7481-0BB0-E9FC-29AC-96BEA349FB86}"/>
              </a:ext>
            </a:extLst>
          </p:cNvPr>
          <p:cNvSpPr>
            <a:spLocks noGrp="1"/>
          </p:cNvSpPr>
          <p:nvPr>
            <p:ph type="subTitle" idx="1" hasCustomPrompt="1"/>
          </p:nvPr>
        </p:nvSpPr>
        <p:spPr>
          <a:xfrm>
            <a:off x="874713" y="2179212"/>
            <a:ext cx="9144000" cy="1655233"/>
          </a:xfrm>
        </p:spPr>
        <p:txBody>
          <a:bodyPr lIns="0" tIns="0" rIns="0" bIns="0">
            <a:normAutofit/>
          </a:bodyPr>
          <a:lstStyle>
            <a:lvl1pPr marL="0" indent="0" algn="l">
              <a:buNone/>
              <a:defRPr sz="5400" b="1" i="0">
                <a:solidFill>
                  <a:schemeClr val="tx1"/>
                </a:solidFill>
                <a:latin typeface="+mj-lt"/>
                <a:ea typeface="Roboto Light" panose="02000000000000000000" pitchFamily="2" charset="0"/>
                <a:cs typeface="Roboto Light" panose="02000000000000000000" pitchFamily="2" charset="0"/>
              </a:defRPr>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sv-SE" dirty="0"/>
              <a:t>Klicka här för att lägga till rubrik</a:t>
            </a:r>
          </a:p>
        </p:txBody>
      </p:sp>
      <p:pic>
        <p:nvPicPr>
          <p:cNvPr id="4" name="Bild 3">
            <a:extLst>
              <a:ext uri="{FF2B5EF4-FFF2-40B4-BE49-F238E27FC236}">
                <a16:creationId xmlns:a16="http://schemas.microsoft.com/office/drawing/2014/main" id="{83278B41-BA8D-4787-2A8E-27E78CB08F98}"/>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28" r="28"/>
          <a:stretch/>
        </p:blipFill>
        <p:spPr>
          <a:xfrm>
            <a:off x="10776575" y="1255813"/>
            <a:ext cx="935480" cy="936000"/>
          </a:xfrm>
          <a:prstGeom prst="rect">
            <a:avLst/>
          </a:prstGeom>
        </p:spPr>
      </p:pic>
    </p:spTree>
    <p:extLst>
      <p:ext uri="{BB962C8B-B14F-4D97-AF65-F5344CB8AC3E}">
        <p14:creationId xmlns:p14="http://schemas.microsoft.com/office/powerpoint/2010/main" val="2142489920"/>
      </p:ext>
    </p:extLst>
  </p:cSld>
  <p:clrMapOvr>
    <a:masterClrMapping/>
  </p:clrMapOvr>
  <p:extLst>
    <p:ext uri="{DCECCB84-F9BA-43D5-87BE-67443E8EF086}">
      <p15:sldGuideLst xmlns:p15="http://schemas.microsoft.com/office/powerpoint/2012/main"/>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04_Rubrik + text">
    <p:spTree>
      <p:nvGrpSpPr>
        <p:cNvPr id="1" name=""/>
        <p:cNvGrpSpPr/>
        <p:nvPr/>
      </p:nvGrpSpPr>
      <p:grpSpPr>
        <a:xfrm>
          <a:off x="0" y="0"/>
          <a:ext cx="0" cy="0"/>
          <a:chOff x="0" y="0"/>
          <a:chExt cx="0" cy="0"/>
        </a:xfrm>
      </p:grpSpPr>
      <p:sp>
        <p:nvSpPr>
          <p:cNvPr id="3" name="Rektangel 2">
            <a:extLst>
              <a:ext uri="{FF2B5EF4-FFF2-40B4-BE49-F238E27FC236}">
                <a16:creationId xmlns:a16="http://schemas.microsoft.com/office/drawing/2014/main" id="{45D5C29B-8D6B-9FE9-87A9-31FCD336E426}"/>
              </a:ext>
            </a:extLst>
          </p:cNvPr>
          <p:cNvSpPr/>
          <p:nvPr userDrawn="1"/>
        </p:nvSpPr>
        <p:spPr>
          <a:xfrm>
            <a:off x="0" y="5946000"/>
            <a:ext cx="12192000" cy="91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2" name="Platshållare för text 3">
            <a:extLst>
              <a:ext uri="{FF2B5EF4-FFF2-40B4-BE49-F238E27FC236}">
                <a16:creationId xmlns:a16="http://schemas.microsoft.com/office/drawing/2014/main" id="{171D38AA-3E26-A9D1-11AE-980796760538}"/>
              </a:ext>
            </a:extLst>
          </p:cNvPr>
          <p:cNvSpPr>
            <a:spLocks noGrp="1"/>
          </p:cNvSpPr>
          <p:nvPr>
            <p:ph type="body" sz="half" idx="2" hasCustomPrompt="1"/>
          </p:nvPr>
        </p:nvSpPr>
        <p:spPr>
          <a:xfrm>
            <a:off x="874712" y="1440000"/>
            <a:ext cx="9576883" cy="567811"/>
          </a:xfrm>
        </p:spPr>
        <p:txBody>
          <a:bodyPr wrap="square" lIns="0" tIns="288000" rIns="0" bIns="0">
            <a:spAutoFit/>
          </a:bodyPr>
          <a:lstStyle>
            <a:lvl1pPr marL="0" indent="0">
              <a:spcBef>
                <a:spcPts val="0"/>
              </a:spcBef>
              <a:buNone/>
              <a:defRPr sz="1800" b="0" i="0" baseline="0">
                <a:solidFill>
                  <a:schemeClr val="tx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dirty="0"/>
              <a:t>Skriv text här</a:t>
            </a:r>
          </a:p>
        </p:txBody>
      </p:sp>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74713" y="873125"/>
            <a:ext cx="10464000" cy="553998"/>
          </a:xfrm>
        </p:spPr>
        <p:txBody>
          <a:bodyPr wrap="square" lIns="0" tIns="0" rIns="0" bIns="0" anchor="b">
            <a:spAutoFit/>
          </a:bodyPr>
          <a:lstStyle>
            <a:lvl1pPr algn="l">
              <a:defRPr sz="4000">
                <a:solidFill>
                  <a:schemeClr val="tx1"/>
                </a:solidFill>
                <a:latin typeface="+mj-lt"/>
              </a:defRPr>
            </a:lvl1pPr>
          </a:lstStyle>
          <a:p>
            <a:r>
              <a:rPr lang="sv-SE" dirty="0"/>
              <a:t>Klicka här för att lägga till rubrik</a:t>
            </a:r>
          </a:p>
        </p:txBody>
      </p:sp>
      <p:pic>
        <p:nvPicPr>
          <p:cNvPr id="4" name="Bild 3">
            <a:extLst>
              <a:ext uri="{FF2B5EF4-FFF2-40B4-BE49-F238E27FC236}">
                <a16:creationId xmlns:a16="http://schemas.microsoft.com/office/drawing/2014/main" id="{E82E5BF3-5FFE-BA04-8498-64B7593DE47D}"/>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28" r="28"/>
          <a:stretch/>
        </p:blipFill>
        <p:spPr>
          <a:xfrm>
            <a:off x="10776575" y="5481000"/>
            <a:ext cx="935480" cy="936000"/>
          </a:xfrm>
          <a:prstGeom prst="rect">
            <a:avLst/>
          </a:prstGeom>
        </p:spPr>
      </p:pic>
    </p:spTree>
    <p:extLst>
      <p:ext uri="{BB962C8B-B14F-4D97-AF65-F5344CB8AC3E}">
        <p14:creationId xmlns:p14="http://schemas.microsoft.com/office/powerpoint/2010/main" val="432233153"/>
      </p:ext>
    </p:extLst>
  </p:cSld>
  <p:clrMapOvr>
    <a:masterClrMapping/>
  </p:clrMapOvr>
  <p:extLst>
    <p:ext uri="{DCECCB84-F9BA-43D5-87BE-67443E8EF086}">
      <p15:sldGuideLst xmlns:p15="http://schemas.microsoft.com/office/powerpoint/2012/main"/>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05_Rubrik + text">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93A87B22-DE9F-9B10-1F07-FA1B488CB886}"/>
              </a:ext>
            </a:extLst>
          </p:cNvPr>
          <p:cNvSpPr/>
          <p:nvPr userDrawn="1"/>
        </p:nvSpPr>
        <p:spPr>
          <a:xfrm>
            <a:off x="11244574" y="0"/>
            <a:ext cx="947426"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6" name="Platshållare för text 3">
            <a:extLst>
              <a:ext uri="{FF2B5EF4-FFF2-40B4-BE49-F238E27FC236}">
                <a16:creationId xmlns:a16="http://schemas.microsoft.com/office/drawing/2014/main" id="{AC342BE6-2CF0-1FA7-CD08-E560475C072B}"/>
              </a:ext>
            </a:extLst>
          </p:cNvPr>
          <p:cNvSpPr>
            <a:spLocks noGrp="1"/>
          </p:cNvSpPr>
          <p:nvPr>
            <p:ph type="body" sz="half" idx="2" hasCustomPrompt="1"/>
          </p:nvPr>
        </p:nvSpPr>
        <p:spPr>
          <a:xfrm>
            <a:off x="874712" y="1440000"/>
            <a:ext cx="9576883" cy="567811"/>
          </a:xfrm>
        </p:spPr>
        <p:txBody>
          <a:bodyPr wrap="square" lIns="0" tIns="288000" rIns="0" bIns="0">
            <a:spAutoFit/>
          </a:bodyPr>
          <a:lstStyle>
            <a:lvl1pPr marL="0" indent="0">
              <a:spcBef>
                <a:spcPts val="0"/>
              </a:spcBef>
              <a:buNone/>
              <a:defRPr sz="1800" b="0" i="0" baseline="0">
                <a:solidFill>
                  <a:schemeClr val="tx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dirty="0"/>
              <a:t>Skriv text här</a:t>
            </a:r>
          </a:p>
        </p:txBody>
      </p:sp>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74713" y="873125"/>
            <a:ext cx="9576883" cy="553998"/>
          </a:xfrm>
        </p:spPr>
        <p:txBody>
          <a:bodyPr wrap="square" lIns="0" tIns="0" rIns="0" bIns="0" anchor="b">
            <a:spAutoFit/>
          </a:bodyPr>
          <a:lstStyle>
            <a:lvl1pPr algn="l">
              <a:defRPr sz="4000">
                <a:solidFill>
                  <a:schemeClr val="tx1"/>
                </a:solidFill>
                <a:latin typeface="+mj-lt"/>
              </a:defRPr>
            </a:lvl1pPr>
          </a:lstStyle>
          <a:p>
            <a:r>
              <a:rPr lang="sv-SE" dirty="0"/>
              <a:t>Klicka här för att lägga till rubrik</a:t>
            </a:r>
          </a:p>
        </p:txBody>
      </p:sp>
      <p:pic>
        <p:nvPicPr>
          <p:cNvPr id="5" name="Bild 4">
            <a:extLst>
              <a:ext uri="{FF2B5EF4-FFF2-40B4-BE49-F238E27FC236}">
                <a16:creationId xmlns:a16="http://schemas.microsoft.com/office/drawing/2014/main" id="{DDB7A8E8-D1D6-E40A-F974-BDAF50050E14}"/>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28" r="28"/>
          <a:stretch/>
        </p:blipFill>
        <p:spPr>
          <a:xfrm>
            <a:off x="10776575" y="5481000"/>
            <a:ext cx="935480" cy="936000"/>
          </a:xfrm>
          <a:prstGeom prst="rect">
            <a:avLst/>
          </a:prstGeom>
        </p:spPr>
      </p:pic>
    </p:spTree>
    <p:extLst>
      <p:ext uri="{BB962C8B-B14F-4D97-AF65-F5344CB8AC3E}">
        <p14:creationId xmlns:p14="http://schemas.microsoft.com/office/powerpoint/2010/main" val="890257247"/>
      </p:ext>
    </p:extLst>
  </p:cSld>
  <p:clrMapOvr>
    <a:masterClrMapping/>
  </p:clrMapOvr>
  <p:extLst>
    <p:ext uri="{DCECCB84-F9BA-43D5-87BE-67443E8EF086}">
      <p15:sldGuideLst xmlns:p15="http://schemas.microsoft.com/office/powerpoint/2012/main"/>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06_Rubrik + text">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0A599EA1-B1DC-210B-763D-18E24DE64A3E}"/>
              </a:ext>
            </a:extLst>
          </p:cNvPr>
          <p:cNvSpPr/>
          <p:nvPr userDrawn="1"/>
        </p:nvSpPr>
        <p:spPr>
          <a:xfrm flipH="1">
            <a:off x="0" y="0"/>
            <a:ext cx="11244574"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6" name="Platshållare för text 3">
            <a:extLst>
              <a:ext uri="{FF2B5EF4-FFF2-40B4-BE49-F238E27FC236}">
                <a16:creationId xmlns:a16="http://schemas.microsoft.com/office/drawing/2014/main" id="{AC342BE6-2CF0-1FA7-CD08-E560475C072B}"/>
              </a:ext>
            </a:extLst>
          </p:cNvPr>
          <p:cNvSpPr>
            <a:spLocks noGrp="1"/>
          </p:cNvSpPr>
          <p:nvPr>
            <p:ph type="body" sz="half" idx="2" hasCustomPrompt="1"/>
          </p:nvPr>
        </p:nvSpPr>
        <p:spPr>
          <a:xfrm>
            <a:off x="874800" y="1440000"/>
            <a:ext cx="9576883" cy="567811"/>
          </a:xfrm>
        </p:spPr>
        <p:txBody>
          <a:bodyPr wrap="square" lIns="0" tIns="288000" rIns="0" bIns="0">
            <a:spAutoFit/>
          </a:bodyPr>
          <a:lstStyle>
            <a:lvl1pPr marL="0" indent="0">
              <a:spcBef>
                <a:spcPts val="0"/>
              </a:spcBef>
              <a:buNone/>
              <a:defRPr sz="1800" b="0" i="0" baseline="0">
                <a:solidFill>
                  <a:schemeClr val="bg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dirty="0"/>
              <a:t>Skriv text här</a:t>
            </a:r>
          </a:p>
        </p:txBody>
      </p:sp>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74800" y="874800"/>
            <a:ext cx="9576883" cy="553998"/>
          </a:xfrm>
        </p:spPr>
        <p:txBody>
          <a:bodyPr wrap="square" lIns="0" tIns="0" rIns="0" bIns="0" anchor="b">
            <a:spAutoFit/>
          </a:bodyPr>
          <a:lstStyle>
            <a:lvl1pPr algn="l">
              <a:defRPr sz="4000">
                <a:solidFill>
                  <a:schemeClr val="bg1"/>
                </a:solidFill>
                <a:latin typeface="+mj-lt"/>
              </a:defRPr>
            </a:lvl1pPr>
          </a:lstStyle>
          <a:p>
            <a:r>
              <a:rPr lang="sv-SE" dirty="0"/>
              <a:t>Klicka här för att lägga till rubrik</a:t>
            </a:r>
          </a:p>
        </p:txBody>
      </p:sp>
      <p:pic>
        <p:nvPicPr>
          <p:cNvPr id="5" name="Bild 4">
            <a:extLst>
              <a:ext uri="{FF2B5EF4-FFF2-40B4-BE49-F238E27FC236}">
                <a16:creationId xmlns:a16="http://schemas.microsoft.com/office/drawing/2014/main" id="{4E3154F4-1945-D2A8-FD78-75D8508B71E7}"/>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28" r="28"/>
          <a:stretch/>
        </p:blipFill>
        <p:spPr>
          <a:xfrm>
            <a:off x="10776575" y="5481000"/>
            <a:ext cx="935480" cy="936000"/>
          </a:xfrm>
          <a:prstGeom prst="rect">
            <a:avLst/>
          </a:prstGeom>
        </p:spPr>
      </p:pic>
    </p:spTree>
    <p:extLst>
      <p:ext uri="{BB962C8B-B14F-4D97-AF65-F5344CB8AC3E}">
        <p14:creationId xmlns:p14="http://schemas.microsoft.com/office/powerpoint/2010/main" val="3937397285"/>
      </p:ext>
    </p:extLst>
  </p:cSld>
  <p:clrMapOvr>
    <a:masterClrMapping/>
  </p:clrMapOvr>
  <p:extLst>
    <p:ext uri="{DCECCB84-F9BA-43D5-87BE-67443E8EF086}">
      <p15:sldGuideLst xmlns:p15="http://schemas.microsoft.com/office/powerpoint/2012/main"/>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p:cSld name="07_Rubrik + innehåll två kolumer">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BDF78AD4-35D4-E8D7-C95C-0A7F7313D40B}"/>
              </a:ext>
            </a:extLst>
          </p:cNvPr>
          <p:cNvSpPr/>
          <p:nvPr userDrawn="1"/>
        </p:nvSpPr>
        <p:spPr>
          <a:xfrm>
            <a:off x="0" y="5946000"/>
            <a:ext cx="12192000" cy="91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9" name="Platshållare för innehåll 2">
            <a:extLst>
              <a:ext uri="{FF2B5EF4-FFF2-40B4-BE49-F238E27FC236}">
                <a16:creationId xmlns:a16="http://schemas.microsoft.com/office/drawing/2014/main" id="{1700EFE7-4E7C-FBC2-CE68-501C22FB892C}"/>
              </a:ext>
            </a:extLst>
          </p:cNvPr>
          <p:cNvSpPr>
            <a:spLocks noGrp="1"/>
          </p:cNvSpPr>
          <p:nvPr>
            <p:ph idx="11" hasCustomPrompt="1"/>
          </p:nvPr>
        </p:nvSpPr>
        <p:spPr>
          <a:xfrm>
            <a:off x="874713" y="1439999"/>
            <a:ext cx="5156200" cy="3844695"/>
          </a:xfrm>
        </p:spPr>
        <p:txBody>
          <a:bodyPr lIns="0" tIns="288000" rIns="0" bIns="0">
            <a:noAutofit/>
          </a:bodyPr>
          <a:lstStyle>
            <a:lvl1pPr marL="0" indent="0">
              <a:spcBef>
                <a:spcPts val="0"/>
              </a:spcBef>
              <a:buNone/>
              <a:defRPr sz="1800" baseline="0">
                <a:solidFill>
                  <a:schemeClr val="tx1"/>
                </a:solidFill>
                <a:latin typeface="+mn-lt"/>
              </a:defRPr>
            </a:lvl1pPr>
            <a:lvl2pPr marL="609585" indent="0">
              <a:buNone/>
              <a:defRPr sz="1800">
                <a:solidFill>
                  <a:srgbClr val="1A355D"/>
                </a:solidFill>
                <a:latin typeface="+mn-lt"/>
              </a:defRPr>
            </a:lvl2pPr>
            <a:lvl3pPr marL="1219170" indent="0">
              <a:buNone/>
              <a:defRPr sz="1600">
                <a:solidFill>
                  <a:srgbClr val="1A355D"/>
                </a:solidFill>
                <a:latin typeface="+mn-lt"/>
              </a:defRPr>
            </a:lvl3pPr>
            <a:lvl4pPr marL="1828755" indent="0">
              <a:buNone/>
              <a:defRPr sz="1400">
                <a:solidFill>
                  <a:srgbClr val="1A355D"/>
                </a:solidFill>
                <a:latin typeface="+mn-lt"/>
              </a:defRPr>
            </a:lvl4pPr>
            <a:lvl5pPr marL="2438339" indent="0">
              <a:buNone/>
              <a:defRPr sz="1200">
                <a:solidFill>
                  <a:srgbClr val="1A355D"/>
                </a:solidFill>
                <a:latin typeface="+mn-lt"/>
              </a:defRPr>
            </a:lvl5pPr>
            <a:lvl6pPr>
              <a:defRPr sz="2667"/>
            </a:lvl6pPr>
            <a:lvl7pPr>
              <a:defRPr sz="2667"/>
            </a:lvl7pPr>
            <a:lvl8pPr>
              <a:defRPr sz="2667"/>
            </a:lvl8pPr>
            <a:lvl9pPr>
              <a:defRPr sz="2667"/>
            </a:lvl9pPr>
          </a:lstStyle>
          <a:p>
            <a:pPr lvl="0"/>
            <a:r>
              <a:rPr lang="sv-SE" dirty="0"/>
              <a:t>Skriv text här eller klicka på ikoner för att lägga till innehåll</a:t>
            </a:r>
          </a:p>
        </p:txBody>
      </p:sp>
      <p:sp>
        <p:nvSpPr>
          <p:cNvPr id="5" name="Platshållare för innehåll 2">
            <a:extLst>
              <a:ext uri="{FF2B5EF4-FFF2-40B4-BE49-F238E27FC236}">
                <a16:creationId xmlns:a16="http://schemas.microsoft.com/office/drawing/2014/main" id="{14A36A99-13BE-93FD-5BA3-10CCED865B33}"/>
              </a:ext>
            </a:extLst>
          </p:cNvPr>
          <p:cNvSpPr>
            <a:spLocks noGrp="1"/>
          </p:cNvSpPr>
          <p:nvPr>
            <p:ph idx="12" hasCustomPrompt="1"/>
          </p:nvPr>
        </p:nvSpPr>
        <p:spPr>
          <a:xfrm>
            <a:off x="6234113" y="1440000"/>
            <a:ext cx="5156200" cy="3844694"/>
          </a:xfrm>
        </p:spPr>
        <p:txBody>
          <a:bodyPr lIns="0" tIns="288000" rIns="0">
            <a:noAutofit/>
          </a:bodyPr>
          <a:lstStyle>
            <a:lvl1pPr marL="0" indent="0">
              <a:spcBef>
                <a:spcPts val="0"/>
              </a:spcBef>
              <a:buNone/>
              <a:defRPr sz="1800">
                <a:solidFill>
                  <a:schemeClr val="tx1"/>
                </a:solidFill>
                <a:latin typeface="+mn-lt"/>
              </a:defRPr>
            </a:lvl1pPr>
            <a:lvl2pPr marL="609585" indent="0">
              <a:spcBef>
                <a:spcPts val="0"/>
              </a:spcBef>
              <a:buNone/>
              <a:defRPr sz="1800">
                <a:solidFill>
                  <a:schemeClr val="tx1"/>
                </a:solidFill>
                <a:latin typeface="+mn-lt"/>
              </a:defRPr>
            </a:lvl2pPr>
            <a:lvl3pPr marL="1219170" indent="0">
              <a:buNone/>
              <a:defRPr sz="1600">
                <a:solidFill>
                  <a:srgbClr val="1A355D"/>
                </a:solidFill>
                <a:latin typeface="+mn-lt"/>
              </a:defRPr>
            </a:lvl3pPr>
            <a:lvl4pPr marL="1828755" indent="0">
              <a:buNone/>
              <a:defRPr sz="1400">
                <a:solidFill>
                  <a:srgbClr val="1A355D"/>
                </a:solidFill>
                <a:latin typeface="+mn-lt"/>
              </a:defRPr>
            </a:lvl4pPr>
            <a:lvl5pPr marL="2438339" indent="0">
              <a:buNone/>
              <a:defRPr sz="1200">
                <a:solidFill>
                  <a:srgbClr val="1A355D"/>
                </a:solidFill>
                <a:latin typeface="+mn-lt"/>
              </a:defRPr>
            </a:lvl5pPr>
            <a:lvl6pPr>
              <a:defRPr sz="2667"/>
            </a:lvl6pPr>
            <a:lvl7pPr>
              <a:defRPr sz="2667"/>
            </a:lvl7pPr>
            <a:lvl8pPr>
              <a:defRPr sz="2667"/>
            </a:lvl8pPr>
            <a:lvl9pPr>
              <a:defRPr sz="2667"/>
            </a:lvl9pPr>
          </a:lstStyle>
          <a:p>
            <a:pPr lvl="0"/>
            <a:r>
              <a:rPr lang="sv-SE" dirty="0"/>
              <a:t>Skriv text här eller klicka på ikoner för att lägga till innehåll</a:t>
            </a:r>
          </a:p>
          <a:p>
            <a:pPr lvl="1"/>
            <a:endParaRPr lang="sv-SE" dirty="0"/>
          </a:p>
        </p:txBody>
      </p:sp>
      <p:sp>
        <p:nvSpPr>
          <p:cNvPr id="2" name="Rubrik 1">
            <a:extLst>
              <a:ext uri="{FF2B5EF4-FFF2-40B4-BE49-F238E27FC236}">
                <a16:creationId xmlns:a16="http://schemas.microsoft.com/office/drawing/2014/main" id="{386754E6-803D-E2B7-1484-3BE9BC673641}"/>
              </a:ext>
            </a:extLst>
          </p:cNvPr>
          <p:cNvSpPr>
            <a:spLocks noGrp="1"/>
          </p:cNvSpPr>
          <p:nvPr>
            <p:ph type="title" hasCustomPrompt="1"/>
          </p:nvPr>
        </p:nvSpPr>
        <p:spPr>
          <a:xfrm>
            <a:off x="874713" y="873125"/>
            <a:ext cx="10515600" cy="553998"/>
          </a:xfrm>
        </p:spPr>
        <p:txBody>
          <a:bodyPr lIns="0" tIns="0" rIns="0" bIns="0" anchor="b" anchorCtr="0">
            <a:spAutoFit/>
          </a:bodyPr>
          <a:lstStyle>
            <a:lvl1pPr>
              <a:defRPr sz="4000">
                <a:solidFill>
                  <a:schemeClr val="tx1"/>
                </a:solidFill>
              </a:defRPr>
            </a:lvl1pPr>
          </a:lstStyle>
          <a:p>
            <a:r>
              <a:rPr lang="sv-SE" dirty="0"/>
              <a:t>Klicka här för att lägga till rubrik</a:t>
            </a:r>
          </a:p>
        </p:txBody>
      </p:sp>
      <p:pic>
        <p:nvPicPr>
          <p:cNvPr id="3" name="Bild 2">
            <a:extLst>
              <a:ext uri="{FF2B5EF4-FFF2-40B4-BE49-F238E27FC236}">
                <a16:creationId xmlns:a16="http://schemas.microsoft.com/office/drawing/2014/main" id="{D772C41B-122A-BDF8-383E-3F30EF85458E}"/>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28" r="28"/>
          <a:stretch/>
        </p:blipFill>
        <p:spPr>
          <a:xfrm>
            <a:off x="10776575" y="5481000"/>
            <a:ext cx="935480" cy="936000"/>
          </a:xfrm>
          <a:prstGeom prst="rect">
            <a:avLst/>
          </a:prstGeom>
        </p:spPr>
      </p:pic>
    </p:spTree>
    <p:extLst>
      <p:ext uri="{BB962C8B-B14F-4D97-AF65-F5344CB8AC3E}">
        <p14:creationId xmlns:p14="http://schemas.microsoft.com/office/powerpoint/2010/main" val="2162792511"/>
      </p:ext>
    </p:extLst>
  </p:cSld>
  <p:clrMapOvr>
    <a:masterClrMapping/>
  </p:clrMapOvr>
  <p:extLst>
    <p:ext uri="{DCECCB84-F9BA-43D5-87BE-67443E8EF086}">
      <p15:sldGuideLst xmlns:p15="http://schemas.microsoft.com/office/powerpoint/2012/main"/>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08_Text + innehåll (utan logga)">
    <p:spTree>
      <p:nvGrpSpPr>
        <p:cNvPr id="1" name=""/>
        <p:cNvGrpSpPr/>
        <p:nvPr/>
      </p:nvGrpSpPr>
      <p:grpSpPr>
        <a:xfrm>
          <a:off x="0" y="0"/>
          <a:ext cx="0" cy="0"/>
          <a:chOff x="0" y="0"/>
          <a:chExt cx="0" cy="0"/>
        </a:xfrm>
      </p:grpSpPr>
      <p:sp>
        <p:nvSpPr>
          <p:cNvPr id="4" name="Platshållare för innehåll 3">
            <a:extLst>
              <a:ext uri="{FF2B5EF4-FFF2-40B4-BE49-F238E27FC236}">
                <a16:creationId xmlns:a16="http://schemas.microsoft.com/office/drawing/2014/main" id="{9F3A04A9-3134-D1B6-C8D9-A08B9CCAF906}"/>
              </a:ext>
            </a:extLst>
          </p:cNvPr>
          <p:cNvSpPr>
            <a:spLocks noGrp="1"/>
          </p:cNvSpPr>
          <p:nvPr>
            <p:ph sz="quarter" idx="10" hasCustomPrompt="1"/>
          </p:nvPr>
        </p:nvSpPr>
        <p:spPr>
          <a:xfrm>
            <a:off x="6096000" y="0"/>
            <a:ext cx="6096000" cy="6858000"/>
          </a:xfrm>
        </p:spPr>
        <p:txBody>
          <a:bodyPr lIns="0" tIns="864000" rIns="0">
            <a:normAutofit/>
          </a:bodyPr>
          <a:lstStyle>
            <a:lvl1pPr marL="0" indent="0" algn="ctr">
              <a:buNone/>
              <a:defRPr sz="3200">
                <a:latin typeface="+mj-lt"/>
              </a:defRPr>
            </a:lvl1pPr>
          </a:lstStyle>
          <a:p>
            <a:r>
              <a:rPr lang="sv-SE" dirty="0"/>
              <a:t>Klicka på ikonen för att </a:t>
            </a:r>
            <a:br>
              <a:rPr lang="sv-SE" dirty="0"/>
            </a:br>
            <a:r>
              <a:rPr lang="sv-SE" dirty="0"/>
              <a:t>lägga till innehåll</a:t>
            </a:r>
          </a:p>
        </p:txBody>
      </p:sp>
      <p:sp>
        <p:nvSpPr>
          <p:cNvPr id="5" name="Platshållare för text 3">
            <a:extLst>
              <a:ext uri="{FF2B5EF4-FFF2-40B4-BE49-F238E27FC236}">
                <a16:creationId xmlns:a16="http://schemas.microsoft.com/office/drawing/2014/main" id="{FD69B06A-4B17-03D9-CA72-8B82309E6747}"/>
              </a:ext>
            </a:extLst>
          </p:cNvPr>
          <p:cNvSpPr>
            <a:spLocks noGrp="1"/>
          </p:cNvSpPr>
          <p:nvPr>
            <p:ph type="body" sz="half" idx="2" hasCustomPrompt="1"/>
          </p:nvPr>
        </p:nvSpPr>
        <p:spPr>
          <a:xfrm>
            <a:off x="874800" y="1980000"/>
            <a:ext cx="4419200" cy="567811"/>
          </a:xfrm>
        </p:spPr>
        <p:txBody>
          <a:bodyPr wrap="square" lIns="0" tIns="288000" rIns="0" bIns="0">
            <a:spAutoFit/>
          </a:bodyPr>
          <a:lstStyle>
            <a:lvl1pPr marL="0" indent="0">
              <a:spcBef>
                <a:spcPts val="0"/>
              </a:spcBef>
              <a:buNone/>
              <a:defRPr sz="1800" b="0" i="0">
                <a:solidFill>
                  <a:schemeClr val="tx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dirty="0"/>
              <a:t>Skriv text här</a:t>
            </a:r>
          </a:p>
        </p:txBody>
      </p:sp>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74713" y="873125"/>
            <a:ext cx="4419200" cy="1107996"/>
          </a:xfrm>
        </p:spPr>
        <p:txBody>
          <a:bodyPr wrap="square" lIns="0" tIns="0" rIns="0" bIns="0" anchor="t" anchorCtr="0">
            <a:spAutoFit/>
          </a:bodyPr>
          <a:lstStyle>
            <a:lvl1pPr algn="l">
              <a:defRPr sz="4000" baseline="0">
                <a:solidFill>
                  <a:schemeClr val="tx1"/>
                </a:solidFill>
                <a:latin typeface="+mj-lt"/>
              </a:defRPr>
            </a:lvl1pPr>
          </a:lstStyle>
          <a:p>
            <a:r>
              <a:rPr lang="sv-SE" dirty="0"/>
              <a:t>Klicka här för att lägga till rubrik</a:t>
            </a:r>
          </a:p>
        </p:txBody>
      </p:sp>
    </p:spTree>
    <p:extLst>
      <p:ext uri="{BB962C8B-B14F-4D97-AF65-F5344CB8AC3E}">
        <p14:creationId xmlns:p14="http://schemas.microsoft.com/office/powerpoint/2010/main" val="1583641357"/>
      </p:ext>
    </p:extLst>
  </p:cSld>
  <p:clrMapOvr>
    <a:masterClrMapping/>
  </p:clrMapOvr>
  <p:extLst>
    <p:ext uri="{DCECCB84-F9BA-43D5-87BE-67443E8EF086}">
      <p15:sldGuideLst xmlns:p15="http://schemas.microsoft.com/office/powerpoint/2012/main"/>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09_Text + innehåll (utan logga)">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B35A1799-D67C-D435-3AC2-EACAA8720E22}"/>
              </a:ext>
            </a:extLst>
          </p:cNvPr>
          <p:cNvSpPr/>
          <p:nvPr userDrawn="1"/>
        </p:nvSpPr>
        <p:spPr>
          <a:xfrm>
            <a:off x="-319" y="0"/>
            <a:ext cx="60960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4" name="Platshållare för innehåll 3">
            <a:extLst>
              <a:ext uri="{FF2B5EF4-FFF2-40B4-BE49-F238E27FC236}">
                <a16:creationId xmlns:a16="http://schemas.microsoft.com/office/drawing/2014/main" id="{8A2B3514-237F-0697-A155-DCEC4876CDCE}"/>
              </a:ext>
            </a:extLst>
          </p:cNvPr>
          <p:cNvSpPr>
            <a:spLocks noGrp="1"/>
          </p:cNvSpPr>
          <p:nvPr>
            <p:ph sz="quarter" idx="10" hasCustomPrompt="1"/>
          </p:nvPr>
        </p:nvSpPr>
        <p:spPr>
          <a:xfrm>
            <a:off x="6096000" y="0"/>
            <a:ext cx="6096000" cy="6858000"/>
          </a:xfrm>
        </p:spPr>
        <p:txBody>
          <a:bodyPr lIns="0" tIns="864000" rIns="0">
            <a:normAutofit/>
          </a:bodyPr>
          <a:lstStyle>
            <a:lvl1pPr marL="0" indent="0" algn="ctr">
              <a:buNone/>
              <a:defRPr sz="3200">
                <a:latin typeface="+mj-lt"/>
              </a:defRPr>
            </a:lvl1pPr>
          </a:lstStyle>
          <a:p>
            <a:r>
              <a:rPr lang="sv-SE" dirty="0"/>
              <a:t>Klicka på ikonen för att </a:t>
            </a:r>
            <a:br>
              <a:rPr lang="sv-SE" dirty="0"/>
            </a:br>
            <a:r>
              <a:rPr lang="sv-SE" dirty="0"/>
              <a:t>lägga till innehåll</a:t>
            </a:r>
          </a:p>
        </p:txBody>
      </p:sp>
      <p:sp>
        <p:nvSpPr>
          <p:cNvPr id="7" name="Platshållare för text 3">
            <a:extLst>
              <a:ext uri="{FF2B5EF4-FFF2-40B4-BE49-F238E27FC236}">
                <a16:creationId xmlns:a16="http://schemas.microsoft.com/office/drawing/2014/main" id="{FC4945DA-52FD-AEDD-5369-032D67D1ECA0}"/>
              </a:ext>
            </a:extLst>
          </p:cNvPr>
          <p:cNvSpPr>
            <a:spLocks noGrp="1"/>
          </p:cNvSpPr>
          <p:nvPr>
            <p:ph type="body" sz="half" idx="2" hasCustomPrompt="1"/>
          </p:nvPr>
        </p:nvSpPr>
        <p:spPr>
          <a:xfrm>
            <a:off x="874800" y="1980000"/>
            <a:ext cx="4419200" cy="567811"/>
          </a:xfrm>
        </p:spPr>
        <p:txBody>
          <a:bodyPr wrap="square" lIns="0" tIns="288000" rIns="0" bIns="0">
            <a:spAutoFit/>
          </a:bodyPr>
          <a:lstStyle>
            <a:lvl1pPr marL="0" indent="0">
              <a:spcBef>
                <a:spcPts val="0"/>
              </a:spcBef>
              <a:buNone/>
              <a:defRPr sz="1800" b="0" i="0">
                <a:solidFill>
                  <a:schemeClr val="bg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dirty="0"/>
              <a:t>Skriv text här</a:t>
            </a:r>
          </a:p>
        </p:txBody>
      </p:sp>
      <p:sp>
        <p:nvSpPr>
          <p:cNvPr id="6" name="Rubrik 1">
            <a:extLst>
              <a:ext uri="{FF2B5EF4-FFF2-40B4-BE49-F238E27FC236}">
                <a16:creationId xmlns:a16="http://schemas.microsoft.com/office/drawing/2014/main" id="{5CDECC02-16EE-9F1F-E5A4-5A12EF3DE244}"/>
              </a:ext>
            </a:extLst>
          </p:cNvPr>
          <p:cNvSpPr>
            <a:spLocks noGrp="1"/>
          </p:cNvSpPr>
          <p:nvPr>
            <p:ph type="ctrTitle" hasCustomPrompt="1"/>
          </p:nvPr>
        </p:nvSpPr>
        <p:spPr>
          <a:xfrm>
            <a:off x="874713" y="873125"/>
            <a:ext cx="4419200" cy="1107996"/>
          </a:xfrm>
        </p:spPr>
        <p:txBody>
          <a:bodyPr wrap="square" lIns="0" tIns="0" rIns="0" bIns="0" anchor="t" anchorCtr="0">
            <a:spAutoFit/>
          </a:bodyPr>
          <a:lstStyle>
            <a:lvl1pPr algn="l">
              <a:defRPr sz="4000" baseline="0">
                <a:solidFill>
                  <a:schemeClr val="bg1"/>
                </a:solidFill>
                <a:latin typeface="+mj-lt"/>
              </a:defRPr>
            </a:lvl1pPr>
          </a:lstStyle>
          <a:p>
            <a:r>
              <a:rPr lang="sv-SE" dirty="0"/>
              <a:t>Klicka här för att lägga till rubrik</a:t>
            </a:r>
          </a:p>
        </p:txBody>
      </p:sp>
    </p:spTree>
    <p:extLst>
      <p:ext uri="{BB962C8B-B14F-4D97-AF65-F5344CB8AC3E}">
        <p14:creationId xmlns:p14="http://schemas.microsoft.com/office/powerpoint/2010/main" val="611435136"/>
      </p:ext>
    </p:extLst>
  </p:cSld>
  <p:clrMapOvr>
    <a:masterClrMapping/>
  </p:clrMapOvr>
  <p:extLst>
    <p:ext uri="{DCECCB84-F9BA-43D5-87BE-67443E8EF086}">
      <p15:sldGuideLst xmlns:p15="http://schemas.microsoft.com/office/powerpoint/2012/main"/>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10_Text + bild med logga">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97EC2C2B-6B04-19F7-0998-92E1897676E1}"/>
              </a:ext>
            </a:extLst>
          </p:cNvPr>
          <p:cNvSpPr/>
          <p:nvPr userDrawn="1"/>
        </p:nvSpPr>
        <p:spPr>
          <a:xfrm>
            <a:off x="10768800" y="5472000"/>
            <a:ext cx="954000" cy="954000"/>
          </a:xfrm>
          <a:prstGeom prst="rect">
            <a:avLst/>
          </a:prstGeom>
          <a:solidFill>
            <a:srgbClr val="FCB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dirty="0"/>
          </a:p>
        </p:txBody>
      </p:sp>
      <p:sp>
        <p:nvSpPr>
          <p:cNvPr id="8" name="Rektangel 7">
            <a:extLst>
              <a:ext uri="{FF2B5EF4-FFF2-40B4-BE49-F238E27FC236}">
                <a16:creationId xmlns:a16="http://schemas.microsoft.com/office/drawing/2014/main" id="{470A3FFE-1230-2190-C9A3-47CA7650CE5A}"/>
              </a:ext>
            </a:extLst>
          </p:cNvPr>
          <p:cNvSpPr/>
          <p:nvPr userDrawn="1"/>
        </p:nvSpPr>
        <p:spPr>
          <a:xfrm>
            <a:off x="0" y="5946000"/>
            <a:ext cx="12192000" cy="91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16" name="Platshållare för text 3">
            <a:extLst>
              <a:ext uri="{FF2B5EF4-FFF2-40B4-BE49-F238E27FC236}">
                <a16:creationId xmlns:a16="http://schemas.microsoft.com/office/drawing/2014/main" id="{2ABEF250-1171-616D-83AF-6E405C27A4D6}"/>
              </a:ext>
            </a:extLst>
          </p:cNvPr>
          <p:cNvSpPr>
            <a:spLocks noGrp="1"/>
          </p:cNvSpPr>
          <p:nvPr>
            <p:ph type="body" sz="half" idx="2" hasCustomPrompt="1"/>
          </p:nvPr>
        </p:nvSpPr>
        <p:spPr>
          <a:xfrm>
            <a:off x="874800" y="1980000"/>
            <a:ext cx="4419200" cy="567811"/>
          </a:xfrm>
        </p:spPr>
        <p:txBody>
          <a:bodyPr wrap="square" lIns="0" tIns="288000" rIns="0" bIns="0">
            <a:spAutoFit/>
          </a:bodyPr>
          <a:lstStyle>
            <a:lvl1pPr marL="0" indent="0">
              <a:spcBef>
                <a:spcPts val="0"/>
              </a:spcBef>
              <a:buNone/>
              <a:defRPr sz="1800" b="0" i="0">
                <a:solidFill>
                  <a:schemeClr val="tx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dirty="0"/>
              <a:t>Skriv text här</a:t>
            </a:r>
          </a:p>
        </p:txBody>
      </p:sp>
      <p:sp>
        <p:nvSpPr>
          <p:cNvPr id="15" name="Rubrik 1">
            <a:extLst>
              <a:ext uri="{FF2B5EF4-FFF2-40B4-BE49-F238E27FC236}">
                <a16:creationId xmlns:a16="http://schemas.microsoft.com/office/drawing/2014/main" id="{2AEEFA42-1033-709D-1730-0E4CF38D3126}"/>
              </a:ext>
            </a:extLst>
          </p:cNvPr>
          <p:cNvSpPr>
            <a:spLocks noGrp="1"/>
          </p:cNvSpPr>
          <p:nvPr>
            <p:ph type="ctrTitle" hasCustomPrompt="1"/>
          </p:nvPr>
        </p:nvSpPr>
        <p:spPr>
          <a:xfrm>
            <a:off x="874713" y="873125"/>
            <a:ext cx="4419200" cy="1107996"/>
          </a:xfrm>
        </p:spPr>
        <p:txBody>
          <a:bodyPr wrap="square" lIns="0" tIns="0" rIns="0" bIns="0" anchor="t" anchorCtr="0">
            <a:spAutoFit/>
          </a:bodyPr>
          <a:lstStyle>
            <a:lvl1pPr algn="l">
              <a:defRPr sz="4000" baseline="0">
                <a:solidFill>
                  <a:schemeClr val="tx1"/>
                </a:solidFill>
                <a:latin typeface="+mj-lt"/>
              </a:defRPr>
            </a:lvl1pPr>
          </a:lstStyle>
          <a:p>
            <a:r>
              <a:rPr lang="sv-SE" dirty="0"/>
              <a:t>Klicka här för att lägga till rubrik</a:t>
            </a:r>
          </a:p>
        </p:txBody>
      </p:sp>
      <p:pic>
        <p:nvPicPr>
          <p:cNvPr id="9" name="Bild 8">
            <a:extLst>
              <a:ext uri="{FF2B5EF4-FFF2-40B4-BE49-F238E27FC236}">
                <a16:creationId xmlns:a16="http://schemas.microsoft.com/office/drawing/2014/main" id="{0970BD7F-8BB4-23C6-C385-2B7522D5AE26}"/>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28" r="28"/>
          <a:stretch/>
        </p:blipFill>
        <p:spPr>
          <a:xfrm>
            <a:off x="10776575" y="5481000"/>
            <a:ext cx="935480" cy="936000"/>
          </a:xfrm>
          <a:prstGeom prst="rect">
            <a:avLst/>
          </a:prstGeom>
        </p:spPr>
      </p:pic>
      <p:sp>
        <p:nvSpPr>
          <p:cNvPr id="18" name="Platshållare för bild 17">
            <a:extLst>
              <a:ext uri="{FF2B5EF4-FFF2-40B4-BE49-F238E27FC236}">
                <a16:creationId xmlns:a16="http://schemas.microsoft.com/office/drawing/2014/main" id="{D78CE88E-40D7-7521-2326-F3B07D4912CD}"/>
              </a:ext>
            </a:extLst>
          </p:cNvPr>
          <p:cNvSpPr>
            <a:spLocks noGrp="1"/>
          </p:cNvSpPr>
          <p:nvPr>
            <p:ph type="pic" sz="quarter" idx="10" hasCustomPrompt="1"/>
          </p:nvPr>
        </p:nvSpPr>
        <p:spPr>
          <a:xfrm>
            <a:off x="6096000" y="0"/>
            <a:ext cx="6096000" cy="5946775"/>
          </a:xfrm>
          <a:custGeom>
            <a:avLst/>
            <a:gdLst>
              <a:gd name="connsiteX0" fmla="*/ 0 w 6096000"/>
              <a:gd name="connsiteY0" fmla="*/ 0 h 5946775"/>
              <a:gd name="connsiteX1" fmla="*/ 6096000 w 6096000"/>
              <a:gd name="connsiteY1" fmla="*/ 0 h 5946775"/>
              <a:gd name="connsiteX2" fmla="*/ 6096000 w 6096000"/>
              <a:gd name="connsiteY2" fmla="*/ 5946775 h 5946775"/>
              <a:gd name="connsiteX3" fmla="*/ 5616000 w 6096000"/>
              <a:gd name="connsiteY3" fmla="*/ 5946775 h 5946775"/>
              <a:gd name="connsiteX4" fmla="*/ 5616000 w 6096000"/>
              <a:gd name="connsiteY4" fmla="*/ 5481000 h 5946775"/>
              <a:gd name="connsiteX5" fmla="*/ 4680000 w 6096000"/>
              <a:gd name="connsiteY5" fmla="*/ 5481000 h 5946775"/>
              <a:gd name="connsiteX6" fmla="*/ 4680000 w 6096000"/>
              <a:gd name="connsiteY6" fmla="*/ 5946775 h 5946775"/>
              <a:gd name="connsiteX7" fmla="*/ 0 w 6096000"/>
              <a:gd name="connsiteY7" fmla="*/ 5946775 h 5946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6000" h="5946775">
                <a:moveTo>
                  <a:pt x="0" y="0"/>
                </a:moveTo>
                <a:lnTo>
                  <a:pt x="6096000" y="0"/>
                </a:lnTo>
                <a:lnTo>
                  <a:pt x="6096000" y="5946775"/>
                </a:lnTo>
                <a:lnTo>
                  <a:pt x="5616000" y="5946775"/>
                </a:lnTo>
                <a:lnTo>
                  <a:pt x="5616000" y="5481000"/>
                </a:lnTo>
                <a:lnTo>
                  <a:pt x="4680000" y="5481000"/>
                </a:lnTo>
                <a:lnTo>
                  <a:pt x="4680000" y="5946775"/>
                </a:lnTo>
                <a:lnTo>
                  <a:pt x="0" y="5946775"/>
                </a:lnTo>
                <a:close/>
              </a:path>
            </a:pathLst>
          </a:custGeom>
        </p:spPr>
        <p:txBody>
          <a:bodyPr wrap="square" tIns="864000">
            <a:noAutofit/>
          </a:bodyPr>
          <a:lstStyle>
            <a:lvl1pPr marL="0" indent="0" algn="ctr">
              <a:buNone/>
              <a:defRPr sz="3200">
                <a:solidFill>
                  <a:schemeClr val="bg1"/>
                </a:solidFill>
                <a:latin typeface="+mj-lt"/>
              </a:defRPr>
            </a:lvl1pPr>
          </a:lstStyle>
          <a:p>
            <a:pPr marL="0" marR="0" lvl="0" indent="0" algn="ctr" defTabSz="1219170" rtl="0" eaLnBrk="1" fontAlgn="auto" latinLnBrk="0" hangingPunct="1">
              <a:lnSpc>
                <a:spcPct val="100000"/>
              </a:lnSpc>
              <a:spcBef>
                <a:spcPts val="1333"/>
              </a:spcBef>
              <a:spcAft>
                <a:spcPts val="1200"/>
              </a:spcAft>
              <a:buClrTx/>
              <a:buSzTx/>
              <a:buFont typeface="Arial" panose="020B0604020202020204" pitchFamily="34" charset="0"/>
              <a:buNone/>
              <a:tabLst/>
              <a:defRPr/>
            </a:pPr>
            <a:r>
              <a:rPr lang="sv-SE" dirty="0"/>
              <a:t>Klicka på ikonen för att </a:t>
            </a:r>
            <a:br>
              <a:rPr lang="sv-SE" dirty="0"/>
            </a:br>
            <a:r>
              <a:rPr lang="sv-SE" dirty="0"/>
              <a:t>lägga till en bild</a:t>
            </a:r>
          </a:p>
        </p:txBody>
      </p:sp>
    </p:spTree>
    <p:extLst>
      <p:ext uri="{BB962C8B-B14F-4D97-AF65-F5344CB8AC3E}">
        <p14:creationId xmlns:p14="http://schemas.microsoft.com/office/powerpoint/2010/main" val="2987843293"/>
      </p:ext>
    </p:extLst>
  </p:cSld>
  <p:clrMapOvr>
    <a:masterClrMapping/>
  </p:clrMapOvr>
  <p:extLst>
    <p:ext uri="{DCECCB84-F9BA-43D5-87BE-67443E8EF086}">
      <p15:sldGuideLst xmlns:p15="http://schemas.microsoft.com/office/powerpoint/2012/main"/>
    </p:ext>
  </p:extLs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11_Rubrik + innehåll">
    <p:spTree>
      <p:nvGrpSpPr>
        <p:cNvPr id="1" name=""/>
        <p:cNvGrpSpPr/>
        <p:nvPr/>
      </p:nvGrpSpPr>
      <p:grpSpPr>
        <a:xfrm>
          <a:off x="0" y="0"/>
          <a:ext cx="0" cy="0"/>
          <a:chOff x="0" y="0"/>
          <a:chExt cx="0" cy="0"/>
        </a:xfrm>
      </p:grpSpPr>
      <p:sp>
        <p:nvSpPr>
          <p:cNvPr id="7" name="Platshållare för innehåll 6">
            <a:extLst>
              <a:ext uri="{FF2B5EF4-FFF2-40B4-BE49-F238E27FC236}">
                <a16:creationId xmlns:a16="http://schemas.microsoft.com/office/drawing/2014/main" id="{98949108-4BB7-A66F-EBCB-9ED9E5E1975D}"/>
              </a:ext>
            </a:extLst>
          </p:cNvPr>
          <p:cNvSpPr>
            <a:spLocks noGrp="1"/>
          </p:cNvSpPr>
          <p:nvPr>
            <p:ph sz="quarter" idx="10" hasCustomPrompt="1"/>
          </p:nvPr>
        </p:nvSpPr>
        <p:spPr>
          <a:xfrm>
            <a:off x="874711" y="1440000"/>
            <a:ext cx="9576882" cy="4973635"/>
          </a:xfrm>
        </p:spPr>
        <p:txBody>
          <a:bodyPr lIns="0" tIns="288000" bIns="0">
            <a:normAutofit/>
          </a:bodyPr>
          <a:lstStyle>
            <a:lvl1pPr marL="0" indent="0">
              <a:buNone/>
              <a:defRPr sz="1800">
                <a:latin typeface="+mn-lt"/>
              </a:defRPr>
            </a:lvl1pPr>
            <a:lvl2pPr>
              <a:defRPr>
                <a:latin typeface="+mn-lt"/>
              </a:defRPr>
            </a:lvl2pPr>
            <a:lvl3pPr>
              <a:defRPr>
                <a:latin typeface="+mn-lt"/>
              </a:defRPr>
            </a:lvl3pPr>
            <a:lvl4pPr>
              <a:defRPr>
                <a:latin typeface="+mn-lt"/>
              </a:defRPr>
            </a:lvl4pPr>
            <a:lvl5pPr>
              <a:defRPr>
                <a:latin typeface="+mn-lt"/>
              </a:defRPr>
            </a:lvl5pPr>
          </a:lstStyle>
          <a:p>
            <a:pPr lvl="0"/>
            <a:r>
              <a:rPr lang="sv-SE" dirty="0"/>
              <a:t>Skriv text här eller klicka på ikoner för att lägga till innehåll</a:t>
            </a:r>
          </a:p>
        </p:txBody>
      </p:sp>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74713" y="873125"/>
            <a:ext cx="9576883" cy="553998"/>
          </a:xfrm>
        </p:spPr>
        <p:txBody>
          <a:bodyPr wrap="square" lIns="0" tIns="0" rIns="0" bIns="0" anchor="b">
            <a:spAutoFit/>
          </a:bodyPr>
          <a:lstStyle>
            <a:lvl1pPr algn="l">
              <a:defRPr sz="4000">
                <a:solidFill>
                  <a:schemeClr val="tx1"/>
                </a:solidFill>
                <a:latin typeface="+mj-lt"/>
              </a:defRPr>
            </a:lvl1pPr>
          </a:lstStyle>
          <a:p>
            <a:r>
              <a:rPr lang="sv-SE" dirty="0"/>
              <a:t>Klicka här för att lägga till rubrik</a:t>
            </a:r>
          </a:p>
        </p:txBody>
      </p:sp>
      <p:sp>
        <p:nvSpPr>
          <p:cNvPr id="5" name="Rektangel 4">
            <a:extLst>
              <a:ext uri="{FF2B5EF4-FFF2-40B4-BE49-F238E27FC236}">
                <a16:creationId xmlns:a16="http://schemas.microsoft.com/office/drawing/2014/main" id="{612B5043-5C2F-E456-16C0-E5E1C4677FAB}"/>
              </a:ext>
            </a:extLst>
          </p:cNvPr>
          <p:cNvSpPr/>
          <p:nvPr userDrawn="1"/>
        </p:nvSpPr>
        <p:spPr>
          <a:xfrm>
            <a:off x="11244574" y="0"/>
            <a:ext cx="947426"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pic>
        <p:nvPicPr>
          <p:cNvPr id="6" name="Bild 5">
            <a:extLst>
              <a:ext uri="{FF2B5EF4-FFF2-40B4-BE49-F238E27FC236}">
                <a16:creationId xmlns:a16="http://schemas.microsoft.com/office/drawing/2014/main" id="{0F4145CD-EE71-3771-18F3-33DB1F526FD3}"/>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28" r="28"/>
          <a:stretch/>
        </p:blipFill>
        <p:spPr>
          <a:xfrm>
            <a:off x="10776575" y="5481000"/>
            <a:ext cx="935480" cy="936000"/>
          </a:xfrm>
          <a:prstGeom prst="rect">
            <a:avLst/>
          </a:prstGeom>
        </p:spPr>
      </p:pic>
    </p:spTree>
    <p:extLst>
      <p:ext uri="{BB962C8B-B14F-4D97-AF65-F5344CB8AC3E}">
        <p14:creationId xmlns:p14="http://schemas.microsoft.com/office/powerpoint/2010/main" val="3255089042"/>
      </p:ext>
    </p:extLst>
  </p:cSld>
  <p:clrMapOvr>
    <a:masterClrMapping/>
  </p:clrMapOvr>
  <p:extLst>
    <p:ext uri="{DCECCB84-F9BA-43D5-87BE-67443E8EF086}">
      <p15:sldGuideLst xmlns:p15="http://schemas.microsoft.com/office/powerpoint/2012/main"/>
    </p:ext>
  </p:extLs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12_Helsidasbild">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90FB093E-D9BE-A64C-7F32-26C182FC55C2}"/>
              </a:ext>
            </a:extLst>
          </p:cNvPr>
          <p:cNvSpPr/>
          <p:nvPr userDrawn="1"/>
        </p:nvSpPr>
        <p:spPr>
          <a:xfrm>
            <a:off x="10768800" y="5472000"/>
            <a:ext cx="954000" cy="954000"/>
          </a:xfrm>
          <a:prstGeom prst="rect">
            <a:avLst/>
          </a:prstGeom>
          <a:solidFill>
            <a:srgbClr val="FCB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dirty="0"/>
          </a:p>
        </p:txBody>
      </p:sp>
      <p:sp>
        <p:nvSpPr>
          <p:cNvPr id="6" name="Rektangel 5">
            <a:extLst>
              <a:ext uri="{FF2B5EF4-FFF2-40B4-BE49-F238E27FC236}">
                <a16:creationId xmlns:a16="http://schemas.microsoft.com/office/drawing/2014/main" id="{C0EF34B2-94BE-ECE2-1361-7EE2F9468F0F}"/>
              </a:ext>
            </a:extLst>
          </p:cNvPr>
          <p:cNvSpPr/>
          <p:nvPr userDrawn="1"/>
        </p:nvSpPr>
        <p:spPr>
          <a:xfrm>
            <a:off x="0" y="5946000"/>
            <a:ext cx="12192000" cy="91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pic>
        <p:nvPicPr>
          <p:cNvPr id="7" name="Bild 6">
            <a:extLst>
              <a:ext uri="{FF2B5EF4-FFF2-40B4-BE49-F238E27FC236}">
                <a16:creationId xmlns:a16="http://schemas.microsoft.com/office/drawing/2014/main" id="{9CC40C28-FA2A-9593-23C3-9870091481DE}"/>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28" r="28"/>
          <a:stretch/>
        </p:blipFill>
        <p:spPr>
          <a:xfrm>
            <a:off x="10776575" y="5481000"/>
            <a:ext cx="935480" cy="936000"/>
          </a:xfrm>
          <a:prstGeom prst="rect">
            <a:avLst/>
          </a:prstGeom>
        </p:spPr>
      </p:pic>
      <p:sp>
        <p:nvSpPr>
          <p:cNvPr id="12" name="Platshållare för bild 11">
            <a:extLst>
              <a:ext uri="{FF2B5EF4-FFF2-40B4-BE49-F238E27FC236}">
                <a16:creationId xmlns:a16="http://schemas.microsoft.com/office/drawing/2014/main" id="{000023CF-BC91-D0F3-490A-FDBA06CE388B}"/>
              </a:ext>
            </a:extLst>
          </p:cNvPr>
          <p:cNvSpPr>
            <a:spLocks noGrp="1"/>
          </p:cNvSpPr>
          <p:nvPr>
            <p:ph type="pic" sz="quarter" idx="10"/>
          </p:nvPr>
        </p:nvSpPr>
        <p:spPr>
          <a:xfrm>
            <a:off x="0" y="0"/>
            <a:ext cx="12192000" cy="5946775"/>
          </a:xfrm>
          <a:custGeom>
            <a:avLst/>
            <a:gdLst>
              <a:gd name="connsiteX0" fmla="*/ 0 w 12192000"/>
              <a:gd name="connsiteY0" fmla="*/ 0 h 5946775"/>
              <a:gd name="connsiteX1" fmla="*/ 12192000 w 12192000"/>
              <a:gd name="connsiteY1" fmla="*/ 0 h 5946775"/>
              <a:gd name="connsiteX2" fmla="*/ 12192000 w 12192000"/>
              <a:gd name="connsiteY2" fmla="*/ 5946775 h 5946775"/>
              <a:gd name="connsiteX3" fmla="*/ 11712000 w 12192000"/>
              <a:gd name="connsiteY3" fmla="*/ 5946775 h 5946775"/>
              <a:gd name="connsiteX4" fmla="*/ 11712000 w 12192000"/>
              <a:gd name="connsiteY4" fmla="*/ 5481000 h 5946775"/>
              <a:gd name="connsiteX5" fmla="*/ 10776000 w 12192000"/>
              <a:gd name="connsiteY5" fmla="*/ 5481000 h 5946775"/>
              <a:gd name="connsiteX6" fmla="*/ 10776000 w 12192000"/>
              <a:gd name="connsiteY6" fmla="*/ 5946775 h 5946775"/>
              <a:gd name="connsiteX7" fmla="*/ 0 w 12192000"/>
              <a:gd name="connsiteY7" fmla="*/ 5946775 h 5946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5946775">
                <a:moveTo>
                  <a:pt x="0" y="0"/>
                </a:moveTo>
                <a:lnTo>
                  <a:pt x="12192000" y="0"/>
                </a:lnTo>
                <a:lnTo>
                  <a:pt x="12192000" y="5946775"/>
                </a:lnTo>
                <a:lnTo>
                  <a:pt x="11712000" y="5946775"/>
                </a:lnTo>
                <a:lnTo>
                  <a:pt x="11712000" y="5481000"/>
                </a:lnTo>
                <a:lnTo>
                  <a:pt x="10776000" y="5481000"/>
                </a:lnTo>
                <a:lnTo>
                  <a:pt x="10776000" y="5946775"/>
                </a:lnTo>
                <a:lnTo>
                  <a:pt x="0" y="5946775"/>
                </a:lnTo>
                <a:close/>
              </a:path>
            </a:pathLst>
          </a:custGeom>
        </p:spPr>
        <p:txBody>
          <a:bodyPr wrap="square" tIns="864000">
            <a:noAutofit/>
          </a:bodyPr>
          <a:lstStyle>
            <a:lvl1pPr marL="0" indent="0" algn="ctr">
              <a:buNone/>
              <a:defRPr sz="3200">
                <a:solidFill>
                  <a:schemeClr val="bg1"/>
                </a:solidFill>
                <a:latin typeface="+mj-lt"/>
              </a:defRPr>
            </a:lvl1pPr>
          </a:lstStyle>
          <a:p>
            <a:r>
              <a:rPr lang="sv-SE" dirty="0"/>
              <a:t>Klicka på ikonen för att lägga till en bild</a:t>
            </a:r>
          </a:p>
        </p:txBody>
      </p:sp>
    </p:spTree>
    <p:extLst>
      <p:ext uri="{BB962C8B-B14F-4D97-AF65-F5344CB8AC3E}">
        <p14:creationId xmlns:p14="http://schemas.microsoft.com/office/powerpoint/2010/main" val="3974753220"/>
      </p:ext>
    </p:extLst>
  </p:cSld>
  <p:clrMapOvr>
    <a:masterClrMapping/>
  </p:clrMapOvr>
  <p:extLst>
    <p:ext uri="{DCECCB84-F9BA-43D5-87BE-67443E8EF086}">
      <p15:sldGuideLst xmlns:p15="http://schemas.microsoft.com/office/powerpoint/2012/main"/>
    </p:ext>
  </p:extLs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01_Första sida med bild">
    <p:spTree>
      <p:nvGrpSpPr>
        <p:cNvPr id="1" name=""/>
        <p:cNvGrpSpPr/>
        <p:nvPr/>
      </p:nvGrpSpPr>
      <p:grpSpPr>
        <a:xfrm>
          <a:off x="0" y="0"/>
          <a:ext cx="0" cy="0"/>
          <a:chOff x="0" y="0"/>
          <a:chExt cx="0" cy="0"/>
        </a:xfrm>
      </p:grpSpPr>
      <p:sp>
        <p:nvSpPr>
          <p:cNvPr id="16" name="Rektangel 15" hidden="1">
            <a:extLst>
              <a:ext uri="{FF2B5EF4-FFF2-40B4-BE49-F238E27FC236}">
                <a16:creationId xmlns:a16="http://schemas.microsoft.com/office/drawing/2014/main" id="{C3C55FCD-5238-723A-70D2-8BFB0C2F03BF}"/>
              </a:ext>
            </a:extLst>
          </p:cNvPr>
          <p:cNvSpPr/>
          <p:nvPr userDrawn="1"/>
        </p:nvSpPr>
        <p:spPr>
          <a:xfrm>
            <a:off x="0" y="0"/>
            <a:ext cx="12192000" cy="6858000"/>
          </a:xfrm>
          <a:prstGeom prst="rect">
            <a:avLst/>
          </a:prstGeom>
          <a:solidFill>
            <a:srgbClr val="F742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dirty="0"/>
          </a:p>
        </p:txBody>
      </p:sp>
      <p:sp>
        <p:nvSpPr>
          <p:cNvPr id="6" name="Rektangel 5">
            <a:extLst>
              <a:ext uri="{FF2B5EF4-FFF2-40B4-BE49-F238E27FC236}">
                <a16:creationId xmlns:a16="http://schemas.microsoft.com/office/drawing/2014/main" id="{E988D454-77BB-347D-11EC-1BB11729F0D8}"/>
              </a:ext>
            </a:extLst>
          </p:cNvPr>
          <p:cNvSpPr/>
          <p:nvPr userDrawn="1"/>
        </p:nvSpPr>
        <p:spPr>
          <a:xfrm>
            <a:off x="10768800" y="2952000"/>
            <a:ext cx="954000" cy="954000"/>
          </a:xfrm>
          <a:prstGeom prst="rect">
            <a:avLst/>
          </a:prstGeom>
          <a:solidFill>
            <a:srgbClr val="F742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dirty="0"/>
          </a:p>
        </p:txBody>
      </p:sp>
      <p:sp>
        <p:nvSpPr>
          <p:cNvPr id="4" name="Rektangel 3">
            <a:extLst>
              <a:ext uri="{FF2B5EF4-FFF2-40B4-BE49-F238E27FC236}">
                <a16:creationId xmlns:a16="http://schemas.microsoft.com/office/drawing/2014/main" id="{D04917EE-8324-E067-11E0-3B8430733568}"/>
              </a:ext>
            </a:extLst>
          </p:cNvPr>
          <p:cNvSpPr/>
          <p:nvPr userDrawn="1"/>
        </p:nvSpPr>
        <p:spPr>
          <a:xfrm>
            <a:off x="0" y="3429000"/>
            <a:ext cx="12192000" cy="3429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dirty="0"/>
          </a:p>
        </p:txBody>
      </p:sp>
      <p:sp>
        <p:nvSpPr>
          <p:cNvPr id="5" name="Underrubrik 2">
            <a:extLst>
              <a:ext uri="{FF2B5EF4-FFF2-40B4-BE49-F238E27FC236}">
                <a16:creationId xmlns:a16="http://schemas.microsoft.com/office/drawing/2014/main" id="{254E7E10-B45A-355D-EBF0-E6A28FF142A5}"/>
              </a:ext>
            </a:extLst>
          </p:cNvPr>
          <p:cNvSpPr>
            <a:spLocks noGrp="1"/>
          </p:cNvSpPr>
          <p:nvPr>
            <p:ph type="subTitle" idx="1" hasCustomPrompt="1"/>
          </p:nvPr>
        </p:nvSpPr>
        <p:spPr>
          <a:xfrm>
            <a:off x="874713" y="6004787"/>
            <a:ext cx="9144000" cy="369332"/>
          </a:xfrm>
        </p:spPr>
        <p:txBody>
          <a:bodyPr lIns="0" tIns="0" rIns="0" bIns="0">
            <a:spAutoFit/>
          </a:bodyPr>
          <a:lstStyle>
            <a:lvl1pPr marL="0" indent="0" algn="l">
              <a:spcBef>
                <a:spcPts val="0"/>
              </a:spcBef>
              <a:buNone/>
              <a:defRPr sz="2400" b="0" i="0" baseline="0">
                <a:solidFill>
                  <a:schemeClr val="bg1"/>
                </a:solidFill>
                <a:latin typeface="+mn-lt"/>
                <a:ea typeface="Roboto Light" panose="02000000000000000000" pitchFamily="2" charset="0"/>
                <a:cs typeface="Roboto Light" panose="02000000000000000000" pitchFamily="2" charset="0"/>
              </a:defRPr>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sv-SE" dirty="0"/>
              <a:t>Skriv text här</a:t>
            </a:r>
          </a:p>
        </p:txBody>
      </p:sp>
      <p:sp>
        <p:nvSpPr>
          <p:cNvPr id="2" name="Rubrik 1">
            <a:extLst>
              <a:ext uri="{FF2B5EF4-FFF2-40B4-BE49-F238E27FC236}">
                <a16:creationId xmlns:a16="http://schemas.microsoft.com/office/drawing/2014/main" id="{855EFB33-DC24-F7E8-3018-41DB11FB6D4E}"/>
              </a:ext>
            </a:extLst>
          </p:cNvPr>
          <p:cNvSpPr>
            <a:spLocks noGrp="1"/>
          </p:cNvSpPr>
          <p:nvPr>
            <p:ph type="ctrTitle" hasCustomPrompt="1"/>
          </p:nvPr>
        </p:nvSpPr>
        <p:spPr>
          <a:xfrm>
            <a:off x="874713" y="3882902"/>
            <a:ext cx="9144000" cy="1495794"/>
          </a:xfrm>
        </p:spPr>
        <p:txBody>
          <a:bodyPr lIns="0" tIns="0" rIns="0" bIns="0" anchor="t" anchorCtr="0">
            <a:spAutoFit/>
          </a:bodyPr>
          <a:lstStyle>
            <a:lvl1pPr algn="l">
              <a:defRPr sz="5400" baseline="0">
                <a:solidFill>
                  <a:schemeClr val="bg1"/>
                </a:solidFill>
                <a:latin typeface="+mj-lt"/>
              </a:defRPr>
            </a:lvl1pPr>
          </a:lstStyle>
          <a:p>
            <a:r>
              <a:rPr lang="sv-SE" dirty="0"/>
              <a:t>Klicka här för att lägga till rubrik</a:t>
            </a:r>
          </a:p>
        </p:txBody>
      </p:sp>
      <p:pic>
        <p:nvPicPr>
          <p:cNvPr id="7" name="Bild 6">
            <a:extLst>
              <a:ext uri="{FF2B5EF4-FFF2-40B4-BE49-F238E27FC236}">
                <a16:creationId xmlns:a16="http://schemas.microsoft.com/office/drawing/2014/main" id="{F98C9DD3-0F66-4428-1964-E5C32693F4CC}"/>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42" r="42"/>
          <a:stretch/>
        </p:blipFill>
        <p:spPr>
          <a:xfrm>
            <a:off x="10776575" y="2961000"/>
            <a:ext cx="935223" cy="936000"/>
          </a:xfrm>
          <a:prstGeom prst="rect">
            <a:avLst/>
          </a:prstGeom>
        </p:spPr>
      </p:pic>
      <p:sp>
        <p:nvSpPr>
          <p:cNvPr id="15" name="Platshållare för bild 14">
            <a:extLst>
              <a:ext uri="{FF2B5EF4-FFF2-40B4-BE49-F238E27FC236}">
                <a16:creationId xmlns:a16="http://schemas.microsoft.com/office/drawing/2014/main" id="{B5BB2E39-80EE-C1EF-929A-D00FF0F58055}"/>
              </a:ext>
            </a:extLst>
          </p:cNvPr>
          <p:cNvSpPr>
            <a:spLocks noGrp="1"/>
          </p:cNvSpPr>
          <p:nvPr>
            <p:ph type="pic" sz="quarter" idx="10"/>
          </p:nvPr>
        </p:nvSpPr>
        <p:spPr>
          <a:xfrm>
            <a:off x="0" y="0"/>
            <a:ext cx="12192000" cy="3429000"/>
          </a:xfrm>
          <a:custGeom>
            <a:avLst/>
            <a:gdLst>
              <a:gd name="connsiteX0" fmla="*/ 0 w 12192000"/>
              <a:gd name="connsiteY0" fmla="*/ 0 h 3429000"/>
              <a:gd name="connsiteX1" fmla="*/ 12192000 w 12192000"/>
              <a:gd name="connsiteY1" fmla="*/ 0 h 3429000"/>
              <a:gd name="connsiteX2" fmla="*/ 12192000 w 12192000"/>
              <a:gd name="connsiteY2" fmla="*/ 3429000 h 3429000"/>
              <a:gd name="connsiteX3" fmla="*/ 11712000 w 12192000"/>
              <a:gd name="connsiteY3" fmla="*/ 3429000 h 3429000"/>
              <a:gd name="connsiteX4" fmla="*/ 11712000 w 12192000"/>
              <a:gd name="connsiteY4" fmla="*/ 2961000 h 3429000"/>
              <a:gd name="connsiteX5" fmla="*/ 10776000 w 12192000"/>
              <a:gd name="connsiteY5" fmla="*/ 2961000 h 3429000"/>
              <a:gd name="connsiteX6" fmla="*/ 10776000 w 12192000"/>
              <a:gd name="connsiteY6" fmla="*/ 3429000 h 3429000"/>
              <a:gd name="connsiteX7" fmla="*/ 0 w 12192000"/>
              <a:gd name="connsiteY7" fmla="*/ 3429000 h 3429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3429000">
                <a:moveTo>
                  <a:pt x="0" y="0"/>
                </a:moveTo>
                <a:lnTo>
                  <a:pt x="12192000" y="0"/>
                </a:lnTo>
                <a:lnTo>
                  <a:pt x="12192000" y="3429000"/>
                </a:lnTo>
                <a:lnTo>
                  <a:pt x="11712000" y="3429000"/>
                </a:lnTo>
                <a:lnTo>
                  <a:pt x="11712000" y="2961000"/>
                </a:lnTo>
                <a:lnTo>
                  <a:pt x="10776000" y="2961000"/>
                </a:lnTo>
                <a:lnTo>
                  <a:pt x="10776000" y="3429000"/>
                </a:lnTo>
                <a:lnTo>
                  <a:pt x="0" y="3429000"/>
                </a:lnTo>
                <a:close/>
              </a:path>
            </a:pathLst>
          </a:custGeom>
        </p:spPr>
        <p:txBody>
          <a:bodyPr wrap="square" tIns="503999" rIns="0">
            <a:noAutofit/>
          </a:bodyPr>
          <a:lstStyle>
            <a:lvl1pPr marL="0" indent="0">
              <a:buNone/>
              <a:defRPr sz="3200" baseline="0">
                <a:solidFill>
                  <a:schemeClr val="bg1"/>
                </a:solidFill>
                <a:latin typeface="+mj-lt"/>
              </a:defRPr>
            </a:lvl1pPr>
          </a:lstStyle>
          <a:p>
            <a:pPr marL="0" marR="0" lvl="0" indent="0" algn="ctr" defTabSz="1219170" rtl="0" eaLnBrk="1" fontAlgn="auto" latinLnBrk="0" hangingPunct="1">
              <a:lnSpc>
                <a:spcPct val="100000"/>
              </a:lnSpc>
              <a:spcBef>
                <a:spcPts val="1333"/>
              </a:spcBef>
              <a:spcAft>
                <a:spcPts val="1200"/>
              </a:spcAft>
              <a:buClrTx/>
              <a:buSzTx/>
              <a:buFont typeface="Arial" panose="020B0604020202020204" pitchFamily="34" charset="0"/>
              <a:buNone/>
              <a:tabLst/>
              <a:defRPr/>
            </a:pPr>
            <a:r>
              <a:rPr lang="sv-SE" dirty="0"/>
              <a:t>Klicka på ikonen för att lägga till en bild</a:t>
            </a:r>
          </a:p>
          <a:p>
            <a:pPr marL="0" marR="0" lvl="0" indent="0" algn="ctr" defTabSz="1219170" rtl="0" eaLnBrk="1" fontAlgn="auto" latinLnBrk="0" hangingPunct="1">
              <a:lnSpc>
                <a:spcPct val="100000"/>
              </a:lnSpc>
              <a:spcBef>
                <a:spcPts val="1333"/>
              </a:spcBef>
              <a:spcAft>
                <a:spcPts val="1200"/>
              </a:spcAft>
              <a:buClrTx/>
              <a:buSzTx/>
              <a:buFont typeface="Arial" panose="020B0604020202020204" pitchFamily="34" charset="0"/>
              <a:buNone/>
              <a:tabLst/>
              <a:defRPr/>
            </a:pPr>
            <a:endParaRPr lang="sv-SE" dirty="0"/>
          </a:p>
          <a:p>
            <a:pPr marL="0" marR="0" lvl="0" indent="0" algn="ctr" defTabSz="1219170" rtl="0" eaLnBrk="1" fontAlgn="auto" latinLnBrk="0" hangingPunct="1">
              <a:lnSpc>
                <a:spcPct val="100000"/>
              </a:lnSpc>
              <a:spcBef>
                <a:spcPts val="1333"/>
              </a:spcBef>
              <a:spcAft>
                <a:spcPts val="1200"/>
              </a:spcAft>
              <a:buClrTx/>
              <a:buSzTx/>
              <a:buFont typeface="Arial" panose="020B0604020202020204" pitchFamily="34" charset="0"/>
              <a:buNone/>
              <a:tabLst/>
              <a:defRPr/>
            </a:pPr>
            <a:endParaRPr lang="sv-SE" dirty="0"/>
          </a:p>
        </p:txBody>
      </p:sp>
    </p:spTree>
    <p:extLst>
      <p:ext uri="{BB962C8B-B14F-4D97-AF65-F5344CB8AC3E}">
        <p14:creationId xmlns:p14="http://schemas.microsoft.com/office/powerpoint/2010/main" val="2343601644"/>
      </p:ext>
    </p:extLst>
  </p:cSld>
  <p:clrMapOvr>
    <a:masterClrMapping/>
  </p:clrMapOvr>
  <p:extLst>
    <p:ext uri="{DCECCB84-F9BA-43D5-87BE-67443E8EF086}">
      <p15:sldGuideLst xmlns:p15="http://schemas.microsoft.com/office/powerpoint/2012/main">
        <p15:guide id="1" pos="7378" userDrawn="1">
          <p15:clr>
            <a:srgbClr val="FBAE40"/>
          </p15:clr>
        </p15:guide>
        <p15:guide id="2" orient="horz" pos="1865" userDrawn="1">
          <p15:clr>
            <a:srgbClr val="FBAE40"/>
          </p15:clr>
        </p15:guide>
      </p15:sldGuideLst>
    </p:ext>
  </p:extLst>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p:cSld name="02_Första sida rubrik">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D04917EE-8324-E067-11E0-3B8430733568}"/>
              </a:ext>
            </a:extLst>
          </p:cNvPr>
          <p:cNvSpPr/>
          <p:nvPr/>
        </p:nvSpPr>
        <p:spPr>
          <a:xfrm>
            <a:off x="0" y="3429000"/>
            <a:ext cx="12192000" cy="3429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3" name="Underrubrik 2">
            <a:extLst>
              <a:ext uri="{FF2B5EF4-FFF2-40B4-BE49-F238E27FC236}">
                <a16:creationId xmlns:a16="http://schemas.microsoft.com/office/drawing/2014/main" id="{90930466-6BA6-F040-59C2-5E800257B68E}"/>
              </a:ext>
            </a:extLst>
          </p:cNvPr>
          <p:cNvSpPr>
            <a:spLocks noGrp="1"/>
          </p:cNvSpPr>
          <p:nvPr>
            <p:ph type="subTitle" idx="1" hasCustomPrompt="1"/>
          </p:nvPr>
        </p:nvSpPr>
        <p:spPr>
          <a:xfrm>
            <a:off x="874713" y="3885897"/>
            <a:ext cx="9144000" cy="1655233"/>
          </a:xfrm>
        </p:spPr>
        <p:txBody>
          <a:bodyPr lIns="0" tIns="0" rIns="0" bIns="0">
            <a:normAutofit/>
          </a:bodyPr>
          <a:lstStyle>
            <a:lvl1pPr marL="0" indent="0" algn="l">
              <a:spcBef>
                <a:spcPts val="0"/>
              </a:spcBef>
              <a:buNone/>
              <a:defRPr sz="2400" b="0" i="0" baseline="0">
                <a:solidFill>
                  <a:schemeClr val="bg1"/>
                </a:solidFill>
                <a:latin typeface="+mn-lt"/>
                <a:ea typeface="Roboto Light" panose="02000000000000000000" pitchFamily="2" charset="0"/>
                <a:cs typeface="Roboto Light" panose="02000000000000000000" pitchFamily="2" charset="0"/>
              </a:defRPr>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sv-SE" dirty="0"/>
              <a:t>Skriv text här</a:t>
            </a:r>
          </a:p>
        </p:txBody>
      </p:sp>
      <p:sp>
        <p:nvSpPr>
          <p:cNvPr id="2" name="Rubrik 1">
            <a:extLst>
              <a:ext uri="{FF2B5EF4-FFF2-40B4-BE49-F238E27FC236}">
                <a16:creationId xmlns:a16="http://schemas.microsoft.com/office/drawing/2014/main" id="{855EFB33-DC24-F7E8-3018-41DB11FB6D4E}"/>
              </a:ext>
            </a:extLst>
          </p:cNvPr>
          <p:cNvSpPr>
            <a:spLocks noGrp="1"/>
          </p:cNvSpPr>
          <p:nvPr>
            <p:ph type="ctrTitle" hasCustomPrompt="1"/>
          </p:nvPr>
        </p:nvSpPr>
        <p:spPr>
          <a:xfrm>
            <a:off x="874713" y="873124"/>
            <a:ext cx="9144000" cy="2101973"/>
          </a:xfrm>
          <a:noFill/>
        </p:spPr>
        <p:txBody>
          <a:bodyPr lIns="0" tIns="0" rIns="0" bIns="0" anchor="b">
            <a:noAutofit/>
          </a:bodyPr>
          <a:lstStyle>
            <a:lvl1pPr algn="l">
              <a:defRPr sz="5400">
                <a:solidFill>
                  <a:schemeClr val="tx1"/>
                </a:solidFill>
                <a:latin typeface="+mj-lt"/>
              </a:defRPr>
            </a:lvl1pPr>
          </a:lstStyle>
          <a:p>
            <a:r>
              <a:rPr lang="sv-SE" dirty="0"/>
              <a:t>Klicka här för att lägga till rubrik</a:t>
            </a:r>
          </a:p>
        </p:txBody>
      </p:sp>
      <p:pic>
        <p:nvPicPr>
          <p:cNvPr id="6" name="Bild 5">
            <a:extLst>
              <a:ext uri="{FF2B5EF4-FFF2-40B4-BE49-F238E27FC236}">
                <a16:creationId xmlns:a16="http://schemas.microsoft.com/office/drawing/2014/main" id="{F5FF287F-ADB9-13BD-DDB1-653658143643}"/>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42" r="42"/>
          <a:stretch/>
        </p:blipFill>
        <p:spPr>
          <a:xfrm>
            <a:off x="10776575" y="2961000"/>
            <a:ext cx="935223" cy="936000"/>
          </a:xfrm>
          <a:prstGeom prst="rect">
            <a:avLst/>
          </a:prstGeom>
        </p:spPr>
      </p:pic>
    </p:spTree>
    <p:extLst>
      <p:ext uri="{BB962C8B-B14F-4D97-AF65-F5344CB8AC3E}">
        <p14:creationId xmlns:p14="http://schemas.microsoft.com/office/powerpoint/2010/main" val="2755566021"/>
      </p:ext>
    </p:extLst>
  </p:cSld>
  <p:clrMapOvr>
    <a:masterClrMapping/>
  </p:clrMapOvr>
  <p:extLst>
    <p:ext uri="{DCECCB84-F9BA-43D5-87BE-67443E8EF086}">
      <p15:sldGuideLst xmlns:p15="http://schemas.microsoft.com/office/powerpoint/2012/main"/>
    </p:ext>
  </p:extLs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p:cSld name="03_Rubrik + underrubrik">
    <p:spTree>
      <p:nvGrpSpPr>
        <p:cNvPr id="1" name=""/>
        <p:cNvGrpSpPr/>
        <p:nvPr/>
      </p:nvGrpSpPr>
      <p:grpSpPr>
        <a:xfrm>
          <a:off x="0" y="0"/>
          <a:ext cx="0" cy="0"/>
          <a:chOff x="0" y="0"/>
          <a:chExt cx="0" cy="0"/>
        </a:xfrm>
      </p:grpSpPr>
      <p:sp>
        <p:nvSpPr>
          <p:cNvPr id="3" name="Rektangel 2">
            <a:extLst>
              <a:ext uri="{FF2B5EF4-FFF2-40B4-BE49-F238E27FC236}">
                <a16:creationId xmlns:a16="http://schemas.microsoft.com/office/drawing/2014/main" id="{BA98754A-6281-725D-A24E-61A3946AD447}"/>
              </a:ext>
            </a:extLst>
          </p:cNvPr>
          <p:cNvSpPr/>
          <p:nvPr/>
        </p:nvSpPr>
        <p:spPr>
          <a:xfrm flipV="1">
            <a:off x="0" y="297"/>
            <a:ext cx="12192000" cy="1723516"/>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2" name="Rubrik 1">
            <a:extLst>
              <a:ext uri="{FF2B5EF4-FFF2-40B4-BE49-F238E27FC236}">
                <a16:creationId xmlns:a16="http://schemas.microsoft.com/office/drawing/2014/main" id="{855EFB33-DC24-F7E8-3018-41DB11FB6D4E}"/>
              </a:ext>
            </a:extLst>
          </p:cNvPr>
          <p:cNvSpPr>
            <a:spLocks noGrp="1"/>
          </p:cNvSpPr>
          <p:nvPr>
            <p:ph type="ctrTitle" hasCustomPrompt="1"/>
          </p:nvPr>
        </p:nvSpPr>
        <p:spPr>
          <a:xfrm>
            <a:off x="874713" y="119971"/>
            <a:ext cx="9144000" cy="1148442"/>
          </a:xfrm>
        </p:spPr>
        <p:txBody>
          <a:bodyPr lIns="0" tIns="0" rIns="0" bIns="0" anchor="b">
            <a:noAutofit/>
          </a:bodyPr>
          <a:lstStyle>
            <a:lvl1pPr algn="l">
              <a:defRPr sz="3600" baseline="0">
                <a:solidFill>
                  <a:schemeClr val="bg1"/>
                </a:solidFill>
                <a:latin typeface="+mj-lt"/>
              </a:defRPr>
            </a:lvl1pPr>
          </a:lstStyle>
          <a:p>
            <a:r>
              <a:rPr lang="sv-SE" dirty="0"/>
              <a:t>Klicka här för att lägga till rubrik</a:t>
            </a:r>
          </a:p>
        </p:txBody>
      </p:sp>
      <p:sp>
        <p:nvSpPr>
          <p:cNvPr id="12" name="Underrubrik 2">
            <a:extLst>
              <a:ext uri="{FF2B5EF4-FFF2-40B4-BE49-F238E27FC236}">
                <a16:creationId xmlns:a16="http://schemas.microsoft.com/office/drawing/2014/main" id="{48EF7481-0BB0-E9FC-29AC-96BEA349FB86}"/>
              </a:ext>
            </a:extLst>
          </p:cNvPr>
          <p:cNvSpPr>
            <a:spLocks noGrp="1"/>
          </p:cNvSpPr>
          <p:nvPr>
            <p:ph type="subTitle" idx="1" hasCustomPrompt="1"/>
          </p:nvPr>
        </p:nvSpPr>
        <p:spPr>
          <a:xfrm>
            <a:off x="874713" y="2179212"/>
            <a:ext cx="9144000" cy="1655233"/>
          </a:xfrm>
        </p:spPr>
        <p:txBody>
          <a:bodyPr lIns="0" tIns="0" rIns="0" bIns="0">
            <a:normAutofit/>
          </a:bodyPr>
          <a:lstStyle>
            <a:lvl1pPr marL="0" indent="0" algn="l">
              <a:buNone/>
              <a:defRPr sz="5400" b="1" i="0">
                <a:solidFill>
                  <a:schemeClr val="tx1"/>
                </a:solidFill>
                <a:latin typeface="+mj-lt"/>
                <a:ea typeface="Roboto Light" panose="02000000000000000000" pitchFamily="2" charset="0"/>
                <a:cs typeface="Roboto Light" panose="02000000000000000000" pitchFamily="2" charset="0"/>
              </a:defRPr>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sv-SE" dirty="0"/>
              <a:t>Klicka här för att lägga till rubrik</a:t>
            </a:r>
          </a:p>
        </p:txBody>
      </p:sp>
      <p:pic>
        <p:nvPicPr>
          <p:cNvPr id="4" name="Bild 3">
            <a:extLst>
              <a:ext uri="{FF2B5EF4-FFF2-40B4-BE49-F238E27FC236}">
                <a16:creationId xmlns:a16="http://schemas.microsoft.com/office/drawing/2014/main" id="{83278B41-BA8D-4787-2A8E-27E78CB08F98}"/>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42" r="42"/>
          <a:stretch/>
        </p:blipFill>
        <p:spPr>
          <a:xfrm>
            <a:off x="10776575" y="1255813"/>
            <a:ext cx="935223" cy="936000"/>
          </a:xfrm>
          <a:prstGeom prst="rect">
            <a:avLst/>
          </a:prstGeom>
        </p:spPr>
      </p:pic>
    </p:spTree>
    <p:extLst>
      <p:ext uri="{BB962C8B-B14F-4D97-AF65-F5344CB8AC3E}">
        <p14:creationId xmlns:p14="http://schemas.microsoft.com/office/powerpoint/2010/main" val="1769562236"/>
      </p:ext>
    </p:extLst>
  </p:cSld>
  <p:clrMapOvr>
    <a:masterClrMapping/>
  </p:clrMapOvr>
  <p:extLst>
    <p:ext uri="{DCECCB84-F9BA-43D5-87BE-67443E8EF086}">
      <p15:sldGuideLst xmlns:p15="http://schemas.microsoft.com/office/powerpoint/2012/main"/>
    </p:ext>
  </p:extLs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04_Rubrik + text">
    <p:spTree>
      <p:nvGrpSpPr>
        <p:cNvPr id="1" name=""/>
        <p:cNvGrpSpPr/>
        <p:nvPr/>
      </p:nvGrpSpPr>
      <p:grpSpPr>
        <a:xfrm>
          <a:off x="0" y="0"/>
          <a:ext cx="0" cy="0"/>
          <a:chOff x="0" y="0"/>
          <a:chExt cx="0" cy="0"/>
        </a:xfrm>
      </p:grpSpPr>
      <p:sp>
        <p:nvSpPr>
          <p:cNvPr id="3" name="Rektangel 2">
            <a:extLst>
              <a:ext uri="{FF2B5EF4-FFF2-40B4-BE49-F238E27FC236}">
                <a16:creationId xmlns:a16="http://schemas.microsoft.com/office/drawing/2014/main" id="{45D5C29B-8D6B-9FE9-87A9-31FCD336E426}"/>
              </a:ext>
            </a:extLst>
          </p:cNvPr>
          <p:cNvSpPr/>
          <p:nvPr userDrawn="1"/>
        </p:nvSpPr>
        <p:spPr>
          <a:xfrm>
            <a:off x="0" y="5946000"/>
            <a:ext cx="12192000" cy="91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2" name="Platshållare för text 3">
            <a:extLst>
              <a:ext uri="{FF2B5EF4-FFF2-40B4-BE49-F238E27FC236}">
                <a16:creationId xmlns:a16="http://schemas.microsoft.com/office/drawing/2014/main" id="{171D38AA-3E26-A9D1-11AE-980796760538}"/>
              </a:ext>
            </a:extLst>
          </p:cNvPr>
          <p:cNvSpPr>
            <a:spLocks noGrp="1"/>
          </p:cNvSpPr>
          <p:nvPr>
            <p:ph type="body" sz="half" idx="2" hasCustomPrompt="1"/>
          </p:nvPr>
        </p:nvSpPr>
        <p:spPr>
          <a:xfrm>
            <a:off x="874712" y="1440000"/>
            <a:ext cx="9576883" cy="567811"/>
          </a:xfrm>
        </p:spPr>
        <p:txBody>
          <a:bodyPr wrap="square" lIns="0" tIns="288000" rIns="0" bIns="0">
            <a:spAutoFit/>
          </a:bodyPr>
          <a:lstStyle>
            <a:lvl1pPr marL="0" indent="0">
              <a:spcBef>
                <a:spcPts val="0"/>
              </a:spcBef>
              <a:buNone/>
              <a:defRPr sz="1800" b="0" i="0" baseline="0">
                <a:solidFill>
                  <a:schemeClr val="tx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dirty="0"/>
              <a:t>Skriv text här</a:t>
            </a:r>
          </a:p>
        </p:txBody>
      </p:sp>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74713" y="873125"/>
            <a:ext cx="10464000" cy="553998"/>
          </a:xfrm>
        </p:spPr>
        <p:txBody>
          <a:bodyPr wrap="square" lIns="0" tIns="0" rIns="0" bIns="0" anchor="b">
            <a:spAutoFit/>
          </a:bodyPr>
          <a:lstStyle>
            <a:lvl1pPr algn="l">
              <a:defRPr sz="4000">
                <a:solidFill>
                  <a:schemeClr val="tx1"/>
                </a:solidFill>
                <a:latin typeface="+mj-lt"/>
              </a:defRPr>
            </a:lvl1pPr>
          </a:lstStyle>
          <a:p>
            <a:r>
              <a:rPr lang="sv-SE" dirty="0"/>
              <a:t>Klicka här för att lägga till rubrik</a:t>
            </a:r>
          </a:p>
        </p:txBody>
      </p:sp>
      <p:pic>
        <p:nvPicPr>
          <p:cNvPr id="4" name="Bild 3">
            <a:extLst>
              <a:ext uri="{FF2B5EF4-FFF2-40B4-BE49-F238E27FC236}">
                <a16:creationId xmlns:a16="http://schemas.microsoft.com/office/drawing/2014/main" id="{E82E5BF3-5FFE-BA04-8498-64B7593DE47D}"/>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42" r="42"/>
          <a:stretch/>
        </p:blipFill>
        <p:spPr>
          <a:xfrm>
            <a:off x="10776575" y="5481000"/>
            <a:ext cx="935223" cy="936000"/>
          </a:xfrm>
          <a:prstGeom prst="rect">
            <a:avLst/>
          </a:prstGeom>
        </p:spPr>
      </p:pic>
    </p:spTree>
    <p:extLst>
      <p:ext uri="{BB962C8B-B14F-4D97-AF65-F5344CB8AC3E}">
        <p14:creationId xmlns:p14="http://schemas.microsoft.com/office/powerpoint/2010/main" val="4208105684"/>
      </p:ext>
    </p:extLst>
  </p:cSld>
  <p:clrMapOvr>
    <a:masterClrMapping/>
  </p:clrMapOvr>
  <p:extLst>
    <p:ext uri="{DCECCB84-F9BA-43D5-87BE-67443E8EF086}">
      <p15:sldGuideLst xmlns:p15="http://schemas.microsoft.com/office/powerpoint/2012/main"/>
    </p:ext>
  </p:extLst>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p:cSld name="05_Rubrik + text">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93A87B22-DE9F-9B10-1F07-FA1B488CB886}"/>
              </a:ext>
            </a:extLst>
          </p:cNvPr>
          <p:cNvSpPr/>
          <p:nvPr userDrawn="1"/>
        </p:nvSpPr>
        <p:spPr>
          <a:xfrm>
            <a:off x="11244574" y="0"/>
            <a:ext cx="947426"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6" name="Platshållare för text 3">
            <a:extLst>
              <a:ext uri="{FF2B5EF4-FFF2-40B4-BE49-F238E27FC236}">
                <a16:creationId xmlns:a16="http://schemas.microsoft.com/office/drawing/2014/main" id="{AC342BE6-2CF0-1FA7-CD08-E560475C072B}"/>
              </a:ext>
            </a:extLst>
          </p:cNvPr>
          <p:cNvSpPr>
            <a:spLocks noGrp="1"/>
          </p:cNvSpPr>
          <p:nvPr>
            <p:ph type="body" sz="half" idx="2" hasCustomPrompt="1"/>
          </p:nvPr>
        </p:nvSpPr>
        <p:spPr>
          <a:xfrm>
            <a:off x="874712" y="1440000"/>
            <a:ext cx="9576883" cy="567811"/>
          </a:xfrm>
        </p:spPr>
        <p:txBody>
          <a:bodyPr wrap="square" lIns="0" tIns="288000" rIns="0" bIns="0">
            <a:spAutoFit/>
          </a:bodyPr>
          <a:lstStyle>
            <a:lvl1pPr marL="0" indent="0">
              <a:spcBef>
                <a:spcPts val="0"/>
              </a:spcBef>
              <a:buNone/>
              <a:defRPr sz="1800" b="0" i="0" baseline="0">
                <a:solidFill>
                  <a:schemeClr val="tx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dirty="0"/>
              <a:t>Skriv text här</a:t>
            </a:r>
          </a:p>
        </p:txBody>
      </p:sp>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74713" y="873125"/>
            <a:ext cx="9576883" cy="553998"/>
          </a:xfrm>
        </p:spPr>
        <p:txBody>
          <a:bodyPr wrap="square" lIns="0" tIns="0" rIns="0" bIns="0" anchor="b">
            <a:spAutoFit/>
          </a:bodyPr>
          <a:lstStyle>
            <a:lvl1pPr algn="l">
              <a:defRPr sz="4000">
                <a:solidFill>
                  <a:schemeClr val="tx1"/>
                </a:solidFill>
                <a:latin typeface="+mj-lt"/>
              </a:defRPr>
            </a:lvl1pPr>
          </a:lstStyle>
          <a:p>
            <a:r>
              <a:rPr lang="sv-SE" dirty="0"/>
              <a:t>Klicka här för att lägga till rubrik</a:t>
            </a:r>
          </a:p>
        </p:txBody>
      </p:sp>
      <p:pic>
        <p:nvPicPr>
          <p:cNvPr id="5" name="Bild 4">
            <a:extLst>
              <a:ext uri="{FF2B5EF4-FFF2-40B4-BE49-F238E27FC236}">
                <a16:creationId xmlns:a16="http://schemas.microsoft.com/office/drawing/2014/main" id="{DDB7A8E8-D1D6-E40A-F974-BDAF50050E14}"/>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42" r="42"/>
          <a:stretch/>
        </p:blipFill>
        <p:spPr>
          <a:xfrm>
            <a:off x="10776575" y="5481000"/>
            <a:ext cx="935223" cy="936000"/>
          </a:xfrm>
          <a:prstGeom prst="rect">
            <a:avLst/>
          </a:prstGeom>
        </p:spPr>
      </p:pic>
    </p:spTree>
    <p:extLst>
      <p:ext uri="{BB962C8B-B14F-4D97-AF65-F5344CB8AC3E}">
        <p14:creationId xmlns:p14="http://schemas.microsoft.com/office/powerpoint/2010/main" val="3778831563"/>
      </p:ext>
    </p:extLst>
  </p:cSld>
  <p:clrMapOvr>
    <a:masterClrMapping/>
  </p:clrMapOvr>
  <p:extLst>
    <p:ext uri="{DCECCB84-F9BA-43D5-87BE-67443E8EF086}">
      <p15:sldGuideLst xmlns:p15="http://schemas.microsoft.com/office/powerpoint/2012/main"/>
    </p:ext>
  </p:extLst>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06_Rubrik + text">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0A599EA1-B1DC-210B-763D-18E24DE64A3E}"/>
              </a:ext>
            </a:extLst>
          </p:cNvPr>
          <p:cNvSpPr/>
          <p:nvPr userDrawn="1"/>
        </p:nvSpPr>
        <p:spPr>
          <a:xfrm flipH="1">
            <a:off x="0" y="0"/>
            <a:ext cx="11244574"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6" name="Platshållare för text 3">
            <a:extLst>
              <a:ext uri="{FF2B5EF4-FFF2-40B4-BE49-F238E27FC236}">
                <a16:creationId xmlns:a16="http://schemas.microsoft.com/office/drawing/2014/main" id="{AC342BE6-2CF0-1FA7-CD08-E560475C072B}"/>
              </a:ext>
            </a:extLst>
          </p:cNvPr>
          <p:cNvSpPr>
            <a:spLocks noGrp="1"/>
          </p:cNvSpPr>
          <p:nvPr>
            <p:ph type="body" sz="half" idx="2" hasCustomPrompt="1"/>
          </p:nvPr>
        </p:nvSpPr>
        <p:spPr>
          <a:xfrm>
            <a:off x="874800" y="1440000"/>
            <a:ext cx="9576883" cy="567811"/>
          </a:xfrm>
        </p:spPr>
        <p:txBody>
          <a:bodyPr wrap="square" lIns="0" tIns="288000" rIns="0" bIns="0">
            <a:spAutoFit/>
          </a:bodyPr>
          <a:lstStyle>
            <a:lvl1pPr marL="0" indent="0">
              <a:spcBef>
                <a:spcPts val="0"/>
              </a:spcBef>
              <a:buNone/>
              <a:defRPr sz="1800" b="0" i="0" baseline="0">
                <a:solidFill>
                  <a:schemeClr val="bg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dirty="0"/>
              <a:t>Skriv text här</a:t>
            </a:r>
          </a:p>
        </p:txBody>
      </p:sp>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74800" y="874800"/>
            <a:ext cx="9576883" cy="553998"/>
          </a:xfrm>
        </p:spPr>
        <p:txBody>
          <a:bodyPr wrap="square" lIns="0" tIns="0" rIns="0" bIns="0" anchor="b">
            <a:spAutoFit/>
          </a:bodyPr>
          <a:lstStyle>
            <a:lvl1pPr algn="l">
              <a:defRPr sz="4000">
                <a:solidFill>
                  <a:schemeClr val="bg1"/>
                </a:solidFill>
                <a:latin typeface="+mj-lt"/>
              </a:defRPr>
            </a:lvl1pPr>
          </a:lstStyle>
          <a:p>
            <a:r>
              <a:rPr lang="sv-SE" dirty="0"/>
              <a:t>Klicka här för att lägga till rubrik</a:t>
            </a:r>
          </a:p>
        </p:txBody>
      </p:sp>
      <p:pic>
        <p:nvPicPr>
          <p:cNvPr id="5" name="Bild 4">
            <a:extLst>
              <a:ext uri="{FF2B5EF4-FFF2-40B4-BE49-F238E27FC236}">
                <a16:creationId xmlns:a16="http://schemas.microsoft.com/office/drawing/2014/main" id="{4E3154F4-1945-D2A8-FD78-75D8508B71E7}"/>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42" r="42"/>
          <a:stretch/>
        </p:blipFill>
        <p:spPr>
          <a:xfrm>
            <a:off x="10776575" y="5481000"/>
            <a:ext cx="935223" cy="936000"/>
          </a:xfrm>
          <a:prstGeom prst="rect">
            <a:avLst/>
          </a:prstGeom>
        </p:spPr>
      </p:pic>
    </p:spTree>
    <p:extLst>
      <p:ext uri="{BB962C8B-B14F-4D97-AF65-F5344CB8AC3E}">
        <p14:creationId xmlns:p14="http://schemas.microsoft.com/office/powerpoint/2010/main" val="1709063254"/>
      </p:ext>
    </p:extLst>
  </p:cSld>
  <p:clrMapOvr>
    <a:masterClrMapping/>
  </p:clrMapOvr>
  <p:extLst>
    <p:ext uri="{DCECCB84-F9BA-43D5-87BE-67443E8EF086}">
      <p15:sldGuideLst xmlns:p15="http://schemas.microsoft.com/office/powerpoint/2012/main"/>
    </p:ext>
  </p:extLst>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p:cSld name="07_Rubrik + innehåll två kolumer">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BDF78AD4-35D4-E8D7-C95C-0A7F7313D40B}"/>
              </a:ext>
            </a:extLst>
          </p:cNvPr>
          <p:cNvSpPr/>
          <p:nvPr userDrawn="1"/>
        </p:nvSpPr>
        <p:spPr>
          <a:xfrm>
            <a:off x="0" y="5946000"/>
            <a:ext cx="12192000" cy="91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9" name="Platshållare för innehåll 2">
            <a:extLst>
              <a:ext uri="{FF2B5EF4-FFF2-40B4-BE49-F238E27FC236}">
                <a16:creationId xmlns:a16="http://schemas.microsoft.com/office/drawing/2014/main" id="{1700EFE7-4E7C-FBC2-CE68-501C22FB892C}"/>
              </a:ext>
            </a:extLst>
          </p:cNvPr>
          <p:cNvSpPr>
            <a:spLocks noGrp="1"/>
          </p:cNvSpPr>
          <p:nvPr>
            <p:ph idx="11" hasCustomPrompt="1"/>
          </p:nvPr>
        </p:nvSpPr>
        <p:spPr>
          <a:xfrm>
            <a:off x="874713" y="1439999"/>
            <a:ext cx="5156200" cy="3844695"/>
          </a:xfrm>
        </p:spPr>
        <p:txBody>
          <a:bodyPr lIns="0" tIns="288000" rIns="0" bIns="0">
            <a:noAutofit/>
          </a:bodyPr>
          <a:lstStyle>
            <a:lvl1pPr marL="0" indent="0">
              <a:spcBef>
                <a:spcPts val="0"/>
              </a:spcBef>
              <a:buNone/>
              <a:defRPr sz="1800" baseline="0">
                <a:solidFill>
                  <a:schemeClr val="tx1"/>
                </a:solidFill>
                <a:latin typeface="+mn-lt"/>
              </a:defRPr>
            </a:lvl1pPr>
            <a:lvl2pPr marL="609585" indent="0">
              <a:buNone/>
              <a:defRPr sz="1800">
                <a:solidFill>
                  <a:srgbClr val="1A355D"/>
                </a:solidFill>
                <a:latin typeface="+mn-lt"/>
              </a:defRPr>
            </a:lvl2pPr>
            <a:lvl3pPr marL="1219170" indent="0">
              <a:buNone/>
              <a:defRPr sz="1600">
                <a:solidFill>
                  <a:srgbClr val="1A355D"/>
                </a:solidFill>
                <a:latin typeface="+mn-lt"/>
              </a:defRPr>
            </a:lvl3pPr>
            <a:lvl4pPr marL="1828755" indent="0">
              <a:buNone/>
              <a:defRPr sz="1400">
                <a:solidFill>
                  <a:srgbClr val="1A355D"/>
                </a:solidFill>
                <a:latin typeface="+mn-lt"/>
              </a:defRPr>
            </a:lvl4pPr>
            <a:lvl5pPr marL="2438339" indent="0">
              <a:buNone/>
              <a:defRPr sz="1200">
                <a:solidFill>
                  <a:srgbClr val="1A355D"/>
                </a:solidFill>
                <a:latin typeface="+mn-lt"/>
              </a:defRPr>
            </a:lvl5pPr>
            <a:lvl6pPr>
              <a:defRPr sz="2667"/>
            </a:lvl6pPr>
            <a:lvl7pPr>
              <a:defRPr sz="2667"/>
            </a:lvl7pPr>
            <a:lvl8pPr>
              <a:defRPr sz="2667"/>
            </a:lvl8pPr>
            <a:lvl9pPr>
              <a:defRPr sz="2667"/>
            </a:lvl9pPr>
          </a:lstStyle>
          <a:p>
            <a:pPr lvl="0"/>
            <a:r>
              <a:rPr lang="sv-SE" dirty="0"/>
              <a:t>Skriv text här eller klicka på ikoner för att lägga till innehåll</a:t>
            </a:r>
          </a:p>
        </p:txBody>
      </p:sp>
      <p:sp>
        <p:nvSpPr>
          <p:cNvPr id="5" name="Platshållare för innehåll 2">
            <a:extLst>
              <a:ext uri="{FF2B5EF4-FFF2-40B4-BE49-F238E27FC236}">
                <a16:creationId xmlns:a16="http://schemas.microsoft.com/office/drawing/2014/main" id="{14A36A99-13BE-93FD-5BA3-10CCED865B33}"/>
              </a:ext>
            </a:extLst>
          </p:cNvPr>
          <p:cNvSpPr>
            <a:spLocks noGrp="1"/>
          </p:cNvSpPr>
          <p:nvPr>
            <p:ph idx="12" hasCustomPrompt="1"/>
          </p:nvPr>
        </p:nvSpPr>
        <p:spPr>
          <a:xfrm>
            <a:off x="6234113" y="1440000"/>
            <a:ext cx="5156200" cy="3844694"/>
          </a:xfrm>
        </p:spPr>
        <p:txBody>
          <a:bodyPr lIns="0" tIns="288000" rIns="0">
            <a:noAutofit/>
          </a:bodyPr>
          <a:lstStyle>
            <a:lvl1pPr marL="0" indent="0">
              <a:spcBef>
                <a:spcPts val="0"/>
              </a:spcBef>
              <a:buNone/>
              <a:defRPr sz="1800">
                <a:solidFill>
                  <a:schemeClr val="tx1"/>
                </a:solidFill>
                <a:latin typeface="+mn-lt"/>
              </a:defRPr>
            </a:lvl1pPr>
            <a:lvl2pPr marL="609585" indent="0">
              <a:spcBef>
                <a:spcPts val="0"/>
              </a:spcBef>
              <a:buNone/>
              <a:defRPr sz="1800">
                <a:solidFill>
                  <a:schemeClr val="tx1"/>
                </a:solidFill>
                <a:latin typeface="+mn-lt"/>
              </a:defRPr>
            </a:lvl2pPr>
            <a:lvl3pPr marL="1219170" indent="0">
              <a:buNone/>
              <a:defRPr sz="1600">
                <a:solidFill>
                  <a:srgbClr val="1A355D"/>
                </a:solidFill>
                <a:latin typeface="+mn-lt"/>
              </a:defRPr>
            </a:lvl3pPr>
            <a:lvl4pPr marL="1828755" indent="0">
              <a:buNone/>
              <a:defRPr sz="1400">
                <a:solidFill>
                  <a:srgbClr val="1A355D"/>
                </a:solidFill>
                <a:latin typeface="+mn-lt"/>
              </a:defRPr>
            </a:lvl4pPr>
            <a:lvl5pPr marL="2438339" indent="0">
              <a:buNone/>
              <a:defRPr sz="1200">
                <a:solidFill>
                  <a:srgbClr val="1A355D"/>
                </a:solidFill>
                <a:latin typeface="+mn-lt"/>
              </a:defRPr>
            </a:lvl5pPr>
            <a:lvl6pPr>
              <a:defRPr sz="2667"/>
            </a:lvl6pPr>
            <a:lvl7pPr>
              <a:defRPr sz="2667"/>
            </a:lvl7pPr>
            <a:lvl8pPr>
              <a:defRPr sz="2667"/>
            </a:lvl8pPr>
            <a:lvl9pPr>
              <a:defRPr sz="2667"/>
            </a:lvl9pPr>
          </a:lstStyle>
          <a:p>
            <a:pPr lvl="0"/>
            <a:r>
              <a:rPr lang="sv-SE" dirty="0"/>
              <a:t>Skriv text här eller klicka på ikoner för att lägga till innehåll</a:t>
            </a:r>
          </a:p>
          <a:p>
            <a:pPr lvl="1"/>
            <a:endParaRPr lang="sv-SE" dirty="0"/>
          </a:p>
        </p:txBody>
      </p:sp>
      <p:sp>
        <p:nvSpPr>
          <p:cNvPr id="2" name="Rubrik 1">
            <a:extLst>
              <a:ext uri="{FF2B5EF4-FFF2-40B4-BE49-F238E27FC236}">
                <a16:creationId xmlns:a16="http://schemas.microsoft.com/office/drawing/2014/main" id="{386754E6-803D-E2B7-1484-3BE9BC673641}"/>
              </a:ext>
            </a:extLst>
          </p:cNvPr>
          <p:cNvSpPr>
            <a:spLocks noGrp="1"/>
          </p:cNvSpPr>
          <p:nvPr>
            <p:ph type="title" hasCustomPrompt="1"/>
          </p:nvPr>
        </p:nvSpPr>
        <p:spPr>
          <a:xfrm>
            <a:off x="874713" y="873125"/>
            <a:ext cx="10515600" cy="553998"/>
          </a:xfrm>
        </p:spPr>
        <p:txBody>
          <a:bodyPr lIns="0" tIns="0" rIns="0" bIns="0" anchor="b" anchorCtr="0">
            <a:spAutoFit/>
          </a:bodyPr>
          <a:lstStyle>
            <a:lvl1pPr>
              <a:defRPr sz="4000">
                <a:solidFill>
                  <a:schemeClr val="tx1"/>
                </a:solidFill>
              </a:defRPr>
            </a:lvl1pPr>
          </a:lstStyle>
          <a:p>
            <a:r>
              <a:rPr lang="sv-SE" dirty="0"/>
              <a:t>Klicka här för att lägga till rubrik</a:t>
            </a:r>
          </a:p>
        </p:txBody>
      </p:sp>
      <p:pic>
        <p:nvPicPr>
          <p:cNvPr id="3" name="Bild 2">
            <a:extLst>
              <a:ext uri="{FF2B5EF4-FFF2-40B4-BE49-F238E27FC236}">
                <a16:creationId xmlns:a16="http://schemas.microsoft.com/office/drawing/2014/main" id="{D772C41B-122A-BDF8-383E-3F30EF85458E}"/>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42" r="42"/>
          <a:stretch/>
        </p:blipFill>
        <p:spPr>
          <a:xfrm>
            <a:off x="10776575" y="5481000"/>
            <a:ext cx="935223" cy="936000"/>
          </a:xfrm>
          <a:prstGeom prst="rect">
            <a:avLst/>
          </a:prstGeom>
        </p:spPr>
      </p:pic>
    </p:spTree>
    <p:extLst>
      <p:ext uri="{BB962C8B-B14F-4D97-AF65-F5344CB8AC3E}">
        <p14:creationId xmlns:p14="http://schemas.microsoft.com/office/powerpoint/2010/main" val="2648902985"/>
      </p:ext>
    </p:extLst>
  </p:cSld>
  <p:clrMapOvr>
    <a:masterClrMapping/>
  </p:clrMapOvr>
  <p:extLst>
    <p:ext uri="{DCECCB84-F9BA-43D5-87BE-67443E8EF086}">
      <p15:sldGuideLst xmlns:p15="http://schemas.microsoft.com/office/powerpoint/2012/main"/>
    </p:ext>
  </p:extLst>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08_Text + innehåll (utan logga)">
    <p:spTree>
      <p:nvGrpSpPr>
        <p:cNvPr id="1" name=""/>
        <p:cNvGrpSpPr/>
        <p:nvPr/>
      </p:nvGrpSpPr>
      <p:grpSpPr>
        <a:xfrm>
          <a:off x="0" y="0"/>
          <a:ext cx="0" cy="0"/>
          <a:chOff x="0" y="0"/>
          <a:chExt cx="0" cy="0"/>
        </a:xfrm>
      </p:grpSpPr>
      <p:sp>
        <p:nvSpPr>
          <p:cNvPr id="4" name="Platshållare för innehåll 3">
            <a:extLst>
              <a:ext uri="{FF2B5EF4-FFF2-40B4-BE49-F238E27FC236}">
                <a16:creationId xmlns:a16="http://schemas.microsoft.com/office/drawing/2014/main" id="{9F3A04A9-3134-D1B6-C8D9-A08B9CCAF906}"/>
              </a:ext>
            </a:extLst>
          </p:cNvPr>
          <p:cNvSpPr>
            <a:spLocks noGrp="1"/>
          </p:cNvSpPr>
          <p:nvPr>
            <p:ph sz="quarter" idx="10" hasCustomPrompt="1"/>
          </p:nvPr>
        </p:nvSpPr>
        <p:spPr>
          <a:xfrm>
            <a:off x="6096000" y="0"/>
            <a:ext cx="6096000" cy="6858000"/>
          </a:xfrm>
        </p:spPr>
        <p:txBody>
          <a:bodyPr lIns="0" tIns="864000" rIns="0">
            <a:normAutofit/>
          </a:bodyPr>
          <a:lstStyle>
            <a:lvl1pPr marL="0" indent="0" algn="ctr">
              <a:buNone/>
              <a:defRPr sz="3200">
                <a:latin typeface="+mj-lt"/>
              </a:defRPr>
            </a:lvl1pPr>
          </a:lstStyle>
          <a:p>
            <a:r>
              <a:rPr lang="sv-SE" dirty="0"/>
              <a:t>Klicka på ikonen för att </a:t>
            </a:r>
            <a:br>
              <a:rPr lang="sv-SE" dirty="0"/>
            </a:br>
            <a:r>
              <a:rPr lang="sv-SE" dirty="0"/>
              <a:t>lägga till innehåll</a:t>
            </a:r>
          </a:p>
        </p:txBody>
      </p:sp>
      <p:sp>
        <p:nvSpPr>
          <p:cNvPr id="5" name="Platshållare för text 3">
            <a:extLst>
              <a:ext uri="{FF2B5EF4-FFF2-40B4-BE49-F238E27FC236}">
                <a16:creationId xmlns:a16="http://schemas.microsoft.com/office/drawing/2014/main" id="{FD69B06A-4B17-03D9-CA72-8B82309E6747}"/>
              </a:ext>
            </a:extLst>
          </p:cNvPr>
          <p:cNvSpPr>
            <a:spLocks noGrp="1"/>
          </p:cNvSpPr>
          <p:nvPr>
            <p:ph type="body" sz="half" idx="2" hasCustomPrompt="1"/>
          </p:nvPr>
        </p:nvSpPr>
        <p:spPr>
          <a:xfrm>
            <a:off x="874800" y="1980000"/>
            <a:ext cx="4419200" cy="567811"/>
          </a:xfrm>
        </p:spPr>
        <p:txBody>
          <a:bodyPr wrap="square" lIns="0" tIns="288000" rIns="0" bIns="0">
            <a:spAutoFit/>
          </a:bodyPr>
          <a:lstStyle>
            <a:lvl1pPr marL="0" indent="0">
              <a:spcBef>
                <a:spcPts val="0"/>
              </a:spcBef>
              <a:buNone/>
              <a:defRPr sz="1800" b="0" i="0">
                <a:solidFill>
                  <a:schemeClr val="tx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dirty="0"/>
              <a:t>Skriv text här</a:t>
            </a:r>
          </a:p>
        </p:txBody>
      </p:sp>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74713" y="873125"/>
            <a:ext cx="4419200" cy="1107996"/>
          </a:xfrm>
        </p:spPr>
        <p:txBody>
          <a:bodyPr wrap="square" lIns="0" tIns="0" rIns="0" bIns="0" anchor="t" anchorCtr="0">
            <a:spAutoFit/>
          </a:bodyPr>
          <a:lstStyle>
            <a:lvl1pPr algn="l">
              <a:defRPr sz="4000" baseline="0">
                <a:solidFill>
                  <a:schemeClr val="tx1"/>
                </a:solidFill>
                <a:latin typeface="+mj-lt"/>
              </a:defRPr>
            </a:lvl1pPr>
          </a:lstStyle>
          <a:p>
            <a:r>
              <a:rPr lang="sv-SE" dirty="0"/>
              <a:t>Klicka här för att lägga till rubrik</a:t>
            </a:r>
          </a:p>
        </p:txBody>
      </p:sp>
    </p:spTree>
    <p:extLst>
      <p:ext uri="{BB962C8B-B14F-4D97-AF65-F5344CB8AC3E}">
        <p14:creationId xmlns:p14="http://schemas.microsoft.com/office/powerpoint/2010/main" val="381529586"/>
      </p:ext>
    </p:extLst>
  </p:cSld>
  <p:clrMapOvr>
    <a:masterClrMapping/>
  </p:clrMapOvr>
  <p:extLst>
    <p:ext uri="{DCECCB84-F9BA-43D5-87BE-67443E8EF086}">
      <p15:sldGuideLst xmlns:p15="http://schemas.microsoft.com/office/powerpoint/2012/main"/>
    </p:ext>
  </p:extLst>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09_Text + innehåll (utan logga)">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B35A1799-D67C-D435-3AC2-EACAA8720E22}"/>
              </a:ext>
            </a:extLst>
          </p:cNvPr>
          <p:cNvSpPr/>
          <p:nvPr userDrawn="1"/>
        </p:nvSpPr>
        <p:spPr>
          <a:xfrm>
            <a:off x="-319" y="0"/>
            <a:ext cx="60960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4" name="Platshållare för innehåll 3">
            <a:extLst>
              <a:ext uri="{FF2B5EF4-FFF2-40B4-BE49-F238E27FC236}">
                <a16:creationId xmlns:a16="http://schemas.microsoft.com/office/drawing/2014/main" id="{8A2B3514-237F-0697-A155-DCEC4876CDCE}"/>
              </a:ext>
            </a:extLst>
          </p:cNvPr>
          <p:cNvSpPr>
            <a:spLocks noGrp="1"/>
          </p:cNvSpPr>
          <p:nvPr>
            <p:ph sz="quarter" idx="10" hasCustomPrompt="1"/>
          </p:nvPr>
        </p:nvSpPr>
        <p:spPr>
          <a:xfrm>
            <a:off x="6096000" y="0"/>
            <a:ext cx="6096000" cy="6858000"/>
          </a:xfrm>
        </p:spPr>
        <p:txBody>
          <a:bodyPr lIns="0" tIns="864000" rIns="0">
            <a:normAutofit/>
          </a:bodyPr>
          <a:lstStyle>
            <a:lvl1pPr marL="0" indent="0" algn="ctr">
              <a:buNone/>
              <a:defRPr sz="3200">
                <a:latin typeface="+mj-lt"/>
              </a:defRPr>
            </a:lvl1pPr>
          </a:lstStyle>
          <a:p>
            <a:r>
              <a:rPr lang="sv-SE" dirty="0"/>
              <a:t>Klicka på ikonen för att </a:t>
            </a:r>
            <a:br>
              <a:rPr lang="sv-SE" dirty="0"/>
            </a:br>
            <a:r>
              <a:rPr lang="sv-SE" dirty="0"/>
              <a:t>lägga till innehåll</a:t>
            </a:r>
          </a:p>
        </p:txBody>
      </p:sp>
      <p:sp>
        <p:nvSpPr>
          <p:cNvPr id="7" name="Platshållare för text 3">
            <a:extLst>
              <a:ext uri="{FF2B5EF4-FFF2-40B4-BE49-F238E27FC236}">
                <a16:creationId xmlns:a16="http://schemas.microsoft.com/office/drawing/2014/main" id="{FC4945DA-52FD-AEDD-5369-032D67D1ECA0}"/>
              </a:ext>
            </a:extLst>
          </p:cNvPr>
          <p:cNvSpPr>
            <a:spLocks noGrp="1"/>
          </p:cNvSpPr>
          <p:nvPr>
            <p:ph type="body" sz="half" idx="2" hasCustomPrompt="1"/>
          </p:nvPr>
        </p:nvSpPr>
        <p:spPr>
          <a:xfrm>
            <a:off x="874800" y="1980000"/>
            <a:ext cx="4419200" cy="567811"/>
          </a:xfrm>
        </p:spPr>
        <p:txBody>
          <a:bodyPr wrap="square" lIns="0" tIns="288000" rIns="0" bIns="0">
            <a:spAutoFit/>
          </a:bodyPr>
          <a:lstStyle>
            <a:lvl1pPr marL="0" indent="0">
              <a:spcBef>
                <a:spcPts val="0"/>
              </a:spcBef>
              <a:buNone/>
              <a:defRPr sz="1800" b="0" i="0">
                <a:solidFill>
                  <a:schemeClr val="bg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dirty="0"/>
              <a:t>Skriv text här</a:t>
            </a:r>
          </a:p>
        </p:txBody>
      </p:sp>
      <p:sp>
        <p:nvSpPr>
          <p:cNvPr id="6" name="Rubrik 1">
            <a:extLst>
              <a:ext uri="{FF2B5EF4-FFF2-40B4-BE49-F238E27FC236}">
                <a16:creationId xmlns:a16="http://schemas.microsoft.com/office/drawing/2014/main" id="{5CDECC02-16EE-9F1F-E5A4-5A12EF3DE244}"/>
              </a:ext>
            </a:extLst>
          </p:cNvPr>
          <p:cNvSpPr>
            <a:spLocks noGrp="1"/>
          </p:cNvSpPr>
          <p:nvPr>
            <p:ph type="ctrTitle" hasCustomPrompt="1"/>
          </p:nvPr>
        </p:nvSpPr>
        <p:spPr>
          <a:xfrm>
            <a:off x="874713" y="873125"/>
            <a:ext cx="4419200" cy="1107996"/>
          </a:xfrm>
        </p:spPr>
        <p:txBody>
          <a:bodyPr wrap="square" lIns="0" tIns="0" rIns="0" bIns="0" anchor="t" anchorCtr="0">
            <a:spAutoFit/>
          </a:bodyPr>
          <a:lstStyle>
            <a:lvl1pPr algn="l">
              <a:defRPr sz="4000" baseline="0">
                <a:solidFill>
                  <a:schemeClr val="bg1"/>
                </a:solidFill>
                <a:latin typeface="+mj-lt"/>
              </a:defRPr>
            </a:lvl1pPr>
          </a:lstStyle>
          <a:p>
            <a:r>
              <a:rPr lang="sv-SE" dirty="0"/>
              <a:t>Klicka här för att lägga till rubrik</a:t>
            </a:r>
          </a:p>
        </p:txBody>
      </p:sp>
    </p:spTree>
    <p:extLst>
      <p:ext uri="{BB962C8B-B14F-4D97-AF65-F5344CB8AC3E}">
        <p14:creationId xmlns:p14="http://schemas.microsoft.com/office/powerpoint/2010/main" val="1529865228"/>
      </p:ext>
    </p:extLst>
  </p:cSld>
  <p:clrMapOvr>
    <a:masterClrMapping/>
  </p:clrMapOvr>
  <p:extLst>
    <p:ext uri="{DCECCB84-F9BA-43D5-87BE-67443E8EF086}">
      <p15:sldGuideLst xmlns:p15="http://schemas.microsoft.com/office/powerpoint/2012/main"/>
    </p:ext>
  </p:extLst>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10_Text + bild med logga">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6AC383C6-796B-F29D-7137-55C9EC0376F6}"/>
              </a:ext>
            </a:extLst>
          </p:cNvPr>
          <p:cNvSpPr/>
          <p:nvPr userDrawn="1"/>
        </p:nvSpPr>
        <p:spPr>
          <a:xfrm>
            <a:off x="10768800" y="5472000"/>
            <a:ext cx="954000" cy="954000"/>
          </a:xfrm>
          <a:prstGeom prst="rect">
            <a:avLst/>
          </a:prstGeom>
          <a:solidFill>
            <a:srgbClr val="F742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dirty="0"/>
          </a:p>
        </p:txBody>
      </p:sp>
      <p:sp>
        <p:nvSpPr>
          <p:cNvPr id="8" name="Rektangel 7">
            <a:extLst>
              <a:ext uri="{FF2B5EF4-FFF2-40B4-BE49-F238E27FC236}">
                <a16:creationId xmlns:a16="http://schemas.microsoft.com/office/drawing/2014/main" id="{470A3FFE-1230-2190-C9A3-47CA7650CE5A}"/>
              </a:ext>
            </a:extLst>
          </p:cNvPr>
          <p:cNvSpPr/>
          <p:nvPr userDrawn="1"/>
        </p:nvSpPr>
        <p:spPr>
          <a:xfrm>
            <a:off x="0" y="5946000"/>
            <a:ext cx="12192000" cy="91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16" name="Platshållare för text 3">
            <a:extLst>
              <a:ext uri="{FF2B5EF4-FFF2-40B4-BE49-F238E27FC236}">
                <a16:creationId xmlns:a16="http://schemas.microsoft.com/office/drawing/2014/main" id="{2ABEF250-1171-616D-83AF-6E405C27A4D6}"/>
              </a:ext>
            </a:extLst>
          </p:cNvPr>
          <p:cNvSpPr>
            <a:spLocks noGrp="1"/>
          </p:cNvSpPr>
          <p:nvPr>
            <p:ph type="body" sz="half" idx="2" hasCustomPrompt="1"/>
          </p:nvPr>
        </p:nvSpPr>
        <p:spPr>
          <a:xfrm>
            <a:off x="874800" y="1980000"/>
            <a:ext cx="4419200" cy="567811"/>
          </a:xfrm>
        </p:spPr>
        <p:txBody>
          <a:bodyPr wrap="square" lIns="0" tIns="288000" rIns="0" bIns="0">
            <a:spAutoFit/>
          </a:bodyPr>
          <a:lstStyle>
            <a:lvl1pPr marL="0" indent="0">
              <a:spcBef>
                <a:spcPts val="0"/>
              </a:spcBef>
              <a:buNone/>
              <a:defRPr sz="1800" b="0" i="0">
                <a:solidFill>
                  <a:schemeClr val="tx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dirty="0"/>
              <a:t>Skriv text här</a:t>
            </a:r>
          </a:p>
        </p:txBody>
      </p:sp>
      <p:sp>
        <p:nvSpPr>
          <p:cNvPr id="15" name="Rubrik 1">
            <a:extLst>
              <a:ext uri="{FF2B5EF4-FFF2-40B4-BE49-F238E27FC236}">
                <a16:creationId xmlns:a16="http://schemas.microsoft.com/office/drawing/2014/main" id="{2AEEFA42-1033-709D-1730-0E4CF38D3126}"/>
              </a:ext>
            </a:extLst>
          </p:cNvPr>
          <p:cNvSpPr>
            <a:spLocks noGrp="1"/>
          </p:cNvSpPr>
          <p:nvPr>
            <p:ph type="ctrTitle" hasCustomPrompt="1"/>
          </p:nvPr>
        </p:nvSpPr>
        <p:spPr>
          <a:xfrm>
            <a:off x="874713" y="873125"/>
            <a:ext cx="4419200" cy="1107996"/>
          </a:xfrm>
        </p:spPr>
        <p:txBody>
          <a:bodyPr wrap="square" lIns="0" tIns="0" rIns="0" bIns="0" anchor="t" anchorCtr="0">
            <a:spAutoFit/>
          </a:bodyPr>
          <a:lstStyle>
            <a:lvl1pPr algn="l">
              <a:defRPr sz="4000" baseline="0">
                <a:solidFill>
                  <a:schemeClr val="tx1"/>
                </a:solidFill>
                <a:latin typeface="+mj-lt"/>
              </a:defRPr>
            </a:lvl1pPr>
          </a:lstStyle>
          <a:p>
            <a:r>
              <a:rPr lang="sv-SE" dirty="0"/>
              <a:t>Klicka här för att lägga till rubrik</a:t>
            </a:r>
          </a:p>
        </p:txBody>
      </p:sp>
      <p:pic>
        <p:nvPicPr>
          <p:cNvPr id="9" name="Bild 8">
            <a:extLst>
              <a:ext uri="{FF2B5EF4-FFF2-40B4-BE49-F238E27FC236}">
                <a16:creationId xmlns:a16="http://schemas.microsoft.com/office/drawing/2014/main" id="{0970BD7F-8BB4-23C6-C385-2B7522D5AE26}"/>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42" r="42"/>
          <a:stretch/>
        </p:blipFill>
        <p:spPr>
          <a:xfrm>
            <a:off x="10776575" y="5481000"/>
            <a:ext cx="935223" cy="936000"/>
          </a:xfrm>
          <a:prstGeom prst="rect">
            <a:avLst/>
          </a:prstGeom>
        </p:spPr>
      </p:pic>
      <p:sp>
        <p:nvSpPr>
          <p:cNvPr id="18" name="Platshållare för bild 17">
            <a:extLst>
              <a:ext uri="{FF2B5EF4-FFF2-40B4-BE49-F238E27FC236}">
                <a16:creationId xmlns:a16="http://schemas.microsoft.com/office/drawing/2014/main" id="{D78CE88E-40D7-7521-2326-F3B07D4912CD}"/>
              </a:ext>
            </a:extLst>
          </p:cNvPr>
          <p:cNvSpPr>
            <a:spLocks noGrp="1"/>
          </p:cNvSpPr>
          <p:nvPr>
            <p:ph type="pic" sz="quarter" idx="10" hasCustomPrompt="1"/>
          </p:nvPr>
        </p:nvSpPr>
        <p:spPr>
          <a:xfrm>
            <a:off x="6096000" y="0"/>
            <a:ext cx="6096000" cy="5946775"/>
          </a:xfrm>
          <a:custGeom>
            <a:avLst/>
            <a:gdLst>
              <a:gd name="connsiteX0" fmla="*/ 0 w 6096000"/>
              <a:gd name="connsiteY0" fmla="*/ 0 h 5946775"/>
              <a:gd name="connsiteX1" fmla="*/ 6096000 w 6096000"/>
              <a:gd name="connsiteY1" fmla="*/ 0 h 5946775"/>
              <a:gd name="connsiteX2" fmla="*/ 6096000 w 6096000"/>
              <a:gd name="connsiteY2" fmla="*/ 5946775 h 5946775"/>
              <a:gd name="connsiteX3" fmla="*/ 5616000 w 6096000"/>
              <a:gd name="connsiteY3" fmla="*/ 5946775 h 5946775"/>
              <a:gd name="connsiteX4" fmla="*/ 5616000 w 6096000"/>
              <a:gd name="connsiteY4" fmla="*/ 5481000 h 5946775"/>
              <a:gd name="connsiteX5" fmla="*/ 4680000 w 6096000"/>
              <a:gd name="connsiteY5" fmla="*/ 5481000 h 5946775"/>
              <a:gd name="connsiteX6" fmla="*/ 4680000 w 6096000"/>
              <a:gd name="connsiteY6" fmla="*/ 5946775 h 5946775"/>
              <a:gd name="connsiteX7" fmla="*/ 0 w 6096000"/>
              <a:gd name="connsiteY7" fmla="*/ 5946775 h 5946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6000" h="5946775">
                <a:moveTo>
                  <a:pt x="0" y="0"/>
                </a:moveTo>
                <a:lnTo>
                  <a:pt x="6096000" y="0"/>
                </a:lnTo>
                <a:lnTo>
                  <a:pt x="6096000" y="5946775"/>
                </a:lnTo>
                <a:lnTo>
                  <a:pt x="5616000" y="5946775"/>
                </a:lnTo>
                <a:lnTo>
                  <a:pt x="5616000" y="5481000"/>
                </a:lnTo>
                <a:lnTo>
                  <a:pt x="4680000" y="5481000"/>
                </a:lnTo>
                <a:lnTo>
                  <a:pt x="4680000" y="5946775"/>
                </a:lnTo>
                <a:lnTo>
                  <a:pt x="0" y="5946775"/>
                </a:lnTo>
                <a:close/>
              </a:path>
            </a:pathLst>
          </a:custGeom>
        </p:spPr>
        <p:txBody>
          <a:bodyPr wrap="square" tIns="864000">
            <a:noAutofit/>
          </a:bodyPr>
          <a:lstStyle>
            <a:lvl1pPr marL="0" indent="0" algn="ctr">
              <a:buNone/>
              <a:defRPr sz="3200">
                <a:solidFill>
                  <a:schemeClr val="bg1"/>
                </a:solidFill>
                <a:latin typeface="+mj-lt"/>
              </a:defRPr>
            </a:lvl1pPr>
          </a:lstStyle>
          <a:p>
            <a:pPr marL="0" marR="0" lvl="0" indent="0" algn="ctr" defTabSz="1219170" rtl="0" eaLnBrk="1" fontAlgn="auto" latinLnBrk="0" hangingPunct="1">
              <a:lnSpc>
                <a:spcPct val="100000"/>
              </a:lnSpc>
              <a:spcBef>
                <a:spcPts val="1333"/>
              </a:spcBef>
              <a:spcAft>
                <a:spcPts val="1200"/>
              </a:spcAft>
              <a:buClrTx/>
              <a:buSzTx/>
              <a:buFont typeface="Arial" panose="020B0604020202020204" pitchFamily="34" charset="0"/>
              <a:buNone/>
              <a:tabLst/>
              <a:defRPr/>
            </a:pPr>
            <a:r>
              <a:rPr lang="sv-SE" dirty="0"/>
              <a:t>Klicka på ikonen för att </a:t>
            </a:r>
            <a:br>
              <a:rPr lang="sv-SE" dirty="0"/>
            </a:br>
            <a:r>
              <a:rPr lang="sv-SE" dirty="0"/>
              <a:t>lägga till en bild</a:t>
            </a:r>
          </a:p>
        </p:txBody>
      </p:sp>
    </p:spTree>
    <p:extLst>
      <p:ext uri="{BB962C8B-B14F-4D97-AF65-F5344CB8AC3E}">
        <p14:creationId xmlns:p14="http://schemas.microsoft.com/office/powerpoint/2010/main" val="3270172018"/>
      </p:ext>
    </p:extLst>
  </p:cSld>
  <p:clrMapOvr>
    <a:masterClrMapping/>
  </p:clrMapOvr>
  <p:extLst>
    <p:ext uri="{DCECCB84-F9BA-43D5-87BE-67443E8EF086}">
      <p15:sldGuideLst xmlns:p15="http://schemas.microsoft.com/office/powerpoint/2012/main"/>
    </p:ext>
  </p:extLst>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11_Rubrik + innehåll">
    <p:spTree>
      <p:nvGrpSpPr>
        <p:cNvPr id="1" name=""/>
        <p:cNvGrpSpPr/>
        <p:nvPr/>
      </p:nvGrpSpPr>
      <p:grpSpPr>
        <a:xfrm>
          <a:off x="0" y="0"/>
          <a:ext cx="0" cy="0"/>
          <a:chOff x="0" y="0"/>
          <a:chExt cx="0" cy="0"/>
        </a:xfrm>
      </p:grpSpPr>
      <p:sp>
        <p:nvSpPr>
          <p:cNvPr id="7" name="Platshållare för innehåll 6">
            <a:extLst>
              <a:ext uri="{FF2B5EF4-FFF2-40B4-BE49-F238E27FC236}">
                <a16:creationId xmlns:a16="http://schemas.microsoft.com/office/drawing/2014/main" id="{98949108-4BB7-A66F-EBCB-9ED9E5E1975D}"/>
              </a:ext>
            </a:extLst>
          </p:cNvPr>
          <p:cNvSpPr>
            <a:spLocks noGrp="1"/>
          </p:cNvSpPr>
          <p:nvPr>
            <p:ph sz="quarter" idx="10" hasCustomPrompt="1"/>
          </p:nvPr>
        </p:nvSpPr>
        <p:spPr>
          <a:xfrm>
            <a:off x="874711" y="1440000"/>
            <a:ext cx="9576882" cy="4973635"/>
          </a:xfrm>
        </p:spPr>
        <p:txBody>
          <a:bodyPr lIns="0" tIns="288000" bIns="0">
            <a:normAutofit/>
          </a:bodyPr>
          <a:lstStyle>
            <a:lvl1pPr marL="0" indent="0">
              <a:buNone/>
              <a:defRPr sz="1800">
                <a:latin typeface="+mn-lt"/>
              </a:defRPr>
            </a:lvl1pPr>
            <a:lvl2pPr>
              <a:defRPr>
                <a:latin typeface="+mn-lt"/>
              </a:defRPr>
            </a:lvl2pPr>
            <a:lvl3pPr>
              <a:defRPr>
                <a:latin typeface="+mn-lt"/>
              </a:defRPr>
            </a:lvl3pPr>
            <a:lvl4pPr>
              <a:defRPr>
                <a:latin typeface="+mn-lt"/>
              </a:defRPr>
            </a:lvl4pPr>
            <a:lvl5pPr>
              <a:defRPr>
                <a:latin typeface="+mn-lt"/>
              </a:defRPr>
            </a:lvl5pPr>
          </a:lstStyle>
          <a:p>
            <a:pPr lvl="0"/>
            <a:r>
              <a:rPr lang="sv-SE" dirty="0"/>
              <a:t>Skriv text här eller klicka på ikoner för att lägga till innehåll</a:t>
            </a:r>
          </a:p>
        </p:txBody>
      </p:sp>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74713" y="873125"/>
            <a:ext cx="9576883" cy="553998"/>
          </a:xfrm>
        </p:spPr>
        <p:txBody>
          <a:bodyPr wrap="square" lIns="0" tIns="0" rIns="0" bIns="0" anchor="b">
            <a:spAutoFit/>
          </a:bodyPr>
          <a:lstStyle>
            <a:lvl1pPr algn="l">
              <a:defRPr sz="4000">
                <a:solidFill>
                  <a:schemeClr val="tx1"/>
                </a:solidFill>
                <a:latin typeface="+mj-lt"/>
              </a:defRPr>
            </a:lvl1pPr>
          </a:lstStyle>
          <a:p>
            <a:r>
              <a:rPr lang="sv-SE" dirty="0"/>
              <a:t>Klicka här för att lägga till rubrik</a:t>
            </a:r>
          </a:p>
        </p:txBody>
      </p:sp>
      <p:sp>
        <p:nvSpPr>
          <p:cNvPr id="5" name="Rektangel 4">
            <a:extLst>
              <a:ext uri="{FF2B5EF4-FFF2-40B4-BE49-F238E27FC236}">
                <a16:creationId xmlns:a16="http://schemas.microsoft.com/office/drawing/2014/main" id="{612B5043-5C2F-E456-16C0-E5E1C4677FAB}"/>
              </a:ext>
            </a:extLst>
          </p:cNvPr>
          <p:cNvSpPr/>
          <p:nvPr userDrawn="1"/>
        </p:nvSpPr>
        <p:spPr>
          <a:xfrm>
            <a:off x="11244574" y="0"/>
            <a:ext cx="947426"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pic>
        <p:nvPicPr>
          <p:cNvPr id="6" name="Bild 5">
            <a:extLst>
              <a:ext uri="{FF2B5EF4-FFF2-40B4-BE49-F238E27FC236}">
                <a16:creationId xmlns:a16="http://schemas.microsoft.com/office/drawing/2014/main" id="{0F4145CD-EE71-3771-18F3-33DB1F526FD3}"/>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42" r="42"/>
          <a:stretch/>
        </p:blipFill>
        <p:spPr>
          <a:xfrm>
            <a:off x="10776575" y="5481000"/>
            <a:ext cx="935223" cy="936000"/>
          </a:xfrm>
          <a:prstGeom prst="rect">
            <a:avLst/>
          </a:prstGeom>
        </p:spPr>
      </p:pic>
    </p:spTree>
    <p:extLst>
      <p:ext uri="{BB962C8B-B14F-4D97-AF65-F5344CB8AC3E}">
        <p14:creationId xmlns:p14="http://schemas.microsoft.com/office/powerpoint/2010/main" val="1931608280"/>
      </p:ext>
    </p:extLst>
  </p:cSld>
  <p:clrMapOvr>
    <a:masterClrMapping/>
  </p:clrMapOvr>
  <p:extLst>
    <p:ext uri="{DCECCB84-F9BA-43D5-87BE-67443E8EF086}">
      <p15:sldGuideLst xmlns:p15="http://schemas.microsoft.com/office/powerpoint/2012/main"/>
    </p:ext>
  </p:extLst>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12_Helsidasbild">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4E6DAF0A-6B85-A239-49DF-C17884E0DEC3}"/>
              </a:ext>
            </a:extLst>
          </p:cNvPr>
          <p:cNvSpPr/>
          <p:nvPr userDrawn="1"/>
        </p:nvSpPr>
        <p:spPr>
          <a:xfrm>
            <a:off x="10768800" y="5472000"/>
            <a:ext cx="954000" cy="954000"/>
          </a:xfrm>
          <a:prstGeom prst="rect">
            <a:avLst/>
          </a:prstGeom>
          <a:solidFill>
            <a:srgbClr val="F742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dirty="0"/>
          </a:p>
        </p:txBody>
      </p:sp>
      <p:sp>
        <p:nvSpPr>
          <p:cNvPr id="6" name="Rektangel 5">
            <a:extLst>
              <a:ext uri="{FF2B5EF4-FFF2-40B4-BE49-F238E27FC236}">
                <a16:creationId xmlns:a16="http://schemas.microsoft.com/office/drawing/2014/main" id="{C0EF34B2-94BE-ECE2-1361-7EE2F9468F0F}"/>
              </a:ext>
            </a:extLst>
          </p:cNvPr>
          <p:cNvSpPr/>
          <p:nvPr userDrawn="1"/>
        </p:nvSpPr>
        <p:spPr>
          <a:xfrm>
            <a:off x="0" y="5946000"/>
            <a:ext cx="12192000" cy="91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pic>
        <p:nvPicPr>
          <p:cNvPr id="7" name="Bild 6">
            <a:extLst>
              <a:ext uri="{FF2B5EF4-FFF2-40B4-BE49-F238E27FC236}">
                <a16:creationId xmlns:a16="http://schemas.microsoft.com/office/drawing/2014/main" id="{9CC40C28-FA2A-9593-23C3-9870091481DE}"/>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42" r="42"/>
          <a:stretch/>
        </p:blipFill>
        <p:spPr>
          <a:xfrm>
            <a:off x="10776575" y="5481000"/>
            <a:ext cx="935223" cy="936000"/>
          </a:xfrm>
          <a:prstGeom prst="rect">
            <a:avLst/>
          </a:prstGeom>
        </p:spPr>
      </p:pic>
      <p:sp>
        <p:nvSpPr>
          <p:cNvPr id="12" name="Platshållare för bild 11">
            <a:extLst>
              <a:ext uri="{FF2B5EF4-FFF2-40B4-BE49-F238E27FC236}">
                <a16:creationId xmlns:a16="http://schemas.microsoft.com/office/drawing/2014/main" id="{000023CF-BC91-D0F3-490A-FDBA06CE388B}"/>
              </a:ext>
            </a:extLst>
          </p:cNvPr>
          <p:cNvSpPr>
            <a:spLocks noGrp="1"/>
          </p:cNvSpPr>
          <p:nvPr>
            <p:ph type="pic" sz="quarter" idx="10"/>
          </p:nvPr>
        </p:nvSpPr>
        <p:spPr>
          <a:xfrm>
            <a:off x="0" y="0"/>
            <a:ext cx="12192000" cy="5946775"/>
          </a:xfrm>
          <a:custGeom>
            <a:avLst/>
            <a:gdLst>
              <a:gd name="connsiteX0" fmla="*/ 0 w 12192000"/>
              <a:gd name="connsiteY0" fmla="*/ 0 h 5946775"/>
              <a:gd name="connsiteX1" fmla="*/ 12192000 w 12192000"/>
              <a:gd name="connsiteY1" fmla="*/ 0 h 5946775"/>
              <a:gd name="connsiteX2" fmla="*/ 12192000 w 12192000"/>
              <a:gd name="connsiteY2" fmla="*/ 5946775 h 5946775"/>
              <a:gd name="connsiteX3" fmla="*/ 11712000 w 12192000"/>
              <a:gd name="connsiteY3" fmla="*/ 5946775 h 5946775"/>
              <a:gd name="connsiteX4" fmla="*/ 11712000 w 12192000"/>
              <a:gd name="connsiteY4" fmla="*/ 5481000 h 5946775"/>
              <a:gd name="connsiteX5" fmla="*/ 10776000 w 12192000"/>
              <a:gd name="connsiteY5" fmla="*/ 5481000 h 5946775"/>
              <a:gd name="connsiteX6" fmla="*/ 10776000 w 12192000"/>
              <a:gd name="connsiteY6" fmla="*/ 5946775 h 5946775"/>
              <a:gd name="connsiteX7" fmla="*/ 0 w 12192000"/>
              <a:gd name="connsiteY7" fmla="*/ 5946775 h 5946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5946775">
                <a:moveTo>
                  <a:pt x="0" y="0"/>
                </a:moveTo>
                <a:lnTo>
                  <a:pt x="12192000" y="0"/>
                </a:lnTo>
                <a:lnTo>
                  <a:pt x="12192000" y="5946775"/>
                </a:lnTo>
                <a:lnTo>
                  <a:pt x="11712000" y="5946775"/>
                </a:lnTo>
                <a:lnTo>
                  <a:pt x="11712000" y="5481000"/>
                </a:lnTo>
                <a:lnTo>
                  <a:pt x="10776000" y="5481000"/>
                </a:lnTo>
                <a:lnTo>
                  <a:pt x="10776000" y="5946775"/>
                </a:lnTo>
                <a:lnTo>
                  <a:pt x="0" y="5946775"/>
                </a:lnTo>
                <a:close/>
              </a:path>
            </a:pathLst>
          </a:custGeom>
        </p:spPr>
        <p:txBody>
          <a:bodyPr wrap="square" tIns="864000">
            <a:noAutofit/>
          </a:bodyPr>
          <a:lstStyle>
            <a:lvl1pPr marL="0" indent="0" algn="ctr">
              <a:buNone/>
              <a:defRPr sz="3200">
                <a:solidFill>
                  <a:schemeClr val="bg1"/>
                </a:solidFill>
                <a:latin typeface="+mj-lt"/>
              </a:defRPr>
            </a:lvl1pPr>
          </a:lstStyle>
          <a:p>
            <a:r>
              <a:rPr lang="sv-SE" dirty="0"/>
              <a:t>Klicka på ikonen för att lägga till en bild</a:t>
            </a:r>
          </a:p>
        </p:txBody>
      </p:sp>
    </p:spTree>
    <p:extLst>
      <p:ext uri="{BB962C8B-B14F-4D97-AF65-F5344CB8AC3E}">
        <p14:creationId xmlns:p14="http://schemas.microsoft.com/office/powerpoint/2010/main" val="496734606"/>
      </p:ext>
    </p:extLst>
  </p:cSld>
  <p:clrMapOvr>
    <a:masterClrMapping/>
  </p:clrMapOvr>
  <p:extLst>
    <p:ext uri="{DCECCB84-F9BA-43D5-87BE-67443E8EF086}">
      <p15:sldGuideLst xmlns:p15="http://schemas.microsoft.com/office/powerpoint/2012/main"/>
    </p:ext>
  </p:extLst>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01_Första sida med bild">
    <p:spTree>
      <p:nvGrpSpPr>
        <p:cNvPr id="1" name=""/>
        <p:cNvGrpSpPr/>
        <p:nvPr/>
      </p:nvGrpSpPr>
      <p:grpSpPr>
        <a:xfrm>
          <a:off x="0" y="0"/>
          <a:ext cx="0" cy="0"/>
          <a:chOff x="0" y="0"/>
          <a:chExt cx="0" cy="0"/>
        </a:xfrm>
      </p:grpSpPr>
      <p:sp>
        <p:nvSpPr>
          <p:cNvPr id="16" name="Rektangel 15" hidden="1">
            <a:extLst>
              <a:ext uri="{FF2B5EF4-FFF2-40B4-BE49-F238E27FC236}">
                <a16:creationId xmlns:a16="http://schemas.microsoft.com/office/drawing/2014/main" id="{C3C55FCD-5238-723A-70D2-8BFB0C2F03BF}"/>
              </a:ext>
            </a:extLst>
          </p:cNvPr>
          <p:cNvSpPr/>
          <p:nvPr userDrawn="1"/>
        </p:nvSpPr>
        <p:spPr>
          <a:xfrm>
            <a:off x="0" y="0"/>
            <a:ext cx="12192000" cy="6858000"/>
          </a:xfrm>
          <a:prstGeom prst="rect">
            <a:avLst/>
          </a:prstGeom>
          <a:solidFill>
            <a:srgbClr val="F742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dirty="0"/>
          </a:p>
        </p:txBody>
      </p:sp>
      <p:sp>
        <p:nvSpPr>
          <p:cNvPr id="6" name="Rektangel 5">
            <a:extLst>
              <a:ext uri="{FF2B5EF4-FFF2-40B4-BE49-F238E27FC236}">
                <a16:creationId xmlns:a16="http://schemas.microsoft.com/office/drawing/2014/main" id="{E78BA074-6E04-C44F-8577-16A4BDF78F3C}"/>
              </a:ext>
            </a:extLst>
          </p:cNvPr>
          <p:cNvSpPr/>
          <p:nvPr userDrawn="1"/>
        </p:nvSpPr>
        <p:spPr>
          <a:xfrm>
            <a:off x="10768800" y="2952000"/>
            <a:ext cx="954000" cy="954000"/>
          </a:xfrm>
          <a:prstGeom prst="rect">
            <a:avLst/>
          </a:prstGeom>
          <a:solidFill>
            <a:srgbClr val="F742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dirty="0"/>
          </a:p>
        </p:txBody>
      </p:sp>
      <p:sp>
        <p:nvSpPr>
          <p:cNvPr id="4" name="Rektangel 3">
            <a:extLst>
              <a:ext uri="{FF2B5EF4-FFF2-40B4-BE49-F238E27FC236}">
                <a16:creationId xmlns:a16="http://schemas.microsoft.com/office/drawing/2014/main" id="{D04917EE-8324-E067-11E0-3B8430733568}"/>
              </a:ext>
            </a:extLst>
          </p:cNvPr>
          <p:cNvSpPr/>
          <p:nvPr userDrawn="1"/>
        </p:nvSpPr>
        <p:spPr>
          <a:xfrm>
            <a:off x="0" y="3429000"/>
            <a:ext cx="12192000" cy="3429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dirty="0"/>
          </a:p>
        </p:txBody>
      </p:sp>
      <p:sp>
        <p:nvSpPr>
          <p:cNvPr id="5" name="Underrubrik 2">
            <a:extLst>
              <a:ext uri="{FF2B5EF4-FFF2-40B4-BE49-F238E27FC236}">
                <a16:creationId xmlns:a16="http://schemas.microsoft.com/office/drawing/2014/main" id="{254E7E10-B45A-355D-EBF0-E6A28FF142A5}"/>
              </a:ext>
            </a:extLst>
          </p:cNvPr>
          <p:cNvSpPr>
            <a:spLocks noGrp="1"/>
          </p:cNvSpPr>
          <p:nvPr>
            <p:ph type="subTitle" idx="1" hasCustomPrompt="1"/>
          </p:nvPr>
        </p:nvSpPr>
        <p:spPr>
          <a:xfrm>
            <a:off x="874713" y="6004787"/>
            <a:ext cx="9144000" cy="369332"/>
          </a:xfrm>
        </p:spPr>
        <p:txBody>
          <a:bodyPr lIns="0" tIns="0" rIns="0" bIns="0">
            <a:spAutoFit/>
          </a:bodyPr>
          <a:lstStyle>
            <a:lvl1pPr marL="0" indent="0" algn="l">
              <a:spcBef>
                <a:spcPts val="0"/>
              </a:spcBef>
              <a:buNone/>
              <a:defRPr sz="2400" b="0" i="0" baseline="0">
                <a:solidFill>
                  <a:schemeClr val="bg1"/>
                </a:solidFill>
                <a:latin typeface="+mn-lt"/>
                <a:ea typeface="Roboto Light" panose="02000000000000000000" pitchFamily="2" charset="0"/>
                <a:cs typeface="Roboto Light" panose="02000000000000000000" pitchFamily="2" charset="0"/>
              </a:defRPr>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sv-SE" dirty="0"/>
              <a:t>Skriv text här</a:t>
            </a:r>
          </a:p>
        </p:txBody>
      </p:sp>
      <p:sp>
        <p:nvSpPr>
          <p:cNvPr id="2" name="Rubrik 1">
            <a:extLst>
              <a:ext uri="{FF2B5EF4-FFF2-40B4-BE49-F238E27FC236}">
                <a16:creationId xmlns:a16="http://schemas.microsoft.com/office/drawing/2014/main" id="{855EFB33-DC24-F7E8-3018-41DB11FB6D4E}"/>
              </a:ext>
            </a:extLst>
          </p:cNvPr>
          <p:cNvSpPr>
            <a:spLocks noGrp="1"/>
          </p:cNvSpPr>
          <p:nvPr>
            <p:ph type="ctrTitle" hasCustomPrompt="1"/>
          </p:nvPr>
        </p:nvSpPr>
        <p:spPr>
          <a:xfrm>
            <a:off x="874713" y="3882902"/>
            <a:ext cx="9144000" cy="1495794"/>
          </a:xfrm>
        </p:spPr>
        <p:txBody>
          <a:bodyPr lIns="0" tIns="0" rIns="0" bIns="0" anchor="t" anchorCtr="0">
            <a:spAutoFit/>
          </a:bodyPr>
          <a:lstStyle>
            <a:lvl1pPr algn="l">
              <a:defRPr sz="5400" baseline="0">
                <a:solidFill>
                  <a:schemeClr val="bg1"/>
                </a:solidFill>
                <a:latin typeface="+mj-lt"/>
              </a:defRPr>
            </a:lvl1pPr>
          </a:lstStyle>
          <a:p>
            <a:r>
              <a:rPr lang="sv-SE" dirty="0"/>
              <a:t>Klicka här för att lägga till rubrik</a:t>
            </a:r>
          </a:p>
        </p:txBody>
      </p:sp>
      <p:pic>
        <p:nvPicPr>
          <p:cNvPr id="7" name="Bild 6">
            <a:extLst>
              <a:ext uri="{FF2B5EF4-FFF2-40B4-BE49-F238E27FC236}">
                <a16:creationId xmlns:a16="http://schemas.microsoft.com/office/drawing/2014/main" id="{F98C9DD3-0F66-4428-1964-E5C32693F4CC}"/>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42" r="42"/>
          <a:stretch/>
        </p:blipFill>
        <p:spPr>
          <a:xfrm>
            <a:off x="10776575" y="2961000"/>
            <a:ext cx="935223" cy="936000"/>
          </a:xfrm>
          <a:prstGeom prst="rect">
            <a:avLst/>
          </a:prstGeom>
        </p:spPr>
      </p:pic>
      <p:sp>
        <p:nvSpPr>
          <p:cNvPr id="15" name="Platshållare för bild 14">
            <a:extLst>
              <a:ext uri="{FF2B5EF4-FFF2-40B4-BE49-F238E27FC236}">
                <a16:creationId xmlns:a16="http://schemas.microsoft.com/office/drawing/2014/main" id="{B5BB2E39-80EE-C1EF-929A-D00FF0F58055}"/>
              </a:ext>
            </a:extLst>
          </p:cNvPr>
          <p:cNvSpPr>
            <a:spLocks noGrp="1"/>
          </p:cNvSpPr>
          <p:nvPr>
            <p:ph type="pic" sz="quarter" idx="10"/>
          </p:nvPr>
        </p:nvSpPr>
        <p:spPr>
          <a:xfrm>
            <a:off x="0" y="0"/>
            <a:ext cx="12192000" cy="3429000"/>
          </a:xfrm>
          <a:custGeom>
            <a:avLst/>
            <a:gdLst>
              <a:gd name="connsiteX0" fmla="*/ 0 w 12192000"/>
              <a:gd name="connsiteY0" fmla="*/ 0 h 3429000"/>
              <a:gd name="connsiteX1" fmla="*/ 12192000 w 12192000"/>
              <a:gd name="connsiteY1" fmla="*/ 0 h 3429000"/>
              <a:gd name="connsiteX2" fmla="*/ 12192000 w 12192000"/>
              <a:gd name="connsiteY2" fmla="*/ 3429000 h 3429000"/>
              <a:gd name="connsiteX3" fmla="*/ 11712000 w 12192000"/>
              <a:gd name="connsiteY3" fmla="*/ 3429000 h 3429000"/>
              <a:gd name="connsiteX4" fmla="*/ 11712000 w 12192000"/>
              <a:gd name="connsiteY4" fmla="*/ 2961000 h 3429000"/>
              <a:gd name="connsiteX5" fmla="*/ 10776000 w 12192000"/>
              <a:gd name="connsiteY5" fmla="*/ 2961000 h 3429000"/>
              <a:gd name="connsiteX6" fmla="*/ 10776000 w 12192000"/>
              <a:gd name="connsiteY6" fmla="*/ 3429000 h 3429000"/>
              <a:gd name="connsiteX7" fmla="*/ 0 w 12192000"/>
              <a:gd name="connsiteY7" fmla="*/ 3429000 h 3429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3429000">
                <a:moveTo>
                  <a:pt x="0" y="0"/>
                </a:moveTo>
                <a:lnTo>
                  <a:pt x="12192000" y="0"/>
                </a:lnTo>
                <a:lnTo>
                  <a:pt x="12192000" y="3429000"/>
                </a:lnTo>
                <a:lnTo>
                  <a:pt x="11712000" y="3429000"/>
                </a:lnTo>
                <a:lnTo>
                  <a:pt x="11712000" y="2961000"/>
                </a:lnTo>
                <a:lnTo>
                  <a:pt x="10776000" y="2961000"/>
                </a:lnTo>
                <a:lnTo>
                  <a:pt x="10776000" y="3429000"/>
                </a:lnTo>
                <a:lnTo>
                  <a:pt x="0" y="3429000"/>
                </a:lnTo>
                <a:close/>
              </a:path>
            </a:pathLst>
          </a:custGeom>
        </p:spPr>
        <p:txBody>
          <a:bodyPr wrap="square" tIns="503999" rIns="0">
            <a:noAutofit/>
          </a:bodyPr>
          <a:lstStyle>
            <a:lvl1pPr marL="0" indent="0">
              <a:buNone/>
              <a:defRPr sz="3200" baseline="0">
                <a:solidFill>
                  <a:schemeClr val="bg1"/>
                </a:solidFill>
                <a:latin typeface="+mj-lt"/>
              </a:defRPr>
            </a:lvl1pPr>
          </a:lstStyle>
          <a:p>
            <a:pPr marL="0" marR="0" lvl="0" indent="0" algn="ctr" defTabSz="1219170" rtl="0" eaLnBrk="1" fontAlgn="auto" latinLnBrk="0" hangingPunct="1">
              <a:lnSpc>
                <a:spcPct val="100000"/>
              </a:lnSpc>
              <a:spcBef>
                <a:spcPts val="1333"/>
              </a:spcBef>
              <a:spcAft>
                <a:spcPts val="1200"/>
              </a:spcAft>
              <a:buClrTx/>
              <a:buSzTx/>
              <a:buFont typeface="Arial" panose="020B0604020202020204" pitchFamily="34" charset="0"/>
              <a:buNone/>
              <a:tabLst/>
              <a:defRPr/>
            </a:pPr>
            <a:r>
              <a:rPr lang="sv-SE" dirty="0"/>
              <a:t>Klicka på ikonen för att lägga till en bild</a:t>
            </a:r>
          </a:p>
          <a:p>
            <a:pPr marL="0" marR="0" lvl="0" indent="0" algn="ctr" defTabSz="1219170" rtl="0" eaLnBrk="1" fontAlgn="auto" latinLnBrk="0" hangingPunct="1">
              <a:lnSpc>
                <a:spcPct val="100000"/>
              </a:lnSpc>
              <a:spcBef>
                <a:spcPts val="1333"/>
              </a:spcBef>
              <a:spcAft>
                <a:spcPts val="1200"/>
              </a:spcAft>
              <a:buClrTx/>
              <a:buSzTx/>
              <a:buFont typeface="Arial" panose="020B0604020202020204" pitchFamily="34" charset="0"/>
              <a:buNone/>
              <a:tabLst/>
              <a:defRPr/>
            </a:pPr>
            <a:endParaRPr lang="sv-SE" dirty="0"/>
          </a:p>
          <a:p>
            <a:pPr marL="0" marR="0" lvl="0" indent="0" algn="ctr" defTabSz="1219170" rtl="0" eaLnBrk="1" fontAlgn="auto" latinLnBrk="0" hangingPunct="1">
              <a:lnSpc>
                <a:spcPct val="100000"/>
              </a:lnSpc>
              <a:spcBef>
                <a:spcPts val="1333"/>
              </a:spcBef>
              <a:spcAft>
                <a:spcPts val="1200"/>
              </a:spcAft>
              <a:buClrTx/>
              <a:buSzTx/>
              <a:buFont typeface="Arial" panose="020B0604020202020204" pitchFamily="34" charset="0"/>
              <a:buNone/>
              <a:tabLst/>
              <a:defRPr/>
            </a:pPr>
            <a:endParaRPr lang="sv-SE" dirty="0"/>
          </a:p>
        </p:txBody>
      </p:sp>
    </p:spTree>
    <p:extLst>
      <p:ext uri="{BB962C8B-B14F-4D97-AF65-F5344CB8AC3E}">
        <p14:creationId xmlns:p14="http://schemas.microsoft.com/office/powerpoint/2010/main" val="2434026828"/>
      </p:ext>
    </p:extLst>
  </p:cSld>
  <p:clrMapOvr>
    <a:masterClrMapping/>
  </p:clrMapOvr>
  <p:extLst>
    <p:ext uri="{DCECCB84-F9BA-43D5-87BE-67443E8EF086}">
      <p15:sldGuideLst xmlns:p15="http://schemas.microsoft.com/office/powerpoint/2012/main">
        <p15:guide id="1" pos="7378" userDrawn="1">
          <p15:clr>
            <a:srgbClr val="FBAE40"/>
          </p15:clr>
        </p15:guide>
        <p15:guide id="2" orient="horz" pos="1865" userDrawn="1">
          <p15:clr>
            <a:srgbClr val="FBAE40"/>
          </p15:clr>
        </p15:guide>
      </p15:sldGuideLst>
    </p:ext>
  </p:extLst>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p:cSld name="02_Första sida rubrik">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D04917EE-8324-E067-11E0-3B8430733568}"/>
              </a:ext>
            </a:extLst>
          </p:cNvPr>
          <p:cNvSpPr/>
          <p:nvPr/>
        </p:nvSpPr>
        <p:spPr>
          <a:xfrm>
            <a:off x="0" y="3429000"/>
            <a:ext cx="12192000" cy="3429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3" name="Underrubrik 2">
            <a:extLst>
              <a:ext uri="{FF2B5EF4-FFF2-40B4-BE49-F238E27FC236}">
                <a16:creationId xmlns:a16="http://schemas.microsoft.com/office/drawing/2014/main" id="{90930466-6BA6-F040-59C2-5E800257B68E}"/>
              </a:ext>
            </a:extLst>
          </p:cNvPr>
          <p:cNvSpPr>
            <a:spLocks noGrp="1"/>
          </p:cNvSpPr>
          <p:nvPr>
            <p:ph type="subTitle" idx="1" hasCustomPrompt="1"/>
          </p:nvPr>
        </p:nvSpPr>
        <p:spPr>
          <a:xfrm>
            <a:off x="874713" y="3885897"/>
            <a:ext cx="9144000" cy="1655233"/>
          </a:xfrm>
        </p:spPr>
        <p:txBody>
          <a:bodyPr lIns="0" tIns="0" rIns="0" bIns="0">
            <a:normAutofit/>
          </a:bodyPr>
          <a:lstStyle>
            <a:lvl1pPr marL="0" indent="0" algn="l">
              <a:spcBef>
                <a:spcPts val="0"/>
              </a:spcBef>
              <a:buNone/>
              <a:defRPr sz="2400" b="0" i="0" baseline="0">
                <a:solidFill>
                  <a:schemeClr val="bg1"/>
                </a:solidFill>
                <a:latin typeface="+mn-lt"/>
                <a:ea typeface="Roboto Light" panose="02000000000000000000" pitchFamily="2" charset="0"/>
                <a:cs typeface="Roboto Light" panose="02000000000000000000" pitchFamily="2" charset="0"/>
              </a:defRPr>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sv-SE" dirty="0"/>
              <a:t>Skriv text här</a:t>
            </a:r>
          </a:p>
        </p:txBody>
      </p:sp>
      <p:sp>
        <p:nvSpPr>
          <p:cNvPr id="2" name="Rubrik 1">
            <a:extLst>
              <a:ext uri="{FF2B5EF4-FFF2-40B4-BE49-F238E27FC236}">
                <a16:creationId xmlns:a16="http://schemas.microsoft.com/office/drawing/2014/main" id="{855EFB33-DC24-F7E8-3018-41DB11FB6D4E}"/>
              </a:ext>
            </a:extLst>
          </p:cNvPr>
          <p:cNvSpPr>
            <a:spLocks noGrp="1"/>
          </p:cNvSpPr>
          <p:nvPr>
            <p:ph type="ctrTitle" hasCustomPrompt="1"/>
          </p:nvPr>
        </p:nvSpPr>
        <p:spPr>
          <a:xfrm>
            <a:off x="874713" y="873124"/>
            <a:ext cx="9144000" cy="2101973"/>
          </a:xfrm>
          <a:noFill/>
        </p:spPr>
        <p:txBody>
          <a:bodyPr lIns="0" tIns="0" rIns="0" bIns="0" anchor="b">
            <a:noAutofit/>
          </a:bodyPr>
          <a:lstStyle>
            <a:lvl1pPr algn="l">
              <a:defRPr sz="5400">
                <a:solidFill>
                  <a:schemeClr val="tx1"/>
                </a:solidFill>
                <a:latin typeface="+mj-lt"/>
              </a:defRPr>
            </a:lvl1pPr>
          </a:lstStyle>
          <a:p>
            <a:r>
              <a:rPr lang="sv-SE" dirty="0"/>
              <a:t>Klicka här för att lägga till rubrik</a:t>
            </a:r>
          </a:p>
        </p:txBody>
      </p:sp>
      <p:pic>
        <p:nvPicPr>
          <p:cNvPr id="6" name="Bild 5">
            <a:extLst>
              <a:ext uri="{FF2B5EF4-FFF2-40B4-BE49-F238E27FC236}">
                <a16:creationId xmlns:a16="http://schemas.microsoft.com/office/drawing/2014/main" id="{F5FF287F-ADB9-13BD-DDB1-653658143643}"/>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42" r="42"/>
          <a:stretch/>
        </p:blipFill>
        <p:spPr>
          <a:xfrm>
            <a:off x="10776575" y="2961000"/>
            <a:ext cx="935223" cy="936000"/>
          </a:xfrm>
          <a:prstGeom prst="rect">
            <a:avLst/>
          </a:prstGeom>
        </p:spPr>
      </p:pic>
    </p:spTree>
    <p:extLst>
      <p:ext uri="{BB962C8B-B14F-4D97-AF65-F5344CB8AC3E}">
        <p14:creationId xmlns:p14="http://schemas.microsoft.com/office/powerpoint/2010/main" val="3001846542"/>
      </p:ext>
    </p:extLst>
  </p:cSld>
  <p:clrMapOvr>
    <a:masterClrMapping/>
  </p:clrMapOvr>
  <p:extLst>
    <p:ext uri="{DCECCB84-F9BA-43D5-87BE-67443E8EF086}">
      <p15:sldGuideLst xmlns:p15="http://schemas.microsoft.com/office/powerpoint/2012/main"/>
    </p:ext>
  </p:extLst>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p:cSld name="03_Rubrik + underrubrik">
    <p:spTree>
      <p:nvGrpSpPr>
        <p:cNvPr id="1" name=""/>
        <p:cNvGrpSpPr/>
        <p:nvPr/>
      </p:nvGrpSpPr>
      <p:grpSpPr>
        <a:xfrm>
          <a:off x="0" y="0"/>
          <a:ext cx="0" cy="0"/>
          <a:chOff x="0" y="0"/>
          <a:chExt cx="0" cy="0"/>
        </a:xfrm>
      </p:grpSpPr>
      <p:sp>
        <p:nvSpPr>
          <p:cNvPr id="3" name="Rektangel 2">
            <a:extLst>
              <a:ext uri="{FF2B5EF4-FFF2-40B4-BE49-F238E27FC236}">
                <a16:creationId xmlns:a16="http://schemas.microsoft.com/office/drawing/2014/main" id="{BA98754A-6281-725D-A24E-61A3946AD447}"/>
              </a:ext>
            </a:extLst>
          </p:cNvPr>
          <p:cNvSpPr/>
          <p:nvPr/>
        </p:nvSpPr>
        <p:spPr>
          <a:xfrm flipV="1">
            <a:off x="0" y="297"/>
            <a:ext cx="12192000" cy="1723516"/>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2" name="Rubrik 1">
            <a:extLst>
              <a:ext uri="{FF2B5EF4-FFF2-40B4-BE49-F238E27FC236}">
                <a16:creationId xmlns:a16="http://schemas.microsoft.com/office/drawing/2014/main" id="{855EFB33-DC24-F7E8-3018-41DB11FB6D4E}"/>
              </a:ext>
            </a:extLst>
          </p:cNvPr>
          <p:cNvSpPr>
            <a:spLocks noGrp="1"/>
          </p:cNvSpPr>
          <p:nvPr>
            <p:ph type="ctrTitle" hasCustomPrompt="1"/>
          </p:nvPr>
        </p:nvSpPr>
        <p:spPr>
          <a:xfrm>
            <a:off x="874713" y="119971"/>
            <a:ext cx="9144000" cy="1148442"/>
          </a:xfrm>
        </p:spPr>
        <p:txBody>
          <a:bodyPr lIns="0" tIns="0" rIns="0" bIns="0" anchor="b">
            <a:noAutofit/>
          </a:bodyPr>
          <a:lstStyle>
            <a:lvl1pPr algn="l">
              <a:defRPr sz="3600" baseline="0">
                <a:solidFill>
                  <a:schemeClr val="bg1"/>
                </a:solidFill>
                <a:latin typeface="+mj-lt"/>
              </a:defRPr>
            </a:lvl1pPr>
          </a:lstStyle>
          <a:p>
            <a:r>
              <a:rPr lang="sv-SE" dirty="0"/>
              <a:t>Klicka här för att lägga till rubrik</a:t>
            </a:r>
          </a:p>
        </p:txBody>
      </p:sp>
      <p:sp>
        <p:nvSpPr>
          <p:cNvPr id="12" name="Underrubrik 2">
            <a:extLst>
              <a:ext uri="{FF2B5EF4-FFF2-40B4-BE49-F238E27FC236}">
                <a16:creationId xmlns:a16="http://schemas.microsoft.com/office/drawing/2014/main" id="{48EF7481-0BB0-E9FC-29AC-96BEA349FB86}"/>
              </a:ext>
            </a:extLst>
          </p:cNvPr>
          <p:cNvSpPr>
            <a:spLocks noGrp="1"/>
          </p:cNvSpPr>
          <p:nvPr>
            <p:ph type="subTitle" idx="1" hasCustomPrompt="1"/>
          </p:nvPr>
        </p:nvSpPr>
        <p:spPr>
          <a:xfrm>
            <a:off x="874713" y="2179212"/>
            <a:ext cx="9144000" cy="1655233"/>
          </a:xfrm>
        </p:spPr>
        <p:txBody>
          <a:bodyPr lIns="0" tIns="0" rIns="0" bIns="0">
            <a:normAutofit/>
          </a:bodyPr>
          <a:lstStyle>
            <a:lvl1pPr marL="0" indent="0" algn="l">
              <a:buNone/>
              <a:defRPr sz="5400" b="1" i="0">
                <a:solidFill>
                  <a:schemeClr val="tx1"/>
                </a:solidFill>
                <a:latin typeface="+mj-lt"/>
                <a:ea typeface="Roboto Light" panose="02000000000000000000" pitchFamily="2" charset="0"/>
                <a:cs typeface="Roboto Light" panose="02000000000000000000" pitchFamily="2" charset="0"/>
              </a:defRPr>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sv-SE" dirty="0"/>
              <a:t>Klicka här för att lägga till rubrik</a:t>
            </a:r>
          </a:p>
        </p:txBody>
      </p:sp>
      <p:pic>
        <p:nvPicPr>
          <p:cNvPr id="4" name="Bild 3">
            <a:extLst>
              <a:ext uri="{FF2B5EF4-FFF2-40B4-BE49-F238E27FC236}">
                <a16:creationId xmlns:a16="http://schemas.microsoft.com/office/drawing/2014/main" id="{83278B41-BA8D-4787-2A8E-27E78CB08F98}"/>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42" r="42"/>
          <a:stretch/>
        </p:blipFill>
        <p:spPr>
          <a:xfrm>
            <a:off x="10776575" y="1255813"/>
            <a:ext cx="935223" cy="936000"/>
          </a:xfrm>
          <a:prstGeom prst="rect">
            <a:avLst/>
          </a:prstGeom>
        </p:spPr>
      </p:pic>
    </p:spTree>
    <p:extLst>
      <p:ext uri="{BB962C8B-B14F-4D97-AF65-F5344CB8AC3E}">
        <p14:creationId xmlns:p14="http://schemas.microsoft.com/office/powerpoint/2010/main" val="2335595562"/>
      </p:ext>
    </p:extLst>
  </p:cSld>
  <p:clrMapOvr>
    <a:masterClrMapping/>
  </p:clrMapOvr>
  <p:extLst>
    <p:ext uri="{DCECCB84-F9BA-43D5-87BE-67443E8EF086}">
      <p15:sldGuideLst xmlns:p15="http://schemas.microsoft.com/office/powerpoint/2012/main"/>
    </p:ext>
  </p:extLst>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04_Rubrik + text">
    <p:spTree>
      <p:nvGrpSpPr>
        <p:cNvPr id="1" name=""/>
        <p:cNvGrpSpPr/>
        <p:nvPr/>
      </p:nvGrpSpPr>
      <p:grpSpPr>
        <a:xfrm>
          <a:off x="0" y="0"/>
          <a:ext cx="0" cy="0"/>
          <a:chOff x="0" y="0"/>
          <a:chExt cx="0" cy="0"/>
        </a:xfrm>
      </p:grpSpPr>
      <p:sp>
        <p:nvSpPr>
          <p:cNvPr id="3" name="Rektangel 2">
            <a:extLst>
              <a:ext uri="{FF2B5EF4-FFF2-40B4-BE49-F238E27FC236}">
                <a16:creationId xmlns:a16="http://schemas.microsoft.com/office/drawing/2014/main" id="{45D5C29B-8D6B-9FE9-87A9-31FCD336E426}"/>
              </a:ext>
            </a:extLst>
          </p:cNvPr>
          <p:cNvSpPr/>
          <p:nvPr userDrawn="1"/>
        </p:nvSpPr>
        <p:spPr>
          <a:xfrm>
            <a:off x="0" y="5946000"/>
            <a:ext cx="12192000" cy="91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2" name="Platshållare för text 3">
            <a:extLst>
              <a:ext uri="{FF2B5EF4-FFF2-40B4-BE49-F238E27FC236}">
                <a16:creationId xmlns:a16="http://schemas.microsoft.com/office/drawing/2014/main" id="{171D38AA-3E26-A9D1-11AE-980796760538}"/>
              </a:ext>
            </a:extLst>
          </p:cNvPr>
          <p:cNvSpPr>
            <a:spLocks noGrp="1"/>
          </p:cNvSpPr>
          <p:nvPr>
            <p:ph type="body" sz="half" idx="2" hasCustomPrompt="1"/>
          </p:nvPr>
        </p:nvSpPr>
        <p:spPr>
          <a:xfrm>
            <a:off x="874712" y="1440000"/>
            <a:ext cx="9576883" cy="567811"/>
          </a:xfrm>
        </p:spPr>
        <p:txBody>
          <a:bodyPr wrap="square" lIns="0" tIns="288000" rIns="0" bIns="0">
            <a:spAutoFit/>
          </a:bodyPr>
          <a:lstStyle>
            <a:lvl1pPr marL="0" indent="0">
              <a:spcBef>
                <a:spcPts val="0"/>
              </a:spcBef>
              <a:buNone/>
              <a:defRPr sz="1800" b="0" i="0" baseline="0">
                <a:solidFill>
                  <a:schemeClr val="tx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dirty="0"/>
              <a:t>Skriv text här</a:t>
            </a:r>
          </a:p>
        </p:txBody>
      </p:sp>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74713" y="873125"/>
            <a:ext cx="10464000" cy="553998"/>
          </a:xfrm>
        </p:spPr>
        <p:txBody>
          <a:bodyPr wrap="square" lIns="0" tIns="0" rIns="0" bIns="0" anchor="b">
            <a:spAutoFit/>
          </a:bodyPr>
          <a:lstStyle>
            <a:lvl1pPr algn="l">
              <a:defRPr sz="4000">
                <a:solidFill>
                  <a:schemeClr val="tx1"/>
                </a:solidFill>
                <a:latin typeface="+mj-lt"/>
              </a:defRPr>
            </a:lvl1pPr>
          </a:lstStyle>
          <a:p>
            <a:r>
              <a:rPr lang="sv-SE" dirty="0"/>
              <a:t>Klicka här för att lägga till rubrik</a:t>
            </a:r>
          </a:p>
        </p:txBody>
      </p:sp>
      <p:pic>
        <p:nvPicPr>
          <p:cNvPr id="4" name="Bild 3">
            <a:extLst>
              <a:ext uri="{FF2B5EF4-FFF2-40B4-BE49-F238E27FC236}">
                <a16:creationId xmlns:a16="http://schemas.microsoft.com/office/drawing/2014/main" id="{E82E5BF3-5FFE-BA04-8498-64B7593DE47D}"/>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42" r="42"/>
          <a:stretch/>
        </p:blipFill>
        <p:spPr>
          <a:xfrm>
            <a:off x="10776575" y="5481000"/>
            <a:ext cx="935223" cy="936000"/>
          </a:xfrm>
          <a:prstGeom prst="rect">
            <a:avLst/>
          </a:prstGeom>
        </p:spPr>
      </p:pic>
    </p:spTree>
    <p:extLst>
      <p:ext uri="{BB962C8B-B14F-4D97-AF65-F5344CB8AC3E}">
        <p14:creationId xmlns:p14="http://schemas.microsoft.com/office/powerpoint/2010/main" val="4220220209"/>
      </p:ext>
    </p:extLst>
  </p:cSld>
  <p:clrMapOvr>
    <a:masterClrMapping/>
  </p:clrMapOvr>
  <p:extLst>
    <p:ext uri="{DCECCB84-F9BA-43D5-87BE-67443E8EF086}">
      <p15:sldGuideLst xmlns:p15="http://schemas.microsoft.com/office/powerpoint/2012/main"/>
    </p:ext>
  </p:extLst>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p:cSld name="05_Rubrik + text">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93A87B22-DE9F-9B10-1F07-FA1B488CB886}"/>
              </a:ext>
            </a:extLst>
          </p:cNvPr>
          <p:cNvSpPr/>
          <p:nvPr userDrawn="1"/>
        </p:nvSpPr>
        <p:spPr>
          <a:xfrm>
            <a:off x="11244574" y="0"/>
            <a:ext cx="947426"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6" name="Platshållare för text 3">
            <a:extLst>
              <a:ext uri="{FF2B5EF4-FFF2-40B4-BE49-F238E27FC236}">
                <a16:creationId xmlns:a16="http://schemas.microsoft.com/office/drawing/2014/main" id="{AC342BE6-2CF0-1FA7-CD08-E560475C072B}"/>
              </a:ext>
            </a:extLst>
          </p:cNvPr>
          <p:cNvSpPr>
            <a:spLocks noGrp="1"/>
          </p:cNvSpPr>
          <p:nvPr>
            <p:ph type="body" sz="half" idx="2" hasCustomPrompt="1"/>
          </p:nvPr>
        </p:nvSpPr>
        <p:spPr>
          <a:xfrm>
            <a:off x="874712" y="1440000"/>
            <a:ext cx="9576883" cy="567811"/>
          </a:xfrm>
        </p:spPr>
        <p:txBody>
          <a:bodyPr wrap="square" lIns="0" tIns="288000" rIns="0" bIns="0">
            <a:spAutoFit/>
          </a:bodyPr>
          <a:lstStyle>
            <a:lvl1pPr marL="0" indent="0">
              <a:spcBef>
                <a:spcPts val="0"/>
              </a:spcBef>
              <a:buNone/>
              <a:defRPr sz="1800" b="0" i="0" baseline="0">
                <a:solidFill>
                  <a:schemeClr val="tx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dirty="0"/>
              <a:t>Skriv text här</a:t>
            </a:r>
          </a:p>
        </p:txBody>
      </p:sp>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74713" y="873125"/>
            <a:ext cx="9576883" cy="553998"/>
          </a:xfrm>
        </p:spPr>
        <p:txBody>
          <a:bodyPr wrap="square" lIns="0" tIns="0" rIns="0" bIns="0" anchor="b">
            <a:spAutoFit/>
          </a:bodyPr>
          <a:lstStyle>
            <a:lvl1pPr algn="l">
              <a:defRPr sz="4000">
                <a:solidFill>
                  <a:schemeClr val="tx1"/>
                </a:solidFill>
                <a:latin typeface="+mj-lt"/>
              </a:defRPr>
            </a:lvl1pPr>
          </a:lstStyle>
          <a:p>
            <a:r>
              <a:rPr lang="sv-SE" dirty="0"/>
              <a:t>Klicka här för att lägga till rubrik</a:t>
            </a:r>
          </a:p>
        </p:txBody>
      </p:sp>
      <p:pic>
        <p:nvPicPr>
          <p:cNvPr id="5" name="Bild 4">
            <a:extLst>
              <a:ext uri="{FF2B5EF4-FFF2-40B4-BE49-F238E27FC236}">
                <a16:creationId xmlns:a16="http://schemas.microsoft.com/office/drawing/2014/main" id="{DDB7A8E8-D1D6-E40A-F974-BDAF50050E14}"/>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42" r="42"/>
          <a:stretch/>
        </p:blipFill>
        <p:spPr>
          <a:xfrm>
            <a:off x="10776575" y="5481000"/>
            <a:ext cx="935223" cy="936000"/>
          </a:xfrm>
          <a:prstGeom prst="rect">
            <a:avLst/>
          </a:prstGeom>
        </p:spPr>
      </p:pic>
    </p:spTree>
    <p:extLst>
      <p:ext uri="{BB962C8B-B14F-4D97-AF65-F5344CB8AC3E}">
        <p14:creationId xmlns:p14="http://schemas.microsoft.com/office/powerpoint/2010/main" val="2488770856"/>
      </p:ext>
    </p:extLst>
  </p:cSld>
  <p:clrMapOvr>
    <a:masterClrMapping/>
  </p:clrMapOvr>
  <p:extLst>
    <p:ext uri="{DCECCB84-F9BA-43D5-87BE-67443E8EF086}">
      <p15:sldGuideLst xmlns:p15="http://schemas.microsoft.com/office/powerpoint/2012/main"/>
    </p:ext>
  </p:extLst>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06_Rubrik + text">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0A599EA1-B1DC-210B-763D-18E24DE64A3E}"/>
              </a:ext>
            </a:extLst>
          </p:cNvPr>
          <p:cNvSpPr/>
          <p:nvPr userDrawn="1"/>
        </p:nvSpPr>
        <p:spPr>
          <a:xfrm flipH="1">
            <a:off x="0" y="0"/>
            <a:ext cx="11244574"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6" name="Platshållare för text 3">
            <a:extLst>
              <a:ext uri="{FF2B5EF4-FFF2-40B4-BE49-F238E27FC236}">
                <a16:creationId xmlns:a16="http://schemas.microsoft.com/office/drawing/2014/main" id="{AC342BE6-2CF0-1FA7-CD08-E560475C072B}"/>
              </a:ext>
            </a:extLst>
          </p:cNvPr>
          <p:cNvSpPr>
            <a:spLocks noGrp="1"/>
          </p:cNvSpPr>
          <p:nvPr>
            <p:ph type="body" sz="half" idx="2" hasCustomPrompt="1"/>
          </p:nvPr>
        </p:nvSpPr>
        <p:spPr>
          <a:xfrm>
            <a:off x="874800" y="1440000"/>
            <a:ext cx="9576883" cy="567811"/>
          </a:xfrm>
        </p:spPr>
        <p:txBody>
          <a:bodyPr wrap="square" lIns="0" tIns="288000" rIns="0" bIns="0">
            <a:spAutoFit/>
          </a:bodyPr>
          <a:lstStyle>
            <a:lvl1pPr marL="0" indent="0">
              <a:spcBef>
                <a:spcPts val="0"/>
              </a:spcBef>
              <a:buNone/>
              <a:defRPr sz="1800" b="0" i="0" baseline="0">
                <a:solidFill>
                  <a:schemeClr val="bg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dirty="0"/>
              <a:t>Skriv text här</a:t>
            </a:r>
          </a:p>
        </p:txBody>
      </p:sp>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74800" y="874800"/>
            <a:ext cx="9576883" cy="553998"/>
          </a:xfrm>
        </p:spPr>
        <p:txBody>
          <a:bodyPr wrap="square" lIns="0" tIns="0" rIns="0" bIns="0" anchor="b">
            <a:spAutoFit/>
          </a:bodyPr>
          <a:lstStyle>
            <a:lvl1pPr algn="l">
              <a:defRPr sz="4000">
                <a:solidFill>
                  <a:schemeClr val="bg1"/>
                </a:solidFill>
                <a:latin typeface="+mj-lt"/>
              </a:defRPr>
            </a:lvl1pPr>
          </a:lstStyle>
          <a:p>
            <a:r>
              <a:rPr lang="sv-SE" dirty="0"/>
              <a:t>Klicka här för att lägga till rubrik</a:t>
            </a:r>
          </a:p>
        </p:txBody>
      </p:sp>
      <p:pic>
        <p:nvPicPr>
          <p:cNvPr id="5" name="Bild 4">
            <a:extLst>
              <a:ext uri="{FF2B5EF4-FFF2-40B4-BE49-F238E27FC236}">
                <a16:creationId xmlns:a16="http://schemas.microsoft.com/office/drawing/2014/main" id="{4E3154F4-1945-D2A8-FD78-75D8508B71E7}"/>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42" r="42"/>
          <a:stretch/>
        </p:blipFill>
        <p:spPr>
          <a:xfrm>
            <a:off x="10776575" y="5481000"/>
            <a:ext cx="935223" cy="936000"/>
          </a:xfrm>
          <a:prstGeom prst="rect">
            <a:avLst/>
          </a:prstGeom>
        </p:spPr>
      </p:pic>
    </p:spTree>
    <p:extLst>
      <p:ext uri="{BB962C8B-B14F-4D97-AF65-F5344CB8AC3E}">
        <p14:creationId xmlns:p14="http://schemas.microsoft.com/office/powerpoint/2010/main" val="2368646396"/>
      </p:ext>
    </p:extLst>
  </p:cSld>
  <p:clrMapOvr>
    <a:masterClrMapping/>
  </p:clrMapOvr>
  <p:extLst>
    <p:ext uri="{DCECCB84-F9BA-43D5-87BE-67443E8EF086}">
      <p15:sldGuideLst xmlns:p15="http://schemas.microsoft.com/office/powerpoint/2012/main"/>
    </p:ext>
  </p:extLst>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p:cSld name="07_Rubrik + innehåll två kolumer">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BDF78AD4-35D4-E8D7-C95C-0A7F7313D40B}"/>
              </a:ext>
            </a:extLst>
          </p:cNvPr>
          <p:cNvSpPr/>
          <p:nvPr userDrawn="1"/>
        </p:nvSpPr>
        <p:spPr>
          <a:xfrm>
            <a:off x="0" y="5946000"/>
            <a:ext cx="12192000" cy="91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9" name="Platshållare för innehåll 2">
            <a:extLst>
              <a:ext uri="{FF2B5EF4-FFF2-40B4-BE49-F238E27FC236}">
                <a16:creationId xmlns:a16="http://schemas.microsoft.com/office/drawing/2014/main" id="{1700EFE7-4E7C-FBC2-CE68-501C22FB892C}"/>
              </a:ext>
            </a:extLst>
          </p:cNvPr>
          <p:cNvSpPr>
            <a:spLocks noGrp="1"/>
          </p:cNvSpPr>
          <p:nvPr>
            <p:ph idx="11" hasCustomPrompt="1"/>
          </p:nvPr>
        </p:nvSpPr>
        <p:spPr>
          <a:xfrm>
            <a:off x="874713" y="1439999"/>
            <a:ext cx="5156200" cy="3844695"/>
          </a:xfrm>
        </p:spPr>
        <p:txBody>
          <a:bodyPr lIns="0" tIns="288000" rIns="0" bIns="0">
            <a:noAutofit/>
          </a:bodyPr>
          <a:lstStyle>
            <a:lvl1pPr marL="0" indent="0">
              <a:spcBef>
                <a:spcPts val="0"/>
              </a:spcBef>
              <a:buNone/>
              <a:defRPr sz="1800" baseline="0">
                <a:solidFill>
                  <a:schemeClr val="tx1"/>
                </a:solidFill>
                <a:latin typeface="+mn-lt"/>
              </a:defRPr>
            </a:lvl1pPr>
            <a:lvl2pPr marL="609585" indent="0">
              <a:buNone/>
              <a:defRPr sz="1800">
                <a:solidFill>
                  <a:srgbClr val="1A355D"/>
                </a:solidFill>
                <a:latin typeface="+mn-lt"/>
              </a:defRPr>
            </a:lvl2pPr>
            <a:lvl3pPr marL="1219170" indent="0">
              <a:buNone/>
              <a:defRPr sz="1600">
                <a:solidFill>
                  <a:srgbClr val="1A355D"/>
                </a:solidFill>
                <a:latin typeface="+mn-lt"/>
              </a:defRPr>
            </a:lvl3pPr>
            <a:lvl4pPr marL="1828755" indent="0">
              <a:buNone/>
              <a:defRPr sz="1400">
                <a:solidFill>
                  <a:srgbClr val="1A355D"/>
                </a:solidFill>
                <a:latin typeface="+mn-lt"/>
              </a:defRPr>
            </a:lvl4pPr>
            <a:lvl5pPr marL="2438339" indent="0">
              <a:buNone/>
              <a:defRPr sz="1200">
                <a:solidFill>
                  <a:srgbClr val="1A355D"/>
                </a:solidFill>
                <a:latin typeface="+mn-lt"/>
              </a:defRPr>
            </a:lvl5pPr>
            <a:lvl6pPr>
              <a:defRPr sz="2667"/>
            </a:lvl6pPr>
            <a:lvl7pPr>
              <a:defRPr sz="2667"/>
            </a:lvl7pPr>
            <a:lvl8pPr>
              <a:defRPr sz="2667"/>
            </a:lvl8pPr>
            <a:lvl9pPr>
              <a:defRPr sz="2667"/>
            </a:lvl9pPr>
          </a:lstStyle>
          <a:p>
            <a:pPr lvl="0"/>
            <a:r>
              <a:rPr lang="sv-SE" dirty="0"/>
              <a:t>Skriv text här eller klicka på ikoner för att lägga till innehåll</a:t>
            </a:r>
          </a:p>
        </p:txBody>
      </p:sp>
      <p:sp>
        <p:nvSpPr>
          <p:cNvPr id="5" name="Platshållare för innehåll 2">
            <a:extLst>
              <a:ext uri="{FF2B5EF4-FFF2-40B4-BE49-F238E27FC236}">
                <a16:creationId xmlns:a16="http://schemas.microsoft.com/office/drawing/2014/main" id="{14A36A99-13BE-93FD-5BA3-10CCED865B33}"/>
              </a:ext>
            </a:extLst>
          </p:cNvPr>
          <p:cNvSpPr>
            <a:spLocks noGrp="1"/>
          </p:cNvSpPr>
          <p:nvPr>
            <p:ph idx="12" hasCustomPrompt="1"/>
          </p:nvPr>
        </p:nvSpPr>
        <p:spPr>
          <a:xfrm>
            <a:off x="6234113" y="1440000"/>
            <a:ext cx="5156200" cy="3844694"/>
          </a:xfrm>
        </p:spPr>
        <p:txBody>
          <a:bodyPr lIns="0" tIns="288000" rIns="0">
            <a:noAutofit/>
          </a:bodyPr>
          <a:lstStyle>
            <a:lvl1pPr marL="0" indent="0">
              <a:spcBef>
                <a:spcPts val="0"/>
              </a:spcBef>
              <a:buNone/>
              <a:defRPr sz="1800">
                <a:solidFill>
                  <a:schemeClr val="tx1"/>
                </a:solidFill>
                <a:latin typeface="+mn-lt"/>
              </a:defRPr>
            </a:lvl1pPr>
            <a:lvl2pPr marL="609585" indent="0">
              <a:spcBef>
                <a:spcPts val="0"/>
              </a:spcBef>
              <a:buNone/>
              <a:defRPr sz="1800">
                <a:solidFill>
                  <a:schemeClr val="tx1"/>
                </a:solidFill>
                <a:latin typeface="+mn-lt"/>
              </a:defRPr>
            </a:lvl2pPr>
            <a:lvl3pPr marL="1219170" indent="0">
              <a:buNone/>
              <a:defRPr sz="1600">
                <a:solidFill>
                  <a:srgbClr val="1A355D"/>
                </a:solidFill>
                <a:latin typeface="+mn-lt"/>
              </a:defRPr>
            </a:lvl3pPr>
            <a:lvl4pPr marL="1828755" indent="0">
              <a:buNone/>
              <a:defRPr sz="1400">
                <a:solidFill>
                  <a:srgbClr val="1A355D"/>
                </a:solidFill>
                <a:latin typeface="+mn-lt"/>
              </a:defRPr>
            </a:lvl4pPr>
            <a:lvl5pPr marL="2438339" indent="0">
              <a:buNone/>
              <a:defRPr sz="1200">
                <a:solidFill>
                  <a:srgbClr val="1A355D"/>
                </a:solidFill>
                <a:latin typeface="+mn-lt"/>
              </a:defRPr>
            </a:lvl5pPr>
            <a:lvl6pPr>
              <a:defRPr sz="2667"/>
            </a:lvl6pPr>
            <a:lvl7pPr>
              <a:defRPr sz="2667"/>
            </a:lvl7pPr>
            <a:lvl8pPr>
              <a:defRPr sz="2667"/>
            </a:lvl8pPr>
            <a:lvl9pPr>
              <a:defRPr sz="2667"/>
            </a:lvl9pPr>
          </a:lstStyle>
          <a:p>
            <a:pPr lvl="0"/>
            <a:r>
              <a:rPr lang="sv-SE" dirty="0"/>
              <a:t>Skriv text här eller klicka på ikoner för att lägga till innehåll</a:t>
            </a:r>
          </a:p>
          <a:p>
            <a:pPr lvl="1"/>
            <a:endParaRPr lang="sv-SE" dirty="0"/>
          </a:p>
        </p:txBody>
      </p:sp>
      <p:sp>
        <p:nvSpPr>
          <p:cNvPr id="2" name="Rubrik 1">
            <a:extLst>
              <a:ext uri="{FF2B5EF4-FFF2-40B4-BE49-F238E27FC236}">
                <a16:creationId xmlns:a16="http://schemas.microsoft.com/office/drawing/2014/main" id="{386754E6-803D-E2B7-1484-3BE9BC673641}"/>
              </a:ext>
            </a:extLst>
          </p:cNvPr>
          <p:cNvSpPr>
            <a:spLocks noGrp="1"/>
          </p:cNvSpPr>
          <p:nvPr>
            <p:ph type="title" hasCustomPrompt="1"/>
          </p:nvPr>
        </p:nvSpPr>
        <p:spPr>
          <a:xfrm>
            <a:off x="874713" y="873125"/>
            <a:ext cx="10515600" cy="553998"/>
          </a:xfrm>
        </p:spPr>
        <p:txBody>
          <a:bodyPr lIns="0" tIns="0" rIns="0" bIns="0" anchor="b" anchorCtr="0">
            <a:spAutoFit/>
          </a:bodyPr>
          <a:lstStyle>
            <a:lvl1pPr>
              <a:defRPr sz="4000">
                <a:solidFill>
                  <a:schemeClr val="tx1"/>
                </a:solidFill>
              </a:defRPr>
            </a:lvl1pPr>
          </a:lstStyle>
          <a:p>
            <a:r>
              <a:rPr lang="sv-SE" dirty="0"/>
              <a:t>Klicka här för att lägga till rubrik</a:t>
            </a:r>
          </a:p>
        </p:txBody>
      </p:sp>
      <p:pic>
        <p:nvPicPr>
          <p:cNvPr id="3" name="Bild 2">
            <a:extLst>
              <a:ext uri="{FF2B5EF4-FFF2-40B4-BE49-F238E27FC236}">
                <a16:creationId xmlns:a16="http://schemas.microsoft.com/office/drawing/2014/main" id="{D772C41B-122A-BDF8-383E-3F30EF85458E}"/>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42" r="42"/>
          <a:stretch/>
        </p:blipFill>
        <p:spPr>
          <a:xfrm>
            <a:off x="10776575" y="5481000"/>
            <a:ext cx="935223" cy="936000"/>
          </a:xfrm>
          <a:prstGeom prst="rect">
            <a:avLst/>
          </a:prstGeom>
        </p:spPr>
      </p:pic>
    </p:spTree>
    <p:extLst>
      <p:ext uri="{BB962C8B-B14F-4D97-AF65-F5344CB8AC3E}">
        <p14:creationId xmlns:p14="http://schemas.microsoft.com/office/powerpoint/2010/main" val="2698873758"/>
      </p:ext>
    </p:extLst>
  </p:cSld>
  <p:clrMapOvr>
    <a:masterClrMapping/>
  </p:clrMapOvr>
  <p:extLst>
    <p:ext uri="{DCECCB84-F9BA-43D5-87BE-67443E8EF086}">
      <p15:sldGuideLst xmlns:p15="http://schemas.microsoft.com/office/powerpoint/2012/main"/>
    </p:ext>
  </p:extLst>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08_Text + innehåll (utan logga)">
    <p:spTree>
      <p:nvGrpSpPr>
        <p:cNvPr id="1" name=""/>
        <p:cNvGrpSpPr/>
        <p:nvPr/>
      </p:nvGrpSpPr>
      <p:grpSpPr>
        <a:xfrm>
          <a:off x="0" y="0"/>
          <a:ext cx="0" cy="0"/>
          <a:chOff x="0" y="0"/>
          <a:chExt cx="0" cy="0"/>
        </a:xfrm>
      </p:grpSpPr>
      <p:sp>
        <p:nvSpPr>
          <p:cNvPr id="4" name="Platshållare för innehåll 3">
            <a:extLst>
              <a:ext uri="{FF2B5EF4-FFF2-40B4-BE49-F238E27FC236}">
                <a16:creationId xmlns:a16="http://schemas.microsoft.com/office/drawing/2014/main" id="{9F3A04A9-3134-D1B6-C8D9-A08B9CCAF906}"/>
              </a:ext>
            </a:extLst>
          </p:cNvPr>
          <p:cNvSpPr>
            <a:spLocks noGrp="1"/>
          </p:cNvSpPr>
          <p:nvPr>
            <p:ph sz="quarter" idx="10" hasCustomPrompt="1"/>
          </p:nvPr>
        </p:nvSpPr>
        <p:spPr>
          <a:xfrm>
            <a:off x="6096000" y="0"/>
            <a:ext cx="6096000" cy="6858000"/>
          </a:xfrm>
        </p:spPr>
        <p:txBody>
          <a:bodyPr lIns="0" tIns="864000" rIns="0">
            <a:normAutofit/>
          </a:bodyPr>
          <a:lstStyle>
            <a:lvl1pPr marL="0" indent="0" algn="ctr">
              <a:buNone/>
              <a:defRPr sz="3200">
                <a:latin typeface="+mj-lt"/>
              </a:defRPr>
            </a:lvl1pPr>
          </a:lstStyle>
          <a:p>
            <a:r>
              <a:rPr lang="sv-SE" dirty="0"/>
              <a:t>Klicka på ikonen för att </a:t>
            </a:r>
            <a:br>
              <a:rPr lang="sv-SE" dirty="0"/>
            </a:br>
            <a:r>
              <a:rPr lang="sv-SE" dirty="0"/>
              <a:t>lägga till innehåll</a:t>
            </a:r>
          </a:p>
        </p:txBody>
      </p:sp>
      <p:sp>
        <p:nvSpPr>
          <p:cNvPr id="5" name="Platshållare för text 3">
            <a:extLst>
              <a:ext uri="{FF2B5EF4-FFF2-40B4-BE49-F238E27FC236}">
                <a16:creationId xmlns:a16="http://schemas.microsoft.com/office/drawing/2014/main" id="{FD69B06A-4B17-03D9-CA72-8B82309E6747}"/>
              </a:ext>
            </a:extLst>
          </p:cNvPr>
          <p:cNvSpPr>
            <a:spLocks noGrp="1"/>
          </p:cNvSpPr>
          <p:nvPr>
            <p:ph type="body" sz="half" idx="2" hasCustomPrompt="1"/>
          </p:nvPr>
        </p:nvSpPr>
        <p:spPr>
          <a:xfrm>
            <a:off x="874800" y="1980000"/>
            <a:ext cx="4419200" cy="567811"/>
          </a:xfrm>
        </p:spPr>
        <p:txBody>
          <a:bodyPr wrap="square" lIns="0" tIns="288000" rIns="0" bIns="0">
            <a:spAutoFit/>
          </a:bodyPr>
          <a:lstStyle>
            <a:lvl1pPr marL="0" indent="0">
              <a:spcBef>
                <a:spcPts val="0"/>
              </a:spcBef>
              <a:buNone/>
              <a:defRPr sz="1800" b="0" i="0">
                <a:solidFill>
                  <a:schemeClr val="tx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dirty="0"/>
              <a:t>Skriv text här</a:t>
            </a:r>
          </a:p>
        </p:txBody>
      </p:sp>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74713" y="873125"/>
            <a:ext cx="4419200" cy="1107996"/>
          </a:xfrm>
        </p:spPr>
        <p:txBody>
          <a:bodyPr wrap="square" lIns="0" tIns="0" rIns="0" bIns="0" anchor="t" anchorCtr="0">
            <a:spAutoFit/>
          </a:bodyPr>
          <a:lstStyle>
            <a:lvl1pPr algn="l">
              <a:defRPr sz="4000" baseline="0">
                <a:solidFill>
                  <a:schemeClr val="tx1"/>
                </a:solidFill>
                <a:latin typeface="+mj-lt"/>
              </a:defRPr>
            </a:lvl1pPr>
          </a:lstStyle>
          <a:p>
            <a:r>
              <a:rPr lang="sv-SE" dirty="0"/>
              <a:t>Klicka här för att lägga till rubrik</a:t>
            </a:r>
          </a:p>
        </p:txBody>
      </p:sp>
    </p:spTree>
    <p:extLst>
      <p:ext uri="{BB962C8B-B14F-4D97-AF65-F5344CB8AC3E}">
        <p14:creationId xmlns:p14="http://schemas.microsoft.com/office/powerpoint/2010/main" val="3296109179"/>
      </p:ext>
    </p:extLst>
  </p:cSld>
  <p:clrMapOvr>
    <a:masterClrMapping/>
  </p:clrMapOvr>
  <p:extLst>
    <p:ext uri="{DCECCB84-F9BA-43D5-87BE-67443E8EF086}">
      <p15:sldGuideLst xmlns:p15="http://schemas.microsoft.com/office/powerpoint/2012/main"/>
    </p:ext>
  </p:extLst>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09_Text + innehåll (utan logga)">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B35A1799-D67C-D435-3AC2-EACAA8720E22}"/>
              </a:ext>
            </a:extLst>
          </p:cNvPr>
          <p:cNvSpPr/>
          <p:nvPr userDrawn="1"/>
        </p:nvSpPr>
        <p:spPr>
          <a:xfrm>
            <a:off x="-319" y="0"/>
            <a:ext cx="60960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4" name="Platshållare för innehåll 3">
            <a:extLst>
              <a:ext uri="{FF2B5EF4-FFF2-40B4-BE49-F238E27FC236}">
                <a16:creationId xmlns:a16="http://schemas.microsoft.com/office/drawing/2014/main" id="{8A2B3514-237F-0697-A155-DCEC4876CDCE}"/>
              </a:ext>
            </a:extLst>
          </p:cNvPr>
          <p:cNvSpPr>
            <a:spLocks noGrp="1"/>
          </p:cNvSpPr>
          <p:nvPr>
            <p:ph sz="quarter" idx="10" hasCustomPrompt="1"/>
          </p:nvPr>
        </p:nvSpPr>
        <p:spPr>
          <a:xfrm>
            <a:off x="6096000" y="0"/>
            <a:ext cx="6096000" cy="6858000"/>
          </a:xfrm>
        </p:spPr>
        <p:txBody>
          <a:bodyPr lIns="0" tIns="864000" rIns="0">
            <a:normAutofit/>
          </a:bodyPr>
          <a:lstStyle>
            <a:lvl1pPr marL="0" indent="0" algn="ctr">
              <a:buNone/>
              <a:defRPr sz="3200">
                <a:latin typeface="+mj-lt"/>
              </a:defRPr>
            </a:lvl1pPr>
          </a:lstStyle>
          <a:p>
            <a:r>
              <a:rPr lang="sv-SE" dirty="0"/>
              <a:t>Klicka på ikonen för att </a:t>
            </a:r>
            <a:br>
              <a:rPr lang="sv-SE" dirty="0"/>
            </a:br>
            <a:r>
              <a:rPr lang="sv-SE" dirty="0"/>
              <a:t>lägga till innehåll</a:t>
            </a:r>
          </a:p>
        </p:txBody>
      </p:sp>
      <p:sp>
        <p:nvSpPr>
          <p:cNvPr id="7" name="Platshållare för text 3">
            <a:extLst>
              <a:ext uri="{FF2B5EF4-FFF2-40B4-BE49-F238E27FC236}">
                <a16:creationId xmlns:a16="http://schemas.microsoft.com/office/drawing/2014/main" id="{FC4945DA-52FD-AEDD-5369-032D67D1ECA0}"/>
              </a:ext>
            </a:extLst>
          </p:cNvPr>
          <p:cNvSpPr>
            <a:spLocks noGrp="1"/>
          </p:cNvSpPr>
          <p:nvPr>
            <p:ph type="body" sz="half" idx="2" hasCustomPrompt="1"/>
          </p:nvPr>
        </p:nvSpPr>
        <p:spPr>
          <a:xfrm>
            <a:off x="874800" y="1980000"/>
            <a:ext cx="4419200" cy="567811"/>
          </a:xfrm>
        </p:spPr>
        <p:txBody>
          <a:bodyPr wrap="square" lIns="0" tIns="288000" rIns="0" bIns="0">
            <a:spAutoFit/>
          </a:bodyPr>
          <a:lstStyle>
            <a:lvl1pPr marL="0" indent="0">
              <a:spcBef>
                <a:spcPts val="0"/>
              </a:spcBef>
              <a:buNone/>
              <a:defRPr sz="1800" b="0" i="0">
                <a:solidFill>
                  <a:schemeClr val="bg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dirty="0"/>
              <a:t>Skriv text här</a:t>
            </a:r>
          </a:p>
        </p:txBody>
      </p:sp>
      <p:sp>
        <p:nvSpPr>
          <p:cNvPr id="6" name="Rubrik 1">
            <a:extLst>
              <a:ext uri="{FF2B5EF4-FFF2-40B4-BE49-F238E27FC236}">
                <a16:creationId xmlns:a16="http://schemas.microsoft.com/office/drawing/2014/main" id="{5CDECC02-16EE-9F1F-E5A4-5A12EF3DE244}"/>
              </a:ext>
            </a:extLst>
          </p:cNvPr>
          <p:cNvSpPr>
            <a:spLocks noGrp="1"/>
          </p:cNvSpPr>
          <p:nvPr>
            <p:ph type="ctrTitle" hasCustomPrompt="1"/>
          </p:nvPr>
        </p:nvSpPr>
        <p:spPr>
          <a:xfrm>
            <a:off x="874713" y="873125"/>
            <a:ext cx="4419200" cy="1107996"/>
          </a:xfrm>
        </p:spPr>
        <p:txBody>
          <a:bodyPr wrap="square" lIns="0" tIns="0" rIns="0" bIns="0" anchor="t" anchorCtr="0">
            <a:spAutoFit/>
          </a:bodyPr>
          <a:lstStyle>
            <a:lvl1pPr algn="l">
              <a:defRPr sz="4000" baseline="0">
                <a:solidFill>
                  <a:schemeClr val="bg1"/>
                </a:solidFill>
                <a:latin typeface="+mj-lt"/>
              </a:defRPr>
            </a:lvl1pPr>
          </a:lstStyle>
          <a:p>
            <a:r>
              <a:rPr lang="sv-SE" dirty="0"/>
              <a:t>Klicka här för att lägga till rubrik</a:t>
            </a:r>
          </a:p>
        </p:txBody>
      </p:sp>
    </p:spTree>
    <p:extLst>
      <p:ext uri="{BB962C8B-B14F-4D97-AF65-F5344CB8AC3E}">
        <p14:creationId xmlns:p14="http://schemas.microsoft.com/office/powerpoint/2010/main" val="2105130876"/>
      </p:ext>
    </p:extLst>
  </p:cSld>
  <p:clrMapOvr>
    <a:masterClrMapping/>
  </p:clrMapOvr>
  <p:extLst>
    <p:ext uri="{DCECCB84-F9BA-43D5-87BE-67443E8EF086}">
      <p15:sldGuideLst xmlns:p15="http://schemas.microsoft.com/office/powerpoint/2012/main"/>
    </p:ext>
  </p:extLst>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10_Text + bild med logga">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596700E7-B5FD-F003-E51B-BD4DAAE8FE55}"/>
              </a:ext>
            </a:extLst>
          </p:cNvPr>
          <p:cNvSpPr/>
          <p:nvPr userDrawn="1"/>
        </p:nvSpPr>
        <p:spPr>
          <a:xfrm>
            <a:off x="10768800" y="5472000"/>
            <a:ext cx="954000" cy="954000"/>
          </a:xfrm>
          <a:prstGeom prst="rect">
            <a:avLst/>
          </a:prstGeom>
          <a:solidFill>
            <a:srgbClr val="F742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dirty="0"/>
          </a:p>
        </p:txBody>
      </p:sp>
      <p:sp>
        <p:nvSpPr>
          <p:cNvPr id="8" name="Rektangel 7">
            <a:extLst>
              <a:ext uri="{FF2B5EF4-FFF2-40B4-BE49-F238E27FC236}">
                <a16:creationId xmlns:a16="http://schemas.microsoft.com/office/drawing/2014/main" id="{470A3FFE-1230-2190-C9A3-47CA7650CE5A}"/>
              </a:ext>
            </a:extLst>
          </p:cNvPr>
          <p:cNvSpPr/>
          <p:nvPr userDrawn="1"/>
        </p:nvSpPr>
        <p:spPr>
          <a:xfrm>
            <a:off x="0" y="5946000"/>
            <a:ext cx="12192000" cy="91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16" name="Platshållare för text 3">
            <a:extLst>
              <a:ext uri="{FF2B5EF4-FFF2-40B4-BE49-F238E27FC236}">
                <a16:creationId xmlns:a16="http://schemas.microsoft.com/office/drawing/2014/main" id="{2ABEF250-1171-616D-83AF-6E405C27A4D6}"/>
              </a:ext>
            </a:extLst>
          </p:cNvPr>
          <p:cNvSpPr>
            <a:spLocks noGrp="1"/>
          </p:cNvSpPr>
          <p:nvPr>
            <p:ph type="body" sz="half" idx="2" hasCustomPrompt="1"/>
          </p:nvPr>
        </p:nvSpPr>
        <p:spPr>
          <a:xfrm>
            <a:off x="874800" y="1980000"/>
            <a:ext cx="4419200" cy="567811"/>
          </a:xfrm>
        </p:spPr>
        <p:txBody>
          <a:bodyPr wrap="square" lIns="0" tIns="288000" rIns="0" bIns="0">
            <a:spAutoFit/>
          </a:bodyPr>
          <a:lstStyle>
            <a:lvl1pPr marL="0" indent="0">
              <a:spcBef>
                <a:spcPts val="0"/>
              </a:spcBef>
              <a:buNone/>
              <a:defRPr sz="1800" b="0" i="0">
                <a:solidFill>
                  <a:schemeClr val="tx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dirty="0"/>
              <a:t>Skriv text här</a:t>
            </a:r>
          </a:p>
        </p:txBody>
      </p:sp>
      <p:sp>
        <p:nvSpPr>
          <p:cNvPr id="15" name="Rubrik 1">
            <a:extLst>
              <a:ext uri="{FF2B5EF4-FFF2-40B4-BE49-F238E27FC236}">
                <a16:creationId xmlns:a16="http://schemas.microsoft.com/office/drawing/2014/main" id="{2AEEFA42-1033-709D-1730-0E4CF38D3126}"/>
              </a:ext>
            </a:extLst>
          </p:cNvPr>
          <p:cNvSpPr>
            <a:spLocks noGrp="1"/>
          </p:cNvSpPr>
          <p:nvPr>
            <p:ph type="ctrTitle" hasCustomPrompt="1"/>
          </p:nvPr>
        </p:nvSpPr>
        <p:spPr>
          <a:xfrm>
            <a:off x="874713" y="873125"/>
            <a:ext cx="4419200" cy="1107996"/>
          </a:xfrm>
        </p:spPr>
        <p:txBody>
          <a:bodyPr wrap="square" lIns="0" tIns="0" rIns="0" bIns="0" anchor="t" anchorCtr="0">
            <a:spAutoFit/>
          </a:bodyPr>
          <a:lstStyle>
            <a:lvl1pPr algn="l">
              <a:defRPr sz="4000" baseline="0">
                <a:solidFill>
                  <a:schemeClr val="tx1"/>
                </a:solidFill>
                <a:latin typeface="+mj-lt"/>
              </a:defRPr>
            </a:lvl1pPr>
          </a:lstStyle>
          <a:p>
            <a:r>
              <a:rPr lang="sv-SE" dirty="0"/>
              <a:t>Klicka här för att lägga till rubrik</a:t>
            </a:r>
          </a:p>
        </p:txBody>
      </p:sp>
      <p:pic>
        <p:nvPicPr>
          <p:cNvPr id="9" name="Bild 8">
            <a:extLst>
              <a:ext uri="{FF2B5EF4-FFF2-40B4-BE49-F238E27FC236}">
                <a16:creationId xmlns:a16="http://schemas.microsoft.com/office/drawing/2014/main" id="{0970BD7F-8BB4-23C6-C385-2B7522D5AE26}"/>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42" r="42"/>
          <a:stretch/>
        </p:blipFill>
        <p:spPr>
          <a:xfrm>
            <a:off x="10776575" y="5481000"/>
            <a:ext cx="935223" cy="936000"/>
          </a:xfrm>
          <a:prstGeom prst="rect">
            <a:avLst/>
          </a:prstGeom>
        </p:spPr>
      </p:pic>
      <p:sp>
        <p:nvSpPr>
          <p:cNvPr id="18" name="Platshållare för bild 17">
            <a:extLst>
              <a:ext uri="{FF2B5EF4-FFF2-40B4-BE49-F238E27FC236}">
                <a16:creationId xmlns:a16="http://schemas.microsoft.com/office/drawing/2014/main" id="{D78CE88E-40D7-7521-2326-F3B07D4912CD}"/>
              </a:ext>
            </a:extLst>
          </p:cNvPr>
          <p:cNvSpPr>
            <a:spLocks noGrp="1"/>
          </p:cNvSpPr>
          <p:nvPr>
            <p:ph type="pic" sz="quarter" idx="10" hasCustomPrompt="1"/>
          </p:nvPr>
        </p:nvSpPr>
        <p:spPr>
          <a:xfrm>
            <a:off x="6096000" y="0"/>
            <a:ext cx="6096000" cy="5946775"/>
          </a:xfrm>
          <a:custGeom>
            <a:avLst/>
            <a:gdLst>
              <a:gd name="connsiteX0" fmla="*/ 0 w 6096000"/>
              <a:gd name="connsiteY0" fmla="*/ 0 h 5946775"/>
              <a:gd name="connsiteX1" fmla="*/ 6096000 w 6096000"/>
              <a:gd name="connsiteY1" fmla="*/ 0 h 5946775"/>
              <a:gd name="connsiteX2" fmla="*/ 6096000 w 6096000"/>
              <a:gd name="connsiteY2" fmla="*/ 5946775 h 5946775"/>
              <a:gd name="connsiteX3" fmla="*/ 5616000 w 6096000"/>
              <a:gd name="connsiteY3" fmla="*/ 5946775 h 5946775"/>
              <a:gd name="connsiteX4" fmla="*/ 5616000 w 6096000"/>
              <a:gd name="connsiteY4" fmla="*/ 5481000 h 5946775"/>
              <a:gd name="connsiteX5" fmla="*/ 4680000 w 6096000"/>
              <a:gd name="connsiteY5" fmla="*/ 5481000 h 5946775"/>
              <a:gd name="connsiteX6" fmla="*/ 4680000 w 6096000"/>
              <a:gd name="connsiteY6" fmla="*/ 5946775 h 5946775"/>
              <a:gd name="connsiteX7" fmla="*/ 0 w 6096000"/>
              <a:gd name="connsiteY7" fmla="*/ 5946775 h 5946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6000" h="5946775">
                <a:moveTo>
                  <a:pt x="0" y="0"/>
                </a:moveTo>
                <a:lnTo>
                  <a:pt x="6096000" y="0"/>
                </a:lnTo>
                <a:lnTo>
                  <a:pt x="6096000" y="5946775"/>
                </a:lnTo>
                <a:lnTo>
                  <a:pt x="5616000" y="5946775"/>
                </a:lnTo>
                <a:lnTo>
                  <a:pt x="5616000" y="5481000"/>
                </a:lnTo>
                <a:lnTo>
                  <a:pt x="4680000" y="5481000"/>
                </a:lnTo>
                <a:lnTo>
                  <a:pt x="4680000" y="5946775"/>
                </a:lnTo>
                <a:lnTo>
                  <a:pt x="0" y="5946775"/>
                </a:lnTo>
                <a:close/>
              </a:path>
            </a:pathLst>
          </a:custGeom>
        </p:spPr>
        <p:txBody>
          <a:bodyPr wrap="square" tIns="864000">
            <a:noAutofit/>
          </a:bodyPr>
          <a:lstStyle>
            <a:lvl1pPr marL="0" indent="0" algn="ctr">
              <a:buNone/>
              <a:defRPr sz="3200">
                <a:solidFill>
                  <a:schemeClr val="bg1"/>
                </a:solidFill>
                <a:latin typeface="+mj-lt"/>
              </a:defRPr>
            </a:lvl1pPr>
          </a:lstStyle>
          <a:p>
            <a:pPr marL="0" marR="0" lvl="0" indent="0" algn="ctr" defTabSz="1219170" rtl="0" eaLnBrk="1" fontAlgn="auto" latinLnBrk="0" hangingPunct="1">
              <a:lnSpc>
                <a:spcPct val="100000"/>
              </a:lnSpc>
              <a:spcBef>
                <a:spcPts val="1333"/>
              </a:spcBef>
              <a:spcAft>
                <a:spcPts val="1200"/>
              </a:spcAft>
              <a:buClrTx/>
              <a:buSzTx/>
              <a:buFont typeface="Arial" panose="020B0604020202020204" pitchFamily="34" charset="0"/>
              <a:buNone/>
              <a:tabLst/>
              <a:defRPr/>
            </a:pPr>
            <a:r>
              <a:rPr lang="sv-SE" dirty="0"/>
              <a:t>Klicka på ikonen för att </a:t>
            </a:r>
            <a:br>
              <a:rPr lang="sv-SE" dirty="0"/>
            </a:br>
            <a:r>
              <a:rPr lang="sv-SE" dirty="0"/>
              <a:t>lägga till en bild</a:t>
            </a:r>
          </a:p>
        </p:txBody>
      </p:sp>
    </p:spTree>
    <p:extLst>
      <p:ext uri="{BB962C8B-B14F-4D97-AF65-F5344CB8AC3E}">
        <p14:creationId xmlns:p14="http://schemas.microsoft.com/office/powerpoint/2010/main" val="79495385"/>
      </p:ext>
    </p:extLst>
  </p:cSld>
  <p:clrMapOvr>
    <a:masterClrMapping/>
  </p:clrMapOvr>
  <p:extLst>
    <p:ext uri="{DCECCB84-F9BA-43D5-87BE-67443E8EF086}">
      <p15:sldGuideLst xmlns:p15="http://schemas.microsoft.com/office/powerpoint/2012/main"/>
    </p:ext>
  </p:extLst>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11_Rubrik + innehåll">
    <p:spTree>
      <p:nvGrpSpPr>
        <p:cNvPr id="1" name=""/>
        <p:cNvGrpSpPr/>
        <p:nvPr/>
      </p:nvGrpSpPr>
      <p:grpSpPr>
        <a:xfrm>
          <a:off x="0" y="0"/>
          <a:ext cx="0" cy="0"/>
          <a:chOff x="0" y="0"/>
          <a:chExt cx="0" cy="0"/>
        </a:xfrm>
      </p:grpSpPr>
      <p:sp>
        <p:nvSpPr>
          <p:cNvPr id="7" name="Platshållare för innehåll 6">
            <a:extLst>
              <a:ext uri="{FF2B5EF4-FFF2-40B4-BE49-F238E27FC236}">
                <a16:creationId xmlns:a16="http://schemas.microsoft.com/office/drawing/2014/main" id="{98949108-4BB7-A66F-EBCB-9ED9E5E1975D}"/>
              </a:ext>
            </a:extLst>
          </p:cNvPr>
          <p:cNvSpPr>
            <a:spLocks noGrp="1"/>
          </p:cNvSpPr>
          <p:nvPr>
            <p:ph sz="quarter" idx="10" hasCustomPrompt="1"/>
          </p:nvPr>
        </p:nvSpPr>
        <p:spPr>
          <a:xfrm>
            <a:off x="874711" y="1440000"/>
            <a:ext cx="9576882" cy="4973635"/>
          </a:xfrm>
        </p:spPr>
        <p:txBody>
          <a:bodyPr lIns="0" tIns="288000" bIns="0">
            <a:normAutofit/>
          </a:bodyPr>
          <a:lstStyle>
            <a:lvl1pPr marL="0" indent="0">
              <a:buNone/>
              <a:defRPr sz="1800">
                <a:latin typeface="+mn-lt"/>
              </a:defRPr>
            </a:lvl1pPr>
            <a:lvl2pPr>
              <a:defRPr>
                <a:latin typeface="+mn-lt"/>
              </a:defRPr>
            </a:lvl2pPr>
            <a:lvl3pPr>
              <a:defRPr>
                <a:latin typeface="+mn-lt"/>
              </a:defRPr>
            </a:lvl3pPr>
            <a:lvl4pPr>
              <a:defRPr>
                <a:latin typeface="+mn-lt"/>
              </a:defRPr>
            </a:lvl4pPr>
            <a:lvl5pPr>
              <a:defRPr>
                <a:latin typeface="+mn-lt"/>
              </a:defRPr>
            </a:lvl5pPr>
          </a:lstStyle>
          <a:p>
            <a:pPr lvl="0"/>
            <a:r>
              <a:rPr lang="sv-SE" dirty="0"/>
              <a:t>Skriv text här eller klicka på ikoner för att lägga till innehåll</a:t>
            </a:r>
          </a:p>
        </p:txBody>
      </p:sp>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74713" y="873125"/>
            <a:ext cx="9576883" cy="553998"/>
          </a:xfrm>
        </p:spPr>
        <p:txBody>
          <a:bodyPr wrap="square" lIns="0" tIns="0" rIns="0" bIns="0" anchor="b">
            <a:spAutoFit/>
          </a:bodyPr>
          <a:lstStyle>
            <a:lvl1pPr algn="l">
              <a:defRPr sz="4000">
                <a:solidFill>
                  <a:schemeClr val="tx1"/>
                </a:solidFill>
                <a:latin typeface="+mj-lt"/>
              </a:defRPr>
            </a:lvl1pPr>
          </a:lstStyle>
          <a:p>
            <a:r>
              <a:rPr lang="sv-SE" dirty="0"/>
              <a:t>Klicka här för att lägga till rubrik</a:t>
            </a:r>
          </a:p>
        </p:txBody>
      </p:sp>
      <p:sp>
        <p:nvSpPr>
          <p:cNvPr id="5" name="Rektangel 4">
            <a:extLst>
              <a:ext uri="{FF2B5EF4-FFF2-40B4-BE49-F238E27FC236}">
                <a16:creationId xmlns:a16="http://schemas.microsoft.com/office/drawing/2014/main" id="{612B5043-5C2F-E456-16C0-E5E1C4677FAB}"/>
              </a:ext>
            </a:extLst>
          </p:cNvPr>
          <p:cNvSpPr/>
          <p:nvPr userDrawn="1"/>
        </p:nvSpPr>
        <p:spPr>
          <a:xfrm>
            <a:off x="11244574" y="0"/>
            <a:ext cx="947426"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pic>
        <p:nvPicPr>
          <p:cNvPr id="6" name="Bild 5">
            <a:extLst>
              <a:ext uri="{FF2B5EF4-FFF2-40B4-BE49-F238E27FC236}">
                <a16:creationId xmlns:a16="http://schemas.microsoft.com/office/drawing/2014/main" id="{0F4145CD-EE71-3771-18F3-33DB1F526FD3}"/>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42" r="42"/>
          <a:stretch/>
        </p:blipFill>
        <p:spPr>
          <a:xfrm>
            <a:off x="10776575" y="5481000"/>
            <a:ext cx="935223" cy="936000"/>
          </a:xfrm>
          <a:prstGeom prst="rect">
            <a:avLst/>
          </a:prstGeom>
        </p:spPr>
      </p:pic>
    </p:spTree>
    <p:extLst>
      <p:ext uri="{BB962C8B-B14F-4D97-AF65-F5344CB8AC3E}">
        <p14:creationId xmlns:p14="http://schemas.microsoft.com/office/powerpoint/2010/main" val="2242779171"/>
      </p:ext>
    </p:extLst>
  </p:cSld>
  <p:clrMapOvr>
    <a:masterClrMapping/>
  </p:clrMapOvr>
  <p:extLst>
    <p:ext uri="{DCECCB84-F9BA-43D5-87BE-67443E8EF086}">
      <p15:sldGuideLst xmlns:p15="http://schemas.microsoft.com/office/powerpoint/2012/main"/>
    </p:ext>
  </p:extLst>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12_Helsidasbild">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3BDF8636-0D14-752B-1CB3-627509B61915}"/>
              </a:ext>
            </a:extLst>
          </p:cNvPr>
          <p:cNvSpPr/>
          <p:nvPr userDrawn="1"/>
        </p:nvSpPr>
        <p:spPr>
          <a:xfrm>
            <a:off x="10768800" y="5472000"/>
            <a:ext cx="954000" cy="954000"/>
          </a:xfrm>
          <a:prstGeom prst="rect">
            <a:avLst/>
          </a:prstGeom>
          <a:solidFill>
            <a:srgbClr val="F742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dirty="0"/>
          </a:p>
        </p:txBody>
      </p:sp>
      <p:sp>
        <p:nvSpPr>
          <p:cNvPr id="6" name="Rektangel 5">
            <a:extLst>
              <a:ext uri="{FF2B5EF4-FFF2-40B4-BE49-F238E27FC236}">
                <a16:creationId xmlns:a16="http://schemas.microsoft.com/office/drawing/2014/main" id="{C0EF34B2-94BE-ECE2-1361-7EE2F9468F0F}"/>
              </a:ext>
            </a:extLst>
          </p:cNvPr>
          <p:cNvSpPr/>
          <p:nvPr userDrawn="1"/>
        </p:nvSpPr>
        <p:spPr>
          <a:xfrm>
            <a:off x="0" y="5946000"/>
            <a:ext cx="12192000" cy="91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pic>
        <p:nvPicPr>
          <p:cNvPr id="7" name="Bild 6">
            <a:extLst>
              <a:ext uri="{FF2B5EF4-FFF2-40B4-BE49-F238E27FC236}">
                <a16:creationId xmlns:a16="http://schemas.microsoft.com/office/drawing/2014/main" id="{9CC40C28-FA2A-9593-23C3-9870091481DE}"/>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42" r="42"/>
          <a:stretch/>
        </p:blipFill>
        <p:spPr>
          <a:xfrm>
            <a:off x="10776575" y="5481000"/>
            <a:ext cx="935223" cy="936000"/>
          </a:xfrm>
          <a:prstGeom prst="rect">
            <a:avLst/>
          </a:prstGeom>
        </p:spPr>
      </p:pic>
      <p:sp>
        <p:nvSpPr>
          <p:cNvPr id="12" name="Platshållare för bild 11">
            <a:extLst>
              <a:ext uri="{FF2B5EF4-FFF2-40B4-BE49-F238E27FC236}">
                <a16:creationId xmlns:a16="http://schemas.microsoft.com/office/drawing/2014/main" id="{000023CF-BC91-D0F3-490A-FDBA06CE388B}"/>
              </a:ext>
            </a:extLst>
          </p:cNvPr>
          <p:cNvSpPr>
            <a:spLocks noGrp="1"/>
          </p:cNvSpPr>
          <p:nvPr>
            <p:ph type="pic" sz="quarter" idx="10"/>
          </p:nvPr>
        </p:nvSpPr>
        <p:spPr>
          <a:xfrm>
            <a:off x="0" y="0"/>
            <a:ext cx="12192000" cy="5946775"/>
          </a:xfrm>
          <a:custGeom>
            <a:avLst/>
            <a:gdLst>
              <a:gd name="connsiteX0" fmla="*/ 0 w 12192000"/>
              <a:gd name="connsiteY0" fmla="*/ 0 h 5946775"/>
              <a:gd name="connsiteX1" fmla="*/ 12192000 w 12192000"/>
              <a:gd name="connsiteY1" fmla="*/ 0 h 5946775"/>
              <a:gd name="connsiteX2" fmla="*/ 12192000 w 12192000"/>
              <a:gd name="connsiteY2" fmla="*/ 5946775 h 5946775"/>
              <a:gd name="connsiteX3" fmla="*/ 11712000 w 12192000"/>
              <a:gd name="connsiteY3" fmla="*/ 5946775 h 5946775"/>
              <a:gd name="connsiteX4" fmla="*/ 11712000 w 12192000"/>
              <a:gd name="connsiteY4" fmla="*/ 5481000 h 5946775"/>
              <a:gd name="connsiteX5" fmla="*/ 10776000 w 12192000"/>
              <a:gd name="connsiteY5" fmla="*/ 5481000 h 5946775"/>
              <a:gd name="connsiteX6" fmla="*/ 10776000 w 12192000"/>
              <a:gd name="connsiteY6" fmla="*/ 5946775 h 5946775"/>
              <a:gd name="connsiteX7" fmla="*/ 0 w 12192000"/>
              <a:gd name="connsiteY7" fmla="*/ 5946775 h 5946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5946775">
                <a:moveTo>
                  <a:pt x="0" y="0"/>
                </a:moveTo>
                <a:lnTo>
                  <a:pt x="12192000" y="0"/>
                </a:lnTo>
                <a:lnTo>
                  <a:pt x="12192000" y="5946775"/>
                </a:lnTo>
                <a:lnTo>
                  <a:pt x="11712000" y="5946775"/>
                </a:lnTo>
                <a:lnTo>
                  <a:pt x="11712000" y="5481000"/>
                </a:lnTo>
                <a:lnTo>
                  <a:pt x="10776000" y="5481000"/>
                </a:lnTo>
                <a:lnTo>
                  <a:pt x="10776000" y="5946775"/>
                </a:lnTo>
                <a:lnTo>
                  <a:pt x="0" y="5946775"/>
                </a:lnTo>
                <a:close/>
              </a:path>
            </a:pathLst>
          </a:custGeom>
        </p:spPr>
        <p:txBody>
          <a:bodyPr wrap="square" tIns="864000">
            <a:noAutofit/>
          </a:bodyPr>
          <a:lstStyle>
            <a:lvl1pPr marL="0" indent="0" algn="ctr">
              <a:buNone/>
              <a:defRPr sz="3200">
                <a:solidFill>
                  <a:schemeClr val="bg1"/>
                </a:solidFill>
                <a:latin typeface="+mj-lt"/>
              </a:defRPr>
            </a:lvl1pPr>
          </a:lstStyle>
          <a:p>
            <a:r>
              <a:rPr lang="sv-SE" dirty="0"/>
              <a:t>Klicka på ikonen för att lägga till en bild</a:t>
            </a:r>
          </a:p>
        </p:txBody>
      </p:sp>
    </p:spTree>
    <p:extLst>
      <p:ext uri="{BB962C8B-B14F-4D97-AF65-F5344CB8AC3E}">
        <p14:creationId xmlns:p14="http://schemas.microsoft.com/office/powerpoint/2010/main" val="3766430292"/>
      </p:ext>
    </p:extLst>
  </p:cSld>
  <p:clrMapOvr>
    <a:masterClrMapping/>
  </p:clrMapOvr>
  <p:extLst>
    <p:ext uri="{DCECCB84-F9BA-43D5-87BE-67443E8EF086}">
      <p15:sldGuideLst xmlns:p15="http://schemas.microsoft.com/office/powerpoint/2012/main"/>
    </p:ext>
  </p:extLst>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01_Första sida med bild">
    <p:spTree>
      <p:nvGrpSpPr>
        <p:cNvPr id="1" name=""/>
        <p:cNvGrpSpPr/>
        <p:nvPr/>
      </p:nvGrpSpPr>
      <p:grpSpPr>
        <a:xfrm>
          <a:off x="0" y="0"/>
          <a:ext cx="0" cy="0"/>
          <a:chOff x="0" y="0"/>
          <a:chExt cx="0" cy="0"/>
        </a:xfrm>
      </p:grpSpPr>
      <p:sp>
        <p:nvSpPr>
          <p:cNvPr id="16" name="Rektangel 15" hidden="1">
            <a:extLst>
              <a:ext uri="{FF2B5EF4-FFF2-40B4-BE49-F238E27FC236}">
                <a16:creationId xmlns:a16="http://schemas.microsoft.com/office/drawing/2014/main" id="{C3C55FCD-5238-723A-70D2-8BFB0C2F03BF}"/>
              </a:ext>
            </a:extLst>
          </p:cNvPr>
          <p:cNvSpPr/>
          <p:nvPr userDrawn="1"/>
        </p:nvSpPr>
        <p:spPr>
          <a:xfrm>
            <a:off x="0" y="0"/>
            <a:ext cx="12192000"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dirty="0"/>
          </a:p>
        </p:txBody>
      </p:sp>
      <p:sp>
        <p:nvSpPr>
          <p:cNvPr id="6" name="Rektangel 5">
            <a:extLst>
              <a:ext uri="{FF2B5EF4-FFF2-40B4-BE49-F238E27FC236}">
                <a16:creationId xmlns:a16="http://schemas.microsoft.com/office/drawing/2014/main" id="{FB78850D-C698-E80C-E050-6BCB4D42A610}"/>
              </a:ext>
            </a:extLst>
          </p:cNvPr>
          <p:cNvSpPr/>
          <p:nvPr userDrawn="1"/>
        </p:nvSpPr>
        <p:spPr>
          <a:xfrm>
            <a:off x="10768800" y="2952000"/>
            <a:ext cx="954000" cy="954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dirty="0"/>
          </a:p>
        </p:txBody>
      </p:sp>
      <p:sp>
        <p:nvSpPr>
          <p:cNvPr id="4" name="Rektangel 3">
            <a:extLst>
              <a:ext uri="{FF2B5EF4-FFF2-40B4-BE49-F238E27FC236}">
                <a16:creationId xmlns:a16="http://schemas.microsoft.com/office/drawing/2014/main" id="{D04917EE-8324-E067-11E0-3B8430733568}"/>
              </a:ext>
            </a:extLst>
          </p:cNvPr>
          <p:cNvSpPr/>
          <p:nvPr userDrawn="1"/>
        </p:nvSpPr>
        <p:spPr>
          <a:xfrm>
            <a:off x="0" y="3429000"/>
            <a:ext cx="12192000" cy="3429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dirty="0"/>
          </a:p>
        </p:txBody>
      </p:sp>
      <p:sp>
        <p:nvSpPr>
          <p:cNvPr id="5" name="Underrubrik 2">
            <a:extLst>
              <a:ext uri="{FF2B5EF4-FFF2-40B4-BE49-F238E27FC236}">
                <a16:creationId xmlns:a16="http://schemas.microsoft.com/office/drawing/2014/main" id="{254E7E10-B45A-355D-EBF0-E6A28FF142A5}"/>
              </a:ext>
            </a:extLst>
          </p:cNvPr>
          <p:cNvSpPr>
            <a:spLocks noGrp="1"/>
          </p:cNvSpPr>
          <p:nvPr>
            <p:ph type="subTitle" idx="1" hasCustomPrompt="1"/>
          </p:nvPr>
        </p:nvSpPr>
        <p:spPr>
          <a:xfrm>
            <a:off x="874713" y="6004787"/>
            <a:ext cx="9144000" cy="369332"/>
          </a:xfrm>
        </p:spPr>
        <p:txBody>
          <a:bodyPr lIns="0" tIns="0" rIns="0" bIns="0">
            <a:spAutoFit/>
          </a:bodyPr>
          <a:lstStyle>
            <a:lvl1pPr marL="0" indent="0" algn="l">
              <a:spcBef>
                <a:spcPts val="0"/>
              </a:spcBef>
              <a:buNone/>
              <a:defRPr sz="2400" b="0" i="0" baseline="0">
                <a:solidFill>
                  <a:schemeClr val="bg1"/>
                </a:solidFill>
                <a:latin typeface="+mn-lt"/>
                <a:ea typeface="Roboto Light" panose="02000000000000000000" pitchFamily="2" charset="0"/>
                <a:cs typeface="Roboto Light" panose="02000000000000000000" pitchFamily="2" charset="0"/>
              </a:defRPr>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sv-SE" dirty="0"/>
              <a:t>Skriv text här</a:t>
            </a:r>
          </a:p>
        </p:txBody>
      </p:sp>
      <p:sp>
        <p:nvSpPr>
          <p:cNvPr id="2" name="Rubrik 1">
            <a:extLst>
              <a:ext uri="{FF2B5EF4-FFF2-40B4-BE49-F238E27FC236}">
                <a16:creationId xmlns:a16="http://schemas.microsoft.com/office/drawing/2014/main" id="{855EFB33-DC24-F7E8-3018-41DB11FB6D4E}"/>
              </a:ext>
            </a:extLst>
          </p:cNvPr>
          <p:cNvSpPr>
            <a:spLocks noGrp="1"/>
          </p:cNvSpPr>
          <p:nvPr>
            <p:ph type="ctrTitle" hasCustomPrompt="1"/>
          </p:nvPr>
        </p:nvSpPr>
        <p:spPr>
          <a:xfrm>
            <a:off x="874713" y="3882902"/>
            <a:ext cx="9144000" cy="1495794"/>
          </a:xfrm>
        </p:spPr>
        <p:txBody>
          <a:bodyPr lIns="0" tIns="0" rIns="0" bIns="0" anchor="t" anchorCtr="0">
            <a:spAutoFit/>
          </a:bodyPr>
          <a:lstStyle>
            <a:lvl1pPr algn="l">
              <a:defRPr sz="5400" baseline="0">
                <a:solidFill>
                  <a:schemeClr val="bg1"/>
                </a:solidFill>
                <a:latin typeface="+mj-lt"/>
              </a:defRPr>
            </a:lvl1pPr>
          </a:lstStyle>
          <a:p>
            <a:r>
              <a:rPr lang="sv-SE" dirty="0"/>
              <a:t>Klicka här för att lägga till rubrik</a:t>
            </a:r>
          </a:p>
        </p:txBody>
      </p:sp>
      <p:pic>
        <p:nvPicPr>
          <p:cNvPr id="7" name="Bild 6">
            <a:extLst>
              <a:ext uri="{FF2B5EF4-FFF2-40B4-BE49-F238E27FC236}">
                <a16:creationId xmlns:a16="http://schemas.microsoft.com/office/drawing/2014/main" id="{F98C9DD3-0F66-4428-1964-E5C32693F4CC}"/>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48" r="48"/>
          <a:stretch/>
        </p:blipFill>
        <p:spPr>
          <a:xfrm>
            <a:off x="10776575" y="2961000"/>
            <a:ext cx="935097" cy="936000"/>
          </a:xfrm>
          <a:prstGeom prst="rect">
            <a:avLst/>
          </a:prstGeom>
        </p:spPr>
      </p:pic>
      <p:sp>
        <p:nvSpPr>
          <p:cNvPr id="15" name="Platshållare för bild 14">
            <a:extLst>
              <a:ext uri="{FF2B5EF4-FFF2-40B4-BE49-F238E27FC236}">
                <a16:creationId xmlns:a16="http://schemas.microsoft.com/office/drawing/2014/main" id="{B5BB2E39-80EE-C1EF-929A-D00FF0F58055}"/>
              </a:ext>
            </a:extLst>
          </p:cNvPr>
          <p:cNvSpPr>
            <a:spLocks noGrp="1"/>
          </p:cNvSpPr>
          <p:nvPr>
            <p:ph type="pic" sz="quarter" idx="10"/>
          </p:nvPr>
        </p:nvSpPr>
        <p:spPr>
          <a:xfrm>
            <a:off x="0" y="0"/>
            <a:ext cx="12192000" cy="3429000"/>
          </a:xfrm>
          <a:custGeom>
            <a:avLst/>
            <a:gdLst>
              <a:gd name="connsiteX0" fmla="*/ 0 w 12192000"/>
              <a:gd name="connsiteY0" fmla="*/ 0 h 3429000"/>
              <a:gd name="connsiteX1" fmla="*/ 12192000 w 12192000"/>
              <a:gd name="connsiteY1" fmla="*/ 0 h 3429000"/>
              <a:gd name="connsiteX2" fmla="*/ 12192000 w 12192000"/>
              <a:gd name="connsiteY2" fmla="*/ 3429000 h 3429000"/>
              <a:gd name="connsiteX3" fmla="*/ 11712000 w 12192000"/>
              <a:gd name="connsiteY3" fmla="*/ 3429000 h 3429000"/>
              <a:gd name="connsiteX4" fmla="*/ 11712000 w 12192000"/>
              <a:gd name="connsiteY4" fmla="*/ 2961000 h 3429000"/>
              <a:gd name="connsiteX5" fmla="*/ 10776000 w 12192000"/>
              <a:gd name="connsiteY5" fmla="*/ 2961000 h 3429000"/>
              <a:gd name="connsiteX6" fmla="*/ 10776000 w 12192000"/>
              <a:gd name="connsiteY6" fmla="*/ 3429000 h 3429000"/>
              <a:gd name="connsiteX7" fmla="*/ 0 w 12192000"/>
              <a:gd name="connsiteY7" fmla="*/ 3429000 h 3429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3429000">
                <a:moveTo>
                  <a:pt x="0" y="0"/>
                </a:moveTo>
                <a:lnTo>
                  <a:pt x="12192000" y="0"/>
                </a:lnTo>
                <a:lnTo>
                  <a:pt x="12192000" y="3429000"/>
                </a:lnTo>
                <a:lnTo>
                  <a:pt x="11712000" y="3429000"/>
                </a:lnTo>
                <a:lnTo>
                  <a:pt x="11712000" y="2961000"/>
                </a:lnTo>
                <a:lnTo>
                  <a:pt x="10776000" y="2961000"/>
                </a:lnTo>
                <a:lnTo>
                  <a:pt x="10776000" y="3429000"/>
                </a:lnTo>
                <a:lnTo>
                  <a:pt x="0" y="3429000"/>
                </a:lnTo>
                <a:close/>
              </a:path>
            </a:pathLst>
          </a:custGeom>
        </p:spPr>
        <p:txBody>
          <a:bodyPr wrap="square" tIns="503999" rIns="0">
            <a:noAutofit/>
          </a:bodyPr>
          <a:lstStyle>
            <a:lvl1pPr marL="0" indent="0">
              <a:buNone/>
              <a:defRPr sz="3200" baseline="0">
                <a:solidFill>
                  <a:schemeClr val="bg1"/>
                </a:solidFill>
                <a:latin typeface="+mj-lt"/>
              </a:defRPr>
            </a:lvl1pPr>
          </a:lstStyle>
          <a:p>
            <a:pPr marL="0" marR="0" lvl="0" indent="0" algn="ctr" defTabSz="1219170" rtl="0" eaLnBrk="1" fontAlgn="auto" latinLnBrk="0" hangingPunct="1">
              <a:lnSpc>
                <a:spcPct val="100000"/>
              </a:lnSpc>
              <a:spcBef>
                <a:spcPts val="1333"/>
              </a:spcBef>
              <a:spcAft>
                <a:spcPts val="1200"/>
              </a:spcAft>
              <a:buClrTx/>
              <a:buSzTx/>
              <a:buFont typeface="Arial" panose="020B0604020202020204" pitchFamily="34" charset="0"/>
              <a:buNone/>
              <a:tabLst/>
              <a:defRPr/>
            </a:pPr>
            <a:r>
              <a:rPr lang="sv-SE" dirty="0"/>
              <a:t>Klicka på ikonen för att lägga till en bild</a:t>
            </a:r>
          </a:p>
          <a:p>
            <a:pPr marL="0" marR="0" lvl="0" indent="0" algn="ctr" defTabSz="1219170" rtl="0" eaLnBrk="1" fontAlgn="auto" latinLnBrk="0" hangingPunct="1">
              <a:lnSpc>
                <a:spcPct val="100000"/>
              </a:lnSpc>
              <a:spcBef>
                <a:spcPts val="1333"/>
              </a:spcBef>
              <a:spcAft>
                <a:spcPts val="1200"/>
              </a:spcAft>
              <a:buClrTx/>
              <a:buSzTx/>
              <a:buFont typeface="Arial" panose="020B0604020202020204" pitchFamily="34" charset="0"/>
              <a:buNone/>
              <a:tabLst/>
              <a:defRPr/>
            </a:pPr>
            <a:endParaRPr lang="sv-SE" dirty="0"/>
          </a:p>
          <a:p>
            <a:pPr marL="0" marR="0" lvl="0" indent="0" algn="ctr" defTabSz="1219170" rtl="0" eaLnBrk="1" fontAlgn="auto" latinLnBrk="0" hangingPunct="1">
              <a:lnSpc>
                <a:spcPct val="100000"/>
              </a:lnSpc>
              <a:spcBef>
                <a:spcPts val="1333"/>
              </a:spcBef>
              <a:spcAft>
                <a:spcPts val="1200"/>
              </a:spcAft>
              <a:buClrTx/>
              <a:buSzTx/>
              <a:buFont typeface="Arial" panose="020B0604020202020204" pitchFamily="34" charset="0"/>
              <a:buNone/>
              <a:tabLst/>
              <a:defRPr/>
            </a:pPr>
            <a:endParaRPr lang="sv-SE" dirty="0"/>
          </a:p>
        </p:txBody>
      </p:sp>
    </p:spTree>
    <p:extLst>
      <p:ext uri="{BB962C8B-B14F-4D97-AF65-F5344CB8AC3E}">
        <p14:creationId xmlns:p14="http://schemas.microsoft.com/office/powerpoint/2010/main" val="2859497908"/>
      </p:ext>
    </p:extLst>
  </p:cSld>
  <p:clrMapOvr>
    <a:masterClrMapping/>
  </p:clrMapOvr>
  <p:extLst>
    <p:ext uri="{DCECCB84-F9BA-43D5-87BE-67443E8EF086}">
      <p15:sldGuideLst xmlns:p15="http://schemas.microsoft.com/office/powerpoint/2012/main">
        <p15:guide id="1" pos="7378" userDrawn="1">
          <p15:clr>
            <a:srgbClr val="FBAE40"/>
          </p15:clr>
        </p15:guide>
        <p15:guide id="2" orient="horz" pos="1865" userDrawn="1">
          <p15:clr>
            <a:srgbClr val="FBAE40"/>
          </p15:clr>
        </p15:guide>
      </p15:sldGuideLst>
    </p:ext>
  </p:extLst>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p:cSld name="02_Första sida rubrik">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D04917EE-8324-E067-11E0-3B8430733568}"/>
              </a:ext>
            </a:extLst>
          </p:cNvPr>
          <p:cNvSpPr/>
          <p:nvPr/>
        </p:nvSpPr>
        <p:spPr>
          <a:xfrm>
            <a:off x="0" y="3429000"/>
            <a:ext cx="12192000" cy="3429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3" name="Underrubrik 2">
            <a:extLst>
              <a:ext uri="{FF2B5EF4-FFF2-40B4-BE49-F238E27FC236}">
                <a16:creationId xmlns:a16="http://schemas.microsoft.com/office/drawing/2014/main" id="{90930466-6BA6-F040-59C2-5E800257B68E}"/>
              </a:ext>
            </a:extLst>
          </p:cNvPr>
          <p:cNvSpPr>
            <a:spLocks noGrp="1"/>
          </p:cNvSpPr>
          <p:nvPr>
            <p:ph type="subTitle" idx="1" hasCustomPrompt="1"/>
          </p:nvPr>
        </p:nvSpPr>
        <p:spPr>
          <a:xfrm>
            <a:off x="874713" y="3885897"/>
            <a:ext cx="9144000" cy="1655233"/>
          </a:xfrm>
        </p:spPr>
        <p:txBody>
          <a:bodyPr lIns="0" tIns="0" rIns="0" bIns="0">
            <a:normAutofit/>
          </a:bodyPr>
          <a:lstStyle>
            <a:lvl1pPr marL="0" indent="0" algn="l">
              <a:spcBef>
                <a:spcPts val="0"/>
              </a:spcBef>
              <a:buNone/>
              <a:defRPr sz="2400" b="0" i="0" baseline="0">
                <a:solidFill>
                  <a:schemeClr val="bg1"/>
                </a:solidFill>
                <a:latin typeface="+mn-lt"/>
                <a:ea typeface="Roboto Light" panose="02000000000000000000" pitchFamily="2" charset="0"/>
                <a:cs typeface="Roboto Light" panose="02000000000000000000" pitchFamily="2" charset="0"/>
              </a:defRPr>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sv-SE" dirty="0"/>
              <a:t>Skriv text här</a:t>
            </a:r>
          </a:p>
        </p:txBody>
      </p:sp>
      <p:sp>
        <p:nvSpPr>
          <p:cNvPr id="2" name="Rubrik 1">
            <a:extLst>
              <a:ext uri="{FF2B5EF4-FFF2-40B4-BE49-F238E27FC236}">
                <a16:creationId xmlns:a16="http://schemas.microsoft.com/office/drawing/2014/main" id="{855EFB33-DC24-F7E8-3018-41DB11FB6D4E}"/>
              </a:ext>
            </a:extLst>
          </p:cNvPr>
          <p:cNvSpPr>
            <a:spLocks noGrp="1"/>
          </p:cNvSpPr>
          <p:nvPr>
            <p:ph type="ctrTitle" hasCustomPrompt="1"/>
          </p:nvPr>
        </p:nvSpPr>
        <p:spPr>
          <a:xfrm>
            <a:off x="874713" y="873124"/>
            <a:ext cx="9144000" cy="2101973"/>
          </a:xfrm>
          <a:noFill/>
        </p:spPr>
        <p:txBody>
          <a:bodyPr lIns="0" tIns="0" rIns="0" bIns="0" anchor="b">
            <a:noAutofit/>
          </a:bodyPr>
          <a:lstStyle>
            <a:lvl1pPr algn="l">
              <a:defRPr sz="5400">
                <a:solidFill>
                  <a:schemeClr val="tx1"/>
                </a:solidFill>
                <a:latin typeface="+mj-lt"/>
              </a:defRPr>
            </a:lvl1pPr>
          </a:lstStyle>
          <a:p>
            <a:r>
              <a:rPr lang="sv-SE" dirty="0"/>
              <a:t>Klicka här för att lägga till rubrik</a:t>
            </a:r>
          </a:p>
        </p:txBody>
      </p:sp>
      <p:pic>
        <p:nvPicPr>
          <p:cNvPr id="6" name="Bild 5">
            <a:extLst>
              <a:ext uri="{FF2B5EF4-FFF2-40B4-BE49-F238E27FC236}">
                <a16:creationId xmlns:a16="http://schemas.microsoft.com/office/drawing/2014/main" id="{F5FF287F-ADB9-13BD-DDB1-653658143643}"/>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48" r="48"/>
          <a:stretch/>
        </p:blipFill>
        <p:spPr>
          <a:xfrm>
            <a:off x="10776575" y="2961000"/>
            <a:ext cx="935097" cy="936000"/>
          </a:xfrm>
          <a:prstGeom prst="rect">
            <a:avLst/>
          </a:prstGeom>
        </p:spPr>
      </p:pic>
    </p:spTree>
    <p:extLst>
      <p:ext uri="{BB962C8B-B14F-4D97-AF65-F5344CB8AC3E}">
        <p14:creationId xmlns:p14="http://schemas.microsoft.com/office/powerpoint/2010/main" val="964581902"/>
      </p:ext>
    </p:extLst>
  </p:cSld>
  <p:clrMapOvr>
    <a:masterClrMapping/>
  </p:clrMapOvr>
  <p:extLst>
    <p:ext uri="{DCECCB84-F9BA-43D5-87BE-67443E8EF086}">
      <p15:sldGuideLst xmlns:p15="http://schemas.microsoft.com/office/powerpoint/2012/main"/>
    </p:ext>
  </p:extLst>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p:cSld name="03_Rubrik + underrubrik">
    <p:spTree>
      <p:nvGrpSpPr>
        <p:cNvPr id="1" name=""/>
        <p:cNvGrpSpPr/>
        <p:nvPr/>
      </p:nvGrpSpPr>
      <p:grpSpPr>
        <a:xfrm>
          <a:off x="0" y="0"/>
          <a:ext cx="0" cy="0"/>
          <a:chOff x="0" y="0"/>
          <a:chExt cx="0" cy="0"/>
        </a:xfrm>
      </p:grpSpPr>
      <p:sp>
        <p:nvSpPr>
          <p:cNvPr id="3" name="Rektangel 2">
            <a:extLst>
              <a:ext uri="{FF2B5EF4-FFF2-40B4-BE49-F238E27FC236}">
                <a16:creationId xmlns:a16="http://schemas.microsoft.com/office/drawing/2014/main" id="{BA98754A-6281-725D-A24E-61A3946AD447}"/>
              </a:ext>
            </a:extLst>
          </p:cNvPr>
          <p:cNvSpPr/>
          <p:nvPr/>
        </p:nvSpPr>
        <p:spPr>
          <a:xfrm flipV="1">
            <a:off x="0" y="297"/>
            <a:ext cx="12192000" cy="1723516"/>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2" name="Rubrik 1">
            <a:extLst>
              <a:ext uri="{FF2B5EF4-FFF2-40B4-BE49-F238E27FC236}">
                <a16:creationId xmlns:a16="http://schemas.microsoft.com/office/drawing/2014/main" id="{855EFB33-DC24-F7E8-3018-41DB11FB6D4E}"/>
              </a:ext>
            </a:extLst>
          </p:cNvPr>
          <p:cNvSpPr>
            <a:spLocks noGrp="1"/>
          </p:cNvSpPr>
          <p:nvPr>
            <p:ph type="ctrTitle" hasCustomPrompt="1"/>
          </p:nvPr>
        </p:nvSpPr>
        <p:spPr>
          <a:xfrm>
            <a:off x="874713" y="119971"/>
            <a:ext cx="9144000" cy="1148442"/>
          </a:xfrm>
        </p:spPr>
        <p:txBody>
          <a:bodyPr lIns="0" tIns="0" rIns="0" bIns="0" anchor="b">
            <a:noAutofit/>
          </a:bodyPr>
          <a:lstStyle>
            <a:lvl1pPr algn="l">
              <a:defRPr sz="3600" baseline="0">
                <a:solidFill>
                  <a:schemeClr val="bg1"/>
                </a:solidFill>
                <a:latin typeface="+mj-lt"/>
              </a:defRPr>
            </a:lvl1pPr>
          </a:lstStyle>
          <a:p>
            <a:r>
              <a:rPr lang="sv-SE" dirty="0"/>
              <a:t>Klicka här för att lägga till rubrik</a:t>
            </a:r>
          </a:p>
        </p:txBody>
      </p:sp>
      <p:sp>
        <p:nvSpPr>
          <p:cNvPr id="12" name="Underrubrik 2">
            <a:extLst>
              <a:ext uri="{FF2B5EF4-FFF2-40B4-BE49-F238E27FC236}">
                <a16:creationId xmlns:a16="http://schemas.microsoft.com/office/drawing/2014/main" id="{48EF7481-0BB0-E9FC-29AC-96BEA349FB86}"/>
              </a:ext>
            </a:extLst>
          </p:cNvPr>
          <p:cNvSpPr>
            <a:spLocks noGrp="1"/>
          </p:cNvSpPr>
          <p:nvPr>
            <p:ph type="subTitle" idx="1" hasCustomPrompt="1"/>
          </p:nvPr>
        </p:nvSpPr>
        <p:spPr>
          <a:xfrm>
            <a:off x="874713" y="2179212"/>
            <a:ext cx="9144000" cy="1655233"/>
          </a:xfrm>
        </p:spPr>
        <p:txBody>
          <a:bodyPr lIns="0" tIns="0" rIns="0" bIns="0">
            <a:normAutofit/>
          </a:bodyPr>
          <a:lstStyle>
            <a:lvl1pPr marL="0" indent="0" algn="l">
              <a:buNone/>
              <a:defRPr sz="5400" b="1" i="0">
                <a:solidFill>
                  <a:schemeClr val="tx1"/>
                </a:solidFill>
                <a:latin typeface="+mj-lt"/>
                <a:ea typeface="Roboto Light" panose="02000000000000000000" pitchFamily="2" charset="0"/>
                <a:cs typeface="Roboto Light" panose="02000000000000000000" pitchFamily="2" charset="0"/>
              </a:defRPr>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sv-SE" dirty="0"/>
              <a:t>Klicka här för att lägga till rubrik</a:t>
            </a:r>
          </a:p>
        </p:txBody>
      </p:sp>
      <p:pic>
        <p:nvPicPr>
          <p:cNvPr id="4" name="Bild 3">
            <a:extLst>
              <a:ext uri="{FF2B5EF4-FFF2-40B4-BE49-F238E27FC236}">
                <a16:creationId xmlns:a16="http://schemas.microsoft.com/office/drawing/2014/main" id="{83278B41-BA8D-4787-2A8E-27E78CB08F98}"/>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48" r="48"/>
          <a:stretch/>
        </p:blipFill>
        <p:spPr>
          <a:xfrm>
            <a:off x="10776575" y="1255813"/>
            <a:ext cx="935097" cy="936000"/>
          </a:xfrm>
          <a:prstGeom prst="rect">
            <a:avLst/>
          </a:prstGeom>
        </p:spPr>
      </p:pic>
    </p:spTree>
    <p:extLst>
      <p:ext uri="{BB962C8B-B14F-4D97-AF65-F5344CB8AC3E}">
        <p14:creationId xmlns:p14="http://schemas.microsoft.com/office/powerpoint/2010/main" val="4069423252"/>
      </p:ext>
    </p:extLst>
  </p:cSld>
  <p:clrMapOvr>
    <a:masterClrMapping/>
  </p:clrMapOvr>
  <p:extLst>
    <p:ext uri="{DCECCB84-F9BA-43D5-87BE-67443E8EF086}">
      <p15:sldGuideLst xmlns:p15="http://schemas.microsoft.com/office/powerpoint/2012/main"/>
    </p:ext>
  </p:extLst>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04_Rubrik + text">
    <p:spTree>
      <p:nvGrpSpPr>
        <p:cNvPr id="1" name=""/>
        <p:cNvGrpSpPr/>
        <p:nvPr/>
      </p:nvGrpSpPr>
      <p:grpSpPr>
        <a:xfrm>
          <a:off x="0" y="0"/>
          <a:ext cx="0" cy="0"/>
          <a:chOff x="0" y="0"/>
          <a:chExt cx="0" cy="0"/>
        </a:xfrm>
      </p:grpSpPr>
      <p:sp>
        <p:nvSpPr>
          <p:cNvPr id="3" name="Rektangel 2">
            <a:extLst>
              <a:ext uri="{FF2B5EF4-FFF2-40B4-BE49-F238E27FC236}">
                <a16:creationId xmlns:a16="http://schemas.microsoft.com/office/drawing/2014/main" id="{45D5C29B-8D6B-9FE9-87A9-31FCD336E426}"/>
              </a:ext>
            </a:extLst>
          </p:cNvPr>
          <p:cNvSpPr/>
          <p:nvPr userDrawn="1"/>
        </p:nvSpPr>
        <p:spPr>
          <a:xfrm>
            <a:off x="0" y="5946000"/>
            <a:ext cx="12192000" cy="91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2" name="Platshållare för text 3">
            <a:extLst>
              <a:ext uri="{FF2B5EF4-FFF2-40B4-BE49-F238E27FC236}">
                <a16:creationId xmlns:a16="http://schemas.microsoft.com/office/drawing/2014/main" id="{171D38AA-3E26-A9D1-11AE-980796760538}"/>
              </a:ext>
            </a:extLst>
          </p:cNvPr>
          <p:cNvSpPr>
            <a:spLocks noGrp="1"/>
          </p:cNvSpPr>
          <p:nvPr>
            <p:ph type="body" sz="half" idx="2" hasCustomPrompt="1"/>
          </p:nvPr>
        </p:nvSpPr>
        <p:spPr>
          <a:xfrm>
            <a:off x="874712" y="1440000"/>
            <a:ext cx="9576883" cy="567811"/>
          </a:xfrm>
        </p:spPr>
        <p:txBody>
          <a:bodyPr wrap="square" lIns="0" tIns="288000" rIns="0" bIns="0">
            <a:spAutoFit/>
          </a:bodyPr>
          <a:lstStyle>
            <a:lvl1pPr marL="0" indent="0">
              <a:spcBef>
                <a:spcPts val="0"/>
              </a:spcBef>
              <a:buNone/>
              <a:defRPr sz="1800" b="0" i="0" baseline="0">
                <a:solidFill>
                  <a:schemeClr val="tx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dirty="0"/>
              <a:t>Skriv text här</a:t>
            </a:r>
          </a:p>
        </p:txBody>
      </p:sp>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74713" y="873125"/>
            <a:ext cx="10464000" cy="553998"/>
          </a:xfrm>
        </p:spPr>
        <p:txBody>
          <a:bodyPr wrap="square" lIns="0" tIns="0" rIns="0" bIns="0" anchor="b">
            <a:spAutoFit/>
          </a:bodyPr>
          <a:lstStyle>
            <a:lvl1pPr algn="l">
              <a:defRPr sz="4000">
                <a:solidFill>
                  <a:schemeClr val="tx1"/>
                </a:solidFill>
                <a:latin typeface="+mj-lt"/>
              </a:defRPr>
            </a:lvl1pPr>
          </a:lstStyle>
          <a:p>
            <a:r>
              <a:rPr lang="sv-SE" dirty="0"/>
              <a:t>Klicka här för att lägga till rubrik</a:t>
            </a:r>
          </a:p>
        </p:txBody>
      </p:sp>
      <p:pic>
        <p:nvPicPr>
          <p:cNvPr id="4" name="Bild 3">
            <a:extLst>
              <a:ext uri="{FF2B5EF4-FFF2-40B4-BE49-F238E27FC236}">
                <a16:creationId xmlns:a16="http://schemas.microsoft.com/office/drawing/2014/main" id="{E82E5BF3-5FFE-BA04-8498-64B7593DE47D}"/>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48" r="48"/>
          <a:stretch/>
        </p:blipFill>
        <p:spPr>
          <a:xfrm>
            <a:off x="10776575" y="5481000"/>
            <a:ext cx="935097" cy="936000"/>
          </a:xfrm>
          <a:prstGeom prst="rect">
            <a:avLst/>
          </a:prstGeom>
        </p:spPr>
      </p:pic>
    </p:spTree>
    <p:extLst>
      <p:ext uri="{BB962C8B-B14F-4D97-AF65-F5344CB8AC3E}">
        <p14:creationId xmlns:p14="http://schemas.microsoft.com/office/powerpoint/2010/main" val="2067386703"/>
      </p:ext>
    </p:extLst>
  </p:cSld>
  <p:clrMapOvr>
    <a:masterClrMapping/>
  </p:clrMapOvr>
  <p:extLst>
    <p:ext uri="{DCECCB84-F9BA-43D5-87BE-67443E8EF086}">
      <p15:sldGuideLst xmlns:p15="http://schemas.microsoft.com/office/powerpoint/2012/main"/>
    </p:ext>
  </p:extLst>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p:cSld name="05_Rubrik + text">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93A87B22-DE9F-9B10-1F07-FA1B488CB886}"/>
              </a:ext>
            </a:extLst>
          </p:cNvPr>
          <p:cNvSpPr/>
          <p:nvPr userDrawn="1"/>
        </p:nvSpPr>
        <p:spPr>
          <a:xfrm>
            <a:off x="11244574" y="0"/>
            <a:ext cx="947426"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6" name="Platshållare för text 3">
            <a:extLst>
              <a:ext uri="{FF2B5EF4-FFF2-40B4-BE49-F238E27FC236}">
                <a16:creationId xmlns:a16="http://schemas.microsoft.com/office/drawing/2014/main" id="{AC342BE6-2CF0-1FA7-CD08-E560475C072B}"/>
              </a:ext>
            </a:extLst>
          </p:cNvPr>
          <p:cNvSpPr>
            <a:spLocks noGrp="1"/>
          </p:cNvSpPr>
          <p:nvPr>
            <p:ph type="body" sz="half" idx="2" hasCustomPrompt="1"/>
          </p:nvPr>
        </p:nvSpPr>
        <p:spPr>
          <a:xfrm>
            <a:off x="874712" y="1440000"/>
            <a:ext cx="9576883" cy="567811"/>
          </a:xfrm>
        </p:spPr>
        <p:txBody>
          <a:bodyPr wrap="square" lIns="0" tIns="288000" rIns="0" bIns="0">
            <a:spAutoFit/>
          </a:bodyPr>
          <a:lstStyle>
            <a:lvl1pPr marL="0" indent="0">
              <a:spcBef>
                <a:spcPts val="0"/>
              </a:spcBef>
              <a:buNone/>
              <a:defRPr sz="1800" b="0" i="0" baseline="0">
                <a:solidFill>
                  <a:schemeClr val="tx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dirty="0"/>
              <a:t>Skriv text här</a:t>
            </a:r>
          </a:p>
        </p:txBody>
      </p:sp>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74713" y="873125"/>
            <a:ext cx="9576883" cy="553998"/>
          </a:xfrm>
        </p:spPr>
        <p:txBody>
          <a:bodyPr wrap="square" lIns="0" tIns="0" rIns="0" bIns="0" anchor="b">
            <a:spAutoFit/>
          </a:bodyPr>
          <a:lstStyle>
            <a:lvl1pPr algn="l">
              <a:defRPr sz="4000">
                <a:solidFill>
                  <a:schemeClr val="tx1"/>
                </a:solidFill>
                <a:latin typeface="+mj-lt"/>
              </a:defRPr>
            </a:lvl1pPr>
          </a:lstStyle>
          <a:p>
            <a:r>
              <a:rPr lang="sv-SE" dirty="0"/>
              <a:t>Klicka här för att lägga till rubrik</a:t>
            </a:r>
          </a:p>
        </p:txBody>
      </p:sp>
      <p:pic>
        <p:nvPicPr>
          <p:cNvPr id="5" name="Bild 4">
            <a:extLst>
              <a:ext uri="{FF2B5EF4-FFF2-40B4-BE49-F238E27FC236}">
                <a16:creationId xmlns:a16="http://schemas.microsoft.com/office/drawing/2014/main" id="{DDB7A8E8-D1D6-E40A-F974-BDAF50050E14}"/>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48" r="48"/>
          <a:stretch/>
        </p:blipFill>
        <p:spPr>
          <a:xfrm>
            <a:off x="10776575" y="5481000"/>
            <a:ext cx="935097" cy="936000"/>
          </a:xfrm>
          <a:prstGeom prst="rect">
            <a:avLst/>
          </a:prstGeom>
        </p:spPr>
      </p:pic>
    </p:spTree>
    <p:extLst>
      <p:ext uri="{BB962C8B-B14F-4D97-AF65-F5344CB8AC3E}">
        <p14:creationId xmlns:p14="http://schemas.microsoft.com/office/powerpoint/2010/main" val="1831496451"/>
      </p:ext>
    </p:extLst>
  </p:cSld>
  <p:clrMapOvr>
    <a:masterClrMapping/>
  </p:clrMapOvr>
  <p:extLst>
    <p:ext uri="{DCECCB84-F9BA-43D5-87BE-67443E8EF086}">
      <p15:sldGuideLst xmlns:p15="http://schemas.microsoft.com/office/powerpoint/2012/main"/>
    </p:ext>
  </p:extLst>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06_Rubrik + text">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0A599EA1-B1DC-210B-763D-18E24DE64A3E}"/>
              </a:ext>
            </a:extLst>
          </p:cNvPr>
          <p:cNvSpPr/>
          <p:nvPr userDrawn="1"/>
        </p:nvSpPr>
        <p:spPr>
          <a:xfrm flipH="1">
            <a:off x="0" y="0"/>
            <a:ext cx="11244574"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6" name="Platshållare för text 3">
            <a:extLst>
              <a:ext uri="{FF2B5EF4-FFF2-40B4-BE49-F238E27FC236}">
                <a16:creationId xmlns:a16="http://schemas.microsoft.com/office/drawing/2014/main" id="{AC342BE6-2CF0-1FA7-CD08-E560475C072B}"/>
              </a:ext>
            </a:extLst>
          </p:cNvPr>
          <p:cNvSpPr>
            <a:spLocks noGrp="1"/>
          </p:cNvSpPr>
          <p:nvPr>
            <p:ph type="body" sz="half" idx="2" hasCustomPrompt="1"/>
          </p:nvPr>
        </p:nvSpPr>
        <p:spPr>
          <a:xfrm>
            <a:off x="874800" y="1440000"/>
            <a:ext cx="9576883" cy="567811"/>
          </a:xfrm>
        </p:spPr>
        <p:txBody>
          <a:bodyPr wrap="square" lIns="0" tIns="288000" rIns="0" bIns="0">
            <a:spAutoFit/>
          </a:bodyPr>
          <a:lstStyle>
            <a:lvl1pPr marL="0" indent="0">
              <a:spcBef>
                <a:spcPts val="0"/>
              </a:spcBef>
              <a:buNone/>
              <a:defRPr sz="1800" b="0" i="0" baseline="0">
                <a:solidFill>
                  <a:schemeClr val="bg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dirty="0"/>
              <a:t>Skriv text här</a:t>
            </a:r>
          </a:p>
        </p:txBody>
      </p:sp>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74800" y="874800"/>
            <a:ext cx="9576883" cy="553998"/>
          </a:xfrm>
        </p:spPr>
        <p:txBody>
          <a:bodyPr wrap="square" lIns="0" tIns="0" rIns="0" bIns="0" anchor="b">
            <a:spAutoFit/>
          </a:bodyPr>
          <a:lstStyle>
            <a:lvl1pPr algn="l">
              <a:defRPr sz="4000">
                <a:solidFill>
                  <a:schemeClr val="bg1"/>
                </a:solidFill>
                <a:latin typeface="+mj-lt"/>
              </a:defRPr>
            </a:lvl1pPr>
          </a:lstStyle>
          <a:p>
            <a:r>
              <a:rPr lang="sv-SE" dirty="0"/>
              <a:t>Klicka här för att lägga till rubrik</a:t>
            </a:r>
          </a:p>
        </p:txBody>
      </p:sp>
      <p:pic>
        <p:nvPicPr>
          <p:cNvPr id="5" name="Bild 4">
            <a:extLst>
              <a:ext uri="{FF2B5EF4-FFF2-40B4-BE49-F238E27FC236}">
                <a16:creationId xmlns:a16="http://schemas.microsoft.com/office/drawing/2014/main" id="{4E3154F4-1945-D2A8-FD78-75D8508B71E7}"/>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48" r="48"/>
          <a:stretch/>
        </p:blipFill>
        <p:spPr>
          <a:xfrm>
            <a:off x="10776575" y="5481000"/>
            <a:ext cx="935097" cy="936000"/>
          </a:xfrm>
          <a:prstGeom prst="rect">
            <a:avLst/>
          </a:prstGeom>
        </p:spPr>
      </p:pic>
    </p:spTree>
    <p:extLst>
      <p:ext uri="{BB962C8B-B14F-4D97-AF65-F5344CB8AC3E}">
        <p14:creationId xmlns:p14="http://schemas.microsoft.com/office/powerpoint/2010/main" val="534532093"/>
      </p:ext>
    </p:extLst>
  </p:cSld>
  <p:clrMapOvr>
    <a:masterClrMapping/>
  </p:clrMapOvr>
  <p:extLst>
    <p:ext uri="{DCECCB84-F9BA-43D5-87BE-67443E8EF086}">
      <p15:sldGuideLst xmlns:p15="http://schemas.microsoft.com/office/powerpoint/2012/main"/>
    </p:ext>
  </p:extLst>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p:cSld name="07_Rubrik + innehåll två kolumer">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BDF78AD4-35D4-E8D7-C95C-0A7F7313D40B}"/>
              </a:ext>
            </a:extLst>
          </p:cNvPr>
          <p:cNvSpPr/>
          <p:nvPr userDrawn="1"/>
        </p:nvSpPr>
        <p:spPr>
          <a:xfrm>
            <a:off x="0" y="5946000"/>
            <a:ext cx="12192000" cy="91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9" name="Platshållare för innehåll 2">
            <a:extLst>
              <a:ext uri="{FF2B5EF4-FFF2-40B4-BE49-F238E27FC236}">
                <a16:creationId xmlns:a16="http://schemas.microsoft.com/office/drawing/2014/main" id="{1700EFE7-4E7C-FBC2-CE68-501C22FB892C}"/>
              </a:ext>
            </a:extLst>
          </p:cNvPr>
          <p:cNvSpPr>
            <a:spLocks noGrp="1"/>
          </p:cNvSpPr>
          <p:nvPr>
            <p:ph idx="11" hasCustomPrompt="1"/>
          </p:nvPr>
        </p:nvSpPr>
        <p:spPr>
          <a:xfrm>
            <a:off x="874713" y="1439999"/>
            <a:ext cx="5156200" cy="3844695"/>
          </a:xfrm>
        </p:spPr>
        <p:txBody>
          <a:bodyPr lIns="0" tIns="288000" rIns="0" bIns="0">
            <a:noAutofit/>
          </a:bodyPr>
          <a:lstStyle>
            <a:lvl1pPr marL="0" indent="0">
              <a:spcBef>
                <a:spcPts val="0"/>
              </a:spcBef>
              <a:buNone/>
              <a:defRPr sz="1800" baseline="0">
                <a:solidFill>
                  <a:schemeClr val="tx1"/>
                </a:solidFill>
                <a:latin typeface="+mn-lt"/>
              </a:defRPr>
            </a:lvl1pPr>
            <a:lvl2pPr marL="609585" indent="0">
              <a:buNone/>
              <a:defRPr sz="1800">
                <a:solidFill>
                  <a:srgbClr val="1A355D"/>
                </a:solidFill>
                <a:latin typeface="+mn-lt"/>
              </a:defRPr>
            </a:lvl2pPr>
            <a:lvl3pPr marL="1219170" indent="0">
              <a:buNone/>
              <a:defRPr sz="1600">
                <a:solidFill>
                  <a:srgbClr val="1A355D"/>
                </a:solidFill>
                <a:latin typeface="+mn-lt"/>
              </a:defRPr>
            </a:lvl3pPr>
            <a:lvl4pPr marL="1828755" indent="0">
              <a:buNone/>
              <a:defRPr sz="1400">
                <a:solidFill>
                  <a:srgbClr val="1A355D"/>
                </a:solidFill>
                <a:latin typeface="+mn-lt"/>
              </a:defRPr>
            </a:lvl4pPr>
            <a:lvl5pPr marL="2438339" indent="0">
              <a:buNone/>
              <a:defRPr sz="1200">
                <a:solidFill>
                  <a:srgbClr val="1A355D"/>
                </a:solidFill>
                <a:latin typeface="+mn-lt"/>
              </a:defRPr>
            </a:lvl5pPr>
            <a:lvl6pPr>
              <a:defRPr sz="2667"/>
            </a:lvl6pPr>
            <a:lvl7pPr>
              <a:defRPr sz="2667"/>
            </a:lvl7pPr>
            <a:lvl8pPr>
              <a:defRPr sz="2667"/>
            </a:lvl8pPr>
            <a:lvl9pPr>
              <a:defRPr sz="2667"/>
            </a:lvl9pPr>
          </a:lstStyle>
          <a:p>
            <a:pPr lvl="0"/>
            <a:r>
              <a:rPr lang="sv-SE" dirty="0"/>
              <a:t>Skriv text här eller klicka på ikoner för att lägga till innehåll</a:t>
            </a:r>
          </a:p>
        </p:txBody>
      </p:sp>
      <p:sp>
        <p:nvSpPr>
          <p:cNvPr id="5" name="Platshållare för innehåll 2">
            <a:extLst>
              <a:ext uri="{FF2B5EF4-FFF2-40B4-BE49-F238E27FC236}">
                <a16:creationId xmlns:a16="http://schemas.microsoft.com/office/drawing/2014/main" id="{14A36A99-13BE-93FD-5BA3-10CCED865B33}"/>
              </a:ext>
            </a:extLst>
          </p:cNvPr>
          <p:cNvSpPr>
            <a:spLocks noGrp="1"/>
          </p:cNvSpPr>
          <p:nvPr>
            <p:ph idx="12" hasCustomPrompt="1"/>
          </p:nvPr>
        </p:nvSpPr>
        <p:spPr>
          <a:xfrm>
            <a:off x="6234113" y="1440000"/>
            <a:ext cx="5156200" cy="3844694"/>
          </a:xfrm>
        </p:spPr>
        <p:txBody>
          <a:bodyPr lIns="0" tIns="288000" rIns="0">
            <a:noAutofit/>
          </a:bodyPr>
          <a:lstStyle>
            <a:lvl1pPr marL="0" indent="0">
              <a:spcBef>
                <a:spcPts val="0"/>
              </a:spcBef>
              <a:buNone/>
              <a:defRPr sz="1800">
                <a:solidFill>
                  <a:schemeClr val="tx1"/>
                </a:solidFill>
                <a:latin typeface="+mn-lt"/>
              </a:defRPr>
            </a:lvl1pPr>
            <a:lvl2pPr marL="609585" indent="0">
              <a:spcBef>
                <a:spcPts val="0"/>
              </a:spcBef>
              <a:buNone/>
              <a:defRPr sz="1800">
                <a:solidFill>
                  <a:schemeClr val="tx1"/>
                </a:solidFill>
                <a:latin typeface="+mn-lt"/>
              </a:defRPr>
            </a:lvl2pPr>
            <a:lvl3pPr marL="1219170" indent="0">
              <a:buNone/>
              <a:defRPr sz="1600">
                <a:solidFill>
                  <a:srgbClr val="1A355D"/>
                </a:solidFill>
                <a:latin typeface="+mn-lt"/>
              </a:defRPr>
            </a:lvl3pPr>
            <a:lvl4pPr marL="1828755" indent="0">
              <a:buNone/>
              <a:defRPr sz="1400">
                <a:solidFill>
                  <a:srgbClr val="1A355D"/>
                </a:solidFill>
                <a:latin typeface="+mn-lt"/>
              </a:defRPr>
            </a:lvl4pPr>
            <a:lvl5pPr marL="2438339" indent="0">
              <a:buNone/>
              <a:defRPr sz="1200">
                <a:solidFill>
                  <a:srgbClr val="1A355D"/>
                </a:solidFill>
                <a:latin typeface="+mn-lt"/>
              </a:defRPr>
            </a:lvl5pPr>
            <a:lvl6pPr>
              <a:defRPr sz="2667"/>
            </a:lvl6pPr>
            <a:lvl7pPr>
              <a:defRPr sz="2667"/>
            </a:lvl7pPr>
            <a:lvl8pPr>
              <a:defRPr sz="2667"/>
            </a:lvl8pPr>
            <a:lvl9pPr>
              <a:defRPr sz="2667"/>
            </a:lvl9pPr>
          </a:lstStyle>
          <a:p>
            <a:pPr lvl="0"/>
            <a:r>
              <a:rPr lang="sv-SE" dirty="0"/>
              <a:t>Skriv text här eller klicka på ikoner för att lägga till innehåll</a:t>
            </a:r>
          </a:p>
          <a:p>
            <a:pPr lvl="1"/>
            <a:endParaRPr lang="sv-SE" dirty="0"/>
          </a:p>
        </p:txBody>
      </p:sp>
      <p:sp>
        <p:nvSpPr>
          <p:cNvPr id="2" name="Rubrik 1">
            <a:extLst>
              <a:ext uri="{FF2B5EF4-FFF2-40B4-BE49-F238E27FC236}">
                <a16:creationId xmlns:a16="http://schemas.microsoft.com/office/drawing/2014/main" id="{386754E6-803D-E2B7-1484-3BE9BC673641}"/>
              </a:ext>
            </a:extLst>
          </p:cNvPr>
          <p:cNvSpPr>
            <a:spLocks noGrp="1"/>
          </p:cNvSpPr>
          <p:nvPr>
            <p:ph type="title" hasCustomPrompt="1"/>
          </p:nvPr>
        </p:nvSpPr>
        <p:spPr>
          <a:xfrm>
            <a:off x="874713" y="873125"/>
            <a:ext cx="10515600" cy="553998"/>
          </a:xfrm>
        </p:spPr>
        <p:txBody>
          <a:bodyPr lIns="0" tIns="0" rIns="0" bIns="0" anchor="b" anchorCtr="0">
            <a:spAutoFit/>
          </a:bodyPr>
          <a:lstStyle>
            <a:lvl1pPr>
              <a:defRPr sz="4000">
                <a:solidFill>
                  <a:schemeClr val="tx1"/>
                </a:solidFill>
              </a:defRPr>
            </a:lvl1pPr>
          </a:lstStyle>
          <a:p>
            <a:r>
              <a:rPr lang="sv-SE" dirty="0"/>
              <a:t>Klicka här för att lägga till rubrik</a:t>
            </a:r>
          </a:p>
        </p:txBody>
      </p:sp>
      <p:pic>
        <p:nvPicPr>
          <p:cNvPr id="3" name="Bild 2">
            <a:extLst>
              <a:ext uri="{FF2B5EF4-FFF2-40B4-BE49-F238E27FC236}">
                <a16:creationId xmlns:a16="http://schemas.microsoft.com/office/drawing/2014/main" id="{D772C41B-122A-BDF8-383E-3F30EF85458E}"/>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48" r="48"/>
          <a:stretch/>
        </p:blipFill>
        <p:spPr>
          <a:xfrm>
            <a:off x="10776575" y="5481000"/>
            <a:ext cx="935097" cy="936000"/>
          </a:xfrm>
          <a:prstGeom prst="rect">
            <a:avLst/>
          </a:prstGeom>
        </p:spPr>
      </p:pic>
    </p:spTree>
    <p:extLst>
      <p:ext uri="{BB962C8B-B14F-4D97-AF65-F5344CB8AC3E}">
        <p14:creationId xmlns:p14="http://schemas.microsoft.com/office/powerpoint/2010/main" val="677335133"/>
      </p:ext>
    </p:extLst>
  </p:cSld>
  <p:clrMapOvr>
    <a:masterClrMapping/>
  </p:clrMapOvr>
  <p:extLst>
    <p:ext uri="{DCECCB84-F9BA-43D5-87BE-67443E8EF086}">
      <p15:sldGuideLst xmlns:p15="http://schemas.microsoft.com/office/powerpoint/2012/main"/>
    </p:ext>
  </p:extLst>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08_Text + innehåll (utan logga)">
    <p:spTree>
      <p:nvGrpSpPr>
        <p:cNvPr id="1" name=""/>
        <p:cNvGrpSpPr/>
        <p:nvPr/>
      </p:nvGrpSpPr>
      <p:grpSpPr>
        <a:xfrm>
          <a:off x="0" y="0"/>
          <a:ext cx="0" cy="0"/>
          <a:chOff x="0" y="0"/>
          <a:chExt cx="0" cy="0"/>
        </a:xfrm>
      </p:grpSpPr>
      <p:sp>
        <p:nvSpPr>
          <p:cNvPr id="4" name="Platshållare för innehåll 3">
            <a:extLst>
              <a:ext uri="{FF2B5EF4-FFF2-40B4-BE49-F238E27FC236}">
                <a16:creationId xmlns:a16="http://schemas.microsoft.com/office/drawing/2014/main" id="{9F3A04A9-3134-D1B6-C8D9-A08B9CCAF906}"/>
              </a:ext>
            </a:extLst>
          </p:cNvPr>
          <p:cNvSpPr>
            <a:spLocks noGrp="1"/>
          </p:cNvSpPr>
          <p:nvPr>
            <p:ph sz="quarter" idx="10" hasCustomPrompt="1"/>
          </p:nvPr>
        </p:nvSpPr>
        <p:spPr>
          <a:xfrm>
            <a:off x="6096000" y="0"/>
            <a:ext cx="6096000" cy="6858000"/>
          </a:xfrm>
        </p:spPr>
        <p:txBody>
          <a:bodyPr lIns="0" tIns="864000" rIns="0">
            <a:normAutofit/>
          </a:bodyPr>
          <a:lstStyle>
            <a:lvl1pPr marL="0" indent="0" algn="ctr">
              <a:buNone/>
              <a:defRPr sz="3200">
                <a:latin typeface="+mj-lt"/>
              </a:defRPr>
            </a:lvl1pPr>
          </a:lstStyle>
          <a:p>
            <a:r>
              <a:rPr lang="sv-SE" dirty="0"/>
              <a:t>Klicka på ikonen för att </a:t>
            </a:r>
            <a:br>
              <a:rPr lang="sv-SE" dirty="0"/>
            </a:br>
            <a:r>
              <a:rPr lang="sv-SE" dirty="0"/>
              <a:t>lägga till innehåll</a:t>
            </a:r>
          </a:p>
        </p:txBody>
      </p:sp>
      <p:sp>
        <p:nvSpPr>
          <p:cNvPr id="5" name="Platshållare för text 3">
            <a:extLst>
              <a:ext uri="{FF2B5EF4-FFF2-40B4-BE49-F238E27FC236}">
                <a16:creationId xmlns:a16="http://schemas.microsoft.com/office/drawing/2014/main" id="{FD69B06A-4B17-03D9-CA72-8B82309E6747}"/>
              </a:ext>
            </a:extLst>
          </p:cNvPr>
          <p:cNvSpPr>
            <a:spLocks noGrp="1"/>
          </p:cNvSpPr>
          <p:nvPr>
            <p:ph type="body" sz="half" idx="2" hasCustomPrompt="1"/>
          </p:nvPr>
        </p:nvSpPr>
        <p:spPr>
          <a:xfrm>
            <a:off x="874800" y="1980000"/>
            <a:ext cx="4419200" cy="567811"/>
          </a:xfrm>
        </p:spPr>
        <p:txBody>
          <a:bodyPr wrap="square" lIns="0" tIns="288000" rIns="0" bIns="0">
            <a:spAutoFit/>
          </a:bodyPr>
          <a:lstStyle>
            <a:lvl1pPr marL="0" indent="0">
              <a:spcBef>
                <a:spcPts val="0"/>
              </a:spcBef>
              <a:buNone/>
              <a:defRPr sz="1800" b="0" i="0">
                <a:solidFill>
                  <a:schemeClr val="tx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dirty="0"/>
              <a:t>Skriv text här</a:t>
            </a:r>
          </a:p>
        </p:txBody>
      </p:sp>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74713" y="873125"/>
            <a:ext cx="4419200" cy="1107996"/>
          </a:xfrm>
        </p:spPr>
        <p:txBody>
          <a:bodyPr wrap="square" lIns="0" tIns="0" rIns="0" bIns="0" anchor="t" anchorCtr="0">
            <a:spAutoFit/>
          </a:bodyPr>
          <a:lstStyle>
            <a:lvl1pPr algn="l">
              <a:defRPr sz="4000" baseline="0">
                <a:solidFill>
                  <a:schemeClr val="tx1"/>
                </a:solidFill>
                <a:latin typeface="+mj-lt"/>
              </a:defRPr>
            </a:lvl1pPr>
          </a:lstStyle>
          <a:p>
            <a:r>
              <a:rPr lang="sv-SE" dirty="0"/>
              <a:t>Klicka här för att lägga till rubrik</a:t>
            </a:r>
          </a:p>
        </p:txBody>
      </p:sp>
    </p:spTree>
    <p:extLst>
      <p:ext uri="{BB962C8B-B14F-4D97-AF65-F5344CB8AC3E}">
        <p14:creationId xmlns:p14="http://schemas.microsoft.com/office/powerpoint/2010/main" val="4107332449"/>
      </p:ext>
    </p:extLst>
  </p:cSld>
  <p:clrMapOvr>
    <a:masterClrMapping/>
  </p:clrMapOvr>
  <p:extLst>
    <p:ext uri="{DCECCB84-F9BA-43D5-87BE-67443E8EF086}">
      <p15:sldGuideLst xmlns:p15="http://schemas.microsoft.com/office/powerpoint/2012/main"/>
    </p:ext>
  </p:extLst>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09_Text + innehåll (utan logga)">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B35A1799-D67C-D435-3AC2-EACAA8720E22}"/>
              </a:ext>
            </a:extLst>
          </p:cNvPr>
          <p:cNvSpPr/>
          <p:nvPr userDrawn="1"/>
        </p:nvSpPr>
        <p:spPr>
          <a:xfrm>
            <a:off x="-319" y="0"/>
            <a:ext cx="60960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4" name="Platshållare för innehåll 3">
            <a:extLst>
              <a:ext uri="{FF2B5EF4-FFF2-40B4-BE49-F238E27FC236}">
                <a16:creationId xmlns:a16="http://schemas.microsoft.com/office/drawing/2014/main" id="{8A2B3514-237F-0697-A155-DCEC4876CDCE}"/>
              </a:ext>
            </a:extLst>
          </p:cNvPr>
          <p:cNvSpPr>
            <a:spLocks noGrp="1"/>
          </p:cNvSpPr>
          <p:nvPr>
            <p:ph sz="quarter" idx="10" hasCustomPrompt="1"/>
          </p:nvPr>
        </p:nvSpPr>
        <p:spPr>
          <a:xfrm>
            <a:off x="6096000" y="0"/>
            <a:ext cx="6096000" cy="6858000"/>
          </a:xfrm>
        </p:spPr>
        <p:txBody>
          <a:bodyPr lIns="0" tIns="864000" rIns="0">
            <a:normAutofit/>
          </a:bodyPr>
          <a:lstStyle>
            <a:lvl1pPr marL="0" indent="0" algn="ctr">
              <a:buNone/>
              <a:defRPr sz="3200">
                <a:latin typeface="+mj-lt"/>
              </a:defRPr>
            </a:lvl1pPr>
          </a:lstStyle>
          <a:p>
            <a:r>
              <a:rPr lang="sv-SE" dirty="0"/>
              <a:t>Klicka på ikonen för att </a:t>
            </a:r>
            <a:br>
              <a:rPr lang="sv-SE" dirty="0"/>
            </a:br>
            <a:r>
              <a:rPr lang="sv-SE" dirty="0"/>
              <a:t>lägga till innehåll</a:t>
            </a:r>
          </a:p>
        </p:txBody>
      </p:sp>
      <p:sp>
        <p:nvSpPr>
          <p:cNvPr id="7" name="Platshållare för text 3">
            <a:extLst>
              <a:ext uri="{FF2B5EF4-FFF2-40B4-BE49-F238E27FC236}">
                <a16:creationId xmlns:a16="http://schemas.microsoft.com/office/drawing/2014/main" id="{FC4945DA-52FD-AEDD-5369-032D67D1ECA0}"/>
              </a:ext>
            </a:extLst>
          </p:cNvPr>
          <p:cNvSpPr>
            <a:spLocks noGrp="1"/>
          </p:cNvSpPr>
          <p:nvPr>
            <p:ph type="body" sz="half" idx="2" hasCustomPrompt="1"/>
          </p:nvPr>
        </p:nvSpPr>
        <p:spPr>
          <a:xfrm>
            <a:off x="874800" y="1980000"/>
            <a:ext cx="4419200" cy="567811"/>
          </a:xfrm>
        </p:spPr>
        <p:txBody>
          <a:bodyPr wrap="square" lIns="0" tIns="288000" rIns="0" bIns="0">
            <a:spAutoFit/>
          </a:bodyPr>
          <a:lstStyle>
            <a:lvl1pPr marL="0" indent="0">
              <a:spcBef>
                <a:spcPts val="0"/>
              </a:spcBef>
              <a:buNone/>
              <a:defRPr sz="1800" b="0" i="0">
                <a:solidFill>
                  <a:schemeClr val="bg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dirty="0"/>
              <a:t>Skriv text här</a:t>
            </a:r>
          </a:p>
        </p:txBody>
      </p:sp>
      <p:sp>
        <p:nvSpPr>
          <p:cNvPr id="6" name="Rubrik 1">
            <a:extLst>
              <a:ext uri="{FF2B5EF4-FFF2-40B4-BE49-F238E27FC236}">
                <a16:creationId xmlns:a16="http://schemas.microsoft.com/office/drawing/2014/main" id="{5CDECC02-16EE-9F1F-E5A4-5A12EF3DE244}"/>
              </a:ext>
            </a:extLst>
          </p:cNvPr>
          <p:cNvSpPr>
            <a:spLocks noGrp="1"/>
          </p:cNvSpPr>
          <p:nvPr>
            <p:ph type="ctrTitle" hasCustomPrompt="1"/>
          </p:nvPr>
        </p:nvSpPr>
        <p:spPr>
          <a:xfrm>
            <a:off x="874713" y="873125"/>
            <a:ext cx="4419200" cy="1107996"/>
          </a:xfrm>
        </p:spPr>
        <p:txBody>
          <a:bodyPr wrap="square" lIns="0" tIns="0" rIns="0" bIns="0" anchor="t" anchorCtr="0">
            <a:spAutoFit/>
          </a:bodyPr>
          <a:lstStyle>
            <a:lvl1pPr algn="l">
              <a:defRPr sz="4000" baseline="0">
                <a:solidFill>
                  <a:schemeClr val="bg1"/>
                </a:solidFill>
                <a:latin typeface="+mj-lt"/>
              </a:defRPr>
            </a:lvl1pPr>
          </a:lstStyle>
          <a:p>
            <a:r>
              <a:rPr lang="sv-SE" dirty="0"/>
              <a:t>Klicka här för att lägga till rubrik</a:t>
            </a:r>
          </a:p>
        </p:txBody>
      </p:sp>
    </p:spTree>
    <p:extLst>
      <p:ext uri="{BB962C8B-B14F-4D97-AF65-F5344CB8AC3E}">
        <p14:creationId xmlns:p14="http://schemas.microsoft.com/office/powerpoint/2010/main" val="3171543113"/>
      </p:ext>
    </p:extLst>
  </p:cSld>
  <p:clrMapOvr>
    <a:masterClrMapping/>
  </p:clrMapOvr>
  <p:extLst>
    <p:ext uri="{DCECCB84-F9BA-43D5-87BE-67443E8EF086}">
      <p15:sldGuideLst xmlns:p15="http://schemas.microsoft.com/office/powerpoint/2012/main"/>
    </p:ext>
  </p:extLst>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10_Text + bild med logga">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D3C6CBC3-7981-30B4-E74B-B4C9AC8C1098}"/>
              </a:ext>
            </a:extLst>
          </p:cNvPr>
          <p:cNvSpPr/>
          <p:nvPr userDrawn="1"/>
        </p:nvSpPr>
        <p:spPr>
          <a:xfrm>
            <a:off x="10768800" y="5472000"/>
            <a:ext cx="954000" cy="954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dirty="0"/>
          </a:p>
        </p:txBody>
      </p:sp>
      <p:sp>
        <p:nvSpPr>
          <p:cNvPr id="8" name="Rektangel 7">
            <a:extLst>
              <a:ext uri="{FF2B5EF4-FFF2-40B4-BE49-F238E27FC236}">
                <a16:creationId xmlns:a16="http://schemas.microsoft.com/office/drawing/2014/main" id="{470A3FFE-1230-2190-C9A3-47CA7650CE5A}"/>
              </a:ext>
            </a:extLst>
          </p:cNvPr>
          <p:cNvSpPr/>
          <p:nvPr userDrawn="1"/>
        </p:nvSpPr>
        <p:spPr>
          <a:xfrm>
            <a:off x="0" y="5946000"/>
            <a:ext cx="12192000" cy="91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16" name="Platshållare för text 3">
            <a:extLst>
              <a:ext uri="{FF2B5EF4-FFF2-40B4-BE49-F238E27FC236}">
                <a16:creationId xmlns:a16="http://schemas.microsoft.com/office/drawing/2014/main" id="{2ABEF250-1171-616D-83AF-6E405C27A4D6}"/>
              </a:ext>
            </a:extLst>
          </p:cNvPr>
          <p:cNvSpPr>
            <a:spLocks noGrp="1"/>
          </p:cNvSpPr>
          <p:nvPr>
            <p:ph type="body" sz="half" idx="2" hasCustomPrompt="1"/>
          </p:nvPr>
        </p:nvSpPr>
        <p:spPr>
          <a:xfrm>
            <a:off x="874800" y="1980000"/>
            <a:ext cx="4419200" cy="567811"/>
          </a:xfrm>
        </p:spPr>
        <p:txBody>
          <a:bodyPr wrap="square" lIns="0" tIns="288000" rIns="0" bIns="0">
            <a:spAutoFit/>
          </a:bodyPr>
          <a:lstStyle>
            <a:lvl1pPr marL="0" indent="0">
              <a:spcBef>
                <a:spcPts val="0"/>
              </a:spcBef>
              <a:buNone/>
              <a:defRPr sz="1800" b="0" i="0">
                <a:solidFill>
                  <a:schemeClr val="tx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dirty="0"/>
              <a:t>Skriv text här</a:t>
            </a:r>
          </a:p>
        </p:txBody>
      </p:sp>
      <p:sp>
        <p:nvSpPr>
          <p:cNvPr id="15" name="Rubrik 1">
            <a:extLst>
              <a:ext uri="{FF2B5EF4-FFF2-40B4-BE49-F238E27FC236}">
                <a16:creationId xmlns:a16="http://schemas.microsoft.com/office/drawing/2014/main" id="{2AEEFA42-1033-709D-1730-0E4CF38D3126}"/>
              </a:ext>
            </a:extLst>
          </p:cNvPr>
          <p:cNvSpPr>
            <a:spLocks noGrp="1"/>
          </p:cNvSpPr>
          <p:nvPr>
            <p:ph type="ctrTitle" hasCustomPrompt="1"/>
          </p:nvPr>
        </p:nvSpPr>
        <p:spPr>
          <a:xfrm>
            <a:off x="874713" y="873125"/>
            <a:ext cx="4419200" cy="1107996"/>
          </a:xfrm>
        </p:spPr>
        <p:txBody>
          <a:bodyPr wrap="square" lIns="0" tIns="0" rIns="0" bIns="0" anchor="t" anchorCtr="0">
            <a:spAutoFit/>
          </a:bodyPr>
          <a:lstStyle>
            <a:lvl1pPr algn="l">
              <a:defRPr sz="4000" baseline="0">
                <a:solidFill>
                  <a:schemeClr val="tx1"/>
                </a:solidFill>
                <a:latin typeface="+mj-lt"/>
              </a:defRPr>
            </a:lvl1pPr>
          </a:lstStyle>
          <a:p>
            <a:r>
              <a:rPr lang="sv-SE" dirty="0"/>
              <a:t>Klicka här för att lägga till rubrik</a:t>
            </a:r>
          </a:p>
        </p:txBody>
      </p:sp>
      <p:pic>
        <p:nvPicPr>
          <p:cNvPr id="9" name="Bild 8">
            <a:extLst>
              <a:ext uri="{FF2B5EF4-FFF2-40B4-BE49-F238E27FC236}">
                <a16:creationId xmlns:a16="http://schemas.microsoft.com/office/drawing/2014/main" id="{0970BD7F-8BB4-23C6-C385-2B7522D5AE26}"/>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48" r="48"/>
          <a:stretch/>
        </p:blipFill>
        <p:spPr>
          <a:xfrm>
            <a:off x="10776575" y="5481000"/>
            <a:ext cx="935097" cy="936000"/>
          </a:xfrm>
          <a:prstGeom prst="rect">
            <a:avLst/>
          </a:prstGeom>
        </p:spPr>
      </p:pic>
      <p:sp>
        <p:nvSpPr>
          <p:cNvPr id="18" name="Platshållare för bild 17">
            <a:extLst>
              <a:ext uri="{FF2B5EF4-FFF2-40B4-BE49-F238E27FC236}">
                <a16:creationId xmlns:a16="http://schemas.microsoft.com/office/drawing/2014/main" id="{D78CE88E-40D7-7521-2326-F3B07D4912CD}"/>
              </a:ext>
            </a:extLst>
          </p:cNvPr>
          <p:cNvSpPr>
            <a:spLocks noGrp="1"/>
          </p:cNvSpPr>
          <p:nvPr>
            <p:ph type="pic" sz="quarter" idx="10" hasCustomPrompt="1"/>
          </p:nvPr>
        </p:nvSpPr>
        <p:spPr>
          <a:xfrm>
            <a:off x="6096000" y="0"/>
            <a:ext cx="6096000" cy="5946775"/>
          </a:xfrm>
          <a:custGeom>
            <a:avLst/>
            <a:gdLst>
              <a:gd name="connsiteX0" fmla="*/ 0 w 6096000"/>
              <a:gd name="connsiteY0" fmla="*/ 0 h 5946775"/>
              <a:gd name="connsiteX1" fmla="*/ 6096000 w 6096000"/>
              <a:gd name="connsiteY1" fmla="*/ 0 h 5946775"/>
              <a:gd name="connsiteX2" fmla="*/ 6096000 w 6096000"/>
              <a:gd name="connsiteY2" fmla="*/ 5946775 h 5946775"/>
              <a:gd name="connsiteX3" fmla="*/ 5616000 w 6096000"/>
              <a:gd name="connsiteY3" fmla="*/ 5946775 h 5946775"/>
              <a:gd name="connsiteX4" fmla="*/ 5616000 w 6096000"/>
              <a:gd name="connsiteY4" fmla="*/ 5481000 h 5946775"/>
              <a:gd name="connsiteX5" fmla="*/ 4680000 w 6096000"/>
              <a:gd name="connsiteY5" fmla="*/ 5481000 h 5946775"/>
              <a:gd name="connsiteX6" fmla="*/ 4680000 w 6096000"/>
              <a:gd name="connsiteY6" fmla="*/ 5946775 h 5946775"/>
              <a:gd name="connsiteX7" fmla="*/ 0 w 6096000"/>
              <a:gd name="connsiteY7" fmla="*/ 5946775 h 5946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6000" h="5946775">
                <a:moveTo>
                  <a:pt x="0" y="0"/>
                </a:moveTo>
                <a:lnTo>
                  <a:pt x="6096000" y="0"/>
                </a:lnTo>
                <a:lnTo>
                  <a:pt x="6096000" y="5946775"/>
                </a:lnTo>
                <a:lnTo>
                  <a:pt x="5616000" y="5946775"/>
                </a:lnTo>
                <a:lnTo>
                  <a:pt x="5616000" y="5481000"/>
                </a:lnTo>
                <a:lnTo>
                  <a:pt x="4680000" y="5481000"/>
                </a:lnTo>
                <a:lnTo>
                  <a:pt x="4680000" y="5946775"/>
                </a:lnTo>
                <a:lnTo>
                  <a:pt x="0" y="5946775"/>
                </a:lnTo>
                <a:close/>
              </a:path>
            </a:pathLst>
          </a:custGeom>
        </p:spPr>
        <p:txBody>
          <a:bodyPr wrap="square" tIns="864000">
            <a:noAutofit/>
          </a:bodyPr>
          <a:lstStyle>
            <a:lvl1pPr marL="0" indent="0" algn="ctr">
              <a:buNone/>
              <a:defRPr sz="3200">
                <a:solidFill>
                  <a:schemeClr val="bg1"/>
                </a:solidFill>
                <a:latin typeface="+mj-lt"/>
              </a:defRPr>
            </a:lvl1pPr>
          </a:lstStyle>
          <a:p>
            <a:pPr marL="0" marR="0" lvl="0" indent="0" algn="ctr" defTabSz="1219170" rtl="0" eaLnBrk="1" fontAlgn="auto" latinLnBrk="0" hangingPunct="1">
              <a:lnSpc>
                <a:spcPct val="100000"/>
              </a:lnSpc>
              <a:spcBef>
                <a:spcPts val="1333"/>
              </a:spcBef>
              <a:spcAft>
                <a:spcPts val="1200"/>
              </a:spcAft>
              <a:buClrTx/>
              <a:buSzTx/>
              <a:buFont typeface="Arial" panose="020B0604020202020204" pitchFamily="34" charset="0"/>
              <a:buNone/>
              <a:tabLst/>
              <a:defRPr/>
            </a:pPr>
            <a:r>
              <a:rPr lang="sv-SE" dirty="0"/>
              <a:t>Klicka på ikonen för att </a:t>
            </a:r>
            <a:br>
              <a:rPr lang="sv-SE" dirty="0"/>
            </a:br>
            <a:r>
              <a:rPr lang="sv-SE" dirty="0"/>
              <a:t>lägga till en bild</a:t>
            </a:r>
          </a:p>
        </p:txBody>
      </p:sp>
    </p:spTree>
    <p:extLst>
      <p:ext uri="{BB962C8B-B14F-4D97-AF65-F5344CB8AC3E}">
        <p14:creationId xmlns:p14="http://schemas.microsoft.com/office/powerpoint/2010/main" val="1842654747"/>
      </p:ext>
    </p:extLst>
  </p:cSld>
  <p:clrMapOvr>
    <a:masterClrMapping/>
  </p:clrMapOvr>
  <p:extLst>
    <p:ext uri="{DCECCB84-F9BA-43D5-87BE-67443E8EF086}">
      <p15:sldGuideLst xmlns:p15="http://schemas.microsoft.com/office/powerpoint/2012/main"/>
    </p:ext>
  </p:extLst>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11_Rubrik + innehåll">
    <p:spTree>
      <p:nvGrpSpPr>
        <p:cNvPr id="1" name=""/>
        <p:cNvGrpSpPr/>
        <p:nvPr/>
      </p:nvGrpSpPr>
      <p:grpSpPr>
        <a:xfrm>
          <a:off x="0" y="0"/>
          <a:ext cx="0" cy="0"/>
          <a:chOff x="0" y="0"/>
          <a:chExt cx="0" cy="0"/>
        </a:xfrm>
      </p:grpSpPr>
      <p:sp>
        <p:nvSpPr>
          <p:cNvPr id="7" name="Platshållare för innehåll 6">
            <a:extLst>
              <a:ext uri="{FF2B5EF4-FFF2-40B4-BE49-F238E27FC236}">
                <a16:creationId xmlns:a16="http://schemas.microsoft.com/office/drawing/2014/main" id="{98949108-4BB7-A66F-EBCB-9ED9E5E1975D}"/>
              </a:ext>
            </a:extLst>
          </p:cNvPr>
          <p:cNvSpPr>
            <a:spLocks noGrp="1"/>
          </p:cNvSpPr>
          <p:nvPr>
            <p:ph sz="quarter" idx="10" hasCustomPrompt="1"/>
          </p:nvPr>
        </p:nvSpPr>
        <p:spPr>
          <a:xfrm>
            <a:off x="874711" y="1440000"/>
            <a:ext cx="9576882" cy="4973635"/>
          </a:xfrm>
        </p:spPr>
        <p:txBody>
          <a:bodyPr lIns="0" tIns="288000" bIns="0">
            <a:normAutofit/>
          </a:bodyPr>
          <a:lstStyle>
            <a:lvl1pPr marL="0" indent="0">
              <a:buNone/>
              <a:defRPr sz="1800">
                <a:latin typeface="+mn-lt"/>
              </a:defRPr>
            </a:lvl1pPr>
            <a:lvl2pPr>
              <a:defRPr>
                <a:latin typeface="+mn-lt"/>
              </a:defRPr>
            </a:lvl2pPr>
            <a:lvl3pPr>
              <a:defRPr>
                <a:latin typeface="+mn-lt"/>
              </a:defRPr>
            </a:lvl3pPr>
            <a:lvl4pPr>
              <a:defRPr>
                <a:latin typeface="+mn-lt"/>
              </a:defRPr>
            </a:lvl4pPr>
            <a:lvl5pPr>
              <a:defRPr>
                <a:latin typeface="+mn-lt"/>
              </a:defRPr>
            </a:lvl5pPr>
          </a:lstStyle>
          <a:p>
            <a:pPr lvl="0"/>
            <a:r>
              <a:rPr lang="sv-SE" dirty="0"/>
              <a:t>Skriv text här eller klicka på ikoner för att lägga till innehåll</a:t>
            </a:r>
          </a:p>
        </p:txBody>
      </p:sp>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74713" y="873125"/>
            <a:ext cx="9576883" cy="553998"/>
          </a:xfrm>
        </p:spPr>
        <p:txBody>
          <a:bodyPr wrap="square" lIns="0" tIns="0" rIns="0" bIns="0" anchor="b">
            <a:spAutoFit/>
          </a:bodyPr>
          <a:lstStyle>
            <a:lvl1pPr algn="l">
              <a:defRPr sz="4000">
                <a:solidFill>
                  <a:schemeClr val="tx1"/>
                </a:solidFill>
                <a:latin typeface="+mj-lt"/>
              </a:defRPr>
            </a:lvl1pPr>
          </a:lstStyle>
          <a:p>
            <a:r>
              <a:rPr lang="sv-SE" dirty="0"/>
              <a:t>Klicka här för att lägga till rubrik</a:t>
            </a:r>
          </a:p>
        </p:txBody>
      </p:sp>
      <p:sp>
        <p:nvSpPr>
          <p:cNvPr id="5" name="Rektangel 4">
            <a:extLst>
              <a:ext uri="{FF2B5EF4-FFF2-40B4-BE49-F238E27FC236}">
                <a16:creationId xmlns:a16="http://schemas.microsoft.com/office/drawing/2014/main" id="{612B5043-5C2F-E456-16C0-E5E1C4677FAB}"/>
              </a:ext>
            </a:extLst>
          </p:cNvPr>
          <p:cNvSpPr/>
          <p:nvPr userDrawn="1"/>
        </p:nvSpPr>
        <p:spPr>
          <a:xfrm>
            <a:off x="11244574" y="0"/>
            <a:ext cx="947426"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pic>
        <p:nvPicPr>
          <p:cNvPr id="6" name="Bild 5">
            <a:extLst>
              <a:ext uri="{FF2B5EF4-FFF2-40B4-BE49-F238E27FC236}">
                <a16:creationId xmlns:a16="http://schemas.microsoft.com/office/drawing/2014/main" id="{0F4145CD-EE71-3771-18F3-33DB1F526FD3}"/>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48" r="48"/>
          <a:stretch/>
        </p:blipFill>
        <p:spPr>
          <a:xfrm>
            <a:off x="10776575" y="5481000"/>
            <a:ext cx="935097" cy="936000"/>
          </a:xfrm>
          <a:prstGeom prst="rect">
            <a:avLst/>
          </a:prstGeom>
        </p:spPr>
      </p:pic>
    </p:spTree>
    <p:extLst>
      <p:ext uri="{BB962C8B-B14F-4D97-AF65-F5344CB8AC3E}">
        <p14:creationId xmlns:p14="http://schemas.microsoft.com/office/powerpoint/2010/main" val="4099380547"/>
      </p:ext>
    </p:extLst>
  </p:cSld>
  <p:clrMapOvr>
    <a:masterClrMapping/>
  </p:clrMapOvr>
  <p:extLst>
    <p:ext uri="{DCECCB84-F9BA-43D5-87BE-67443E8EF086}">
      <p15:sldGuideLst xmlns:p15="http://schemas.microsoft.com/office/powerpoint/2012/main"/>
    </p:ext>
  </p:extLst>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12_Helsidasbild">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064E026E-AB14-1166-1496-592AC4FC6B98}"/>
              </a:ext>
            </a:extLst>
          </p:cNvPr>
          <p:cNvSpPr/>
          <p:nvPr userDrawn="1"/>
        </p:nvSpPr>
        <p:spPr>
          <a:xfrm>
            <a:off x="10768800" y="5472000"/>
            <a:ext cx="954000" cy="954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dirty="0"/>
          </a:p>
        </p:txBody>
      </p:sp>
      <p:sp>
        <p:nvSpPr>
          <p:cNvPr id="6" name="Rektangel 5">
            <a:extLst>
              <a:ext uri="{FF2B5EF4-FFF2-40B4-BE49-F238E27FC236}">
                <a16:creationId xmlns:a16="http://schemas.microsoft.com/office/drawing/2014/main" id="{C0EF34B2-94BE-ECE2-1361-7EE2F9468F0F}"/>
              </a:ext>
            </a:extLst>
          </p:cNvPr>
          <p:cNvSpPr/>
          <p:nvPr userDrawn="1"/>
        </p:nvSpPr>
        <p:spPr>
          <a:xfrm>
            <a:off x="0" y="5946000"/>
            <a:ext cx="12192000" cy="91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pic>
        <p:nvPicPr>
          <p:cNvPr id="7" name="Bild 6">
            <a:extLst>
              <a:ext uri="{FF2B5EF4-FFF2-40B4-BE49-F238E27FC236}">
                <a16:creationId xmlns:a16="http://schemas.microsoft.com/office/drawing/2014/main" id="{9CC40C28-FA2A-9593-23C3-9870091481DE}"/>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48" r="48"/>
          <a:stretch/>
        </p:blipFill>
        <p:spPr>
          <a:xfrm>
            <a:off x="10776575" y="5481000"/>
            <a:ext cx="935097" cy="936000"/>
          </a:xfrm>
          <a:prstGeom prst="rect">
            <a:avLst/>
          </a:prstGeom>
        </p:spPr>
      </p:pic>
      <p:sp>
        <p:nvSpPr>
          <p:cNvPr id="12" name="Platshållare för bild 11">
            <a:extLst>
              <a:ext uri="{FF2B5EF4-FFF2-40B4-BE49-F238E27FC236}">
                <a16:creationId xmlns:a16="http://schemas.microsoft.com/office/drawing/2014/main" id="{000023CF-BC91-D0F3-490A-FDBA06CE388B}"/>
              </a:ext>
            </a:extLst>
          </p:cNvPr>
          <p:cNvSpPr>
            <a:spLocks noGrp="1"/>
          </p:cNvSpPr>
          <p:nvPr>
            <p:ph type="pic" sz="quarter" idx="10"/>
          </p:nvPr>
        </p:nvSpPr>
        <p:spPr>
          <a:xfrm>
            <a:off x="0" y="0"/>
            <a:ext cx="12192000" cy="5946775"/>
          </a:xfrm>
          <a:custGeom>
            <a:avLst/>
            <a:gdLst>
              <a:gd name="connsiteX0" fmla="*/ 0 w 12192000"/>
              <a:gd name="connsiteY0" fmla="*/ 0 h 5946775"/>
              <a:gd name="connsiteX1" fmla="*/ 12192000 w 12192000"/>
              <a:gd name="connsiteY1" fmla="*/ 0 h 5946775"/>
              <a:gd name="connsiteX2" fmla="*/ 12192000 w 12192000"/>
              <a:gd name="connsiteY2" fmla="*/ 5946775 h 5946775"/>
              <a:gd name="connsiteX3" fmla="*/ 11712000 w 12192000"/>
              <a:gd name="connsiteY3" fmla="*/ 5946775 h 5946775"/>
              <a:gd name="connsiteX4" fmla="*/ 11712000 w 12192000"/>
              <a:gd name="connsiteY4" fmla="*/ 5481000 h 5946775"/>
              <a:gd name="connsiteX5" fmla="*/ 10776000 w 12192000"/>
              <a:gd name="connsiteY5" fmla="*/ 5481000 h 5946775"/>
              <a:gd name="connsiteX6" fmla="*/ 10776000 w 12192000"/>
              <a:gd name="connsiteY6" fmla="*/ 5946775 h 5946775"/>
              <a:gd name="connsiteX7" fmla="*/ 0 w 12192000"/>
              <a:gd name="connsiteY7" fmla="*/ 5946775 h 5946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5946775">
                <a:moveTo>
                  <a:pt x="0" y="0"/>
                </a:moveTo>
                <a:lnTo>
                  <a:pt x="12192000" y="0"/>
                </a:lnTo>
                <a:lnTo>
                  <a:pt x="12192000" y="5946775"/>
                </a:lnTo>
                <a:lnTo>
                  <a:pt x="11712000" y="5946775"/>
                </a:lnTo>
                <a:lnTo>
                  <a:pt x="11712000" y="5481000"/>
                </a:lnTo>
                <a:lnTo>
                  <a:pt x="10776000" y="5481000"/>
                </a:lnTo>
                <a:lnTo>
                  <a:pt x="10776000" y="5946775"/>
                </a:lnTo>
                <a:lnTo>
                  <a:pt x="0" y="5946775"/>
                </a:lnTo>
                <a:close/>
              </a:path>
            </a:pathLst>
          </a:custGeom>
        </p:spPr>
        <p:txBody>
          <a:bodyPr wrap="square" tIns="864000">
            <a:noAutofit/>
          </a:bodyPr>
          <a:lstStyle>
            <a:lvl1pPr marL="0" indent="0" algn="ctr">
              <a:buNone/>
              <a:defRPr sz="3200">
                <a:solidFill>
                  <a:schemeClr val="bg1"/>
                </a:solidFill>
                <a:latin typeface="+mj-lt"/>
              </a:defRPr>
            </a:lvl1pPr>
          </a:lstStyle>
          <a:p>
            <a:r>
              <a:rPr lang="sv-SE" dirty="0"/>
              <a:t>Klicka på ikonen för att lägga till en bild</a:t>
            </a:r>
          </a:p>
        </p:txBody>
      </p:sp>
    </p:spTree>
    <p:extLst>
      <p:ext uri="{BB962C8B-B14F-4D97-AF65-F5344CB8AC3E}">
        <p14:creationId xmlns:p14="http://schemas.microsoft.com/office/powerpoint/2010/main" val="2653540011"/>
      </p:ext>
    </p:extLst>
  </p:cSld>
  <p:clrMapOvr>
    <a:masterClrMapping/>
  </p:clrMapOvr>
  <p:extLst>
    <p:ext uri="{DCECCB84-F9BA-43D5-87BE-67443E8EF086}">
      <p15:sldGuideLst xmlns:p15="http://schemas.microsoft.com/office/powerpoint/2012/main"/>
    </p:ext>
  </p:extLst>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01_Första sida med bild">
    <p:spTree>
      <p:nvGrpSpPr>
        <p:cNvPr id="1" name=""/>
        <p:cNvGrpSpPr/>
        <p:nvPr/>
      </p:nvGrpSpPr>
      <p:grpSpPr>
        <a:xfrm>
          <a:off x="0" y="0"/>
          <a:ext cx="0" cy="0"/>
          <a:chOff x="0" y="0"/>
          <a:chExt cx="0" cy="0"/>
        </a:xfrm>
      </p:grpSpPr>
      <p:sp>
        <p:nvSpPr>
          <p:cNvPr id="16" name="Rektangel 15" hidden="1">
            <a:extLst>
              <a:ext uri="{FF2B5EF4-FFF2-40B4-BE49-F238E27FC236}">
                <a16:creationId xmlns:a16="http://schemas.microsoft.com/office/drawing/2014/main" id="{C3C55FCD-5238-723A-70D2-8BFB0C2F03BF}"/>
              </a:ext>
            </a:extLst>
          </p:cNvPr>
          <p:cNvSpPr/>
          <p:nvPr userDrawn="1"/>
        </p:nvSpPr>
        <p:spPr>
          <a:xfrm>
            <a:off x="0" y="0"/>
            <a:ext cx="12192000"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dirty="0"/>
          </a:p>
        </p:txBody>
      </p:sp>
      <p:sp>
        <p:nvSpPr>
          <p:cNvPr id="6" name="Rektangel 5">
            <a:extLst>
              <a:ext uri="{FF2B5EF4-FFF2-40B4-BE49-F238E27FC236}">
                <a16:creationId xmlns:a16="http://schemas.microsoft.com/office/drawing/2014/main" id="{266DF855-C6D6-E391-B1B8-76CB196ECFE6}"/>
              </a:ext>
            </a:extLst>
          </p:cNvPr>
          <p:cNvSpPr/>
          <p:nvPr userDrawn="1"/>
        </p:nvSpPr>
        <p:spPr>
          <a:xfrm>
            <a:off x="10768800" y="2952000"/>
            <a:ext cx="954000" cy="954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dirty="0"/>
          </a:p>
        </p:txBody>
      </p:sp>
      <p:sp>
        <p:nvSpPr>
          <p:cNvPr id="4" name="Rektangel 3">
            <a:extLst>
              <a:ext uri="{FF2B5EF4-FFF2-40B4-BE49-F238E27FC236}">
                <a16:creationId xmlns:a16="http://schemas.microsoft.com/office/drawing/2014/main" id="{D04917EE-8324-E067-11E0-3B8430733568}"/>
              </a:ext>
            </a:extLst>
          </p:cNvPr>
          <p:cNvSpPr/>
          <p:nvPr userDrawn="1"/>
        </p:nvSpPr>
        <p:spPr>
          <a:xfrm>
            <a:off x="0" y="3429000"/>
            <a:ext cx="12192000" cy="3429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dirty="0"/>
          </a:p>
        </p:txBody>
      </p:sp>
      <p:sp>
        <p:nvSpPr>
          <p:cNvPr id="5" name="Underrubrik 2">
            <a:extLst>
              <a:ext uri="{FF2B5EF4-FFF2-40B4-BE49-F238E27FC236}">
                <a16:creationId xmlns:a16="http://schemas.microsoft.com/office/drawing/2014/main" id="{254E7E10-B45A-355D-EBF0-E6A28FF142A5}"/>
              </a:ext>
            </a:extLst>
          </p:cNvPr>
          <p:cNvSpPr>
            <a:spLocks noGrp="1"/>
          </p:cNvSpPr>
          <p:nvPr>
            <p:ph type="subTitle" idx="1" hasCustomPrompt="1"/>
          </p:nvPr>
        </p:nvSpPr>
        <p:spPr>
          <a:xfrm>
            <a:off x="874713" y="6004787"/>
            <a:ext cx="9144000" cy="369332"/>
          </a:xfrm>
        </p:spPr>
        <p:txBody>
          <a:bodyPr lIns="0" tIns="0" rIns="0" bIns="0">
            <a:spAutoFit/>
          </a:bodyPr>
          <a:lstStyle>
            <a:lvl1pPr marL="0" indent="0" algn="l">
              <a:spcBef>
                <a:spcPts val="0"/>
              </a:spcBef>
              <a:buNone/>
              <a:defRPr sz="2400" b="0" i="0" baseline="0">
                <a:solidFill>
                  <a:schemeClr val="tx1"/>
                </a:solidFill>
                <a:latin typeface="+mn-lt"/>
                <a:ea typeface="Roboto Light" panose="02000000000000000000" pitchFamily="2" charset="0"/>
                <a:cs typeface="Roboto Light" panose="02000000000000000000" pitchFamily="2" charset="0"/>
              </a:defRPr>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sv-SE" dirty="0"/>
              <a:t>Skriv text här</a:t>
            </a:r>
          </a:p>
        </p:txBody>
      </p:sp>
      <p:sp>
        <p:nvSpPr>
          <p:cNvPr id="2" name="Rubrik 1">
            <a:extLst>
              <a:ext uri="{FF2B5EF4-FFF2-40B4-BE49-F238E27FC236}">
                <a16:creationId xmlns:a16="http://schemas.microsoft.com/office/drawing/2014/main" id="{855EFB33-DC24-F7E8-3018-41DB11FB6D4E}"/>
              </a:ext>
            </a:extLst>
          </p:cNvPr>
          <p:cNvSpPr>
            <a:spLocks noGrp="1"/>
          </p:cNvSpPr>
          <p:nvPr>
            <p:ph type="ctrTitle" hasCustomPrompt="1"/>
          </p:nvPr>
        </p:nvSpPr>
        <p:spPr>
          <a:xfrm>
            <a:off x="874713" y="3882902"/>
            <a:ext cx="9144000" cy="1495794"/>
          </a:xfrm>
        </p:spPr>
        <p:txBody>
          <a:bodyPr lIns="0" tIns="0" rIns="0" bIns="0" anchor="t" anchorCtr="0">
            <a:spAutoFit/>
          </a:bodyPr>
          <a:lstStyle>
            <a:lvl1pPr algn="l">
              <a:defRPr sz="5400" baseline="0">
                <a:solidFill>
                  <a:schemeClr val="tx1"/>
                </a:solidFill>
                <a:latin typeface="+mj-lt"/>
              </a:defRPr>
            </a:lvl1pPr>
          </a:lstStyle>
          <a:p>
            <a:r>
              <a:rPr lang="sv-SE" dirty="0"/>
              <a:t>Klicka här för att lägga till rubrik</a:t>
            </a:r>
          </a:p>
        </p:txBody>
      </p:sp>
      <p:pic>
        <p:nvPicPr>
          <p:cNvPr id="7" name="Bild 6">
            <a:extLst>
              <a:ext uri="{FF2B5EF4-FFF2-40B4-BE49-F238E27FC236}">
                <a16:creationId xmlns:a16="http://schemas.microsoft.com/office/drawing/2014/main" id="{F98C9DD3-0F66-4428-1964-E5C32693F4CC}"/>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52" r="52"/>
          <a:stretch/>
        </p:blipFill>
        <p:spPr>
          <a:xfrm>
            <a:off x="10776575" y="2961000"/>
            <a:ext cx="935027" cy="936000"/>
          </a:xfrm>
          <a:prstGeom prst="rect">
            <a:avLst/>
          </a:prstGeom>
        </p:spPr>
      </p:pic>
      <p:sp>
        <p:nvSpPr>
          <p:cNvPr id="15" name="Platshållare för bild 14">
            <a:extLst>
              <a:ext uri="{FF2B5EF4-FFF2-40B4-BE49-F238E27FC236}">
                <a16:creationId xmlns:a16="http://schemas.microsoft.com/office/drawing/2014/main" id="{B5BB2E39-80EE-C1EF-929A-D00FF0F58055}"/>
              </a:ext>
            </a:extLst>
          </p:cNvPr>
          <p:cNvSpPr>
            <a:spLocks noGrp="1"/>
          </p:cNvSpPr>
          <p:nvPr>
            <p:ph type="pic" sz="quarter" idx="10"/>
          </p:nvPr>
        </p:nvSpPr>
        <p:spPr>
          <a:xfrm>
            <a:off x="0" y="0"/>
            <a:ext cx="12192000" cy="3429000"/>
          </a:xfrm>
          <a:custGeom>
            <a:avLst/>
            <a:gdLst>
              <a:gd name="connsiteX0" fmla="*/ 0 w 12192000"/>
              <a:gd name="connsiteY0" fmla="*/ 0 h 3429000"/>
              <a:gd name="connsiteX1" fmla="*/ 12192000 w 12192000"/>
              <a:gd name="connsiteY1" fmla="*/ 0 h 3429000"/>
              <a:gd name="connsiteX2" fmla="*/ 12192000 w 12192000"/>
              <a:gd name="connsiteY2" fmla="*/ 3429000 h 3429000"/>
              <a:gd name="connsiteX3" fmla="*/ 11712000 w 12192000"/>
              <a:gd name="connsiteY3" fmla="*/ 3429000 h 3429000"/>
              <a:gd name="connsiteX4" fmla="*/ 11712000 w 12192000"/>
              <a:gd name="connsiteY4" fmla="*/ 2961000 h 3429000"/>
              <a:gd name="connsiteX5" fmla="*/ 10776000 w 12192000"/>
              <a:gd name="connsiteY5" fmla="*/ 2961000 h 3429000"/>
              <a:gd name="connsiteX6" fmla="*/ 10776000 w 12192000"/>
              <a:gd name="connsiteY6" fmla="*/ 3429000 h 3429000"/>
              <a:gd name="connsiteX7" fmla="*/ 0 w 12192000"/>
              <a:gd name="connsiteY7" fmla="*/ 3429000 h 3429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3429000">
                <a:moveTo>
                  <a:pt x="0" y="0"/>
                </a:moveTo>
                <a:lnTo>
                  <a:pt x="12192000" y="0"/>
                </a:lnTo>
                <a:lnTo>
                  <a:pt x="12192000" y="3429000"/>
                </a:lnTo>
                <a:lnTo>
                  <a:pt x="11712000" y="3429000"/>
                </a:lnTo>
                <a:lnTo>
                  <a:pt x="11712000" y="2961000"/>
                </a:lnTo>
                <a:lnTo>
                  <a:pt x="10776000" y="2961000"/>
                </a:lnTo>
                <a:lnTo>
                  <a:pt x="10776000" y="3429000"/>
                </a:lnTo>
                <a:lnTo>
                  <a:pt x="0" y="3429000"/>
                </a:lnTo>
                <a:close/>
              </a:path>
            </a:pathLst>
          </a:custGeom>
        </p:spPr>
        <p:txBody>
          <a:bodyPr wrap="square" tIns="503999" rIns="0">
            <a:noAutofit/>
          </a:bodyPr>
          <a:lstStyle>
            <a:lvl1pPr marL="0" indent="0">
              <a:buNone/>
              <a:defRPr sz="3200" baseline="0">
                <a:solidFill>
                  <a:schemeClr val="bg1"/>
                </a:solidFill>
                <a:latin typeface="+mj-lt"/>
              </a:defRPr>
            </a:lvl1pPr>
          </a:lstStyle>
          <a:p>
            <a:pPr marL="0" marR="0" lvl="0" indent="0" algn="ctr" defTabSz="1219170" rtl="0" eaLnBrk="1" fontAlgn="auto" latinLnBrk="0" hangingPunct="1">
              <a:lnSpc>
                <a:spcPct val="100000"/>
              </a:lnSpc>
              <a:spcBef>
                <a:spcPts val="1333"/>
              </a:spcBef>
              <a:spcAft>
                <a:spcPts val="1200"/>
              </a:spcAft>
              <a:buClrTx/>
              <a:buSzTx/>
              <a:buFont typeface="Arial" panose="020B0604020202020204" pitchFamily="34" charset="0"/>
              <a:buNone/>
              <a:tabLst/>
              <a:defRPr/>
            </a:pPr>
            <a:r>
              <a:rPr lang="sv-SE" dirty="0"/>
              <a:t>Klicka på ikonen för att lägga till en bild</a:t>
            </a:r>
          </a:p>
          <a:p>
            <a:pPr marL="0" marR="0" lvl="0" indent="0" algn="ctr" defTabSz="1219170" rtl="0" eaLnBrk="1" fontAlgn="auto" latinLnBrk="0" hangingPunct="1">
              <a:lnSpc>
                <a:spcPct val="100000"/>
              </a:lnSpc>
              <a:spcBef>
                <a:spcPts val="1333"/>
              </a:spcBef>
              <a:spcAft>
                <a:spcPts val="1200"/>
              </a:spcAft>
              <a:buClrTx/>
              <a:buSzTx/>
              <a:buFont typeface="Arial" panose="020B0604020202020204" pitchFamily="34" charset="0"/>
              <a:buNone/>
              <a:tabLst/>
              <a:defRPr/>
            </a:pPr>
            <a:endParaRPr lang="sv-SE" dirty="0"/>
          </a:p>
          <a:p>
            <a:pPr marL="0" marR="0" lvl="0" indent="0" algn="ctr" defTabSz="1219170" rtl="0" eaLnBrk="1" fontAlgn="auto" latinLnBrk="0" hangingPunct="1">
              <a:lnSpc>
                <a:spcPct val="100000"/>
              </a:lnSpc>
              <a:spcBef>
                <a:spcPts val="1333"/>
              </a:spcBef>
              <a:spcAft>
                <a:spcPts val="1200"/>
              </a:spcAft>
              <a:buClrTx/>
              <a:buSzTx/>
              <a:buFont typeface="Arial" panose="020B0604020202020204" pitchFamily="34" charset="0"/>
              <a:buNone/>
              <a:tabLst/>
              <a:defRPr/>
            </a:pPr>
            <a:endParaRPr lang="sv-SE" dirty="0"/>
          </a:p>
        </p:txBody>
      </p:sp>
    </p:spTree>
    <p:extLst>
      <p:ext uri="{BB962C8B-B14F-4D97-AF65-F5344CB8AC3E}">
        <p14:creationId xmlns:p14="http://schemas.microsoft.com/office/powerpoint/2010/main" val="2291102406"/>
      </p:ext>
    </p:extLst>
  </p:cSld>
  <p:clrMapOvr>
    <a:masterClrMapping/>
  </p:clrMapOvr>
  <p:extLst>
    <p:ext uri="{DCECCB84-F9BA-43D5-87BE-67443E8EF086}">
      <p15:sldGuideLst xmlns:p15="http://schemas.microsoft.com/office/powerpoint/2012/main">
        <p15:guide id="1" pos="7378" userDrawn="1">
          <p15:clr>
            <a:srgbClr val="FBAE40"/>
          </p15:clr>
        </p15:guide>
        <p15:guide id="2" orient="horz" pos="1865" userDrawn="1">
          <p15:clr>
            <a:srgbClr val="FBAE40"/>
          </p15:clr>
        </p15:guide>
      </p15:sldGuideLst>
    </p:ext>
  </p:extLst>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p:cSld name="02_Första sida rubrik">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D04917EE-8324-E067-11E0-3B8430733568}"/>
              </a:ext>
            </a:extLst>
          </p:cNvPr>
          <p:cNvSpPr/>
          <p:nvPr/>
        </p:nvSpPr>
        <p:spPr>
          <a:xfrm>
            <a:off x="0" y="3429000"/>
            <a:ext cx="12192000" cy="3429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3" name="Underrubrik 2">
            <a:extLst>
              <a:ext uri="{FF2B5EF4-FFF2-40B4-BE49-F238E27FC236}">
                <a16:creationId xmlns:a16="http://schemas.microsoft.com/office/drawing/2014/main" id="{90930466-6BA6-F040-59C2-5E800257B68E}"/>
              </a:ext>
            </a:extLst>
          </p:cNvPr>
          <p:cNvSpPr>
            <a:spLocks noGrp="1"/>
          </p:cNvSpPr>
          <p:nvPr>
            <p:ph type="subTitle" idx="1" hasCustomPrompt="1"/>
          </p:nvPr>
        </p:nvSpPr>
        <p:spPr>
          <a:xfrm>
            <a:off x="874713" y="3885897"/>
            <a:ext cx="9144000" cy="1655233"/>
          </a:xfrm>
        </p:spPr>
        <p:txBody>
          <a:bodyPr lIns="0" tIns="0" rIns="0" bIns="0">
            <a:normAutofit/>
          </a:bodyPr>
          <a:lstStyle>
            <a:lvl1pPr marL="0" indent="0" algn="l">
              <a:spcBef>
                <a:spcPts val="0"/>
              </a:spcBef>
              <a:buNone/>
              <a:defRPr sz="2400" b="0" i="0" baseline="0">
                <a:solidFill>
                  <a:schemeClr val="tx1"/>
                </a:solidFill>
                <a:latin typeface="+mn-lt"/>
                <a:ea typeface="Roboto Light" panose="02000000000000000000" pitchFamily="2" charset="0"/>
                <a:cs typeface="Roboto Light" panose="02000000000000000000" pitchFamily="2" charset="0"/>
              </a:defRPr>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sv-SE" dirty="0"/>
              <a:t>Skriv text här</a:t>
            </a:r>
          </a:p>
        </p:txBody>
      </p:sp>
      <p:sp>
        <p:nvSpPr>
          <p:cNvPr id="2" name="Rubrik 1">
            <a:extLst>
              <a:ext uri="{FF2B5EF4-FFF2-40B4-BE49-F238E27FC236}">
                <a16:creationId xmlns:a16="http://schemas.microsoft.com/office/drawing/2014/main" id="{855EFB33-DC24-F7E8-3018-41DB11FB6D4E}"/>
              </a:ext>
            </a:extLst>
          </p:cNvPr>
          <p:cNvSpPr>
            <a:spLocks noGrp="1"/>
          </p:cNvSpPr>
          <p:nvPr>
            <p:ph type="ctrTitle" hasCustomPrompt="1"/>
          </p:nvPr>
        </p:nvSpPr>
        <p:spPr>
          <a:xfrm>
            <a:off x="874713" y="873124"/>
            <a:ext cx="9144000" cy="2101973"/>
          </a:xfrm>
          <a:noFill/>
        </p:spPr>
        <p:txBody>
          <a:bodyPr lIns="0" tIns="0" rIns="0" bIns="0" anchor="b">
            <a:noAutofit/>
          </a:bodyPr>
          <a:lstStyle>
            <a:lvl1pPr algn="l">
              <a:defRPr sz="5400">
                <a:solidFill>
                  <a:schemeClr val="tx1"/>
                </a:solidFill>
                <a:latin typeface="+mj-lt"/>
              </a:defRPr>
            </a:lvl1pPr>
          </a:lstStyle>
          <a:p>
            <a:r>
              <a:rPr lang="sv-SE" dirty="0"/>
              <a:t>Klicka här för att lägga till rubrik</a:t>
            </a:r>
          </a:p>
        </p:txBody>
      </p:sp>
      <p:pic>
        <p:nvPicPr>
          <p:cNvPr id="6" name="Bild 5">
            <a:extLst>
              <a:ext uri="{FF2B5EF4-FFF2-40B4-BE49-F238E27FC236}">
                <a16:creationId xmlns:a16="http://schemas.microsoft.com/office/drawing/2014/main" id="{F5FF287F-ADB9-13BD-DDB1-653658143643}"/>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52" r="52"/>
          <a:stretch/>
        </p:blipFill>
        <p:spPr>
          <a:xfrm>
            <a:off x="10776575" y="2961000"/>
            <a:ext cx="935027" cy="936000"/>
          </a:xfrm>
          <a:prstGeom prst="rect">
            <a:avLst/>
          </a:prstGeom>
        </p:spPr>
      </p:pic>
    </p:spTree>
    <p:extLst>
      <p:ext uri="{BB962C8B-B14F-4D97-AF65-F5344CB8AC3E}">
        <p14:creationId xmlns:p14="http://schemas.microsoft.com/office/powerpoint/2010/main" val="1210742092"/>
      </p:ext>
    </p:extLst>
  </p:cSld>
  <p:clrMapOvr>
    <a:masterClrMapping/>
  </p:clrMapOvr>
  <p:extLst>
    <p:ext uri="{DCECCB84-F9BA-43D5-87BE-67443E8EF086}">
      <p15:sldGuideLst xmlns:p15="http://schemas.microsoft.com/office/powerpoint/2012/main"/>
    </p:ext>
  </p:extLst>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p:cSld name="03_Rubrik + underrubrik">
    <p:spTree>
      <p:nvGrpSpPr>
        <p:cNvPr id="1" name=""/>
        <p:cNvGrpSpPr/>
        <p:nvPr/>
      </p:nvGrpSpPr>
      <p:grpSpPr>
        <a:xfrm>
          <a:off x="0" y="0"/>
          <a:ext cx="0" cy="0"/>
          <a:chOff x="0" y="0"/>
          <a:chExt cx="0" cy="0"/>
        </a:xfrm>
      </p:grpSpPr>
      <p:sp>
        <p:nvSpPr>
          <p:cNvPr id="3" name="Rektangel 2">
            <a:extLst>
              <a:ext uri="{FF2B5EF4-FFF2-40B4-BE49-F238E27FC236}">
                <a16:creationId xmlns:a16="http://schemas.microsoft.com/office/drawing/2014/main" id="{BA98754A-6281-725D-A24E-61A3946AD447}"/>
              </a:ext>
            </a:extLst>
          </p:cNvPr>
          <p:cNvSpPr/>
          <p:nvPr/>
        </p:nvSpPr>
        <p:spPr>
          <a:xfrm flipV="1">
            <a:off x="0" y="297"/>
            <a:ext cx="12192000" cy="1723516"/>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2" name="Rubrik 1">
            <a:extLst>
              <a:ext uri="{FF2B5EF4-FFF2-40B4-BE49-F238E27FC236}">
                <a16:creationId xmlns:a16="http://schemas.microsoft.com/office/drawing/2014/main" id="{855EFB33-DC24-F7E8-3018-41DB11FB6D4E}"/>
              </a:ext>
            </a:extLst>
          </p:cNvPr>
          <p:cNvSpPr>
            <a:spLocks noGrp="1"/>
          </p:cNvSpPr>
          <p:nvPr>
            <p:ph type="ctrTitle" hasCustomPrompt="1"/>
          </p:nvPr>
        </p:nvSpPr>
        <p:spPr>
          <a:xfrm>
            <a:off x="874713" y="119971"/>
            <a:ext cx="9144000" cy="1148442"/>
          </a:xfrm>
        </p:spPr>
        <p:txBody>
          <a:bodyPr lIns="0" tIns="0" rIns="0" bIns="0" anchor="b">
            <a:noAutofit/>
          </a:bodyPr>
          <a:lstStyle>
            <a:lvl1pPr algn="l">
              <a:defRPr sz="3600" baseline="0">
                <a:solidFill>
                  <a:schemeClr val="tx1"/>
                </a:solidFill>
                <a:latin typeface="+mj-lt"/>
              </a:defRPr>
            </a:lvl1pPr>
          </a:lstStyle>
          <a:p>
            <a:r>
              <a:rPr lang="sv-SE" dirty="0"/>
              <a:t>Klicka här för att lägga till rubrik</a:t>
            </a:r>
          </a:p>
        </p:txBody>
      </p:sp>
      <p:sp>
        <p:nvSpPr>
          <p:cNvPr id="12" name="Underrubrik 2">
            <a:extLst>
              <a:ext uri="{FF2B5EF4-FFF2-40B4-BE49-F238E27FC236}">
                <a16:creationId xmlns:a16="http://schemas.microsoft.com/office/drawing/2014/main" id="{48EF7481-0BB0-E9FC-29AC-96BEA349FB86}"/>
              </a:ext>
            </a:extLst>
          </p:cNvPr>
          <p:cNvSpPr>
            <a:spLocks noGrp="1"/>
          </p:cNvSpPr>
          <p:nvPr>
            <p:ph type="subTitle" idx="1" hasCustomPrompt="1"/>
          </p:nvPr>
        </p:nvSpPr>
        <p:spPr>
          <a:xfrm>
            <a:off x="874713" y="2179212"/>
            <a:ext cx="9144000" cy="1655233"/>
          </a:xfrm>
        </p:spPr>
        <p:txBody>
          <a:bodyPr lIns="0" tIns="0" rIns="0" bIns="0">
            <a:normAutofit/>
          </a:bodyPr>
          <a:lstStyle>
            <a:lvl1pPr marL="0" indent="0" algn="l">
              <a:buNone/>
              <a:defRPr sz="5400" b="1" i="0">
                <a:solidFill>
                  <a:schemeClr val="tx1"/>
                </a:solidFill>
                <a:latin typeface="+mj-lt"/>
                <a:ea typeface="Roboto Light" panose="02000000000000000000" pitchFamily="2" charset="0"/>
                <a:cs typeface="Roboto Light" panose="02000000000000000000" pitchFamily="2" charset="0"/>
              </a:defRPr>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sv-SE" dirty="0"/>
              <a:t>Klicka här för att lägga till rubrik</a:t>
            </a:r>
          </a:p>
        </p:txBody>
      </p:sp>
      <p:pic>
        <p:nvPicPr>
          <p:cNvPr id="4" name="Bild 3">
            <a:extLst>
              <a:ext uri="{FF2B5EF4-FFF2-40B4-BE49-F238E27FC236}">
                <a16:creationId xmlns:a16="http://schemas.microsoft.com/office/drawing/2014/main" id="{83278B41-BA8D-4787-2A8E-27E78CB08F98}"/>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52" r="52"/>
          <a:stretch/>
        </p:blipFill>
        <p:spPr>
          <a:xfrm>
            <a:off x="10776575" y="1255813"/>
            <a:ext cx="935027" cy="936000"/>
          </a:xfrm>
          <a:prstGeom prst="rect">
            <a:avLst/>
          </a:prstGeom>
        </p:spPr>
      </p:pic>
    </p:spTree>
    <p:extLst>
      <p:ext uri="{BB962C8B-B14F-4D97-AF65-F5344CB8AC3E}">
        <p14:creationId xmlns:p14="http://schemas.microsoft.com/office/powerpoint/2010/main" val="1978602015"/>
      </p:ext>
    </p:extLst>
  </p:cSld>
  <p:clrMapOvr>
    <a:masterClrMapping/>
  </p:clrMapOvr>
  <p:extLst>
    <p:ext uri="{DCECCB84-F9BA-43D5-87BE-67443E8EF086}">
      <p15:sldGuideLst xmlns:p15="http://schemas.microsoft.com/office/powerpoint/2012/main"/>
    </p:ext>
  </p:extLst>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04_Rubrik + text">
    <p:spTree>
      <p:nvGrpSpPr>
        <p:cNvPr id="1" name=""/>
        <p:cNvGrpSpPr/>
        <p:nvPr/>
      </p:nvGrpSpPr>
      <p:grpSpPr>
        <a:xfrm>
          <a:off x="0" y="0"/>
          <a:ext cx="0" cy="0"/>
          <a:chOff x="0" y="0"/>
          <a:chExt cx="0" cy="0"/>
        </a:xfrm>
      </p:grpSpPr>
      <p:sp>
        <p:nvSpPr>
          <p:cNvPr id="3" name="Rektangel 2">
            <a:extLst>
              <a:ext uri="{FF2B5EF4-FFF2-40B4-BE49-F238E27FC236}">
                <a16:creationId xmlns:a16="http://schemas.microsoft.com/office/drawing/2014/main" id="{45D5C29B-8D6B-9FE9-87A9-31FCD336E426}"/>
              </a:ext>
            </a:extLst>
          </p:cNvPr>
          <p:cNvSpPr/>
          <p:nvPr userDrawn="1"/>
        </p:nvSpPr>
        <p:spPr>
          <a:xfrm>
            <a:off x="0" y="5946000"/>
            <a:ext cx="12192000" cy="91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2" name="Platshållare för text 3">
            <a:extLst>
              <a:ext uri="{FF2B5EF4-FFF2-40B4-BE49-F238E27FC236}">
                <a16:creationId xmlns:a16="http://schemas.microsoft.com/office/drawing/2014/main" id="{171D38AA-3E26-A9D1-11AE-980796760538}"/>
              </a:ext>
            </a:extLst>
          </p:cNvPr>
          <p:cNvSpPr>
            <a:spLocks noGrp="1"/>
          </p:cNvSpPr>
          <p:nvPr>
            <p:ph type="body" sz="half" idx="2" hasCustomPrompt="1"/>
          </p:nvPr>
        </p:nvSpPr>
        <p:spPr>
          <a:xfrm>
            <a:off x="874712" y="1440000"/>
            <a:ext cx="9576883" cy="567811"/>
          </a:xfrm>
        </p:spPr>
        <p:txBody>
          <a:bodyPr wrap="square" lIns="0" tIns="288000" rIns="0" bIns="0">
            <a:spAutoFit/>
          </a:bodyPr>
          <a:lstStyle>
            <a:lvl1pPr marL="0" indent="0">
              <a:spcBef>
                <a:spcPts val="0"/>
              </a:spcBef>
              <a:buNone/>
              <a:defRPr sz="1800" b="0" i="0" baseline="0">
                <a:solidFill>
                  <a:schemeClr val="tx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dirty="0"/>
              <a:t>Skriv text här</a:t>
            </a:r>
          </a:p>
        </p:txBody>
      </p:sp>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74713" y="873125"/>
            <a:ext cx="10464000" cy="553998"/>
          </a:xfrm>
        </p:spPr>
        <p:txBody>
          <a:bodyPr wrap="square" lIns="0" tIns="0" rIns="0" bIns="0" anchor="b">
            <a:spAutoFit/>
          </a:bodyPr>
          <a:lstStyle>
            <a:lvl1pPr algn="l">
              <a:defRPr sz="4000">
                <a:solidFill>
                  <a:schemeClr val="tx1"/>
                </a:solidFill>
                <a:latin typeface="+mj-lt"/>
              </a:defRPr>
            </a:lvl1pPr>
          </a:lstStyle>
          <a:p>
            <a:r>
              <a:rPr lang="sv-SE" dirty="0"/>
              <a:t>Klicka här för att lägga till rubrik</a:t>
            </a:r>
          </a:p>
        </p:txBody>
      </p:sp>
      <p:pic>
        <p:nvPicPr>
          <p:cNvPr id="4" name="Bild 3">
            <a:extLst>
              <a:ext uri="{FF2B5EF4-FFF2-40B4-BE49-F238E27FC236}">
                <a16:creationId xmlns:a16="http://schemas.microsoft.com/office/drawing/2014/main" id="{E82E5BF3-5FFE-BA04-8498-64B7593DE47D}"/>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52" r="52"/>
          <a:stretch/>
        </p:blipFill>
        <p:spPr>
          <a:xfrm>
            <a:off x="10776575" y="5481000"/>
            <a:ext cx="935027" cy="936000"/>
          </a:xfrm>
          <a:prstGeom prst="rect">
            <a:avLst/>
          </a:prstGeom>
        </p:spPr>
      </p:pic>
    </p:spTree>
    <p:extLst>
      <p:ext uri="{BB962C8B-B14F-4D97-AF65-F5344CB8AC3E}">
        <p14:creationId xmlns:p14="http://schemas.microsoft.com/office/powerpoint/2010/main" val="791693951"/>
      </p:ext>
    </p:extLst>
  </p:cSld>
  <p:clrMapOvr>
    <a:masterClrMapping/>
  </p:clrMapOvr>
  <p:extLst>
    <p:ext uri="{DCECCB84-F9BA-43D5-87BE-67443E8EF086}">
      <p15:sldGuideLst xmlns:p15="http://schemas.microsoft.com/office/powerpoint/2012/main"/>
    </p:ext>
  </p:extLst>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p:cSld name="05_Rubrik + text">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93A87B22-DE9F-9B10-1F07-FA1B488CB886}"/>
              </a:ext>
            </a:extLst>
          </p:cNvPr>
          <p:cNvSpPr/>
          <p:nvPr userDrawn="1"/>
        </p:nvSpPr>
        <p:spPr>
          <a:xfrm>
            <a:off x="11244574" y="0"/>
            <a:ext cx="947426"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6" name="Platshållare för text 3">
            <a:extLst>
              <a:ext uri="{FF2B5EF4-FFF2-40B4-BE49-F238E27FC236}">
                <a16:creationId xmlns:a16="http://schemas.microsoft.com/office/drawing/2014/main" id="{AC342BE6-2CF0-1FA7-CD08-E560475C072B}"/>
              </a:ext>
            </a:extLst>
          </p:cNvPr>
          <p:cNvSpPr>
            <a:spLocks noGrp="1"/>
          </p:cNvSpPr>
          <p:nvPr>
            <p:ph type="body" sz="half" idx="2" hasCustomPrompt="1"/>
          </p:nvPr>
        </p:nvSpPr>
        <p:spPr>
          <a:xfrm>
            <a:off x="874712" y="1440000"/>
            <a:ext cx="9576883" cy="567811"/>
          </a:xfrm>
        </p:spPr>
        <p:txBody>
          <a:bodyPr wrap="square" lIns="0" tIns="288000" rIns="0" bIns="0">
            <a:spAutoFit/>
          </a:bodyPr>
          <a:lstStyle>
            <a:lvl1pPr marL="0" indent="0">
              <a:spcBef>
                <a:spcPts val="0"/>
              </a:spcBef>
              <a:buNone/>
              <a:defRPr sz="1800" b="0" i="0" baseline="0">
                <a:solidFill>
                  <a:schemeClr val="tx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dirty="0"/>
              <a:t>Skriv text här</a:t>
            </a:r>
          </a:p>
        </p:txBody>
      </p:sp>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74713" y="873125"/>
            <a:ext cx="9576883" cy="553998"/>
          </a:xfrm>
        </p:spPr>
        <p:txBody>
          <a:bodyPr wrap="square" lIns="0" tIns="0" rIns="0" bIns="0" anchor="b">
            <a:spAutoFit/>
          </a:bodyPr>
          <a:lstStyle>
            <a:lvl1pPr algn="l">
              <a:defRPr sz="4000">
                <a:solidFill>
                  <a:schemeClr val="tx1"/>
                </a:solidFill>
                <a:latin typeface="+mj-lt"/>
              </a:defRPr>
            </a:lvl1pPr>
          </a:lstStyle>
          <a:p>
            <a:r>
              <a:rPr lang="sv-SE" dirty="0"/>
              <a:t>Klicka här för att lägga till rubrik</a:t>
            </a:r>
          </a:p>
        </p:txBody>
      </p:sp>
      <p:pic>
        <p:nvPicPr>
          <p:cNvPr id="5" name="Bild 4">
            <a:extLst>
              <a:ext uri="{FF2B5EF4-FFF2-40B4-BE49-F238E27FC236}">
                <a16:creationId xmlns:a16="http://schemas.microsoft.com/office/drawing/2014/main" id="{DDB7A8E8-D1D6-E40A-F974-BDAF50050E14}"/>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52" r="52"/>
          <a:stretch/>
        </p:blipFill>
        <p:spPr>
          <a:xfrm>
            <a:off x="10776575" y="5481000"/>
            <a:ext cx="935027" cy="936000"/>
          </a:xfrm>
          <a:prstGeom prst="rect">
            <a:avLst/>
          </a:prstGeom>
        </p:spPr>
      </p:pic>
    </p:spTree>
    <p:extLst>
      <p:ext uri="{BB962C8B-B14F-4D97-AF65-F5344CB8AC3E}">
        <p14:creationId xmlns:p14="http://schemas.microsoft.com/office/powerpoint/2010/main" val="1211442140"/>
      </p:ext>
    </p:extLst>
  </p:cSld>
  <p:clrMapOvr>
    <a:masterClrMapping/>
  </p:clrMapOvr>
  <p:extLst>
    <p:ext uri="{DCECCB84-F9BA-43D5-87BE-67443E8EF086}">
      <p15:sldGuideLst xmlns:p15="http://schemas.microsoft.com/office/powerpoint/2012/main"/>
    </p:ext>
  </p:extLst>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06_Rubrik + text">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0A599EA1-B1DC-210B-763D-18E24DE64A3E}"/>
              </a:ext>
            </a:extLst>
          </p:cNvPr>
          <p:cNvSpPr/>
          <p:nvPr userDrawn="1"/>
        </p:nvSpPr>
        <p:spPr>
          <a:xfrm flipH="1">
            <a:off x="0" y="0"/>
            <a:ext cx="11244574"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6" name="Platshållare för text 3">
            <a:extLst>
              <a:ext uri="{FF2B5EF4-FFF2-40B4-BE49-F238E27FC236}">
                <a16:creationId xmlns:a16="http://schemas.microsoft.com/office/drawing/2014/main" id="{AC342BE6-2CF0-1FA7-CD08-E560475C072B}"/>
              </a:ext>
            </a:extLst>
          </p:cNvPr>
          <p:cNvSpPr>
            <a:spLocks noGrp="1"/>
          </p:cNvSpPr>
          <p:nvPr>
            <p:ph type="body" sz="half" idx="2" hasCustomPrompt="1"/>
          </p:nvPr>
        </p:nvSpPr>
        <p:spPr>
          <a:xfrm>
            <a:off x="874800" y="1440000"/>
            <a:ext cx="9576883" cy="567811"/>
          </a:xfrm>
        </p:spPr>
        <p:txBody>
          <a:bodyPr wrap="square" lIns="0" tIns="288000" rIns="0" bIns="0">
            <a:spAutoFit/>
          </a:bodyPr>
          <a:lstStyle>
            <a:lvl1pPr marL="0" indent="0">
              <a:spcBef>
                <a:spcPts val="0"/>
              </a:spcBef>
              <a:buNone/>
              <a:defRPr sz="1800" b="0" i="0" baseline="0">
                <a:solidFill>
                  <a:schemeClr val="tx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dirty="0"/>
              <a:t>Skriv text här</a:t>
            </a:r>
          </a:p>
        </p:txBody>
      </p:sp>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74800" y="874800"/>
            <a:ext cx="9576883" cy="553998"/>
          </a:xfrm>
        </p:spPr>
        <p:txBody>
          <a:bodyPr wrap="square" lIns="0" tIns="0" rIns="0" bIns="0" anchor="b">
            <a:spAutoFit/>
          </a:bodyPr>
          <a:lstStyle>
            <a:lvl1pPr algn="l">
              <a:defRPr sz="4000">
                <a:solidFill>
                  <a:schemeClr val="tx1"/>
                </a:solidFill>
                <a:latin typeface="+mj-lt"/>
              </a:defRPr>
            </a:lvl1pPr>
          </a:lstStyle>
          <a:p>
            <a:r>
              <a:rPr lang="sv-SE" dirty="0"/>
              <a:t>Klicka här för att lägga till rubrik</a:t>
            </a:r>
          </a:p>
        </p:txBody>
      </p:sp>
      <p:pic>
        <p:nvPicPr>
          <p:cNvPr id="5" name="Bild 4">
            <a:extLst>
              <a:ext uri="{FF2B5EF4-FFF2-40B4-BE49-F238E27FC236}">
                <a16:creationId xmlns:a16="http://schemas.microsoft.com/office/drawing/2014/main" id="{4E3154F4-1945-D2A8-FD78-75D8508B71E7}"/>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52" r="52"/>
          <a:stretch/>
        </p:blipFill>
        <p:spPr>
          <a:xfrm>
            <a:off x="10776575" y="5481000"/>
            <a:ext cx="935027" cy="936000"/>
          </a:xfrm>
          <a:prstGeom prst="rect">
            <a:avLst/>
          </a:prstGeom>
        </p:spPr>
      </p:pic>
    </p:spTree>
    <p:extLst>
      <p:ext uri="{BB962C8B-B14F-4D97-AF65-F5344CB8AC3E}">
        <p14:creationId xmlns:p14="http://schemas.microsoft.com/office/powerpoint/2010/main" val="3688420352"/>
      </p:ext>
    </p:extLst>
  </p:cSld>
  <p:clrMapOvr>
    <a:masterClrMapping/>
  </p:clrMapOvr>
  <p:extLst>
    <p:ext uri="{DCECCB84-F9BA-43D5-87BE-67443E8EF086}">
      <p15:sldGuideLst xmlns:p15="http://schemas.microsoft.com/office/powerpoint/2012/main"/>
    </p:ext>
  </p:extLst>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p:cSld name="07_Rubrik + innehåll två kolumer">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BDF78AD4-35D4-E8D7-C95C-0A7F7313D40B}"/>
              </a:ext>
            </a:extLst>
          </p:cNvPr>
          <p:cNvSpPr/>
          <p:nvPr userDrawn="1"/>
        </p:nvSpPr>
        <p:spPr>
          <a:xfrm>
            <a:off x="0" y="5946000"/>
            <a:ext cx="12192000" cy="91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9" name="Platshållare för innehåll 2">
            <a:extLst>
              <a:ext uri="{FF2B5EF4-FFF2-40B4-BE49-F238E27FC236}">
                <a16:creationId xmlns:a16="http://schemas.microsoft.com/office/drawing/2014/main" id="{1700EFE7-4E7C-FBC2-CE68-501C22FB892C}"/>
              </a:ext>
            </a:extLst>
          </p:cNvPr>
          <p:cNvSpPr>
            <a:spLocks noGrp="1"/>
          </p:cNvSpPr>
          <p:nvPr>
            <p:ph idx="11" hasCustomPrompt="1"/>
          </p:nvPr>
        </p:nvSpPr>
        <p:spPr>
          <a:xfrm>
            <a:off x="874713" y="1439999"/>
            <a:ext cx="5156200" cy="3844695"/>
          </a:xfrm>
        </p:spPr>
        <p:txBody>
          <a:bodyPr lIns="0" tIns="288000" rIns="0" bIns="0">
            <a:noAutofit/>
          </a:bodyPr>
          <a:lstStyle>
            <a:lvl1pPr marL="0" indent="0">
              <a:spcBef>
                <a:spcPts val="0"/>
              </a:spcBef>
              <a:buNone/>
              <a:defRPr sz="1800" baseline="0">
                <a:solidFill>
                  <a:schemeClr val="tx1"/>
                </a:solidFill>
                <a:latin typeface="+mn-lt"/>
              </a:defRPr>
            </a:lvl1pPr>
            <a:lvl2pPr marL="609585" indent="0">
              <a:buNone/>
              <a:defRPr sz="1800">
                <a:solidFill>
                  <a:srgbClr val="1A355D"/>
                </a:solidFill>
                <a:latin typeface="+mn-lt"/>
              </a:defRPr>
            </a:lvl2pPr>
            <a:lvl3pPr marL="1219170" indent="0">
              <a:buNone/>
              <a:defRPr sz="1600">
                <a:solidFill>
                  <a:srgbClr val="1A355D"/>
                </a:solidFill>
                <a:latin typeface="+mn-lt"/>
              </a:defRPr>
            </a:lvl3pPr>
            <a:lvl4pPr marL="1828755" indent="0">
              <a:buNone/>
              <a:defRPr sz="1400">
                <a:solidFill>
                  <a:srgbClr val="1A355D"/>
                </a:solidFill>
                <a:latin typeface="+mn-lt"/>
              </a:defRPr>
            </a:lvl4pPr>
            <a:lvl5pPr marL="2438339" indent="0">
              <a:buNone/>
              <a:defRPr sz="1200">
                <a:solidFill>
                  <a:srgbClr val="1A355D"/>
                </a:solidFill>
                <a:latin typeface="+mn-lt"/>
              </a:defRPr>
            </a:lvl5pPr>
            <a:lvl6pPr>
              <a:defRPr sz="2667"/>
            </a:lvl6pPr>
            <a:lvl7pPr>
              <a:defRPr sz="2667"/>
            </a:lvl7pPr>
            <a:lvl8pPr>
              <a:defRPr sz="2667"/>
            </a:lvl8pPr>
            <a:lvl9pPr>
              <a:defRPr sz="2667"/>
            </a:lvl9pPr>
          </a:lstStyle>
          <a:p>
            <a:pPr lvl="0"/>
            <a:r>
              <a:rPr lang="sv-SE" dirty="0"/>
              <a:t>Skriv text här eller klicka på ikoner för att lägga till innehåll</a:t>
            </a:r>
          </a:p>
        </p:txBody>
      </p:sp>
      <p:sp>
        <p:nvSpPr>
          <p:cNvPr id="5" name="Platshållare för innehåll 2">
            <a:extLst>
              <a:ext uri="{FF2B5EF4-FFF2-40B4-BE49-F238E27FC236}">
                <a16:creationId xmlns:a16="http://schemas.microsoft.com/office/drawing/2014/main" id="{14A36A99-13BE-93FD-5BA3-10CCED865B33}"/>
              </a:ext>
            </a:extLst>
          </p:cNvPr>
          <p:cNvSpPr>
            <a:spLocks noGrp="1"/>
          </p:cNvSpPr>
          <p:nvPr>
            <p:ph idx="12" hasCustomPrompt="1"/>
          </p:nvPr>
        </p:nvSpPr>
        <p:spPr>
          <a:xfrm>
            <a:off x="6234113" y="1440000"/>
            <a:ext cx="5156200" cy="3844694"/>
          </a:xfrm>
        </p:spPr>
        <p:txBody>
          <a:bodyPr lIns="0" tIns="288000" rIns="0">
            <a:noAutofit/>
          </a:bodyPr>
          <a:lstStyle>
            <a:lvl1pPr marL="0" indent="0">
              <a:spcBef>
                <a:spcPts val="0"/>
              </a:spcBef>
              <a:buNone/>
              <a:defRPr sz="1800">
                <a:solidFill>
                  <a:schemeClr val="tx1"/>
                </a:solidFill>
                <a:latin typeface="+mn-lt"/>
              </a:defRPr>
            </a:lvl1pPr>
            <a:lvl2pPr marL="609585" indent="0">
              <a:spcBef>
                <a:spcPts val="0"/>
              </a:spcBef>
              <a:buNone/>
              <a:defRPr sz="1800">
                <a:solidFill>
                  <a:schemeClr val="tx1"/>
                </a:solidFill>
                <a:latin typeface="+mn-lt"/>
              </a:defRPr>
            </a:lvl2pPr>
            <a:lvl3pPr marL="1219170" indent="0">
              <a:buNone/>
              <a:defRPr sz="1600">
                <a:solidFill>
                  <a:srgbClr val="1A355D"/>
                </a:solidFill>
                <a:latin typeface="+mn-lt"/>
              </a:defRPr>
            </a:lvl3pPr>
            <a:lvl4pPr marL="1828755" indent="0">
              <a:buNone/>
              <a:defRPr sz="1400">
                <a:solidFill>
                  <a:srgbClr val="1A355D"/>
                </a:solidFill>
                <a:latin typeface="+mn-lt"/>
              </a:defRPr>
            </a:lvl4pPr>
            <a:lvl5pPr marL="2438339" indent="0">
              <a:buNone/>
              <a:defRPr sz="1200">
                <a:solidFill>
                  <a:srgbClr val="1A355D"/>
                </a:solidFill>
                <a:latin typeface="+mn-lt"/>
              </a:defRPr>
            </a:lvl5pPr>
            <a:lvl6pPr>
              <a:defRPr sz="2667"/>
            </a:lvl6pPr>
            <a:lvl7pPr>
              <a:defRPr sz="2667"/>
            </a:lvl7pPr>
            <a:lvl8pPr>
              <a:defRPr sz="2667"/>
            </a:lvl8pPr>
            <a:lvl9pPr>
              <a:defRPr sz="2667"/>
            </a:lvl9pPr>
          </a:lstStyle>
          <a:p>
            <a:pPr lvl="0"/>
            <a:r>
              <a:rPr lang="sv-SE" dirty="0"/>
              <a:t>Skriv text här eller klicka på ikoner för att lägga till innehåll</a:t>
            </a:r>
          </a:p>
          <a:p>
            <a:pPr lvl="1"/>
            <a:endParaRPr lang="sv-SE" dirty="0"/>
          </a:p>
        </p:txBody>
      </p:sp>
      <p:sp>
        <p:nvSpPr>
          <p:cNvPr id="2" name="Rubrik 1">
            <a:extLst>
              <a:ext uri="{FF2B5EF4-FFF2-40B4-BE49-F238E27FC236}">
                <a16:creationId xmlns:a16="http://schemas.microsoft.com/office/drawing/2014/main" id="{386754E6-803D-E2B7-1484-3BE9BC673641}"/>
              </a:ext>
            </a:extLst>
          </p:cNvPr>
          <p:cNvSpPr>
            <a:spLocks noGrp="1"/>
          </p:cNvSpPr>
          <p:nvPr>
            <p:ph type="title" hasCustomPrompt="1"/>
          </p:nvPr>
        </p:nvSpPr>
        <p:spPr>
          <a:xfrm>
            <a:off x="874713" y="873125"/>
            <a:ext cx="10515600" cy="553998"/>
          </a:xfrm>
        </p:spPr>
        <p:txBody>
          <a:bodyPr lIns="0" tIns="0" rIns="0" bIns="0" anchor="b" anchorCtr="0">
            <a:spAutoFit/>
          </a:bodyPr>
          <a:lstStyle>
            <a:lvl1pPr>
              <a:defRPr sz="4000">
                <a:solidFill>
                  <a:schemeClr val="tx1"/>
                </a:solidFill>
              </a:defRPr>
            </a:lvl1pPr>
          </a:lstStyle>
          <a:p>
            <a:r>
              <a:rPr lang="sv-SE" dirty="0"/>
              <a:t>Klicka här för att lägga till rubrik</a:t>
            </a:r>
          </a:p>
        </p:txBody>
      </p:sp>
      <p:pic>
        <p:nvPicPr>
          <p:cNvPr id="3" name="Bild 2">
            <a:extLst>
              <a:ext uri="{FF2B5EF4-FFF2-40B4-BE49-F238E27FC236}">
                <a16:creationId xmlns:a16="http://schemas.microsoft.com/office/drawing/2014/main" id="{D772C41B-122A-BDF8-383E-3F30EF85458E}"/>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52" r="52"/>
          <a:stretch/>
        </p:blipFill>
        <p:spPr>
          <a:xfrm>
            <a:off x="10776575" y="5481000"/>
            <a:ext cx="935027" cy="936000"/>
          </a:xfrm>
          <a:prstGeom prst="rect">
            <a:avLst/>
          </a:prstGeom>
        </p:spPr>
      </p:pic>
    </p:spTree>
    <p:extLst>
      <p:ext uri="{BB962C8B-B14F-4D97-AF65-F5344CB8AC3E}">
        <p14:creationId xmlns:p14="http://schemas.microsoft.com/office/powerpoint/2010/main" val="2430756313"/>
      </p:ext>
    </p:extLst>
  </p:cSld>
  <p:clrMapOvr>
    <a:masterClrMapping/>
  </p:clrMapOvr>
  <p:extLst>
    <p:ext uri="{DCECCB84-F9BA-43D5-87BE-67443E8EF086}">
      <p15:sldGuideLst xmlns:p15="http://schemas.microsoft.com/office/powerpoint/2012/main"/>
    </p:ext>
  </p:extLst>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08_Text + innehåll (utan logga)">
    <p:spTree>
      <p:nvGrpSpPr>
        <p:cNvPr id="1" name=""/>
        <p:cNvGrpSpPr/>
        <p:nvPr/>
      </p:nvGrpSpPr>
      <p:grpSpPr>
        <a:xfrm>
          <a:off x="0" y="0"/>
          <a:ext cx="0" cy="0"/>
          <a:chOff x="0" y="0"/>
          <a:chExt cx="0" cy="0"/>
        </a:xfrm>
      </p:grpSpPr>
      <p:sp>
        <p:nvSpPr>
          <p:cNvPr id="4" name="Platshållare för innehåll 3">
            <a:extLst>
              <a:ext uri="{FF2B5EF4-FFF2-40B4-BE49-F238E27FC236}">
                <a16:creationId xmlns:a16="http://schemas.microsoft.com/office/drawing/2014/main" id="{9F3A04A9-3134-D1B6-C8D9-A08B9CCAF906}"/>
              </a:ext>
            </a:extLst>
          </p:cNvPr>
          <p:cNvSpPr>
            <a:spLocks noGrp="1"/>
          </p:cNvSpPr>
          <p:nvPr>
            <p:ph sz="quarter" idx="10" hasCustomPrompt="1"/>
          </p:nvPr>
        </p:nvSpPr>
        <p:spPr>
          <a:xfrm>
            <a:off x="6096000" y="0"/>
            <a:ext cx="6096000" cy="6858000"/>
          </a:xfrm>
        </p:spPr>
        <p:txBody>
          <a:bodyPr lIns="0" tIns="864000" rIns="0">
            <a:normAutofit/>
          </a:bodyPr>
          <a:lstStyle>
            <a:lvl1pPr marL="0" indent="0" algn="ctr">
              <a:buNone/>
              <a:defRPr sz="3200">
                <a:latin typeface="+mj-lt"/>
              </a:defRPr>
            </a:lvl1pPr>
          </a:lstStyle>
          <a:p>
            <a:r>
              <a:rPr lang="sv-SE" dirty="0"/>
              <a:t>Klicka på ikonen för att </a:t>
            </a:r>
            <a:br>
              <a:rPr lang="sv-SE" dirty="0"/>
            </a:br>
            <a:r>
              <a:rPr lang="sv-SE" dirty="0"/>
              <a:t>lägga till innehåll</a:t>
            </a:r>
          </a:p>
        </p:txBody>
      </p:sp>
      <p:sp>
        <p:nvSpPr>
          <p:cNvPr id="5" name="Platshållare för text 3">
            <a:extLst>
              <a:ext uri="{FF2B5EF4-FFF2-40B4-BE49-F238E27FC236}">
                <a16:creationId xmlns:a16="http://schemas.microsoft.com/office/drawing/2014/main" id="{FD69B06A-4B17-03D9-CA72-8B82309E6747}"/>
              </a:ext>
            </a:extLst>
          </p:cNvPr>
          <p:cNvSpPr>
            <a:spLocks noGrp="1"/>
          </p:cNvSpPr>
          <p:nvPr>
            <p:ph type="body" sz="half" idx="2" hasCustomPrompt="1"/>
          </p:nvPr>
        </p:nvSpPr>
        <p:spPr>
          <a:xfrm>
            <a:off x="874800" y="1980000"/>
            <a:ext cx="4419200" cy="567811"/>
          </a:xfrm>
        </p:spPr>
        <p:txBody>
          <a:bodyPr wrap="square" lIns="0" tIns="288000" rIns="0" bIns="0">
            <a:spAutoFit/>
          </a:bodyPr>
          <a:lstStyle>
            <a:lvl1pPr marL="0" indent="0">
              <a:spcBef>
                <a:spcPts val="0"/>
              </a:spcBef>
              <a:buNone/>
              <a:defRPr sz="1800" b="0" i="0">
                <a:solidFill>
                  <a:schemeClr val="tx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dirty="0"/>
              <a:t>Skriv text här</a:t>
            </a:r>
          </a:p>
        </p:txBody>
      </p:sp>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74713" y="873125"/>
            <a:ext cx="4419200" cy="1107996"/>
          </a:xfrm>
        </p:spPr>
        <p:txBody>
          <a:bodyPr wrap="square" lIns="0" tIns="0" rIns="0" bIns="0" anchor="t" anchorCtr="0">
            <a:spAutoFit/>
          </a:bodyPr>
          <a:lstStyle>
            <a:lvl1pPr algn="l">
              <a:defRPr sz="4000" baseline="0">
                <a:solidFill>
                  <a:schemeClr val="tx1"/>
                </a:solidFill>
                <a:latin typeface="+mj-lt"/>
              </a:defRPr>
            </a:lvl1pPr>
          </a:lstStyle>
          <a:p>
            <a:r>
              <a:rPr lang="sv-SE" dirty="0"/>
              <a:t>Klicka här för att lägga till rubrik</a:t>
            </a:r>
          </a:p>
        </p:txBody>
      </p:sp>
    </p:spTree>
    <p:extLst>
      <p:ext uri="{BB962C8B-B14F-4D97-AF65-F5344CB8AC3E}">
        <p14:creationId xmlns:p14="http://schemas.microsoft.com/office/powerpoint/2010/main" val="661858319"/>
      </p:ext>
    </p:extLst>
  </p:cSld>
  <p:clrMapOvr>
    <a:masterClrMapping/>
  </p:clrMapOvr>
  <p:extLst>
    <p:ext uri="{DCECCB84-F9BA-43D5-87BE-67443E8EF086}">
      <p15:sldGuideLst xmlns:p15="http://schemas.microsoft.com/office/powerpoint/2012/main"/>
    </p:ext>
  </p:extLst>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09_Text + innehåll (utan logga)">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B35A1799-D67C-D435-3AC2-EACAA8720E22}"/>
              </a:ext>
            </a:extLst>
          </p:cNvPr>
          <p:cNvSpPr/>
          <p:nvPr userDrawn="1"/>
        </p:nvSpPr>
        <p:spPr>
          <a:xfrm>
            <a:off x="-319" y="0"/>
            <a:ext cx="60960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4" name="Platshållare för innehåll 3">
            <a:extLst>
              <a:ext uri="{FF2B5EF4-FFF2-40B4-BE49-F238E27FC236}">
                <a16:creationId xmlns:a16="http://schemas.microsoft.com/office/drawing/2014/main" id="{8A2B3514-237F-0697-A155-DCEC4876CDCE}"/>
              </a:ext>
            </a:extLst>
          </p:cNvPr>
          <p:cNvSpPr>
            <a:spLocks noGrp="1"/>
          </p:cNvSpPr>
          <p:nvPr>
            <p:ph sz="quarter" idx="10" hasCustomPrompt="1"/>
          </p:nvPr>
        </p:nvSpPr>
        <p:spPr>
          <a:xfrm>
            <a:off x="6096000" y="0"/>
            <a:ext cx="6096000" cy="6858000"/>
          </a:xfrm>
        </p:spPr>
        <p:txBody>
          <a:bodyPr lIns="0" tIns="864000" rIns="0">
            <a:normAutofit/>
          </a:bodyPr>
          <a:lstStyle>
            <a:lvl1pPr marL="0" indent="0" algn="ctr">
              <a:buNone/>
              <a:defRPr sz="3200">
                <a:latin typeface="+mj-lt"/>
              </a:defRPr>
            </a:lvl1pPr>
          </a:lstStyle>
          <a:p>
            <a:r>
              <a:rPr lang="sv-SE" dirty="0"/>
              <a:t>Klicka på ikonen för att </a:t>
            </a:r>
            <a:br>
              <a:rPr lang="sv-SE" dirty="0"/>
            </a:br>
            <a:r>
              <a:rPr lang="sv-SE" dirty="0"/>
              <a:t>lägga till innehåll</a:t>
            </a:r>
          </a:p>
        </p:txBody>
      </p:sp>
      <p:sp>
        <p:nvSpPr>
          <p:cNvPr id="7" name="Platshållare för text 3">
            <a:extLst>
              <a:ext uri="{FF2B5EF4-FFF2-40B4-BE49-F238E27FC236}">
                <a16:creationId xmlns:a16="http://schemas.microsoft.com/office/drawing/2014/main" id="{FC4945DA-52FD-AEDD-5369-032D67D1ECA0}"/>
              </a:ext>
            </a:extLst>
          </p:cNvPr>
          <p:cNvSpPr>
            <a:spLocks noGrp="1"/>
          </p:cNvSpPr>
          <p:nvPr>
            <p:ph type="body" sz="half" idx="2" hasCustomPrompt="1"/>
          </p:nvPr>
        </p:nvSpPr>
        <p:spPr>
          <a:xfrm>
            <a:off x="874800" y="1980000"/>
            <a:ext cx="4419200" cy="567811"/>
          </a:xfrm>
        </p:spPr>
        <p:txBody>
          <a:bodyPr wrap="square" lIns="0" tIns="288000" rIns="0" bIns="0">
            <a:spAutoFit/>
          </a:bodyPr>
          <a:lstStyle>
            <a:lvl1pPr marL="0" indent="0">
              <a:spcBef>
                <a:spcPts val="0"/>
              </a:spcBef>
              <a:buNone/>
              <a:defRPr sz="1800" b="0" i="0">
                <a:solidFill>
                  <a:schemeClr val="tx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dirty="0"/>
              <a:t>Skriv text här</a:t>
            </a:r>
          </a:p>
        </p:txBody>
      </p:sp>
      <p:sp>
        <p:nvSpPr>
          <p:cNvPr id="6" name="Rubrik 1">
            <a:extLst>
              <a:ext uri="{FF2B5EF4-FFF2-40B4-BE49-F238E27FC236}">
                <a16:creationId xmlns:a16="http://schemas.microsoft.com/office/drawing/2014/main" id="{5CDECC02-16EE-9F1F-E5A4-5A12EF3DE244}"/>
              </a:ext>
            </a:extLst>
          </p:cNvPr>
          <p:cNvSpPr>
            <a:spLocks noGrp="1"/>
          </p:cNvSpPr>
          <p:nvPr>
            <p:ph type="ctrTitle" hasCustomPrompt="1"/>
          </p:nvPr>
        </p:nvSpPr>
        <p:spPr>
          <a:xfrm>
            <a:off x="874713" y="873125"/>
            <a:ext cx="4419200" cy="1107996"/>
          </a:xfrm>
        </p:spPr>
        <p:txBody>
          <a:bodyPr wrap="square" lIns="0" tIns="0" rIns="0" bIns="0" anchor="t" anchorCtr="0">
            <a:spAutoFit/>
          </a:bodyPr>
          <a:lstStyle>
            <a:lvl1pPr algn="l">
              <a:defRPr sz="4000" baseline="0">
                <a:solidFill>
                  <a:schemeClr val="tx1"/>
                </a:solidFill>
                <a:latin typeface="+mj-lt"/>
              </a:defRPr>
            </a:lvl1pPr>
          </a:lstStyle>
          <a:p>
            <a:r>
              <a:rPr lang="sv-SE" dirty="0"/>
              <a:t>Klicka här för att lägga till rubrik</a:t>
            </a:r>
          </a:p>
        </p:txBody>
      </p:sp>
    </p:spTree>
    <p:extLst>
      <p:ext uri="{BB962C8B-B14F-4D97-AF65-F5344CB8AC3E}">
        <p14:creationId xmlns:p14="http://schemas.microsoft.com/office/powerpoint/2010/main" val="764828404"/>
      </p:ext>
    </p:extLst>
  </p:cSld>
  <p:clrMapOvr>
    <a:masterClrMapping/>
  </p:clrMapOvr>
  <p:extLst>
    <p:ext uri="{DCECCB84-F9BA-43D5-87BE-67443E8EF086}">
      <p15:sldGuideLst xmlns:p15="http://schemas.microsoft.com/office/powerpoint/2012/main"/>
    </p:ext>
  </p:extLst>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10_Text + bild med logga">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2D1B079B-828A-3AED-E40C-7D9A72D76A13}"/>
              </a:ext>
            </a:extLst>
          </p:cNvPr>
          <p:cNvSpPr/>
          <p:nvPr userDrawn="1"/>
        </p:nvSpPr>
        <p:spPr>
          <a:xfrm>
            <a:off x="10768800" y="5472000"/>
            <a:ext cx="954000" cy="954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dirty="0"/>
          </a:p>
        </p:txBody>
      </p:sp>
      <p:sp>
        <p:nvSpPr>
          <p:cNvPr id="8" name="Rektangel 7">
            <a:extLst>
              <a:ext uri="{FF2B5EF4-FFF2-40B4-BE49-F238E27FC236}">
                <a16:creationId xmlns:a16="http://schemas.microsoft.com/office/drawing/2014/main" id="{470A3FFE-1230-2190-C9A3-47CA7650CE5A}"/>
              </a:ext>
            </a:extLst>
          </p:cNvPr>
          <p:cNvSpPr/>
          <p:nvPr userDrawn="1"/>
        </p:nvSpPr>
        <p:spPr>
          <a:xfrm>
            <a:off x="0" y="5946000"/>
            <a:ext cx="12192000" cy="91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16" name="Platshållare för text 3">
            <a:extLst>
              <a:ext uri="{FF2B5EF4-FFF2-40B4-BE49-F238E27FC236}">
                <a16:creationId xmlns:a16="http://schemas.microsoft.com/office/drawing/2014/main" id="{2ABEF250-1171-616D-83AF-6E405C27A4D6}"/>
              </a:ext>
            </a:extLst>
          </p:cNvPr>
          <p:cNvSpPr>
            <a:spLocks noGrp="1"/>
          </p:cNvSpPr>
          <p:nvPr>
            <p:ph type="body" sz="half" idx="2" hasCustomPrompt="1"/>
          </p:nvPr>
        </p:nvSpPr>
        <p:spPr>
          <a:xfrm>
            <a:off x="874800" y="1980000"/>
            <a:ext cx="4419200" cy="567811"/>
          </a:xfrm>
        </p:spPr>
        <p:txBody>
          <a:bodyPr wrap="square" lIns="0" tIns="288000" rIns="0" bIns="0">
            <a:spAutoFit/>
          </a:bodyPr>
          <a:lstStyle>
            <a:lvl1pPr marL="0" indent="0">
              <a:spcBef>
                <a:spcPts val="0"/>
              </a:spcBef>
              <a:buNone/>
              <a:defRPr sz="1800" b="0" i="0">
                <a:solidFill>
                  <a:schemeClr val="tx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dirty="0"/>
              <a:t>Skriv text här</a:t>
            </a:r>
          </a:p>
        </p:txBody>
      </p:sp>
      <p:sp>
        <p:nvSpPr>
          <p:cNvPr id="15" name="Rubrik 1">
            <a:extLst>
              <a:ext uri="{FF2B5EF4-FFF2-40B4-BE49-F238E27FC236}">
                <a16:creationId xmlns:a16="http://schemas.microsoft.com/office/drawing/2014/main" id="{2AEEFA42-1033-709D-1730-0E4CF38D3126}"/>
              </a:ext>
            </a:extLst>
          </p:cNvPr>
          <p:cNvSpPr>
            <a:spLocks noGrp="1"/>
          </p:cNvSpPr>
          <p:nvPr>
            <p:ph type="ctrTitle" hasCustomPrompt="1"/>
          </p:nvPr>
        </p:nvSpPr>
        <p:spPr>
          <a:xfrm>
            <a:off x="874713" y="873125"/>
            <a:ext cx="4419200" cy="1107996"/>
          </a:xfrm>
        </p:spPr>
        <p:txBody>
          <a:bodyPr wrap="square" lIns="0" tIns="0" rIns="0" bIns="0" anchor="t" anchorCtr="0">
            <a:spAutoFit/>
          </a:bodyPr>
          <a:lstStyle>
            <a:lvl1pPr algn="l">
              <a:defRPr sz="4000" baseline="0">
                <a:solidFill>
                  <a:schemeClr val="tx1"/>
                </a:solidFill>
                <a:latin typeface="+mj-lt"/>
              </a:defRPr>
            </a:lvl1pPr>
          </a:lstStyle>
          <a:p>
            <a:r>
              <a:rPr lang="sv-SE" dirty="0"/>
              <a:t>Klicka här för att lägga till rubrik</a:t>
            </a:r>
          </a:p>
        </p:txBody>
      </p:sp>
      <p:pic>
        <p:nvPicPr>
          <p:cNvPr id="9" name="Bild 8">
            <a:extLst>
              <a:ext uri="{FF2B5EF4-FFF2-40B4-BE49-F238E27FC236}">
                <a16:creationId xmlns:a16="http://schemas.microsoft.com/office/drawing/2014/main" id="{0970BD7F-8BB4-23C6-C385-2B7522D5AE26}"/>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52" r="52"/>
          <a:stretch/>
        </p:blipFill>
        <p:spPr>
          <a:xfrm>
            <a:off x="10776575" y="5481000"/>
            <a:ext cx="935027" cy="936000"/>
          </a:xfrm>
          <a:prstGeom prst="rect">
            <a:avLst/>
          </a:prstGeom>
        </p:spPr>
      </p:pic>
      <p:sp>
        <p:nvSpPr>
          <p:cNvPr id="18" name="Platshållare för bild 17">
            <a:extLst>
              <a:ext uri="{FF2B5EF4-FFF2-40B4-BE49-F238E27FC236}">
                <a16:creationId xmlns:a16="http://schemas.microsoft.com/office/drawing/2014/main" id="{D78CE88E-40D7-7521-2326-F3B07D4912CD}"/>
              </a:ext>
            </a:extLst>
          </p:cNvPr>
          <p:cNvSpPr>
            <a:spLocks noGrp="1"/>
          </p:cNvSpPr>
          <p:nvPr>
            <p:ph type="pic" sz="quarter" idx="10" hasCustomPrompt="1"/>
          </p:nvPr>
        </p:nvSpPr>
        <p:spPr>
          <a:xfrm>
            <a:off x="6096000" y="0"/>
            <a:ext cx="6096000" cy="5946775"/>
          </a:xfrm>
          <a:custGeom>
            <a:avLst/>
            <a:gdLst>
              <a:gd name="connsiteX0" fmla="*/ 0 w 6096000"/>
              <a:gd name="connsiteY0" fmla="*/ 0 h 5946775"/>
              <a:gd name="connsiteX1" fmla="*/ 6096000 w 6096000"/>
              <a:gd name="connsiteY1" fmla="*/ 0 h 5946775"/>
              <a:gd name="connsiteX2" fmla="*/ 6096000 w 6096000"/>
              <a:gd name="connsiteY2" fmla="*/ 5946775 h 5946775"/>
              <a:gd name="connsiteX3" fmla="*/ 5616000 w 6096000"/>
              <a:gd name="connsiteY3" fmla="*/ 5946775 h 5946775"/>
              <a:gd name="connsiteX4" fmla="*/ 5616000 w 6096000"/>
              <a:gd name="connsiteY4" fmla="*/ 5481000 h 5946775"/>
              <a:gd name="connsiteX5" fmla="*/ 4680000 w 6096000"/>
              <a:gd name="connsiteY5" fmla="*/ 5481000 h 5946775"/>
              <a:gd name="connsiteX6" fmla="*/ 4680000 w 6096000"/>
              <a:gd name="connsiteY6" fmla="*/ 5946775 h 5946775"/>
              <a:gd name="connsiteX7" fmla="*/ 0 w 6096000"/>
              <a:gd name="connsiteY7" fmla="*/ 5946775 h 5946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6000" h="5946775">
                <a:moveTo>
                  <a:pt x="0" y="0"/>
                </a:moveTo>
                <a:lnTo>
                  <a:pt x="6096000" y="0"/>
                </a:lnTo>
                <a:lnTo>
                  <a:pt x="6096000" y="5946775"/>
                </a:lnTo>
                <a:lnTo>
                  <a:pt x="5616000" y="5946775"/>
                </a:lnTo>
                <a:lnTo>
                  <a:pt x="5616000" y="5481000"/>
                </a:lnTo>
                <a:lnTo>
                  <a:pt x="4680000" y="5481000"/>
                </a:lnTo>
                <a:lnTo>
                  <a:pt x="4680000" y="5946775"/>
                </a:lnTo>
                <a:lnTo>
                  <a:pt x="0" y="5946775"/>
                </a:lnTo>
                <a:close/>
              </a:path>
            </a:pathLst>
          </a:custGeom>
        </p:spPr>
        <p:txBody>
          <a:bodyPr wrap="square" tIns="864000">
            <a:noAutofit/>
          </a:bodyPr>
          <a:lstStyle>
            <a:lvl1pPr marL="0" indent="0" algn="ctr">
              <a:buNone/>
              <a:defRPr sz="3200">
                <a:solidFill>
                  <a:schemeClr val="bg1"/>
                </a:solidFill>
                <a:latin typeface="+mj-lt"/>
              </a:defRPr>
            </a:lvl1pPr>
          </a:lstStyle>
          <a:p>
            <a:pPr marL="0" marR="0" lvl="0" indent="0" algn="ctr" defTabSz="1219170" rtl="0" eaLnBrk="1" fontAlgn="auto" latinLnBrk="0" hangingPunct="1">
              <a:lnSpc>
                <a:spcPct val="100000"/>
              </a:lnSpc>
              <a:spcBef>
                <a:spcPts val="1333"/>
              </a:spcBef>
              <a:spcAft>
                <a:spcPts val="1200"/>
              </a:spcAft>
              <a:buClrTx/>
              <a:buSzTx/>
              <a:buFont typeface="Arial" panose="020B0604020202020204" pitchFamily="34" charset="0"/>
              <a:buNone/>
              <a:tabLst/>
              <a:defRPr/>
            </a:pPr>
            <a:r>
              <a:rPr lang="sv-SE" dirty="0"/>
              <a:t>Klicka på ikonen för att </a:t>
            </a:r>
            <a:br>
              <a:rPr lang="sv-SE" dirty="0"/>
            </a:br>
            <a:r>
              <a:rPr lang="sv-SE" dirty="0"/>
              <a:t>lägga till en bild</a:t>
            </a:r>
          </a:p>
        </p:txBody>
      </p:sp>
    </p:spTree>
    <p:extLst>
      <p:ext uri="{BB962C8B-B14F-4D97-AF65-F5344CB8AC3E}">
        <p14:creationId xmlns:p14="http://schemas.microsoft.com/office/powerpoint/2010/main" val="556352002"/>
      </p:ext>
    </p:extLst>
  </p:cSld>
  <p:clrMapOvr>
    <a:masterClrMapping/>
  </p:clrMapOvr>
  <p:extLst>
    <p:ext uri="{DCECCB84-F9BA-43D5-87BE-67443E8EF086}">
      <p15:sldGuideLst xmlns:p15="http://schemas.microsoft.com/office/powerpoint/2012/main"/>
    </p:ext>
  </p:extLst>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11_Rubrik + innehåll">
    <p:spTree>
      <p:nvGrpSpPr>
        <p:cNvPr id="1" name=""/>
        <p:cNvGrpSpPr/>
        <p:nvPr/>
      </p:nvGrpSpPr>
      <p:grpSpPr>
        <a:xfrm>
          <a:off x="0" y="0"/>
          <a:ext cx="0" cy="0"/>
          <a:chOff x="0" y="0"/>
          <a:chExt cx="0" cy="0"/>
        </a:xfrm>
      </p:grpSpPr>
      <p:sp>
        <p:nvSpPr>
          <p:cNvPr id="7" name="Platshållare för innehåll 6">
            <a:extLst>
              <a:ext uri="{FF2B5EF4-FFF2-40B4-BE49-F238E27FC236}">
                <a16:creationId xmlns:a16="http://schemas.microsoft.com/office/drawing/2014/main" id="{98949108-4BB7-A66F-EBCB-9ED9E5E1975D}"/>
              </a:ext>
            </a:extLst>
          </p:cNvPr>
          <p:cNvSpPr>
            <a:spLocks noGrp="1"/>
          </p:cNvSpPr>
          <p:nvPr>
            <p:ph sz="quarter" idx="10" hasCustomPrompt="1"/>
          </p:nvPr>
        </p:nvSpPr>
        <p:spPr>
          <a:xfrm>
            <a:off x="874711" y="1440000"/>
            <a:ext cx="9576882" cy="4973635"/>
          </a:xfrm>
        </p:spPr>
        <p:txBody>
          <a:bodyPr lIns="0" tIns="288000" bIns="0">
            <a:normAutofit/>
          </a:bodyPr>
          <a:lstStyle>
            <a:lvl1pPr marL="0" indent="0">
              <a:buNone/>
              <a:defRPr sz="1800">
                <a:latin typeface="+mn-lt"/>
              </a:defRPr>
            </a:lvl1pPr>
            <a:lvl2pPr>
              <a:defRPr>
                <a:latin typeface="+mn-lt"/>
              </a:defRPr>
            </a:lvl2pPr>
            <a:lvl3pPr>
              <a:defRPr>
                <a:latin typeface="+mn-lt"/>
              </a:defRPr>
            </a:lvl3pPr>
            <a:lvl4pPr>
              <a:defRPr>
                <a:latin typeface="+mn-lt"/>
              </a:defRPr>
            </a:lvl4pPr>
            <a:lvl5pPr>
              <a:defRPr>
                <a:latin typeface="+mn-lt"/>
              </a:defRPr>
            </a:lvl5pPr>
          </a:lstStyle>
          <a:p>
            <a:pPr lvl="0"/>
            <a:r>
              <a:rPr lang="sv-SE" dirty="0"/>
              <a:t>Skriv text här eller klicka på ikoner för att lägga till innehåll</a:t>
            </a:r>
          </a:p>
        </p:txBody>
      </p:sp>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74713" y="873125"/>
            <a:ext cx="9576883" cy="553998"/>
          </a:xfrm>
        </p:spPr>
        <p:txBody>
          <a:bodyPr wrap="square" lIns="0" tIns="0" rIns="0" bIns="0" anchor="b">
            <a:spAutoFit/>
          </a:bodyPr>
          <a:lstStyle>
            <a:lvl1pPr algn="l">
              <a:defRPr sz="4000">
                <a:solidFill>
                  <a:schemeClr val="tx1"/>
                </a:solidFill>
                <a:latin typeface="+mj-lt"/>
              </a:defRPr>
            </a:lvl1pPr>
          </a:lstStyle>
          <a:p>
            <a:r>
              <a:rPr lang="sv-SE" dirty="0"/>
              <a:t>Klicka här för att lägga till rubrik</a:t>
            </a:r>
          </a:p>
        </p:txBody>
      </p:sp>
      <p:sp>
        <p:nvSpPr>
          <p:cNvPr id="5" name="Rektangel 4">
            <a:extLst>
              <a:ext uri="{FF2B5EF4-FFF2-40B4-BE49-F238E27FC236}">
                <a16:creationId xmlns:a16="http://schemas.microsoft.com/office/drawing/2014/main" id="{612B5043-5C2F-E456-16C0-E5E1C4677FAB}"/>
              </a:ext>
            </a:extLst>
          </p:cNvPr>
          <p:cNvSpPr/>
          <p:nvPr userDrawn="1"/>
        </p:nvSpPr>
        <p:spPr>
          <a:xfrm>
            <a:off x="11244574" y="0"/>
            <a:ext cx="947426"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pic>
        <p:nvPicPr>
          <p:cNvPr id="6" name="Bild 5">
            <a:extLst>
              <a:ext uri="{FF2B5EF4-FFF2-40B4-BE49-F238E27FC236}">
                <a16:creationId xmlns:a16="http://schemas.microsoft.com/office/drawing/2014/main" id="{0F4145CD-EE71-3771-18F3-33DB1F526FD3}"/>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52" r="52"/>
          <a:stretch/>
        </p:blipFill>
        <p:spPr>
          <a:xfrm>
            <a:off x="10776575" y="5481000"/>
            <a:ext cx="935027" cy="936000"/>
          </a:xfrm>
          <a:prstGeom prst="rect">
            <a:avLst/>
          </a:prstGeom>
        </p:spPr>
      </p:pic>
    </p:spTree>
    <p:extLst>
      <p:ext uri="{BB962C8B-B14F-4D97-AF65-F5344CB8AC3E}">
        <p14:creationId xmlns:p14="http://schemas.microsoft.com/office/powerpoint/2010/main" val="3024036168"/>
      </p:ext>
    </p:extLst>
  </p:cSld>
  <p:clrMapOvr>
    <a:masterClrMapping/>
  </p:clrMapOvr>
  <p:extLst>
    <p:ext uri="{DCECCB84-F9BA-43D5-87BE-67443E8EF086}">
      <p15:sldGuideLst xmlns:p15="http://schemas.microsoft.com/office/powerpoint/2012/main"/>
    </p:ext>
  </p:extLst>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12_Helsidasbild">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F429160D-1D43-669D-96CC-93628242BAB0}"/>
              </a:ext>
            </a:extLst>
          </p:cNvPr>
          <p:cNvSpPr/>
          <p:nvPr userDrawn="1"/>
        </p:nvSpPr>
        <p:spPr>
          <a:xfrm>
            <a:off x="10768800" y="5472000"/>
            <a:ext cx="954000" cy="954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dirty="0"/>
          </a:p>
        </p:txBody>
      </p:sp>
      <p:sp>
        <p:nvSpPr>
          <p:cNvPr id="6" name="Rektangel 5">
            <a:extLst>
              <a:ext uri="{FF2B5EF4-FFF2-40B4-BE49-F238E27FC236}">
                <a16:creationId xmlns:a16="http://schemas.microsoft.com/office/drawing/2014/main" id="{C0EF34B2-94BE-ECE2-1361-7EE2F9468F0F}"/>
              </a:ext>
            </a:extLst>
          </p:cNvPr>
          <p:cNvSpPr/>
          <p:nvPr userDrawn="1"/>
        </p:nvSpPr>
        <p:spPr>
          <a:xfrm>
            <a:off x="0" y="5946000"/>
            <a:ext cx="12192000" cy="91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pic>
        <p:nvPicPr>
          <p:cNvPr id="7" name="Bild 6">
            <a:extLst>
              <a:ext uri="{FF2B5EF4-FFF2-40B4-BE49-F238E27FC236}">
                <a16:creationId xmlns:a16="http://schemas.microsoft.com/office/drawing/2014/main" id="{9CC40C28-FA2A-9593-23C3-9870091481DE}"/>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52" r="52"/>
          <a:stretch/>
        </p:blipFill>
        <p:spPr>
          <a:xfrm>
            <a:off x="10776575" y="5481000"/>
            <a:ext cx="935027" cy="936000"/>
          </a:xfrm>
          <a:prstGeom prst="rect">
            <a:avLst/>
          </a:prstGeom>
        </p:spPr>
      </p:pic>
      <p:sp>
        <p:nvSpPr>
          <p:cNvPr id="12" name="Platshållare för bild 11">
            <a:extLst>
              <a:ext uri="{FF2B5EF4-FFF2-40B4-BE49-F238E27FC236}">
                <a16:creationId xmlns:a16="http://schemas.microsoft.com/office/drawing/2014/main" id="{000023CF-BC91-D0F3-490A-FDBA06CE388B}"/>
              </a:ext>
            </a:extLst>
          </p:cNvPr>
          <p:cNvSpPr>
            <a:spLocks noGrp="1"/>
          </p:cNvSpPr>
          <p:nvPr>
            <p:ph type="pic" sz="quarter" idx="10"/>
          </p:nvPr>
        </p:nvSpPr>
        <p:spPr>
          <a:xfrm>
            <a:off x="0" y="0"/>
            <a:ext cx="12192000" cy="5946775"/>
          </a:xfrm>
          <a:custGeom>
            <a:avLst/>
            <a:gdLst>
              <a:gd name="connsiteX0" fmla="*/ 0 w 12192000"/>
              <a:gd name="connsiteY0" fmla="*/ 0 h 5946775"/>
              <a:gd name="connsiteX1" fmla="*/ 12192000 w 12192000"/>
              <a:gd name="connsiteY1" fmla="*/ 0 h 5946775"/>
              <a:gd name="connsiteX2" fmla="*/ 12192000 w 12192000"/>
              <a:gd name="connsiteY2" fmla="*/ 5946775 h 5946775"/>
              <a:gd name="connsiteX3" fmla="*/ 11712000 w 12192000"/>
              <a:gd name="connsiteY3" fmla="*/ 5946775 h 5946775"/>
              <a:gd name="connsiteX4" fmla="*/ 11712000 w 12192000"/>
              <a:gd name="connsiteY4" fmla="*/ 5481000 h 5946775"/>
              <a:gd name="connsiteX5" fmla="*/ 10776000 w 12192000"/>
              <a:gd name="connsiteY5" fmla="*/ 5481000 h 5946775"/>
              <a:gd name="connsiteX6" fmla="*/ 10776000 w 12192000"/>
              <a:gd name="connsiteY6" fmla="*/ 5946775 h 5946775"/>
              <a:gd name="connsiteX7" fmla="*/ 0 w 12192000"/>
              <a:gd name="connsiteY7" fmla="*/ 5946775 h 5946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5946775">
                <a:moveTo>
                  <a:pt x="0" y="0"/>
                </a:moveTo>
                <a:lnTo>
                  <a:pt x="12192000" y="0"/>
                </a:lnTo>
                <a:lnTo>
                  <a:pt x="12192000" y="5946775"/>
                </a:lnTo>
                <a:lnTo>
                  <a:pt x="11712000" y="5946775"/>
                </a:lnTo>
                <a:lnTo>
                  <a:pt x="11712000" y="5481000"/>
                </a:lnTo>
                <a:lnTo>
                  <a:pt x="10776000" y="5481000"/>
                </a:lnTo>
                <a:lnTo>
                  <a:pt x="10776000" y="5946775"/>
                </a:lnTo>
                <a:lnTo>
                  <a:pt x="0" y="5946775"/>
                </a:lnTo>
                <a:close/>
              </a:path>
            </a:pathLst>
          </a:custGeom>
        </p:spPr>
        <p:txBody>
          <a:bodyPr wrap="square" tIns="864000">
            <a:noAutofit/>
          </a:bodyPr>
          <a:lstStyle>
            <a:lvl1pPr marL="0" indent="0" algn="ctr">
              <a:buNone/>
              <a:defRPr sz="3200">
                <a:solidFill>
                  <a:schemeClr val="bg1"/>
                </a:solidFill>
                <a:latin typeface="+mj-lt"/>
              </a:defRPr>
            </a:lvl1pPr>
          </a:lstStyle>
          <a:p>
            <a:r>
              <a:rPr lang="sv-SE" dirty="0"/>
              <a:t>Klicka på ikonen för att lägga till en bild</a:t>
            </a:r>
          </a:p>
        </p:txBody>
      </p:sp>
    </p:spTree>
    <p:extLst>
      <p:ext uri="{BB962C8B-B14F-4D97-AF65-F5344CB8AC3E}">
        <p14:creationId xmlns:p14="http://schemas.microsoft.com/office/powerpoint/2010/main" val="524106257"/>
      </p:ext>
    </p:extLst>
  </p:cSld>
  <p:clrMapOvr>
    <a:masterClrMapping/>
  </p:clrMapOvr>
  <p:extLst>
    <p:ext uri="{DCECCB84-F9BA-43D5-87BE-67443E8EF086}">
      <p15:sldGuideLst xmlns:p15="http://schemas.microsoft.com/office/powerpoint/2012/main"/>
    </p:ext>
  </p:extLst>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01_Första sida med bild">
    <p:spTree>
      <p:nvGrpSpPr>
        <p:cNvPr id="1" name=""/>
        <p:cNvGrpSpPr/>
        <p:nvPr/>
      </p:nvGrpSpPr>
      <p:grpSpPr>
        <a:xfrm>
          <a:off x="0" y="0"/>
          <a:ext cx="0" cy="0"/>
          <a:chOff x="0" y="0"/>
          <a:chExt cx="0" cy="0"/>
        </a:xfrm>
      </p:grpSpPr>
      <p:sp>
        <p:nvSpPr>
          <p:cNvPr id="16" name="Rektangel 15" hidden="1">
            <a:extLst>
              <a:ext uri="{FF2B5EF4-FFF2-40B4-BE49-F238E27FC236}">
                <a16:creationId xmlns:a16="http://schemas.microsoft.com/office/drawing/2014/main" id="{C3C55FCD-5238-723A-70D2-8BFB0C2F03BF}"/>
              </a:ext>
            </a:extLst>
          </p:cNvPr>
          <p:cNvSpPr/>
          <p:nvPr userDrawn="1"/>
        </p:nvSpPr>
        <p:spPr>
          <a:xfrm>
            <a:off x="0" y="0"/>
            <a:ext cx="12192000"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dirty="0"/>
          </a:p>
        </p:txBody>
      </p:sp>
      <p:sp>
        <p:nvSpPr>
          <p:cNvPr id="3" name="Rektangel 2">
            <a:extLst>
              <a:ext uri="{FF2B5EF4-FFF2-40B4-BE49-F238E27FC236}">
                <a16:creationId xmlns:a16="http://schemas.microsoft.com/office/drawing/2014/main" id="{C8B292A0-02B3-063C-95DB-F1C5C28C76D5}"/>
              </a:ext>
            </a:extLst>
          </p:cNvPr>
          <p:cNvSpPr/>
          <p:nvPr userDrawn="1"/>
        </p:nvSpPr>
        <p:spPr>
          <a:xfrm>
            <a:off x="10768800" y="2952000"/>
            <a:ext cx="954000" cy="954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dirty="0"/>
          </a:p>
        </p:txBody>
      </p:sp>
      <p:sp>
        <p:nvSpPr>
          <p:cNvPr id="4" name="Rektangel 3">
            <a:extLst>
              <a:ext uri="{FF2B5EF4-FFF2-40B4-BE49-F238E27FC236}">
                <a16:creationId xmlns:a16="http://schemas.microsoft.com/office/drawing/2014/main" id="{D04917EE-8324-E067-11E0-3B8430733568}"/>
              </a:ext>
            </a:extLst>
          </p:cNvPr>
          <p:cNvSpPr/>
          <p:nvPr userDrawn="1"/>
        </p:nvSpPr>
        <p:spPr>
          <a:xfrm>
            <a:off x="0" y="3429000"/>
            <a:ext cx="12192000" cy="3429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dirty="0"/>
          </a:p>
        </p:txBody>
      </p:sp>
      <p:sp>
        <p:nvSpPr>
          <p:cNvPr id="5" name="Underrubrik 2">
            <a:extLst>
              <a:ext uri="{FF2B5EF4-FFF2-40B4-BE49-F238E27FC236}">
                <a16:creationId xmlns:a16="http://schemas.microsoft.com/office/drawing/2014/main" id="{254E7E10-B45A-355D-EBF0-E6A28FF142A5}"/>
              </a:ext>
            </a:extLst>
          </p:cNvPr>
          <p:cNvSpPr>
            <a:spLocks noGrp="1"/>
          </p:cNvSpPr>
          <p:nvPr>
            <p:ph type="subTitle" idx="1" hasCustomPrompt="1"/>
          </p:nvPr>
        </p:nvSpPr>
        <p:spPr>
          <a:xfrm>
            <a:off x="874713" y="6004787"/>
            <a:ext cx="9144000" cy="369332"/>
          </a:xfrm>
        </p:spPr>
        <p:txBody>
          <a:bodyPr lIns="0" tIns="0" rIns="0" bIns="0">
            <a:spAutoFit/>
          </a:bodyPr>
          <a:lstStyle>
            <a:lvl1pPr marL="0" indent="0" algn="l">
              <a:spcBef>
                <a:spcPts val="0"/>
              </a:spcBef>
              <a:buNone/>
              <a:defRPr sz="2400" b="0" i="0" baseline="0">
                <a:solidFill>
                  <a:schemeClr val="tx1"/>
                </a:solidFill>
                <a:latin typeface="+mn-lt"/>
                <a:ea typeface="Roboto Light" panose="02000000000000000000" pitchFamily="2" charset="0"/>
                <a:cs typeface="Roboto Light" panose="02000000000000000000" pitchFamily="2" charset="0"/>
              </a:defRPr>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sv-SE" dirty="0"/>
              <a:t>Skriv text här</a:t>
            </a:r>
          </a:p>
        </p:txBody>
      </p:sp>
      <p:sp>
        <p:nvSpPr>
          <p:cNvPr id="2" name="Rubrik 1">
            <a:extLst>
              <a:ext uri="{FF2B5EF4-FFF2-40B4-BE49-F238E27FC236}">
                <a16:creationId xmlns:a16="http://schemas.microsoft.com/office/drawing/2014/main" id="{855EFB33-DC24-F7E8-3018-41DB11FB6D4E}"/>
              </a:ext>
            </a:extLst>
          </p:cNvPr>
          <p:cNvSpPr>
            <a:spLocks noGrp="1"/>
          </p:cNvSpPr>
          <p:nvPr>
            <p:ph type="ctrTitle" hasCustomPrompt="1"/>
          </p:nvPr>
        </p:nvSpPr>
        <p:spPr>
          <a:xfrm>
            <a:off x="874713" y="3882902"/>
            <a:ext cx="9144000" cy="1495794"/>
          </a:xfrm>
        </p:spPr>
        <p:txBody>
          <a:bodyPr lIns="0" tIns="0" rIns="0" bIns="0" anchor="t" anchorCtr="0">
            <a:spAutoFit/>
          </a:bodyPr>
          <a:lstStyle>
            <a:lvl1pPr algn="l">
              <a:defRPr sz="5400" baseline="0">
                <a:solidFill>
                  <a:schemeClr val="tx1"/>
                </a:solidFill>
                <a:latin typeface="+mj-lt"/>
              </a:defRPr>
            </a:lvl1pPr>
          </a:lstStyle>
          <a:p>
            <a:r>
              <a:rPr lang="sv-SE" dirty="0"/>
              <a:t>Klicka här för att lägga till rubrik</a:t>
            </a:r>
          </a:p>
        </p:txBody>
      </p:sp>
      <p:pic>
        <p:nvPicPr>
          <p:cNvPr id="7" name="Bild 6">
            <a:extLst>
              <a:ext uri="{FF2B5EF4-FFF2-40B4-BE49-F238E27FC236}">
                <a16:creationId xmlns:a16="http://schemas.microsoft.com/office/drawing/2014/main" id="{F98C9DD3-0F66-4428-1964-E5C32693F4CC}"/>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54" r="54"/>
          <a:stretch/>
        </p:blipFill>
        <p:spPr>
          <a:xfrm>
            <a:off x="10776575" y="2961000"/>
            <a:ext cx="934994" cy="936000"/>
          </a:xfrm>
          <a:prstGeom prst="rect">
            <a:avLst/>
          </a:prstGeom>
        </p:spPr>
      </p:pic>
      <p:sp>
        <p:nvSpPr>
          <p:cNvPr id="15" name="Platshållare för bild 14">
            <a:extLst>
              <a:ext uri="{FF2B5EF4-FFF2-40B4-BE49-F238E27FC236}">
                <a16:creationId xmlns:a16="http://schemas.microsoft.com/office/drawing/2014/main" id="{B5BB2E39-80EE-C1EF-929A-D00FF0F58055}"/>
              </a:ext>
            </a:extLst>
          </p:cNvPr>
          <p:cNvSpPr>
            <a:spLocks noGrp="1"/>
          </p:cNvSpPr>
          <p:nvPr>
            <p:ph type="pic" sz="quarter" idx="10"/>
          </p:nvPr>
        </p:nvSpPr>
        <p:spPr>
          <a:xfrm>
            <a:off x="0" y="0"/>
            <a:ext cx="12192000" cy="3429000"/>
          </a:xfrm>
          <a:custGeom>
            <a:avLst/>
            <a:gdLst>
              <a:gd name="connsiteX0" fmla="*/ 0 w 12192000"/>
              <a:gd name="connsiteY0" fmla="*/ 0 h 3429000"/>
              <a:gd name="connsiteX1" fmla="*/ 12192000 w 12192000"/>
              <a:gd name="connsiteY1" fmla="*/ 0 h 3429000"/>
              <a:gd name="connsiteX2" fmla="*/ 12192000 w 12192000"/>
              <a:gd name="connsiteY2" fmla="*/ 3429000 h 3429000"/>
              <a:gd name="connsiteX3" fmla="*/ 11712000 w 12192000"/>
              <a:gd name="connsiteY3" fmla="*/ 3429000 h 3429000"/>
              <a:gd name="connsiteX4" fmla="*/ 11712000 w 12192000"/>
              <a:gd name="connsiteY4" fmla="*/ 2961000 h 3429000"/>
              <a:gd name="connsiteX5" fmla="*/ 10776000 w 12192000"/>
              <a:gd name="connsiteY5" fmla="*/ 2961000 h 3429000"/>
              <a:gd name="connsiteX6" fmla="*/ 10776000 w 12192000"/>
              <a:gd name="connsiteY6" fmla="*/ 3429000 h 3429000"/>
              <a:gd name="connsiteX7" fmla="*/ 0 w 12192000"/>
              <a:gd name="connsiteY7" fmla="*/ 3429000 h 3429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3429000">
                <a:moveTo>
                  <a:pt x="0" y="0"/>
                </a:moveTo>
                <a:lnTo>
                  <a:pt x="12192000" y="0"/>
                </a:lnTo>
                <a:lnTo>
                  <a:pt x="12192000" y="3429000"/>
                </a:lnTo>
                <a:lnTo>
                  <a:pt x="11712000" y="3429000"/>
                </a:lnTo>
                <a:lnTo>
                  <a:pt x="11712000" y="2961000"/>
                </a:lnTo>
                <a:lnTo>
                  <a:pt x="10776000" y="2961000"/>
                </a:lnTo>
                <a:lnTo>
                  <a:pt x="10776000" y="3429000"/>
                </a:lnTo>
                <a:lnTo>
                  <a:pt x="0" y="3429000"/>
                </a:lnTo>
                <a:close/>
              </a:path>
            </a:pathLst>
          </a:custGeom>
        </p:spPr>
        <p:txBody>
          <a:bodyPr wrap="square" tIns="503999" rIns="0">
            <a:noAutofit/>
          </a:bodyPr>
          <a:lstStyle>
            <a:lvl1pPr marL="0" indent="0">
              <a:buNone/>
              <a:defRPr sz="3200" baseline="0">
                <a:solidFill>
                  <a:schemeClr val="bg1"/>
                </a:solidFill>
                <a:latin typeface="+mj-lt"/>
              </a:defRPr>
            </a:lvl1pPr>
          </a:lstStyle>
          <a:p>
            <a:pPr marL="0" marR="0" lvl="0" indent="0" algn="ctr" defTabSz="1219170" rtl="0" eaLnBrk="1" fontAlgn="auto" latinLnBrk="0" hangingPunct="1">
              <a:lnSpc>
                <a:spcPct val="100000"/>
              </a:lnSpc>
              <a:spcBef>
                <a:spcPts val="1333"/>
              </a:spcBef>
              <a:spcAft>
                <a:spcPts val="1200"/>
              </a:spcAft>
              <a:buClrTx/>
              <a:buSzTx/>
              <a:buFont typeface="Arial" panose="020B0604020202020204" pitchFamily="34" charset="0"/>
              <a:buNone/>
              <a:tabLst/>
              <a:defRPr/>
            </a:pPr>
            <a:r>
              <a:rPr lang="sv-SE" dirty="0"/>
              <a:t>Klicka på ikonen för att lägga till en bild</a:t>
            </a:r>
          </a:p>
          <a:p>
            <a:pPr marL="0" marR="0" lvl="0" indent="0" algn="ctr" defTabSz="1219170" rtl="0" eaLnBrk="1" fontAlgn="auto" latinLnBrk="0" hangingPunct="1">
              <a:lnSpc>
                <a:spcPct val="100000"/>
              </a:lnSpc>
              <a:spcBef>
                <a:spcPts val="1333"/>
              </a:spcBef>
              <a:spcAft>
                <a:spcPts val="1200"/>
              </a:spcAft>
              <a:buClrTx/>
              <a:buSzTx/>
              <a:buFont typeface="Arial" panose="020B0604020202020204" pitchFamily="34" charset="0"/>
              <a:buNone/>
              <a:tabLst/>
              <a:defRPr/>
            </a:pPr>
            <a:endParaRPr lang="sv-SE" dirty="0"/>
          </a:p>
          <a:p>
            <a:pPr marL="0" marR="0" lvl="0" indent="0" algn="ctr" defTabSz="1219170" rtl="0" eaLnBrk="1" fontAlgn="auto" latinLnBrk="0" hangingPunct="1">
              <a:lnSpc>
                <a:spcPct val="100000"/>
              </a:lnSpc>
              <a:spcBef>
                <a:spcPts val="1333"/>
              </a:spcBef>
              <a:spcAft>
                <a:spcPts val="1200"/>
              </a:spcAft>
              <a:buClrTx/>
              <a:buSzTx/>
              <a:buFont typeface="Arial" panose="020B0604020202020204" pitchFamily="34" charset="0"/>
              <a:buNone/>
              <a:tabLst/>
              <a:defRPr/>
            </a:pPr>
            <a:endParaRPr lang="sv-SE" dirty="0"/>
          </a:p>
        </p:txBody>
      </p:sp>
    </p:spTree>
    <p:extLst>
      <p:ext uri="{BB962C8B-B14F-4D97-AF65-F5344CB8AC3E}">
        <p14:creationId xmlns:p14="http://schemas.microsoft.com/office/powerpoint/2010/main" val="1560029901"/>
      </p:ext>
    </p:extLst>
  </p:cSld>
  <p:clrMapOvr>
    <a:masterClrMapping/>
  </p:clrMapOvr>
  <p:extLst>
    <p:ext uri="{DCECCB84-F9BA-43D5-87BE-67443E8EF086}">
      <p15:sldGuideLst xmlns:p15="http://schemas.microsoft.com/office/powerpoint/2012/main">
        <p15:guide id="1" pos="7378" userDrawn="1">
          <p15:clr>
            <a:srgbClr val="FBAE40"/>
          </p15:clr>
        </p15:guide>
        <p15:guide id="2" orient="horz" pos="1865" userDrawn="1">
          <p15:clr>
            <a:srgbClr val="FBAE40"/>
          </p15:clr>
        </p15:guide>
      </p15:sldGuideLst>
    </p:ext>
  </p:extLst>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p:cSld name="02_Första sida rubrik">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D04917EE-8324-E067-11E0-3B8430733568}"/>
              </a:ext>
            </a:extLst>
          </p:cNvPr>
          <p:cNvSpPr/>
          <p:nvPr/>
        </p:nvSpPr>
        <p:spPr>
          <a:xfrm>
            <a:off x="0" y="3429000"/>
            <a:ext cx="12192000" cy="3429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3" name="Underrubrik 2">
            <a:extLst>
              <a:ext uri="{FF2B5EF4-FFF2-40B4-BE49-F238E27FC236}">
                <a16:creationId xmlns:a16="http://schemas.microsoft.com/office/drawing/2014/main" id="{90930466-6BA6-F040-59C2-5E800257B68E}"/>
              </a:ext>
            </a:extLst>
          </p:cNvPr>
          <p:cNvSpPr>
            <a:spLocks noGrp="1"/>
          </p:cNvSpPr>
          <p:nvPr>
            <p:ph type="subTitle" idx="1" hasCustomPrompt="1"/>
          </p:nvPr>
        </p:nvSpPr>
        <p:spPr>
          <a:xfrm>
            <a:off x="874713" y="3885897"/>
            <a:ext cx="9144000" cy="1655233"/>
          </a:xfrm>
        </p:spPr>
        <p:txBody>
          <a:bodyPr lIns="0" tIns="0" rIns="0" bIns="0">
            <a:normAutofit/>
          </a:bodyPr>
          <a:lstStyle>
            <a:lvl1pPr marL="0" indent="0" algn="l">
              <a:spcBef>
                <a:spcPts val="0"/>
              </a:spcBef>
              <a:buNone/>
              <a:defRPr sz="2400" b="0" i="0" baseline="0">
                <a:solidFill>
                  <a:schemeClr val="tx1"/>
                </a:solidFill>
                <a:latin typeface="+mn-lt"/>
                <a:ea typeface="Roboto Light" panose="02000000000000000000" pitchFamily="2" charset="0"/>
                <a:cs typeface="Roboto Light" panose="02000000000000000000" pitchFamily="2" charset="0"/>
              </a:defRPr>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sv-SE" dirty="0"/>
              <a:t>Skriv text här</a:t>
            </a:r>
          </a:p>
        </p:txBody>
      </p:sp>
      <p:sp>
        <p:nvSpPr>
          <p:cNvPr id="2" name="Rubrik 1">
            <a:extLst>
              <a:ext uri="{FF2B5EF4-FFF2-40B4-BE49-F238E27FC236}">
                <a16:creationId xmlns:a16="http://schemas.microsoft.com/office/drawing/2014/main" id="{855EFB33-DC24-F7E8-3018-41DB11FB6D4E}"/>
              </a:ext>
            </a:extLst>
          </p:cNvPr>
          <p:cNvSpPr>
            <a:spLocks noGrp="1"/>
          </p:cNvSpPr>
          <p:nvPr>
            <p:ph type="ctrTitle" hasCustomPrompt="1"/>
          </p:nvPr>
        </p:nvSpPr>
        <p:spPr>
          <a:xfrm>
            <a:off x="874713" y="873124"/>
            <a:ext cx="9144000" cy="2101973"/>
          </a:xfrm>
          <a:noFill/>
        </p:spPr>
        <p:txBody>
          <a:bodyPr lIns="0" tIns="0" rIns="0" bIns="0" anchor="b">
            <a:noAutofit/>
          </a:bodyPr>
          <a:lstStyle>
            <a:lvl1pPr algn="l">
              <a:defRPr sz="5400">
                <a:solidFill>
                  <a:schemeClr val="tx1"/>
                </a:solidFill>
                <a:latin typeface="+mj-lt"/>
              </a:defRPr>
            </a:lvl1pPr>
          </a:lstStyle>
          <a:p>
            <a:r>
              <a:rPr lang="sv-SE" dirty="0"/>
              <a:t>Klicka här för att lägga till rubrik</a:t>
            </a:r>
          </a:p>
        </p:txBody>
      </p:sp>
      <p:pic>
        <p:nvPicPr>
          <p:cNvPr id="6" name="Bild 5">
            <a:extLst>
              <a:ext uri="{FF2B5EF4-FFF2-40B4-BE49-F238E27FC236}">
                <a16:creationId xmlns:a16="http://schemas.microsoft.com/office/drawing/2014/main" id="{F5FF287F-ADB9-13BD-DDB1-653658143643}"/>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54" r="54"/>
          <a:stretch/>
        </p:blipFill>
        <p:spPr>
          <a:xfrm>
            <a:off x="10776575" y="2961000"/>
            <a:ext cx="934994" cy="936000"/>
          </a:xfrm>
          <a:prstGeom prst="rect">
            <a:avLst/>
          </a:prstGeom>
        </p:spPr>
      </p:pic>
    </p:spTree>
    <p:extLst>
      <p:ext uri="{BB962C8B-B14F-4D97-AF65-F5344CB8AC3E}">
        <p14:creationId xmlns:p14="http://schemas.microsoft.com/office/powerpoint/2010/main" val="1198519891"/>
      </p:ext>
    </p:extLst>
  </p:cSld>
  <p:clrMapOvr>
    <a:masterClrMapping/>
  </p:clrMapOvr>
  <p:extLst>
    <p:ext uri="{DCECCB84-F9BA-43D5-87BE-67443E8EF086}">
      <p15:sldGuideLst xmlns:p15="http://schemas.microsoft.com/office/powerpoint/2012/main"/>
    </p:ext>
  </p:extLst>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p:cSld name="03_Rubrik + underrubrik">
    <p:spTree>
      <p:nvGrpSpPr>
        <p:cNvPr id="1" name=""/>
        <p:cNvGrpSpPr/>
        <p:nvPr/>
      </p:nvGrpSpPr>
      <p:grpSpPr>
        <a:xfrm>
          <a:off x="0" y="0"/>
          <a:ext cx="0" cy="0"/>
          <a:chOff x="0" y="0"/>
          <a:chExt cx="0" cy="0"/>
        </a:xfrm>
      </p:grpSpPr>
      <p:sp>
        <p:nvSpPr>
          <p:cNvPr id="3" name="Rektangel 2">
            <a:extLst>
              <a:ext uri="{FF2B5EF4-FFF2-40B4-BE49-F238E27FC236}">
                <a16:creationId xmlns:a16="http://schemas.microsoft.com/office/drawing/2014/main" id="{BA98754A-6281-725D-A24E-61A3946AD447}"/>
              </a:ext>
            </a:extLst>
          </p:cNvPr>
          <p:cNvSpPr/>
          <p:nvPr/>
        </p:nvSpPr>
        <p:spPr>
          <a:xfrm flipV="1">
            <a:off x="0" y="297"/>
            <a:ext cx="12192000" cy="1723516"/>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2" name="Rubrik 1">
            <a:extLst>
              <a:ext uri="{FF2B5EF4-FFF2-40B4-BE49-F238E27FC236}">
                <a16:creationId xmlns:a16="http://schemas.microsoft.com/office/drawing/2014/main" id="{855EFB33-DC24-F7E8-3018-41DB11FB6D4E}"/>
              </a:ext>
            </a:extLst>
          </p:cNvPr>
          <p:cNvSpPr>
            <a:spLocks noGrp="1"/>
          </p:cNvSpPr>
          <p:nvPr>
            <p:ph type="ctrTitle" hasCustomPrompt="1"/>
          </p:nvPr>
        </p:nvSpPr>
        <p:spPr>
          <a:xfrm>
            <a:off x="874713" y="119971"/>
            <a:ext cx="9144000" cy="1148442"/>
          </a:xfrm>
        </p:spPr>
        <p:txBody>
          <a:bodyPr lIns="0" tIns="0" rIns="0" bIns="0" anchor="b">
            <a:noAutofit/>
          </a:bodyPr>
          <a:lstStyle>
            <a:lvl1pPr algn="l">
              <a:defRPr sz="3600" baseline="0">
                <a:solidFill>
                  <a:schemeClr val="tx1"/>
                </a:solidFill>
                <a:latin typeface="+mj-lt"/>
              </a:defRPr>
            </a:lvl1pPr>
          </a:lstStyle>
          <a:p>
            <a:r>
              <a:rPr lang="sv-SE" dirty="0"/>
              <a:t>Klicka här för att lägga till rubrik</a:t>
            </a:r>
          </a:p>
        </p:txBody>
      </p:sp>
      <p:sp>
        <p:nvSpPr>
          <p:cNvPr id="12" name="Underrubrik 2">
            <a:extLst>
              <a:ext uri="{FF2B5EF4-FFF2-40B4-BE49-F238E27FC236}">
                <a16:creationId xmlns:a16="http://schemas.microsoft.com/office/drawing/2014/main" id="{48EF7481-0BB0-E9FC-29AC-96BEA349FB86}"/>
              </a:ext>
            </a:extLst>
          </p:cNvPr>
          <p:cNvSpPr>
            <a:spLocks noGrp="1"/>
          </p:cNvSpPr>
          <p:nvPr>
            <p:ph type="subTitle" idx="1" hasCustomPrompt="1"/>
          </p:nvPr>
        </p:nvSpPr>
        <p:spPr>
          <a:xfrm>
            <a:off x="874713" y="2179212"/>
            <a:ext cx="9144000" cy="1655233"/>
          </a:xfrm>
        </p:spPr>
        <p:txBody>
          <a:bodyPr lIns="0" tIns="0" rIns="0" bIns="0">
            <a:normAutofit/>
          </a:bodyPr>
          <a:lstStyle>
            <a:lvl1pPr marL="0" indent="0" algn="l">
              <a:buNone/>
              <a:defRPr sz="5400" b="1" i="0">
                <a:solidFill>
                  <a:schemeClr val="tx1"/>
                </a:solidFill>
                <a:latin typeface="+mj-lt"/>
                <a:ea typeface="Roboto Light" panose="02000000000000000000" pitchFamily="2" charset="0"/>
                <a:cs typeface="Roboto Light" panose="02000000000000000000" pitchFamily="2" charset="0"/>
              </a:defRPr>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sv-SE" dirty="0"/>
              <a:t>Klicka här för att lägga till rubrik</a:t>
            </a:r>
          </a:p>
        </p:txBody>
      </p:sp>
      <p:pic>
        <p:nvPicPr>
          <p:cNvPr id="4" name="Bild 3">
            <a:extLst>
              <a:ext uri="{FF2B5EF4-FFF2-40B4-BE49-F238E27FC236}">
                <a16:creationId xmlns:a16="http://schemas.microsoft.com/office/drawing/2014/main" id="{83278B41-BA8D-4787-2A8E-27E78CB08F98}"/>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54" r="54"/>
          <a:stretch/>
        </p:blipFill>
        <p:spPr>
          <a:xfrm>
            <a:off x="10776575" y="1255813"/>
            <a:ext cx="934994" cy="936000"/>
          </a:xfrm>
          <a:prstGeom prst="rect">
            <a:avLst/>
          </a:prstGeom>
        </p:spPr>
      </p:pic>
    </p:spTree>
    <p:extLst>
      <p:ext uri="{BB962C8B-B14F-4D97-AF65-F5344CB8AC3E}">
        <p14:creationId xmlns:p14="http://schemas.microsoft.com/office/powerpoint/2010/main" val="2816625338"/>
      </p:ext>
    </p:extLst>
  </p:cSld>
  <p:clrMapOvr>
    <a:masterClrMapping/>
  </p:clrMapOvr>
  <p:extLst>
    <p:ext uri="{DCECCB84-F9BA-43D5-87BE-67443E8EF086}">
      <p15:sldGuideLst xmlns:p15="http://schemas.microsoft.com/office/powerpoint/2012/main"/>
    </p:ext>
  </p:extLst>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userDrawn="1">
  <p:cSld name="04_Rubrik + text">
    <p:spTree>
      <p:nvGrpSpPr>
        <p:cNvPr id="1" name=""/>
        <p:cNvGrpSpPr/>
        <p:nvPr/>
      </p:nvGrpSpPr>
      <p:grpSpPr>
        <a:xfrm>
          <a:off x="0" y="0"/>
          <a:ext cx="0" cy="0"/>
          <a:chOff x="0" y="0"/>
          <a:chExt cx="0" cy="0"/>
        </a:xfrm>
      </p:grpSpPr>
      <p:sp>
        <p:nvSpPr>
          <p:cNvPr id="3" name="Rektangel 2">
            <a:extLst>
              <a:ext uri="{FF2B5EF4-FFF2-40B4-BE49-F238E27FC236}">
                <a16:creationId xmlns:a16="http://schemas.microsoft.com/office/drawing/2014/main" id="{45D5C29B-8D6B-9FE9-87A9-31FCD336E426}"/>
              </a:ext>
            </a:extLst>
          </p:cNvPr>
          <p:cNvSpPr/>
          <p:nvPr userDrawn="1"/>
        </p:nvSpPr>
        <p:spPr>
          <a:xfrm>
            <a:off x="0" y="5946000"/>
            <a:ext cx="12192000" cy="91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2" name="Platshållare för text 3">
            <a:extLst>
              <a:ext uri="{FF2B5EF4-FFF2-40B4-BE49-F238E27FC236}">
                <a16:creationId xmlns:a16="http://schemas.microsoft.com/office/drawing/2014/main" id="{171D38AA-3E26-A9D1-11AE-980796760538}"/>
              </a:ext>
            </a:extLst>
          </p:cNvPr>
          <p:cNvSpPr>
            <a:spLocks noGrp="1"/>
          </p:cNvSpPr>
          <p:nvPr>
            <p:ph type="body" sz="half" idx="2" hasCustomPrompt="1"/>
          </p:nvPr>
        </p:nvSpPr>
        <p:spPr>
          <a:xfrm>
            <a:off x="874712" y="1440000"/>
            <a:ext cx="9576883" cy="567811"/>
          </a:xfrm>
        </p:spPr>
        <p:txBody>
          <a:bodyPr wrap="square" lIns="0" tIns="288000" rIns="0" bIns="0">
            <a:spAutoFit/>
          </a:bodyPr>
          <a:lstStyle>
            <a:lvl1pPr marL="0" indent="0">
              <a:spcBef>
                <a:spcPts val="0"/>
              </a:spcBef>
              <a:buNone/>
              <a:defRPr sz="1800" b="0" i="0" baseline="0">
                <a:solidFill>
                  <a:schemeClr val="tx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dirty="0"/>
              <a:t>Skriv text här</a:t>
            </a:r>
          </a:p>
        </p:txBody>
      </p:sp>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74713" y="873125"/>
            <a:ext cx="10464000" cy="553998"/>
          </a:xfrm>
        </p:spPr>
        <p:txBody>
          <a:bodyPr wrap="square" lIns="0" tIns="0" rIns="0" bIns="0" anchor="b">
            <a:spAutoFit/>
          </a:bodyPr>
          <a:lstStyle>
            <a:lvl1pPr algn="l">
              <a:defRPr sz="4000">
                <a:solidFill>
                  <a:schemeClr val="tx1"/>
                </a:solidFill>
                <a:latin typeface="+mj-lt"/>
              </a:defRPr>
            </a:lvl1pPr>
          </a:lstStyle>
          <a:p>
            <a:r>
              <a:rPr lang="sv-SE" dirty="0"/>
              <a:t>Klicka här för att lägga till rubrik</a:t>
            </a:r>
          </a:p>
        </p:txBody>
      </p:sp>
      <p:pic>
        <p:nvPicPr>
          <p:cNvPr id="4" name="Bild 3">
            <a:extLst>
              <a:ext uri="{FF2B5EF4-FFF2-40B4-BE49-F238E27FC236}">
                <a16:creationId xmlns:a16="http://schemas.microsoft.com/office/drawing/2014/main" id="{E82E5BF3-5FFE-BA04-8498-64B7593DE47D}"/>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54" r="54"/>
          <a:stretch/>
        </p:blipFill>
        <p:spPr>
          <a:xfrm>
            <a:off x="10776575" y="5481000"/>
            <a:ext cx="934994" cy="936000"/>
          </a:xfrm>
          <a:prstGeom prst="rect">
            <a:avLst/>
          </a:prstGeom>
        </p:spPr>
      </p:pic>
    </p:spTree>
    <p:extLst>
      <p:ext uri="{BB962C8B-B14F-4D97-AF65-F5344CB8AC3E}">
        <p14:creationId xmlns:p14="http://schemas.microsoft.com/office/powerpoint/2010/main" val="3839319460"/>
      </p:ext>
    </p:extLst>
  </p:cSld>
  <p:clrMapOvr>
    <a:masterClrMapping/>
  </p:clrMapOvr>
  <p:extLst>
    <p:ext uri="{DCECCB84-F9BA-43D5-87BE-67443E8EF086}">
      <p15:sldGuideLst xmlns:p15="http://schemas.microsoft.com/office/powerpoint/2012/main"/>
    </p:ext>
  </p:extLst>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p:cSld name="05_Rubrik + text">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93A87B22-DE9F-9B10-1F07-FA1B488CB886}"/>
              </a:ext>
            </a:extLst>
          </p:cNvPr>
          <p:cNvSpPr/>
          <p:nvPr userDrawn="1"/>
        </p:nvSpPr>
        <p:spPr>
          <a:xfrm>
            <a:off x="11244574" y="0"/>
            <a:ext cx="947426"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6" name="Platshållare för text 3">
            <a:extLst>
              <a:ext uri="{FF2B5EF4-FFF2-40B4-BE49-F238E27FC236}">
                <a16:creationId xmlns:a16="http://schemas.microsoft.com/office/drawing/2014/main" id="{AC342BE6-2CF0-1FA7-CD08-E560475C072B}"/>
              </a:ext>
            </a:extLst>
          </p:cNvPr>
          <p:cNvSpPr>
            <a:spLocks noGrp="1"/>
          </p:cNvSpPr>
          <p:nvPr>
            <p:ph type="body" sz="half" idx="2" hasCustomPrompt="1"/>
          </p:nvPr>
        </p:nvSpPr>
        <p:spPr>
          <a:xfrm>
            <a:off x="874712" y="1440000"/>
            <a:ext cx="9576883" cy="567811"/>
          </a:xfrm>
        </p:spPr>
        <p:txBody>
          <a:bodyPr wrap="square" lIns="0" tIns="288000" rIns="0" bIns="0">
            <a:spAutoFit/>
          </a:bodyPr>
          <a:lstStyle>
            <a:lvl1pPr marL="0" indent="0">
              <a:spcBef>
                <a:spcPts val="0"/>
              </a:spcBef>
              <a:buNone/>
              <a:defRPr sz="1800" b="0" i="0" baseline="0">
                <a:solidFill>
                  <a:schemeClr val="tx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dirty="0"/>
              <a:t>Skriv text här</a:t>
            </a:r>
          </a:p>
        </p:txBody>
      </p:sp>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74713" y="873125"/>
            <a:ext cx="9576883" cy="553998"/>
          </a:xfrm>
        </p:spPr>
        <p:txBody>
          <a:bodyPr wrap="square" lIns="0" tIns="0" rIns="0" bIns="0" anchor="b">
            <a:spAutoFit/>
          </a:bodyPr>
          <a:lstStyle>
            <a:lvl1pPr algn="l">
              <a:defRPr sz="4000">
                <a:solidFill>
                  <a:schemeClr val="tx1"/>
                </a:solidFill>
                <a:latin typeface="+mj-lt"/>
              </a:defRPr>
            </a:lvl1pPr>
          </a:lstStyle>
          <a:p>
            <a:r>
              <a:rPr lang="sv-SE" dirty="0"/>
              <a:t>Klicka här för att lägga till rubrik</a:t>
            </a:r>
          </a:p>
        </p:txBody>
      </p:sp>
      <p:pic>
        <p:nvPicPr>
          <p:cNvPr id="5" name="Bild 4">
            <a:extLst>
              <a:ext uri="{FF2B5EF4-FFF2-40B4-BE49-F238E27FC236}">
                <a16:creationId xmlns:a16="http://schemas.microsoft.com/office/drawing/2014/main" id="{DDB7A8E8-D1D6-E40A-F974-BDAF50050E14}"/>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54" r="54"/>
          <a:stretch/>
        </p:blipFill>
        <p:spPr>
          <a:xfrm>
            <a:off x="10776575" y="5481000"/>
            <a:ext cx="934994" cy="936000"/>
          </a:xfrm>
          <a:prstGeom prst="rect">
            <a:avLst/>
          </a:prstGeom>
        </p:spPr>
      </p:pic>
    </p:spTree>
    <p:extLst>
      <p:ext uri="{BB962C8B-B14F-4D97-AF65-F5344CB8AC3E}">
        <p14:creationId xmlns:p14="http://schemas.microsoft.com/office/powerpoint/2010/main" val="4112252969"/>
      </p:ext>
    </p:extLst>
  </p:cSld>
  <p:clrMapOvr>
    <a:masterClrMapping/>
  </p:clrMapOvr>
  <p:extLst>
    <p:ext uri="{DCECCB84-F9BA-43D5-87BE-67443E8EF086}">
      <p15:sldGuideLst xmlns:p15="http://schemas.microsoft.com/office/powerpoint/2012/main"/>
    </p:ext>
  </p:extLst>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userDrawn="1">
  <p:cSld name="06_Rubrik + text">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0A599EA1-B1DC-210B-763D-18E24DE64A3E}"/>
              </a:ext>
            </a:extLst>
          </p:cNvPr>
          <p:cNvSpPr/>
          <p:nvPr userDrawn="1"/>
        </p:nvSpPr>
        <p:spPr>
          <a:xfrm flipH="1">
            <a:off x="0" y="0"/>
            <a:ext cx="11244574"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6" name="Platshållare för text 3">
            <a:extLst>
              <a:ext uri="{FF2B5EF4-FFF2-40B4-BE49-F238E27FC236}">
                <a16:creationId xmlns:a16="http://schemas.microsoft.com/office/drawing/2014/main" id="{AC342BE6-2CF0-1FA7-CD08-E560475C072B}"/>
              </a:ext>
            </a:extLst>
          </p:cNvPr>
          <p:cNvSpPr>
            <a:spLocks noGrp="1"/>
          </p:cNvSpPr>
          <p:nvPr>
            <p:ph type="body" sz="half" idx="2" hasCustomPrompt="1"/>
          </p:nvPr>
        </p:nvSpPr>
        <p:spPr>
          <a:xfrm>
            <a:off x="874800" y="1440000"/>
            <a:ext cx="9576883" cy="567811"/>
          </a:xfrm>
        </p:spPr>
        <p:txBody>
          <a:bodyPr wrap="square" lIns="0" tIns="288000" rIns="0" bIns="0">
            <a:spAutoFit/>
          </a:bodyPr>
          <a:lstStyle>
            <a:lvl1pPr marL="0" indent="0">
              <a:spcBef>
                <a:spcPts val="0"/>
              </a:spcBef>
              <a:buNone/>
              <a:defRPr sz="1800" b="0" i="0" baseline="0">
                <a:solidFill>
                  <a:schemeClr val="tx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dirty="0"/>
              <a:t>Skriv text här</a:t>
            </a:r>
          </a:p>
        </p:txBody>
      </p:sp>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74800" y="874800"/>
            <a:ext cx="9576883" cy="553998"/>
          </a:xfrm>
        </p:spPr>
        <p:txBody>
          <a:bodyPr wrap="square" lIns="0" tIns="0" rIns="0" bIns="0" anchor="b">
            <a:spAutoFit/>
          </a:bodyPr>
          <a:lstStyle>
            <a:lvl1pPr algn="l">
              <a:defRPr sz="4000">
                <a:solidFill>
                  <a:schemeClr val="tx1"/>
                </a:solidFill>
                <a:latin typeface="+mj-lt"/>
              </a:defRPr>
            </a:lvl1pPr>
          </a:lstStyle>
          <a:p>
            <a:r>
              <a:rPr lang="sv-SE" dirty="0"/>
              <a:t>Klicka här för att lägga till rubrik</a:t>
            </a:r>
          </a:p>
        </p:txBody>
      </p:sp>
      <p:pic>
        <p:nvPicPr>
          <p:cNvPr id="5" name="Bild 4">
            <a:extLst>
              <a:ext uri="{FF2B5EF4-FFF2-40B4-BE49-F238E27FC236}">
                <a16:creationId xmlns:a16="http://schemas.microsoft.com/office/drawing/2014/main" id="{4E3154F4-1945-D2A8-FD78-75D8508B71E7}"/>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54" r="54"/>
          <a:stretch/>
        </p:blipFill>
        <p:spPr>
          <a:xfrm>
            <a:off x="10776575" y="5481000"/>
            <a:ext cx="934994" cy="936000"/>
          </a:xfrm>
          <a:prstGeom prst="rect">
            <a:avLst/>
          </a:prstGeom>
        </p:spPr>
      </p:pic>
    </p:spTree>
    <p:extLst>
      <p:ext uri="{BB962C8B-B14F-4D97-AF65-F5344CB8AC3E}">
        <p14:creationId xmlns:p14="http://schemas.microsoft.com/office/powerpoint/2010/main" val="3473713145"/>
      </p:ext>
    </p:extLst>
  </p:cSld>
  <p:clrMapOvr>
    <a:masterClrMapping/>
  </p:clrMapOvr>
  <p:extLst>
    <p:ext uri="{DCECCB84-F9BA-43D5-87BE-67443E8EF086}">
      <p15:sldGuideLst xmlns:p15="http://schemas.microsoft.com/office/powerpoint/2012/main"/>
    </p:ext>
  </p:extLst>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p:cSld name="07_Rubrik + innehåll två kolumer">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BDF78AD4-35D4-E8D7-C95C-0A7F7313D40B}"/>
              </a:ext>
            </a:extLst>
          </p:cNvPr>
          <p:cNvSpPr/>
          <p:nvPr userDrawn="1"/>
        </p:nvSpPr>
        <p:spPr>
          <a:xfrm>
            <a:off x="0" y="5946000"/>
            <a:ext cx="12192000" cy="91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9" name="Platshållare för innehåll 2">
            <a:extLst>
              <a:ext uri="{FF2B5EF4-FFF2-40B4-BE49-F238E27FC236}">
                <a16:creationId xmlns:a16="http://schemas.microsoft.com/office/drawing/2014/main" id="{1700EFE7-4E7C-FBC2-CE68-501C22FB892C}"/>
              </a:ext>
            </a:extLst>
          </p:cNvPr>
          <p:cNvSpPr>
            <a:spLocks noGrp="1"/>
          </p:cNvSpPr>
          <p:nvPr>
            <p:ph idx="11" hasCustomPrompt="1"/>
          </p:nvPr>
        </p:nvSpPr>
        <p:spPr>
          <a:xfrm>
            <a:off x="874713" y="1439999"/>
            <a:ext cx="5156200" cy="3844695"/>
          </a:xfrm>
        </p:spPr>
        <p:txBody>
          <a:bodyPr lIns="0" tIns="288000" rIns="0" bIns="0">
            <a:noAutofit/>
          </a:bodyPr>
          <a:lstStyle>
            <a:lvl1pPr marL="0" indent="0">
              <a:spcBef>
                <a:spcPts val="0"/>
              </a:spcBef>
              <a:buNone/>
              <a:defRPr sz="1800" baseline="0">
                <a:solidFill>
                  <a:schemeClr val="tx1"/>
                </a:solidFill>
                <a:latin typeface="+mn-lt"/>
              </a:defRPr>
            </a:lvl1pPr>
            <a:lvl2pPr marL="609585" indent="0">
              <a:buNone/>
              <a:defRPr sz="1800">
                <a:solidFill>
                  <a:srgbClr val="1A355D"/>
                </a:solidFill>
                <a:latin typeface="+mn-lt"/>
              </a:defRPr>
            </a:lvl2pPr>
            <a:lvl3pPr marL="1219170" indent="0">
              <a:buNone/>
              <a:defRPr sz="1600">
                <a:solidFill>
                  <a:srgbClr val="1A355D"/>
                </a:solidFill>
                <a:latin typeface="+mn-lt"/>
              </a:defRPr>
            </a:lvl3pPr>
            <a:lvl4pPr marL="1828755" indent="0">
              <a:buNone/>
              <a:defRPr sz="1400">
                <a:solidFill>
                  <a:srgbClr val="1A355D"/>
                </a:solidFill>
                <a:latin typeface="+mn-lt"/>
              </a:defRPr>
            </a:lvl4pPr>
            <a:lvl5pPr marL="2438339" indent="0">
              <a:buNone/>
              <a:defRPr sz="1200">
                <a:solidFill>
                  <a:srgbClr val="1A355D"/>
                </a:solidFill>
                <a:latin typeface="+mn-lt"/>
              </a:defRPr>
            </a:lvl5pPr>
            <a:lvl6pPr>
              <a:defRPr sz="2667"/>
            </a:lvl6pPr>
            <a:lvl7pPr>
              <a:defRPr sz="2667"/>
            </a:lvl7pPr>
            <a:lvl8pPr>
              <a:defRPr sz="2667"/>
            </a:lvl8pPr>
            <a:lvl9pPr>
              <a:defRPr sz="2667"/>
            </a:lvl9pPr>
          </a:lstStyle>
          <a:p>
            <a:pPr lvl="0"/>
            <a:r>
              <a:rPr lang="sv-SE" dirty="0"/>
              <a:t>Skriv text här eller klicka på ikoner för att lägga till innehåll</a:t>
            </a:r>
          </a:p>
        </p:txBody>
      </p:sp>
      <p:sp>
        <p:nvSpPr>
          <p:cNvPr id="5" name="Platshållare för innehåll 2">
            <a:extLst>
              <a:ext uri="{FF2B5EF4-FFF2-40B4-BE49-F238E27FC236}">
                <a16:creationId xmlns:a16="http://schemas.microsoft.com/office/drawing/2014/main" id="{14A36A99-13BE-93FD-5BA3-10CCED865B33}"/>
              </a:ext>
            </a:extLst>
          </p:cNvPr>
          <p:cNvSpPr>
            <a:spLocks noGrp="1"/>
          </p:cNvSpPr>
          <p:nvPr>
            <p:ph idx="12" hasCustomPrompt="1"/>
          </p:nvPr>
        </p:nvSpPr>
        <p:spPr>
          <a:xfrm>
            <a:off x="6234113" y="1440000"/>
            <a:ext cx="5156200" cy="3844694"/>
          </a:xfrm>
        </p:spPr>
        <p:txBody>
          <a:bodyPr lIns="0" tIns="288000" rIns="0">
            <a:noAutofit/>
          </a:bodyPr>
          <a:lstStyle>
            <a:lvl1pPr marL="0" indent="0">
              <a:spcBef>
                <a:spcPts val="0"/>
              </a:spcBef>
              <a:buNone/>
              <a:defRPr sz="1800">
                <a:solidFill>
                  <a:schemeClr val="tx1"/>
                </a:solidFill>
                <a:latin typeface="+mn-lt"/>
              </a:defRPr>
            </a:lvl1pPr>
            <a:lvl2pPr marL="609585" indent="0">
              <a:spcBef>
                <a:spcPts val="0"/>
              </a:spcBef>
              <a:buNone/>
              <a:defRPr sz="1800">
                <a:solidFill>
                  <a:schemeClr val="tx1"/>
                </a:solidFill>
                <a:latin typeface="+mn-lt"/>
              </a:defRPr>
            </a:lvl2pPr>
            <a:lvl3pPr marL="1219170" indent="0">
              <a:buNone/>
              <a:defRPr sz="1600">
                <a:solidFill>
                  <a:srgbClr val="1A355D"/>
                </a:solidFill>
                <a:latin typeface="+mn-lt"/>
              </a:defRPr>
            </a:lvl3pPr>
            <a:lvl4pPr marL="1828755" indent="0">
              <a:buNone/>
              <a:defRPr sz="1400">
                <a:solidFill>
                  <a:srgbClr val="1A355D"/>
                </a:solidFill>
                <a:latin typeface="+mn-lt"/>
              </a:defRPr>
            </a:lvl4pPr>
            <a:lvl5pPr marL="2438339" indent="0">
              <a:buNone/>
              <a:defRPr sz="1200">
                <a:solidFill>
                  <a:srgbClr val="1A355D"/>
                </a:solidFill>
                <a:latin typeface="+mn-lt"/>
              </a:defRPr>
            </a:lvl5pPr>
            <a:lvl6pPr>
              <a:defRPr sz="2667"/>
            </a:lvl6pPr>
            <a:lvl7pPr>
              <a:defRPr sz="2667"/>
            </a:lvl7pPr>
            <a:lvl8pPr>
              <a:defRPr sz="2667"/>
            </a:lvl8pPr>
            <a:lvl9pPr>
              <a:defRPr sz="2667"/>
            </a:lvl9pPr>
          </a:lstStyle>
          <a:p>
            <a:pPr lvl="0"/>
            <a:r>
              <a:rPr lang="sv-SE" dirty="0"/>
              <a:t>Skriv text här eller klicka på ikoner för att lägga till innehåll</a:t>
            </a:r>
          </a:p>
          <a:p>
            <a:pPr lvl="1"/>
            <a:endParaRPr lang="sv-SE" dirty="0"/>
          </a:p>
        </p:txBody>
      </p:sp>
      <p:sp>
        <p:nvSpPr>
          <p:cNvPr id="2" name="Rubrik 1">
            <a:extLst>
              <a:ext uri="{FF2B5EF4-FFF2-40B4-BE49-F238E27FC236}">
                <a16:creationId xmlns:a16="http://schemas.microsoft.com/office/drawing/2014/main" id="{386754E6-803D-E2B7-1484-3BE9BC673641}"/>
              </a:ext>
            </a:extLst>
          </p:cNvPr>
          <p:cNvSpPr>
            <a:spLocks noGrp="1"/>
          </p:cNvSpPr>
          <p:nvPr>
            <p:ph type="title" hasCustomPrompt="1"/>
          </p:nvPr>
        </p:nvSpPr>
        <p:spPr>
          <a:xfrm>
            <a:off x="874713" y="873125"/>
            <a:ext cx="10515600" cy="553998"/>
          </a:xfrm>
        </p:spPr>
        <p:txBody>
          <a:bodyPr lIns="0" tIns="0" rIns="0" bIns="0" anchor="b" anchorCtr="0">
            <a:spAutoFit/>
          </a:bodyPr>
          <a:lstStyle>
            <a:lvl1pPr>
              <a:defRPr sz="4000">
                <a:solidFill>
                  <a:schemeClr val="tx1"/>
                </a:solidFill>
              </a:defRPr>
            </a:lvl1pPr>
          </a:lstStyle>
          <a:p>
            <a:r>
              <a:rPr lang="sv-SE" dirty="0"/>
              <a:t>Klicka här för att lägga till rubrik</a:t>
            </a:r>
          </a:p>
        </p:txBody>
      </p:sp>
      <p:pic>
        <p:nvPicPr>
          <p:cNvPr id="3" name="Bild 2">
            <a:extLst>
              <a:ext uri="{FF2B5EF4-FFF2-40B4-BE49-F238E27FC236}">
                <a16:creationId xmlns:a16="http://schemas.microsoft.com/office/drawing/2014/main" id="{D772C41B-122A-BDF8-383E-3F30EF85458E}"/>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54" r="54"/>
          <a:stretch/>
        </p:blipFill>
        <p:spPr>
          <a:xfrm>
            <a:off x="10776575" y="5481000"/>
            <a:ext cx="934994" cy="936000"/>
          </a:xfrm>
          <a:prstGeom prst="rect">
            <a:avLst/>
          </a:prstGeom>
        </p:spPr>
      </p:pic>
    </p:spTree>
    <p:extLst>
      <p:ext uri="{BB962C8B-B14F-4D97-AF65-F5344CB8AC3E}">
        <p14:creationId xmlns:p14="http://schemas.microsoft.com/office/powerpoint/2010/main" val="2553071939"/>
      </p:ext>
    </p:extLst>
  </p:cSld>
  <p:clrMapOvr>
    <a:masterClrMapping/>
  </p:clrMapOvr>
  <p:extLst>
    <p:ext uri="{DCECCB84-F9BA-43D5-87BE-67443E8EF086}">
      <p15:sldGuideLst xmlns:p15="http://schemas.microsoft.com/office/powerpoint/2012/main"/>
    </p:ext>
  </p:extLst>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userDrawn="1">
  <p:cSld name="08_Text + innehåll (utan logga)">
    <p:spTree>
      <p:nvGrpSpPr>
        <p:cNvPr id="1" name=""/>
        <p:cNvGrpSpPr/>
        <p:nvPr/>
      </p:nvGrpSpPr>
      <p:grpSpPr>
        <a:xfrm>
          <a:off x="0" y="0"/>
          <a:ext cx="0" cy="0"/>
          <a:chOff x="0" y="0"/>
          <a:chExt cx="0" cy="0"/>
        </a:xfrm>
      </p:grpSpPr>
      <p:sp>
        <p:nvSpPr>
          <p:cNvPr id="4" name="Platshållare för innehåll 3">
            <a:extLst>
              <a:ext uri="{FF2B5EF4-FFF2-40B4-BE49-F238E27FC236}">
                <a16:creationId xmlns:a16="http://schemas.microsoft.com/office/drawing/2014/main" id="{9F3A04A9-3134-D1B6-C8D9-A08B9CCAF906}"/>
              </a:ext>
            </a:extLst>
          </p:cNvPr>
          <p:cNvSpPr>
            <a:spLocks noGrp="1"/>
          </p:cNvSpPr>
          <p:nvPr>
            <p:ph sz="quarter" idx="10" hasCustomPrompt="1"/>
          </p:nvPr>
        </p:nvSpPr>
        <p:spPr>
          <a:xfrm>
            <a:off x="6096000" y="0"/>
            <a:ext cx="6096000" cy="6858000"/>
          </a:xfrm>
        </p:spPr>
        <p:txBody>
          <a:bodyPr lIns="0" tIns="864000" rIns="0">
            <a:normAutofit/>
          </a:bodyPr>
          <a:lstStyle>
            <a:lvl1pPr marL="0" indent="0" algn="ctr">
              <a:buNone/>
              <a:defRPr sz="3200">
                <a:latin typeface="+mj-lt"/>
              </a:defRPr>
            </a:lvl1pPr>
          </a:lstStyle>
          <a:p>
            <a:r>
              <a:rPr lang="sv-SE" dirty="0"/>
              <a:t>Klicka på ikonen för att </a:t>
            </a:r>
            <a:br>
              <a:rPr lang="sv-SE" dirty="0"/>
            </a:br>
            <a:r>
              <a:rPr lang="sv-SE" dirty="0"/>
              <a:t>lägga till innehåll</a:t>
            </a:r>
          </a:p>
        </p:txBody>
      </p:sp>
      <p:sp>
        <p:nvSpPr>
          <p:cNvPr id="5" name="Platshållare för text 3">
            <a:extLst>
              <a:ext uri="{FF2B5EF4-FFF2-40B4-BE49-F238E27FC236}">
                <a16:creationId xmlns:a16="http://schemas.microsoft.com/office/drawing/2014/main" id="{FD69B06A-4B17-03D9-CA72-8B82309E6747}"/>
              </a:ext>
            </a:extLst>
          </p:cNvPr>
          <p:cNvSpPr>
            <a:spLocks noGrp="1"/>
          </p:cNvSpPr>
          <p:nvPr>
            <p:ph type="body" sz="half" idx="2" hasCustomPrompt="1"/>
          </p:nvPr>
        </p:nvSpPr>
        <p:spPr>
          <a:xfrm>
            <a:off x="874800" y="1980000"/>
            <a:ext cx="4419200" cy="567811"/>
          </a:xfrm>
        </p:spPr>
        <p:txBody>
          <a:bodyPr wrap="square" lIns="0" tIns="288000" rIns="0" bIns="0">
            <a:spAutoFit/>
          </a:bodyPr>
          <a:lstStyle>
            <a:lvl1pPr marL="0" indent="0">
              <a:spcBef>
                <a:spcPts val="0"/>
              </a:spcBef>
              <a:buNone/>
              <a:defRPr sz="1800" b="0" i="0">
                <a:solidFill>
                  <a:schemeClr val="tx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dirty="0"/>
              <a:t>Skriv text här</a:t>
            </a:r>
          </a:p>
        </p:txBody>
      </p:sp>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74713" y="873125"/>
            <a:ext cx="4419200" cy="1107996"/>
          </a:xfrm>
        </p:spPr>
        <p:txBody>
          <a:bodyPr wrap="square" lIns="0" tIns="0" rIns="0" bIns="0" anchor="t" anchorCtr="0">
            <a:spAutoFit/>
          </a:bodyPr>
          <a:lstStyle>
            <a:lvl1pPr algn="l">
              <a:defRPr sz="4000" baseline="0">
                <a:solidFill>
                  <a:schemeClr val="tx1"/>
                </a:solidFill>
                <a:latin typeface="+mj-lt"/>
              </a:defRPr>
            </a:lvl1pPr>
          </a:lstStyle>
          <a:p>
            <a:r>
              <a:rPr lang="sv-SE" dirty="0"/>
              <a:t>Klicka här för att lägga till rubrik</a:t>
            </a:r>
          </a:p>
        </p:txBody>
      </p:sp>
    </p:spTree>
    <p:extLst>
      <p:ext uri="{BB962C8B-B14F-4D97-AF65-F5344CB8AC3E}">
        <p14:creationId xmlns:p14="http://schemas.microsoft.com/office/powerpoint/2010/main" val="2607251153"/>
      </p:ext>
    </p:extLst>
  </p:cSld>
  <p:clrMapOvr>
    <a:masterClrMapping/>
  </p:clrMapOvr>
  <p:extLst>
    <p:ext uri="{DCECCB84-F9BA-43D5-87BE-67443E8EF086}">
      <p15:sldGuideLst xmlns:p15="http://schemas.microsoft.com/office/powerpoint/2012/main"/>
    </p:ext>
  </p:extLst>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userDrawn="1">
  <p:cSld name="09_Text + innehåll (utan logga)">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B35A1799-D67C-D435-3AC2-EACAA8720E22}"/>
              </a:ext>
            </a:extLst>
          </p:cNvPr>
          <p:cNvSpPr/>
          <p:nvPr userDrawn="1"/>
        </p:nvSpPr>
        <p:spPr>
          <a:xfrm>
            <a:off x="-319" y="0"/>
            <a:ext cx="60960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4" name="Platshållare för innehåll 3">
            <a:extLst>
              <a:ext uri="{FF2B5EF4-FFF2-40B4-BE49-F238E27FC236}">
                <a16:creationId xmlns:a16="http://schemas.microsoft.com/office/drawing/2014/main" id="{8A2B3514-237F-0697-A155-DCEC4876CDCE}"/>
              </a:ext>
            </a:extLst>
          </p:cNvPr>
          <p:cNvSpPr>
            <a:spLocks noGrp="1"/>
          </p:cNvSpPr>
          <p:nvPr>
            <p:ph sz="quarter" idx="10" hasCustomPrompt="1"/>
          </p:nvPr>
        </p:nvSpPr>
        <p:spPr>
          <a:xfrm>
            <a:off x="6096000" y="0"/>
            <a:ext cx="6096000" cy="6858000"/>
          </a:xfrm>
        </p:spPr>
        <p:txBody>
          <a:bodyPr lIns="0" tIns="864000" rIns="0">
            <a:normAutofit/>
          </a:bodyPr>
          <a:lstStyle>
            <a:lvl1pPr marL="0" indent="0" algn="ctr">
              <a:buNone/>
              <a:defRPr sz="3200">
                <a:latin typeface="+mj-lt"/>
              </a:defRPr>
            </a:lvl1pPr>
          </a:lstStyle>
          <a:p>
            <a:r>
              <a:rPr lang="sv-SE" dirty="0"/>
              <a:t>Klicka på ikonen för att </a:t>
            </a:r>
            <a:br>
              <a:rPr lang="sv-SE" dirty="0"/>
            </a:br>
            <a:r>
              <a:rPr lang="sv-SE" dirty="0"/>
              <a:t>lägga till innehåll</a:t>
            </a:r>
          </a:p>
        </p:txBody>
      </p:sp>
      <p:sp>
        <p:nvSpPr>
          <p:cNvPr id="7" name="Platshållare för text 3">
            <a:extLst>
              <a:ext uri="{FF2B5EF4-FFF2-40B4-BE49-F238E27FC236}">
                <a16:creationId xmlns:a16="http://schemas.microsoft.com/office/drawing/2014/main" id="{FC4945DA-52FD-AEDD-5369-032D67D1ECA0}"/>
              </a:ext>
            </a:extLst>
          </p:cNvPr>
          <p:cNvSpPr>
            <a:spLocks noGrp="1"/>
          </p:cNvSpPr>
          <p:nvPr>
            <p:ph type="body" sz="half" idx="2" hasCustomPrompt="1"/>
          </p:nvPr>
        </p:nvSpPr>
        <p:spPr>
          <a:xfrm>
            <a:off x="874800" y="1980000"/>
            <a:ext cx="4419200" cy="567811"/>
          </a:xfrm>
        </p:spPr>
        <p:txBody>
          <a:bodyPr wrap="square" lIns="0" tIns="288000" rIns="0" bIns="0">
            <a:spAutoFit/>
          </a:bodyPr>
          <a:lstStyle>
            <a:lvl1pPr marL="0" indent="0">
              <a:spcBef>
                <a:spcPts val="0"/>
              </a:spcBef>
              <a:buNone/>
              <a:defRPr sz="1800" b="0" i="0">
                <a:solidFill>
                  <a:schemeClr val="tx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dirty="0"/>
              <a:t>Skriv text här</a:t>
            </a:r>
          </a:p>
        </p:txBody>
      </p:sp>
      <p:sp>
        <p:nvSpPr>
          <p:cNvPr id="6" name="Rubrik 1">
            <a:extLst>
              <a:ext uri="{FF2B5EF4-FFF2-40B4-BE49-F238E27FC236}">
                <a16:creationId xmlns:a16="http://schemas.microsoft.com/office/drawing/2014/main" id="{5CDECC02-16EE-9F1F-E5A4-5A12EF3DE244}"/>
              </a:ext>
            </a:extLst>
          </p:cNvPr>
          <p:cNvSpPr>
            <a:spLocks noGrp="1"/>
          </p:cNvSpPr>
          <p:nvPr>
            <p:ph type="ctrTitle" hasCustomPrompt="1"/>
          </p:nvPr>
        </p:nvSpPr>
        <p:spPr>
          <a:xfrm>
            <a:off x="874713" y="873125"/>
            <a:ext cx="4419200" cy="1107996"/>
          </a:xfrm>
        </p:spPr>
        <p:txBody>
          <a:bodyPr wrap="square" lIns="0" tIns="0" rIns="0" bIns="0" anchor="t" anchorCtr="0">
            <a:spAutoFit/>
          </a:bodyPr>
          <a:lstStyle>
            <a:lvl1pPr algn="l">
              <a:defRPr sz="4000" baseline="0">
                <a:solidFill>
                  <a:schemeClr val="tx1"/>
                </a:solidFill>
                <a:latin typeface="+mj-lt"/>
              </a:defRPr>
            </a:lvl1pPr>
          </a:lstStyle>
          <a:p>
            <a:r>
              <a:rPr lang="sv-SE" dirty="0"/>
              <a:t>Klicka här för att lägga till rubrik</a:t>
            </a:r>
          </a:p>
        </p:txBody>
      </p:sp>
    </p:spTree>
    <p:extLst>
      <p:ext uri="{BB962C8B-B14F-4D97-AF65-F5344CB8AC3E}">
        <p14:creationId xmlns:p14="http://schemas.microsoft.com/office/powerpoint/2010/main" val="913962067"/>
      </p:ext>
    </p:extLst>
  </p:cSld>
  <p:clrMapOvr>
    <a:masterClrMapping/>
  </p:clrMapOvr>
  <p:extLst>
    <p:ext uri="{DCECCB84-F9BA-43D5-87BE-67443E8EF086}">
      <p15:sldGuideLst xmlns:p15="http://schemas.microsoft.com/office/powerpoint/2012/main"/>
    </p:ext>
  </p:extLst>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userDrawn="1">
  <p:cSld name="10_Text + bild med logga">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C6DB0430-C350-F4BF-50DF-D0544F3BD3FB}"/>
              </a:ext>
            </a:extLst>
          </p:cNvPr>
          <p:cNvSpPr/>
          <p:nvPr userDrawn="1"/>
        </p:nvSpPr>
        <p:spPr>
          <a:xfrm>
            <a:off x="10768800" y="5472000"/>
            <a:ext cx="954000" cy="954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dirty="0"/>
          </a:p>
        </p:txBody>
      </p:sp>
      <p:sp>
        <p:nvSpPr>
          <p:cNvPr id="8" name="Rektangel 7">
            <a:extLst>
              <a:ext uri="{FF2B5EF4-FFF2-40B4-BE49-F238E27FC236}">
                <a16:creationId xmlns:a16="http://schemas.microsoft.com/office/drawing/2014/main" id="{470A3FFE-1230-2190-C9A3-47CA7650CE5A}"/>
              </a:ext>
            </a:extLst>
          </p:cNvPr>
          <p:cNvSpPr/>
          <p:nvPr userDrawn="1"/>
        </p:nvSpPr>
        <p:spPr>
          <a:xfrm>
            <a:off x="0" y="5946000"/>
            <a:ext cx="12192000" cy="91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16" name="Platshållare för text 3">
            <a:extLst>
              <a:ext uri="{FF2B5EF4-FFF2-40B4-BE49-F238E27FC236}">
                <a16:creationId xmlns:a16="http://schemas.microsoft.com/office/drawing/2014/main" id="{2ABEF250-1171-616D-83AF-6E405C27A4D6}"/>
              </a:ext>
            </a:extLst>
          </p:cNvPr>
          <p:cNvSpPr>
            <a:spLocks noGrp="1"/>
          </p:cNvSpPr>
          <p:nvPr>
            <p:ph type="body" sz="half" idx="2" hasCustomPrompt="1"/>
          </p:nvPr>
        </p:nvSpPr>
        <p:spPr>
          <a:xfrm>
            <a:off x="874800" y="1980000"/>
            <a:ext cx="4419200" cy="567811"/>
          </a:xfrm>
        </p:spPr>
        <p:txBody>
          <a:bodyPr wrap="square" lIns="0" tIns="288000" rIns="0" bIns="0">
            <a:spAutoFit/>
          </a:bodyPr>
          <a:lstStyle>
            <a:lvl1pPr marL="0" indent="0">
              <a:spcBef>
                <a:spcPts val="0"/>
              </a:spcBef>
              <a:buNone/>
              <a:defRPr sz="1800" b="0" i="0">
                <a:solidFill>
                  <a:schemeClr val="tx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dirty="0"/>
              <a:t>Skriv text här</a:t>
            </a:r>
          </a:p>
        </p:txBody>
      </p:sp>
      <p:sp>
        <p:nvSpPr>
          <p:cNvPr id="15" name="Rubrik 1">
            <a:extLst>
              <a:ext uri="{FF2B5EF4-FFF2-40B4-BE49-F238E27FC236}">
                <a16:creationId xmlns:a16="http://schemas.microsoft.com/office/drawing/2014/main" id="{2AEEFA42-1033-709D-1730-0E4CF38D3126}"/>
              </a:ext>
            </a:extLst>
          </p:cNvPr>
          <p:cNvSpPr>
            <a:spLocks noGrp="1"/>
          </p:cNvSpPr>
          <p:nvPr>
            <p:ph type="ctrTitle" hasCustomPrompt="1"/>
          </p:nvPr>
        </p:nvSpPr>
        <p:spPr>
          <a:xfrm>
            <a:off x="874713" y="873125"/>
            <a:ext cx="4419200" cy="1107996"/>
          </a:xfrm>
        </p:spPr>
        <p:txBody>
          <a:bodyPr wrap="square" lIns="0" tIns="0" rIns="0" bIns="0" anchor="t" anchorCtr="0">
            <a:spAutoFit/>
          </a:bodyPr>
          <a:lstStyle>
            <a:lvl1pPr algn="l">
              <a:defRPr sz="4000" baseline="0">
                <a:solidFill>
                  <a:schemeClr val="tx1"/>
                </a:solidFill>
                <a:latin typeface="+mj-lt"/>
              </a:defRPr>
            </a:lvl1pPr>
          </a:lstStyle>
          <a:p>
            <a:r>
              <a:rPr lang="sv-SE" dirty="0"/>
              <a:t>Klicka här för att lägga till rubrik</a:t>
            </a:r>
          </a:p>
        </p:txBody>
      </p:sp>
      <p:pic>
        <p:nvPicPr>
          <p:cNvPr id="9" name="Bild 8">
            <a:extLst>
              <a:ext uri="{FF2B5EF4-FFF2-40B4-BE49-F238E27FC236}">
                <a16:creationId xmlns:a16="http://schemas.microsoft.com/office/drawing/2014/main" id="{0970BD7F-8BB4-23C6-C385-2B7522D5AE26}"/>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54" r="54"/>
          <a:stretch/>
        </p:blipFill>
        <p:spPr>
          <a:xfrm>
            <a:off x="10776575" y="5481000"/>
            <a:ext cx="934994" cy="936000"/>
          </a:xfrm>
          <a:prstGeom prst="rect">
            <a:avLst/>
          </a:prstGeom>
        </p:spPr>
      </p:pic>
      <p:sp>
        <p:nvSpPr>
          <p:cNvPr id="18" name="Platshållare för bild 17">
            <a:extLst>
              <a:ext uri="{FF2B5EF4-FFF2-40B4-BE49-F238E27FC236}">
                <a16:creationId xmlns:a16="http://schemas.microsoft.com/office/drawing/2014/main" id="{D78CE88E-40D7-7521-2326-F3B07D4912CD}"/>
              </a:ext>
            </a:extLst>
          </p:cNvPr>
          <p:cNvSpPr>
            <a:spLocks noGrp="1"/>
          </p:cNvSpPr>
          <p:nvPr>
            <p:ph type="pic" sz="quarter" idx="10" hasCustomPrompt="1"/>
          </p:nvPr>
        </p:nvSpPr>
        <p:spPr>
          <a:xfrm>
            <a:off x="6096000" y="0"/>
            <a:ext cx="6096000" cy="5946775"/>
          </a:xfrm>
          <a:custGeom>
            <a:avLst/>
            <a:gdLst>
              <a:gd name="connsiteX0" fmla="*/ 0 w 6096000"/>
              <a:gd name="connsiteY0" fmla="*/ 0 h 5946775"/>
              <a:gd name="connsiteX1" fmla="*/ 6096000 w 6096000"/>
              <a:gd name="connsiteY1" fmla="*/ 0 h 5946775"/>
              <a:gd name="connsiteX2" fmla="*/ 6096000 w 6096000"/>
              <a:gd name="connsiteY2" fmla="*/ 5946775 h 5946775"/>
              <a:gd name="connsiteX3" fmla="*/ 5616000 w 6096000"/>
              <a:gd name="connsiteY3" fmla="*/ 5946775 h 5946775"/>
              <a:gd name="connsiteX4" fmla="*/ 5616000 w 6096000"/>
              <a:gd name="connsiteY4" fmla="*/ 5481000 h 5946775"/>
              <a:gd name="connsiteX5" fmla="*/ 4680000 w 6096000"/>
              <a:gd name="connsiteY5" fmla="*/ 5481000 h 5946775"/>
              <a:gd name="connsiteX6" fmla="*/ 4680000 w 6096000"/>
              <a:gd name="connsiteY6" fmla="*/ 5946775 h 5946775"/>
              <a:gd name="connsiteX7" fmla="*/ 0 w 6096000"/>
              <a:gd name="connsiteY7" fmla="*/ 5946775 h 5946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6000" h="5946775">
                <a:moveTo>
                  <a:pt x="0" y="0"/>
                </a:moveTo>
                <a:lnTo>
                  <a:pt x="6096000" y="0"/>
                </a:lnTo>
                <a:lnTo>
                  <a:pt x="6096000" y="5946775"/>
                </a:lnTo>
                <a:lnTo>
                  <a:pt x="5616000" y="5946775"/>
                </a:lnTo>
                <a:lnTo>
                  <a:pt x="5616000" y="5481000"/>
                </a:lnTo>
                <a:lnTo>
                  <a:pt x="4680000" y="5481000"/>
                </a:lnTo>
                <a:lnTo>
                  <a:pt x="4680000" y="5946775"/>
                </a:lnTo>
                <a:lnTo>
                  <a:pt x="0" y="5946775"/>
                </a:lnTo>
                <a:close/>
              </a:path>
            </a:pathLst>
          </a:custGeom>
        </p:spPr>
        <p:txBody>
          <a:bodyPr wrap="square" tIns="864000">
            <a:noAutofit/>
          </a:bodyPr>
          <a:lstStyle>
            <a:lvl1pPr marL="0" indent="0" algn="ctr">
              <a:buNone/>
              <a:defRPr sz="3200">
                <a:solidFill>
                  <a:schemeClr val="bg1"/>
                </a:solidFill>
                <a:latin typeface="+mj-lt"/>
              </a:defRPr>
            </a:lvl1pPr>
          </a:lstStyle>
          <a:p>
            <a:pPr marL="0" marR="0" lvl="0" indent="0" algn="ctr" defTabSz="1219170" rtl="0" eaLnBrk="1" fontAlgn="auto" latinLnBrk="0" hangingPunct="1">
              <a:lnSpc>
                <a:spcPct val="100000"/>
              </a:lnSpc>
              <a:spcBef>
                <a:spcPts val="1333"/>
              </a:spcBef>
              <a:spcAft>
                <a:spcPts val="1200"/>
              </a:spcAft>
              <a:buClrTx/>
              <a:buSzTx/>
              <a:buFont typeface="Arial" panose="020B0604020202020204" pitchFamily="34" charset="0"/>
              <a:buNone/>
              <a:tabLst/>
              <a:defRPr/>
            </a:pPr>
            <a:r>
              <a:rPr lang="sv-SE" dirty="0"/>
              <a:t>Klicka på ikonen för att </a:t>
            </a:r>
            <a:br>
              <a:rPr lang="sv-SE" dirty="0"/>
            </a:br>
            <a:r>
              <a:rPr lang="sv-SE" dirty="0"/>
              <a:t>lägga till en bild</a:t>
            </a:r>
          </a:p>
        </p:txBody>
      </p:sp>
    </p:spTree>
    <p:extLst>
      <p:ext uri="{BB962C8B-B14F-4D97-AF65-F5344CB8AC3E}">
        <p14:creationId xmlns:p14="http://schemas.microsoft.com/office/powerpoint/2010/main" val="1316697641"/>
      </p:ext>
    </p:extLst>
  </p:cSld>
  <p:clrMapOvr>
    <a:masterClrMapping/>
  </p:clrMapOvr>
  <p:extLst>
    <p:ext uri="{DCECCB84-F9BA-43D5-87BE-67443E8EF086}">
      <p15:sldGuideLst xmlns:p15="http://schemas.microsoft.com/office/powerpoint/2012/main"/>
    </p:ext>
  </p:extLst>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userDrawn="1">
  <p:cSld name="11_Rubrik + innehåll">
    <p:spTree>
      <p:nvGrpSpPr>
        <p:cNvPr id="1" name=""/>
        <p:cNvGrpSpPr/>
        <p:nvPr/>
      </p:nvGrpSpPr>
      <p:grpSpPr>
        <a:xfrm>
          <a:off x="0" y="0"/>
          <a:ext cx="0" cy="0"/>
          <a:chOff x="0" y="0"/>
          <a:chExt cx="0" cy="0"/>
        </a:xfrm>
      </p:grpSpPr>
      <p:sp>
        <p:nvSpPr>
          <p:cNvPr id="7" name="Platshållare för innehåll 6">
            <a:extLst>
              <a:ext uri="{FF2B5EF4-FFF2-40B4-BE49-F238E27FC236}">
                <a16:creationId xmlns:a16="http://schemas.microsoft.com/office/drawing/2014/main" id="{98949108-4BB7-A66F-EBCB-9ED9E5E1975D}"/>
              </a:ext>
            </a:extLst>
          </p:cNvPr>
          <p:cNvSpPr>
            <a:spLocks noGrp="1"/>
          </p:cNvSpPr>
          <p:nvPr>
            <p:ph sz="quarter" idx="10" hasCustomPrompt="1"/>
          </p:nvPr>
        </p:nvSpPr>
        <p:spPr>
          <a:xfrm>
            <a:off x="874711" y="1440000"/>
            <a:ext cx="9576882" cy="4973635"/>
          </a:xfrm>
        </p:spPr>
        <p:txBody>
          <a:bodyPr lIns="0" tIns="288000" bIns="0">
            <a:normAutofit/>
          </a:bodyPr>
          <a:lstStyle>
            <a:lvl1pPr marL="0" indent="0">
              <a:buNone/>
              <a:defRPr sz="1800">
                <a:latin typeface="+mn-lt"/>
              </a:defRPr>
            </a:lvl1pPr>
            <a:lvl2pPr>
              <a:defRPr>
                <a:latin typeface="+mn-lt"/>
              </a:defRPr>
            </a:lvl2pPr>
            <a:lvl3pPr>
              <a:defRPr>
                <a:latin typeface="+mn-lt"/>
              </a:defRPr>
            </a:lvl3pPr>
            <a:lvl4pPr>
              <a:defRPr>
                <a:latin typeface="+mn-lt"/>
              </a:defRPr>
            </a:lvl4pPr>
            <a:lvl5pPr>
              <a:defRPr>
                <a:latin typeface="+mn-lt"/>
              </a:defRPr>
            </a:lvl5pPr>
          </a:lstStyle>
          <a:p>
            <a:pPr lvl="0"/>
            <a:r>
              <a:rPr lang="sv-SE" dirty="0"/>
              <a:t>Skriv text här eller klicka på ikoner för att lägga till innehåll</a:t>
            </a:r>
          </a:p>
        </p:txBody>
      </p:sp>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74713" y="873125"/>
            <a:ext cx="9576883" cy="553998"/>
          </a:xfrm>
        </p:spPr>
        <p:txBody>
          <a:bodyPr wrap="square" lIns="0" tIns="0" rIns="0" bIns="0" anchor="b">
            <a:spAutoFit/>
          </a:bodyPr>
          <a:lstStyle>
            <a:lvl1pPr algn="l">
              <a:defRPr sz="4000">
                <a:solidFill>
                  <a:schemeClr val="tx1"/>
                </a:solidFill>
                <a:latin typeface="+mj-lt"/>
              </a:defRPr>
            </a:lvl1pPr>
          </a:lstStyle>
          <a:p>
            <a:r>
              <a:rPr lang="sv-SE" dirty="0"/>
              <a:t>Klicka här för att lägga till rubrik</a:t>
            </a:r>
          </a:p>
        </p:txBody>
      </p:sp>
      <p:sp>
        <p:nvSpPr>
          <p:cNvPr id="5" name="Rektangel 4">
            <a:extLst>
              <a:ext uri="{FF2B5EF4-FFF2-40B4-BE49-F238E27FC236}">
                <a16:creationId xmlns:a16="http://schemas.microsoft.com/office/drawing/2014/main" id="{612B5043-5C2F-E456-16C0-E5E1C4677FAB}"/>
              </a:ext>
            </a:extLst>
          </p:cNvPr>
          <p:cNvSpPr/>
          <p:nvPr userDrawn="1"/>
        </p:nvSpPr>
        <p:spPr>
          <a:xfrm>
            <a:off x="11244574" y="0"/>
            <a:ext cx="947426"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pic>
        <p:nvPicPr>
          <p:cNvPr id="6" name="Bild 5">
            <a:extLst>
              <a:ext uri="{FF2B5EF4-FFF2-40B4-BE49-F238E27FC236}">
                <a16:creationId xmlns:a16="http://schemas.microsoft.com/office/drawing/2014/main" id="{0F4145CD-EE71-3771-18F3-33DB1F526FD3}"/>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54" r="54"/>
          <a:stretch/>
        </p:blipFill>
        <p:spPr>
          <a:xfrm>
            <a:off x="10776575" y="5481000"/>
            <a:ext cx="934994" cy="936000"/>
          </a:xfrm>
          <a:prstGeom prst="rect">
            <a:avLst/>
          </a:prstGeom>
        </p:spPr>
      </p:pic>
    </p:spTree>
    <p:extLst>
      <p:ext uri="{BB962C8B-B14F-4D97-AF65-F5344CB8AC3E}">
        <p14:creationId xmlns:p14="http://schemas.microsoft.com/office/powerpoint/2010/main" val="2250404700"/>
      </p:ext>
    </p:extLst>
  </p:cSld>
  <p:clrMapOvr>
    <a:masterClrMapping/>
  </p:clrMapOvr>
  <p:extLst>
    <p:ext uri="{DCECCB84-F9BA-43D5-87BE-67443E8EF086}">
      <p15:sldGuideLst xmlns:p15="http://schemas.microsoft.com/office/powerpoint/2012/main"/>
    </p:ext>
  </p:extLst>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userDrawn="1">
  <p:cSld name="12_Helsidasbild">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4193D3E2-3E2E-2A1C-24C9-5911C5BDCEBE}"/>
              </a:ext>
            </a:extLst>
          </p:cNvPr>
          <p:cNvSpPr/>
          <p:nvPr userDrawn="1"/>
        </p:nvSpPr>
        <p:spPr>
          <a:xfrm>
            <a:off x="10768800" y="5472000"/>
            <a:ext cx="954000" cy="954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dirty="0"/>
          </a:p>
        </p:txBody>
      </p:sp>
      <p:sp>
        <p:nvSpPr>
          <p:cNvPr id="6" name="Rektangel 5">
            <a:extLst>
              <a:ext uri="{FF2B5EF4-FFF2-40B4-BE49-F238E27FC236}">
                <a16:creationId xmlns:a16="http://schemas.microsoft.com/office/drawing/2014/main" id="{C0EF34B2-94BE-ECE2-1361-7EE2F9468F0F}"/>
              </a:ext>
            </a:extLst>
          </p:cNvPr>
          <p:cNvSpPr/>
          <p:nvPr userDrawn="1"/>
        </p:nvSpPr>
        <p:spPr>
          <a:xfrm>
            <a:off x="0" y="5946000"/>
            <a:ext cx="12192000" cy="91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pic>
        <p:nvPicPr>
          <p:cNvPr id="7" name="Bild 6">
            <a:extLst>
              <a:ext uri="{FF2B5EF4-FFF2-40B4-BE49-F238E27FC236}">
                <a16:creationId xmlns:a16="http://schemas.microsoft.com/office/drawing/2014/main" id="{9CC40C28-FA2A-9593-23C3-9870091481DE}"/>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54" r="54"/>
          <a:stretch/>
        </p:blipFill>
        <p:spPr>
          <a:xfrm>
            <a:off x="10776575" y="5481000"/>
            <a:ext cx="934994" cy="936000"/>
          </a:xfrm>
          <a:prstGeom prst="rect">
            <a:avLst/>
          </a:prstGeom>
        </p:spPr>
      </p:pic>
      <p:sp>
        <p:nvSpPr>
          <p:cNvPr id="12" name="Platshållare för bild 11">
            <a:extLst>
              <a:ext uri="{FF2B5EF4-FFF2-40B4-BE49-F238E27FC236}">
                <a16:creationId xmlns:a16="http://schemas.microsoft.com/office/drawing/2014/main" id="{000023CF-BC91-D0F3-490A-FDBA06CE388B}"/>
              </a:ext>
            </a:extLst>
          </p:cNvPr>
          <p:cNvSpPr>
            <a:spLocks noGrp="1"/>
          </p:cNvSpPr>
          <p:nvPr>
            <p:ph type="pic" sz="quarter" idx="10"/>
          </p:nvPr>
        </p:nvSpPr>
        <p:spPr>
          <a:xfrm>
            <a:off x="0" y="0"/>
            <a:ext cx="12192000" cy="5946775"/>
          </a:xfrm>
          <a:custGeom>
            <a:avLst/>
            <a:gdLst>
              <a:gd name="connsiteX0" fmla="*/ 0 w 12192000"/>
              <a:gd name="connsiteY0" fmla="*/ 0 h 5946775"/>
              <a:gd name="connsiteX1" fmla="*/ 12192000 w 12192000"/>
              <a:gd name="connsiteY1" fmla="*/ 0 h 5946775"/>
              <a:gd name="connsiteX2" fmla="*/ 12192000 w 12192000"/>
              <a:gd name="connsiteY2" fmla="*/ 5946775 h 5946775"/>
              <a:gd name="connsiteX3" fmla="*/ 11712000 w 12192000"/>
              <a:gd name="connsiteY3" fmla="*/ 5946775 h 5946775"/>
              <a:gd name="connsiteX4" fmla="*/ 11712000 w 12192000"/>
              <a:gd name="connsiteY4" fmla="*/ 5481000 h 5946775"/>
              <a:gd name="connsiteX5" fmla="*/ 10776000 w 12192000"/>
              <a:gd name="connsiteY5" fmla="*/ 5481000 h 5946775"/>
              <a:gd name="connsiteX6" fmla="*/ 10776000 w 12192000"/>
              <a:gd name="connsiteY6" fmla="*/ 5946775 h 5946775"/>
              <a:gd name="connsiteX7" fmla="*/ 0 w 12192000"/>
              <a:gd name="connsiteY7" fmla="*/ 5946775 h 5946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5946775">
                <a:moveTo>
                  <a:pt x="0" y="0"/>
                </a:moveTo>
                <a:lnTo>
                  <a:pt x="12192000" y="0"/>
                </a:lnTo>
                <a:lnTo>
                  <a:pt x="12192000" y="5946775"/>
                </a:lnTo>
                <a:lnTo>
                  <a:pt x="11712000" y="5946775"/>
                </a:lnTo>
                <a:lnTo>
                  <a:pt x="11712000" y="5481000"/>
                </a:lnTo>
                <a:lnTo>
                  <a:pt x="10776000" y="5481000"/>
                </a:lnTo>
                <a:lnTo>
                  <a:pt x="10776000" y="5946775"/>
                </a:lnTo>
                <a:lnTo>
                  <a:pt x="0" y="5946775"/>
                </a:lnTo>
                <a:close/>
              </a:path>
            </a:pathLst>
          </a:custGeom>
        </p:spPr>
        <p:txBody>
          <a:bodyPr wrap="square" tIns="864000">
            <a:noAutofit/>
          </a:bodyPr>
          <a:lstStyle>
            <a:lvl1pPr marL="0" indent="0" algn="ctr">
              <a:buNone/>
              <a:defRPr sz="3200">
                <a:solidFill>
                  <a:schemeClr val="bg1"/>
                </a:solidFill>
                <a:latin typeface="+mj-lt"/>
              </a:defRPr>
            </a:lvl1pPr>
          </a:lstStyle>
          <a:p>
            <a:r>
              <a:rPr lang="sv-SE" dirty="0"/>
              <a:t>Klicka på ikonen för att lägga till en bild</a:t>
            </a:r>
          </a:p>
        </p:txBody>
      </p:sp>
    </p:spTree>
    <p:extLst>
      <p:ext uri="{BB962C8B-B14F-4D97-AF65-F5344CB8AC3E}">
        <p14:creationId xmlns:p14="http://schemas.microsoft.com/office/powerpoint/2010/main" val="2088374623"/>
      </p:ext>
    </p:extLst>
  </p:cSld>
  <p:clrMapOvr>
    <a:masterClrMapping/>
  </p:clrMapOvr>
  <p:extLst>
    <p:ext uri="{DCECCB84-F9BA-43D5-87BE-67443E8EF086}">
      <p15:sldGuideLst xmlns:p15="http://schemas.microsoft.com/office/powerpoint/2012/main"/>
    </p:ext>
  </p:extLst>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userDrawn="1">
  <p:cSld name="Rubrik och brödtext - Röd bård">
    <p:spTree>
      <p:nvGrpSpPr>
        <p:cNvPr id="1" name=""/>
        <p:cNvGrpSpPr/>
        <p:nvPr/>
      </p:nvGrpSpPr>
      <p:grpSpPr>
        <a:xfrm>
          <a:off x="0" y="0"/>
          <a:ext cx="0" cy="0"/>
          <a:chOff x="0" y="0"/>
          <a:chExt cx="0" cy="0"/>
        </a:xfrm>
      </p:grpSpPr>
      <p:sp>
        <p:nvSpPr>
          <p:cNvPr id="12" name="textruta 11"/>
          <p:cNvSpPr txBox="1"/>
          <p:nvPr userDrawn="1"/>
        </p:nvSpPr>
        <p:spPr>
          <a:xfrm>
            <a:off x="8942574" y="6356349"/>
            <a:ext cx="1265767" cy="338139"/>
          </a:xfrm>
          <a:prstGeom prst="rect">
            <a:avLst/>
          </a:prstGeom>
          <a:noFill/>
        </p:spPr>
        <p:txBody>
          <a:bodyPr wrap="square" lIns="0" tIns="60953" rIns="0" bIns="60953" rtlCol="0" anchor="ctr" anchorCtr="0">
            <a:noAutofit/>
          </a:bodyPr>
          <a:lstStyle/>
          <a:p>
            <a:pPr algn="r"/>
            <a:fld id="{6436A833-0D65-4636-8D77-8C76B506C22D}" type="datetime1">
              <a:rPr lang="sv-SE" sz="1333" smtClean="0">
                <a:solidFill>
                  <a:prstClr val="black"/>
                </a:solidFill>
                <a:cs typeface="Arial"/>
              </a:rPr>
              <a:pPr algn="r"/>
              <a:t>2024-12-05</a:t>
            </a:fld>
            <a:endParaRPr lang="sv-SE" sz="1333">
              <a:solidFill>
                <a:prstClr val="black"/>
              </a:solidFill>
              <a:cs typeface="Arial"/>
            </a:endParaRPr>
          </a:p>
          <a:p>
            <a:pPr algn="r"/>
            <a:r>
              <a:rPr lang="sv-SE" sz="1200">
                <a:solidFill>
                  <a:prstClr val="black"/>
                </a:solidFill>
                <a:cs typeface="Arial"/>
              </a:rPr>
              <a:t>Sida </a:t>
            </a:r>
            <a:fld id="{DB8626CC-5B25-4DDA-833E-9A441BDD6043}" type="slidenum">
              <a:rPr lang="sv-SE" sz="1200" smtClean="0">
                <a:solidFill>
                  <a:prstClr val="black"/>
                </a:solidFill>
                <a:cs typeface="Arial"/>
              </a:rPr>
              <a:pPr algn="r"/>
              <a:t>‹#›</a:t>
            </a:fld>
            <a:endParaRPr lang="sv-SE" sz="1200">
              <a:solidFill>
                <a:prstClr val="black"/>
              </a:solidFill>
              <a:cs typeface="Arial"/>
            </a:endParaRPr>
          </a:p>
        </p:txBody>
      </p:sp>
      <p:sp>
        <p:nvSpPr>
          <p:cNvPr id="18" name="Rektangel 17"/>
          <p:cNvSpPr/>
          <p:nvPr userDrawn="1"/>
        </p:nvSpPr>
        <p:spPr>
          <a:xfrm>
            <a:off x="-2239" y="1"/>
            <a:ext cx="330200" cy="1371600"/>
          </a:xfrm>
          <a:prstGeom prst="rect">
            <a:avLst/>
          </a:prstGeom>
          <a:solidFill>
            <a:srgbClr val="F7A600"/>
          </a:solidFill>
          <a:ln w="12700" cap="flat" cmpd="sng" algn="ctr">
            <a:noFill/>
            <a:prstDash val="solid"/>
            <a:miter lim="800000"/>
          </a:ln>
          <a:effectLst/>
        </p:spPr>
        <p:txBody>
          <a:bodyPr lIns="121907" tIns="60953" rIns="121907" bIns="60953" rtlCol="0" anchor="ctr"/>
          <a:lstStyle/>
          <a:p>
            <a:pPr algn="ctr" defTabSz="1219020">
              <a:defRPr/>
            </a:pPr>
            <a:endParaRPr lang="sv-SE" sz="2400" kern="0">
              <a:solidFill>
                <a:sysClr val="window" lastClr="FFFFFF"/>
              </a:solidFill>
            </a:endParaRPr>
          </a:p>
        </p:txBody>
      </p:sp>
      <p:sp>
        <p:nvSpPr>
          <p:cNvPr id="19" name="Rektangel 18"/>
          <p:cNvSpPr/>
          <p:nvPr userDrawn="1"/>
        </p:nvSpPr>
        <p:spPr>
          <a:xfrm>
            <a:off x="-4476" y="1371600"/>
            <a:ext cx="330200" cy="1371600"/>
          </a:xfrm>
          <a:prstGeom prst="rect">
            <a:avLst/>
          </a:prstGeom>
          <a:solidFill>
            <a:srgbClr val="BD003F"/>
          </a:solidFill>
          <a:ln w="12700" cap="flat" cmpd="sng" algn="ctr">
            <a:noFill/>
            <a:prstDash val="solid"/>
            <a:miter lim="800000"/>
          </a:ln>
          <a:effectLst/>
        </p:spPr>
        <p:txBody>
          <a:bodyPr lIns="121907" tIns="60953" rIns="121907" bIns="60953" rtlCol="0" anchor="ctr"/>
          <a:lstStyle/>
          <a:p>
            <a:pPr algn="ctr" defTabSz="1219020">
              <a:defRPr/>
            </a:pPr>
            <a:endParaRPr lang="sv-SE" sz="2400" kern="0">
              <a:solidFill>
                <a:sysClr val="window" lastClr="FFFFFF"/>
              </a:solidFill>
            </a:endParaRPr>
          </a:p>
        </p:txBody>
      </p:sp>
      <p:sp>
        <p:nvSpPr>
          <p:cNvPr id="20" name="Rektangel 19"/>
          <p:cNvSpPr/>
          <p:nvPr userDrawn="1"/>
        </p:nvSpPr>
        <p:spPr>
          <a:xfrm>
            <a:off x="-4476" y="2743199"/>
            <a:ext cx="330200" cy="1371600"/>
          </a:xfrm>
          <a:prstGeom prst="rect">
            <a:avLst/>
          </a:prstGeom>
          <a:solidFill>
            <a:srgbClr val="EC6707"/>
          </a:solidFill>
          <a:ln w="12700" cap="flat" cmpd="sng" algn="ctr">
            <a:noFill/>
            <a:prstDash val="solid"/>
            <a:miter lim="800000"/>
          </a:ln>
          <a:effectLst/>
        </p:spPr>
        <p:txBody>
          <a:bodyPr lIns="121907" tIns="60953" rIns="121907" bIns="60953" rtlCol="0" anchor="ctr"/>
          <a:lstStyle/>
          <a:p>
            <a:pPr algn="ctr" defTabSz="1219020">
              <a:defRPr/>
            </a:pPr>
            <a:endParaRPr lang="sv-SE" sz="2400" kern="0">
              <a:solidFill>
                <a:sysClr val="window" lastClr="FFFFFF"/>
              </a:solidFill>
            </a:endParaRPr>
          </a:p>
        </p:txBody>
      </p:sp>
      <p:sp>
        <p:nvSpPr>
          <p:cNvPr id="21" name="Rektangel 20"/>
          <p:cNvSpPr/>
          <p:nvPr userDrawn="1"/>
        </p:nvSpPr>
        <p:spPr>
          <a:xfrm>
            <a:off x="-4476" y="4114799"/>
            <a:ext cx="330200" cy="1371600"/>
          </a:xfrm>
          <a:prstGeom prst="rect">
            <a:avLst/>
          </a:prstGeom>
          <a:solidFill>
            <a:srgbClr val="9C000E"/>
          </a:solidFill>
          <a:ln w="12700" cap="flat" cmpd="sng" algn="ctr">
            <a:noFill/>
            <a:prstDash val="solid"/>
            <a:miter lim="800000"/>
          </a:ln>
          <a:effectLst/>
        </p:spPr>
        <p:txBody>
          <a:bodyPr lIns="121907" tIns="60953" rIns="121907" bIns="60953" rtlCol="0" anchor="ctr"/>
          <a:lstStyle/>
          <a:p>
            <a:pPr algn="ctr" defTabSz="1219020">
              <a:defRPr/>
            </a:pPr>
            <a:endParaRPr lang="sv-SE" sz="2400" kern="0">
              <a:solidFill>
                <a:sysClr val="window" lastClr="FFFFFF"/>
              </a:solidFill>
            </a:endParaRPr>
          </a:p>
        </p:txBody>
      </p:sp>
      <p:sp>
        <p:nvSpPr>
          <p:cNvPr id="22" name="Rektangel 21"/>
          <p:cNvSpPr/>
          <p:nvPr userDrawn="1"/>
        </p:nvSpPr>
        <p:spPr>
          <a:xfrm>
            <a:off x="-4476" y="5486399"/>
            <a:ext cx="330200" cy="1371600"/>
          </a:xfrm>
          <a:prstGeom prst="rect">
            <a:avLst/>
          </a:prstGeom>
          <a:solidFill>
            <a:srgbClr val="D9000F"/>
          </a:solidFill>
          <a:ln w="12700" cap="flat" cmpd="sng" algn="ctr">
            <a:noFill/>
            <a:prstDash val="solid"/>
            <a:miter lim="800000"/>
          </a:ln>
          <a:effectLst/>
        </p:spPr>
        <p:txBody>
          <a:bodyPr lIns="121907" tIns="60953" rIns="121907" bIns="60953" rtlCol="0" anchor="ctr"/>
          <a:lstStyle/>
          <a:p>
            <a:pPr algn="ctr" defTabSz="1219020">
              <a:defRPr/>
            </a:pPr>
            <a:endParaRPr lang="sv-SE" sz="2400" kern="0">
              <a:solidFill>
                <a:sysClr val="window" lastClr="FFFFFF"/>
              </a:solidFill>
            </a:endParaRPr>
          </a:p>
        </p:txBody>
      </p:sp>
      <p:sp>
        <p:nvSpPr>
          <p:cNvPr id="13" name="Title 1"/>
          <p:cNvSpPr>
            <a:spLocks noGrp="1"/>
          </p:cNvSpPr>
          <p:nvPr>
            <p:ph type="title"/>
          </p:nvPr>
        </p:nvSpPr>
        <p:spPr>
          <a:xfrm>
            <a:off x="1467563" y="274639"/>
            <a:ext cx="10543823" cy="1143000"/>
          </a:xfrm>
          <a:prstGeom prst="rect">
            <a:avLst/>
          </a:prstGeom>
        </p:spPr>
        <p:txBody>
          <a:bodyPr lIns="91430" tIns="45715" rIns="91430" bIns="45715" anchor="b"/>
          <a:lstStyle/>
          <a:p>
            <a:r>
              <a:rPr lang="sv-SE"/>
              <a:t>Klicka här för att ändra format</a:t>
            </a:r>
            <a:endParaRPr lang="en-US"/>
          </a:p>
        </p:txBody>
      </p:sp>
      <p:sp>
        <p:nvSpPr>
          <p:cNvPr id="14" name="Content Placeholder 2"/>
          <p:cNvSpPr>
            <a:spLocks noGrp="1"/>
          </p:cNvSpPr>
          <p:nvPr>
            <p:ph idx="1"/>
          </p:nvPr>
        </p:nvSpPr>
        <p:spPr>
          <a:xfrm>
            <a:off x="1467563" y="1600210"/>
            <a:ext cx="10543823" cy="4202113"/>
          </a:xfrm>
          <a:prstGeom prst="rect">
            <a:avLst/>
          </a:prstGeom>
        </p:spPr>
        <p:txBody>
          <a:bodyPr lIns="91430" tIns="45715" rIns="91430" bIns="45715"/>
          <a:lstStyle>
            <a:lvl1pPr>
              <a:defRPr sz="2667" b="0">
                <a:latin typeface="Arial"/>
                <a:cs typeface="Arial"/>
              </a:defRPr>
            </a:lvl1pPr>
            <a:lvl2pPr>
              <a:defRPr sz="2400">
                <a:latin typeface="Arial"/>
                <a:cs typeface="Arial"/>
              </a:defRPr>
            </a:lvl2pPr>
            <a:lvl3pPr>
              <a:defRPr sz="2133">
                <a:latin typeface="Arial"/>
                <a:cs typeface="Arial"/>
              </a:defRPr>
            </a:lvl3pPr>
            <a:lvl4pPr>
              <a:defRPr sz="1867">
                <a:latin typeface="Arial"/>
                <a:cs typeface="Arial"/>
              </a:defRPr>
            </a:lvl4pPr>
            <a:lvl5pPr>
              <a:defRPr sz="1600">
                <a:latin typeface="Arial"/>
                <a:cs typeface="Arial"/>
              </a:defRPr>
            </a:lvl5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en-US"/>
          </a:p>
        </p:txBody>
      </p:sp>
    </p:spTree>
    <p:extLst>
      <p:ext uri="{BB962C8B-B14F-4D97-AF65-F5344CB8AC3E}">
        <p14:creationId xmlns:p14="http://schemas.microsoft.com/office/powerpoint/2010/main" val="1655617710"/>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userDrawn="1">
  <p:cSld name="Rubrik och brödtext - Lila bård">
    <p:spTree>
      <p:nvGrpSpPr>
        <p:cNvPr id="1" name=""/>
        <p:cNvGrpSpPr/>
        <p:nvPr/>
      </p:nvGrpSpPr>
      <p:grpSpPr>
        <a:xfrm>
          <a:off x="0" y="0"/>
          <a:ext cx="0" cy="0"/>
          <a:chOff x="0" y="0"/>
          <a:chExt cx="0" cy="0"/>
        </a:xfrm>
      </p:grpSpPr>
      <p:sp>
        <p:nvSpPr>
          <p:cNvPr id="18" name="Rektangel 17"/>
          <p:cNvSpPr/>
          <p:nvPr userDrawn="1"/>
        </p:nvSpPr>
        <p:spPr>
          <a:xfrm>
            <a:off x="-2239" y="1"/>
            <a:ext cx="330200" cy="1371600"/>
          </a:xfrm>
          <a:prstGeom prst="rect">
            <a:avLst/>
          </a:prstGeom>
          <a:solidFill>
            <a:srgbClr val="C73686"/>
          </a:solidFill>
          <a:ln w="12700" cap="flat" cmpd="sng" algn="ctr">
            <a:noFill/>
            <a:prstDash val="solid"/>
            <a:miter lim="800000"/>
          </a:ln>
          <a:effectLst/>
        </p:spPr>
        <p:txBody>
          <a:bodyPr lIns="121907" tIns="60953" rIns="121907" bIns="60953" rtlCol="0" anchor="ctr"/>
          <a:lstStyle/>
          <a:p>
            <a:pPr algn="ctr" defTabSz="1219020">
              <a:defRPr/>
            </a:pPr>
            <a:endParaRPr lang="sv-SE" sz="2400" kern="0">
              <a:solidFill>
                <a:sysClr val="window" lastClr="FFFFFF"/>
              </a:solidFill>
            </a:endParaRPr>
          </a:p>
        </p:txBody>
      </p:sp>
      <p:sp>
        <p:nvSpPr>
          <p:cNvPr id="19" name="Rektangel 18"/>
          <p:cNvSpPr/>
          <p:nvPr userDrawn="1"/>
        </p:nvSpPr>
        <p:spPr>
          <a:xfrm>
            <a:off x="-4476" y="1371600"/>
            <a:ext cx="330200" cy="1371600"/>
          </a:xfrm>
          <a:prstGeom prst="rect">
            <a:avLst/>
          </a:prstGeom>
          <a:solidFill>
            <a:srgbClr val="5C0C6F"/>
          </a:solidFill>
          <a:ln w="12700" cap="flat" cmpd="sng" algn="ctr">
            <a:noFill/>
            <a:prstDash val="solid"/>
            <a:miter lim="800000"/>
          </a:ln>
          <a:effectLst/>
        </p:spPr>
        <p:txBody>
          <a:bodyPr lIns="121907" tIns="60953" rIns="121907" bIns="60953" rtlCol="0" anchor="ctr"/>
          <a:lstStyle/>
          <a:p>
            <a:pPr algn="ctr" defTabSz="1219020">
              <a:defRPr/>
            </a:pPr>
            <a:endParaRPr lang="sv-SE" sz="2400" kern="0">
              <a:solidFill>
                <a:sysClr val="window" lastClr="FFFFFF"/>
              </a:solidFill>
            </a:endParaRPr>
          </a:p>
        </p:txBody>
      </p:sp>
      <p:sp>
        <p:nvSpPr>
          <p:cNvPr id="20" name="Rektangel 19"/>
          <p:cNvSpPr/>
          <p:nvPr userDrawn="1"/>
        </p:nvSpPr>
        <p:spPr>
          <a:xfrm>
            <a:off x="-4476" y="2743199"/>
            <a:ext cx="330200" cy="1371600"/>
          </a:xfrm>
          <a:prstGeom prst="rect">
            <a:avLst/>
          </a:prstGeom>
          <a:solidFill>
            <a:srgbClr val="963486"/>
          </a:solidFill>
          <a:ln w="12700" cap="flat" cmpd="sng" algn="ctr">
            <a:noFill/>
            <a:prstDash val="solid"/>
            <a:miter lim="800000"/>
          </a:ln>
          <a:effectLst/>
        </p:spPr>
        <p:txBody>
          <a:bodyPr lIns="121907" tIns="60953" rIns="121907" bIns="60953" rtlCol="0" anchor="ctr"/>
          <a:lstStyle/>
          <a:p>
            <a:pPr algn="ctr" defTabSz="1219020">
              <a:defRPr/>
            </a:pPr>
            <a:endParaRPr lang="sv-SE" sz="2400" kern="0">
              <a:solidFill>
                <a:sysClr val="window" lastClr="FFFFFF"/>
              </a:solidFill>
            </a:endParaRPr>
          </a:p>
        </p:txBody>
      </p:sp>
      <p:sp>
        <p:nvSpPr>
          <p:cNvPr id="21" name="Rektangel 20"/>
          <p:cNvSpPr/>
          <p:nvPr userDrawn="1"/>
        </p:nvSpPr>
        <p:spPr>
          <a:xfrm>
            <a:off x="-4476" y="4114799"/>
            <a:ext cx="330200" cy="1371600"/>
          </a:xfrm>
          <a:prstGeom prst="rect">
            <a:avLst/>
          </a:prstGeom>
          <a:solidFill>
            <a:srgbClr val="66004B"/>
          </a:solidFill>
          <a:ln w="12700" cap="flat" cmpd="sng" algn="ctr">
            <a:noFill/>
            <a:prstDash val="solid"/>
            <a:miter lim="800000"/>
          </a:ln>
          <a:effectLst/>
        </p:spPr>
        <p:txBody>
          <a:bodyPr lIns="121907" tIns="60953" rIns="121907" bIns="60953" rtlCol="0" anchor="ctr"/>
          <a:lstStyle/>
          <a:p>
            <a:pPr algn="ctr" defTabSz="1219020">
              <a:defRPr/>
            </a:pPr>
            <a:endParaRPr lang="sv-SE" sz="2400" kern="0">
              <a:solidFill>
                <a:sysClr val="window" lastClr="FFFFFF"/>
              </a:solidFill>
            </a:endParaRPr>
          </a:p>
        </p:txBody>
      </p:sp>
      <p:sp>
        <p:nvSpPr>
          <p:cNvPr id="22" name="Rektangel 21"/>
          <p:cNvSpPr/>
          <p:nvPr userDrawn="1"/>
        </p:nvSpPr>
        <p:spPr>
          <a:xfrm>
            <a:off x="-4476" y="5486399"/>
            <a:ext cx="330200" cy="1371600"/>
          </a:xfrm>
          <a:prstGeom prst="rect">
            <a:avLst/>
          </a:prstGeom>
          <a:solidFill>
            <a:srgbClr val="93006D"/>
          </a:solidFill>
          <a:ln w="12700" cap="flat" cmpd="sng" algn="ctr">
            <a:noFill/>
            <a:prstDash val="solid"/>
            <a:miter lim="800000"/>
          </a:ln>
          <a:effectLst/>
        </p:spPr>
        <p:txBody>
          <a:bodyPr lIns="121907" tIns="60953" rIns="121907" bIns="60953" rtlCol="0" anchor="ctr"/>
          <a:lstStyle/>
          <a:p>
            <a:pPr algn="ctr" defTabSz="1219020">
              <a:defRPr/>
            </a:pPr>
            <a:endParaRPr lang="sv-SE" sz="2400" kern="0">
              <a:solidFill>
                <a:sysClr val="window" lastClr="FFFFFF"/>
              </a:solidFill>
            </a:endParaRPr>
          </a:p>
        </p:txBody>
      </p:sp>
      <p:sp>
        <p:nvSpPr>
          <p:cNvPr id="23" name="Content Placeholder 2"/>
          <p:cNvSpPr>
            <a:spLocks noGrp="1"/>
          </p:cNvSpPr>
          <p:nvPr>
            <p:ph idx="1"/>
          </p:nvPr>
        </p:nvSpPr>
        <p:spPr>
          <a:xfrm>
            <a:off x="1467563" y="1600210"/>
            <a:ext cx="10543823" cy="4202113"/>
          </a:xfrm>
          <a:prstGeom prst="rect">
            <a:avLst/>
          </a:prstGeom>
        </p:spPr>
        <p:txBody>
          <a:bodyPr lIns="91430" tIns="45715" rIns="91430" bIns="45715"/>
          <a:lstStyle>
            <a:lvl1pPr>
              <a:defRPr sz="2667" b="0">
                <a:latin typeface="Arial"/>
                <a:cs typeface="Arial"/>
              </a:defRPr>
            </a:lvl1pPr>
            <a:lvl2pPr>
              <a:defRPr sz="2400">
                <a:latin typeface="Arial"/>
                <a:cs typeface="Arial"/>
              </a:defRPr>
            </a:lvl2pPr>
            <a:lvl3pPr>
              <a:defRPr sz="2133">
                <a:latin typeface="Arial"/>
                <a:cs typeface="Arial"/>
              </a:defRPr>
            </a:lvl3pPr>
            <a:lvl4pPr>
              <a:defRPr sz="1867">
                <a:latin typeface="Arial"/>
                <a:cs typeface="Arial"/>
              </a:defRPr>
            </a:lvl4pPr>
            <a:lvl5pPr>
              <a:defRPr sz="1600">
                <a:latin typeface="Arial"/>
                <a:cs typeface="Arial"/>
              </a:defRPr>
            </a:lvl5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en-US"/>
          </a:p>
        </p:txBody>
      </p:sp>
      <p:sp>
        <p:nvSpPr>
          <p:cNvPr id="12" name="Title 1"/>
          <p:cNvSpPr>
            <a:spLocks noGrp="1"/>
          </p:cNvSpPr>
          <p:nvPr>
            <p:ph type="title"/>
          </p:nvPr>
        </p:nvSpPr>
        <p:spPr>
          <a:xfrm>
            <a:off x="1467563" y="274639"/>
            <a:ext cx="10543823" cy="1143000"/>
          </a:xfrm>
          <a:prstGeom prst="rect">
            <a:avLst/>
          </a:prstGeom>
        </p:spPr>
        <p:txBody>
          <a:bodyPr lIns="91430" tIns="45715" rIns="91430" bIns="45715" anchor="b"/>
          <a:lstStyle/>
          <a:p>
            <a:r>
              <a:rPr lang="sv-SE"/>
              <a:t>Klicka här för att ändra format</a:t>
            </a:r>
            <a:endParaRPr lang="en-US"/>
          </a:p>
        </p:txBody>
      </p:sp>
    </p:spTree>
    <p:extLst>
      <p:ext uri="{BB962C8B-B14F-4D97-AF65-F5344CB8AC3E}">
        <p14:creationId xmlns:p14="http://schemas.microsoft.com/office/powerpoint/2010/main" val="3595672404"/>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userDrawn="1">
  <p:cSld name="Rubrik och brödtext - Blå bård">
    <p:spTree>
      <p:nvGrpSpPr>
        <p:cNvPr id="1" name=""/>
        <p:cNvGrpSpPr/>
        <p:nvPr/>
      </p:nvGrpSpPr>
      <p:grpSpPr>
        <a:xfrm>
          <a:off x="0" y="0"/>
          <a:ext cx="0" cy="0"/>
          <a:chOff x="0" y="0"/>
          <a:chExt cx="0" cy="0"/>
        </a:xfrm>
      </p:grpSpPr>
      <p:sp>
        <p:nvSpPr>
          <p:cNvPr id="18" name="Rektangel 17"/>
          <p:cNvSpPr/>
          <p:nvPr userDrawn="1"/>
        </p:nvSpPr>
        <p:spPr>
          <a:xfrm>
            <a:off x="-2239" y="1"/>
            <a:ext cx="330200" cy="1371600"/>
          </a:xfrm>
          <a:prstGeom prst="rect">
            <a:avLst/>
          </a:prstGeom>
          <a:solidFill>
            <a:srgbClr val="40A4E1"/>
          </a:solidFill>
          <a:ln w="12700" cap="flat" cmpd="sng" algn="ctr">
            <a:noFill/>
            <a:prstDash val="solid"/>
            <a:miter lim="800000"/>
          </a:ln>
          <a:effectLst/>
        </p:spPr>
        <p:txBody>
          <a:bodyPr lIns="121907" tIns="60953" rIns="121907" bIns="60953" rtlCol="0" anchor="ctr"/>
          <a:lstStyle/>
          <a:p>
            <a:pPr algn="ctr" defTabSz="1219020">
              <a:defRPr/>
            </a:pPr>
            <a:endParaRPr lang="sv-SE" sz="2400" kern="0">
              <a:solidFill>
                <a:sysClr val="window" lastClr="FFFFFF"/>
              </a:solidFill>
            </a:endParaRPr>
          </a:p>
        </p:txBody>
      </p:sp>
      <p:sp>
        <p:nvSpPr>
          <p:cNvPr id="19" name="Rektangel 18"/>
          <p:cNvSpPr/>
          <p:nvPr userDrawn="1"/>
        </p:nvSpPr>
        <p:spPr>
          <a:xfrm>
            <a:off x="-4476" y="1371600"/>
            <a:ext cx="330200" cy="1371600"/>
          </a:xfrm>
          <a:prstGeom prst="rect">
            <a:avLst/>
          </a:prstGeom>
          <a:solidFill>
            <a:srgbClr val="0953A5"/>
          </a:solidFill>
          <a:ln w="12700" cap="flat" cmpd="sng" algn="ctr">
            <a:noFill/>
            <a:prstDash val="solid"/>
            <a:miter lim="800000"/>
          </a:ln>
          <a:effectLst/>
        </p:spPr>
        <p:txBody>
          <a:bodyPr lIns="121907" tIns="60953" rIns="121907" bIns="60953" rtlCol="0" anchor="ctr"/>
          <a:lstStyle/>
          <a:p>
            <a:pPr algn="ctr" defTabSz="1219020">
              <a:defRPr/>
            </a:pPr>
            <a:endParaRPr lang="sv-SE" sz="2400" kern="0">
              <a:solidFill>
                <a:sysClr val="window" lastClr="FFFFFF"/>
              </a:solidFill>
            </a:endParaRPr>
          </a:p>
        </p:txBody>
      </p:sp>
      <p:sp>
        <p:nvSpPr>
          <p:cNvPr id="20" name="Rektangel 19"/>
          <p:cNvSpPr/>
          <p:nvPr userDrawn="1"/>
        </p:nvSpPr>
        <p:spPr>
          <a:xfrm>
            <a:off x="-4476" y="2743199"/>
            <a:ext cx="330200" cy="1371600"/>
          </a:xfrm>
          <a:prstGeom prst="rect">
            <a:avLst/>
          </a:prstGeom>
          <a:solidFill>
            <a:srgbClr val="4B8ECF"/>
          </a:solidFill>
          <a:ln w="12700" cap="flat" cmpd="sng" algn="ctr">
            <a:noFill/>
            <a:prstDash val="solid"/>
            <a:miter lim="800000"/>
          </a:ln>
          <a:effectLst/>
        </p:spPr>
        <p:txBody>
          <a:bodyPr lIns="121907" tIns="60953" rIns="121907" bIns="60953" rtlCol="0" anchor="ctr"/>
          <a:lstStyle/>
          <a:p>
            <a:pPr algn="ctr" defTabSz="1219020">
              <a:defRPr/>
            </a:pPr>
            <a:endParaRPr lang="sv-SE" sz="2400" kern="0">
              <a:solidFill>
                <a:sysClr val="window" lastClr="FFFFFF"/>
              </a:solidFill>
            </a:endParaRPr>
          </a:p>
        </p:txBody>
      </p:sp>
      <p:sp>
        <p:nvSpPr>
          <p:cNvPr id="21" name="Rektangel 20"/>
          <p:cNvSpPr/>
          <p:nvPr userDrawn="1"/>
        </p:nvSpPr>
        <p:spPr>
          <a:xfrm>
            <a:off x="-4476" y="4114799"/>
            <a:ext cx="330200" cy="1371600"/>
          </a:xfrm>
          <a:prstGeom prst="rect">
            <a:avLst/>
          </a:prstGeom>
          <a:solidFill>
            <a:srgbClr val="084973"/>
          </a:solidFill>
          <a:ln w="12700" cap="flat" cmpd="sng" algn="ctr">
            <a:noFill/>
            <a:prstDash val="solid"/>
            <a:miter lim="800000"/>
          </a:ln>
          <a:effectLst/>
        </p:spPr>
        <p:txBody>
          <a:bodyPr lIns="121907" tIns="60953" rIns="121907" bIns="60953" rtlCol="0" anchor="ctr"/>
          <a:lstStyle/>
          <a:p>
            <a:pPr algn="ctr" defTabSz="1219020">
              <a:defRPr/>
            </a:pPr>
            <a:endParaRPr lang="sv-SE" sz="2400" kern="0">
              <a:solidFill>
                <a:sysClr val="window" lastClr="FFFFFF"/>
              </a:solidFill>
            </a:endParaRPr>
          </a:p>
        </p:txBody>
      </p:sp>
      <p:sp>
        <p:nvSpPr>
          <p:cNvPr id="22" name="Rektangel 21"/>
          <p:cNvSpPr/>
          <p:nvPr userDrawn="1"/>
        </p:nvSpPr>
        <p:spPr>
          <a:xfrm>
            <a:off x="-4476" y="5486399"/>
            <a:ext cx="330200" cy="1371600"/>
          </a:xfrm>
          <a:prstGeom prst="rect">
            <a:avLst/>
          </a:prstGeom>
          <a:solidFill>
            <a:srgbClr val="0F81D3"/>
          </a:solidFill>
          <a:ln w="12700" cap="flat" cmpd="sng" algn="ctr">
            <a:noFill/>
            <a:prstDash val="solid"/>
            <a:miter lim="800000"/>
          </a:ln>
          <a:effectLst/>
        </p:spPr>
        <p:txBody>
          <a:bodyPr lIns="121907" tIns="60953" rIns="121907" bIns="60953" rtlCol="0" anchor="ctr"/>
          <a:lstStyle/>
          <a:p>
            <a:pPr algn="ctr" defTabSz="1219020">
              <a:defRPr/>
            </a:pPr>
            <a:endParaRPr lang="sv-SE" sz="2400" kern="0">
              <a:solidFill>
                <a:sysClr val="window" lastClr="FFFFFF"/>
              </a:solidFill>
            </a:endParaRPr>
          </a:p>
        </p:txBody>
      </p:sp>
      <p:sp>
        <p:nvSpPr>
          <p:cNvPr id="23" name="Content Placeholder 2"/>
          <p:cNvSpPr>
            <a:spLocks noGrp="1"/>
          </p:cNvSpPr>
          <p:nvPr>
            <p:ph idx="1"/>
          </p:nvPr>
        </p:nvSpPr>
        <p:spPr>
          <a:xfrm>
            <a:off x="1467563" y="1600210"/>
            <a:ext cx="10543823" cy="4202113"/>
          </a:xfrm>
          <a:prstGeom prst="rect">
            <a:avLst/>
          </a:prstGeom>
        </p:spPr>
        <p:txBody>
          <a:bodyPr lIns="91430" tIns="45715" rIns="91430" bIns="45715"/>
          <a:lstStyle>
            <a:lvl1pPr>
              <a:defRPr sz="2667" b="0">
                <a:latin typeface="Arial"/>
                <a:cs typeface="Arial"/>
              </a:defRPr>
            </a:lvl1pPr>
            <a:lvl2pPr>
              <a:defRPr sz="2400">
                <a:latin typeface="Arial"/>
                <a:cs typeface="Arial"/>
              </a:defRPr>
            </a:lvl2pPr>
            <a:lvl3pPr>
              <a:defRPr sz="2133">
                <a:latin typeface="Arial"/>
                <a:cs typeface="Arial"/>
              </a:defRPr>
            </a:lvl3pPr>
            <a:lvl4pPr>
              <a:defRPr sz="1867">
                <a:latin typeface="Arial"/>
                <a:cs typeface="Arial"/>
              </a:defRPr>
            </a:lvl4pPr>
            <a:lvl5pPr>
              <a:defRPr sz="1600">
                <a:latin typeface="Arial"/>
                <a:cs typeface="Arial"/>
              </a:defRPr>
            </a:lvl5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en-US"/>
          </a:p>
        </p:txBody>
      </p:sp>
      <p:sp>
        <p:nvSpPr>
          <p:cNvPr id="13" name="Title 1"/>
          <p:cNvSpPr>
            <a:spLocks noGrp="1"/>
          </p:cNvSpPr>
          <p:nvPr>
            <p:ph type="title"/>
          </p:nvPr>
        </p:nvSpPr>
        <p:spPr>
          <a:xfrm>
            <a:off x="1467563" y="274639"/>
            <a:ext cx="10543823" cy="1143000"/>
          </a:xfrm>
          <a:prstGeom prst="rect">
            <a:avLst/>
          </a:prstGeom>
        </p:spPr>
        <p:txBody>
          <a:bodyPr lIns="91430" tIns="45715" rIns="91430" bIns="45715" anchor="b"/>
          <a:lstStyle/>
          <a:p>
            <a:r>
              <a:rPr lang="sv-SE"/>
              <a:t>Klicka här för att ändra format</a:t>
            </a:r>
            <a:endParaRPr lang="en-US"/>
          </a:p>
        </p:txBody>
      </p:sp>
    </p:spTree>
    <p:extLst>
      <p:ext uri="{BB962C8B-B14F-4D97-AF65-F5344CB8AC3E}">
        <p14:creationId xmlns:p14="http://schemas.microsoft.com/office/powerpoint/2010/main" val="3340561854"/>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userDrawn="1">
  <p:cSld name="Rubrik och brödtext - Grön bård">
    <p:spTree>
      <p:nvGrpSpPr>
        <p:cNvPr id="1" name=""/>
        <p:cNvGrpSpPr/>
        <p:nvPr/>
      </p:nvGrpSpPr>
      <p:grpSpPr>
        <a:xfrm>
          <a:off x="0" y="0"/>
          <a:ext cx="0" cy="0"/>
          <a:chOff x="0" y="0"/>
          <a:chExt cx="0" cy="0"/>
        </a:xfrm>
      </p:grpSpPr>
      <p:sp>
        <p:nvSpPr>
          <p:cNvPr id="12" name="textruta 11"/>
          <p:cNvSpPr txBox="1"/>
          <p:nvPr userDrawn="1"/>
        </p:nvSpPr>
        <p:spPr>
          <a:xfrm>
            <a:off x="8942574" y="6356349"/>
            <a:ext cx="1265767" cy="338139"/>
          </a:xfrm>
          <a:prstGeom prst="rect">
            <a:avLst/>
          </a:prstGeom>
          <a:noFill/>
        </p:spPr>
        <p:txBody>
          <a:bodyPr wrap="square" lIns="0" tIns="60953" rIns="0" bIns="60953" rtlCol="0" anchor="ctr" anchorCtr="0">
            <a:noAutofit/>
          </a:bodyPr>
          <a:lstStyle/>
          <a:p>
            <a:pPr algn="r"/>
            <a:fld id="{6436A833-0D65-4636-8D77-8C76B506C22D}" type="datetime1">
              <a:rPr lang="sv-SE" sz="1333" smtClean="0">
                <a:solidFill>
                  <a:prstClr val="black"/>
                </a:solidFill>
                <a:cs typeface="Arial"/>
              </a:rPr>
              <a:pPr algn="r"/>
              <a:t>2024-12-05</a:t>
            </a:fld>
            <a:endParaRPr lang="sv-SE" sz="1333">
              <a:solidFill>
                <a:prstClr val="black"/>
              </a:solidFill>
              <a:cs typeface="Arial"/>
            </a:endParaRPr>
          </a:p>
          <a:p>
            <a:pPr algn="r"/>
            <a:r>
              <a:rPr lang="sv-SE" sz="1200">
                <a:solidFill>
                  <a:prstClr val="black"/>
                </a:solidFill>
                <a:cs typeface="Arial"/>
              </a:rPr>
              <a:t>Sida </a:t>
            </a:r>
            <a:fld id="{DB8626CC-5B25-4DDA-833E-9A441BDD6043}" type="slidenum">
              <a:rPr lang="sv-SE" sz="1200" smtClean="0">
                <a:solidFill>
                  <a:prstClr val="black"/>
                </a:solidFill>
                <a:cs typeface="Arial"/>
              </a:rPr>
              <a:pPr algn="r"/>
              <a:t>‹#›</a:t>
            </a:fld>
            <a:endParaRPr lang="sv-SE" sz="1200">
              <a:solidFill>
                <a:prstClr val="black"/>
              </a:solidFill>
              <a:cs typeface="Arial"/>
            </a:endParaRPr>
          </a:p>
        </p:txBody>
      </p:sp>
      <p:sp>
        <p:nvSpPr>
          <p:cNvPr id="18" name="Rektangel 17"/>
          <p:cNvSpPr/>
          <p:nvPr userDrawn="1"/>
        </p:nvSpPr>
        <p:spPr>
          <a:xfrm>
            <a:off x="-2239" y="1"/>
            <a:ext cx="330200" cy="1371600"/>
          </a:xfrm>
          <a:prstGeom prst="rect">
            <a:avLst/>
          </a:prstGeom>
          <a:solidFill>
            <a:srgbClr val="A1C30A"/>
          </a:solidFill>
          <a:ln w="12700" cap="flat" cmpd="sng" algn="ctr">
            <a:noFill/>
            <a:prstDash val="solid"/>
            <a:miter lim="800000"/>
          </a:ln>
          <a:effectLst/>
        </p:spPr>
        <p:txBody>
          <a:bodyPr lIns="121907" tIns="60953" rIns="121907" bIns="60953" rtlCol="0" anchor="ctr"/>
          <a:lstStyle/>
          <a:p>
            <a:pPr algn="ctr" defTabSz="1219020">
              <a:defRPr/>
            </a:pPr>
            <a:endParaRPr lang="sv-SE" sz="2400" kern="0">
              <a:solidFill>
                <a:sysClr val="window" lastClr="FFFFFF"/>
              </a:solidFill>
            </a:endParaRPr>
          </a:p>
        </p:txBody>
      </p:sp>
      <p:sp>
        <p:nvSpPr>
          <p:cNvPr id="19" name="Rektangel 18"/>
          <p:cNvSpPr/>
          <p:nvPr userDrawn="1"/>
        </p:nvSpPr>
        <p:spPr>
          <a:xfrm>
            <a:off x="-4476" y="1371600"/>
            <a:ext cx="330200" cy="1371600"/>
          </a:xfrm>
          <a:prstGeom prst="rect">
            <a:avLst/>
          </a:prstGeom>
          <a:solidFill>
            <a:srgbClr val="199A29"/>
          </a:solidFill>
          <a:ln w="12700" cap="flat" cmpd="sng" algn="ctr">
            <a:noFill/>
            <a:prstDash val="solid"/>
            <a:miter lim="800000"/>
          </a:ln>
          <a:effectLst/>
        </p:spPr>
        <p:txBody>
          <a:bodyPr lIns="121907" tIns="60953" rIns="121907" bIns="60953" rtlCol="0" anchor="ctr"/>
          <a:lstStyle/>
          <a:p>
            <a:pPr algn="ctr" defTabSz="1219020">
              <a:defRPr/>
            </a:pPr>
            <a:endParaRPr lang="sv-SE" sz="2400" kern="0">
              <a:solidFill>
                <a:sysClr val="window" lastClr="FFFFFF"/>
              </a:solidFill>
            </a:endParaRPr>
          </a:p>
        </p:txBody>
      </p:sp>
      <p:sp>
        <p:nvSpPr>
          <p:cNvPr id="20" name="Rektangel 19"/>
          <p:cNvSpPr/>
          <p:nvPr userDrawn="1"/>
        </p:nvSpPr>
        <p:spPr>
          <a:xfrm>
            <a:off x="-4476" y="2743199"/>
            <a:ext cx="330200" cy="1371600"/>
          </a:xfrm>
          <a:prstGeom prst="rect">
            <a:avLst/>
          </a:prstGeom>
          <a:solidFill>
            <a:srgbClr val="90C044"/>
          </a:solidFill>
          <a:ln w="12700" cap="flat" cmpd="sng" algn="ctr">
            <a:noFill/>
            <a:prstDash val="solid"/>
            <a:miter lim="800000"/>
          </a:ln>
          <a:effectLst/>
        </p:spPr>
        <p:txBody>
          <a:bodyPr lIns="121907" tIns="60953" rIns="121907" bIns="60953" rtlCol="0" anchor="ctr"/>
          <a:lstStyle/>
          <a:p>
            <a:pPr algn="ctr" defTabSz="1219020">
              <a:defRPr/>
            </a:pPr>
            <a:endParaRPr lang="sv-SE" sz="2400" kern="0">
              <a:solidFill>
                <a:sysClr val="window" lastClr="FFFFFF"/>
              </a:solidFill>
            </a:endParaRPr>
          </a:p>
        </p:txBody>
      </p:sp>
      <p:sp>
        <p:nvSpPr>
          <p:cNvPr id="21" name="Rektangel 20"/>
          <p:cNvSpPr/>
          <p:nvPr userDrawn="1"/>
        </p:nvSpPr>
        <p:spPr>
          <a:xfrm>
            <a:off x="-4476" y="4114799"/>
            <a:ext cx="330200" cy="1371600"/>
          </a:xfrm>
          <a:prstGeom prst="rect">
            <a:avLst/>
          </a:prstGeom>
          <a:solidFill>
            <a:srgbClr val="407015"/>
          </a:solidFill>
          <a:ln w="12700" cap="flat" cmpd="sng" algn="ctr">
            <a:noFill/>
            <a:prstDash val="solid"/>
            <a:miter lim="800000"/>
          </a:ln>
          <a:effectLst/>
        </p:spPr>
        <p:txBody>
          <a:bodyPr lIns="121907" tIns="60953" rIns="121907" bIns="60953" rtlCol="0" anchor="ctr"/>
          <a:lstStyle/>
          <a:p>
            <a:pPr algn="ctr" defTabSz="1219020">
              <a:defRPr/>
            </a:pPr>
            <a:endParaRPr lang="sv-SE" sz="2400" kern="0">
              <a:solidFill>
                <a:sysClr val="window" lastClr="FFFFFF"/>
              </a:solidFill>
            </a:endParaRPr>
          </a:p>
        </p:txBody>
      </p:sp>
      <p:sp>
        <p:nvSpPr>
          <p:cNvPr id="22" name="Rektangel 21"/>
          <p:cNvSpPr/>
          <p:nvPr userDrawn="1"/>
        </p:nvSpPr>
        <p:spPr>
          <a:xfrm>
            <a:off x="-4476" y="5486399"/>
            <a:ext cx="330200" cy="1371600"/>
          </a:xfrm>
          <a:prstGeom prst="rect">
            <a:avLst/>
          </a:prstGeom>
          <a:solidFill>
            <a:srgbClr val="65AE1E"/>
          </a:solidFill>
          <a:ln w="12700" cap="flat" cmpd="sng" algn="ctr">
            <a:noFill/>
            <a:prstDash val="solid"/>
            <a:miter lim="800000"/>
          </a:ln>
          <a:effectLst/>
        </p:spPr>
        <p:txBody>
          <a:bodyPr lIns="121907" tIns="60953" rIns="121907" bIns="60953" rtlCol="0" anchor="ctr"/>
          <a:lstStyle/>
          <a:p>
            <a:pPr algn="ctr" defTabSz="1219020">
              <a:defRPr/>
            </a:pPr>
            <a:endParaRPr lang="sv-SE" sz="2400" kern="0">
              <a:solidFill>
                <a:sysClr val="window" lastClr="FFFFFF"/>
              </a:solidFill>
            </a:endParaRPr>
          </a:p>
        </p:txBody>
      </p:sp>
      <p:sp>
        <p:nvSpPr>
          <p:cNvPr id="23" name="Content Placeholder 2"/>
          <p:cNvSpPr>
            <a:spLocks noGrp="1"/>
          </p:cNvSpPr>
          <p:nvPr>
            <p:ph idx="1"/>
          </p:nvPr>
        </p:nvSpPr>
        <p:spPr>
          <a:xfrm>
            <a:off x="1467563" y="1600210"/>
            <a:ext cx="10543823" cy="4202113"/>
          </a:xfrm>
          <a:prstGeom prst="rect">
            <a:avLst/>
          </a:prstGeom>
        </p:spPr>
        <p:txBody>
          <a:bodyPr lIns="91430" tIns="45715" rIns="91430" bIns="45715"/>
          <a:lstStyle>
            <a:lvl1pPr>
              <a:defRPr sz="2667" b="0">
                <a:latin typeface="Arial"/>
                <a:cs typeface="Arial"/>
              </a:defRPr>
            </a:lvl1pPr>
            <a:lvl2pPr>
              <a:defRPr sz="2400">
                <a:latin typeface="Arial"/>
                <a:cs typeface="Arial"/>
              </a:defRPr>
            </a:lvl2pPr>
            <a:lvl3pPr>
              <a:defRPr sz="2133">
                <a:latin typeface="Arial"/>
                <a:cs typeface="Arial"/>
              </a:defRPr>
            </a:lvl3pPr>
            <a:lvl4pPr>
              <a:defRPr sz="1867">
                <a:latin typeface="Arial"/>
                <a:cs typeface="Arial"/>
              </a:defRPr>
            </a:lvl4pPr>
            <a:lvl5pPr>
              <a:defRPr sz="1600">
                <a:latin typeface="Arial"/>
                <a:cs typeface="Arial"/>
              </a:defRPr>
            </a:lvl5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en-US"/>
          </a:p>
        </p:txBody>
      </p:sp>
      <p:sp>
        <p:nvSpPr>
          <p:cNvPr id="13" name="Title 1"/>
          <p:cNvSpPr>
            <a:spLocks noGrp="1"/>
          </p:cNvSpPr>
          <p:nvPr>
            <p:ph type="title"/>
          </p:nvPr>
        </p:nvSpPr>
        <p:spPr>
          <a:xfrm>
            <a:off x="1467563" y="274639"/>
            <a:ext cx="10543823" cy="1143000"/>
          </a:xfrm>
          <a:prstGeom prst="rect">
            <a:avLst/>
          </a:prstGeom>
        </p:spPr>
        <p:txBody>
          <a:bodyPr lIns="91430" tIns="45715" rIns="91430" bIns="45715" anchor="b"/>
          <a:lstStyle/>
          <a:p>
            <a:r>
              <a:rPr lang="sv-SE"/>
              <a:t>Klicka här för att ändra format</a:t>
            </a:r>
            <a:endParaRPr lang="en-US"/>
          </a:p>
        </p:txBody>
      </p:sp>
    </p:spTree>
    <p:extLst>
      <p:ext uri="{BB962C8B-B14F-4D97-AF65-F5344CB8AC3E}">
        <p14:creationId xmlns:p14="http://schemas.microsoft.com/office/powerpoint/2010/main" val="1354911827"/>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userDrawn="1">
  <p:cSld name="Punktlista, Rubrik och brödtext - Röd bård">
    <p:spTree>
      <p:nvGrpSpPr>
        <p:cNvPr id="1" name=""/>
        <p:cNvGrpSpPr/>
        <p:nvPr/>
      </p:nvGrpSpPr>
      <p:grpSpPr>
        <a:xfrm>
          <a:off x="0" y="0"/>
          <a:ext cx="0" cy="0"/>
          <a:chOff x="0" y="0"/>
          <a:chExt cx="0" cy="0"/>
        </a:xfrm>
      </p:grpSpPr>
      <p:sp>
        <p:nvSpPr>
          <p:cNvPr id="12" name="textruta 11"/>
          <p:cNvSpPr txBox="1"/>
          <p:nvPr userDrawn="1"/>
        </p:nvSpPr>
        <p:spPr>
          <a:xfrm>
            <a:off x="8942574" y="6356349"/>
            <a:ext cx="1265767" cy="338139"/>
          </a:xfrm>
          <a:prstGeom prst="rect">
            <a:avLst/>
          </a:prstGeom>
          <a:noFill/>
        </p:spPr>
        <p:txBody>
          <a:bodyPr wrap="square" lIns="0" tIns="60953" rIns="0" bIns="60953" rtlCol="0" anchor="ctr" anchorCtr="0">
            <a:noAutofit/>
          </a:bodyPr>
          <a:lstStyle/>
          <a:p>
            <a:pPr algn="r"/>
            <a:fld id="{6436A833-0D65-4636-8D77-8C76B506C22D}" type="datetime1">
              <a:rPr lang="sv-SE" sz="1333" smtClean="0">
                <a:solidFill>
                  <a:prstClr val="black"/>
                </a:solidFill>
                <a:cs typeface="Arial"/>
              </a:rPr>
              <a:pPr algn="r"/>
              <a:t>2024-12-05</a:t>
            </a:fld>
            <a:endParaRPr lang="sv-SE" sz="1333">
              <a:solidFill>
                <a:prstClr val="black"/>
              </a:solidFill>
              <a:cs typeface="Arial"/>
            </a:endParaRPr>
          </a:p>
          <a:p>
            <a:pPr algn="r"/>
            <a:r>
              <a:rPr lang="sv-SE" sz="1200">
                <a:solidFill>
                  <a:prstClr val="black"/>
                </a:solidFill>
                <a:cs typeface="Arial"/>
              </a:rPr>
              <a:t>Sida </a:t>
            </a:r>
            <a:fld id="{DB8626CC-5B25-4DDA-833E-9A441BDD6043}" type="slidenum">
              <a:rPr lang="sv-SE" sz="1200" smtClean="0">
                <a:solidFill>
                  <a:prstClr val="black"/>
                </a:solidFill>
                <a:cs typeface="Arial"/>
              </a:rPr>
              <a:pPr algn="r"/>
              <a:t>‹#›</a:t>
            </a:fld>
            <a:endParaRPr lang="sv-SE" sz="1200">
              <a:solidFill>
                <a:prstClr val="black"/>
              </a:solidFill>
              <a:cs typeface="Arial"/>
            </a:endParaRPr>
          </a:p>
        </p:txBody>
      </p:sp>
      <p:sp>
        <p:nvSpPr>
          <p:cNvPr id="18" name="Rektangel 17"/>
          <p:cNvSpPr/>
          <p:nvPr userDrawn="1"/>
        </p:nvSpPr>
        <p:spPr>
          <a:xfrm>
            <a:off x="-2239" y="1"/>
            <a:ext cx="330200" cy="1371600"/>
          </a:xfrm>
          <a:prstGeom prst="rect">
            <a:avLst/>
          </a:prstGeom>
          <a:solidFill>
            <a:srgbClr val="F7A600"/>
          </a:solidFill>
          <a:ln w="12700" cap="flat" cmpd="sng" algn="ctr">
            <a:noFill/>
            <a:prstDash val="solid"/>
            <a:miter lim="800000"/>
          </a:ln>
          <a:effectLst/>
        </p:spPr>
        <p:txBody>
          <a:bodyPr lIns="121907" tIns="60953" rIns="121907" bIns="60953" rtlCol="0" anchor="ctr"/>
          <a:lstStyle/>
          <a:p>
            <a:pPr algn="ctr" defTabSz="1219020">
              <a:defRPr/>
            </a:pPr>
            <a:endParaRPr lang="sv-SE" sz="2400" kern="0">
              <a:solidFill>
                <a:sysClr val="window" lastClr="FFFFFF"/>
              </a:solidFill>
            </a:endParaRPr>
          </a:p>
        </p:txBody>
      </p:sp>
      <p:sp>
        <p:nvSpPr>
          <p:cNvPr id="19" name="Rektangel 18"/>
          <p:cNvSpPr/>
          <p:nvPr userDrawn="1"/>
        </p:nvSpPr>
        <p:spPr>
          <a:xfrm>
            <a:off x="-4476" y="1371600"/>
            <a:ext cx="330200" cy="1371600"/>
          </a:xfrm>
          <a:prstGeom prst="rect">
            <a:avLst/>
          </a:prstGeom>
          <a:solidFill>
            <a:srgbClr val="BD003F"/>
          </a:solidFill>
          <a:ln w="12700" cap="flat" cmpd="sng" algn="ctr">
            <a:noFill/>
            <a:prstDash val="solid"/>
            <a:miter lim="800000"/>
          </a:ln>
          <a:effectLst/>
        </p:spPr>
        <p:txBody>
          <a:bodyPr lIns="121907" tIns="60953" rIns="121907" bIns="60953" rtlCol="0" anchor="ctr"/>
          <a:lstStyle/>
          <a:p>
            <a:pPr algn="ctr" defTabSz="1219020">
              <a:defRPr/>
            </a:pPr>
            <a:endParaRPr lang="sv-SE" sz="2400" kern="0">
              <a:solidFill>
                <a:sysClr val="window" lastClr="FFFFFF"/>
              </a:solidFill>
            </a:endParaRPr>
          </a:p>
        </p:txBody>
      </p:sp>
      <p:sp>
        <p:nvSpPr>
          <p:cNvPr id="20" name="Rektangel 19"/>
          <p:cNvSpPr/>
          <p:nvPr userDrawn="1"/>
        </p:nvSpPr>
        <p:spPr>
          <a:xfrm>
            <a:off x="-4476" y="2743199"/>
            <a:ext cx="330200" cy="1371600"/>
          </a:xfrm>
          <a:prstGeom prst="rect">
            <a:avLst/>
          </a:prstGeom>
          <a:solidFill>
            <a:srgbClr val="EC6707"/>
          </a:solidFill>
          <a:ln w="12700" cap="flat" cmpd="sng" algn="ctr">
            <a:noFill/>
            <a:prstDash val="solid"/>
            <a:miter lim="800000"/>
          </a:ln>
          <a:effectLst/>
        </p:spPr>
        <p:txBody>
          <a:bodyPr lIns="121907" tIns="60953" rIns="121907" bIns="60953" rtlCol="0" anchor="ctr"/>
          <a:lstStyle/>
          <a:p>
            <a:pPr algn="ctr" defTabSz="1219020">
              <a:defRPr/>
            </a:pPr>
            <a:endParaRPr lang="sv-SE" sz="2400" kern="0">
              <a:solidFill>
                <a:sysClr val="window" lastClr="FFFFFF"/>
              </a:solidFill>
            </a:endParaRPr>
          </a:p>
        </p:txBody>
      </p:sp>
      <p:sp>
        <p:nvSpPr>
          <p:cNvPr id="21" name="Rektangel 20"/>
          <p:cNvSpPr/>
          <p:nvPr userDrawn="1"/>
        </p:nvSpPr>
        <p:spPr>
          <a:xfrm>
            <a:off x="-4476" y="4114799"/>
            <a:ext cx="330200" cy="1371600"/>
          </a:xfrm>
          <a:prstGeom prst="rect">
            <a:avLst/>
          </a:prstGeom>
          <a:solidFill>
            <a:srgbClr val="9C000E"/>
          </a:solidFill>
          <a:ln w="12700" cap="flat" cmpd="sng" algn="ctr">
            <a:noFill/>
            <a:prstDash val="solid"/>
            <a:miter lim="800000"/>
          </a:ln>
          <a:effectLst/>
        </p:spPr>
        <p:txBody>
          <a:bodyPr lIns="121907" tIns="60953" rIns="121907" bIns="60953" rtlCol="0" anchor="ctr"/>
          <a:lstStyle/>
          <a:p>
            <a:pPr algn="ctr" defTabSz="1219020">
              <a:defRPr/>
            </a:pPr>
            <a:endParaRPr lang="sv-SE" sz="2400" kern="0">
              <a:solidFill>
                <a:sysClr val="window" lastClr="FFFFFF"/>
              </a:solidFill>
            </a:endParaRPr>
          </a:p>
        </p:txBody>
      </p:sp>
      <p:sp>
        <p:nvSpPr>
          <p:cNvPr id="22" name="Rektangel 21"/>
          <p:cNvSpPr/>
          <p:nvPr userDrawn="1"/>
        </p:nvSpPr>
        <p:spPr>
          <a:xfrm>
            <a:off x="-4476" y="5486399"/>
            <a:ext cx="330200" cy="1371600"/>
          </a:xfrm>
          <a:prstGeom prst="rect">
            <a:avLst/>
          </a:prstGeom>
          <a:solidFill>
            <a:srgbClr val="D9000F"/>
          </a:solidFill>
          <a:ln w="12700" cap="flat" cmpd="sng" algn="ctr">
            <a:noFill/>
            <a:prstDash val="solid"/>
            <a:miter lim="800000"/>
          </a:ln>
          <a:effectLst/>
        </p:spPr>
        <p:txBody>
          <a:bodyPr lIns="121907" tIns="60953" rIns="121907" bIns="60953" rtlCol="0" anchor="ctr"/>
          <a:lstStyle/>
          <a:p>
            <a:pPr algn="ctr" defTabSz="1219020">
              <a:defRPr/>
            </a:pPr>
            <a:endParaRPr lang="sv-SE" sz="2400" kern="0">
              <a:solidFill>
                <a:sysClr val="window" lastClr="FFFFFF"/>
              </a:solidFill>
            </a:endParaRPr>
          </a:p>
        </p:txBody>
      </p:sp>
      <p:sp>
        <p:nvSpPr>
          <p:cNvPr id="13" name="Title 1"/>
          <p:cNvSpPr>
            <a:spLocks noGrp="1"/>
          </p:cNvSpPr>
          <p:nvPr>
            <p:ph type="title"/>
          </p:nvPr>
        </p:nvSpPr>
        <p:spPr>
          <a:xfrm>
            <a:off x="1467563" y="274639"/>
            <a:ext cx="10543823" cy="1143000"/>
          </a:xfrm>
          <a:prstGeom prst="rect">
            <a:avLst/>
          </a:prstGeom>
        </p:spPr>
        <p:txBody>
          <a:bodyPr lIns="91430" tIns="45715" rIns="91430" bIns="45715" anchor="b"/>
          <a:lstStyle/>
          <a:p>
            <a:r>
              <a:rPr lang="sv-SE"/>
              <a:t>Klicka här för att ändra format</a:t>
            </a:r>
            <a:endParaRPr lang="en-US"/>
          </a:p>
        </p:txBody>
      </p:sp>
      <p:sp>
        <p:nvSpPr>
          <p:cNvPr id="14" name="Content Placeholder 2"/>
          <p:cNvSpPr>
            <a:spLocks noGrp="1"/>
          </p:cNvSpPr>
          <p:nvPr>
            <p:ph idx="1"/>
          </p:nvPr>
        </p:nvSpPr>
        <p:spPr>
          <a:xfrm>
            <a:off x="1467563" y="1600210"/>
            <a:ext cx="10543823" cy="4202113"/>
          </a:xfrm>
          <a:prstGeom prst="rect">
            <a:avLst/>
          </a:prstGeom>
        </p:spPr>
        <p:txBody>
          <a:bodyPr lIns="91430" tIns="45715" rIns="91430" bIns="45715"/>
          <a:lstStyle>
            <a:lvl1pPr marL="383944" indent="-383944">
              <a:buFont typeface="Arial" panose="020B0604020202020204" pitchFamily="34" charset="0"/>
              <a:buChar char="•"/>
              <a:defRPr sz="2667" b="0">
                <a:latin typeface="Arial"/>
                <a:cs typeface="Arial"/>
              </a:defRPr>
            </a:lvl1pPr>
            <a:lvl2pPr>
              <a:defRPr sz="2400">
                <a:latin typeface="Arial"/>
                <a:cs typeface="Arial"/>
              </a:defRPr>
            </a:lvl2pPr>
            <a:lvl3pPr>
              <a:defRPr sz="2133">
                <a:latin typeface="Arial"/>
                <a:cs typeface="Arial"/>
              </a:defRPr>
            </a:lvl3pPr>
            <a:lvl4pPr>
              <a:defRPr sz="1867">
                <a:latin typeface="Arial"/>
                <a:cs typeface="Arial"/>
              </a:defRPr>
            </a:lvl4pPr>
            <a:lvl5pPr>
              <a:defRPr sz="1600">
                <a:latin typeface="Arial"/>
                <a:cs typeface="Arial"/>
              </a:defRPr>
            </a:lvl5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en-US"/>
          </a:p>
        </p:txBody>
      </p:sp>
    </p:spTree>
    <p:extLst>
      <p:ext uri="{BB962C8B-B14F-4D97-AF65-F5344CB8AC3E}">
        <p14:creationId xmlns:p14="http://schemas.microsoft.com/office/powerpoint/2010/main" val="1209884451"/>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preserve="1" userDrawn="1">
  <p:cSld name="Punktlista, Rubrik och brödtext - Lila bård">
    <p:spTree>
      <p:nvGrpSpPr>
        <p:cNvPr id="1" name=""/>
        <p:cNvGrpSpPr/>
        <p:nvPr/>
      </p:nvGrpSpPr>
      <p:grpSpPr>
        <a:xfrm>
          <a:off x="0" y="0"/>
          <a:ext cx="0" cy="0"/>
          <a:chOff x="0" y="0"/>
          <a:chExt cx="0" cy="0"/>
        </a:xfrm>
      </p:grpSpPr>
      <p:sp>
        <p:nvSpPr>
          <p:cNvPr id="18" name="Rektangel 17"/>
          <p:cNvSpPr/>
          <p:nvPr userDrawn="1"/>
        </p:nvSpPr>
        <p:spPr>
          <a:xfrm>
            <a:off x="-2239" y="1"/>
            <a:ext cx="330200" cy="1371600"/>
          </a:xfrm>
          <a:prstGeom prst="rect">
            <a:avLst/>
          </a:prstGeom>
          <a:solidFill>
            <a:srgbClr val="C73686"/>
          </a:solidFill>
          <a:ln w="12700" cap="flat" cmpd="sng" algn="ctr">
            <a:noFill/>
            <a:prstDash val="solid"/>
            <a:miter lim="800000"/>
          </a:ln>
          <a:effectLst/>
        </p:spPr>
        <p:txBody>
          <a:bodyPr lIns="121907" tIns="60953" rIns="121907" bIns="60953" rtlCol="0" anchor="ctr"/>
          <a:lstStyle/>
          <a:p>
            <a:pPr algn="ctr" defTabSz="1219020">
              <a:defRPr/>
            </a:pPr>
            <a:endParaRPr lang="sv-SE" sz="2400" kern="0">
              <a:solidFill>
                <a:sysClr val="window" lastClr="FFFFFF"/>
              </a:solidFill>
            </a:endParaRPr>
          </a:p>
        </p:txBody>
      </p:sp>
      <p:sp>
        <p:nvSpPr>
          <p:cNvPr id="19" name="Rektangel 18"/>
          <p:cNvSpPr/>
          <p:nvPr userDrawn="1"/>
        </p:nvSpPr>
        <p:spPr>
          <a:xfrm>
            <a:off x="-4476" y="1371600"/>
            <a:ext cx="330200" cy="1371600"/>
          </a:xfrm>
          <a:prstGeom prst="rect">
            <a:avLst/>
          </a:prstGeom>
          <a:solidFill>
            <a:srgbClr val="5C0C6F"/>
          </a:solidFill>
          <a:ln w="12700" cap="flat" cmpd="sng" algn="ctr">
            <a:noFill/>
            <a:prstDash val="solid"/>
            <a:miter lim="800000"/>
          </a:ln>
          <a:effectLst/>
        </p:spPr>
        <p:txBody>
          <a:bodyPr lIns="121907" tIns="60953" rIns="121907" bIns="60953" rtlCol="0" anchor="ctr"/>
          <a:lstStyle/>
          <a:p>
            <a:pPr algn="ctr" defTabSz="1219020">
              <a:defRPr/>
            </a:pPr>
            <a:endParaRPr lang="sv-SE" sz="2400" kern="0">
              <a:solidFill>
                <a:sysClr val="window" lastClr="FFFFFF"/>
              </a:solidFill>
            </a:endParaRPr>
          </a:p>
        </p:txBody>
      </p:sp>
      <p:sp>
        <p:nvSpPr>
          <p:cNvPr id="20" name="Rektangel 19"/>
          <p:cNvSpPr/>
          <p:nvPr userDrawn="1"/>
        </p:nvSpPr>
        <p:spPr>
          <a:xfrm>
            <a:off x="-4476" y="2743199"/>
            <a:ext cx="330200" cy="1371600"/>
          </a:xfrm>
          <a:prstGeom prst="rect">
            <a:avLst/>
          </a:prstGeom>
          <a:solidFill>
            <a:srgbClr val="963486"/>
          </a:solidFill>
          <a:ln w="12700" cap="flat" cmpd="sng" algn="ctr">
            <a:noFill/>
            <a:prstDash val="solid"/>
            <a:miter lim="800000"/>
          </a:ln>
          <a:effectLst/>
        </p:spPr>
        <p:txBody>
          <a:bodyPr lIns="121907" tIns="60953" rIns="121907" bIns="60953" rtlCol="0" anchor="ctr"/>
          <a:lstStyle/>
          <a:p>
            <a:pPr algn="ctr" defTabSz="1219020">
              <a:defRPr/>
            </a:pPr>
            <a:endParaRPr lang="sv-SE" sz="2400" kern="0">
              <a:solidFill>
                <a:sysClr val="window" lastClr="FFFFFF"/>
              </a:solidFill>
            </a:endParaRPr>
          </a:p>
        </p:txBody>
      </p:sp>
      <p:sp>
        <p:nvSpPr>
          <p:cNvPr id="21" name="Rektangel 20"/>
          <p:cNvSpPr/>
          <p:nvPr userDrawn="1"/>
        </p:nvSpPr>
        <p:spPr>
          <a:xfrm>
            <a:off x="-4476" y="4114799"/>
            <a:ext cx="330200" cy="1371600"/>
          </a:xfrm>
          <a:prstGeom prst="rect">
            <a:avLst/>
          </a:prstGeom>
          <a:solidFill>
            <a:srgbClr val="66004B"/>
          </a:solidFill>
          <a:ln w="12700" cap="flat" cmpd="sng" algn="ctr">
            <a:noFill/>
            <a:prstDash val="solid"/>
            <a:miter lim="800000"/>
          </a:ln>
          <a:effectLst/>
        </p:spPr>
        <p:txBody>
          <a:bodyPr lIns="121907" tIns="60953" rIns="121907" bIns="60953" rtlCol="0" anchor="ctr"/>
          <a:lstStyle/>
          <a:p>
            <a:pPr algn="ctr" defTabSz="1219020">
              <a:defRPr/>
            </a:pPr>
            <a:endParaRPr lang="sv-SE" sz="2400" kern="0">
              <a:solidFill>
                <a:sysClr val="window" lastClr="FFFFFF"/>
              </a:solidFill>
            </a:endParaRPr>
          </a:p>
        </p:txBody>
      </p:sp>
      <p:sp>
        <p:nvSpPr>
          <p:cNvPr id="22" name="Rektangel 21"/>
          <p:cNvSpPr/>
          <p:nvPr userDrawn="1"/>
        </p:nvSpPr>
        <p:spPr>
          <a:xfrm>
            <a:off x="-4476" y="5486399"/>
            <a:ext cx="330200" cy="1371600"/>
          </a:xfrm>
          <a:prstGeom prst="rect">
            <a:avLst/>
          </a:prstGeom>
          <a:solidFill>
            <a:srgbClr val="93006D"/>
          </a:solidFill>
          <a:ln w="12700" cap="flat" cmpd="sng" algn="ctr">
            <a:noFill/>
            <a:prstDash val="solid"/>
            <a:miter lim="800000"/>
          </a:ln>
          <a:effectLst/>
        </p:spPr>
        <p:txBody>
          <a:bodyPr lIns="121907" tIns="60953" rIns="121907" bIns="60953" rtlCol="0" anchor="ctr"/>
          <a:lstStyle/>
          <a:p>
            <a:pPr algn="ctr" defTabSz="1219020">
              <a:defRPr/>
            </a:pPr>
            <a:endParaRPr lang="sv-SE" sz="2400" kern="0">
              <a:solidFill>
                <a:sysClr val="window" lastClr="FFFFFF"/>
              </a:solidFill>
            </a:endParaRPr>
          </a:p>
        </p:txBody>
      </p:sp>
      <p:sp>
        <p:nvSpPr>
          <p:cNvPr id="23" name="Content Placeholder 2"/>
          <p:cNvSpPr>
            <a:spLocks noGrp="1"/>
          </p:cNvSpPr>
          <p:nvPr>
            <p:ph idx="1"/>
          </p:nvPr>
        </p:nvSpPr>
        <p:spPr>
          <a:xfrm>
            <a:off x="1467563" y="1600210"/>
            <a:ext cx="10543823" cy="4202113"/>
          </a:xfrm>
          <a:prstGeom prst="rect">
            <a:avLst/>
          </a:prstGeom>
        </p:spPr>
        <p:txBody>
          <a:bodyPr lIns="91430" tIns="45715" rIns="91430" bIns="45715"/>
          <a:lstStyle>
            <a:lvl1pPr marL="383944" indent="-383944">
              <a:buFont typeface="Arial" panose="020B0604020202020204" pitchFamily="34" charset="0"/>
              <a:buChar char="•"/>
              <a:defRPr sz="2667" b="0">
                <a:latin typeface="Arial"/>
                <a:cs typeface="Arial"/>
              </a:defRPr>
            </a:lvl1pPr>
            <a:lvl2pPr>
              <a:defRPr sz="2400">
                <a:latin typeface="Arial"/>
                <a:cs typeface="Arial"/>
              </a:defRPr>
            </a:lvl2pPr>
            <a:lvl3pPr>
              <a:defRPr sz="2133">
                <a:latin typeface="Arial"/>
                <a:cs typeface="Arial"/>
              </a:defRPr>
            </a:lvl3pPr>
            <a:lvl4pPr>
              <a:defRPr sz="1867">
                <a:latin typeface="Arial"/>
                <a:cs typeface="Arial"/>
              </a:defRPr>
            </a:lvl4pPr>
            <a:lvl5pPr>
              <a:defRPr sz="1600">
                <a:latin typeface="Arial"/>
                <a:cs typeface="Arial"/>
              </a:defRPr>
            </a:lvl5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en-US"/>
          </a:p>
        </p:txBody>
      </p:sp>
      <p:sp>
        <p:nvSpPr>
          <p:cNvPr id="12" name="Title 1"/>
          <p:cNvSpPr>
            <a:spLocks noGrp="1"/>
          </p:cNvSpPr>
          <p:nvPr>
            <p:ph type="title"/>
          </p:nvPr>
        </p:nvSpPr>
        <p:spPr>
          <a:xfrm>
            <a:off x="1467563" y="274639"/>
            <a:ext cx="10543823" cy="1143000"/>
          </a:xfrm>
          <a:prstGeom prst="rect">
            <a:avLst/>
          </a:prstGeom>
        </p:spPr>
        <p:txBody>
          <a:bodyPr lIns="91430" tIns="45715" rIns="91430" bIns="45715" anchor="b"/>
          <a:lstStyle/>
          <a:p>
            <a:r>
              <a:rPr lang="sv-SE"/>
              <a:t>Klicka här för att ändra format</a:t>
            </a:r>
            <a:endParaRPr lang="en-US"/>
          </a:p>
        </p:txBody>
      </p:sp>
    </p:spTree>
    <p:extLst>
      <p:ext uri="{BB962C8B-B14F-4D97-AF65-F5344CB8AC3E}">
        <p14:creationId xmlns:p14="http://schemas.microsoft.com/office/powerpoint/2010/main" val="638973195"/>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preserve="1" userDrawn="1">
  <p:cSld name="Punktlista, Rubrik och brödtext - Blå bård">
    <p:spTree>
      <p:nvGrpSpPr>
        <p:cNvPr id="1" name=""/>
        <p:cNvGrpSpPr/>
        <p:nvPr/>
      </p:nvGrpSpPr>
      <p:grpSpPr>
        <a:xfrm>
          <a:off x="0" y="0"/>
          <a:ext cx="0" cy="0"/>
          <a:chOff x="0" y="0"/>
          <a:chExt cx="0" cy="0"/>
        </a:xfrm>
      </p:grpSpPr>
      <p:sp>
        <p:nvSpPr>
          <p:cNvPr id="18" name="Rektangel 17"/>
          <p:cNvSpPr/>
          <p:nvPr userDrawn="1"/>
        </p:nvSpPr>
        <p:spPr>
          <a:xfrm>
            <a:off x="-2239" y="1"/>
            <a:ext cx="330200" cy="1371600"/>
          </a:xfrm>
          <a:prstGeom prst="rect">
            <a:avLst/>
          </a:prstGeom>
          <a:solidFill>
            <a:srgbClr val="40A4E1"/>
          </a:solidFill>
          <a:ln w="12700" cap="flat" cmpd="sng" algn="ctr">
            <a:noFill/>
            <a:prstDash val="solid"/>
            <a:miter lim="800000"/>
          </a:ln>
          <a:effectLst/>
        </p:spPr>
        <p:txBody>
          <a:bodyPr lIns="121907" tIns="60953" rIns="121907" bIns="60953" rtlCol="0" anchor="ctr"/>
          <a:lstStyle/>
          <a:p>
            <a:pPr algn="ctr" defTabSz="1219020">
              <a:defRPr/>
            </a:pPr>
            <a:endParaRPr lang="sv-SE" sz="2400" kern="0">
              <a:solidFill>
                <a:sysClr val="window" lastClr="FFFFFF"/>
              </a:solidFill>
            </a:endParaRPr>
          </a:p>
        </p:txBody>
      </p:sp>
      <p:sp>
        <p:nvSpPr>
          <p:cNvPr id="19" name="Rektangel 18"/>
          <p:cNvSpPr/>
          <p:nvPr userDrawn="1"/>
        </p:nvSpPr>
        <p:spPr>
          <a:xfrm>
            <a:off x="-4476" y="1371600"/>
            <a:ext cx="330200" cy="1371600"/>
          </a:xfrm>
          <a:prstGeom prst="rect">
            <a:avLst/>
          </a:prstGeom>
          <a:solidFill>
            <a:srgbClr val="0953A5"/>
          </a:solidFill>
          <a:ln w="12700" cap="flat" cmpd="sng" algn="ctr">
            <a:noFill/>
            <a:prstDash val="solid"/>
            <a:miter lim="800000"/>
          </a:ln>
          <a:effectLst/>
        </p:spPr>
        <p:txBody>
          <a:bodyPr lIns="121907" tIns="60953" rIns="121907" bIns="60953" rtlCol="0" anchor="ctr"/>
          <a:lstStyle/>
          <a:p>
            <a:pPr algn="ctr" defTabSz="1219020">
              <a:defRPr/>
            </a:pPr>
            <a:endParaRPr lang="sv-SE" sz="2400" kern="0">
              <a:solidFill>
                <a:sysClr val="window" lastClr="FFFFFF"/>
              </a:solidFill>
            </a:endParaRPr>
          </a:p>
        </p:txBody>
      </p:sp>
      <p:sp>
        <p:nvSpPr>
          <p:cNvPr id="20" name="Rektangel 19"/>
          <p:cNvSpPr/>
          <p:nvPr userDrawn="1"/>
        </p:nvSpPr>
        <p:spPr>
          <a:xfrm>
            <a:off x="-4476" y="2743199"/>
            <a:ext cx="330200" cy="1371600"/>
          </a:xfrm>
          <a:prstGeom prst="rect">
            <a:avLst/>
          </a:prstGeom>
          <a:solidFill>
            <a:srgbClr val="4B8ECF"/>
          </a:solidFill>
          <a:ln w="12700" cap="flat" cmpd="sng" algn="ctr">
            <a:noFill/>
            <a:prstDash val="solid"/>
            <a:miter lim="800000"/>
          </a:ln>
          <a:effectLst/>
        </p:spPr>
        <p:txBody>
          <a:bodyPr lIns="121907" tIns="60953" rIns="121907" bIns="60953" rtlCol="0" anchor="ctr"/>
          <a:lstStyle/>
          <a:p>
            <a:pPr algn="ctr" defTabSz="1219020">
              <a:defRPr/>
            </a:pPr>
            <a:endParaRPr lang="sv-SE" sz="2400" kern="0">
              <a:solidFill>
                <a:sysClr val="window" lastClr="FFFFFF"/>
              </a:solidFill>
            </a:endParaRPr>
          </a:p>
        </p:txBody>
      </p:sp>
      <p:sp>
        <p:nvSpPr>
          <p:cNvPr id="21" name="Rektangel 20"/>
          <p:cNvSpPr/>
          <p:nvPr userDrawn="1"/>
        </p:nvSpPr>
        <p:spPr>
          <a:xfrm>
            <a:off x="-4476" y="4114799"/>
            <a:ext cx="330200" cy="1371600"/>
          </a:xfrm>
          <a:prstGeom prst="rect">
            <a:avLst/>
          </a:prstGeom>
          <a:solidFill>
            <a:srgbClr val="084973"/>
          </a:solidFill>
          <a:ln w="12700" cap="flat" cmpd="sng" algn="ctr">
            <a:noFill/>
            <a:prstDash val="solid"/>
            <a:miter lim="800000"/>
          </a:ln>
          <a:effectLst/>
        </p:spPr>
        <p:txBody>
          <a:bodyPr lIns="121907" tIns="60953" rIns="121907" bIns="60953" rtlCol="0" anchor="ctr"/>
          <a:lstStyle/>
          <a:p>
            <a:pPr algn="ctr" defTabSz="1219020">
              <a:defRPr/>
            </a:pPr>
            <a:endParaRPr lang="sv-SE" sz="2400" kern="0">
              <a:solidFill>
                <a:sysClr val="window" lastClr="FFFFFF"/>
              </a:solidFill>
            </a:endParaRPr>
          </a:p>
        </p:txBody>
      </p:sp>
      <p:sp>
        <p:nvSpPr>
          <p:cNvPr id="22" name="Rektangel 21"/>
          <p:cNvSpPr/>
          <p:nvPr userDrawn="1"/>
        </p:nvSpPr>
        <p:spPr>
          <a:xfrm>
            <a:off x="-4476" y="5486399"/>
            <a:ext cx="330200" cy="1371600"/>
          </a:xfrm>
          <a:prstGeom prst="rect">
            <a:avLst/>
          </a:prstGeom>
          <a:solidFill>
            <a:srgbClr val="0F81D3"/>
          </a:solidFill>
          <a:ln w="12700" cap="flat" cmpd="sng" algn="ctr">
            <a:noFill/>
            <a:prstDash val="solid"/>
            <a:miter lim="800000"/>
          </a:ln>
          <a:effectLst/>
        </p:spPr>
        <p:txBody>
          <a:bodyPr lIns="121907" tIns="60953" rIns="121907" bIns="60953" rtlCol="0" anchor="ctr"/>
          <a:lstStyle/>
          <a:p>
            <a:pPr algn="ctr" defTabSz="1219020">
              <a:defRPr/>
            </a:pPr>
            <a:endParaRPr lang="sv-SE" sz="2400" kern="0">
              <a:solidFill>
                <a:sysClr val="window" lastClr="FFFFFF"/>
              </a:solidFill>
            </a:endParaRPr>
          </a:p>
        </p:txBody>
      </p:sp>
      <p:sp>
        <p:nvSpPr>
          <p:cNvPr id="23" name="Content Placeholder 2"/>
          <p:cNvSpPr>
            <a:spLocks noGrp="1"/>
          </p:cNvSpPr>
          <p:nvPr>
            <p:ph idx="1"/>
          </p:nvPr>
        </p:nvSpPr>
        <p:spPr>
          <a:xfrm>
            <a:off x="1467563" y="1600210"/>
            <a:ext cx="10543823" cy="4202113"/>
          </a:xfrm>
          <a:prstGeom prst="rect">
            <a:avLst/>
          </a:prstGeom>
        </p:spPr>
        <p:txBody>
          <a:bodyPr lIns="91430" tIns="45715" rIns="91430" bIns="45715"/>
          <a:lstStyle>
            <a:lvl1pPr marL="383944" indent="-383944">
              <a:buFont typeface="Arial" panose="020B0604020202020204" pitchFamily="34" charset="0"/>
              <a:buChar char="•"/>
              <a:defRPr sz="2667" b="0">
                <a:latin typeface="Arial"/>
                <a:cs typeface="Arial"/>
              </a:defRPr>
            </a:lvl1pPr>
            <a:lvl2pPr>
              <a:defRPr sz="2400">
                <a:latin typeface="Arial"/>
                <a:cs typeface="Arial"/>
              </a:defRPr>
            </a:lvl2pPr>
            <a:lvl3pPr>
              <a:defRPr sz="2133">
                <a:latin typeface="Arial"/>
                <a:cs typeface="Arial"/>
              </a:defRPr>
            </a:lvl3pPr>
            <a:lvl4pPr>
              <a:defRPr sz="1867">
                <a:latin typeface="Arial"/>
                <a:cs typeface="Arial"/>
              </a:defRPr>
            </a:lvl4pPr>
            <a:lvl5pPr>
              <a:defRPr sz="1600">
                <a:latin typeface="Arial"/>
                <a:cs typeface="Arial"/>
              </a:defRPr>
            </a:lvl5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en-US"/>
          </a:p>
        </p:txBody>
      </p:sp>
      <p:sp>
        <p:nvSpPr>
          <p:cNvPr id="13" name="Title 1"/>
          <p:cNvSpPr>
            <a:spLocks noGrp="1"/>
          </p:cNvSpPr>
          <p:nvPr>
            <p:ph type="title"/>
          </p:nvPr>
        </p:nvSpPr>
        <p:spPr>
          <a:xfrm>
            <a:off x="1467563" y="274639"/>
            <a:ext cx="10543823" cy="1143000"/>
          </a:xfrm>
          <a:prstGeom prst="rect">
            <a:avLst/>
          </a:prstGeom>
        </p:spPr>
        <p:txBody>
          <a:bodyPr lIns="91430" tIns="45715" rIns="91430" bIns="45715" anchor="b"/>
          <a:lstStyle/>
          <a:p>
            <a:r>
              <a:rPr lang="sv-SE"/>
              <a:t>Klicka här för att ändra format</a:t>
            </a:r>
            <a:endParaRPr lang="en-US"/>
          </a:p>
        </p:txBody>
      </p:sp>
    </p:spTree>
    <p:extLst>
      <p:ext uri="{BB962C8B-B14F-4D97-AF65-F5344CB8AC3E}">
        <p14:creationId xmlns:p14="http://schemas.microsoft.com/office/powerpoint/2010/main" val="2742068036"/>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preserve="1" userDrawn="1">
  <p:cSld name="Punktlista, Rubrik och brödtext - Grön bård">
    <p:spTree>
      <p:nvGrpSpPr>
        <p:cNvPr id="1" name=""/>
        <p:cNvGrpSpPr/>
        <p:nvPr/>
      </p:nvGrpSpPr>
      <p:grpSpPr>
        <a:xfrm>
          <a:off x="0" y="0"/>
          <a:ext cx="0" cy="0"/>
          <a:chOff x="0" y="0"/>
          <a:chExt cx="0" cy="0"/>
        </a:xfrm>
      </p:grpSpPr>
      <p:sp>
        <p:nvSpPr>
          <p:cNvPr id="12" name="textruta 11"/>
          <p:cNvSpPr txBox="1"/>
          <p:nvPr userDrawn="1"/>
        </p:nvSpPr>
        <p:spPr>
          <a:xfrm>
            <a:off x="8942574" y="6356349"/>
            <a:ext cx="1265767" cy="338139"/>
          </a:xfrm>
          <a:prstGeom prst="rect">
            <a:avLst/>
          </a:prstGeom>
          <a:noFill/>
        </p:spPr>
        <p:txBody>
          <a:bodyPr wrap="square" lIns="0" tIns="60953" rIns="0" bIns="60953" rtlCol="0" anchor="ctr" anchorCtr="0">
            <a:noAutofit/>
          </a:bodyPr>
          <a:lstStyle/>
          <a:p>
            <a:pPr algn="r"/>
            <a:fld id="{6436A833-0D65-4636-8D77-8C76B506C22D}" type="datetime1">
              <a:rPr lang="sv-SE" sz="1333" smtClean="0">
                <a:solidFill>
                  <a:prstClr val="black"/>
                </a:solidFill>
                <a:cs typeface="Arial"/>
              </a:rPr>
              <a:pPr algn="r"/>
              <a:t>2024-12-05</a:t>
            </a:fld>
            <a:endParaRPr lang="sv-SE" sz="1333">
              <a:solidFill>
                <a:prstClr val="black"/>
              </a:solidFill>
              <a:cs typeface="Arial"/>
            </a:endParaRPr>
          </a:p>
          <a:p>
            <a:pPr algn="r"/>
            <a:r>
              <a:rPr lang="sv-SE" sz="1200">
                <a:solidFill>
                  <a:prstClr val="black"/>
                </a:solidFill>
                <a:cs typeface="Arial"/>
              </a:rPr>
              <a:t>Sida </a:t>
            </a:r>
            <a:fld id="{DB8626CC-5B25-4DDA-833E-9A441BDD6043}" type="slidenum">
              <a:rPr lang="sv-SE" sz="1200" smtClean="0">
                <a:solidFill>
                  <a:prstClr val="black"/>
                </a:solidFill>
                <a:cs typeface="Arial"/>
              </a:rPr>
              <a:pPr algn="r"/>
              <a:t>‹#›</a:t>
            </a:fld>
            <a:endParaRPr lang="sv-SE" sz="1200">
              <a:solidFill>
                <a:prstClr val="black"/>
              </a:solidFill>
              <a:cs typeface="Arial"/>
            </a:endParaRPr>
          </a:p>
        </p:txBody>
      </p:sp>
      <p:sp>
        <p:nvSpPr>
          <p:cNvPr id="18" name="Rektangel 17"/>
          <p:cNvSpPr/>
          <p:nvPr userDrawn="1"/>
        </p:nvSpPr>
        <p:spPr>
          <a:xfrm>
            <a:off x="-2239" y="1"/>
            <a:ext cx="330200" cy="1371600"/>
          </a:xfrm>
          <a:prstGeom prst="rect">
            <a:avLst/>
          </a:prstGeom>
          <a:solidFill>
            <a:srgbClr val="A1C30A"/>
          </a:solidFill>
          <a:ln w="12700" cap="flat" cmpd="sng" algn="ctr">
            <a:noFill/>
            <a:prstDash val="solid"/>
            <a:miter lim="800000"/>
          </a:ln>
          <a:effectLst/>
        </p:spPr>
        <p:txBody>
          <a:bodyPr lIns="121907" tIns="60953" rIns="121907" bIns="60953" rtlCol="0" anchor="ctr"/>
          <a:lstStyle/>
          <a:p>
            <a:pPr algn="ctr" defTabSz="1219020">
              <a:defRPr/>
            </a:pPr>
            <a:endParaRPr lang="sv-SE" sz="2400" kern="0">
              <a:solidFill>
                <a:sysClr val="window" lastClr="FFFFFF"/>
              </a:solidFill>
            </a:endParaRPr>
          </a:p>
        </p:txBody>
      </p:sp>
      <p:sp>
        <p:nvSpPr>
          <p:cNvPr id="19" name="Rektangel 18"/>
          <p:cNvSpPr/>
          <p:nvPr userDrawn="1"/>
        </p:nvSpPr>
        <p:spPr>
          <a:xfrm>
            <a:off x="-4476" y="1371600"/>
            <a:ext cx="330200" cy="1371600"/>
          </a:xfrm>
          <a:prstGeom prst="rect">
            <a:avLst/>
          </a:prstGeom>
          <a:solidFill>
            <a:srgbClr val="199A29"/>
          </a:solidFill>
          <a:ln w="12700" cap="flat" cmpd="sng" algn="ctr">
            <a:noFill/>
            <a:prstDash val="solid"/>
            <a:miter lim="800000"/>
          </a:ln>
          <a:effectLst/>
        </p:spPr>
        <p:txBody>
          <a:bodyPr lIns="121907" tIns="60953" rIns="121907" bIns="60953" rtlCol="0" anchor="ctr"/>
          <a:lstStyle/>
          <a:p>
            <a:pPr algn="ctr" defTabSz="1219020">
              <a:defRPr/>
            </a:pPr>
            <a:endParaRPr lang="sv-SE" sz="2400" kern="0">
              <a:solidFill>
                <a:sysClr val="window" lastClr="FFFFFF"/>
              </a:solidFill>
            </a:endParaRPr>
          </a:p>
        </p:txBody>
      </p:sp>
      <p:sp>
        <p:nvSpPr>
          <p:cNvPr id="20" name="Rektangel 19"/>
          <p:cNvSpPr/>
          <p:nvPr userDrawn="1"/>
        </p:nvSpPr>
        <p:spPr>
          <a:xfrm>
            <a:off x="-4476" y="2743199"/>
            <a:ext cx="330200" cy="1371600"/>
          </a:xfrm>
          <a:prstGeom prst="rect">
            <a:avLst/>
          </a:prstGeom>
          <a:solidFill>
            <a:srgbClr val="90C044"/>
          </a:solidFill>
          <a:ln w="12700" cap="flat" cmpd="sng" algn="ctr">
            <a:noFill/>
            <a:prstDash val="solid"/>
            <a:miter lim="800000"/>
          </a:ln>
          <a:effectLst/>
        </p:spPr>
        <p:txBody>
          <a:bodyPr lIns="121907" tIns="60953" rIns="121907" bIns="60953" rtlCol="0" anchor="ctr"/>
          <a:lstStyle/>
          <a:p>
            <a:pPr algn="ctr" defTabSz="1219020">
              <a:defRPr/>
            </a:pPr>
            <a:endParaRPr lang="sv-SE" sz="2400" kern="0">
              <a:solidFill>
                <a:sysClr val="window" lastClr="FFFFFF"/>
              </a:solidFill>
            </a:endParaRPr>
          </a:p>
        </p:txBody>
      </p:sp>
      <p:sp>
        <p:nvSpPr>
          <p:cNvPr id="21" name="Rektangel 20"/>
          <p:cNvSpPr/>
          <p:nvPr userDrawn="1"/>
        </p:nvSpPr>
        <p:spPr>
          <a:xfrm>
            <a:off x="-4476" y="4114799"/>
            <a:ext cx="330200" cy="1371600"/>
          </a:xfrm>
          <a:prstGeom prst="rect">
            <a:avLst/>
          </a:prstGeom>
          <a:solidFill>
            <a:srgbClr val="407015"/>
          </a:solidFill>
          <a:ln w="12700" cap="flat" cmpd="sng" algn="ctr">
            <a:noFill/>
            <a:prstDash val="solid"/>
            <a:miter lim="800000"/>
          </a:ln>
          <a:effectLst/>
        </p:spPr>
        <p:txBody>
          <a:bodyPr lIns="121907" tIns="60953" rIns="121907" bIns="60953" rtlCol="0" anchor="ctr"/>
          <a:lstStyle/>
          <a:p>
            <a:pPr algn="ctr" defTabSz="1219020">
              <a:defRPr/>
            </a:pPr>
            <a:endParaRPr lang="sv-SE" sz="2400" kern="0">
              <a:solidFill>
                <a:sysClr val="window" lastClr="FFFFFF"/>
              </a:solidFill>
            </a:endParaRPr>
          </a:p>
        </p:txBody>
      </p:sp>
      <p:sp>
        <p:nvSpPr>
          <p:cNvPr id="22" name="Rektangel 21"/>
          <p:cNvSpPr/>
          <p:nvPr userDrawn="1"/>
        </p:nvSpPr>
        <p:spPr>
          <a:xfrm>
            <a:off x="-4476" y="5486399"/>
            <a:ext cx="330200" cy="1371600"/>
          </a:xfrm>
          <a:prstGeom prst="rect">
            <a:avLst/>
          </a:prstGeom>
          <a:solidFill>
            <a:srgbClr val="65AE1E"/>
          </a:solidFill>
          <a:ln w="12700" cap="flat" cmpd="sng" algn="ctr">
            <a:noFill/>
            <a:prstDash val="solid"/>
            <a:miter lim="800000"/>
          </a:ln>
          <a:effectLst/>
        </p:spPr>
        <p:txBody>
          <a:bodyPr lIns="121907" tIns="60953" rIns="121907" bIns="60953" rtlCol="0" anchor="ctr"/>
          <a:lstStyle/>
          <a:p>
            <a:pPr algn="ctr" defTabSz="1219020">
              <a:defRPr/>
            </a:pPr>
            <a:endParaRPr lang="sv-SE" sz="2400" kern="0">
              <a:solidFill>
                <a:sysClr val="window" lastClr="FFFFFF"/>
              </a:solidFill>
            </a:endParaRPr>
          </a:p>
        </p:txBody>
      </p:sp>
      <p:sp>
        <p:nvSpPr>
          <p:cNvPr id="23" name="Content Placeholder 2"/>
          <p:cNvSpPr>
            <a:spLocks noGrp="1"/>
          </p:cNvSpPr>
          <p:nvPr>
            <p:ph idx="1"/>
          </p:nvPr>
        </p:nvSpPr>
        <p:spPr>
          <a:xfrm>
            <a:off x="1467563" y="1600210"/>
            <a:ext cx="10543823" cy="4202113"/>
          </a:xfrm>
          <a:prstGeom prst="rect">
            <a:avLst/>
          </a:prstGeom>
        </p:spPr>
        <p:txBody>
          <a:bodyPr lIns="91430" tIns="45715" rIns="91430" bIns="45715"/>
          <a:lstStyle>
            <a:lvl1pPr marL="383944" indent="-383944">
              <a:buFont typeface="Arial" panose="020B0604020202020204" pitchFamily="34" charset="0"/>
              <a:buChar char="•"/>
              <a:defRPr sz="2667" b="0">
                <a:latin typeface="Arial"/>
                <a:cs typeface="Arial"/>
              </a:defRPr>
            </a:lvl1pPr>
            <a:lvl2pPr>
              <a:defRPr sz="2400">
                <a:latin typeface="Arial"/>
                <a:cs typeface="Arial"/>
              </a:defRPr>
            </a:lvl2pPr>
            <a:lvl3pPr>
              <a:defRPr sz="2133">
                <a:latin typeface="Arial"/>
                <a:cs typeface="Arial"/>
              </a:defRPr>
            </a:lvl3pPr>
            <a:lvl4pPr>
              <a:defRPr sz="1867">
                <a:latin typeface="Arial"/>
                <a:cs typeface="Arial"/>
              </a:defRPr>
            </a:lvl4pPr>
            <a:lvl5pPr>
              <a:defRPr sz="1600">
                <a:latin typeface="Arial"/>
                <a:cs typeface="Arial"/>
              </a:defRPr>
            </a:lvl5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en-US"/>
          </a:p>
        </p:txBody>
      </p:sp>
      <p:sp>
        <p:nvSpPr>
          <p:cNvPr id="13" name="Title 1"/>
          <p:cNvSpPr>
            <a:spLocks noGrp="1"/>
          </p:cNvSpPr>
          <p:nvPr>
            <p:ph type="title"/>
          </p:nvPr>
        </p:nvSpPr>
        <p:spPr>
          <a:xfrm>
            <a:off x="1467563" y="274639"/>
            <a:ext cx="10543823" cy="1143000"/>
          </a:xfrm>
          <a:prstGeom prst="rect">
            <a:avLst/>
          </a:prstGeom>
        </p:spPr>
        <p:txBody>
          <a:bodyPr lIns="91430" tIns="45715" rIns="91430" bIns="45715" anchor="b"/>
          <a:lstStyle/>
          <a:p>
            <a:r>
              <a:rPr lang="sv-SE"/>
              <a:t>Klicka här för att ändra format</a:t>
            </a:r>
            <a:endParaRPr lang="en-US"/>
          </a:p>
        </p:txBody>
      </p:sp>
    </p:spTree>
    <p:extLst>
      <p:ext uri="{BB962C8B-B14F-4D97-AF65-F5344CB8AC3E}">
        <p14:creationId xmlns:p14="http://schemas.microsoft.com/office/powerpoint/2010/main" val="304953277"/>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preserve="1" userDrawn="1">
  <p:cSld name="Utfallande bild utan bård">
    <p:spTree>
      <p:nvGrpSpPr>
        <p:cNvPr id="1" name=""/>
        <p:cNvGrpSpPr/>
        <p:nvPr/>
      </p:nvGrpSpPr>
      <p:grpSpPr>
        <a:xfrm>
          <a:off x="0" y="0"/>
          <a:ext cx="0" cy="0"/>
          <a:chOff x="0" y="0"/>
          <a:chExt cx="0" cy="0"/>
        </a:xfrm>
      </p:grpSpPr>
      <p:sp>
        <p:nvSpPr>
          <p:cNvPr id="15" name="Platshållare för bild 14"/>
          <p:cNvSpPr>
            <a:spLocks noGrp="1"/>
          </p:cNvSpPr>
          <p:nvPr>
            <p:ph type="pic" sz="quarter" idx="10"/>
          </p:nvPr>
        </p:nvSpPr>
        <p:spPr>
          <a:xfrm>
            <a:off x="0" y="0"/>
            <a:ext cx="12192000" cy="6858000"/>
          </a:xfrm>
          <a:prstGeom prst="rect">
            <a:avLst/>
          </a:prstGeom>
        </p:spPr>
        <p:txBody>
          <a:bodyPr lIns="91430" tIns="45715" rIns="91430" bIns="45715"/>
          <a:lstStyle/>
          <a:p>
            <a:endParaRPr lang="sv-SE"/>
          </a:p>
        </p:txBody>
      </p:sp>
      <p:sp>
        <p:nvSpPr>
          <p:cNvPr id="3" name="textruta 2"/>
          <p:cNvSpPr txBox="1"/>
          <p:nvPr userDrawn="1"/>
        </p:nvSpPr>
        <p:spPr>
          <a:xfrm>
            <a:off x="8942574" y="6356349"/>
            <a:ext cx="1265767" cy="338139"/>
          </a:xfrm>
          <a:prstGeom prst="rect">
            <a:avLst/>
          </a:prstGeom>
          <a:noFill/>
        </p:spPr>
        <p:txBody>
          <a:bodyPr wrap="square" lIns="0" tIns="60953" rIns="0" bIns="60953" rtlCol="0" anchor="ctr" anchorCtr="0">
            <a:noAutofit/>
          </a:bodyPr>
          <a:lstStyle/>
          <a:p>
            <a:pPr algn="r"/>
            <a:fld id="{6436A833-0D65-4636-8D77-8C76B506C22D}" type="datetime1">
              <a:rPr lang="sv-SE" sz="1333" smtClean="0">
                <a:solidFill>
                  <a:prstClr val="black"/>
                </a:solidFill>
                <a:cs typeface="Arial"/>
              </a:rPr>
              <a:pPr algn="r"/>
              <a:t>2024-12-05</a:t>
            </a:fld>
            <a:endParaRPr lang="sv-SE" sz="1333">
              <a:solidFill>
                <a:prstClr val="black"/>
              </a:solidFill>
              <a:cs typeface="Arial"/>
            </a:endParaRPr>
          </a:p>
          <a:p>
            <a:pPr algn="r"/>
            <a:r>
              <a:rPr lang="sv-SE" sz="1200">
                <a:solidFill>
                  <a:prstClr val="black"/>
                </a:solidFill>
                <a:cs typeface="Arial"/>
              </a:rPr>
              <a:t>Sida </a:t>
            </a:r>
            <a:fld id="{DB8626CC-5B25-4DDA-833E-9A441BDD6043}" type="slidenum">
              <a:rPr lang="sv-SE" sz="1200" smtClean="0">
                <a:solidFill>
                  <a:prstClr val="black"/>
                </a:solidFill>
                <a:cs typeface="Arial"/>
              </a:rPr>
              <a:pPr algn="r"/>
              <a:t>‹#›</a:t>
            </a:fld>
            <a:endParaRPr lang="sv-SE" sz="1200">
              <a:solidFill>
                <a:prstClr val="black"/>
              </a:solidFill>
              <a:cs typeface="Arial"/>
            </a:endParaRPr>
          </a:p>
        </p:txBody>
      </p:sp>
    </p:spTree>
    <p:extLst>
      <p:ext uri="{BB962C8B-B14F-4D97-AF65-F5344CB8AC3E}">
        <p14:creationId xmlns:p14="http://schemas.microsoft.com/office/powerpoint/2010/main" val="3363994187"/>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preserve="1" userDrawn="1">
  <p:cSld name="Utfallande bild u. bård m. text">
    <p:spTree>
      <p:nvGrpSpPr>
        <p:cNvPr id="1" name=""/>
        <p:cNvGrpSpPr/>
        <p:nvPr/>
      </p:nvGrpSpPr>
      <p:grpSpPr>
        <a:xfrm>
          <a:off x="0" y="0"/>
          <a:ext cx="0" cy="0"/>
          <a:chOff x="0" y="0"/>
          <a:chExt cx="0" cy="0"/>
        </a:xfrm>
      </p:grpSpPr>
      <p:sp>
        <p:nvSpPr>
          <p:cNvPr id="15" name="Platshållare för bild 14"/>
          <p:cNvSpPr>
            <a:spLocks noGrp="1"/>
          </p:cNvSpPr>
          <p:nvPr>
            <p:ph type="pic" sz="quarter" idx="10"/>
          </p:nvPr>
        </p:nvSpPr>
        <p:spPr>
          <a:xfrm>
            <a:off x="0" y="0"/>
            <a:ext cx="12192000" cy="6858000"/>
          </a:xfrm>
          <a:prstGeom prst="rect">
            <a:avLst/>
          </a:prstGeom>
        </p:spPr>
        <p:txBody>
          <a:bodyPr lIns="91430" tIns="45715" rIns="91430" bIns="45715"/>
          <a:lstStyle/>
          <a:p>
            <a:endParaRPr lang="sv-SE"/>
          </a:p>
        </p:txBody>
      </p:sp>
      <p:sp>
        <p:nvSpPr>
          <p:cNvPr id="3" name="Title 1"/>
          <p:cNvSpPr>
            <a:spLocks noGrp="1"/>
          </p:cNvSpPr>
          <p:nvPr>
            <p:ph type="title" hasCustomPrompt="1"/>
          </p:nvPr>
        </p:nvSpPr>
        <p:spPr>
          <a:xfrm>
            <a:off x="1407584" y="898002"/>
            <a:ext cx="7315200" cy="473607"/>
          </a:xfrm>
          <a:prstGeom prst="rect">
            <a:avLst/>
          </a:prstGeom>
        </p:spPr>
        <p:txBody>
          <a:bodyPr lIns="91430" tIns="45715" rIns="91430" bIns="45715" anchor="b">
            <a:noAutofit/>
          </a:bodyPr>
          <a:lstStyle>
            <a:lvl1pPr algn="l">
              <a:defRPr sz="1867" b="1"/>
            </a:lvl1pPr>
          </a:lstStyle>
          <a:p>
            <a:pPr lvl="0"/>
            <a:r>
              <a:rPr lang="sv-SE"/>
              <a:t>Klicka här för att ändra format på bakgrundstexten</a:t>
            </a:r>
          </a:p>
        </p:txBody>
      </p:sp>
      <p:sp>
        <p:nvSpPr>
          <p:cNvPr id="4" name="Text Placeholder 3"/>
          <p:cNvSpPr>
            <a:spLocks noGrp="1"/>
          </p:cNvSpPr>
          <p:nvPr>
            <p:ph type="body" sz="half" idx="2"/>
          </p:nvPr>
        </p:nvSpPr>
        <p:spPr>
          <a:xfrm>
            <a:off x="1407584" y="1401604"/>
            <a:ext cx="7315200" cy="337245"/>
          </a:xfrm>
          <a:prstGeom prst="rect">
            <a:avLst/>
          </a:prstGeom>
        </p:spPr>
        <p:txBody>
          <a:bodyPr lIns="91430" tIns="45715" rIns="91430" bIns="45715">
            <a:noAutofit/>
          </a:bodyPr>
          <a:lstStyle>
            <a:lvl1pPr marL="0" indent="0">
              <a:buNone/>
              <a:defRPr sz="1600" b="0">
                <a:latin typeface="Arial"/>
                <a:cs typeface="Arial"/>
              </a:defRPr>
            </a:lvl1pPr>
            <a:lvl2pPr marL="609507" indent="0">
              <a:buNone/>
              <a:defRPr sz="1600"/>
            </a:lvl2pPr>
            <a:lvl3pPr marL="1219020" indent="0">
              <a:buNone/>
              <a:defRPr sz="1333"/>
            </a:lvl3pPr>
            <a:lvl4pPr marL="1828528" indent="0">
              <a:buNone/>
              <a:defRPr sz="1200"/>
            </a:lvl4pPr>
            <a:lvl5pPr marL="2438038" indent="0">
              <a:buNone/>
              <a:defRPr sz="1200"/>
            </a:lvl5pPr>
            <a:lvl6pPr marL="3047544" indent="0">
              <a:buNone/>
              <a:defRPr sz="1200"/>
            </a:lvl6pPr>
            <a:lvl7pPr marL="3657051" indent="0">
              <a:buNone/>
              <a:defRPr sz="1200"/>
            </a:lvl7pPr>
            <a:lvl8pPr marL="4266560" indent="0">
              <a:buNone/>
              <a:defRPr sz="1200"/>
            </a:lvl8pPr>
            <a:lvl9pPr marL="4876069" indent="0">
              <a:buNone/>
              <a:defRPr sz="1200"/>
            </a:lvl9pPr>
          </a:lstStyle>
          <a:p>
            <a:pPr lvl="0"/>
            <a:r>
              <a:rPr lang="sv-SE"/>
              <a:t>Klicka här för att ändra format på bakgrundstexten</a:t>
            </a:r>
          </a:p>
        </p:txBody>
      </p:sp>
      <p:sp>
        <p:nvSpPr>
          <p:cNvPr id="5" name="textruta 4"/>
          <p:cNvSpPr txBox="1"/>
          <p:nvPr userDrawn="1"/>
        </p:nvSpPr>
        <p:spPr>
          <a:xfrm>
            <a:off x="8942574" y="6356349"/>
            <a:ext cx="1265767" cy="338139"/>
          </a:xfrm>
          <a:prstGeom prst="rect">
            <a:avLst/>
          </a:prstGeom>
          <a:noFill/>
        </p:spPr>
        <p:txBody>
          <a:bodyPr wrap="square" lIns="0" tIns="60953" rIns="0" bIns="60953" rtlCol="0" anchor="ctr" anchorCtr="0">
            <a:noAutofit/>
          </a:bodyPr>
          <a:lstStyle/>
          <a:p>
            <a:pPr algn="r"/>
            <a:fld id="{6436A833-0D65-4636-8D77-8C76B506C22D}" type="datetime1">
              <a:rPr lang="sv-SE" sz="1333" smtClean="0">
                <a:solidFill>
                  <a:prstClr val="black"/>
                </a:solidFill>
                <a:cs typeface="Arial"/>
              </a:rPr>
              <a:pPr algn="r"/>
              <a:t>2024-12-05</a:t>
            </a:fld>
            <a:endParaRPr lang="sv-SE" sz="1333">
              <a:solidFill>
                <a:prstClr val="black"/>
              </a:solidFill>
              <a:cs typeface="Arial"/>
            </a:endParaRPr>
          </a:p>
          <a:p>
            <a:pPr algn="r"/>
            <a:r>
              <a:rPr lang="sv-SE" sz="1200">
                <a:solidFill>
                  <a:prstClr val="black"/>
                </a:solidFill>
                <a:cs typeface="Arial"/>
              </a:rPr>
              <a:t>Sida </a:t>
            </a:r>
            <a:fld id="{DB8626CC-5B25-4DDA-833E-9A441BDD6043}" type="slidenum">
              <a:rPr lang="sv-SE" sz="1200" smtClean="0">
                <a:solidFill>
                  <a:prstClr val="black"/>
                </a:solidFill>
                <a:cs typeface="Arial"/>
              </a:rPr>
              <a:pPr algn="r"/>
              <a:t>‹#›</a:t>
            </a:fld>
            <a:endParaRPr lang="sv-SE" sz="1200">
              <a:solidFill>
                <a:prstClr val="black"/>
              </a:solidFill>
              <a:cs typeface="Arial"/>
            </a:endParaRPr>
          </a:p>
        </p:txBody>
      </p:sp>
    </p:spTree>
    <p:extLst>
      <p:ext uri="{BB962C8B-B14F-4D97-AF65-F5344CB8AC3E}">
        <p14:creationId xmlns:p14="http://schemas.microsoft.com/office/powerpoint/2010/main" val="3477849339"/>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preserve="1" userDrawn="1">
  <p:cSld name="Utfallande bild med bård">
    <p:spTree>
      <p:nvGrpSpPr>
        <p:cNvPr id="1" name=""/>
        <p:cNvGrpSpPr/>
        <p:nvPr/>
      </p:nvGrpSpPr>
      <p:grpSpPr>
        <a:xfrm>
          <a:off x="0" y="0"/>
          <a:ext cx="0" cy="0"/>
          <a:chOff x="0" y="0"/>
          <a:chExt cx="0" cy="0"/>
        </a:xfrm>
      </p:grpSpPr>
      <p:sp>
        <p:nvSpPr>
          <p:cNvPr id="16" name="Rektangel 15"/>
          <p:cNvSpPr/>
          <p:nvPr userDrawn="1"/>
        </p:nvSpPr>
        <p:spPr>
          <a:xfrm>
            <a:off x="-2239" y="1"/>
            <a:ext cx="330200" cy="1371600"/>
          </a:xfrm>
          <a:prstGeom prst="rect">
            <a:avLst/>
          </a:prstGeom>
          <a:solidFill>
            <a:srgbClr val="F7A600"/>
          </a:solidFill>
          <a:ln w="12700" cap="flat" cmpd="sng" algn="ctr">
            <a:noFill/>
            <a:prstDash val="solid"/>
            <a:miter lim="800000"/>
          </a:ln>
          <a:effectLst/>
        </p:spPr>
        <p:txBody>
          <a:bodyPr lIns="121907" tIns="60953" rIns="121907" bIns="60953" rtlCol="0" anchor="ctr"/>
          <a:lstStyle/>
          <a:p>
            <a:pPr algn="ctr" defTabSz="1219020">
              <a:defRPr/>
            </a:pPr>
            <a:endParaRPr lang="sv-SE" sz="2400" kern="0">
              <a:solidFill>
                <a:sysClr val="window" lastClr="FFFFFF"/>
              </a:solidFill>
            </a:endParaRPr>
          </a:p>
        </p:txBody>
      </p:sp>
      <p:sp>
        <p:nvSpPr>
          <p:cNvPr id="17" name="Rektangel 16"/>
          <p:cNvSpPr/>
          <p:nvPr userDrawn="1"/>
        </p:nvSpPr>
        <p:spPr>
          <a:xfrm>
            <a:off x="-4476" y="1371600"/>
            <a:ext cx="330200" cy="1371600"/>
          </a:xfrm>
          <a:prstGeom prst="rect">
            <a:avLst/>
          </a:prstGeom>
          <a:solidFill>
            <a:srgbClr val="BD003F"/>
          </a:solidFill>
          <a:ln w="12700" cap="flat" cmpd="sng" algn="ctr">
            <a:noFill/>
            <a:prstDash val="solid"/>
            <a:miter lim="800000"/>
          </a:ln>
          <a:effectLst/>
        </p:spPr>
        <p:txBody>
          <a:bodyPr lIns="121907" tIns="60953" rIns="121907" bIns="60953" rtlCol="0" anchor="ctr"/>
          <a:lstStyle/>
          <a:p>
            <a:pPr algn="ctr" defTabSz="1219020">
              <a:defRPr/>
            </a:pPr>
            <a:endParaRPr lang="sv-SE" sz="2400" kern="0">
              <a:solidFill>
                <a:sysClr val="window" lastClr="FFFFFF"/>
              </a:solidFill>
            </a:endParaRPr>
          </a:p>
        </p:txBody>
      </p:sp>
      <p:sp>
        <p:nvSpPr>
          <p:cNvPr id="18" name="Rektangel 17"/>
          <p:cNvSpPr/>
          <p:nvPr userDrawn="1"/>
        </p:nvSpPr>
        <p:spPr>
          <a:xfrm>
            <a:off x="-4476" y="2743199"/>
            <a:ext cx="330200" cy="1371600"/>
          </a:xfrm>
          <a:prstGeom prst="rect">
            <a:avLst/>
          </a:prstGeom>
          <a:solidFill>
            <a:srgbClr val="EC6707"/>
          </a:solidFill>
          <a:ln w="12700" cap="flat" cmpd="sng" algn="ctr">
            <a:noFill/>
            <a:prstDash val="solid"/>
            <a:miter lim="800000"/>
          </a:ln>
          <a:effectLst/>
        </p:spPr>
        <p:txBody>
          <a:bodyPr lIns="121907" tIns="60953" rIns="121907" bIns="60953" rtlCol="0" anchor="ctr"/>
          <a:lstStyle/>
          <a:p>
            <a:pPr algn="ctr" defTabSz="1219020">
              <a:defRPr/>
            </a:pPr>
            <a:endParaRPr lang="sv-SE" sz="2400" kern="0">
              <a:solidFill>
                <a:sysClr val="window" lastClr="FFFFFF"/>
              </a:solidFill>
            </a:endParaRPr>
          </a:p>
        </p:txBody>
      </p:sp>
      <p:sp>
        <p:nvSpPr>
          <p:cNvPr id="19" name="Rektangel 18"/>
          <p:cNvSpPr/>
          <p:nvPr userDrawn="1"/>
        </p:nvSpPr>
        <p:spPr>
          <a:xfrm>
            <a:off x="-4476" y="4114799"/>
            <a:ext cx="330200" cy="1371600"/>
          </a:xfrm>
          <a:prstGeom prst="rect">
            <a:avLst/>
          </a:prstGeom>
          <a:solidFill>
            <a:srgbClr val="9C000E"/>
          </a:solidFill>
          <a:ln w="12700" cap="flat" cmpd="sng" algn="ctr">
            <a:noFill/>
            <a:prstDash val="solid"/>
            <a:miter lim="800000"/>
          </a:ln>
          <a:effectLst/>
        </p:spPr>
        <p:txBody>
          <a:bodyPr lIns="121907" tIns="60953" rIns="121907" bIns="60953" rtlCol="0" anchor="ctr"/>
          <a:lstStyle/>
          <a:p>
            <a:pPr algn="ctr" defTabSz="1219020">
              <a:defRPr/>
            </a:pPr>
            <a:endParaRPr lang="sv-SE" sz="2400" kern="0">
              <a:solidFill>
                <a:sysClr val="window" lastClr="FFFFFF"/>
              </a:solidFill>
            </a:endParaRPr>
          </a:p>
        </p:txBody>
      </p:sp>
      <p:sp>
        <p:nvSpPr>
          <p:cNvPr id="20" name="Rektangel 19"/>
          <p:cNvSpPr/>
          <p:nvPr userDrawn="1"/>
        </p:nvSpPr>
        <p:spPr>
          <a:xfrm>
            <a:off x="-4476" y="5486399"/>
            <a:ext cx="330200" cy="1371600"/>
          </a:xfrm>
          <a:prstGeom prst="rect">
            <a:avLst/>
          </a:prstGeom>
          <a:solidFill>
            <a:srgbClr val="D9000F"/>
          </a:solidFill>
          <a:ln w="12700" cap="flat" cmpd="sng" algn="ctr">
            <a:noFill/>
            <a:prstDash val="solid"/>
            <a:miter lim="800000"/>
          </a:ln>
          <a:effectLst/>
        </p:spPr>
        <p:txBody>
          <a:bodyPr lIns="121907" tIns="60953" rIns="121907" bIns="60953" rtlCol="0" anchor="ctr"/>
          <a:lstStyle/>
          <a:p>
            <a:pPr algn="ctr" defTabSz="1219020">
              <a:defRPr/>
            </a:pPr>
            <a:endParaRPr lang="sv-SE" sz="2400" kern="0">
              <a:solidFill>
                <a:sysClr val="window" lastClr="FFFFFF"/>
              </a:solidFill>
            </a:endParaRPr>
          </a:p>
        </p:txBody>
      </p:sp>
      <p:sp>
        <p:nvSpPr>
          <p:cNvPr id="21" name="Picture Placeholder 2"/>
          <p:cNvSpPr>
            <a:spLocks noGrp="1"/>
          </p:cNvSpPr>
          <p:nvPr>
            <p:ph type="pic" idx="1"/>
          </p:nvPr>
        </p:nvSpPr>
        <p:spPr>
          <a:xfrm>
            <a:off x="327968" y="-3"/>
            <a:ext cx="11864039" cy="6858003"/>
          </a:xfrm>
          <a:prstGeom prst="rect">
            <a:avLst/>
          </a:prstGeom>
        </p:spPr>
        <p:txBody>
          <a:bodyPr lIns="91430" tIns="45715" rIns="91430" bIns="45715"/>
          <a:lstStyle>
            <a:lvl1pPr marL="0" indent="0">
              <a:buNone/>
              <a:defRPr sz="4267"/>
            </a:lvl1pPr>
            <a:lvl2pPr marL="609507" indent="0">
              <a:buNone/>
              <a:defRPr sz="3733"/>
            </a:lvl2pPr>
            <a:lvl3pPr marL="1219020" indent="0">
              <a:buNone/>
              <a:defRPr sz="3200"/>
            </a:lvl3pPr>
            <a:lvl4pPr marL="1828528" indent="0">
              <a:buNone/>
              <a:defRPr sz="2667"/>
            </a:lvl4pPr>
            <a:lvl5pPr marL="2438038" indent="0">
              <a:buNone/>
              <a:defRPr sz="2667"/>
            </a:lvl5pPr>
            <a:lvl6pPr marL="3047544" indent="0">
              <a:buNone/>
              <a:defRPr sz="2667"/>
            </a:lvl6pPr>
            <a:lvl7pPr marL="3657051" indent="0">
              <a:buNone/>
              <a:defRPr sz="2667"/>
            </a:lvl7pPr>
            <a:lvl8pPr marL="4266560" indent="0">
              <a:buNone/>
              <a:defRPr sz="2667"/>
            </a:lvl8pPr>
            <a:lvl9pPr marL="4876069" indent="0">
              <a:buNone/>
              <a:defRPr sz="2667"/>
            </a:lvl9pPr>
          </a:lstStyle>
          <a:p>
            <a:endParaRPr lang="en-US"/>
          </a:p>
        </p:txBody>
      </p:sp>
      <p:sp>
        <p:nvSpPr>
          <p:cNvPr id="8" name="textruta 7"/>
          <p:cNvSpPr txBox="1"/>
          <p:nvPr userDrawn="1"/>
        </p:nvSpPr>
        <p:spPr>
          <a:xfrm>
            <a:off x="8942574" y="6356349"/>
            <a:ext cx="1265767" cy="338139"/>
          </a:xfrm>
          <a:prstGeom prst="rect">
            <a:avLst/>
          </a:prstGeom>
          <a:noFill/>
        </p:spPr>
        <p:txBody>
          <a:bodyPr wrap="square" lIns="0" tIns="60953" rIns="0" bIns="60953" rtlCol="0" anchor="ctr" anchorCtr="0">
            <a:noAutofit/>
          </a:bodyPr>
          <a:lstStyle/>
          <a:p>
            <a:pPr algn="r"/>
            <a:fld id="{6436A833-0D65-4636-8D77-8C76B506C22D}" type="datetime1">
              <a:rPr lang="sv-SE" sz="1333" smtClean="0">
                <a:solidFill>
                  <a:prstClr val="black"/>
                </a:solidFill>
                <a:cs typeface="Arial"/>
              </a:rPr>
              <a:pPr algn="r"/>
              <a:t>2024-12-05</a:t>
            </a:fld>
            <a:endParaRPr lang="sv-SE" sz="1333">
              <a:solidFill>
                <a:prstClr val="black"/>
              </a:solidFill>
              <a:cs typeface="Arial"/>
            </a:endParaRPr>
          </a:p>
          <a:p>
            <a:pPr algn="r"/>
            <a:r>
              <a:rPr lang="sv-SE" sz="1200">
                <a:solidFill>
                  <a:prstClr val="black"/>
                </a:solidFill>
                <a:cs typeface="Arial"/>
              </a:rPr>
              <a:t>Sida </a:t>
            </a:r>
            <a:fld id="{DB8626CC-5B25-4DDA-833E-9A441BDD6043}" type="slidenum">
              <a:rPr lang="sv-SE" sz="1200" smtClean="0">
                <a:solidFill>
                  <a:prstClr val="black"/>
                </a:solidFill>
                <a:cs typeface="Arial"/>
              </a:rPr>
              <a:pPr algn="r"/>
              <a:t>‹#›</a:t>
            </a:fld>
            <a:endParaRPr lang="sv-SE" sz="1200">
              <a:solidFill>
                <a:prstClr val="black"/>
              </a:solidFill>
              <a:cs typeface="Arial"/>
            </a:endParaRPr>
          </a:p>
        </p:txBody>
      </p:sp>
    </p:spTree>
    <p:extLst>
      <p:ext uri="{BB962C8B-B14F-4D97-AF65-F5344CB8AC3E}">
        <p14:creationId xmlns:p14="http://schemas.microsoft.com/office/powerpoint/2010/main" val="3374421220"/>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preserve="1" userDrawn="1">
  <p:cSld name="Utfallande bild m. bård m. text">
    <p:spTree>
      <p:nvGrpSpPr>
        <p:cNvPr id="1" name=""/>
        <p:cNvGrpSpPr/>
        <p:nvPr/>
      </p:nvGrpSpPr>
      <p:grpSpPr>
        <a:xfrm>
          <a:off x="0" y="0"/>
          <a:ext cx="0" cy="0"/>
          <a:chOff x="0" y="0"/>
          <a:chExt cx="0" cy="0"/>
        </a:xfrm>
      </p:grpSpPr>
      <p:sp>
        <p:nvSpPr>
          <p:cNvPr id="16" name="Rektangel 15"/>
          <p:cNvSpPr/>
          <p:nvPr userDrawn="1"/>
        </p:nvSpPr>
        <p:spPr>
          <a:xfrm>
            <a:off x="-2239" y="1"/>
            <a:ext cx="330200" cy="1371600"/>
          </a:xfrm>
          <a:prstGeom prst="rect">
            <a:avLst/>
          </a:prstGeom>
          <a:solidFill>
            <a:srgbClr val="F7A600"/>
          </a:solidFill>
          <a:ln w="12700" cap="flat" cmpd="sng" algn="ctr">
            <a:noFill/>
            <a:prstDash val="solid"/>
            <a:miter lim="800000"/>
          </a:ln>
          <a:effectLst/>
        </p:spPr>
        <p:txBody>
          <a:bodyPr lIns="121907" tIns="60953" rIns="121907" bIns="60953" rtlCol="0" anchor="ctr"/>
          <a:lstStyle/>
          <a:p>
            <a:pPr algn="ctr" defTabSz="1219020">
              <a:defRPr/>
            </a:pPr>
            <a:endParaRPr lang="sv-SE" sz="2400" kern="0">
              <a:solidFill>
                <a:sysClr val="window" lastClr="FFFFFF"/>
              </a:solidFill>
            </a:endParaRPr>
          </a:p>
        </p:txBody>
      </p:sp>
      <p:sp>
        <p:nvSpPr>
          <p:cNvPr id="17" name="Rektangel 16"/>
          <p:cNvSpPr/>
          <p:nvPr userDrawn="1"/>
        </p:nvSpPr>
        <p:spPr>
          <a:xfrm>
            <a:off x="-4476" y="1371600"/>
            <a:ext cx="330200" cy="1371600"/>
          </a:xfrm>
          <a:prstGeom prst="rect">
            <a:avLst/>
          </a:prstGeom>
          <a:solidFill>
            <a:srgbClr val="BD003F"/>
          </a:solidFill>
          <a:ln w="12700" cap="flat" cmpd="sng" algn="ctr">
            <a:noFill/>
            <a:prstDash val="solid"/>
            <a:miter lim="800000"/>
          </a:ln>
          <a:effectLst/>
        </p:spPr>
        <p:txBody>
          <a:bodyPr lIns="121907" tIns="60953" rIns="121907" bIns="60953" rtlCol="0" anchor="ctr"/>
          <a:lstStyle/>
          <a:p>
            <a:pPr algn="ctr" defTabSz="1219020">
              <a:defRPr/>
            </a:pPr>
            <a:endParaRPr lang="sv-SE" sz="2400" kern="0">
              <a:solidFill>
                <a:sysClr val="window" lastClr="FFFFFF"/>
              </a:solidFill>
            </a:endParaRPr>
          </a:p>
        </p:txBody>
      </p:sp>
      <p:sp>
        <p:nvSpPr>
          <p:cNvPr id="18" name="Rektangel 17"/>
          <p:cNvSpPr/>
          <p:nvPr userDrawn="1"/>
        </p:nvSpPr>
        <p:spPr>
          <a:xfrm>
            <a:off x="-4476" y="2743199"/>
            <a:ext cx="330200" cy="1371600"/>
          </a:xfrm>
          <a:prstGeom prst="rect">
            <a:avLst/>
          </a:prstGeom>
          <a:solidFill>
            <a:srgbClr val="EC6707"/>
          </a:solidFill>
          <a:ln w="12700" cap="flat" cmpd="sng" algn="ctr">
            <a:noFill/>
            <a:prstDash val="solid"/>
            <a:miter lim="800000"/>
          </a:ln>
          <a:effectLst/>
        </p:spPr>
        <p:txBody>
          <a:bodyPr lIns="121907" tIns="60953" rIns="121907" bIns="60953" rtlCol="0" anchor="ctr"/>
          <a:lstStyle/>
          <a:p>
            <a:pPr algn="ctr" defTabSz="1219020">
              <a:defRPr/>
            </a:pPr>
            <a:endParaRPr lang="sv-SE" sz="2400" kern="0">
              <a:solidFill>
                <a:sysClr val="window" lastClr="FFFFFF"/>
              </a:solidFill>
            </a:endParaRPr>
          </a:p>
        </p:txBody>
      </p:sp>
      <p:sp>
        <p:nvSpPr>
          <p:cNvPr id="19" name="Rektangel 18"/>
          <p:cNvSpPr/>
          <p:nvPr userDrawn="1"/>
        </p:nvSpPr>
        <p:spPr>
          <a:xfrm>
            <a:off x="-4476" y="4114799"/>
            <a:ext cx="330200" cy="1371600"/>
          </a:xfrm>
          <a:prstGeom prst="rect">
            <a:avLst/>
          </a:prstGeom>
          <a:solidFill>
            <a:srgbClr val="9C000E"/>
          </a:solidFill>
          <a:ln w="12700" cap="flat" cmpd="sng" algn="ctr">
            <a:noFill/>
            <a:prstDash val="solid"/>
            <a:miter lim="800000"/>
          </a:ln>
          <a:effectLst/>
        </p:spPr>
        <p:txBody>
          <a:bodyPr lIns="121907" tIns="60953" rIns="121907" bIns="60953" rtlCol="0" anchor="ctr"/>
          <a:lstStyle/>
          <a:p>
            <a:pPr algn="ctr" defTabSz="1219020">
              <a:defRPr/>
            </a:pPr>
            <a:endParaRPr lang="sv-SE" sz="2400" kern="0">
              <a:solidFill>
                <a:sysClr val="window" lastClr="FFFFFF"/>
              </a:solidFill>
            </a:endParaRPr>
          </a:p>
        </p:txBody>
      </p:sp>
      <p:sp>
        <p:nvSpPr>
          <p:cNvPr id="20" name="Rektangel 19"/>
          <p:cNvSpPr/>
          <p:nvPr userDrawn="1"/>
        </p:nvSpPr>
        <p:spPr>
          <a:xfrm>
            <a:off x="-4476" y="5486399"/>
            <a:ext cx="330200" cy="1371600"/>
          </a:xfrm>
          <a:prstGeom prst="rect">
            <a:avLst/>
          </a:prstGeom>
          <a:solidFill>
            <a:srgbClr val="D9000F"/>
          </a:solidFill>
          <a:ln w="12700" cap="flat" cmpd="sng" algn="ctr">
            <a:noFill/>
            <a:prstDash val="solid"/>
            <a:miter lim="800000"/>
          </a:ln>
          <a:effectLst/>
        </p:spPr>
        <p:txBody>
          <a:bodyPr lIns="121907" tIns="60953" rIns="121907" bIns="60953" rtlCol="0" anchor="ctr"/>
          <a:lstStyle/>
          <a:p>
            <a:pPr algn="ctr" defTabSz="1219020">
              <a:defRPr/>
            </a:pPr>
            <a:endParaRPr lang="sv-SE" sz="2400" kern="0">
              <a:solidFill>
                <a:sysClr val="window" lastClr="FFFFFF"/>
              </a:solidFill>
            </a:endParaRPr>
          </a:p>
        </p:txBody>
      </p:sp>
      <p:sp>
        <p:nvSpPr>
          <p:cNvPr id="21" name="Picture Placeholder 2"/>
          <p:cNvSpPr>
            <a:spLocks noGrp="1"/>
          </p:cNvSpPr>
          <p:nvPr>
            <p:ph type="pic" idx="1"/>
          </p:nvPr>
        </p:nvSpPr>
        <p:spPr>
          <a:xfrm>
            <a:off x="327968" y="-3"/>
            <a:ext cx="11864039" cy="6858003"/>
          </a:xfrm>
          <a:prstGeom prst="rect">
            <a:avLst/>
          </a:prstGeom>
        </p:spPr>
        <p:txBody>
          <a:bodyPr lIns="91430" tIns="45715" rIns="91430" bIns="45715"/>
          <a:lstStyle>
            <a:lvl1pPr marL="0" indent="0">
              <a:buNone/>
              <a:defRPr sz="4267"/>
            </a:lvl1pPr>
            <a:lvl2pPr marL="609507" indent="0">
              <a:buNone/>
              <a:defRPr sz="3733"/>
            </a:lvl2pPr>
            <a:lvl3pPr marL="1219020" indent="0">
              <a:buNone/>
              <a:defRPr sz="3200"/>
            </a:lvl3pPr>
            <a:lvl4pPr marL="1828528" indent="0">
              <a:buNone/>
              <a:defRPr sz="2667"/>
            </a:lvl4pPr>
            <a:lvl5pPr marL="2438038" indent="0">
              <a:buNone/>
              <a:defRPr sz="2667"/>
            </a:lvl5pPr>
            <a:lvl6pPr marL="3047544" indent="0">
              <a:buNone/>
              <a:defRPr sz="2667"/>
            </a:lvl6pPr>
            <a:lvl7pPr marL="3657051" indent="0">
              <a:buNone/>
              <a:defRPr sz="2667"/>
            </a:lvl7pPr>
            <a:lvl8pPr marL="4266560" indent="0">
              <a:buNone/>
              <a:defRPr sz="2667"/>
            </a:lvl8pPr>
            <a:lvl9pPr marL="4876069" indent="0">
              <a:buNone/>
              <a:defRPr sz="2667"/>
            </a:lvl9pPr>
          </a:lstStyle>
          <a:p>
            <a:endParaRPr lang="en-US"/>
          </a:p>
        </p:txBody>
      </p:sp>
      <p:sp>
        <p:nvSpPr>
          <p:cNvPr id="8" name="Title 1"/>
          <p:cNvSpPr>
            <a:spLocks noGrp="1"/>
          </p:cNvSpPr>
          <p:nvPr>
            <p:ph type="title" hasCustomPrompt="1"/>
          </p:nvPr>
        </p:nvSpPr>
        <p:spPr>
          <a:xfrm>
            <a:off x="1407584" y="898002"/>
            <a:ext cx="7315200" cy="473607"/>
          </a:xfrm>
          <a:prstGeom prst="rect">
            <a:avLst/>
          </a:prstGeom>
        </p:spPr>
        <p:txBody>
          <a:bodyPr lIns="91430" tIns="45715" rIns="91430" bIns="45715" anchor="b">
            <a:noAutofit/>
          </a:bodyPr>
          <a:lstStyle>
            <a:lvl1pPr algn="l">
              <a:defRPr sz="1867" b="1"/>
            </a:lvl1pPr>
          </a:lstStyle>
          <a:p>
            <a:pPr lvl="0"/>
            <a:r>
              <a:rPr lang="sv-SE"/>
              <a:t>Klicka här för att ändra format på bakgrundstexten</a:t>
            </a:r>
          </a:p>
        </p:txBody>
      </p:sp>
      <p:sp>
        <p:nvSpPr>
          <p:cNvPr id="9" name="Text Placeholder 3"/>
          <p:cNvSpPr>
            <a:spLocks noGrp="1"/>
          </p:cNvSpPr>
          <p:nvPr>
            <p:ph type="body" sz="half" idx="2"/>
          </p:nvPr>
        </p:nvSpPr>
        <p:spPr>
          <a:xfrm>
            <a:off x="1407584" y="1401604"/>
            <a:ext cx="7315200" cy="337245"/>
          </a:xfrm>
          <a:prstGeom prst="rect">
            <a:avLst/>
          </a:prstGeom>
        </p:spPr>
        <p:txBody>
          <a:bodyPr lIns="91430" tIns="45715" rIns="91430" bIns="45715">
            <a:noAutofit/>
          </a:bodyPr>
          <a:lstStyle>
            <a:lvl1pPr marL="0" indent="0">
              <a:buNone/>
              <a:defRPr sz="1600" b="0">
                <a:latin typeface="Arial"/>
                <a:cs typeface="Arial"/>
              </a:defRPr>
            </a:lvl1pPr>
            <a:lvl2pPr marL="609507" indent="0">
              <a:buNone/>
              <a:defRPr sz="1600"/>
            </a:lvl2pPr>
            <a:lvl3pPr marL="1219020" indent="0">
              <a:buNone/>
              <a:defRPr sz="1333"/>
            </a:lvl3pPr>
            <a:lvl4pPr marL="1828528" indent="0">
              <a:buNone/>
              <a:defRPr sz="1200"/>
            </a:lvl4pPr>
            <a:lvl5pPr marL="2438038" indent="0">
              <a:buNone/>
              <a:defRPr sz="1200"/>
            </a:lvl5pPr>
            <a:lvl6pPr marL="3047544" indent="0">
              <a:buNone/>
              <a:defRPr sz="1200"/>
            </a:lvl6pPr>
            <a:lvl7pPr marL="3657051" indent="0">
              <a:buNone/>
              <a:defRPr sz="1200"/>
            </a:lvl7pPr>
            <a:lvl8pPr marL="4266560" indent="0">
              <a:buNone/>
              <a:defRPr sz="1200"/>
            </a:lvl8pPr>
            <a:lvl9pPr marL="4876069" indent="0">
              <a:buNone/>
              <a:defRPr sz="1200"/>
            </a:lvl9pPr>
          </a:lstStyle>
          <a:p>
            <a:pPr lvl="0"/>
            <a:r>
              <a:rPr lang="sv-SE"/>
              <a:t>Klicka här för att ändra format på bakgrundstexten</a:t>
            </a:r>
          </a:p>
        </p:txBody>
      </p:sp>
      <p:sp>
        <p:nvSpPr>
          <p:cNvPr id="10" name="textruta 9"/>
          <p:cNvSpPr txBox="1"/>
          <p:nvPr userDrawn="1"/>
        </p:nvSpPr>
        <p:spPr>
          <a:xfrm>
            <a:off x="8942574" y="6356349"/>
            <a:ext cx="1265767" cy="338139"/>
          </a:xfrm>
          <a:prstGeom prst="rect">
            <a:avLst/>
          </a:prstGeom>
          <a:noFill/>
        </p:spPr>
        <p:txBody>
          <a:bodyPr wrap="square" lIns="0" tIns="60953" rIns="0" bIns="60953" rtlCol="0" anchor="ctr" anchorCtr="0">
            <a:noAutofit/>
          </a:bodyPr>
          <a:lstStyle/>
          <a:p>
            <a:pPr algn="r"/>
            <a:fld id="{6436A833-0D65-4636-8D77-8C76B506C22D}" type="datetime1">
              <a:rPr lang="sv-SE" sz="1333" smtClean="0">
                <a:solidFill>
                  <a:prstClr val="black"/>
                </a:solidFill>
                <a:cs typeface="Arial"/>
              </a:rPr>
              <a:pPr algn="r"/>
              <a:t>2024-12-05</a:t>
            </a:fld>
            <a:endParaRPr lang="sv-SE" sz="1333">
              <a:solidFill>
                <a:prstClr val="black"/>
              </a:solidFill>
              <a:cs typeface="Arial"/>
            </a:endParaRPr>
          </a:p>
          <a:p>
            <a:pPr algn="r"/>
            <a:r>
              <a:rPr lang="sv-SE" sz="1200">
                <a:solidFill>
                  <a:prstClr val="black"/>
                </a:solidFill>
                <a:cs typeface="Arial"/>
              </a:rPr>
              <a:t>Sida </a:t>
            </a:r>
            <a:fld id="{DB8626CC-5B25-4DDA-833E-9A441BDD6043}" type="slidenum">
              <a:rPr lang="sv-SE" sz="1200" smtClean="0">
                <a:solidFill>
                  <a:prstClr val="black"/>
                </a:solidFill>
                <a:cs typeface="Arial"/>
              </a:rPr>
              <a:pPr algn="r"/>
              <a:t>‹#›</a:t>
            </a:fld>
            <a:endParaRPr lang="sv-SE" sz="1200">
              <a:solidFill>
                <a:prstClr val="black"/>
              </a:solidFill>
              <a:cs typeface="Arial"/>
            </a:endParaRPr>
          </a:p>
        </p:txBody>
      </p:sp>
    </p:spTree>
    <p:extLst>
      <p:ext uri="{BB962C8B-B14F-4D97-AF65-F5344CB8AC3E}">
        <p14:creationId xmlns:p14="http://schemas.microsoft.com/office/powerpoint/2010/main" val="2989504558"/>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type="picTx" preserve="1">
  <p:cSld name="Bild med bildtex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389717" y="4848754"/>
            <a:ext cx="7315200" cy="473607"/>
          </a:xfrm>
          <a:prstGeom prst="rect">
            <a:avLst/>
          </a:prstGeom>
        </p:spPr>
        <p:txBody>
          <a:bodyPr lIns="91430" tIns="45715" rIns="91430" bIns="45715" anchor="b">
            <a:noAutofit/>
          </a:bodyPr>
          <a:lstStyle>
            <a:lvl1pPr algn="l">
              <a:defRPr sz="1867" b="1"/>
            </a:lvl1pPr>
          </a:lstStyle>
          <a:p>
            <a:pPr lvl="0"/>
            <a:r>
              <a:rPr lang="sv-SE"/>
              <a:t>Klicka här för att ändra format på bakgrundstexten</a:t>
            </a:r>
          </a:p>
        </p:txBody>
      </p:sp>
      <p:sp>
        <p:nvSpPr>
          <p:cNvPr id="3" name="Picture Placeholder 2"/>
          <p:cNvSpPr>
            <a:spLocks noGrp="1"/>
          </p:cNvSpPr>
          <p:nvPr>
            <p:ph type="pic" idx="1"/>
          </p:nvPr>
        </p:nvSpPr>
        <p:spPr>
          <a:xfrm>
            <a:off x="2389717" y="711199"/>
            <a:ext cx="7315200" cy="4114800"/>
          </a:xfrm>
          <a:prstGeom prst="rect">
            <a:avLst/>
          </a:prstGeom>
        </p:spPr>
        <p:txBody>
          <a:bodyPr lIns="91430" tIns="45715" rIns="91430" bIns="45715"/>
          <a:lstStyle>
            <a:lvl1pPr marL="0" indent="0">
              <a:buNone/>
              <a:defRPr sz="4267"/>
            </a:lvl1pPr>
            <a:lvl2pPr marL="609507" indent="0">
              <a:buNone/>
              <a:defRPr sz="3733"/>
            </a:lvl2pPr>
            <a:lvl3pPr marL="1219020" indent="0">
              <a:buNone/>
              <a:defRPr sz="3200"/>
            </a:lvl3pPr>
            <a:lvl4pPr marL="1828528" indent="0">
              <a:buNone/>
              <a:defRPr sz="2667"/>
            </a:lvl4pPr>
            <a:lvl5pPr marL="2438038" indent="0">
              <a:buNone/>
              <a:defRPr sz="2667"/>
            </a:lvl5pPr>
            <a:lvl6pPr marL="3047544" indent="0">
              <a:buNone/>
              <a:defRPr sz="2667"/>
            </a:lvl6pPr>
            <a:lvl7pPr marL="3657051" indent="0">
              <a:buNone/>
              <a:defRPr sz="2667"/>
            </a:lvl7pPr>
            <a:lvl8pPr marL="4266560" indent="0">
              <a:buNone/>
              <a:defRPr sz="2667"/>
            </a:lvl8pPr>
            <a:lvl9pPr marL="4876069" indent="0">
              <a:buNone/>
              <a:defRPr sz="2667"/>
            </a:lvl9pPr>
          </a:lstStyle>
          <a:p>
            <a:endParaRPr lang="en-US"/>
          </a:p>
        </p:txBody>
      </p:sp>
      <p:sp>
        <p:nvSpPr>
          <p:cNvPr id="4" name="Text Placeholder 3"/>
          <p:cNvSpPr>
            <a:spLocks noGrp="1"/>
          </p:cNvSpPr>
          <p:nvPr>
            <p:ph type="body" sz="half" idx="2"/>
          </p:nvPr>
        </p:nvSpPr>
        <p:spPr>
          <a:xfrm>
            <a:off x="2389717" y="5352356"/>
            <a:ext cx="7315200" cy="337245"/>
          </a:xfrm>
          <a:prstGeom prst="rect">
            <a:avLst/>
          </a:prstGeom>
        </p:spPr>
        <p:txBody>
          <a:bodyPr lIns="91430" tIns="45715" rIns="91430" bIns="45715">
            <a:noAutofit/>
          </a:bodyPr>
          <a:lstStyle>
            <a:lvl1pPr marL="0" indent="0">
              <a:buNone/>
              <a:defRPr sz="1600" b="0">
                <a:latin typeface="Arial"/>
                <a:cs typeface="Arial"/>
              </a:defRPr>
            </a:lvl1pPr>
            <a:lvl2pPr marL="609507" indent="0">
              <a:buNone/>
              <a:defRPr sz="1600"/>
            </a:lvl2pPr>
            <a:lvl3pPr marL="1219020" indent="0">
              <a:buNone/>
              <a:defRPr sz="1333"/>
            </a:lvl3pPr>
            <a:lvl4pPr marL="1828528" indent="0">
              <a:buNone/>
              <a:defRPr sz="1200"/>
            </a:lvl4pPr>
            <a:lvl5pPr marL="2438038" indent="0">
              <a:buNone/>
              <a:defRPr sz="1200"/>
            </a:lvl5pPr>
            <a:lvl6pPr marL="3047544" indent="0">
              <a:buNone/>
              <a:defRPr sz="1200"/>
            </a:lvl6pPr>
            <a:lvl7pPr marL="3657051" indent="0">
              <a:buNone/>
              <a:defRPr sz="1200"/>
            </a:lvl7pPr>
            <a:lvl8pPr marL="4266560" indent="0">
              <a:buNone/>
              <a:defRPr sz="1200"/>
            </a:lvl8pPr>
            <a:lvl9pPr marL="4876069" indent="0">
              <a:buNone/>
              <a:defRPr sz="1200"/>
            </a:lvl9pPr>
          </a:lstStyle>
          <a:p>
            <a:pPr lvl="0"/>
            <a:r>
              <a:rPr lang="sv-SE"/>
              <a:t>Klicka här för att ändra format på bakgrundstexten</a:t>
            </a:r>
          </a:p>
        </p:txBody>
      </p:sp>
      <p:sp>
        <p:nvSpPr>
          <p:cNvPr id="15" name="textruta 14"/>
          <p:cNvSpPr txBox="1"/>
          <p:nvPr userDrawn="1"/>
        </p:nvSpPr>
        <p:spPr>
          <a:xfrm>
            <a:off x="8942574" y="6356349"/>
            <a:ext cx="1265767" cy="338139"/>
          </a:xfrm>
          <a:prstGeom prst="rect">
            <a:avLst/>
          </a:prstGeom>
          <a:noFill/>
        </p:spPr>
        <p:txBody>
          <a:bodyPr wrap="square" lIns="0" tIns="60953" rIns="0" bIns="60953" rtlCol="0" anchor="ctr" anchorCtr="0">
            <a:noAutofit/>
          </a:bodyPr>
          <a:lstStyle/>
          <a:p>
            <a:pPr algn="r"/>
            <a:fld id="{6436A833-0D65-4636-8D77-8C76B506C22D}" type="datetime1">
              <a:rPr lang="sv-SE" sz="1333" smtClean="0">
                <a:solidFill>
                  <a:prstClr val="black"/>
                </a:solidFill>
                <a:cs typeface="Arial"/>
              </a:rPr>
              <a:pPr algn="r"/>
              <a:t>2024-12-05</a:t>
            </a:fld>
            <a:endParaRPr lang="sv-SE" sz="1333">
              <a:solidFill>
                <a:prstClr val="black"/>
              </a:solidFill>
              <a:cs typeface="Arial"/>
            </a:endParaRPr>
          </a:p>
          <a:p>
            <a:pPr algn="r"/>
            <a:r>
              <a:rPr lang="sv-SE" sz="1200">
                <a:solidFill>
                  <a:prstClr val="black"/>
                </a:solidFill>
                <a:cs typeface="Arial"/>
              </a:rPr>
              <a:t>Sida </a:t>
            </a:r>
            <a:fld id="{DB8626CC-5B25-4DDA-833E-9A441BDD6043}" type="slidenum">
              <a:rPr lang="sv-SE" sz="1200" smtClean="0">
                <a:solidFill>
                  <a:prstClr val="black"/>
                </a:solidFill>
                <a:cs typeface="Arial"/>
              </a:rPr>
              <a:pPr algn="r"/>
              <a:t>‹#›</a:t>
            </a:fld>
            <a:endParaRPr lang="sv-SE" sz="1200">
              <a:solidFill>
                <a:prstClr val="black"/>
              </a:solidFill>
              <a:cs typeface="Arial"/>
            </a:endParaRPr>
          </a:p>
        </p:txBody>
      </p:sp>
      <p:sp>
        <p:nvSpPr>
          <p:cNvPr id="16" name="Rektangel 15"/>
          <p:cNvSpPr/>
          <p:nvPr userDrawn="1"/>
        </p:nvSpPr>
        <p:spPr>
          <a:xfrm>
            <a:off x="-2239" y="1"/>
            <a:ext cx="330200" cy="1371600"/>
          </a:xfrm>
          <a:prstGeom prst="rect">
            <a:avLst/>
          </a:prstGeom>
          <a:solidFill>
            <a:srgbClr val="F7A600"/>
          </a:solidFill>
          <a:ln w="12700" cap="flat" cmpd="sng" algn="ctr">
            <a:noFill/>
            <a:prstDash val="solid"/>
            <a:miter lim="800000"/>
          </a:ln>
          <a:effectLst/>
        </p:spPr>
        <p:txBody>
          <a:bodyPr lIns="121907" tIns="60953" rIns="121907" bIns="60953" rtlCol="0" anchor="ctr"/>
          <a:lstStyle/>
          <a:p>
            <a:pPr algn="ctr" defTabSz="1219020">
              <a:defRPr/>
            </a:pPr>
            <a:endParaRPr lang="sv-SE" sz="2400" kern="0">
              <a:solidFill>
                <a:sysClr val="window" lastClr="FFFFFF"/>
              </a:solidFill>
            </a:endParaRPr>
          </a:p>
        </p:txBody>
      </p:sp>
      <p:sp>
        <p:nvSpPr>
          <p:cNvPr id="17" name="Rektangel 16"/>
          <p:cNvSpPr/>
          <p:nvPr userDrawn="1"/>
        </p:nvSpPr>
        <p:spPr>
          <a:xfrm>
            <a:off x="-4476" y="1371600"/>
            <a:ext cx="330200" cy="1371600"/>
          </a:xfrm>
          <a:prstGeom prst="rect">
            <a:avLst/>
          </a:prstGeom>
          <a:solidFill>
            <a:srgbClr val="BD003F"/>
          </a:solidFill>
          <a:ln w="12700" cap="flat" cmpd="sng" algn="ctr">
            <a:noFill/>
            <a:prstDash val="solid"/>
            <a:miter lim="800000"/>
          </a:ln>
          <a:effectLst/>
        </p:spPr>
        <p:txBody>
          <a:bodyPr lIns="121907" tIns="60953" rIns="121907" bIns="60953" rtlCol="0" anchor="ctr"/>
          <a:lstStyle/>
          <a:p>
            <a:pPr algn="ctr" defTabSz="1219020">
              <a:defRPr/>
            </a:pPr>
            <a:endParaRPr lang="sv-SE" sz="2400" kern="0">
              <a:solidFill>
                <a:sysClr val="window" lastClr="FFFFFF"/>
              </a:solidFill>
            </a:endParaRPr>
          </a:p>
        </p:txBody>
      </p:sp>
      <p:sp>
        <p:nvSpPr>
          <p:cNvPr id="18" name="Rektangel 17"/>
          <p:cNvSpPr/>
          <p:nvPr userDrawn="1"/>
        </p:nvSpPr>
        <p:spPr>
          <a:xfrm>
            <a:off x="-4476" y="2743199"/>
            <a:ext cx="330200" cy="1371600"/>
          </a:xfrm>
          <a:prstGeom prst="rect">
            <a:avLst/>
          </a:prstGeom>
          <a:solidFill>
            <a:srgbClr val="EC6707"/>
          </a:solidFill>
          <a:ln w="12700" cap="flat" cmpd="sng" algn="ctr">
            <a:noFill/>
            <a:prstDash val="solid"/>
            <a:miter lim="800000"/>
          </a:ln>
          <a:effectLst/>
        </p:spPr>
        <p:txBody>
          <a:bodyPr lIns="121907" tIns="60953" rIns="121907" bIns="60953" rtlCol="0" anchor="ctr"/>
          <a:lstStyle/>
          <a:p>
            <a:pPr algn="ctr" defTabSz="1219020">
              <a:defRPr/>
            </a:pPr>
            <a:endParaRPr lang="sv-SE" sz="2400" kern="0">
              <a:solidFill>
                <a:sysClr val="window" lastClr="FFFFFF"/>
              </a:solidFill>
            </a:endParaRPr>
          </a:p>
        </p:txBody>
      </p:sp>
      <p:sp>
        <p:nvSpPr>
          <p:cNvPr id="19" name="Rektangel 18"/>
          <p:cNvSpPr/>
          <p:nvPr userDrawn="1"/>
        </p:nvSpPr>
        <p:spPr>
          <a:xfrm>
            <a:off x="-4476" y="4114799"/>
            <a:ext cx="330200" cy="1371600"/>
          </a:xfrm>
          <a:prstGeom prst="rect">
            <a:avLst/>
          </a:prstGeom>
          <a:solidFill>
            <a:srgbClr val="9C000E"/>
          </a:solidFill>
          <a:ln w="12700" cap="flat" cmpd="sng" algn="ctr">
            <a:noFill/>
            <a:prstDash val="solid"/>
            <a:miter lim="800000"/>
          </a:ln>
          <a:effectLst/>
        </p:spPr>
        <p:txBody>
          <a:bodyPr lIns="121907" tIns="60953" rIns="121907" bIns="60953" rtlCol="0" anchor="ctr"/>
          <a:lstStyle/>
          <a:p>
            <a:pPr algn="ctr" defTabSz="1219020">
              <a:defRPr/>
            </a:pPr>
            <a:endParaRPr lang="sv-SE" sz="2400" kern="0">
              <a:solidFill>
                <a:sysClr val="window" lastClr="FFFFFF"/>
              </a:solidFill>
            </a:endParaRPr>
          </a:p>
        </p:txBody>
      </p:sp>
      <p:sp>
        <p:nvSpPr>
          <p:cNvPr id="20" name="Rektangel 19"/>
          <p:cNvSpPr/>
          <p:nvPr userDrawn="1"/>
        </p:nvSpPr>
        <p:spPr>
          <a:xfrm>
            <a:off x="-4476" y="5486399"/>
            <a:ext cx="330200" cy="1371600"/>
          </a:xfrm>
          <a:prstGeom prst="rect">
            <a:avLst/>
          </a:prstGeom>
          <a:solidFill>
            <a:srgbClr val="D9000F"/>
          </a:solidFill>
          <a:ln w="12700" cap="flat" cmpd="sng" algn="ctr">
            <a:noFill/>
            <a:prstDash val="solid"/>
            <a:miter lim="800000"/>
          </a:ln>
          <a:effectLst/>
        </p:spPr>
        <p:txBody>
          <a:bodyPr lIns="121907" tIns="60953" rIns="121907" bIns="60953" rtlCol="0" anchor="ctr"/>
          <a:lstStyle/>
          <a:p>
            <a:pPr algn="ctr" defTabSz="1219020">
              <a:defRPr/>
            </a:pPr>
            <a:endParaRPr lang="sv-SE" sz="2400" kern="0">
              <a:solidFill>
                <a:sysClr val="window" lastClr="FFFFFF"/>
              </a:solidFill>
            </a:endParaRPr>
          </a:p>
        </p:txBody>
      </p:sp>
    </p:spTree>
    <p:extLst>
      <p:ext uri="{BB962C8B-B14F-4D97-AF65-F5344CB8AC3E}">
        <p14:creationId xmlns:p14="http://schemas.microsoft.com/office/powerpoint/2010/main" val="792728343"/>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preserve="1" userDrawn="1">
  <p:cSld name="Tom med bård och logga">
    <p:spTree>
      <p:nvGrpSpPr>
        <p:cNvPr id="1" name=""/>
        <p:cNvGrpSpPr/>
        <p:nvPr/>
      </p:nvGrpSpPr>
      <p:grpSpPr>
        <a:xfrm>
          <a:off x="0" y="0"/>
          <a:ext cx="0" cy="0"/>
          <a:chOff x="0" y="0"/>
          <a:chExt cx="0" cy="0"/>
        </a:xfrm>
      </p:grpSpPr>
      <p:sp>
        <p:nvSpPr>
          <p:cNvPr id="11" name="textruta 10"/>
          <p:cNvSpPr txBox="1"/>
          <p:nvPr userDrawn="1"/>
        </p:nvSpPr>
        <p:spPr>
          <a:xfrm>
            <a:off x="8942574" y="6356349"/>
            <a:ext cx="1265767" cy="338139"/>
          </a:xfrm>
          <a:prstGeom prst="rect">
            <a:avLst/>
          </a:prstGeom>
          <a:noFill/>
        </p:spPr>
        <p:txBody>
          <a:bodyPr wrap="square" lIns="0" tIns="60953" rIns="0" bIns="60953" rtlCol="0" anchor="ctr" anchorCtr="0">
            <a:noAutofit/>
          </a:bodyPr>
          <a:lstStyle/>
          <a:p>
            <a:pPr algn="r"/>
            <a:fld id="{6436A833-0D65-4636-8D77-8C76B506C22D}" type="datetime1">
              <a:rPr lang="sv-SE" sz="1333" smtClean="0">
                <a:solidFill>
                  <a:prstClr val="black"/>
                </a:solidFill>
                <a:cs typeface="Arial"/>
              </a:rPr>
              <a:pPr algn="r"/>
              <a:t>2024-12-05</a:t>
            </a:fld>
            <a:endParaRPr lang="sv-SE" sz="1333">
              <a:solidFill>
                <a:prstClr val="black"/>
              </a:solidFill>
              <a:cs typeface="Arial"/>
            </a:endParaRPr>
          </a:p>
          <a:p>
            <a:pPr algn="r"/>
            <a:r>
              <a:rPr lang="sv-SE" sz="1200">
                <a:solidFill>
                  <a:prstClr val="black"/>
                </a:solidFill>
                <a:cs typeface="Arial"/>
              </a:rPr>
              <a:t>Sida </a:t>
            </a:r>
            <a:fld id="{DB8626CC-5B25-4DDA-833E-9A441BDD6043}" type="slidenum">
              <a:rPr lang="sv-SE" sz="1200" smtClean="0">
                <a:solidFill>
                  <a:prstClr val="black"/>
                </a:solidFill>
                <a:cs typeface="Arial"/>
              </a:rPr>
              <a:pPr algn="r"/>
              <a:t>‹#›</a:t>
            </a:fld>
            <a:endParaRPr lang="sv-SE" sz="1200">
              <a:solidFill>
                <a:prstClr val="black"/>
              </a:solidFill>
              <a:cs typeface="Arial"/>
            </a:endParaRPr>
          </a:p>
        </p:txBody>
      </p:sp>
      <p:sp>
        <p:nvSpPr>
          <p:cNvPr id="12" name="Rektangel 11"/>
          <p:cNvSpPr/>
          <p:nvPr userDrawn="1"/>
        </p:nvSpPr>
        <p:spPr>
          <a:xfrm>
            <a:off x="-2239" y="1"/>
            <a:ext cx="330200" cy="1371600"/>
          </a:xfrm>
          <a:prstGeom prst="rect">
            <a:avLst/>
          </a:prstGeom>
          <a:solidFill>
            <a:srgbClr val="F7A600"/>
          </a:solidFill>
          <a:ln w="12700" cap="flat" cmpd="sng" algn="ctr">
            <a:noFill/>
            <a:prstDash val="solid"/>
            <a:miter lim="800000"/>
          </a:ln>
          <a:effectLst/>
        </p:spPr>
        <p:txBody>
          <a:bodyPr lIns="121907" tIns="60953" rIns="121907" bIns="60953" rtlCol="0" anchor="ctr"/>
          <a:lstStyle/>
          <a:p>
            <a:pPr algn="ctr" defTabSz="1219020">
              <a:defRPr/>
            </a:pPr>
            <a:endParaRPr lang="sv-SE" sz="2400" kern="0">
              <a:solidFill>
                <a:sysClr val="window" lastClr="FFFFFF"/>
              </a:solidFill>
            </a:endParaRPr>
          </a:p>
        </p:txBody>
      </p:sp>
      <p:sp>
        <p:nvSpPr>
          <p:cNvPr id="13" name="Rektangel 12"/>
          <p:cNvSpPr/>
          <p:nvPr userDrawn="1"/>
        </p:nvSpPr>
        <p:spPr>
          <a:xfrm>
            <a:off x="-4476" y="1371600"/>
            <a:ext cx="330200" cy="1371600"/>
          </a:xfrm>
          <a:prstGeom prst="rect">
            <a:avLst/>
          </a:prstGeom>
          <a:solidFill>
            <a:srgbClr val="BD003F"/>
          </a:solidFill>
          <a:ln w="12700" cap="flat" cmpd="sng" algn="ctr">
            <a:noFill/>
            <a:prstDash val="solid"/>
            <a:miter lim="800000"/>
          </a:ln>
          <a:effectLst/>
        </p:spPr>
        <p:txBody>
          <a:bodyPr lIns="121907" tIns="60953" rIns="121907" bIns="60953" rtlCol="0" anchor="ctr"/>
          <a:lstStyle/>
          <a:p>
            <a:pPr algn="ctr" defTabSz="1219020">
              <a:defRPr/>
            </a:pPr>
            <a:endParaRPr lang="sv-SE" sz="2400" kern="0">
              <a:solidFill>
                <a:sysClr val="window" lastClr="FFFFFF"/>
              </a:solidFill>
            </a:endParaRPr>
          </a:p>
        </p:txBody>
      </p:sp>
      <p:sp>
        <p:nvSpPr>
          <p:cNvPr id="14" name="Rektangel 13"/>
          <p:cNvSpPr/>
          <p:nvPr userDrawn="1"/>
        </p:nvSpPr>
        <p:spPr>
          <a:xfrm>
            <a:off x="-4476" y="2743199"/>
            <a:ext cx="330200" cy="1371600"/>
          </a:xfrm>
          <a:prstGeom prst="rect">
            <a:avLst/>
          </a:prstGeom>
          <a:solidFill>
            <a:srgbClr val="EC6707"/>
          </a:solidFill>
          <a:ln w="12700" cap="flat" cmpd="sng" algn="ctr">
            <a:noFill/>
            <a:prstDash val="solid"/>
            <a:miter lim="800000"/>
          </a:ln>
          <a:effectLst/>
        </p:spPr>
        <p:txBody>
          <a:bodyPr lIns="121907" tIns="60953" rIns="121907" bIns="60953" rtlCol="0" anchor="ctr"/>
          <a:lstStyle/>
          <a:p>
            <a:pPr algn="ctr" defTabSz="1219020">
              <a:defRPr/>
            </a:pPr>
            <a:endParaRPr lang="sv-SE" sz="2400" kern="0">
              <a:solidFill>
                <a:sysClr val="window" lastClr="FFFFFF"/>
              </a:solidFill>
            </a:endParaRPr>
          </a:p>
        </p:txBody>
      </p:sp>
      <p:sp>
        <p:nvSpPr>
          <p:cNvPr id="15" name="Rektangel 14"/>
          <p:cNvSpPr/>
          <p:nvPr userDrawn="1"/>
        </p:nvSpPr>
        <p:spPr>
          <a:xfrm>
            <a:off x="-4476" y="4114799"/>
            <a:ext cx="330200" cy="1371600"/>
          </a:xfrm>
          <a:prstGeom prst="rect">
            <a:avLst/>
          </a:prstGeom>
          <a:solidFill>
            <a:srgbClr val="9C000E"/>
          </a:solidFill>
          <a:ln w="12700" cap="flat" cmpd="sng" algn="ctr">
            <a:noFill/>
            <a:prstDash val="solid"/>
            <a:miter lim="800000"/>
          </a:ln>
          <a:effectLst/>
        </p:spPr>
        <p:txBody>
          <a:bodyPr lIns="121907" tIns="60953" rIns="121907" bIns="60953" rtlCol="0" anchor="ctr"/>
          <a:lstStyle/>
          <a:p>
            <a:pPr algn="ctr" defTabSz="1219020">
              <a:defRPr/>
            </a:pPr>
            <a:endParaRPr lang="sv-SE" sz="2400" kern="0">
              <a:solidFill>
                <a:sysClr val="window" lastClr="FFFFFF"/>
              </a:solidFill>
            </a:endParaRPr>
          </a:p>
        </p:txBody>
      </p:sp>
      <p:sp>
        <p:nvSpPr>
          <p:cNvPr id="16" name="Rektangel 15"/>
          <p:cNvSpPr/>
          <p:nvPr userDrawn="1"/>
        </p:nvSpPr>
        <p:spPr>
          <a:xfrm>
            <a:off x="-4476" y="5486399"/>
            <a:ext cx="330200" cy="1371600"/>
          </a:xfrm>
          <a:prstGeom prst="rect">
            <a:avLst/>
          </a:prstGeom>
          <a:solidFill>
            <a:srgbClr val="D9000F"/>
          </a:solidFill>
          <a:ln w="12700" cap="flat" cmpd="sng" algn="ctr">
            <a:noFill/>
            <a:prstDash val="solid"/>
            <a:miter lim="800000"/>
          </a:ln>
          <a:effectLst/>
        </p:spPr>
        <p:txBody>
          <a:bodyPr lIns="121907" tIns="60953" rIns="121907" bIns="60953" rtlCol="0" anchor="ctr"/>
          <a:lstStyle/>
          <a:p>
            <a:pPr algn="ctr" defTabSz="1219020">
              <a:defRPr/>
            </a:pPr>
            <a:endParaRPr lang="sv-SE" sz="2400" kern="0">
              <a:solidFill>
                <a:sysClr val="window" lastClr="FFFFFF"/>
              </a:solidFill>
            </a:endParaRPr>
          </a:p>
        </p:txBody>
      </p:sp>
    </p:spTree>
    <p:extLst>
      <p:ext uri="{BB962C8B-B14F-4D97-AF65-F5344CB8AC3E}">
        <p14:creationId xmlns:p14="http://schemas.microsoft.com/office/powerpoint/2010/main" val="1786281353"/>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userDrawn="1">
  <p:cSld name="Vit">
    <p:bg>
      <p:bgPr>
        <a:solidFill>
          <a:schemeClr val="bg1"/>
        </a:solidFill>
        <a:effectLst/>
      </p:bgPr>
    </p:bg>
    <p:spTree>
      <p:nvGrpSpPr>
        <p:cNvPr id="1" name=""/>
        <p:cNvGrpSpPr/>
        <p:nvPr/>
      </p:nvGrpSpPr>
      <p:grpSpPr>
        <a:xfrm>
          <a:off x="0" y="0"/>
          <a:ext cx="0" cy="0"/>
          <a:chOff x="0" y="0"/>
          <a:chExt cx="0" cy="0"/>
        </a:xfrm>
      </p:grpSpPr>
      <p:sp>
        <p:nvSpPr>
          <p:cNvPr id="8" name="Rektangel 7"/>
          <p:cNvSpPr/>
          <p:nvPr userDrawn="1"/>
        </p:nvSpPr>
        <p:spPr>
          <a:xfrm>
            <a:off x="0" y="1"/>
            <a:ext cx="330200" cy="1371600"/>
          </a:xfrm>
          <a:prstGeom prst="rect">
            <a:avLst/>
          </a:prstGeom>
          <a:solidFill>
            <a:srgbClr val="C73686"/>
          </a:solidFill>
          <a:ln w="12700" cap="flat" cmpd="sng" algn="ctr">
            <a:noFill/>
            <a:prstDash val="solid"/>
            <a:miter lim="800000"/>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sv-SE" sz="24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9" name="Rektangel 8"/>
          <p:cNvSpPr/>
          <p:nvPr userDrawn="1"/>
        </p:nvSpPr>
        <p:spPr>
          <a:xfrm>
            <a:off x="0" y="1371600"/>
            <a:ext cx="330200" cy="1371600"/>
          </a:xfrm>
          <a:prstGeom prst="rect">
            <a:avLst/>
          </a:prstGeom>
          <a:solidFill>
            <a:srgbClr val="5C0C6F"/>
          </a:solidFill>
          <a:ln w="12700" cap="flat" cmpd="sng" algn="ctr">
            <a:noFill/>
            <a:prstDash val="solid"/>
            <a:miter lim="800000"/>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sv-SE" sz="24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10" name="Rektangel 9"/>
          <p:cNvSpPr/>
          <p:nvPr userDrawn="1"/>
        </p:nvSpPr>
        <p:spPr>
          <a:xfrm>
            <a:off x="0" y="2743199"/>
            <a:ext cx="330200" cy="1371600"/>
          </a:xfrm>
          <a:prstGeom prst="rect">
            <a:avLst/>
          </a:prstGeom>
          <a:solidFill>
            <a:srgbClr val="963486"/>
          </a:solidFill>
          <a:ln w="12700" cap="flat" cmpd="sng" algn="ctr">
            <a:noFill/>
            <a:prstDash val="solid"/>
            <a:miter lim="800000"/>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sv-SE" sz="24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11" name="Rektangel 10"/>
          <p:cNvSpPr/>
          <p:nvPr userDrawn="1"/>
        </p:nvSpPr>
        <p:spPr>
          <a:xfrm>
            <a:off x="0" y="4114799"/>
            <a:ext cx="330200" cy="1371600"/>
          </a:xfrm>
          <a:prstGeom prst="rect">
            <a:avLst/>
          </a:prstGeom>
          <a:solidFill>
            <a:srgbClr val="66004B"/>
          </a:solidFill>
          <a:ln w="12700" cap="flat" cmpd="sng" algn="ctr">
            <a:noFill/>
            <a:prstDash val="solid"/>
            <a:miter lim="800000"/>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sv-SE" sz="24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12" name="Rektangel 11"/>
          <p:cNvSpPr/>
          <p:nvPr userDrawn="1"/>
        </p:nvSpPr>
        <p:spPr>
          <a:xfrm>
            <a:off x="0" y="5486399"/>
            <a:ext cx="330200" cy="1371600"/>
          </a:xfrm>
          <a:prstGeom prst="rect">
            <a:avLst/>
          </a:prstGeom>
          <a:solidFill>
            <a:srgbClr val="93006D"/>
          </a:solidFill>
          <a:ln w="12700" cap="flat" cmpd="sng" algn="ctr">
            <a:noFill/>
            <a:prstDash val="solid"/>
            <a:miter lim="800000"/>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sv-SE" sz="2400" b="0" i="0" u="none" strike="noStrike" kern="0" cap="none" spc="0" normalizeH="0" baseline="0" noProof="0">
              <a:ln>
                <a:noFill/>
              </a:ln>
              <a:solidFill>
                <a:sysClr val="window" lastClr="FFFFFF"/>
              </a:solidFill>
              <a:effectLst/>
              <a:uLnTx/>
              <a:uFillTx/>
              <a:latin typeface="Arial"/>
              <a:ea typeface="+mn-ea"/>
              <a:cs typeface="+mn-cs"/>
            </a:endParaRPr>
          </a:p>
        </p:txBody>
      </p:sp>
    </p:spTree>
    <p:extLst>
      <p:ext uri="{BB962C8B-B14F-4D97-AF65-F5344CB8AC3E}">
        <p14:creationId xmlns:p14="http://schemas.microsoft.com/office/powerpoint/2010/main" val="30987141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theme" Target="../theme/theme2.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2.xml"/><Relationship Id="rId13" Type="http://schemas.openxmlformats.org/officeDocument/2006/relationships/theme" Target="../theme/theme3.xml"/><Relationship Id="rId3" Type="http://schemas.openxmlformats.org/officeDocument/2006/relationships/slideLayout" Target="../slideLayouts/slideLayout27.xml"/><Relationship Id="rId7" Type="http://schemas.openxmlformats.org/officeDocument/2006/relationships/slideLayout" Target="../slideLayouts/slideLayout31.xml"/><Relationship Id="rId12" Type="http://schemas.openxmlformats.org/officeDocument/2006/relationships/slideLayout" Target="../slideLayouts/slideLayout36.xml"/><Relationship Id="rId2" Type="http://schemas.openxmlformats.org/officeDocument/2006/relationships/slideLayout" Target="../slideLayouts/slideLayout26.xml"/><Relationship Id="rId1" Type="http://schemas.openxmlformats.org/officeDocument/2006/relationships/slideLayout" Target="../slideLayouts/slideLayout25.xml"/><Relationship Id="rId6" Type="http://schemas.openxmlformats.org/officeDocument/2006/relationships/slideLayout" Target="../slideLayouts/slideLayout30.xml"/><Relationship Id="rId11" Type="http://schemas.openxmlformats.org/officeDocument/2006/relationships/slideLayout" Target="../slideLayouts/slideLayout35.xml"/><Relationship Id="rId5" Type="http://schemas.openxmlformats.org/officeDocument/2006/relationships/slideLayout" Target="../slideLayouts/slideLayout29.xml"/><Relationship Id="rId10" Type="http://schemas.openxmlformats.org/officeDocument/2006/relationships/slideLayout" Target="../slideLayouts/slideLayout34.xml"/><Relationship Id="rId4" Type="http://schemas.openxmlformats.org/officeDocument/2006/relationships/slideLayout" Target="../slideLayouts/slideLayout28.xml"/><Relationship Id="rId9" Type="http://schemas.openxmlformats.org/officeDocument/2006/relationships/slideLayout" Target="../slideLayouts/slideLayout33.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4.xml"/><Relationship Id="rId13" Type="http://schemas.openxmlformats.org/officeDocument/2006/relationships/theme" Target="../theme/theme4.xml"/><Relationship Id="rId3" Type="http://schemas.openxmlformats.org/officeDocument/2006/relationships/slideLayout" Target="../slideLayouts/slideLayout39.xml"/><Relationship Id="rId7" Type="http://schemas.openxmlformats.org/officeDocument/2006/relationships/slideLayout" Target="../slideLayouts/slideLayout43.xml"/><Relationship Id="rId12" Type="http://schemas.openxmlformats.org/officeDocument/2006/relationships/slideLayout" Target="../slideLayouts/slideLayout48.xml"/><Relationship Id="rId2" Type="http://schemas.openxmlformats.org/officeDocument/2006/relationships/slideLayout" Target="../slideLayouts/slideLayout38.xml"/><Relationship Id="rId1" Type="http://schemas.openxmlformats.org/officeDocument/2006/relationships/slideLayout" Target="../slideLayouts/slideLayout37.xml"/><Relationship Id="rId6" Type="http://schemas.openxmlformats.org/officeDocument/2006/relationships/slideLayout" Target="../slideLayouts/slideLayout42.xml"/><Relationship Id="rId11" Type="http://schemas.openxmlformats.org/officeDocument/2006/relationships/slideLayout" Target="../slideLayouts/slideLayout47.xml"/><Relationship Id="rId5" Type="http://schemas.openxmlformats.org/officeDocument/2006/relationships/slideLayout" Target="../slideLayouts/slideLayout41.xml"/><Relationship Id="rId10" Type="http://schemas.openxmlformats.org/officeDocument/2006/relationships/slideLayout" Target="../slideLayouts/slideLayout46.xml"/><Relationship Id="rId4" Type="http://schemas.openxmlformats.org/officeDocument/2006/relationships/slideLayout" Target="../slideLayouts/slideLayout40.xml"/><Relationship Id="rId9" Type="http://schemas.openxmlformats.org/officeDocument/2006/relationships/slideLayout" Target="../slideLayouts/slideLayout45.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6.xml"/><Relationship Id="rId13" Type="http://schemas.openxmlformats.org/officeDocument/2006/relationships/theme" Target="../theme/theme5.xml"/><Relationship Id="rId3" Type="http://schemas.openxmlformats.org/officeDocument/2006/relationships/slideLayout" Target="../slideLayouts/slideLayout51.xml"/><Relationship Id="rId7" Type="http://schemas.openxmlformats.org/officeDocument/2006/relationships/slideLayout" Target="../slideLayouts/slideLayout55.xml"/><Relationship Id="rId12" Type="http://schemas.openxmlformats.org/officeDocument/2006/relationships/slideLayout" Target="../slideLayouts/slideLayout60.xml"/><Relationship Id="rId2" Type="http://schemas.openxmlformats.org/officeDocument/2006/relationships/slideLayout" Target="../slideLayouts/slideLayout50.xml"/><Relationship Id="rId1" Type="http://schemas.openxmlformats.org/officeDocument/2006/relationships/slideLayout" Target="../slideLayouts/slideLayout49.xml"/><Relationship Id="rId6" Type="http://schemas.openxmlformats.org/officeDocument/2006/relationships/slideLayout" Target="../slideLayouts/slideLayout54.xml"/><Relationship Id="rId11" Type="http://schemas.openxmlformats.org/officeDocument/2006/relationships/slideLayout" Target="../slideLayouts/slideLayout59.xml"/><Relationship Id="rId5" Type="http://schemas.openxmlformats.org/officeDocument/2006/relationships/slideLayout" Target="../slideLayouts/slideLayout53.xml"/><Relationship Id="rId10" Type="http://schemas.openxmlformats.org/officeDocument/2006/relationships/slideLayout" Target="../slideLayouts/slideLayout58.xml"/><Relationship Id="rId4" Type="http://schemas.openxmlformats.org/officeDocument/2006/relationships/slideLayout" Target="../slideLayouts/slideLayout52.xml"/><Relationship Id="rId9" Type="http://schemas.openxmlformats.org/officeDocument/2006/relationships/slideLayout" Target="../slideLayouts/slideLayout57.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8.xml"/><Relationship Id="rId13" Type="http://schemas.openxmlformats.org/officeDocument/2006/relationships/theme" Target="../theme/theme6.xml"/><Relationship Id="rId3" Type="http://schemas.openxmlformats.org/officeDocument/2006/relationships/slideLayout" Target="../slideLayouts/slideLayout63.xml"/><Relationship Id="rId7" Type="http://schemas.openxmlformats.org/officeDocument/2006/relationships/slideLayout" Target="../slideLayouts/slideLayout67.xml"/><Relationship Id="rId12" Type="http://schemas.openxmlformats.org/officeDocument/2006/relationships/slideLayout" Target="../slideLayouts/slideLayout72.xml"/><Relationship Id="rId2" Type="http://schemas.openxmlformats.org/officeDocument/2006/relationships/slideLayout" Target="../slideLayouts/slideLayout62.xml"/><Relationship Id="rId1" Type="http://schemas.openxmlformats.org/officeDocument/2006/relationships/slideLayout" Target="../slideLayouts/slideLayout61.xml"/><Relationship Id="rId6" Type="http://schemas.openxmlformats.org/officeDocument/2006/relationships/slideLayout" Target="../slideLayouts/slideLayout66.xml"/><Relationship Id="rId11" Type="http://schemas.openxmlformats.org/officeDocument/2006/relationships/slideLayout" Target="../slideLayouts/slideLayout71.xml"/><Relationship Id="rId5" Type="http://schemas.openxmlformats.org/officeDocument/2006/relationships/slideLayout" Target="../slideLayouts/slideLayout65.xml"/><Relationship Id="rId10" Type="http://schemas.openxmlformats.org/officeDocument/2006/relationships/slideLayout" Target="../slideLayouts/slideLayout70.xml"/><Relationship Id="rId4" Type="http://schemas.openxmlformats.org/officeDocument/2006/relationships/slideLayout" Target="../slideLayouts/slideLayout64.xml"/><Relationship Id="rId9" Type="http://schemas.openxmlformats.org/officeDocument/2006/relationships/slideLayout" Target="../slideLayouts/slideLayout69.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80.xml"/><Relationship Id="rId13" Type="http://schemas.openxmlformats.org/officeDocument/2006/relationships/theme" Target="../theme/theme7.xml"/><Relationship Id="rId3" Type="http://schemas.openxmlformats.org/officeDocument/2006/relationships/slideLayout" Target="../slideLayouts/slideLayout75.xml"/><Relationship Id="rId7" Type="http://schemas.openxmlformats.org/officeDocument/2006/relationships/slideLayout" Target="../slideLayouts/slideLayout79.xml"/><Relationship Id="rId12" Type="http://schemas.openxmlformats.org/officeDocument/2006/relationships/slideLayout" Target="../slideLayouts/slideLayout84.xml"/><Relationship Id="rId2" Type="http://schemas.openxmlformats.org/officeDocument/2006/relationships/slideLayout" Target="../slideLayouts/slideLayout74.xml"/><Relationship Id="rId1" Type="http://schemas.openxmlformats.org/officeDocument/2006/relationships/slideLayout" Target="../slideLayouts/slideLayout73.xml"/><Relationship Id="rId6" Type="http://schemas.openxmlformats.org/officeDocument/2006/relationships/slideLayout" Target="../slideLayouts/slideLayout78.xml"/><Relationship Id="rId11" Type="http://schemas.openxmlformats.org/officeDocument/2006/relationships/slideLayout" Target="../slideLayouts/slideLayout83.xml"/><Relationship Id="rId5" Type="http://schemas.openxmlformats.org/officeDocument/2006/relationships/slideLayout" Target="../slideLayouts/slideLayout77.xml"/><Relationship Id="rId10" Type="http://schemas.openxmlformats.org/officeDocument/2006/relationships/slideLayout" Target="../slideLayouts/slideLayout82.xml"/><Relationship Id="rId4" Type="http://schemas.openxmlformats.org/officeDocument/2006/relationships/slideLayout" Target="../slideLayouts/slideLayout76.xml"/><Relationship Id="rId9" Type="http://schemas.openxmlformats.org/officeDocument/2006/relationships/slideLayout" Target="../slideLayouts/slideLayout81.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92.xml"/><Relationship Id="rId13" Type="http://schemas.openxmlformats.org/officeDocument/2006/relationships/slideLayout" Target="../slideLayouts/slideLayout97.xml"/><Relationship Id="rId3" Type="http://schemas.openxmlformats.org/officeDocument/2006/relationships/slideLayout" Target="../slideLayouts/slideLayout87.xml"/><Relationship Id="rId7" Type="http://schemas.openxmlformats.org/officeDocument/2006/relationships/slideLayout" Target="../slideLayouts/slideLayout91.xml"/><Relationship Id="rId12" Type="http://schemas.openxmlformats.org/officeDocument/2006/relationships/slideLayout" Target="../slideLayouts/slideLayout96.xml"/><Relationship Id="rId2" Type="http://schemas.openxmlformats.org/officeDocument/2006/relationships/slideLayout" Target="../slideLayouts/slideLayout86.xml"/><Relationship Id="rId16" Type="http://schemas.openxmlformats.org/officeDocument/2006/relationships/theme" Target="../theme/theme8.xml"/><Relationship Id="rId1" Type="http://schemas.openxmlformats.org/officeDocument/2006/relationships/slideLayout" Target="../slideLayouts/slideLayout85.xml"/><Relationship Id="rId6" Type="http://schemas.openxmlformats.org/officeDocument/2006/relationships/slideLayout" Target="../slideLayouts/slideLayout90.xml"/><Relationship Id="rId11" Type="http://schemas.openxmlformats.org/officeDocument/2006/relationships/slideLayout" Target="../slideLayouts/slideLayout95.xml"/><Relationship Id="rId5" Type="http://schemas.openxmlformats.org/officeDocument/2006/relationships/slideLayout" Target="../slideLayouts/slideLayout89.xml"/><Relationship Id="rId15" Type="http://schemas.openxmlformats.org/officeDocument/2006/relationships/slideLayout" Target="../slideLayouts/slideLayout99.xml"/><Relationship Id="rId10" Type="http://schemas.openxmlformats.org/officeDocument/2006/relationships/slideLayout" Target="../slideLayouts/slideLayout94.xml"/><Relationship Id="rId4" Type="http://schemas.openxmlformats.org/officeDocument/2006/relationships/slideLayout" Target="../slideLayouts/slideLayout88.xml"/><Relationship Id="rId9" Type="http://schemas.openxmlformats.org/officeDocument/2006/relationships/slideLayout" Target="../slideLayouts/slideLayout93.xml"/><Relationship Id="rId14" Type="http://schemas.openxmlformats.org/officeDocument/2006/relationships/slideLayout" Target="../slideLayouts/slideLayout98.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2"/>
        </a:solidFill>
        <a:effectLst/>
      </p:bgPr>
    </p:bg>
    <p:spTree>
      <p:nvGrpSpPr>
        <p:cNvPr id="1" name=""/>
        <p:cNvGrpSpPr/>
        <p:nvPr/>
      </p:nvGrpSpPr>
      <p:grpSpPr>
        <a:xfrm>
          <a:off x="0" y="0"/>
          <a:ext cx="0" cy="0"/>
          <a:chOff x="0" y="0"/>
          <a:chExt cx="0" cy="0"/>
        </a:xfrm>
      </p:grpSpPr>
      <p:sp>
        <p:nvSpPr>
          <p:cNvPr id="2" name="Platshållare för rubrik 1">
            <a:extLst>
              <a:ext uri="{FF2B5EF4-FFF2-40B4-BE49-F238E27FC236}">
                <a16:creationId xmlns:a16="http://schemas.microsoft.com/office/drawing/2014/main" id="{A727AE57-7001-3811-E8A4-8783AB7A9F32}"/>
              </a:ext>
            </a:extLst>
          </p:cNvPr>
          <p:cNvSpPr>
            <a:spLocks noGrp="1"/>
          </p:cNvSpPr>
          <p:nvPr>
            <p:ph type="title"/>
          </p:nvPr>
        </p:nvSpPr>
        <p:spPr>
          <a:xfrm>
            <a:off x="874713" y="873125"/>
            <a:ext cx="10515600" cy="1325033"/>
          </a:xfrm>
          <a:prstGeom prst="rect">
            <a:avLst/>
          </a:prstGeom>
        </p:spPr>
        <p:txBody>
          <a:bodyPr vert="horz" lIns="0" tIns="0" rIns="0" bIns="0" rtlCol="0" anchor="ctr">
            <a:normAutofit/>
          </a:bodyPr>
          <a:lstStyle/>
          <a:p>
            <a:r>
              <a:rPr lang="sv-SE" dirty="0"/>
              <a:t>Klicka här för att lägga till rubrik</a:t>
            </a:r>
          </a:p>
        </p:txBody>
      </p:sp>
      <p:sp>
        <p:nvSpPr>
          <p:cNvPr id="3" name="Platshållare för text 2">
            <a:extLst>
              <a:ext uri="{FF2B5EF4-FFF2-40B4-BE49-F238E27FC236}">
                <a16:creationId xmlns:a16="http://schemas.microsoft.com/office/drawing/2014/main" id="{AD364997-53F8-A81E-607F-AC9E5916FC83}"/>
              </a:ext>
            </a:extLst>
          </p:cNvPr>
          <p:cNvSpPr>
            <a:spLocks noGrp="1"/>
          </p:cNvSpPr>
          <p:nvPr>
            <p:ph type="body" idx="1"/>
          </p:nvPr>
        </p:nvSpPr>
        <p:spPr>
          <a:xfrm>
            <a:off x="874713" y="2279621"/>
            <a:ext cx="10515600" cy="4121180"/>
          </a:xfrm>
          <a:prstGeom prst="rect">
            <a:avLst/>
          </a:prstGeom>
        </p:spPr>
        <p:txBody>
          <a:bodyPr vert="horz" lIns="91440" tIns="45720" rIns="91440" bIns="45720" rtlCol="0">
            <a:normAutofit/>
          </a:bodyPr>
          <a:lstStyle/>
          <a:p>
            <a:pPr lvl="0"/>
            <a:r>
              <a:rPr lang="sv-SE" dirty="0"/>
              <a:t>Klicka här för att ändra format på bakgrundstexten</a:t>
            </a:r>
          </a:p>
          <a:p>
            <a:pPr lvl="1"/>
            <a:r>
              <a:rPr lang="sv-SE" dirty="0"/>
              <a:t>Nivå två</a:t>
            </a:r>
          </a:p>
          <a:p>
            <a:pPr lvl="2"/>
            <a:r>
              <a:rPr lang="sv-SE" dirty="0"/>
              <a:t>Nivå tre</a:t>
            </a:r>
          </a:p>
          <a:p>
            <a:pPr lvl="3"/>
            <a:r>
              <a:rPr lang="sv-SE" dirty="0"/>
              <a:t>Nivå fyra</a:t>
            </a:r>
          </a:p>
          <a:p>
            <a:pPr lvl="4"/>
            <a:r>
              <a:rPr lang="sv-SE" dirty="0"/>
              <a:t>Nivå fem</a:t>
            </a:r>
          </a:p>
        </p:txBody>
      </p:sp>
    </p:spTree>
    <p:extLst>
      <p:ext uri="{BB962C8B-B14F-4D97-AF65-F5344CB8AC3E}">
        <p14:creationId xmlns:p14="http://schemas.microsoft.com/office/powerpoint/2010/main" val="3463358489"/>
      </p:ext>
    </p:extLst>
  </p:cSld>
  <p:clrMap bg1="lt1" tx1="dk1" bg2="lt2" tx2="dk2" accent1="accent1" accent2="accent2" accent3="accent3" accent4="accent4" accent5="accent5" accent6="accent6" hlink="hlink" folHlink="folHlink"/>
  <p:sldLayoutIdLst>
    <p:sldLayoutId id="2147484169" r:id="rId1"/>
    <p:sldLayoutId id="2147484170" r:id="rId2"/>
    <p:sldLayoutId id="2147484171" r:id="rId3"/>
    <p:sldLayoutId id="2147484172" r:id="rId4"/>
    <p:sldLayoutId id="2147484173" r:id="rId5"/>
    <p:sldLayoutId id="2147484174" r:id="rId6"/>
    <p:sldLayoutId id="2147484175" r:id="rId7"/>
    <p:sldLayoutId id="2147484176" r:id="rId8"/>
    <p:sldLayoutId id="2147484177" r:id="rId9"/>
    <p:sldLayoutId id="2147484178" r:id="rId10"/>
    <p:sldLayoutId id="2147484179" r:id="rId11"/>
    <p:sldLayoutId id="2147484180" r:id="rId12"/>
  </p:sldLayoutIdLst>
  <p:txStyles>
    <p:titleStyle>
      <a:lvl1pPr algn="l" defTabSz="1219170" rtl="0" eaLnBrk="1" latinLnBrk="0" hangingPunct="1">
        <a:lnSpc>
          <a:spcPct val="90000"/>
        </a:lnSpc>
        <a:spcBef>
          <a:spcPct val="0"/>
        </a:spcBef>
        <a:buNone/>
        <a:defRPr sz="5867" b="1" kern="1200" baseline="0">
          <a:solidFill>
            <a:schemeClr val="tx1"/>
          </a:solidFill>
          <a:latin typeface="+mj-lt"/>
          <a:ea typeface="+mj-ea"/>
          <a:cs typeface="+mj-cs"/>
        </a:defRPr>
      </a:lvl1pPr>
    </p:titleStyle>
    <p:bodyStyle>
      <a:lvl1pPr marL="304792" indent="-304792" algn="l" defTabSz="1219170" rtl="0" eaLnBrk="1" latinLnBrk="0" hangingPunct="1">
        <a:lnSpc>
          <a:spcPct val="100000"/>
        </a:lnSpc>
        <a:spcBef>
          <a:spcPts val="1333"/>
        </a:spcBef>
        <a:spcAft>
          <a:spcPts val="1200"/>
        </a:spcAft>
        <a:buFont typeface="Arial" panose="020B0604020202020204" pitchFamily="34" charset="0"/>
        <a:buChar char="•"/>
        <a:defRPr sz="3733" kern="1200">
          <a:solidFill>
            <a:schemeClr val="tx1"/>
          </a:solidFill>
          <a:latin typeface="+mn-lt"/>
          <a:ea typeface="+mn-ea"/>
          <a:cs typeface="+mn-cs"/>
        </a:defRPr>
      </a:lvl1pPr>
      <a:lvl2pPr marL="914377" indent="-304792" algn="l" defTabSz="1219170" rtl="0" eaLnBrk="1" latinLnBrk="0" hangingPunct="1">
        <a:lnSpc>
          <a:spcPct val="100000"/>
        </a:lnSpc>
        <a:spcBef>
          <a:spcPts val="667"/>
        </a:spcBef>
        <a:spcAft>
          <a:spcPts val="1200"/>
        </a:spcAft>
        <a:buFont typeface="Arial" panose="020B0604020202020204" pitchFamily="34" charset="0"/>
        <a:buChar char="•"/>
        <a:defRPr sz="3200" kern="1200">
          <a:solidFill>
            <a:schemeClr val="tx1"/>
          </a:solidFill>
          <a:latin typeface="+mn-lt"/>
          <a:ea typeface="+mn-ea"/>
          <a:cs typeface="+mn-cs"/>
        </a:defRPr>
      </a:lvl2pPr>
      <a:lvl3pPr marL="1523962" indent="-304792" algn="l" defTabSz="1219170" rtl="0" eaLnBrk="1" latinLnBrk="0" hangingPunct="1">
        <a:lnSpc>
          <a:spcPct val="100000"/>
        </a:lnSpc>
        <a:spcBef>
          <a:spcPts val="667"/>
        </a:spcBef>
        <a:spcAft>
          <a:spcPts val="1200"/>
        </a:spcAft>
        <a:buFont typeface="Arial" panose="020B0604020202020204" pitchFamily="34" charset="0"/>
        <a:buChar char="•"/>
        <a:defRPr sz="2667" kern="1200">
          <a:solidFill>
            <a:schemeClr val="tx1"/>
          </a:solidFill>
          <a:latin typeface="+mn-lt"/>
          <a:ea typeface="+mn-ea"/>
          <a:cs typeface="+mn-cs"/>
        </a:defRPr>
      </a:lvl3pPr>
      <a:lvl4pPr marL="2133547" indent="-304792" algn="l" defTabSz="1219170" rtl="0" eaLnBrk="1" latinLnBrk="0" hangingPunct="1">
        <a:lnSpc>
          <a:spcPct val="100000"/>
        </a:lnSpc>
        <a:spcBef>
          <a:spcPts val="667"/>
        </a:spcBef>
        <a:spcAft>
          <a:spcPts val="1200"/>
        </a:spcAft>
        <a:buFont typeface="Arial" panose="020B0604020202020204" pitchFamily="34" charset="0"/>
        <a:buChar char="•"/>
        <a:defRPr sz="2400" kern="1200">
          <a:solidFill>
            <a:schemeClr val="tx1"/>
          </a:solidFill>
          <a:latin typeface="+mn-lt"/>
          <a:ea typeface="+mn-ea"/>
          <a:cs typeface="+mn-cs"/>
        </a:defRPr>
      </a:lvl4pPr>
      <a:lvl5pPr marL="2743131" indent="-304792" algn="l" defTabSz="1219170" rtl="0" eaLnBrk="1" latinLnBrk="0" hangingPunct="1">
        <a:lnSpc>
          <a:spcPct val="100000"/>
        </a:lnSpc>
        <a:spcBef>
          <a:spcPts val="667"/>
        </a:spcBef>
        <a:spcAft>
          <a:spcPts val="1200"/>
        </a:spcAft>
        <a:buFont typeface="Arial" panose="020B0604020202020204" pitchFamily="34" charset="0"/>
        <a:buChar char="•"/>
        <a:defRPr sz="2400" kern="1200">
          <a:solidFill>
            <a:schemeClr val="tx1"/>
          </a:solidFill>
          <a:latin typeface="+mn-lt"/>
          <a:ea typeface="+mn-ea"/>
          <a:cs typeface="+mn-cs"/>
        </a:defRPr>
      </a:lvl5pPr>
      <a:lvl6pPr marL="335271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9pPr>
    </p:bodyStyle>
    <p:otherStyle>
      <a:defPPr>
        <a:defRPr lang="sv-SE"/>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guide id="3" pos="551" userDrawn="1">
          <p15:clr>
            <a:srgbClr val="F26B43"/>
          </p15:clr>
        </p15:guide>
        <p15:guide id="4" orient="horz" pos="550"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2"/>
        </a:solidFill>
        <a:effectLst/>
      </p:bgPr>
    </p:bg>
    <p:spTree>
      <p:nvGrpSpPr>
        <p:cNvPr id="1" name=""/>
        <p:cNvGrpSpPr/>
        <p:nvPr/>
      </p:nvGrpSpPr>
      <p:grpSpPr>
        <a:xfrm>
          <a:off x="0" y="0"/>
          <a:ext cx="0" cy="0"/>
          <a:chOff x="0" y="0"/>
          <a:chExt cx="0" cy="0"/>
        </a:xfrm>
      </p:grpSpPr>
      <p:sp>
        <p:nvSpPr>
          <p:cNvPr id="2" name="Platshållare för rubrik 1">
            <a:extLst>
              <a:ext uri="{FF2B5EF4-FFF2-40B4-BE49-F238E27FC236}">
                <a16:creationId xmlns:a16="http://schemas.microsoft.com/office/drawing/2014/main" id="{A727AE57-7001-3811-E8A4-8783AB7A9F32}"/>
              </a:ext>
            </a:extLst>
          </p:cNvPr>
          <p:cNvSpPr>
            <a:spLocks noGrp="1"/>
          </p:cNvSpPr>
          <p:nvPr>
            <p:ph type="title"/>
          </p:nvPr>
        </p:nvSpPr>
        <p:spPr>
          <a:xfrm>
            <a:off x="874713" y="873125"/>
            <a:ext cx="10515600" cy="1325033"/>
          </a:xfrm>
          <a:prstGeom prst="rect">
            <a:avLst/>
          </a:prstGeom>
        </p:spPr>
        <p:txBody>
          <a:bodyPr vert="horz" lIns="0" tIns="0" rIns="0" bIns="0" rtlCol="0" anchor="ctr">
            <a:normAutofit/>
          </a:bodyPr>
          <a:lstStyle/>
          <a:p>
            <a:r>
              <a:rPr lang="sv-SE" dirty="0"/>
              <a:t>Klicka här för att lägga till rubrik</a:t>
            </a:r>
          </a:p>
        </p:txBody>
      </p:sp>
      <p:sp>
        <p:nvSpPr>
          <p:cNvPr id="3" name="Platshållare för text 2">
            <a:extLst>
              <a:ext uri="{FF2B5EF4-FFF2-40B4-BE49-F238E27FC236}">
                <a16:creationId xmlns:a16="http://schemas.microsoft.com/office/drawing/2014/main" id="{AD364997-53F8-A81E-607F-AC9E5916FC83}"/>
              </a:ext>
            </a:extLst>
          </p:cNvPr>
          <p:cNvSpPr>
            <a:spLocks noGrp="1"/>
          </p:cNvSpPr>
          <p:nvPr>
            <p:ph type="body" idx="1"/>
          </p:nvPr>
        </p:nvSpPr>
        <p:spPr>
          <a:xfrm>
            <a:off x="874713" y="2279621"/>
            <a:ext cx="10515600" cy="4121180"/>
          </a:xfrm>
          <a:prstGeom prst="rect">
            <a:avLst/>
          </a:prstGeom>
        </p:spPr>
        <p:txBody>
          <a:bodyPr vert="horz" lIns="91440" tIns="45720" rIns="91440" bIns="45720" rtlCol="0">
            <a:normAutofit/>
          </a:bodyPr>
          <a:lstStyle/>
          <a:p>
            <a:pPr lvl="0"/>
            <a:r>
              <a:rPr lang="sv-SE" dirty="0"/>
              <a:t>Klicka här för att ändra format på bakgrundstexten</a:t>
            </a:r>
          </a:p>
          <a:p>
            <a:pPr lvl="1"/>
            <a:r>
              <a:rPr lang="sv-SE" dirty="0"/>
              <a:t>Nivå två</a:t>
            </a:r>
          </a:p>
          <a:p>
            <a:pPr lvl="2"/>
            <a:r>
              <a:rPr lang="sv-SE" dirty="0"/>
              <a:t>Nivå tre</a:t>
            </a:r>
          </a:p>
          <a:p>
            <a:pPr lvl="3"/>
            <a:r>
              <a:rPr lang="sv-SE" dirty="0"/>
              <a:t>Nivå fyra</a:t>
            </a:r>
          </a:p>
          <a:p>
            <a:pPr lvl="4"/>
            <a:r>
              <a:rPr lang="sv-SE" dirty="0"/>
              <a:t>Nivå fem</a:t>
            </a:r>
          </a:p>
        </p:txBody>
      </p:sp>
    </p:spTree>
    <p:extLst>
      <p:ext uri="{BB962C8B-B14F-4D97-AF65-F5344CB8AC3E}">
        <p14:creationId xmlns:p14="http://schemas.microsoft.com/office/powerpoint/2010/main" val="1927536830"/>
      </p:ext>
    </p:extLst>
  </p:cSld>
  <p:clrMap bg1="lt1" tx1="dk1" bg2="lt2" tx2="dk2" accent1="accent1" accent2="accent2" accent3="accent3" accent4="accent4" accent5="accent5" accent6="accent6" hlink="hlink" folHlink="folHlink"/>
  <p:sldLayoutIdLst>
    <p:sldLayoutId id="2147484234" r:id="rId1"/>
    <p:sldLayoutId id="2147484235" r:id="rId2"/>
    <p:sldLayoutId id="2147484236" r:id="rId3"/>
    <p:sldLayoutId id="2147484237" r:id="rId4"/>
    <p:sldLayoutId id="2147484238" r:id="rId5"/>
    <p:sldLayoutId id="2147484239" r:id="rId6"/>
    <p:sldLayoutId id="2147484240" r:id="rId7"/>
    <p:sldLayoutId id="2147484241" r:id="rId8"/>
    <p:sldLayoutId id="2147484242" r:id="rId9"/>
    <p:sldLayoutId id="2147484243" r:id="rId10"/>
    <p:sldLayoutId id="2147484244" r:id="rId11"/>
    <p:sldLayoutId id="2147484245" r:id="rId12"/>
  </p:sldLayoutIdLst>
  <p:txStyles>
    <p:titleStyle>
      <a:lvl1pPr algn="l" defTabSz="1219170" rtl="0" eaLnBrk="1" latinLnBrk="0" hangingPunct="1">
        <a:lnSpc>
          <a:spcPct val="90000"/>
        </a:lnSpc>
        <a:spcBef>
          <a:spcPct val="0"/>
        </a:spcBef>
        <a:buNone/>
        <a:defRPr sz="5867" b="1" kern="1200" baseline="0">
          <a:solidFill>
            <a:schemeClr val="tx1"/>
          </a:solidFill>
          <a:latin typeface="+mj-lt"/>
          <a:ea typeface="+mj-ea"/>
          <a:cs typeface="+mj-cs"/>
        </a:defRPr>
      </a:lvl1pPr>
    </p:titleStyle>
    <p:bodyStyle>
      <a:lvl1pPr marL="304792" indent="-304792" algn="l" defTabSz="1219170" rtl="0" eaLnBrk="1" latinLnBrk="0" hangingPunct="1">
        <a:lnSpc>
          <a:spcPct val="100000"/>
        </a:lnSpc>
        <a:spcBef>
          <a:spcPts val="1333"/>
        </a:spcBef>
        <a:spcAft>
          <a:spcPts val="1200"/>
        </a:spcAft>
        <a:buFont typeface="Arial" panose="020B0604020202020204" pitchFamily="34" charset="0"/>
        <a:buChar char="•"/>
        <a:defRPr sz="3733" kern="1200">
          <a:solidFill>
            <a:schemeClr val="tx1"/>
          </a:solidFill>
          <a:latin typeface="+mn-lt"/>
          <a:ea typeface="+mn-ea"/>
          <a:cs typeface="+mn-cs"/>
        </a:defRPr>
      </a:lvl1pPr>
      <a:lvl2pPr marL="914377" indent="-304792" algn="l" defTabSz="1219170" rtl="0" eaLnBrk="1" latinLnBrk="0" hangingPunct="1">
        <a:lnSpc>
          <a:spcPct val="100000"/>
        </a:lnSpc>
        <a:spcBef>
          <a:spcPts val="667"/>
        </a:spcBef>
        <a:spcAft>
          <a:spcPts val="1200"/>
        </a:spcAft>
        <a:buFont typeface="Arial" panose="020B0604020202020204" pitchFamily="34" charset="0"/>
        <a:buChar char="•"/>
        <a:defRPr sz="3200" kern="1200">
          <a:solidFill>
            <a:schemeClr val="tx1"/>
          </a:solidFill>
          <a:latin typeface="+mn-lt"/>
          <a:ea typeface="+mn-ea"/>
          <a:cs typeface="+mn-cs"/>
        </a:defRPr>
      </a:lvl2pPr>
      <a:lvl3pPr marL="1523962" indent="-304792" algn="l" defTabSz="1219170" rtl="0" eaLnBrk="1" latinLnBrk="0" hangingPunct="1">
        <a:lnSpc>
          <a:spcPct val="100000"/>
        </a:lnSpc>
        <a:spcBef>
          <a:spcPts val="667"/>
        </a:spcBef>
        <a:spcAft>
          <a:spcPts val="1200"/>
        </a:spcAft>
        <a:buFont typeface="Arial" panose="020B0604020202020204" pitchFamily="34" charset="0"/>
        <a:buChar char="•"/>
        <a:defRPr sz="2667" kern="1200">
          <a:solidFill>
            <a:schemeClr val="tx1"/>
          </a:solidFill>
          <a:latin typeface="+mn-lt"/>
          <a:ea typeface="+mn-ea"/>
          <a:cs typeface="+mn-cs"/>
        </a:defRPr>
      </a:lvl3pPr>
      <a:lvl4pPr marL="2133547" indent="-304792" algn="l" defTabSz="1219170" rtl="0" eaLnBrk="1" latinLnBrk="0" hangingPunct="1">
        <a:lnSpc>
          <a:spcPct val="100000"/>
        </a:lnSpc>
        <a:spcBef>
          <a:spcPts val="667"/>
        </a:spcBef>
        <a:spcAft>
          <a:spcPts val="1200"/>
        </a:spcAft>
        <a:buFont typeface="Arial" panose="020B0604020202020204" pitchFamily="34" charset="0"/>
        <a:buChar char="•"/>
        <a:defRPr sz="2400" kern="1200">
          <a:solidFill>
            <a:schemeClr val="tx1"/>
          </a:solidFill>
          <a:latin typeface="+mn-lt"/>
          <a:ea typeface="+mn-ea"/>
          <a:cs typeface="+mn-cs"/>
        </a:defRPr>
      </a:lvl4pPr>
      <a:lvl5pPr marL="2743131" indent="-304792" algn="l" defTabSz="1219170" rtl="0" eaLnBrk="1" latinLnBrk="0" hangingPunct="1">
        <a:lnSpc>
          <a:spcPct val="100000"/>
        </a:lnSpc>
        <a:spcBef>
          <a:spcPts val="667"/>
        </a:spcBef>
        <a:spcAft>
          <a:spcPts val="1200"/>
        </a:spcAft>
        <a:buFont typeface="Arial" panose="020B0604020202020204" pitchFamily="34" charset="0"/>
        <a:buChar char="•"/>
        <a:defRPr sz="2400" kern="1200">
          <a:solidFill>
            <a:schemeClr val="tx1"/>
          </a:solidFill>
          <a:latin typeface="+mn-lt"/>
          <a:ea typeface="+mn-ea"/>
          <a:cs typeface="+mn-cs"/>
        </a:defRPr>
      </a:lvl5pPr>
      <a:lvl6pPr marL="335271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9pPr>
    </p:bodyStyle>
    <p:otherStyle>
      <a:defPPr>
        <a:defRPr lang="sv-SE"/>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guide id="3" pos="551" userDrawn="1">
          <p15:clr>
            <a:srgbClr val="F26B43"/>
          </p15:clr>
        </p15:guide>
        <p15:guide id="4" orient="horz" pos="550" userDrawn="1">
          <p15:clr>
            <a:srgbClr val="F26B43"/>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2"/>
        </a:solidFill>
        <a:effectLst/>
      </p:bgPr>
    </p:bg>
    <p:spTree>
      <p:nvGrpSpPr>
        <p:cNvPr id="1" name=""/>
        <p:cNvGrpSpPr/>
        <p:nvPr/>
      </p:nvGrpSpPr>
      <p:grpSpPr>
        <a:xfrm>
          <a:off x="0" y="0"/>
          <a:ext cx="0" cy="0"/>
          <a:chOff x="0" y="0"/>
          <a:chExt cx="0" cy="0"/>
        </a:xfrm>
      </p:grpSpPr>
      <p:sp>
        <p:nvSpPr>
          <p:cNvPr id="2" name="Platshållare för rubrik 1">
            <a:extLst>
              <a:ext uri="{FF2B5EF4-FFF2-40B4-BE49-F238E27FC236}">
                <a16:creationId xmlns:a16="http://schemas.microsoft.com/office/drawing/2014/main" id="{A727AE57-7001-3811-E8A4-8783AB7A9F32}"/>
              </a:ext>
            </a:extLst>
          </p:cNvPr>
          <p:cNvSpPr>
            <a:spLocks noGrp="1"/>
          </p:cNvSpPr>
          <p:nvPr>
            <p:ph type="title"/>
          </p:nvPr>
        </p:nvSpPr>
        <p:spPr>
          <a:xfrm>
            <a:off x="874713" y="873125"/>
            <a:ext cx="10515600" cy="1325033"/>
          </a:xfrm>
          <a:prstGeom prst="rect">
            <a:avLst/>
          </a:prstGeom>
        </p:spPr>
        <p:txBody>
          <a:bodyPr vert="horz" lIns="0" tIns="0" rIns="0" bIns="0" rtlCol="0" anchor="ctr">
            <a:normAutofit/>
          </a:bodyPr>
          <a:lstStyle/>
          <a:p>
            <a:r>
              <a:rPr lang="sv-SE" dirty="0"/>
              <a:t>Klicka här för att lägga till rubrik</a:t>
            </a:r>
          </a:p>
        </p:txBody>
      </p:sp>
      <p:sp>
        <p:nvSpPr>
          <p:cNvPr id="3" name="Platshållare för text 2">
            <a:extLst>
              <a:ext uri="{FF2B5EF4-FFF2-40B4-BE49-F238E27FC236}">
                <a16:creationId xmlns:a16="http://schemas.microsoft.com/office/drawing/2014/main" id="{AD364997-53F8-A81E-607F-AC9E5916FC83}"/>
              </a:ext>
            </a:extLst>
          </p:cNvPr>
          <p:cNvSpPr>
            <a:spLocks noGrp="1"/>
          </p:cNvSpPr>
          <p:nvPr>
            <p:ph type="body" idx="1"/>
          </p:nvPr>
        </p:nvSpPr>
        <p:spPr>
          <a:xfrm>
            <a:off x="874713" y="2279621"/>
            <a:ext cx="10515600" cy="4121180"/>
          </a:xfrm>
          <a:prstGeom prst="rect">
            <a:avLst/>
          </a:prstGeom>
        </p:spPr>
        <p:txBody>
          <a:bodyPr vert="horz" lIns="91440" tIns="45720" rIns="91440" bIns="45720" rtlCol="0">
            <a:normAutofit/>
          </a:bodyPr>
          <a:lstStyle/>
          <a:p>
            <a:pPr lvl="0"/>
            <a:r>
              <a:rPr lang="sv-SE" dirty="0"/>
              <a:t>Klicka här för att ändra format på bakgrundstexten</a:t>
            </a:r>
          </a:p>
          <a:p>
            <a:pPr lvl="1"/>
            <a:r>
              <a:rPr lang="sv-SE" dirty="0"/>
              <a:t>Nivå två</a:t>
            </a:r>
          </a:p>
          <a:p>
            <a:pPr lvl="2"/>
            <a:r>
              <a:rPr lang="sv-SE" dirty="0"/>
              <a:t>Nivå tre</a:t>
            </a:r>
          </a:p>
          <a:p>
            <a:pPr lvl="3"/>
            <a:r>
              <a:rPr lang="sv-SE" dirty="0"/>
              <a:t>Nivå fyra</a:t>
            </a:r>
          </a:p>
          <a:p>
            <a:pPr lvl="4"/>
            <a:r>
              <a:rPr lang="sv-SE" dirty="0"/>
              <a:t>Nivå fem</a:t>
            </a:r>
          </a:p>
        </p:txBody>
      </p:sp>
    </p:spTree>
    <p:extLst>
      <p:ext uri="{BB962C8B-B14F-4D97-AF65-F5344CB8AC3E}">
        <p14:creationId xmlns:p14="http://schemas.microsoft.com/office/powerpoint/2010/main" val="1012709071"/>
      </p:ext>
    </p:extLst>
  </p:cSld>
  <p:clrMap bg1="lt1" tx1="dk1" bg2="lt2" tx2="dk2" accent1="accent1" accent2="accent2" accent3="accent3" accent4="accent4" accent5="accent5" accent6="accent6" hlink="hlink" folHlink="folHlink"/>
  <p:sldLayoutIdLst>
    <p:sldLayoutId id="2147484249" r:id="rId1"/>
    <p:sldLayoutId id="2147484250" r:id="rId2"/>
    <p:sldLayoutId id="2147484251" r:id="rId3"/>
    <p:sldLayoutId id="2147484252" r:id="rId4"/>
    <p:sldLayoutId id="2147484253" r:id="rId5"/>
    <p:sldLayoutId id="2147484254" r:id="rId6"/>
    <p:sldLayoutId id="2147484255" r:id="rId7"/>
    <p:sldLayoutId id="2147484256" r:id="rId8"/>
    <p:sldLayoutId id="2147484257" r:id="rId9"/>
    <p:sldLayoutId id="2147484258" r:id="rId10"/>
    <p:sldLayoutId id="2147484259" r:id="rId11"/>
    <p:sldLayoutId id="2147484260" r:id="rId12"/>
  </p:sldLayoutIdLst>
  <p:txStyles>
    <p:titleStyle>
      <a:lvl1pPr algn="l" defTabSz="1219170" rtl="0" eaLnBrk="1" latinLnBrk="0" hangingPunct="1">
        <a:lnSpc>
          <a:spcPct val="90000"/>
        </a:lnSpc>
        <a:spcBef>
          <a:spcPct val="0"/>
        </a:spcBef>
        <a:buNone/>
        <a:defRPr sz="5867" b="1" kern="1200" baseline="0">
          <a:solidFill>
            <a:schemeClr val="tx1"/>
          </a:solidFill>
          <a:latin typeface="+mj-lt"/>
          <a:ea typeface="+mj-ea"/>
          <a:cs typeface="+mj-cs"/>
        </a:defRPr>
      </a:lvl1pPr>
    </p:titleStyle>
    <p:bodyStyle>
      <a:lvl1pPr marL="304792" indent="-304792" algn="l" defTabSz="1219170" rtl="0" eaLnBrk="1" latinLnBrk="0" hangingPunct="1">
        <a:lnSpc>
          <a:spcPct val="100000"/>
        </a:lnSpc>
        <a:spcBef>
          <a:spcPts val="1333"/>
        </a:spcBef>
        <a:spcAft>
          <a:spcPts val="1200"/>
        </a:spcAft>
        <a:buFont typeface="Arial" panose="020B0604020202020204" pitchFamily="34" charset="0"/>
        <a:buChar char="•"/>
        <a:defRPr sz="3733" kern="1200">
          <a:solidFill>
            <a:schemeClr val="tx1"/>
          </a:solidFill>
          <a:latin typeface="+mn-lt"/>
          <a:ea typeface="+mn-ea"/>
          <a:cs typeface="+mn-cs"/>
        </a:defRPr>
      </a:lvl1pPr>
      <a:lvl2pPr marL="914377" indent="-304792" algn="l" defTabSz="1219170" rtl="0" eaLnBrk="1" latinLnBrk="0" hangingPunct="1">
        <a:lnSpc>
          <a:spcPct val="100000"/>
        </a:lnSpc>
        <a:spcBef>
          <a:spcPts val="667"/>
        </a:spcBef>
        <a:spcAft>
          <a:spcPts val="1200"/>
        </a:spcAft>
        <a:buFont typeface="Arial" panose="020B0604020202020204" pitchFamily="34" charset="0"/>
        <a:buChar char="•"/>
        <a:defRPr sz="3200" kern="1200">
          <a:solidFill>
            <a:schemeClr val="tx1"/>
          </a:solidFill>
          <a:latin typeface="+mn-lt"/>
          <a:ea typeface="+mn-ea"/>
          <a:cs typeface="+mn-cs"/>
        </a:defRPr>
      </a:lvl2pPr>
      <a:lvl3pPr marL="1523962" indent="-304792" algn="l" defTabSz="1219170" rtl="0" eaLnBrk="1" latinLnBrk="0" hangingPunct="1">
        <a:lnSpc>
          <a:spcPct val="100000"/>
        </a:lnSpc>
        <a:spcBef>
          <a:spcPts val="667"/>
        </a:spcBef>
        <a:spcAft>
          <a:spcPts val="1200"/>
        </a:spcAft>
        <a:buFont typeface="Arial" panose="020B0604020202020204" pitchFamily="34" charset="0"/>
        <a:buChar char="•"/>
        <a:defRPr sz="2667" kern="1200">
          <a:solidFill>
            <a:schemeClr val="tx1"/>
          </a:solidFill>
          <a:latin typeface="+mn-lt"/>
          <a:ea typeface="+mn-ea"/>
          <a:cs typeface="+mn-cs"/>
        </a:defRPr>
      </a:lvl3pPr>
      <a:lvl4pPr marL="2133547" indent="-304792" algn="l" defTabSz="1219170" rtl="0" eaLnBrk="1" latinLnBrk="0" hangingPunct="1">
        <a:lnSpc>
          <a:spcPct val="100000"/>
        </a:lnSpc>
        <a:spcBef>
          <a:spcPts val="667"/>
        </a:spcBef>
        <a:spcAft>
          <a:spcPts val="1200"/>
        </a:spcAft>
        <a:buFont typeface="Arial" panose="020B0604020202020204" pitchFamily="34" charset="0"/>
        <a:buChar char="•"/>
        <a:defRPr sz="2400" kern="1200">
          <a:solidFill>
            <a:schemeClr val="tx1"/>
          </a:solidFill>
          <a:latin typeface="+mn-lt"/>
          <a:ea typeface="+mn-ea"/>
          <a:cs typeface="+mn-cs"/>
        </a:defRPr>
      </a:lvl4pPr>
      <a:lvl5pPr marL="2743131" indent="-304792" algn="l" defTabSz="1219170" rtl="0" eaLnBrk="1" latinLnBrk="0" hangingPunct="1">
        <a:lnSpc>
          <a:spcPct val="100000"/>
        </a:lnSpc>
        <a:spcBef>
          <a:spcPts val="667"/>
        </a:spcBef>
        <a:spcAft>
          <a:spcPts val="1200"/>
        </a:spcAft>
        <a:buFont typeface="Arial" panose="020B0604020202020204" pitchFamily="34" charset="0"/>
        <a:buChar char="•"/>
        <a:defRPr sz="2400" kern="1200">
          <a:solidFill>
            <a:schemeClr val="tx1"/>
          </a:solidFill>
          <a:latin typeface="+mn-lt"/>
          <a:ea typeface="+mn-ea"/>
          <a:cs typeface="+mn-cs"/>
        </a:defRPr>
      </a:lvl5pPr>
      <a:lvl6pPr marL="335271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9pPr>
    </p:bodyStyle>
    <p:otherStyle>
      <a:defPPr>
        <a:defRPr lang="sv-SE"/>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guide id="3" pos="551" userDrawn="1">
          <p15:clr>
            <a:srgbClr val="F26B43"/>
          </p15:clr>
        </p15:guide>
        <p15:guide id="4" orient="horz" pos="550" userDrawn="1">
          <p15:clr>
            <a:srgbClr val="F26B43"/>
          </p15:clr>
        </p15:guide>
      </p15:sldGuideLst>
    </p:ext>
  </p:extLst>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bg2"/>
        </a:solidFill>
        <a:effectLst/>
      </p:bgPr>
    </p:bg>
    <p:spTree>
      <p:nvGrpSpPr>
        <p:cNvPr id="1" name=""/>
        <p:cNvGrpSpPr/>
        <p:nvPr/>
      </p:nvGrpSpPr>
      <p:grpSpPr>
        <a:xfrm>
          <a:off x="0" y="0"/>
          <a:ext cx="0" cy="0"/>
          <a:chOff x="0" y="0"/>
          <a:chExt cx="0" cy="0"/>
        </a:xfrm>
      </p:grpSpPr>
      <p:sp>
        <p:nvSpPr>
          <p:cNvPr id="2" name="Platshållare för rubrik 1">
            <a:extLst>
              <a:ext uri="{FF2B5EF4-FFF2-40B4-BE49-F238E27FC236}">
                <a16:creationId xmlns:a16="http://schemas.microsoft.com/office/drawing/2014/main" id="{A727AE57-7001-3811-E8A4-8783AB7A9F32}"/>
              </a:ext>
            </a:extLst>
          </p:cNvPr>
          <p:cNvSpPr>
            <a:spLocks noGrp="1"/>
          </p:cNvSpPr>
          <p:nvPr>
            <p:ph type="title"/>
          </p:nvPr>
        </p:nvSpPr>
        <p:spPr>
          <a:xfrm>
            <a:off x="874713" y="873125"/>
            <a:ext cx="10515600" cy="1325033"/>
          </a:xfrm>
          <a:prstGeom prst="rect">
            <a:avLst/>
          </a:prstGeom>
        </p:spPr>
        <p:txBody>
          <a:bodyPr vert="horz" lIns="0" tIns="0" rIns="0" bIns="0" rtlCol="0" anchor="ctr">
            <a:normAutofit/>
          </a:bodyPr>
          <a:lstStyle/>
          <a:p>
            <a:r>
              <a:rPr lang="sv-SE" dirty="0"/>
              <a:t>Klicka här för att lägga till rubrik</a:t>
            </a:r>
          </a:p>
        </p:txBody>
      </p:sp>
      <p:sp>
        <p:nvSpPr>
          <p:cNvPr id="3" name="Platshållare för text 2">
            <a:extLst>
              <a:ext uri="{FF2B5EF4-FFF2-40B4-BE49-F238E27FC236}">
                <a16:creationId xmlns:a16="http://schemas.microsoft.com/office/drawing/2014/main" id="{AD364997-53F8-A81E-607F-AC9E5916FC83}"/>
              </a:ext>
            </a:extLst>
          </p:cNvPr>
          <p:cNvSpPr>
            <a:spLocks noGrp="1"/>
          </p:cNvSpPr>
          <p:nvPr>
            <p:ph type="body" idx="1"/>
          </p:nvPr>
        </p:nvSpPr>
        <p:spPr>
          <a:xfrm>
            <a:off x="874713" y="2279621"/>
            <a:ext cx="10515600" cy="4121180"/>
          </a:xfrm>
          <a:prstGeom prst="rect">
            <a:avLst/>
          </a:prstGeom>
        </p:spPr>
        <p:txBody>
          <a:bodyPr vert="horz" lIns="91440" tIns="45720" rIns="91440" bIns="45720" rtlCol="0">
            <a:normAutofit/>
          </a:bodyPr>
          <a:lstStyle/>
          <a:p>
            <a:pPr lvl="0"/>
            <a:r>
              <a:rPr lang="sv-SE" dirty="0"/>
              <a:t>Klicka här för att ändra format på bakgrundstexten</a:t>
            </a:r>
          </a:p>
          <a:p>
            <a:pPr lvl="1"/>
            <a:r>
              <a:rPr lang="sv-SE" dirty="0"/>
              <a:t>Nivå två</a:t>
            </a:r>
          </a:p>
          <a:p>
            <a:pPr lvl="2"/>
            <a:r>
              <a:rPr lang="sv-SE" dirty="0"/>
              <a:t>Nivå tre</a:t>
            </a:r>
          </a:p>
          <a:p>
            <a:pPr lvl="3"/>
            <a:r>
              <a:rPr lang="sv-SE" dirty="0"/>
              <a:t>Nivå fyra</a:t>
            </a:r>
          </a:p>
          <a:p>
            <a:pPr lvl="4"/>
            <a:r>
              <a:rPr lang="sv-SE" dirty="0"/>
              <a:t>Nivå fem</a:t>
            </a:r>
          </a:p>
        </p:txBody>
      </p:sp>
    </p:spTree>
    <p:extLst>
      <p:ext uri="{BB962C8B-B14F-4D97-AF65-F5344CB8AC3E}">
        <p14:creationId xmlns:p14="http://schemas.microsoft.com/office/powerpoint/2010/main" val="303076574"/>
      </p:ext>
    </p:extLst>
  </p:cSld>
  <p:clrMap bg1="lt1" tx1="dk1" bg2="lt2" tx2="dk2" accent1="accent1" accent2="accent2" accent3="accent3" accent4="accent4" accent5="accent5" accent6="accent6" hlink="hlink" folHlink="folHlink"/>
  <p:sldLayoutIdLst>
    <p:sldLayoutId id="2147484262" r:id="rId1"/>
    <p:sldLayoutId id="2147484263" r:id="rId2"/>
    <p:sldLayoutId id="2147484264" r:id="rId3"/>
    <p:sldLayoutId id="2147484265" r:id="rId4"/>
    <p:sldLayoutId id="2147484266" r:id="rId5"/>
    <p:sldLayoutId id="2147484267" r:id="rId6"/>
    <p:sldLayoutId id="2147484268" r:id="rId7"/>
    <p:sldLayoutId id="2147484269" r:id="rId8"/>
    <p:sldLayoutId id="2147484270" r:id="rId9"/>
    <p:sldLayoutId id="2147484271" r:id="rId10"/>
    <p:sldLayoutId id="2147484272" r:id="rId11"/>
    <p:sldLayoutId id="2147484273" r:id="rId12"/>
  </p:sldLayoutIdLst>
  <p:txStyles>
    <p:titleStyle>
      <a:lvl1pPr algn="l" defTabSz="1219170" rtl="0" eaLnBrk="1" latinLnBrk="0" hangingPunct="1">
        <a:lnSpc>
          <a:spcPct val="90000"/>
        </a:lnSpc>
        <a:spcBef>
          <a:spcPct val="0"/>
        </a:spcBef>
        <a:buNone/>
        <a:defRPr sz="5867" b="1" kern="1200" baseline="0">
          <a:solidFill>
            <a:schemeClr val="tx1"/>
          </a:solidFill>
          <a:latin typeface="+mj-lt"/>
          <a:ea typeface="+mj-ea"/>
          <a:cs typeface="+mj-cs"/>
        </a:defRPr>
      </a:lvl1pPr>
    </p:titleStyle>
    <p:bodyStyle>
      <a:lvl1pPr marL="304792" indent="-304792" algn="l" defTabSz="1219170" rtl="0" eaLnBrk="1" latinLnBrk="0" hangingPunct="1">
        <a:lnSpc>
          <a:spcPct val="100000"/>
        </a:lnSpc>
        <a:spcBef>
          <a:spcPts val="1333"/>
        </a:spcBef>
        <a:spcAft>
          <a:spcPts val="1200"/>
        </a:spcAft>
        <a:buFont typeface="Arial" panose="020B0604020202020204" pitchFamily="34" charset="0"/>
        <a:buChar char="•"/>
        <a:defRPr sz="3733" kern="1200">
          <a:solidFill>
            <a:schemeClr val="tx1"/>
          </a:solidFill>
          <a:latin typeface="+mn-lt"/>
          <a:ea typeface="+mn-ea"/>
          <a:cs typeface="+mn-cs"/>
        </a:defRPr>
      </a:lvl1pPr>
      <a:lvl2pPr marL="914377" indent="-304792" algn="l" defTabSz="1219170" rtl="0" eaLnBrk="1" latinLnBrk="0" hangingPunct="1">
        <a:lnSpc>
          <a:spcPct val="100000"/>
        </a:lnSpc>
        <a:spcBef>
          <a:spcPts val="667"/>
        </a:spcBef>
        <a:spcAft>
          <a:spcPts val="1200"/>
        </a:spcAft>
        <a:buFont typeface="Arial" panose="020B0604020202020204" pitchFamily="34" charset="0"/>
        <a:buChar char="•"/>
        <a:defRPr sz="3200" kern="1200">
          <a:solidFill>
            <a:schemeClr val="tx1"/>
          </a:solidFill>
          <a:latin typeface="+mn-lt"/>
          <a:ea typeface="+mn-ea"/>
          <a:cs typeface="+mn-cs"/>
        </a:defRPr>
      </a:lvl2pPr>
      <a:lvl3pPr marL="1523962" indent="-304792" algn="l" defTabSz="1219170" rtl="0" eaLnBrk="1" latinLnBrk="0" hangingPunct="1">
        <a:lnSpc>
          <a:spcPct val="100000"/>
        </a:lnSpc>
        <a:spcBef>
          <a:spcPts val="667"/>
        </a:spcBef>
        <a:spcAft>
          <a:spcPts val="1200"/>
        </a:spcAft>
        <a:buFont typeface="Arial" panose="020B0604020202020204" pitchFamily="34" charset="0"/>
        <a:buChar char="•"/>
        <a:defRPr sz="2667" kern="1200">
          <a:solidFill>
            <a:schemeClr val="tx1"/>
          </a:solidFill>
          <a:latin typeface="+mn-lt"/>
          <a:ea typeface="+mn-ea"/>
          <a:cs typeface="+mn-cs"/>
        </a:defRPr>
      </a:lvl3pPr>
      <a:lvl4pPr marL="2133547" indent="-304792" algn="l" defTabSz="1219170" rtl="0" eaLnBrk="1" latinLnBrk="0" hangingPunct="1">
        <a:lnSpc>
          <a:spcPct val="100000"/>
        </a:lnSpc>
        <a:spcBef>
          <a:spcPts val="667"/>
        </a:spcBef>
        <a:spcAft>
          <a:spcPts val="1200"/>
        </a:spcAft>
        <a:buFont typeface="Arial" panose="020B0604020202020204" pitchFamily="34" charset="0"/>
        <a:buChar char="•"/>
        <a:defRPr sz="2400" kern="1200">
          <a:solidFill>
            <a:schemeClr val="tx1"/>
          </a:solidFill>
          <a:latin typeface="+mn-lt"/>
          <a:ea typeface="+mn-ea"/>
          <a:cs typeface="+mn-cs"/>
        </a:defRPr>
      </a:lvl4pPr>
      <a:lvl5pPr marL="2743131" indent="-304792" algn="l" defTabSz="1219170" rtl="0" eaLnBrk="1" latinLnBrk="0" hangingPunct="1">
        <a:lnSpc>
          <a:spcPct val="100000"/>
        </a:lnSpc>
        <a:spcBef>
          <a:spcPts val="667"/>
        </a:spcBef>
        <a:spcAft>
          <a:spcPts val="1200"/>
        </a:spcAft>
        <a:buFont typeface="Arial" panose="020B0604020202020204" pitchFamily="34" charset="0"/>
        <a:buChar char="•"/>
        <a:defRPr sz="2400" kern="1200">
          <a:solidFill>
            <a:schemeClr val="tx1"/>
          </a:solidFill>
          <a:latin typeface="+mn-lt"/>
          <a:ea typeface="+mn-ea"/>
          <a:cs typeface="+mn-cs"/>
        </a:defRPr>
      </a:lvl5pPr>
      <a:lvl6pPr marL="335271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9pPr>
    </p:bodyStyle>
    <p:otherStyle>
      <a:defPPr>
        <a:defRPr lang="sv-SE"/>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guide id="3" pos="551" userDrawn="1">
          <p15:clr>
            <a:srgbClr val="F26B43"/>
          </p15:clr>
        </p15:guide>
        <p15:guide id="4" orient="horz" pos="550" userDrawn="1">
          <p15:clr>
            <a:srgbClr val="F26B43"/>
          </p15:clr>
        </p15:guide>
      </p15:sldGuideLst>
    </p:ext>
  </p:extLst>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chemeClr val="bg2"/>
        </a:solidFill>
        <a:effectLst/>
      </p:bgPr>
    </p:bg>
    <p:spTree>
      <p:nvGrpSpPr>
        <p:cNvPr id="1" name=""/>
        <p:cNvGrpSpPr/>
        <p:nvPr/>
      </p:nvGrpSpPr>
      <p:grpSpPr>
        <a:xfrm>
          <a:off x="0" y="0"/>
          <a:ext cx="0" cy="0"/>
          <a:chOff x="0" y="0"/>
          <a:chExt cx="0" cy="0"/>
        </a:xfrm>
      </p:grpSpPr>
      <p:sp>
        <p:nvSpPr>
          <p:cNvPr id="2" name="Platshållare för rubrik 1">
            <a:extLst>
              <a:ext uri="{FF2B5EF4-FFF2-40B4-BE49-F238E27FC236}">
                <a16:creationId xmlns:a16="http://schemas.microsoft.com/office/drawing/2014/main" id="{A727AE57-7001-3811-E8A4-8783AB7A9F32}"/>
              </a:ext>
            </a:extLst>
          </p:cNvPr>
          <p:cNvSpPr>
            <a:spLocks noGrp="1"/>
          </p:cNvSpPr>
          <p:nvPr>
            <p:ph type="title"/>
          </p:nvPr>
        </p:nvSpPr>
        <p:spPr>
          <a:xfrm>
            <a:off x="874713" y="873125"/>
            <a:ext cx="10515600" cy="1325033"/>
          </a:xfrm>
          <a:prstGeom prst="rect">
            <a:avLst/>
          </a:prstGeom>
        </p:spPr>
        <p:txBody>
          <a:bodyPr vert="horz" lIns="0" tIns="0" rIns="0" bIns="0" rtlCol="0" anchor="ctr">
            <a:normAutofit/>
          </a:bodyPr>
          <a:lstStyle/>
          <a:p>
            <a:r>
              <a:rPr lang="sv-SE" dirty="0"/>
              <a:t>Klicka här för att lägga till rubrik</a:t>
            </a:r>
          </a:p>
        </p:txBody>
      </p:sp>
      <p:sp>
        <p:nvSpPr>
          <p:cNvPr id="3" name="Platshållare för text 2">
            <a:extLst>
              <a:ext uri="{FF2B5EF4-FFF2-40B4-BE49-F238E27FC236}">
                <a16:creationId xmlns:a16="http://schemas.microsoft.com/office/drawing/2014/main" id="{AD364997-53F8-A81E-607F-AC9E5916FC83}"/>
              </a:ext>
            </a:extLst>
          </p:cNvPr>
          <p:cNvSpPr>
            <a:spLocks noGrp="1"/>
          </p:cNvSpPr>
          <p:nvPr>
            <p:ph type="body" idx="1"/>
          </p:nvPr>
        </p:nvSpPr>
        <p:spPr>
          <a:xfrm>
            <a:off x="874713" y="2279621"/>
            <a:ext cx="10515600" cy="4121180"/>
          </a:xfrm>
          <a:prstGeom prst="rect">
            <a:avLst/>
          </a:prstGeom>
        </p:spPr>
        <p:txBody>
          <a:bodyPr vert="horz" lIns="91440" tIns="45720" rIns="91440" bIns="45720" rtlCol="0">
            <a:normAutofit/>
          </a:bodyPr>
          <a:lstStyle/>
          <a:p>
            <a:pPr lvl="0"/>
            <a:r>
              <a:rPr lang="sv-SE" dirty="0"/>
              <a:t>Klicka här för att ändra format på bakgrundstexten</a:t>
            </a:r>
          </a:p>
          <a:p>
            <a:pPr lvl="1"/>
            <a:r>
              <a:rPr lang="sv-SE" dirty="0"/>
              <a:t>Nivå två</a:t>
            </a:r>
          </a:p>
          <a:p>
            <a:pPr lvl="2"/>
            <a:r>
              <a:rPr lang="sv-SE" dirty="0"/>
              <a:t>Nivå tre</a:t>
            </a:r>
          </a:p>
          <a:p>
            <a:pPr lvl="3"/>
            <a:r>
              <a:rPr lang="sv-SE" dirty="0"/>
              <a:t>Nivå fyra</a:t>
            </a:r>
          </a:p>
          <a:p>
            <a:pPr lvl="4"/>
            <a:r>
              <a:rPr lang="sv-SE" dirty="0"/>
              <a:t>Nivå fem</a:t>
            </a:r>
          </a:p>
        </p:txBody>
      </p:sp>
    </p:spTree>
    <p:extLst>
      <p:ext uri="{BB962C8B-B14F-4D97-AF65-F5344CB8AC3E}">
        <p14:creationId xmlns:p14="http://schemas.microsoft.com/office/powerpoint/2010/main" val="1540267955"/>
      </p:ext>
    </p:extLst>
  </p:cSld>
  <p:clrMap bg1="lt1" tx1="dk1" bg2="lt2" tx2="dk2" accent1="accent1" accent2="accent2" accent3="accent3" accent4="accent4" accent5="accent5" accent6="accent6" hlink="hlink" folHlink="folHlink"/>
  <p:sldLayoutIdLst>
    <p:sldLayoutId id="2147484275" r:id="rId1"/>
    <p:sldLayoutId id="2147484276" r:id="rId2"/>
    <p:sldLayoutId id="2147484277" r:id="rId3"/>
    <p:sldLayoutId id="2147484278" r:id="rId4"/>
    <p:sldLayoutId id="2147484279" r:id="rId5"/>
    <p:sldLayoutId id="2147484280" r:id="rId6"/>
    <p:sldLayoutId id="2147484281" r:id="rId7"/>
    <p:sldLayoutId id="2147484282" r:id="rId8"/>
    <p:sldLayoutId id="2147484283" r:id="rId9"/>
    <p:sldLayoutId id="2147484284" r:id="rId10"/>
    <p:sldLayoutId id="2147484285" r:id="rId11"/>
    <p:sldLayoutId id="2147484286" r:id="rId12"/>
  </p:sldLayoutIdLst>
  <p:txStyles>
    <p:titleStyle>
      <a:lvl1pPr algn="l" defTabSz="1219170" rtl="0" eaLnBrk="1" latinLnBrk="0" hangingPunct="1">
        <a:lnSpc>
          <a:spcPct val="90000"/>
        </a:lnSpc>
        <a:spcBef>
          <a:spcPct val="0"/>
        </a:spcBef>
        <a:buNone/>
        <a:defRPr sz="5867" b="1" kern="1200" baseline="0">
          <a:solidFill>
            <a:schemeClr val="tx1"/>
          </a:solidFill>
          <a:latin typeface="+mj-lt"/>
          <a:ea typeface="+mj-ea"/>
          <a:cs typeface="+mj-cs"/>
        </a:defRPr>
      </a:lvl1pPr>
    </p:titleStyle>
    <p:bodyStyle>
      <a:lvl1pPr marL="304792" indent="-304792" algn="l" defTabSz="1219170" rtl="0" eaLnBrk="1" latinLnBrk="0" hangingPunct="1">
        <a:lnSpc>
          <a:spcPct val="100000"/>
        </a:lnSpc>
        <a:spcBef>
          <a:spcPts val="1333"/>
        </a:spcBef>
        <a:spcAft>
          <a:spcPts val="1200"/>
        </a:spcAft>
        <a:buFont typeface="Arial" panose="020B0604020202020204" pitchFamily="34" charset="0"/>
        <a:buChar char="•"/>
        <a:defRPr sz="3733" kern="1200">
          <a:solidFill>
            <a:schemeClr val="tx1"/>
          </a:solidFill>
          <a:latin typeface="+mn-lt"/>
          <a:ea typeface="+mn-ea"/>
          <a:cs typeface="+mn-cs"/>
        </a:defRPr>
      </a:lvl1pPr>
      <a:lvl2pPr marL="914377" indent="-304792" algn="l" defTabSz="1219170" rtl="0" eaLnBrk="1" latinLnBrk="0" hangingPunct="1">
        <a:lnSpc>
          <a:spcPct val="100000"/>
        </a:lnSpc>
        <a:spcBef>
          <a:spcPts val="667"/>
        </a:spcBef>
        <a:spcAft>
          <a:spcPts val="1200"/>
        </a:spcAft>
        <a:buFont typeface="Arial" panose="020B0604020202020204" pitchFamily="34" charset="0"/>
        <a:buChar char="•"/>
        <a:defRPr sz="3200" kern="1200">
          <a:solidFill>
            <a:schemeClr val="tx1"/>
          </a:solidFill>
          <a:latin typeface="+mn-lt"/>
          <a:ea typeface="+mn-ea"/>
          <a:cs typeface="+mn-cs"/>
        </a:defRPr>
      </a:lvl2pPr>
      <a:lvl3pPr marL="1523962" indent="-304792" algn="l" defTabSz="1219170" rtl="0" eaLnBrk="1" latinLnBrk="0" hangingPunct="1">
        <a:lnSpc>
          <a:spcPct val="100000"/>
        </a:lnSpc>
        <a:spcBef>
          <a:spcPts val="667"/>
        </a:spcBef>
        <a:spcAft>
          <a:spcPts val="1200"/>
        </a:spcAft>
        <a:buFont typeface="Arial" panose="020B0604020202020204" pitchFamily="34" charset="0"/>
        <a:buChar char="•"/>
        <a:defRPr sz="2667" kern="1200">
          <a:solidFill>
            <a:schemeClr val="tx1"/>
          </a:solidFill>
          <a:latin typeface="+mn-lt"/>
          <a:ea typeface="+mn-ea"/>
          <a:cs typeface="+mn-cs"/>
        </a:defRPr>
      </a:lvl3pPr>
      <a:lvl4pPr marL="2133547" indent="-304792" algn="l" defTabSz="1219170" rtl="0" eaLnBrk="1" latinLnBrk="0" hangingPunct="1">
        <a:lnSpc>
          <a:spcPct val="100000"/>
        </a:lnSpc>
        <a:spcBef>
          <a:spcPts val="667"/>
        </a:spcBef>
        <a:spcAft>
          <a:spcPts val="1200"/>
        </a:spcAft>
        <a:buFont typeface="Arial" panose="020B0604020202020204" pitchFamily="34" charset="0"/>
        <a:buChar char="•"/>
        <a:defRPr sz="2400" kern="1200">
          <a:solidFill>
            <a:schemeClr val="tx1"/>
          </a:solidFill>
          <a:latin typeface="+mn-lt"/>
          <a:ea typeface="+mn-ea"/>
          <a:cs typeface="+mn-cs"/>
        </a:defRPr>
      </a:lvl4pPr>
      <a:lvl5pPr marL="2743131" indent="-304792" algn="l" defTabSz="1219170" rtl="0" eaLnBrk="1" latinLnBrk="0" hangingPunct="1">
        <a:lnSpc>
          <a:spcPct val="100000"/>
        </a:lnSpc>
        <a:spcBef>
          <a:spcPts val="667"/>
        </a:spcBef>
        <a:spcAft>
          <a:spcPts val="1200"/>
        </a:spcAft>
        <a:buFont typeface="Arial" panose="020B0604020202020204" pitchFamily="34" charset="0"/>
        <a:buChar char="•"/>
        <a:defRPr sz="2400" kern="1200">
          <a:solidFill>
            <a:schemeClr val="tx1"/>
          </a:solidFill>
          <a:latin typeface="+mn-lt"/>
          <a:ea typeface="+mn-ea"/>
          <a:cs typeface="+mn-cs"/>
        </a:defRPr>
      </a:lvl5pPr>
      <a:lvl6pPr marL="335271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9pPr>
    </p:bodyStyle>
    <p:otherStyle>
      <a:defPPr>
        <a:defRPr lang="sv-SE"/>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guide id="3" pos="551" userDrawn="1">
          <p15:clr>
            <a:srgbClr val="F26B43"/>
          </p15:clr>
        </p15:guide>
        <p15:guide id="4" orient="horz" pos="550" userDrawn="1">
          <p15:clr>
            <a:srgbClr val="F26B43"/>
          </p15:clr>
        </p15:guide>
      </p15:sldGuideLst>
    </p:ext>
  </p:extLst>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solidFill>
          <a:schemeClr val="bg2"/>
        </a:solidFill>
        <a:effectLst/>
      </p:bgPr>
    </p:bg>
    <p:spTree>
      <p:nvGrpSpPr>
        <p:cNvPr id="1" name=""/>
        <p:cNvGrpSpPr/>
        <p:nvPr/>
      </p:nvGrpSpPr>
      <p:grpSpPr>
        <a:xfrm>
          <a:off x="0" y="0"/>
          <a:ext cx="0" cy="0"/>
          <a:chOff x="0" y="0"/>
          <a:chExt cx="0" cy="0"/>
        </a:xfrm>
      </p:grpSpPr>
      <p:sp>
        <p:nvSpPr>
          <p:cNvPr id="2" name="Platshållare för rubrik 1">
            <a:extLst>
              <a:ext uri="{FF2B5EF4-FFF2-40B4-BE49-F238E27FC236}">
                <a16:creationId xmlns:a16="http://schemas.microsoft.com/office/drawing/2014/main" id="{A727AE57-7001-3811-E8A4-8783AB7A9F32}"/>
              </a:ext>
            </a:extLst>
          </p:cNvPr>
          <p:cNvSpPr>
            <a:spLocks noGrp="1"/>
          </p:cNvSpPr>
          <p:nvPr>
            <p:ph type="title"/>
          </p:nvPr>
        </p:nvSpPr>
        <p:spPr>
          <a:xfrm>
            <a:off x="874713" y="873125"/>
            <a:ext cx="10515600" cy="1325033"/>
          </a:xfrm>
          <a:prstGeom prst="rect">
            <a:avLst/>
          </a:prstGeom>
        </p:spPr>
        <p:txBody>
          <a:bodyPr vert="horz" lIns="0" tIns="0" rIns="0" bIns="0" rtlCol="0" anchor="ctr">
            <a:normAutofit/>
          </a:bodyPr>
          <a:lstStyle/>
          <a:p>
            <a:r>
              <a:rPr lang="sv-SE" dirty="0"/>
              <a:t>Klicka här för att lägga till rubrik</a:t>
            </a:r>
          </a:p>
        </p:txBody>
      </p:sp>
      <p:sp>
        <p:nvSpPr>
          <p:cNvPr id="3" name="Platshållare för text 2">
            <a:extLst>
              <a:ext uri="{FF2B5EF4-FFF2-40B4-BE49-F238E27FC236}">
                <a16:creationId xmlns:a16="http://schemas.microsoft.com/office/drawing/2014/main" id="{AD364997-53F8-A81E-607F-AC9E5916FC83}"/>
              </a:ext>
            </a:extLst>
          </p:cNvPr>
          <p:cNvSpPr>
            <a:spLocks noGrp="1"/>
          </p:cNvSpPr>
          <p:nvPr>
            <p:ph type="body" idx="1"/>
          </p:nvPr>
        </p:nvSpPr>
        <p:spPr>
          <a:xfrm>
            <a:off x="874713" y="2279621"/>
            <a:ext cx="10515600" cy="4121180"/>
          </a:xfrm>
          <a:prstGeom prst="rect">
            <a:avLst/>
          </a:prstGeom>
        </p:spPr>
        <p:txBody>
          <a:bodyPr vert="horz" lIns="91440" tIns="45720" rIns="91440" bIns="45720" rtlCol="0">
            <a:normAutofit/>
          </a:bodyPr>
          <a:lstStyle/>
          <a:p>
            <a:pPr lvl="0"/>
            <a:r>
              <a:rPr lang="sv-SE" dirty="0"/>
              <a:t>Klicka här för att ändra format på bakgrundstexten</a:t>
            </a:r>
          </a:p>
          <a:p>
            <a:pPr lvl="1"/>
            <a:r>
              <a:rPr lang="sv-SE" dirty="0"/>
              <a:t>Nivå två</a:t>
            </a:r>
          </a:p>
          <a:p>
            <a:pPr lvl="2"/>
            <a:r>
              <a:rPr lang="sv-SE" dirty="0"/>
              <a:t>Nivå tre</a:t>
            </a:r>
          </a:p>
          <a:p>
            <a:pPr lvl="3"/>
            <a:r>
              <a:rPr lang="sv-SE" dirty="0"/>
              <a:t>Nivå fyra</a:t>
            </a:r>
          </a:p>
          <a:p>
            <a:pPr lvl="4"/>
            <a:r>
              <a:rPr lang="sv-SE" dirty="0"/>
              <a:t>Nivå fem</a:t>
            </a:r>
          </a:p>
        </p:txBody>
      </p:sp>
    </p:spTree>
    <p:extLst>
      <p:ext uri="{BB962C8B-B14F-4D97-AF65-F5344CB8AC3E}">
        <p14:creationId xmlns:p14="http://schemas.microsoft.com/office/powerpoint/2010/main" val="2520883518"/>
      </p:ext>
    </p:extLst>
  </p:cSld>
  <p:clrMap bg1="lt1" tx1="dk1" bg2="lt2" tx2="dk2" accent1="accent1" accent2="accent2" accent3="accent3" accent4="accent4" accent5="accent5" accent6="accent6" hlink="hlink" folHlink="folHlink"/>
  <p:sldLayoutIdLst>
    <p:sldLayoutId id="2147484288" r:id="rId1"/>
    <p:sldLayoutId id="2147484289" r:id="rId2"/>
    <p:sldLayoutId id="2147484290" r:id="rId3"/>
    <p:sldLayoutId id="2147484291" r:id="rId4"/>
    <p:sldLayoutId id="2147484292" r:id="rId5"/>
    <p:sldLayoutId id="2147484293" r:id="rId6"/>
    <p:sldLayoutId id="2147484294" r:id="rId7"/>
    <p:sldLayoutId id="2147484295" r:id="rId8"/>
    <p:sldLayoutId id="2147484296" r:id="rId9"/>
    <p:sldLayoutId id="2147484297" r:id="rId10"/>
    <p:sldLayoutId id="2147484298" r:id="rId11"/>
    <p:sldLayoutId id="2147484299" r:id="rId12"/>
  </p:sldLayoutIdLst>
  <p:txStyles>
    <p:titleStyle>
      <a:lvl1pPr algn="l" defTabSz="1219170" rtl="0" eaLnBrk="1" latinLnBrk="0" hangingPunct="1">
        <a:lnSpc>
          <a:spcPct val="90000"/>
        </a:lnSpc>
        <a:spcBef>
          <a:spcPct val="0"/>
        </a:spcBef>
        <a:buNone/>
        <a:defRPr sz="5867" b="1" kern="1200" baseline="0">
          <a:solidFill>
            <a:schemeClr val="tx1"/>
          </a:solidFill>
          <a:latin typeface="+mj-lt"/>
          <a:ea typeface="+mj-ea"/>
          <a:cs typeface="+mj-cs"/>
        </a:defRPr>
      </a:lvl1pPr>
    </p:titleStyle>
    <p:bodyStyle>
      <a:lvl1pPr marL="304792" indent="-304792" algn="l" defTabSz="1219170" rtl="0" eaLnBrk="1" latinLnBrk="0" hangingPunct="1">
        <a:lnSpc>
          <a:spcPct val="100000"/>
        </a:lnSpc>
        <a:spcBef>
          <a:spcPts val="1333"/>
        </a:spcBef>
        <a:spcAft>
          <a:spcPts val="1200"/>
        </a:spcAft>
        <a:buFont typeface="Arial" panose="020B0604020202020204" pitchFamily="34" charset="0"/>
        <a:buChar char="•"/>
        <a:defRPr sz="3733" kern="1200">
          <a:solidFill>
            <a:schemeClr val="tx1"/>
          </a:solidFill>
          <a:latin typeface="+mn-lt"/>
          <a:ea typeface="+mn-ea"/>
          <a:cs typeface="+mn-cs"/>
        </a:defRPr>
      </a:lvl1pPr>
      <a:lvl2pPr marL="914377" indent="-304792" algn="l" defTabSz="1219170" rtl="0" eaLnBrk="1" latinLnBrk="0" hangingPunct="1">
        <a:lnSpc>
          <a:spcPct val="100000"/>
        </a:lnSpc>
        <a:spcBef>
          <a:spcPts val="667"/>
        </a:spcBef>
        <a:spcAft>
          <a:spcPts val="1200"/>
        </a:spcAft>
        <a:buFont typeface="Arial" panose="020B0604020202020204" pitchFamily="34" charset="0"/>
        <a:buChar char="•"/>
        <a:defRPr sz="3200" kern="1200">
          <a:solidFill>
            <a:schemeClr val="tx1"/>
          </a:solidFill>
          <a:latin typeface="+mn-lt"/>
          <a:ea typeface="+mn-ea"/>
          <a:cs typeface="+mn-cs"/>
        </a:defRPr>
      </a:lvl2pPr>
      <a:lvl3pPr marL="1523962" indent="-304792" algn="l" defTabSz="1219170" rtl="0" eaLnBrk="1" latinLnBrk="0" hangingPunct="1">
        <a:lnSpc>
          <a:spcPct val="100000"/>
        </a:lnSpc>
        <a:spcBef>
          <a:spcPts val="667"/>
        </a:spcBef>
        <a:spcAft>
          <a:spcPts val="1200"/>
        </a:spcAft>
        <a:buFont typeface="Arial" panose="020B0604020202020204" pitchFamily="34" charset="0"/>
        <a:buChar char="•"/>
        <a:defRPr sz="2667" kern="1200">
          <a:solidFill>
            <a:schemeClr val="tx1"/>
          </a:solidFill>
          <a:latin typeface="+mn-lt"/>
          <a:ea typeface="+mn-ea"/>
          <a:cs typeface="+mn-cs"/>
        </a:defRPr>
      </a:lvl3pPr>
      <a:lvl4pPr marL="2133547" indent="-304792" algn="l" defTabSz="1219170" rtl="0" eaLnBrk="1" latinLnBrk="0" hangingPunct="1">
        <a:lnSpc>
          <a:spcPct val="100000"/>
        </a:lnSpc>
        <a:spcBef>
          <a:spcPts val="667"/>
        </a:spcBef>
        <a:spcAft>
          <a:spcPts val="1200"/>
        </a:spcAft>
        <a:buFont typeface="Arial" panose="020B0604020202020204" pitchFamily="34" charset="0"/>
        <a:buChar char="•"/>
        <a:defRPr sz="2400" kern="1200">
          <a:solidFill>
            <a:schemeClr val="tx1"/>
          </a:solidFill>
          <a:latin typeface="+mn-lt"/>
          <a:ea typeface="+mn-ea"/>
          <a:cs typeface="+mn-cs"/>
        </a:defRPr>
      </a:lvl4pPr>
      <a:lvl5pPr marL="2743131" indent="-304792" algn="l" defTabSz="1219170" rtl="0" eaLnBrk="1" latinLnBrk="0" hangingPunct="1">
        <a:lnSpc>
          <a:spcPct val="100000"/>
        </a:lnSpc>
        <a:spcBef>
          <a:spcPts val="667"/>
        </a:spcBef>
        <a:spcAft>
          <a:spcPts val="1200"/>
        </a:spcAft>
        <a:buFont typeface="Arial" panose="020B0604020202020204" pitchFamily="34" charset="0"/>
        <a:buChar char="•"/>
        <a:defRPr sz="2400" kern="1200">
          <a:solidFill>
            <a:schemeClr val="tx1"/>
          </a:solidFill>
          <a:latin typeface="+mn-lt"/>
          <a:ea typeface="+mn-ea"/>
          <a:cs typeface="+mn-cs"/>
        </a:defRPr>
      </a:lvl5pPr>
      <a:lvl6pPr marL="335271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9pPr>
    </p:bodyStyle>
    <p:otherStyle>
      <a:defPPr>
        <a:defRPr lang="sv-SE"/>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guide id="3" pos="551" userDrawn="1">
          <p15:clr>
            <a:srgbClr val="F26B43"/>
          </p15:clr>
        </p15:guide>
        <p15:guide id="4" orient="horz" pos="550" userDrawn="1">
          <p15:clr>
            <a:srgbClr val="F26B43"/>
          </p15:clr>
        </p15:guide>
      </p15:sldGuideLst>
    </p:ext>
  </p:extLst>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Pr>
        <a:solidFill>
          <a:schemeClr val="bg2"/>
        </a:solidFill>
        <a:effectLst/>
      </p:bgPr>
    </p:bg>
    <p:spTree>
      <p:nvGrpSpPr>
        <p:cNvPr id="1" name=""/>
        <p:cNvGrpSpPr/>
        <p:nvPr/>
      </p:nvGrpSpPr>
      <p:grpSpPr>
        <a:xfrm>
          <a:off x="0" y="0"/>
          <a:ext cx="0" cy="0"/>
          <a:chOff x="0" y="0"/>
          <a:chExt cx="0" cy="0"/>
        </a:xfrm>
      </p:grpSpPr>
      <p:sp>
        <p:nvSpPr>
          <p:cNvPr id="2" name="Platshållare för rubrik 1">
            <a:extLst>
              <a:ext uri="{FF2B5EF4-FFF2-40B4-BE49-F238E27FC236}">
                <a16:creationId xmlns:a16="http://schemas.microsoft.com/office/drawing/2014/main" id="{A727AE57-7001-3811-E8A4-8783AB7A9F32}"/>
              </a:ext>
            </a:extLst>
          </p:cNvPr>
          <p:cNvSpPr>
            <a:spLocks noGrp="1"/>
          </p:cNvSpPr>
          <p:nvPr>
            <p:ph type="title"/>
          </p:nvPr>
        </p:nvSpPr>
        <p:spPr>
          <a:xfrm>
            <a:off x="874713" y="873125"/>
            <a:ext cx="10515600" cy="1325033"/>
          </a:xfrm>
          <a:prstGeom prst="rect">
            <a:avLst/>
          </a:prstGeom>
        </p:spPr>
        <p:txBody>
          <a:bodyPr vert="horz" lIns="0" tIns="0" rIns="0" bIns="0" rtlCol="0" anchor="ctr">
            <a:normAutofit/>
          </a:bodyPr>
          <a:lstStyle/>
          <a:p>
            <a:r>
              <a:rPr lang="sv-SE" dirty="0"/>
              <a:t>Klicka här för att lägga till rubrik</a:t>
            </a:r>
          </a:p>
        </p:txBody>
      </p:sp>
      <p:sp>
        <p:nvSpPr>
          <p:cNvPr id="3" name="Platshållare för text 2">
            <a:extLst>
              <a:ext uri="{FF2B5EF4-FFF2-40B4-BE49-F238E27FC236}">
                <a16:creationId xmlns:a16="http://schemas.microsoft.com/office/drawing/2014/main" id="{AD364997-53F8-A81E-607F-AC9E5916FC83}"/>
              </a:ext>
            </a:extLst>
          </p:cNvPr>
          <p:cNvSpPr>
            <a:spLocks noGrp="1"/>
          </p:cNvSpPr>
          <p:nvPr>
            <p:ph type="body" idx="1"/>
          </p:nvPr>
        </p:nvSpPr>
        <p:spPr>
          <a:xfrm>
            <a:off x="874713" y="2279621"/>
            <a:ext cx="10515600" cy="4121180"/>
          </a:xfrm>
          <a:prstGeom prst="rect">
            <a:avLst/>
          </a:prstGeom>
        </p:spPr>
        <p:txBody>
          <a:bodyPr vert="horz" lIns="91440" tIns="45720" rIns="91440" bIns="45720" rtlCol="0">
            <a:normAutofit/>
          </a:bodyPr>
          <a:lstStyle/>
          <a:p>
            <a:pPr lvl="0"/>
            <a:r>
              <a:rPr lang="sv-SE" dirty="0"/>
              <a:t>Klicka här för att ändra format på bakgrundstexten</a:t>
            </a:r>
          </a:p>
          <a:p>
            <a:pPr lvl="1"/>
            <a:r>
              <a:rPr lang="sv-SE" dirty="0"/>
              <a:t>Nivå två</a:t>
            </a:r>
          </a:p>
          <a:p>
            <a:pPr lvl="2"/>
            <a:r>
              <a:rPr lang="sv-SE" dirty="0"/>
              <a:t>Nivå tre</a:t>
            </a:r>
          </a:p>
          <a:p>
            <a:pPr lvl="3"/>
            <a:r>
              <a:rPr lang="sv-SE" dirty="0"/>
              <a:t>Nivå fyra</a:t>
            </a:r>
          </a:p>
          <a:p>
            <a:pPr lvl="4"/>
            <a:r>
              <a:rPr lang="sv-SE" dirty="0"/>
              <a:t>Nivå fem</a:t>
            </a:r>
          </a:p>
        </p:txBody>
      </p:sp>
    </p:spTree>
    <p:extLst>
      <p:ext uri="{BB962C8B-B14F-4D97-AF65-F5344CB8AC3E}">
        <p14:creationId xmlns:p14="http://schemas.microsoft.com/office/powerpoint/2010/main" val="2059602267"/>
      </p:ext>
    </p:extLst>
  </p:cSld>
  <p:clrMap bg1="lt1" tx1="dk1" bg2="lt2" tx2="dk2" accent1="accent1" accent2="accent2" accent3="accent3" accent4="accent4" accent5="accent5" accent6="accent6" hlink="hlink" folHlink="folHlink"/>
  <p:sldLayoutIdLst>
    <p:sldLayoutId id="2147484301" r:id="rId1"/>
    <p:sldLayoutId id="2147484302" r:id="rId2"/>
    <p:sldLayoutId id="2147484303" r:id="rId3"/>
    <p:sldLayoutId id="2147484304" r:id="rId4"/>
    <p:sldLayoutId id="2147484305" r:id="rId5"/>
    <p:sldLayoutId id="2147484306" r:id="rId6"/>
    <p:sldLayoutId id="2147484307" r:id="rId7"/>
    <p:sldLayoutId id="2147484308" r:id="rId8"/>
    <p:sldLayoutId id="2147484309" r:id="rId9"/>
    <p:sldLayoutId id="2147484310" r:id="rId10"/>
    <p:sldLayoutId id="2147484311" r:id="rId11"/>
    <p:sldLayoutId id="2147484312" r:id="rId12"/>
  </p:sldLayoutIdLst>
  <p:txStyles>
    <p:titleStyle>
      <a:lvl1pPr algn="l" defTabSz="1219170" rtl="0" eaLnBrk="1" latinLnBrk="0" hangingPunct="1">
        <a:lnSpc>
          <a:spcPct val="90000"/>
        </a:lnSpc>
        <a:spcBef>
          <a:spcPct val="0"/>
        </a:spcBef>
        <a:buNone/>
        <a:defRPr sz="5867" b="1" kern="1200" baseline="0">
          <a:solidFill>
            <a:schemeClr val="tx1"/>
          </a:solidFill>
          <a:latin typeface="+mj-lt"/>
          <a:ea typeface="+mj-ea"/>
          <a:cs typeface="+mj-cs"/>
        </a:defRPr>
      </a:lvl1pPr>
    </p:titleStyle>
    <p:bodyStyle>
      <a:lvl1pPr marL="304792" indent="-304792" algn="l" defTabSz="1219170" rtl="0" eaLnBrk="1" latinLnBrk="0" hangingPunct="1">
        <a:lnSpc>
          <a:spcPct val="100000"/>
        </a:lnSpc>
        <a:spcBef>
          <a:spcPts val="1333"/>
        </a:spcBef>
        <a:spcAft>
          <a:spcPts val="1200"/>
        </a:spcAft>
        <a:buFont typeface="Arial" panose="020B0604020202020204" pitchFamily="34" charset="0"/>
        <a:buChar char="•"/>
        <a:defRPr sz="3733" kern="1200">
          <a:solidFill>
            <a:schemeClr val="tx1"/>
          </a:solidFill>
          <a:latin typeface="+mn-lt"/>
          <a:ea typeface="+mn-ea"/>
          <a:cs typeface="+mn-cs"/>
        </a:defRPr>
      </a:lvl1pPr>
      <a:lvl2pPr marL="914377" indent="-304792" algn="l" defTabSz="1219170" rtl="0" eaLnBrk="1" latinLnBrk="0" hangingPunct="1">
        <a:lnSpc>
          <a:spcPct val="100000"/>
        </a:lnSpc>
        <a:spcBef>
          <a:spcPts val="667"/>
        </a:spcBef>
        <a:spcAft>
          <a:spcPts val="1200"/>
        </a:spcAft>
        <a:buFont typeface="Arial" panose="020B0604020202020204" pitchFamily="34" charset="0"/>
        <a:buChar char="•"/>
        <a:defRPr sz="3200" kern="1200">
          <a:solidFill>
            <a:schemeClr val="tx1"/>
          </a:solidFill>
          <a:latin typeface="+mn-lt"/>
          <a:ea typeface="+mn-ea"/>
          <a:cs typeface="+mn-cs"/>
        </a:defRPr>
      </a:lvl2pPr>
      <a:lvl3pPr marL="1523962" indent="-304792" algn="l" defTabSz="1219170" rtl="0" eaLnBrk="1" latinLnBrk="0" hangingPunct="1">
        <a:lnSpc>
          <a:spcPct val="100000"/>
        </a:lnSpc>
        <a:spcBef>
          <a:spcPts val="667"/>
        </a:spcBef>
        <a:spcAft>
          <a:spcPts val="1200"/>
        </a:spcAft>
        <a:buFont typeface="Arial" panose="020B0604020202020204" pitchFamily="34" charset="0"/>
        <a:buChar char="•"/>
        <a:defRPr sz="2667" kern="1200">
          <a:solidFill>
            <a:schemeClr val="tx1"/>
          </a:solidFill>
          <a:latin typeface="+mn-lt"/>
          <a:ea typeface="+mn-ea"/>
          <a:cs typeface="+mn-cs"/>
        </a:defRPr>
      </a:lvl3pPr>
      <a:lvl4pPr marL="2133547" indent="-304792" algn="l" defTabSz="1219170" rtl="0" eaLnBrk="1" latinLnBrk="0" hangingPunct="1">
        <a:lnSpc>
          <a:spcPct val="100000"/>
        </a:lnSpc>
        <a:spcBef>
          <a:spcPts val="667"/>
        </a:spcBef>
        <a:spcAft>
          <a:spcPts val="1200"/>
        </a:spcAft>
        <a:buFont typeface="Arial" panose="020B0604020202020204" pitchFamily="34" charset="0"/>
        <a:buChar char="•"/>
        <a:defRPr sz="2400" kern="1200">
          <a:solidFill>
            <a:schemeClr val="tx1"/>
          </a:solidFill>
          <a:latin typeface="+mn-lt"/>
          <a:ea typeface="+mn-ea"/>
          <a:cs typeface="+mn-cs"/>
        </a:defRPr>
      </a:lvl4pPr>
      <a:lvl5pPr marL="2743131" indent="-304792" algn="l" defTabSz="1219170" rtl="0" eaLnBrk="1" latinLnBrk="0" hangingPunct="1">
        <a:lnSpc>
          <a:spcPct val="100000"/>
        </a:lnSpc>
        <a:spcBef>
          <a:spcPts val="667"/>
        </a:spcBef>
        <a:spcAft>
          <a:spcPts val="1200"/>
        </a:spcAft>
        <a:buFont typeface="Arial" panose="020B0604020202020204" pitchFamily="34" charset="0"/>
        <a:buChar char="•"/>
        <a:defRPr sz="2400" kern="1200">
          <a:solidFill>
            <a:schemeClr val="tx1"/>
          </a:solidFill>
          <a:latin typeface="+mn-lt"/>
          <a:ea typeface="+mn-ea"/>
          <a:cs typeface="+mn-cs"/>
        </a:defRPr>
      </a:lvl5pPr>
      <a:lvl6pPr marL="335271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9pPr>
    </p:bodyStyle>
    <p:otherStyle>
      <a:defPPr>
        <a:defRPr lang="sv-SE"/>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guide id="3" pos="551" userDrawn="1">
          <p15:clr>
            <a:srgbClr val="F26B43"/>
          </p15:clr>
        </p15:guide>
        <p15:guide id="4" orient="horz" pos="550" userDrawn="1">
          <p15:clr>
            <a:srgbClr val="F26B43"/>
          </p15:clr>
        </p15:guide>
      </p15:sldGuideLst>
    </p:ext>
  </p:extLst>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15" name="TextBox 14"/>
          <p:cNvSpPr txBox="1"/>
          <p:nvPr/>
        </p:nvSpPr>
        <p:spPr>
          <a:xfrm>
            <a:off x="280205" y="6647449"/>
            <a:ext cx="2970995" cy="210552"/>
          </a:xfrm>
          <a:prstGeom prst="rect">
            <a:avLst/>
          </a:prstGeom>
          <a:noFill/>
        </p:spPr>
        <p:txBody>
          <a:bodyPr wrap="square" lIns="0" tIns="0" rIns="0" bIns="0" rtlCol="0" anchor="ctr" anchorCtr="0">
            <a:noAutofit/>
          </a:bodyPr>
          <a:lstStyle/>
          <a:p>
            <a:pPr>
              <a:defRPr/>
            </a:pPr>
            <a:fld id="{BC93184F-B175-4846-9DF4-4602C06F09C4}" type="datetime1">
              <a:rPr lang="sv-SE" sz="1200" b="1" smtClean="0">
                <a:solidFill>
                  <a:prstClr val="white"/>
                </a:solidFill>
                <a:latin typeface="HelveticaNeueLT Std" pitchFamily="34" charset="0"/>
              </a:rPr>
              <a:pPr>
                <a:defRPr/>
              </a:pPr>
              <a:t>2024-12-05</a:t>
            </a:fld>
            <a:endParaRPr lang="en-US" sz="2400" b="1">
              <a:solidFill>
                <a:prstClr val="white"/>
              </a:solidFill>
              <a:latin typeface="HelveticaNeueLT Std" pitchFamily="34" charset="0"/>
            </a:endParaRPr>
          </a:p>
        </p:txBody>
      </p:sp>
    </p:spTree>
    <p:extLst>
      <p:ext uri="{BB962C8B-B14F-4D97-AF65-F5344CB8AC3E}">
        <p14:creationId xmlns:p14="http://schemas.microsoft.com/office/powerpoint/2010/main" val="65765717"/>
      </p:ext>
    </p:extLst>
  </p:cSld>
  <p:clrMap bg1="lt1" tx1="dk1" bg2="lt2" tx2="dk2" accent1="accent1" accent2="accent2" accent3="accent3" accent4="accent4" accent5="accent5" accent6="accent6" hlink="hlink" folHlink="folHlink"/>
  <p:sldLayoutIdLst>
    <p:sldLayoutId id="2147484314" r:id="rId1"/>
    <p:sldLayoutId id="2147484315" r:id="rId2"/>
    <p:sldLayoutId id="2147484316" r:id="rId3"/>
    <p:sldLayoutId id="2147484317" r:id="rId4"/>
    <p:sldLayoutId id="2147484318" r:id="rId5"/>
    <p:sldLayoutId id="2147484319" r:id="rId6"/>
    <p:sldLayoutId id="2147484320" r:id="rId7"/>
    <p:sldLayoutId id="2147484321" r:id="rId8"/>
    <p:sldLayoutId id="2147484322" r:id="rId9"/>
    <p:sldLayoutId id="2147484323" r:id="rId10"/>
    <p:sldLayoutId id="2147484324" r:id="rId11"/>
    <p:sldLayoutId id="2147484325" r:id="rId12"/>
    <p:sldLayoutId id="2147484326" r:id="rId13"/>
    <p:sldLayoutId id="2147484327" r:id="rId14"/>
    <p:sldLayoutId id="2147484329" r:id="rId15"/>
  </p:sldLayoutIdLst>
  <p:hf sldNum="0" hdr="0" ftr="0" dt="0"/>
  <p:txStyles>
    <p:titleStyle>
      <a:lvl1pPr algn="l" defTabSz="609507" rtl="0" eaLnBrk="1" latinLnBrk="0" hangingPunct="1">
        <a:spcBef>
          <a:spcPct val="0"/>
        </a:spcBef>
        <a:buNone/>
        <a:defRPr sz="4800" b="1" kern="1200">
          <a:solidFill>
            <a:schemeClr val="tx1"/>
          </a:solidFill>
          <a:latin typeface="Arial"/>
          <a:ea typeface="+mj-ea"/>
          <a:cs typeface="Arial"/>
        </a:defRPr>
      </a:lvl1pPr>
    </p:titleStyle>
    <p:bodyStyle>
      <a:lvl1pPr marL="0" indent="0" algn="l" defTabSz="609507" rtl="0" eaLnBrk="1" latinLnBrk="0" hangingPunct="1">
        <a:spcBef>
          <a:spcPct val="20000"/>
        </a:spcBef>
        <a:buFont typeface="Arial"/>
        <a:buNone/>
        <a:defRPr sz="3200" b="1" kern="1200">
          <a:solidFill>
            <a:schemeClr val="tx1"/>
          </a:solidFill>
          <a:latin typeface="Arial"/>
          <a:ea typeface="+mn-ea"/>
          <a:cs typeface="Arial"/>
        </a:defRPr>
      </a:lvl1pPr>
      <a:lvl2pPr marL="990454" indent="-380944" algn="l" defTabSz="609507" rtl="0" eaLnBrk="1" latinLnBrk="0" hangingPunct="1">
        <a:spcBef>
          <a:spcPct val="20000"/>
        </a:spcBef>
        <a:buFont typeface="Arial"/>
        <a:buChar char="–"/>
        <a:defRPr sz="2667" kern="1200">
          <a:solidFill>
            <a:schemeClr val="tx1"/>
          </a:solidFill>
          <a:latin typeface="Arial"/>
          <a:ea typeface="+mn-ea"/>
          <a:cs typeface="Arial"/>
        </a:defRPr>
      </a:lvl2pPr>
      <a:lvl3pPr marL="1523773" indent="-304752" algn="l" defTabSz="609507" rtl="0" eaLnBrk="1" latinLnBrk="0" hangingPunct="1">
        <a:spcBef>
          <a:spcPct val="20000"/>
        </a:spcBef>
        <a:buFont typeface="Arial"/>
        <a:buChar char="•"/>
        <a:defRPr sz="2400" kern="1200">
          <a:solidFill>
            <a:schemeClr val="tx1"/>
          </a:solidFill>
          <a:latin typeface="Arial"/>
          <a:ea typeface="+mn-ea"/>
          <a:cs typeface="Arial"/>
        </a:defRPr>
      </a:lvl3pPr>
      <a:lvl4pPr marL="2133280" indent="-304752" algn="l" defTabSz="609507" rtl="0" eaLnBrk="1" latinLnBrk="0" hangingPunct="1">
        <a:spcBef>
          <a:spcPct val="20000"/>
        </a:spcBef>
        <a:buFont typeface="Arial"/>
        <a:buChar char="–"/>
        <a:defRPr sz="2133" kern="1200">
          <a:solidFill>
            <a:schemeClr val="tx1"/>
          </a:solidFill>
          <a:latin typeface="Arial"/>
          <a:ea typeface="+mn-ea"/>
          <a:cs typeface="Arial"/>
        </a:defRPr>
      </a:lvl4pPr>
      <a:lvl5pPr marL="2742790" indent="-304752" algn="l" defTabSz="609507" rtl="0" eaLnBrk="1" latinLnBrk="0" hangingPunct="1">
        <a:spcBef>
          <a:spcPct val="20000"/>
        </a:spcBef>
        <a:buFont typeface="Arial"/>
        <a:buChar char="»"/>
        <a:defRPr sz="2133" kern="1200">
          <a:solidFill>
            <a:schemeClr val="tx1"/>
          </a:solidFill>
          <a:latin typeface="Arial"/>
          <a:ea typeface="+mn-ea"/>
          <a:cs typeface="Arial"/>
        </a:defRPr>
      </a:lvl5pPr>
      <a:lvl6pPr marL="3352296" indent="-304752" algn="l" defTabSz="609507" rtl="0" eaLnBrk="1" latinLnBrk="0" hangingPunct="1">
        <a:spcBef>
          <a:spcPct val="20000"/>
        </a:spcBef>
        <a:buFont typeface="Arial"/>
        <a:buChar char="•"/>
        <a:defRPr sz="2667" kern="1200">
          <a:solidFill>
            <a:schemeClr val="tx1"/>
          </a:solidFill>
          <a:latin typeface="+mn-lt"/>
          <a:ea typeface="+mn-ea"/>
          <a:cs typeface="+mn-cs"/>
        </a:defRPr>
      </a:lvl6pPr>
      <a:lvl7pPr marL="3961808" indent="-304752" algn="l" defTabSz="609507" rtl="0" eaLnBrk="1" latinLnBrk="0" hangingPunct="1">
        <a:spcBef>
          <a:spcPct val="20000"/>
        </a:spcBef>
        <a:buFont typeface="Arial"/>
        <a:buChar char="•"/>
        <a:defRPr sz="2667" kern="1200">
          <a:solidFill>
            <a:schemeClr val="tx1"/>
          </a:solidFill>
          <a:latin typeface="+mn-lt"/>
          <a:ea typeface="+mn-ea"/>
          <a:cs typeface="+mn-cs"/>
        </a:defRPr>
      </a:lvl7pPr>
      <a:lvl8pPr marL="4571316" indent="-304752" algn="l" defTabSz="609507" rtl="0" eaLnBrk="1" latinLnBrk="0" hangingPunct="1">
        <a:spcBef>
          <a:spcPct val="20000"/>
        </a:spcBef>
        <a:buFont typeface="Arial"/>
        <a:buChar char="•"/>
        <a:defRPr sz="2667" kern="1200">
          <a:solidFill>
            <a:schemeClr val="tx1"/>
          </a:solidFill>
          <a:latin typeface="+mn-lt"/>
          <a:ea typeface="+mn-ea"/>
          <a:cs typeface="+mn-cs"/>
        </a:defRPr>
      </a:lvl8pPr>
      <a:lvl9pPr marL="5180824" indent="-304752" algn="l" defTabSz="609507" rtl="0" eaLnBrk="1" latinLnBrk="0" hangingPunct="1">
        <a:spcBef>
          <a:spcPct val="20000"/>
        </a:spcBef>
        <a:buFont typeface="Arial"/>
        <a:buChar char="•"/>
        <a:defRPr sz="2667" kern="1200">
          <a:solidFill>
            <a:schemeClr val="tx1"/>
          </a:solidFill>
          <a:latin typeface="+mn-lt"/>
          <a:ea typeface="+mn-ea"/>
          <a:cs typeface="+mn-cs"/>
        </a:defRPr>
      </a:lvl9pPr>
    </p:bodyStyle>
    <p:otherStyle>
      <a:defPPr>
        <a:defRPr lang="en-US"/>
      </a:defPPr>
      <a:lvl1pPr marL="0" algn="l" defTabSz="609507" rtl="0" eaLnBrk="1" latinLnBrk="0" hangingPunct="1">
        <a:defRPr sz="2400" kern="1200">
          <a:solidFill>
            <a:schemeClr val="tx1"/>
          </a:solidFill>
          <a:latin typeface="+mn-lt"/>
          <a:ea typeface="+mn-ea"/>
          <a:cs typeface="+mn-cs"/>
        </a:defRPr>
      </a:lvl1pPr>
      <a:lvl2pPr marL="609507" algn="l" defTabSz="609507" rtl="0" eaLnBrk="1" latinLnBrk="0" hangingPunct="1">
        <a:defRPr sz="2400" kern="1200">
          <a:solidFill>
            <a:schemeClr val="tx1"/>
          </a:solidFill>
          <a:latin typeface="+mn-lt"/>
          <a:ea typeface="+mn-ea"/>
          <a:cs typeface="+mn-cs"/>
        </a:defRPr>
      </a:lvl2pPr>
      <a:lvl3pPr marL="1219020" algn="l" defTabSz="609507" rtl="0" eaLnBrk="1" latinLnBrk="0" hangingPunct="1">
        <a:defRPr sz="2400" kern="1200">
          <a:solidFill>
            <a:schemeClr val="tx1"/>
          </a:solidFill>
          <a:latin typeface="+mn-lt"/>
          <a:ea typeface="+mn-ea"/>
          <a:cs typeface="+mn-cs"/>
        </a:defRPr>
      </a:lvl3pPr>
      <a:lvl4pPr marL="1828528" algn="l" defTabSz="609507" rtl="0" eaLnBrk="1" latinLnBrk="0" hangingPunct="1">
        <a:defRPr sz="2400" kern="1200">
          <a:solidFill>
            <a:schemeClr val="tx1"/>
          </a:solidFill>
          <a:latin typeface="+mn-lt"/>
          <a:ea typeface="+mn-ea"/>
          <a:cs typeface="+mn-cs"/>
        </a:defRPr>
      </a:lvl4pPr>
      <a:lvl5pPr marL="2438038" algn="l" defTabSz="609507" rtl="0" eaLnBrk="1" latinLnBrk="0" hangingPunct="1">
        <a:defRPr sz="2400" kern="1200">
          <a:solidFill>
            <a:schemeClr val="tx1"/>
          </a:solidFill>
          <a:latin typeface="+mn-lt"/>
          <a:ea typeface="+mn-ea"/>
          <a:cs typeface="+mn-cs"/>
        </a:defRPr>
      </a:lvl5pPr>
      <a:lvl6pPr marL="3047544" algn="l" defTabSz="609507" rtl="0" eaLnBrk="1" latinLnBrk="0" hangingPunct="1">
        <a:defRPr sz="2400" kern="1200">
          <a:solidFill>
            <a:schemeClr val="tx1"/>
          </a:solidFill>
          <a:latin typeface="+mn-lt"/>
          <a:ea typeface="+mn-ea"/>
          <a:cs typeface="+mn-cs"/>
        </a:defRPr>
      </a:lvl6pPr>
      <a:lvl7pPr marL="3657051" algn="l" defTabSz="609507" rtl="0" eaLnBrk="1" latinLnBrk="0" hangingPunct="1">
        <a:defRPr sz="2400" kern="1200">
          <a:solidFill>
            <a:schemeClr val="tx1"/>
          </a:solidFill>
          <a:latin typeface="+mn-lt"/>
          <a:ea typeface="+mn-ea"/>
          <a:cs typeface="+mn-cs"/>
        </a:defRPr>
      </a:lvl7pPr>
      <a:lvl8pPr marL="4266560" algn="l" defTabSz="609507" rtl="0" eaLnBrk="1" latinLnBrk="0" hangingPunct="1">
        <a:defRPr sz="2400" kern="1200">
          <a:solidFill>
            <a:schemeClr val="tx1"/>
          </a:solidFill>
          <a:latin typeface="+mn-lt"/>
          <a:ea typeface="+mn-ea"/>
          <a:cs typeface="+mn-cs"/>
        </a:defRPr>
      </a:lvl8pPr>
      <a:lvl9pPr marL="4876069" algn="l" defTabSz="609507" rtl="0" eaLnBrk="1" latinLnBrk="0" hangingPunct="1">
        <a:defRPr sz="24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49.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52.xml"/></Relationships>
</file>

<file path=ppt/slides/_rels/slide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52.xml"/><Relationship Id="rId4" Type="http://schemas.openxmlformats.org/officeDocument/2006/relationships/image" Target="../media/image14.png"/></Relationships>
</file>

<file path=ppt/slides/_rels/slide4.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50.xml"/></Relationships>
</file>

<file path=ppt/slides/_rels/slide5.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jpeg"/><Relationship Id="rId1" Type="http://schemas.openxmlformats.org/officeDocument/2006/relationships/slideLayout" Target="../slideLayouts/slideLayout57.xml"/></Relationships>
</file>

<file path=ppt/slides/_rels/slide6.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xml"/><Relationship Id="rId1" Type="http://schemas.openxmlformats.org/officeDocument/2006/relationships/slideLayout" Target="../slideLayouts/slideLayout52.xml"/><Relationship Id="rId4" Type="http://schemas.openxmlformats.org/officeDocument/2006/relationships/image" Target="../media/image19.svg"/></Relationships>
</file>

<file path=ppt/slides/_rels/slide7.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50.xml"/></Relationships>
</file>

<file path=ppt/slides/_rels/slide8.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21.png"/><Relationship Id="rId1" Type="http://schemas.openxmlformats.org/officeDocument/2006/relationships/slideLayout" Target="../slideLayouts/slideLayout57.xml"/></Relationships>
</file>

<file path=ppt/slides/_rels/slide9.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52.xml"/></Relationships>
</file>

<file path=ppt/slides/_rels/slide10.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xml"/><Relationship Id="rId1" Type="http://schemas.openxmlformats.org/officeDocument/2006/relationships/slideLayout" Target="../slideLayouts/slideLayout5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55.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5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5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52.xml"/></Relationships>
</file>

<file path=ppt/slides/_rels/slide15.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50.xml"/></Relationships>
</file>

<file path=ppt/slides/_rels/slide16.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jpeg"/><Relationship Id="rId1" Type="http://schemas.openxmlformats.org/officeDocument/2006/relationships/slideLayout" Target="../slideLayouts/slideLayout5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52.xml"/></Relationships>
</file>

<file path=ppt/slides/_rels/slide18.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3.xml"/><Relationship Id="rId1" Type="http://schemas.openxmlformats.org/officeDocument/2006/relationships/slideLayout" Target="../slideLayouts/slideLayout52.xml"/><Relationship Id="rId6" Type="http://schemas.openxmlformats.org/officeDocument/2006/relationships/image" Target="../media/image29.png"/><Relationship Id="rId5" Type="http://schemas.openxmlformats.org/officeDocument/2006/relationships/image" Target="../media/image28.png"/><Relationship Id="rId4" Type="http://schemas.openxmlformats.org/officeDocument/2006/relationships/image" Target="../media/image27.png"/></Relationships>
</file>

<file path=ppt/slides/_rels/slide19.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56.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5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5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5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5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ubrik 6">
            <a:extLst>
              <a:ext uri="{FF2B5EF4-FFF2-40B4-BE49-F238E27FC236}">
                <a16:creationId xmlns:a16="http://schemas.microsoft.com/office/drawing/2014/main" id="{EBD00DA4-AF2B-AB4D-AF5F-75A73A7D7D84}"/>
              </a:ext>
            </a:extLst>
          </p:cNvPr>
          <p:cNvSpPr>
            <a:spLocks noGrp="1"/>
          </p:cNvSpPr>
          <p:nvPr>
            <p:ph type="ctrTitle"/>
          </p:nvPr>
        </p:nvSpPr>
        <p:spPr>
          <a:xfrm>
            <a:off x="874713" y="4088642"/>
            <a:ext cx="6981507" cy="1495794"/>
          </a:xfrm>
        </p:spPr>
        <p:txBody>
          <a:bodyPr anchor="t">
            <a:normAutofit/>
          </a:bodyPr>
          <a:lstStyle/>
          <a:p>
            <a:r>
              <a:rPr lang="sv-SE" dirty="0"/>
              <a:t>Verksamhetsstyrning i Helsingborg</a:t>
            </a:r>
            <a:endParaRPr lang="sv-SE" b="1" dirty="0"/>
          </a:p>
        </p:txBody>
      </p:sp>
      <p:pic>
        <p:nvPicPr>
          <p:cNvPr id="6" name="Bildobjekt 5">
            <a:extLst>
              <a:ext uri="{FF2B5EF4-FFF2-40B4-BE49-F238E27FC236}">
                <a16:creationId xmlns:a16="http://schemas.microsoft.com/office/drawing/2014/main" id="{67C2E685-0328-4823-94F5-0F9B8814C171}"/>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t="35027" b="22838"/>
          <a:stretch/>
        </p:blipFill>
        <p:spPr>
          <a:xfrm>
            <a:off x="20" y="10"/>
            <a:ext cx="12191980" cy="3428990"/>
          </a:xfrm>
          <a:custGeom>
            <a:avLst/>
            <a:gdLst>
              <a:gd name="connsiteX0" fmla="*/ 0 w 12192000"/>
              <a:gd name="connsiteY0" fmla="*/ 0 h 3429000"/>
              <a:gd name="connsiteX1" fmla="*/ 12192000 w 12192000"/>
              <a:gd name="connsiteY1" fmla="*/ 0 h 3429000"/>
              <a:gd name="connsiteX2" fmla="*/ 12192000 w 12192000"/>
              <a:gd name="connsiteY2" fmla="*/ 3429000 h 3429000"/>
              <a:gd name="connsiteX3" fmla="*/ 11712000 w 12192000"/>
              <a:gd name="connsiteY3" fmla="*/ 3429000 h 3429000"/>
              <a:gd name="connsiteX4" fmla="*/ 11712000 w 12192000"/>
              <a:gd name="connsiteY4" fmla="*/ 2961000 h 3429000"/>
              <a:gd name="connsiteX5" fmla="*/ 10776000 w 12192000"/>
              <a:gd name="connsiteY5" fmla="*/ 2961000 h 3429000"/>
              <a:gd name="connsiteX6" fmla="*/ 10776000 w 12192000"/>
              <a:gd name="connsiteY6" fmla="*/ 3429000 h 3429000"/>
              <a:gd name="connsiteX7" fmla="*/ 0 w 12192000"/>
              <a:gd name="connsiteY7" fmla="*/ 3429000 h 3429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3429000">
                <a:moveTo>
                  <a:pt x="0" y="0"/>
                </a:moveTo>
                <a:lnTo>
                  <a:pt x="12192000" y="0"/>
                </a:lnTo>
                <a:lnTo>
                  <a:pt x="12192000" y="3429000"/>
                </a:lnTo>
                <a:lnTo>
                  <a:pt x="11712000" y="3429000"/>
                </a:lnTo>
                <a:lnTo>
                  <a:pt x="11712000" y="2961000"/>
                </a:lnTo>
                <a:lnTo>
                  <a:pt x="10776000" y="2961000"/>
                </a:lnTo>
                <a:lnTo>
                  <a:pt x="10776000" y="3429000"/>
                </a:lnTo>
                <a:lnTo>
                  <a:pt x="0" y="3429000"/>
                </a:lnTo>
                <a:close/>
              </a:path>
            </a:pathLst>
          </a:custGeom>
          <a:noFill/>
        </p:spPr>
      </p:pic>
    </p:spTree>
    <p:extLst>
      <p:ext uri="{BB962C8B-B14F-4D97-AF65-F5344CB8AC3E}">
        <p14:creationId xmlns:p14="http://schemas.microsoft.com/office/powerpoint/2010/main" val="114301919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ubrik 2">
            <a:extLst>
              <a:ext uri="{FF2B5EF4-FFF2-40B4-BE49-F238E27FC236}">
                <a16:creationId xmlns:a16="http://schemas.microsoft.com/office/drawing/2014/main" id="{D02EA4C3-8A0D-76B6-D28D-724AF0FC91DA}"/>
              </a:ext>
            </a:extLst>
          </p:cNvPr>
          <p:cNvSpPr>
            <a:spLocks noGrp="1"/>
          </p:cNvSpPr>
          <p:nvPr>
            <p:ph type="ctrTitle"/>
          </p:nvPr>
        </p:nvSpPr>
        <p:spPr>
          <a:xfrm>
            <a:off x="772525" y="1024856"/>
            <a:ext cx="10464000" cy="553998"/>
          </a:xfrm>
        </p:spPr>
        <p:txBody>
          <a:bodyPr/>
          <a:lstStyle/>
          <a:p>
            <a:r>
              <a:rPr lang="sv-SE" dirty="0"/>
              <a:t>Verksamhetsstyrning i Helsingborg</a:t>
            </a:r>
          </a:p>
        </p:txBody>
      </p:sp>
      <p:sp>
        <p:nvSpPr>
          <p:cNvPr id="11" name="Platshållare för innehåll 5">
            <a:extLst>
              <a:ext uri="{FF2B5EF4-FFF2-40B4-BE49-F238E27FC236}">
                <a16:creationId xmlns:a16="http://schemas.microsoft.com/office/drawing/2014/main" id="{18288EC7-15ED-C62F-2071-13C52DBDA97E}"/>
              </a:ext>
            </a:extLst>
          </p:cNvPr>
          <p:cNvSpPr txBox="1">
            <a:spLocks/>
          </p:cNvSpPr>
          <p:nvPr/>
        </p:nvSpPr>
        <p:spPr>
          <a:xfrm>
            <a:off x="772525" y="1747323"/>
            <a:ext cx="10134408" cy="3572163"/>
          </a:xfrm>
          <a:prstGeom prst="rect">
            <a:avLst/>
          </a:prstGeom>
          <a:noFill/>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r>
              <a:rPr kumimoji="0" lang="sv-SE" sz="1800" b="0" i="0" u="none" strike="noStrike" kern="1200" cap="none" spc="0" normalizeH="0" baseline="0" noProof="0" dirty="0">
                <a:ln>
                  <a:noFill/>
                </a:ln>
                <a:effectLst/>
                <a:uLnTx/>
                <a:uFillTx/>
                <a:ea typeface="+mn-ea"/>
                <a:cs typeface="Arial" panose="020B0604020202020204" pitchFamily="34" charset="0"/>
              </a:rPr>
              <a:t>Verksamhetsstyrning handlar om att styra verksamheten så att vi lyckas inom vårt uppdrag. Det innebär att systematiskt planera, följa upp och analysera verksamheten.</a:t>
            </a:r>
          </a:p>
          <a:p>
            <a:pPr marL="0" marR="0" lvl="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r>
              <a:rPr kumimoji="0" lang="sv-SE" sz="1800" b="0" i="0" u="none" strike="noStrike" kern="1200" cap="none" spc="0" normalizeH="0" baseline="0" noProof="0" dirty="0">
                <a:ln>
                  <a:noFill/>
                </a:ln>
                <a:effectLst/>
                <a:uLnTx/>
                <a:uFillTx/>
                <a:ea typeface="+mn-ea"/>
                <a:cs typeface="Arial" panose="020B0604020202020204" pitchFamily="34" charset="0"/>
              </a:rPr>
              <a:t>Tanken med detta arbetssätt är att vi inom vår verksamhet:</a:t>
            </a:r>
          </a:p>
          <a:p>
            <a:pPr>
              <a:lnSpc>
                <a:spcPct val="100000"/>
              </a:lnSpc>
              <a:defRPr/>
            </a:pPr>
            <a:r>
              <a:rPr kumimoji="0" lang="sv-SE" sz="1800" b="0" i="0" u="none" strike="noStrike" kern="1200" cap="none" spc="0" normalizeH="0" baseline="0" noProof="0" dirty="0">
                <a:ln>
                  <a:noFill/>
                </a:ln>
                <a:effectLst/>
                <a:uLnTx/>
                <a:uFillTx/>
                <a:ea typeface="+mn-ea"/>
                <a:cs typeface="Arial" panose="020B0604020202020204" pitchFamily="34" charset="0"/>
              </a:rPr>
              <a:t>Skapar ett kontinuerligt lärande som leder till att vi prioriterar rätt saker, förbättrar verksamheten (får effekt) och möter behoven hos de vi finns till för (skapar rätt värde).</a:t>
            </a:r>
          </a:p>
          <a:p>
            <a:pPr>
              <a:lnSpc>
                <a:spcPct val="100000"/>
              </a:lnSpc>
              <a:defRPr/>
            </a:pPr>
            <a:r>
              <a:rPr kumimoji="0" lang="sv-SE" sz="1800" b="0" i="0" u="none" strike="noStrike" kern="1200" cap="none" spc="0" normalizeH="0" baseline="0" noProof="0" dirty="0">
                <a:ln>
                  <a:noFill/>
                </a:ln>
                <a:effectLst/>
                <a:uLnTx/>
                <a:uFillTx/>
                <a:ea typeface="+mn-ea"/>
                <a:cs typeface="Arial" panose="020B0604020202020204" pitchFamily="34" charset="0"/>
              </a:rPr>
              <a:t>Är en del av Helsingborgs stad och agerar med en helhetssyn utifrån politiska prioriteringar och förvaltningsledningens prioriteringar.</a:t>
            </a:r>
          </a:p>
        </p:txBody>
      </p:sp>
    </p:spTree>
    <p:extLst>
      <p:ext uri="{BB962C8B-B14F-4D97-AF65-F5344CB8AC3E}">
        <p14:creationId xmlns:p14="http://schemas.microsoft.com/office/powerpoint/2010/main" val="283452661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Platshållare för innehåll 5">
            <a:extLst>
              <a:ext uri="{FF2B5EF4-FFF2-40B4-BE49-F238E27FC236}">
                <a16:creationId xmlns:a16="http://schemas.microsoft.com/office/drawing/2014/main" id="{571665A9-EE95-11EE-166E-5717ED1D24DB}"/>
              </a:ext>
            </a:extLst>
          </p:cNvPr>
          <p:cNvSpPr txBox="1">
            <a:spLocks/>
          </p:cNvSpPr>
          <p:nvPr/>
        </p:nvSpPr>
        <p:spPr>
          <a:xfrm>
            <a:off x="2258308" y="3951930"/>
            <a:ext cx="8648625" cy="406774"/>
          </a:xfrm>
          <a:prstGeom prst="rect">
            <a:avLst/>
          </a:prstGeom>
          <a:noFill/>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r>
              <a:rPr lang="sv-SE" sz="1800" dirty="0">
                <a:cs typeface="Arial" panose="020B0604020202020204" pitchFamily="34" charset="0"/>
              </a:rPr>
              <a:t>Vi dokumenterar vår planering och våra prioriteringar.</a:t>
            </a:r>
          </a:p>
        </p:txBody>
      </p:sp>
      <p:sp>
        <p:nvSpPr>
          <p:cNvPr id="8" name="Platshållare för innehåll 5">
            <a:extLst>
              <a:ext uri="{FF2B5EF4-FFF2-40B4-BE49-F238E27FC236}">
                <a16:creationId xmlns:a16="http://schemas.microsoft.com/office/drawing/2014/main" id="{9E64B220-432A-7615-2C7A-31E644768120}"/>
              </a:ext>
            </a:extLst>
          </p:cNvPr>
          <p:cNvSpPr txBox="1">
            <a:spLocks/>
          </p:cNvSpPr>
          <p:nvPr/>
        </p:nvSpPr>
        <p:spPr>
          <a:xfrm>
            <a:off x="2258309" y="2624079"/>
            <a:ext cx="8648625" cy="731979"/>
          </a:xfrm>
          <a:prstGeom prst="rect">
            <a:avLst/>
          </a:prstGeom>
          <a:noFill/>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r>
              <a:rPr kumimoji="0" lang="sv-SE" sz="1800" b="0" i="0" u="none" strike="noStrike" kern="1200" cap="none" spc="0" normalizeH="0" baseline="0" noProof="0" dirty="0">
                <a:ln>
                  <a:noFill/>
                </a:ln>
                <a:effectLst/>
                <a:uLnTx/>
                <a:uFillTx/>
                <a:ea typeface="+mn-ea"/>
                <a:cs typeface="Arial" panose="020B0604020202020204" pitchFamily="34" charset="0"/>
              </a:rPr>
              <a:t>Vi har vår grund i kunskap och fakta.</a:t>
            </a:r>
          </a:p>
        </p:txBody>
      </p:sp>
      <p:sp>
        <p:nvSpPr>
          <p:cNvPr id="9" name="Platshållare för innehåll 5">
            <a:extLst>
              <a:ext uri="{FF2B5EF4-FFF2-40B4-BE49-F238E27FC236}">
                <a16:creationId xmlns:a16="http://schemas.microsoft.com/office/drawing/2014/main" id="{941879D8-50D6-8440-C075-B890777637EA}"/>
              </a:ext>
            </a:extLst>
          </p:cNvPr>
          <p:cNvSpPr txBox="1">
            <a:spLocks/>
          </p:cNvSpPr>
          <p:nvPr/>
        </p:nvSpPr>
        <p:spPr>
          <a:xfrm>
            <a:off x="2258308" y="5143519"/>
            <a:ext cx="9596371" cy="548640"/>
          </a:xfrm>
          <a:prstGeom prst="rect">
            <a:avLst/>
          </a:prstGeom>
          <a:noFill/>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None/>
            </a:pPr>
            <a:r>
              <a:rPr lang="sv-SE" sz="1800" dirty="0">
                <a:cs typeface="Arial" panose="020B0604020202020204" pitchFamily="34" charset="0"/>
              </a:rPr>
              <a:t>Vi följer upp verksamhetsplanen genom strukturerad dialog.</a:t>
            </a:r>
          </a:p>
        </p:txBody>
      </p:sp>
      <p:sp>
        <p:nvSpPr>
          <p:cNvPr id="10" name="Rubrik 2">
            <a:extLst>
              <a:ext uri="{FF2B5EF4-FFF2-40B4-BE49-F238E27FC236}">
                <a16:creationId xmlns:a16="http://schemas.microsoft.com/office/drawing/2014/main" id="{D02EA4C3-8A0D-76B6-D28D-724AF0FC91DA}"/>
              </a:ext>
            </a:extLst>
          </p:cNvPr>
          <p:cNvSpPr>
            <a:spLocks noGrp="1"/>
          </p:cNvSpPr>
          <p:nvPr>
            <p:ph type="ctrTitle"/>
          </p:nvPr>
        </p:nvSpPr>
        <p:spPr>
          <a:xfrm>
            <a:off x="772525" y="458798"/>
            <a:ext cx="10464000" cy="553998"/>
          </a:xfrm>
        </p:spPr>
        <p:txBody>
          <a:bodyPr/>
          <a:lstStyle/>
          <a:p>
            <a:r>
              <a:rPr lang="sv-SE" dirty="0"/>
              <a:t>Verksamhetsstyrning i Helsingborg</a:t>
            </a:r>
          </a:p>
        </p:txBody>
      </p:sp>
      <p:sp>
        <p:nvSpPr>
          <p:cNvPr id="2" name="textruta 1">
            <a:extLst>
              <a:ext uri="{FF2B5EF4-FFF2-40B4-BE49-F238E27FC236}">
                <a16:creationId xmlns:a16="http://schemas.microsoft.com/office/drawing/2014/main" id="{3B4D8C38-F36B-8F9B-2268-22D53495FA79}"/>
              </a:ext>
            </a:extLst>
          </p:cNvPr>
          <p:cNvSpPr txBox="1"/>
          <p:nvPr/>
        </p:nvSpPr>
        <p:spPr>
          <a:xfrm>
            <a:off x="646410" y="2991733"/>
            <a:ext cx="1224000" cy="523220"/>
          </a:xfrm>
          <a:prstGeom prst="rect">
            <a:avLst/>
          </a:prstGeom>
          <a:noFill/>
        </p:spPr>
        <p:txBody>
          <a:bodyPr wrap="square" rtlCol="0">
            <a:spAutoFit/>
          </a:bodyPr>
          <a:lstStyle/>
          <a:p>
            <a:pPr algn="ctr"/>
            <a:r>
              <a:rPr lang="sv-SE" sz="1400" dirty="0">
                <a:solidFill>
                  <a:srgbClr val="00B0AD"/>
                </a:solidFill>
                <a:latin typeface="Helsingborg Sans Medium" pitchFamily="2" charset="77"/>
              </a:rPr>
              <a:t>Nulägeskoll</a:t>
            </a:r>
          </a:p>
        </p:txBody>
      </p:sp>
      <p:pic>
        <p:nvPicPr>
          <p:cNvPr id="3" name="Bildobjekt 2" descr="En bild som visar symbol, Grafik, cirkel, logotyp&#10;&#10;Automatiskt genererad beskrivning">
            <a:extLst>
              <a:ext uri="{FF2B5EF4-FFF2-40B4-BE49-F238E27FC236}">
                <a16:creationId xmlns:a16="http://schemas.microsoft.com/office/drawing/2014/main" id="{8530E218-14F4-4773-F7D7-866AB9FE17AB}"/>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11036" y="2243310"/>
            <a:ext cx="900000" cy="900000"/>
          </a:xfrm>
          <a:prstGeom prst="rect">
            <a:avLst/>
          </a:prstGeom>
        </p:spPr>
      </p:pic>
      <p:pic>
        <p:nvPicPr>
          <p:cNvPr id="4" name="Bildobjekt 3" descr="En bild som visar cirkel, Grafik, skärmbild, grafisk design&#10;&#10;Automatiskt genererad beskrivning">
            <a:extLst>
              <a:ext uri="{FF2B5EF4-FFF2-40B4-BE49-F238E27FC236}">
                <a16:creationId xmlns:a16="http://schemas.microsoft.com/office/drawing/2014/main" id="{3B1272D4-43E4-01A5-DFB9-DC3DD9FC51BC}"/>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b="26541"/>
          <a:stretch/>
        </p:blipFill>
        <p:spPr>
          <a:xfrm>
            <a:off x="648451" y="3389432"/>
            <a:ext cx="1225170" cy="900000"/>
          </a:xfrm>
          <a:prstGeom prst="rect">
            <a:avLst/>
          </a:prstGeom>
        </p:spPr>
      </p:pic>
      <p:sp>
        <p:nvSpPr>
          <p:cNvPr id="5" name="textruta 4">
            <a:extLst>
              <a:ext uri="{FF2B5EF4-FFF2-40B4-BE49-F238E27FC236}">
                <a16:creationId xmlns:a16="http://schemas.microsoft.com/office/drawing/2014/main" id="{AE951EAC-FAEE-3320-4162-63E547BC88E3}"/>
              </a:ext>
            </a:extLst>
          </p:cNvPr>
          <p:cNvSpPr txBox="1"/>
          <p:nvPr/>
        </p:nvSpPr>
        <p:spPr>
          <a:xfrm>
            <a:off x="413581" y="4330365"/>
            <a:ext cx="1701467" cy="307777"/>
          </a:xfrm>
          <a:prstGeom prst="rect">
            <a:avLst/>
          </a:prstGeom>
          <a:noFill/>
        </p:spPr>
        <p:txBody>
          <a:bodyPr wrap="square" rtlCol="0">
            <a:spAutoFit/>
          </a:bodyPr>
          <a:lstStyle/>
          <a:p>
            <a:pPr algn="ctr"/>
            <a:r>
              <a:rPr lang="sv-SE" sz="1400" dirty="0">
                <a:solidFill>
                  <a:srgbClr val="00B0AD"/>
                </a:solidFill>
                <a:latin typeface="Helsingborg Sans Medium" pitchFamily="2" charset="77"/>
              </a:rPr>
              <a:t>Verksamhetsplan</a:t>
            </a:r>
            <a:endParaRPr lang="sv-SE" sz="1100" dirty="0">
              <a:solidFill>
                <a:srgbClr val="00B0AD"/>
              </a:solidFill>
              <a:latin typeface="Helsingborg Sans Medium" pitchFamily="2" charset="77"/>
            </a:endParaRPr>
          </a:p>
        </p:txBody>
      </p:sp>
      <p:sp>
        <p:nvSpPr>
          <p:cNvPr id="6" name="textruta 5">
            <a:extLst>
              <a:ext uri="{FF2B5EF4-FFF2-40B4-BE49-F238E27FC236}">
                <a16:creationId xmlns:a16="http://schemas.microsoft.com/office/drawing/2014/main" id="{4FEB8FB6-0B4B-FD71-B287-596173EE5881}"/>
              </a:ext>
            </a:extLst>
          </p:cNvPr>
          <p:cNvSpPr txBox="1"/>
          <p:nvPr/>
        </p:nvSpPr>
        <p:spPr>
          <a:xfrm>
            <a:off x="482850" y="5534541"/>
            <a:ext cx="1790699" cy="307777"/>
          </a:xfrm>
          <a:prstGeom prst="rect">
            <a:avLst/>
          </a:prstGeom>
          <a:noFill/>
        </p:spPr>
        <p:txBody>
          <a:bodyPr wrap="square" rtlCol="0">
            <a:spAutoFit/>
          </a:bodyPr>
          <a:lstStyle/>
          <a:p>
            <a:pPr algn="ctr"/>
            <a:r>
              <a:rPr lang="sv-SE" sz="1400" dirty="0">
                <a:solidFill>
                  <a:srgbClr val="00B0AD"/>
                </a:solidFill>
                <a:latin typeface="Helsingborg Sans Medium" pitchFamily="2" charset="77"/>
              </a:rPr>
              <a:t>Verksamhetsdialog</a:t>
            </a:r>
          </a:p>
        </p:txBody>
      </p:sp>
      <p:pic>
        <p:nvPicPr>
          <p:cNvPr id="14" name="Bildobjekt 13" descr="En bild som visar Grafik, clipart, cirkel, kreativitet&#10;&#10;Automatiskt genererad beskrivning">
            <a:extLst>
              <a:ext uri="{FF2B5EF4-FFF2-40B4-BE49-F238E27FC236}">
                <a16:creationId xmlns:a16="http://schemas.microsoft.com/office/drawing/2014/main" id="{C0BE6250-306E-04EF-FEC6-CF75C289EEE1}"/>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26470" y="4755268"/>
            <a:ext cx="900000" cy="900000"/>
          </a:xfrm>
          <a:prstGeom prst="rect">
            <a:avLst/>
          </a:prstGeom>
        </p:spPr>
      </p:pic>
      <p:sp>
        <p:nvSpPr>
          <p:cNvPr id="11" name="Platshållare för innehåll 5">
            <a:extLst>
              <a:ext uri="{FF2B5EF4-FFF2-40B4-BE49-F238E27FC236}">
                <a16:creationId xmlns:a16="http://schemas.microsoft.com/office/drawing/2014/main" id="{18288EC7-15ED-C62F-2071-13C52DBDA97E}"/>
              </a:ext>
            </a:extLst>
          </p:cNvPr>
          <p:cNvSpPr txBox="1">
            <a:spLocks/>
          </p:cNvSpPr>
          <p:nvPr/>
        </p:nvSpPr>
        <p:spPr>
          <a:xfrm>
            <a:off x="772525" y="1181266"/>
            <a:ext cx="10134408" cy="731979"/>
          </a:xfrm>
          <a:prstGeom prst="rect">
            <a:avLst/>
          </a:prstGeom>
          <a:noFill/>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r>
              <a:rPr kumimoji="0" lang="sv-SE" sz="1800" b="0" i="0" u="none" strike="noStrike" kern="1200" cap="none" spc="0" normalizeH="0" baseline="0" noProof="0" dirty="0">
                <a:ln>
                  <a:noFill/>
                </a:ln>
                <a:effectLst/>
                <a:uLnTx/>
                <a:uFillTx/>
                <a:ea typeface="+mn-ea"/>
                <a:cs typeface="Arial" panose="020B0604020202020204" pitchFamily="34" charset="0"/>
              </a:rPr>
              <a:t>Som stöd till chefer och medarbetare att lyckas i verksamhetens uppdrag ﬁnns stadens koncept för verksamhetsstyrning. Konceptet omfattar nulägeskoll, verksamhetsplan och verksamhetsdialog. Konceptet är ett stöd, men det uttrycker också förväntningar på chefer och medarbetare.</a:t>
            </a:r>
          </a:p>
        </p:txBody>
      </p:sp>
    </p:spTree>
    <p:extLst>
      <p:ext uri="{BB962C8B-B14F-4D97-AF65-F5344CB8AC3E}">
        <p14:creationId xmlns:p14="http://schemas.microsoft.com/office/powerpoint/2010/main" val="391156649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ubrik 2">
            <a:extLst>
              <a:ext uri="{FF2B5EF4-FFF2-40B4-BE49-F238E27FC236}">
                <a16:creationId xmlns:a16="http://schemas.microsoft.com/office/drawing/2014/main" id="{D49C78C0-71F9-3EB9-DD62-3CF4B1294568}"/>
              </a:ext>
            </a:extLst>
          </p:cNvPr>
          <p:cNvSpPr>
            <a:spLocks noGrp="1"/>
          </p:cNvSpPr>
          <p:nvPr>
            <p:ph type="ctrTitle"/>
          </p:nvPr>
        </p:nvSpPr>
        <p:spPr>
          <a:xfrm>
            <a:off x="2653180" y="1760220"/>
            <a:ext cx="9144000" cy="999677"/>
          </a:xfrm>
        </p:spPr>
        <p:txBody>
          <a:bodyPr/>
          <a:lstStyle/>
          <a:p>
            <a:r>
              <a:rPr lang="sv-SE" dirty="0"/>
              <a:t>Nulägeskoll</a:t>
            </a:r>
          </a:p>
        </p:txBody>
      </p:sp>
      <p:pic>
        <p:nvPicPr>
          <p:cNvPr id="2" name="Bildobjekt 1" descr="En bild som visar symbol, Grafik, cirkel, logotyp&#10;&#10;Automatiskt genererad beskrivning">
            <a:extLst>
              <a:ext uri="{FF2B5EF4-FFF2-40B4-BE49-F238E27FC236}">
                <a16:creationId xmlns:a16="http://schemas.microsoft.com/office/drawing/2014/main" id="{D7241AE3-B0AB-38A2-220F-535484398CBC}"/>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15955" y="1465706"/>
            <a:ext cx="1963294" cy="1963294"/>
          </a:xfrm>
          <a:prstGeom prst="rect">
            <a:avLst/>
          </a:prstGeom>
        </p:spPr>
      </p:pic>
    </p:spTree>
    <p:extLst>
      <p:ext uri="{BB962C8B-B14F-4D97-AF65-F5344CB8AC3E}">
        <p14:creationId xmlns:p14="http://schemas.microsoft.com/office/powerpoint/2010/main" val="208133847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ruta 4">
            <a:extLst>
              <a:ext uri="{FF2B5EF4-FFF2-40B4-BE49-F238E27FC236}">
                <a16:creationId xmlns:a16="http://schemas.microsoft.com/office/drawing/2014/main" id="{0252BBAB-6704-BB90-7654-CC71C5BC4FE0}"/>
              </a:ext>
            </a:extLst>
          </p:cNvPr>
          <p:cNvSpPr txBox="1"/>
          <p:nvPr/>
        </p:nvSpPr>
        <p:spPr>
          <a:xfrm>
            <a:off x="6554362" y="349905"/>
            <a:ext cx="3256638" cy="523220"/>
          </a:xfrm>
          <a:prstGeom prst="rect">
            <a:avLst/>
          </a:prstGeom>
          <a:noFill/>
        </p:spPr>
        <p:txBody>
          <a:bodyPr wrap="square" rtlCol="0">
            <a:spAutoFit/>
          </a:bodyPr>
          <a:lstStyle/>
          <a:p>
            <a:r>
              <a:rPr lang="sv-SE" sz="2800" b="1" dirty="0">
                <a:latin typeface="+mj-lt"/>
              </a:rPr>
              <a:t>Att ha nulägeskoll</a:t>
            </a:r>
          </a:p>
        </p:txBody>
      </p:sp>
      <p:sp>
        <p:nvSpPr>
          <p:cNvPr id="6" name="Platshållare för innehåll 5">
            <a:extLst>
              <a:ext uri="{FF2B5EF4-FFF2-40B4-BE49-F238E27FC236}">
                <a16:creationId xmlns:a16="http://schemas.microsoft.com/office/drawing/2014/main" id="{889A82C4-5005-CF77-F9C3-896BBE8A9209}"/>
              </a:ext>
            </a:extLst>
          </p:cNvPr>
          <p:cNvSpPr txBox="1">
            <a:spLocks/>
          </p:cNvSpPr>
          <p:nvPr/>
        </p:nvSpPr>
        <p:spPr>
          <a:xfrm>
            <a:off x="6554362" y="1234638"/>
            <a:ext cx="5095513" cy="4524052"/>
          </a:xfrm>
          <a:prstGeom prst="rect">
            <a:avLst/>
          </a:prstGeom>
          <a:noFill/>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1000"/>
              </a:spcBef>
              <a:spcAft>
                <a:spcPts val="0"/>
              </a:spcAft>
              <a:buClrTx/>
              <a:buSzTx/>
              <a:buNone/>
              <a:tabLst/>
              <a:defRPr/>
            </a:pPr>
            <a:r>
              <a:rPr kumimoji="0" lang="sv-SE" sz="1800" b="0" i="0" u="none" strike="noStrike" kern="1200" cap="none" spc="0" normalizeH="0" baseline="0" noProof="0" dirty="0">
                <a:ln>
                  <a:noFill/>
                </a:ln>
                <a:effectLst/>
                <a:uLnTx/>
                <a:uFillTx/>
                <a:ea typeface="+mn-ea"/>
                <a:cs typeface="Arial" panose="020B0604020202020204" pitchFamily="34" charset="0"/>
              </a:rPr>
              <a:t>Att ha nulägeskoll</a:t>
            </a:r>
            <a:r>
              <a:rPr kumimoji="0" lang="sv-SE" sz="1800" b="0" i="0" u="none" strike="noStrike" kern="1200" cap="none" spc="0" normalizeH="0" noProof="0" dirty="0">
                <a:ln>
                  <a:noFill/>
                </a:ln>
                <a:effectLst/>
                <a:uLnTx/>
                <a:uFillTx/>
                <a:ea typeface="+mn-ea"/>
                <a:cs typeface="Arial" panose="020B0604020202020204" pitchFamily="34" charset="0"/>
              </a:rPr>
              <a:t> innebär att ha en</a:t>
            </a:r>
            <a:r>
              <a:rPr kumimoji="0" lang="sv-SE" sz="1800" b="0" i="0" u="none" strike="noStrike" kern="1200" cap="none" spc="0" normalizeH="0" baseline="0" noProof="0" dirty="0">
                <a:ln>
                  <a:noFill/>
                </a:ln>
                <a:effectLst/>
                <a:uLnTx/>
                <a:uFillTx/>
                <a:ea typeface="+mn-ea"/>
                <a:cs typeface="Arial" panose="020B0604020202020204" pitchFamily="34" charset="0"/>
              </a:rPr>
              <a:t> välgrundad bild av nuläget utifrån uppdraget och våra målgruppers behov och upplevelse av oss.</a:t>
            </a:r>
          </a:p>
          <a:p>
            <a:pPr marL="228600" marR="0" lvl="0" indent="-228600" algn="l" defTabSz="914400" rtl="0" eaLnBrk="1" fontAlgn="auto" latinLnBrk="0" hangingPunct="1">
              <a:lnSpc>
                <a:spcPct val="150000"/>
              </a:lnSpc>
              <a:spcBef>
                <a:spcPts val="1000"/>
              </a:spcBef>
              <a:spcAft>
                <a:spcPts val="0"/>
              </a:spcAft>
              <a:buClrTx/>
              <a:buSzTx/>
              <a:buFont typeface="Arial" panose="020B0604020202020204" pitchFamily="34" charset="0"/>
              <a:buChar char="•"/>
              <a:tabLst/>
              <a:defRPr/>
            </a:pPr>
            <a:r>
              <a:rPr kumimoji="0" lang="sv-SE" sz="1800" b="0" i="0" u="none" strike="noStrike" kern="1200" cap="none" spc="0" normalizeH="0" baseline="0" noProof="0" dirty="0">
                <a:ln>
                  <a:noFill/>
                </a:ln>
                <a:effectLst/>
                <a:uLnTx/>
                <a:uFillTx/>
                <a:ea typeface="+mn-ea"/>
                <a:cs typeface="Arial" panose="020B0604020202020204" pitchFamily="34" charset="0"/>
              </a:rPr>
              <a:t>Vi bygger vår kunskap på fakta</a:t>
            </a:r>
          </a:p>
          <a:p>
            <a:pPr marL="228600" marR="0" lvl="0" indent="-228600" algn="l" defTabSz="914400" rtl="0" eaLnBrk="1" fontAlgn="auto" latinLnBrk="0" hangingPunct="1">
              <a:lnSpc>
                <a:spcPct val="150000"/>
              </a:lnSpc>
              <a:spcBef>
                <a:spcPts val="1000"/>
              </a:spcBef>
              <a:spcAft>
                <a:spcPts val="0"/>
              </a:spcAft>
              <a:buClrTx/>
              <a:buSzTx/>
              <a:buFont typeface="Arial" panose="020B0604020202020204" pitchFamily="34" charset="0"/>
              <a:buChar char="•"/>
              <a:tabLst/>
              <a:defRPr/>
            </a:pPr>
            <a:r>
              <a:rPr kumimoji="0" lang="sv-SE" sz="1800" b="0" i="0" u="none" strike="noStrike" kern="1200" cap="none" spc="0" normalizeH="0" baseline="0" noProof="0" dirty="0">
                <a:ln>
                  <a:noFill/>
                </a:ln>
                <a:effectLst/>
                <a:uLnTx/>
                <a:uFillTx/>
                <a:ea typeface="+mn-ea"/>
                <a:cs typeface="Arial" panose="020B0604020202020204" pitchFamily="34" charset="0"/>
              </a:rPr>
              <a:t>Vi känner till våra starka resultat</a:t>
            </a:r>
          </a:p>
          <a:p>
            <a:pPr marL="228600" marR="0" lvl="0" indent="-228600" algn="l" defTabSz="914400" rtl="0" eaLnBrk="1" fontAlgn="auto" latinLnBrk="0" hangingPunct="1">
              <a:lnSpc>
                <a:spcPct val="150000"/>
              </a:lnSpc>
              <a:spcBef>
                <a:spcPts val="1000"/>
              </a:spcBef>
              <a:spcAft>
                <a:spcPts val="0"/>
              </a:spcAft>
              <a:buClrTx/>
              <a:buSzTx/>
              <a:buFont typeface="Arial" panose="020B0604020202020204" pitchFamily="34" charset="0"/>
              <a:buChar char="•"/>
              <a:tabLst/>
              <a:defRPr/>
            </a:pPr>
            <a:r>
              <a:rPr kumimoji="0" lang="sv-SE" sz="1800" b="0" i="0" u="none" strike="noStrike" kern="1200" cap="none" spc="0" normalizeH="0" baseline="0" noProof="0" dirty="0">
                <a:ln>
                  <a:noFill/>
                </a:ln>
                <a:effectLst/>
                <a:uLnTx/>
                <a:uFillTx/>
                <a:ea typeface="+mn-ea"/>
                <a:cs typeface="Arial" panose="020B0604020202020204" pitchFamily="34" charset="0"/>
              </a:rPr>
              <a:t>Vi känner till våra möjligheter</a:t>
            </a:r>
          </a:p>
          <a:p>
            <a:pPr marL="228600" marR="0" lvl="0" indent="-228600" algn="l" defTabSz="914400" rtl="0" eaLnBrk="1" fontAlgn="auto" latinLnBrk="0" hangingPunct="1">
              <a:lnSpc>
                <a:spcPct val="150000"/>
              </a:lnSpc>
              <a:spcBef>
                <a:spcPts val="1000"/>
              </a:spcBef>
              <a:spcAft>
                <a:spcPts val="0"/>
              </a:spcAft>
              <a:buClrTx/>
              <a:buSzTx/>
              <a:buFont typeface="Arial" panose="020B0604020202020204" pitchFamily="34" charset="0"/>
              <a:buChar char="•"/>
              <a:tabLst/>
              <a:defRPr/>
            </a:pPr>
            <a:r>
              <a:rPr kumimoji="0" lang="sv-SE" sz="1800" b="0" i="0" u="none" strike="noStrike" kern="1200" cap="none" spc="0" normalizeH="0" baseline="0" noProof="0" dirty="0">
                <a:ln>
                  <a:noFill/>
                </a:ln>
                <a:effectLst/>
                <a:uLnTx/>
                <a:uFillTx/>
                <a:ea typeface="+mn-ea"/>
                <a:cs typeface="Arial" panose="020B0604020202020204" pitchFamily="34" charset="0"/>
              </a:rPr>
              <a:t>Vi kan peka på områden för utveckling</a:t>
            </a:r>
          </a:p>
          <a:p>
            <a:pPr marL="228600" marR="0" lvl="0" indent="-228600" algn="l" defTabSz="914400" rtl="0" eaLnBrk="1" fontAlgn="auto" latinLnBrk="0" hangingPunct="1">
              <a:lnSpc>
                <a:spcPct val="150000"/>
              </a:lnSpc>
              <a:spcBef>
                <a:spcPts val="1000"/>
              </a:spcBef>
              <a:spcAft>
                <a:spcPts val="0"/>
              </a:spcAft>
              <a:buClrTx/>
              <a:buSzTx/>
              <a:buFont typeface="Arial" panose="020B0604020202020204" pitchFamily="34" charset="0"/>
              <a:buChar char="•"/>
              <a:tabLst/>
              <a:defRPr/>
            </a:pPr>
            <a:r>
              <a:rPr kumimoji="0" lang="sv-SE" sz="1800" b="0" i="0" u="none" strike="noStrike" kern="1200" cap="none" spc="0" normalizeH="0" baseline="0" noProof="0" dirty="0">
                <a:ln>
                  <a:noFill/>
                </a:ln>
                <a:effectLst/>
                <a:uLnTx/>
                <a:uFillTx/>
                <a:ea typeface="+mn-ea"/>
                <a:cs typeface="Arial" panose="020B0604020202020204" pitchFamily="34" charset="0"/>
              </a:rPr>
              <a:t>Vi vet ”vad problemet är”</a:t>
            </a:r>
          </a:p>
          <a:p>
            <a:pPr marL="514350" marR="0" lvl="0" indent="-514350" algn="l" defTabSz="914400" rtl="0" eaLnBrk="1" fontAlgn="auto" latinLnBrk="0" hangingPunct="1">
              <a:lnSpc>
                <a:spcPct val="150000"/>
              </a:lnSpc>
              <a:spcBef>
                <a:spcPts val="1000"/>
              </a:spcBef>
              <a:spcAft>
                <a:spcPts val="0"/>
              </a:spcAft>
              <a:buClrTx/>
              <a:buSzTx/>
              <a:buFont typeface="+mj-lt"/>
              <a:buAutoNum type="arabicPeriod"/>
              <a:tabLst/>
              <a:defRPr/>
            </a:pPr>
            <a:endParaRPr kumimoji="0" lang="sv-SE" sz="1800" b="0" i="0" u="none" strike="noStrike" kern="1200" cap="none" spc="0" normalizeH="0" baseline="0" noProof="0" dirty="0">
              <a:ln>
                <a:noFill/>
              </a:ln>
              <a:effectLst/>
              <a:uLnTx/>
              <a:uFillTx/>
              <a:ea typeface="+mn-ea"/>
              <a:cs typeface="Arial" panose="020B0604020202020204" pitchFamily="34" charset="0"/>
            </a:endParaRPr>
          </a:p>
        </p:txBody>
      </p:sp>
      <p:pic>
        <p:nvPicPr>
          <p:cNvPr id="11" name="Bildobjekt 10" descr="En bild som visar himmel, utomhus, mark, lekplats&#10;&#10;Automatiskt genererad beskrivning">
            <a:extLst>
              <a:ext uri="{FF2B5EF4-FFF2-40B4-BE49-F238E27FC236}">
                <a16:creationId xmlns:a16="http://schemas.microsoft.com/office/drawing/2014/main" id="{2D3279B1-4CE2-A7FC-3DE1-6BEF69D929B7}"/>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19117" r="18964"/>
          <a:stretch/>
        </p:blipFill>
        <p:spPr>
          <a:xfrm>
            <a:off x="0" y="0"/>
            <a:ext cx="6096000" cy="6858000"/>
          </a:xfrm>
          <a:prstGeom prst="rect">
            <a:avLst/>
          </a:prstGeom>
        </p:spPr>
      </p:pic>
      <p:pic>
        <p:nvPicPr>
          <p:cNvPr id="2" name="Bildobjekt 1" descr="En bild som visar symbol, Grafik, cirkel, logotyp&#10;&#10;Automatiskt genererad beskrivning">
            <a:extLst>
              <a:ext uri="{FF2B5EF4-FFF2-40B4-BE49-F238E27FC236}">
                <a16:creationId xmlns:a16="http://schemas.microsoft.com/office/drawing/2014/main" id="{368C2D74-93C2-C0BE-305B-E917B0F79FB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335000" y="5245200"/>
            <a:ext cx="1476000" cy="1476000"/>
          </a:xfrm>
          <a:prstGeom prst="rect">
            <a:avLst/>
          </a:prstGeom>
        </p:spPr>
      </p:pic>
    </p:spTree>
    <p:extLst>
      <p:ext uri="{BB962C8B-B14F-4D97-AF65-F5344CB8AC3E}">
        <p14:creationId xmlns:p14="http://schemas.microsoft.com/office/powerpoint/2010/main" val="239908010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ubrik 2">
            <a:extLst>
              <a:ext uri="{FF2B5EF4-FFF2-40B4-BE49-F238E27FC236}">
                <a16:creationId xmlns:a16="http://schemas.microsoft.com/office/drawing/2014/main" id="{EB8CA0A4-8BE0-A93D-076E-06518228E8C2}"/>
              </a:ext>
            </a:extLst>
          </p:cNvPr>
          <p:cNvSpPr>
            <a:spLocks noGrp="1"/>
          </p:cNvSpPr>
          <p:nvPr>
            <p:ph type="ctrTitle"/>
          </p:nvPr>
        </p:nvSpPr>
        <p:spPr>
          <a:xfrm>
            <a:off x="571547" y="397721"/>
            <a:ext cx="10464000" cy="553998"/>
          </a:xfrm>
        </p:spPr>
        <p:txBody>
          <a:bodyPr/>
          <a:lstStyle/>
          <a:p>
            <a:r>
              <a:rPr lang="sv-SE" dirty="0"/>
              <a:t>Att skaffa sig nulägeskoll</a:t>
            </a:r>
          </a:p>
        </p:txBody>
      </p:sp>
      <p:sp>
        <p:nvSpPr>
          <p:cNvPr id="4" name="Platshållare för innehåll 5">
            <a:extLst>
              <a:ext uri="{FF2B5EF4-FFF2-40B4-BE49-F238E27FC236}">
                <a16:creationId xmlns:a16="http://schemas.microsoft.com/office/drawing/2014/main" id="{8CD013B8-D350-4FE6-9110-5BDCCC71EA89}"/>
              </a:ext>
            </a:extLst>
          </p:cNvPr>
          <p:cNvSpPr txBox="1">
            <a:spLocks/>
          </p:cNvSpPr>
          <p:nvPr/>
        </p:nvSpPr>
        <p:spPr>
          <a:xfrm>
            <a:off x="571547" y="1553241"/>
            <a:ext cx="5143484" cy="1071404"/>
          </a:xfrm>
          <a:prstGeom prst="rect">
            <a:avLst/>
          </a:prstGeom>
          <a:noFill/>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8288" marR="0" lvl="0" indent="-268288" algn="l" defTabSz="914400" rtl="0" eaLnBrk="1" fontAlgn="auto" latinLnBrk="0" hangingPunct="1">
              <a:lnSpc>
                <a:spcPct val="100000"/>
              </a:lnSpc>
              <a:spcBef>
                <a:spcPts val="0"/>
              </a:spcBef>
              <a:spcAft>
                <a:spcPts val="3600"/>
              </a:spcAft>
              <a:buClrTx/>
              <a:buSzTx/>
              <a:buFont typeface="Arial" panose="020B0604020202020204" pitchFamily="34" charset="0"/>
              <a:buAutoNum type="arabicPeriod"/>
              <a:tabLst/>
              <a:defRPr/>
            </a:pPr>
            <a:r>
              <a:rPr kumimoji="0" lang="sv-SE" sz="1800" b="0" i="0" u="none" strike="noStrike" kern="1200" cap="none" spc="0" normalizeH="0" baseline="0" noProof="0" dirty="0">
                <a:ln>
                  <a:noFill/>
                </a:ln>
                <a:effectLst/>
                <a:uLnTx/>
                <a:uFillTx/>
                <a:ea typeface="+mn-ea"/>
                <a:cs typeface="Arial" panose="020B0604020202020204" pitchFamily="34" charset="0"/>
              </a:rPr>
              <a:t>Hitta kunskap och fakta</a:t>
            </a:r>
          </a:p>
          <a:p>
            <a:pPr marL="268288" marR="0" lvl="0" indent="-268288" algn="l" defTabSz="914400" rtl="0" eaLnBrk="1" fontAlgn="auto" latinLnBrk="0" hangingPunct="1">
              <a:lnSpc>
                <a:spcPct val="100000"/>
              </a:lnSpc>
              <a:spcBef>
                <a:spcPts val="0"/>
              </a:spcBef>
              <a:spcAft>
                <a:spcPts val="3600"/>
              </a:spcAft>
              <a:buClrTx/>
              <a:buSzTx/>
              <a:buFont typeface="Arial" panose="020B0604020202020204" pitchFamily="34" charset="0"/>
              <a:buAutoNum type="arabicPeriod"/>
              <a:tabLst/>
              <a:defRPr/>
            </a:pPr>
            <a:endParaRPr kumimoji="0" lang="sv-SE" sz="1800" b="0" i="0" u="none" strike="noStrike" kern="1200" cap="none" spc="0" normalizeH="0" baseline="0" noProof="0" dirty="0">
              <a:ln>
                <a:noFill/>
              </a:ln>
              <a:effectLst/>
              <a:uLnTx/>
              <a:uFillTx/>
              <a:ea typeface="+mn-ea"/>
              <a:cs typeface="Arial" panose="020B0604020202020204" pitchFamily="34" charset="0"/>
            </a:endParaRPr>
          </a:p>
          <a:p>
            <a:pPr marL="268288" marR="0" lvl="0" indent="-268288" algn="l" defTabSz="914400" rtl="0" eaLnBrk="1" fontAlgn="auto" latinLnBrk="0" hangingPunct="1">
              <a:lnSpc>
                <a:spcPct val="100000"/>
              </a:lnSpc>
              <a:spcBef>
                <a:spcPts val="0"/>
              </a:spcBef>
              <a:spcAft>
                <a:spcPts val="3600"/>
              </a:spcAft>
              <a:buClrTx/>
              <a:buSzTx/>
              <a:buFont typeface="Arial" panose="020B0604020202020204" pitchFamily="34" charset="0"/>
              <a:buAutoNum type="arabicPeriod"/>
              <a:tabLst/>
              <a:defRPr/>
            </a:pPr>
            <a:endParaRPr kumimoji="0" lang="sv-SE" sz="1800" b="0" i="0" u="none" strike="noStrike" kern="1200" cap="none" spc="0" normalizeH="0" baseline="0" noProof="0" dirty="0">
              <a:ln>
                <a:noFill/>
              </a:ln>
              <a:effectLst/>
              <a:uLnTx/>
              <a:uFillTx/>
              <a:ea typeface="+mn-ea"/>
              <a:cs typeface="Arial" panose="020B0604020202020204" pitchFamily="34" charset="0"/>
            </a:endParaRPr>
          </a:p>
          <a:p>
            <a:pPr marL="268288" marR="0" lvl="0" indent="-268288" algn="l" defTabSz="914400" rtl="0" eaLnBrk="1" fontAlgn="auto" latinLnBrk="0" hangingPunct="1">
              <a:lnSpc>
                <a:spcPct val="100000"/>
              </a:lnSpc>
              <a:spcBef>
                <a:spcPts val="0"/>
              </a:spcBef>
              <a:spcAft>
                <a:spcPts val="3600"/>
              </a:spcAft>
              <a:buClrTx/>
              <a:buSzTx/>
              <a:buFont typeface="Arial" panose="020B0604020202020204" pitchFamily="34" charset="0"/>
              <a:buAutoNum type="arabicPeriod"/>
              <a:tabLst/>
              <a:defRPr/>
            </a:pPr>
            <a:r>
              <a:rPr kumimoji="0" lang="sv-SE" sz="1800" b="0" i="0" u="none" strike="noStrike" kern="1200" cap="none" spc="0" normalizeH="0" baseline="0" noProof="0" dirty="0">
                <a:ln>
                  <a:noFill/>
                </a:ln>
                <a:effectLst/>
                <a:uLnTx/>
                <a:uFillTx/>
                <a:ea typeface="+mn-ea"/>
                <a:cs typeface="Arial" panose="020B0604020202020204" pitchFamily="34" charset="0"/>
              </a:rPr>
              <a:t>Ställa frågor och diskutera för att hitta samband och orsaker samt dra slutsatser </a:t>
            </a:r>
          </a:p>
        </p:txBody>
      </p:sp>
      <p:pic>
        <p:nvPicPr>
          <p:cNvPr id="8" name="Bild 7" descr="Bakåt med hel fyllning">
            <a:extLst>
              <a:ext uri="{FF2B5EF4-FFF2-40B4-BE49-F238E27FC236}">
                <a16:creationId xmlns:a16="http://schemas.microsoft.com/office/drawing/2014/main" id="{873136BC-9227-521E-E8F3-CE58F9FA0A7E}"/>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flipV="1">
            <a:off x="2854002" y="1684164"/>
            <a:ext cx="2223248" cy="1467303"/>
          </a:xfrm>
          <a:prstGeom prst="rect">
            <a:avLst/>
          </a:prstGeom>
        </p:spPr>
      </p:pic>
      <p:grpSp>
        <p:nvGrpSpPr>
          <p:cNvPr id="18" name="Grupp 17">
            <a:extLst>
              <a:ext uri="{FF2B5EF4-FFF2-40B4-BE49-F238E27FC236}">
                <a16:creationId xmlns:a16="http://schemas.microsoft.com/office/drawing/2014/main" id="{582E7C9F-6594-1B63-580F-19F12C8F6D0A}"/>
              </a:ext>
            </a:extLst>
          </p:cNvPr>
          <p:cNvGrpSpPr/>
          <p:nvPr/>
        </p:nvGrpSpPr>
        <p:grpSpPr>
          <a:xfrm>
            <a:off x="5098763" y="1446159"/>
            <a:ext cx="7093237" cy="1376434"/>
            <a:chOff x="4690647" y="1435799"/>
            <a:chExt cx="7093237" cy="1376434"/>
          </a:xfrm>
        </p:grpSpPr>
        <p:sp>
          <p:nvSpPr>
            <p:cNvPr id="9" name="Platshållare för innehåll 5">
              <a:extLst>
                <a:ext uri="{FF2B5EF4-FFF2-40B4-BE49-F238E27FC236}">
                  <a16:creationId xmlns:a16="http://schemas.microsoft.com/office/drawing/2014/main" id="{BA1386CA-DFF5-1955-C527-B8816D94A803}"/>
                </a:ext>
              </a:extLst>
            </p:cNvPr>
            <p:cNvSpPr txBox="1">
              <a:spLocks/>
            </p:cNvSpPr>
            <p:nvPr/>
          </p:nvSpPr>
          <p:spPr>
            <a:xfrm>
              <a:off x="4695666" y="1435799"/>
              <a:ext cx="2175185" cy="653144"/>
            </a:xfrm>
            <a:prstGeom prst="rect">
              <a:avLst/>
            </a:prstGeom>
            <a:noFill/>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50000"/>
                </a:lnSpc>
                <a:spcBef>
                  <a:spcPts val="1000"/>
                </a:spcBef>
                <a:spcAft>
                  <a:spcPts val="0"/>
                </a:spcAft>
                <a:buClrTx/>
                <a:buSzTx/>
                <a:buFont typeface="Arial" panose="020B0604020202020204" pitchFamily="34" charset="0"/>
                <a:buNone/>
                <a:tabLst/>
                <a:defRPr/>
              </a:pPr>
              <a:r>
                <a:rPr kumimoji="0" lang="sv-SE" sz="1400" b="0" i="0" u="none" strike="noStrike" kern="1200" cap="none" spc="0" normalizeH="0" baseline="0" noProof="0" dirty="0">
                  <a:ln>
                    <a:noFill/>
                  </a:ln>
                  <a:effectLst/>
                  <a:uLnTx/>
                  <a:uFillTx/>
                  <a:ea typeface="+mn-ea"/>
                  <a:cs typeface="Arial" panose="020B0604020202020204" pitchFamily="34" charset="0"/>
                </a:rPr>
                <a:t>Invånardialog</a:t>
              </a:r>
            </a:p>
          </p:txBody>
        </p:sp>
        <p:sp>
          <p:nvSpPr>
            <p:cNvPr id="10" name="Platshållare för innehåll 5">
              <a:extLst>
                <a:ext uri="{FF2B5EF4-FFF2-40B4-BE49-F238E27FC236}">
                  <a16:creationId xmlns:a16="http://schemas.microsoft.com/office/drawing/2014/main" id="{CD66428E-EBE9-B30C-A029-60743BA039A5}"/>
                </a:ext>
              </a:extLst>
            </p:cNvPr>
            <p:cNvSpPr txBox="1">
              <a:spLocks/>
            </p:cNvSpPr>
            <p:nvPr/>
          </p:nvSpPr>
          <p:spPr>
            <a:xfrm>
              <a:off x="4690647" y="1888994"/>
              <a:ext cx="1230276" cy="340475"/>
            </a:xfrm>
            <a:prstGeom prst="rect">
              <a:avLst/>
            </a:prstGeom>
            <a:noFill/>
          </p:spPr>
          <p:txBody>
            <a:bodyPr/>
            <a:lstStyle>
              <a:defPPr>
                <a:defRPr lang="sv-SE"/>
              </a:defPPr>
              <a:lvl1pPr marL="228600" indent="-228600">
                <a:lnSpc>
                  <a:spcPct val="100000"/>
                </a:lnSpc>
                <a:spcBef>
                  <a:spcPts val="1000"/>
                </a:spcBef>
                <a:buFont typeface="Arial" panose="020B0604020202020204" pitchFamily="34" charset="0"/>
                <a:buChar char="•"/>
                <a:defRPr sz="2000">
                  <a:solidFill>
                    <a:schemeClr val="bg1"/>
                  </a:solidFill>
                  <a:latin typeface="Arial" panose="020B0604020202020204" pitchFamily="34" charset="0"/>
                  <a:cs typeface="Arial" panose="020B0604020202020204" pitchFamily="34" charset="0"/>
                </a:defRPr>
              </a:lvl1pPr>
              <a:lvl2pPr marL="685800" indent="-228600">
                <a:lnSpc>
                  <a:spcPct val="90000"/>
                </a:lnSpc>
                <a:spcBef>
                  <a:spcPts val="500"/>
                </a:spcBef>
                <a:buFont typeface="Arial" panose="020B0604020202020204" pitchFamily="34" charset="0"/>
                <a:buChar char="•"/>
                <a:defRPr sz="2400"/>
              </a:lvl2pPr>
              <a:lvl3pPr marL="1143000" indent="-228600">
                <a:lnSpc>
                  <a:spcPct val="90000"/>
                </a:lnSpc>
                <a:spcBef>
                  <a:spcPts val="500"/>
                </a:spcBef>
                <a:buFont typeface="Arial" panose="020B0604020202020204" pitchFamily="34" charset="0"/>
                <a:buChar char="•"/>
                <a:defRPr sz="2000"/>
              </a:lvl3pPr>
              <a:lvl4pPr marL="1600200" indent="-228600">
                <a:lnSpc>
                  <a:spcPct val="90000"/>
                </a:lnSpc>
                <a:spcBef>
                  <a:spcPts val="500"/>
                </a:spcBef>
                <a:buFont typeface="Arial" panose="020B0604020202020204" pitchFamily="34" charset="0"/>
                <a:buChar char="•"/>
              </a:lvl4pPr>
              <a:lvl5pPr marL="2057400" indent="-228600">
                <a:lnSpc>
                  <a:spcPct val="90000"/>
                </a:lnSpc>
                <a:spcBef>
                  <a:spcPts val="500"/>
                </a:spcBef>
                <a:buFont typeface="Arial" panose="020B0604020202020204" pitchFamily="34" charset="0"/>
                <a:buChar cha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marL="0" marR="0" lvl="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r>
                <a:rPr kumimoji="0" lang="sv-SE" sz="1400" b="0" i="0" u="none" strike="noStrike" kern="1200" cap="none" spc="0" normalizeH="0" baseline="0" noProof="0" dirty="0">
                  <a:ln>
                    <a:noFill/>
                  </a:ln>
                  <a:solidFill>
                    <a:schemeClr val="tx1"/>
                  </a:solidFill>
                  <a:effectLst/>
                  <a:uLnTx/>
                  <a:uFillTx/>
                  <a:latin typeface="+mn-lt"/>
                  <a:ea typeface="+mn-ea"/>
                  <a:cs typeface="Arial" panose="020B0604020202020204" pitchFamily="34" charset="0"/>
                </a:rPr>
                <a:t>Kundresor</a:t>
              </a:r>
            </a:p>
          </p:txBody>
        </p:sp>
        <p:sp>
          <p:nvSpPr>
            <p:cNvPr id="11" name="Platshållare för innehåll 5">
              <a:extLst>
                <a:ext uri="{FF2B5EF4-FFF2-40B4-BE49-F238E27FC236}">
                  <a16:creationId xmlns:a16="http://schemas.microsoft.com/office/drawing/2014/main" id="{59CCF57D-4A4D-6306-08A3-CB1DC053B342}"/>
                </a:ext>
              </a:extLst>
            </p:cNvPr>
            <p:cNvSpPr txBox="1">
              <a:spLocks/>
            </p:cNvSpPr>
            <p:nvPr/>
          </p:nvSpPr>
          <p:spPr>
            <a:xfrm>
              <a:off x="6814133" y="1443073"/>
              <a:ext cx="2175185" cy="653144"/>
            </a:xfrm>
            <a:prstGeom prst="rect">
              <a:avLst/>
            </a:prstGeom>
            <a:noFill/>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50000"/>
                </a:lnSpc>
                <a:spcBef>
                  <a:spcPts val="1000"/>
                </a:spcBef>
                <a:spcAft>
                  <a:spcPts val="0"/>
                </a:spcAft>
                <a:buClrTx/>
                <a:buSzTx/>
                <a:buFont typeface="Arial" panose="020B0604020202020204" pitchFamily="34" charset="0"/>
                <a:buNone/>
                <a:tabLst/>
                <a:defRPr/>
              </a:pPr>
              <a:r>
                <a:rPr kumimoji="0" lang="sv-SE" sz="1400" b="0" i="0" u="none" strike="noStrike" kern="1200" cap="none" spc="0" normalizeH="0" baseline="0" noProof="0" dirty="0">
                  <a:ln>
                    <a:noFill/>
                  </a:ln>
                  <a:effectLst/>
                  <a:uLnTx/>
                  <a:uFillTx/>
                  <a:ea typeface="+mn-ea"/>
                  <a:cs typeface="Arial" panose="020B0604020202020204" pitchFamily="34" charset="0"/>
                </a:rPr>
                <a:t>Brukarenkäter</a:t>
              </a:r>
            </a:p>
          </p:txBody>
        </p:sp>
        <p:sp>
          <p:nvSpPr>
            <p:cNvPr id="12" name="Platshållare för innehåll 5">
              <a:extLst>
                <a:ext uri="{FF2B5EF4-FFF2-40B4-BE49-F238E27FC236}">
                  <a16:creationId xmlns:a16="http://schemas.microsoft.com/office/drawing/2014/main" id="{D8768FE8-ED98-48C7-C0B7-7D0C8B974D35}"/>
                </a:ext>
              </a:extLst>
            </p:cNvPr>
            <p:cNvSpPr txBox="1">
              <a:spLocks/>
            </p:cNvSpPr>
            <p:nvPr/>
          </p:nvSpPr>
          <p:spPr>
            <a:xfrm>
              <a:off x="8989318" y="1462480"/>
              <a:ext cx="1979453" cy="339287"/>
            </a:xfrm>
            <a:prstGeom prst="rect">
              <a:avLst/>
            </a:prstGeom>
            <a:noFill/>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r>
                <a:rPr kumimoji="0" lang="sv-SE" sz="1400" b="0" i="0" u="none" strike="noStrike" kern="1200" cap="none" spc="0" normalizeH="0" baseline="0" noProof="0" dirty="0">
                  <a:ln>
                    <a:noFill/>
                  </a:ln>
                  <a:effectLst/>
                  <a:uLnTx/>
                  <a:uFillTx/>
                  <a:ea typeface="+mn-ea"/>
                  <a:cs typeface="Arial" panose="020B0604020202020204" pitchFamily="34" charset="0"/>
                </a:rPr>
                <a:t>Medarbetarenkät</a:t>
              </a:r>
            </a:p>
          </p:txBody>
        </p:sp>
        <p:sp>
          <p:nvSpPr>
            <p:cNvPr id="13" name="Platshållare för innehåll 5">
              <a:extLst>
                <a:ext uri="{FF2B5EF4-FFF2-40B4-BE49-F238E27FC236}">
                  <a16:creationId xmlns:a16="http://schemas.microsoft.com/office/drawing/2014/main" id="{0E286E44-D789-F7F6-0C14-0AD89115424C}"/>
                </a:ext>
              </a:extLst>
            </p:cNvPr>
            <p:cNvSpPr txBox="1">
              <a:spLocks/>
            </p:cNvSpPr>
            <p:nvPr/>
          </p:nvSpPr>
          <p:spPr>
            <a:xfrm>
              <a:off x="6816852" y="1888994"/>
              <a:ext cx="2070985" cy="653144"/>
            </a:xfrm>
            <a:prstGeom prst="rect">
              <a:avLst/>
            </a:prstGeom>
            <a:noFill/>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r>
                <a:rPr kumimoji="0" lang="sv-SE" sz="1400" b="0" i="0" u="none" strike="noStrike" kern="1200" cap="none" spc="0" normalizeH="0" baseline="0" noProof="0" dirty="0">
                  <a:ln>
                    <a:noFill/>
                  </a:ln>
                  <a:effectLst/>
                  <a:uLnTx/>
                  <a:uFillTx/>
                  <a:ea typeface="+mn-ea"/>
                  <a:cs typeface="Arial" panose="020B0604020202020204" pitchFamily="34" charset="0"/>
                </a:rPr>
                <a:t>Kvalitetsuppföljning</a:t>
              </a:r>
            </a:p>
          </p:txBody>
        </p:sp>
        <p:sp>
          <p:nvSpPr>
            <p:cNvPr id="14" name="Platshållare för innehåll 5">
              <a:extLst>
                <a:ext uri="{FF2B5EF4-FFF2-40B4-BE49-F238E27FC236}">
                  <a16:creationId xmlns:a16="http://schemas.microsoft.com/office/drawing/2014/main" id="{4736CE35-1A54-5264-2516-A5F0A469ED9D}"/>
                </a:ext>
              </a:extLst>
            </p:cNvPr>
            <p:cNvSpPr txBox="1">
              <a:spLocks/>
            </p:cNvSpPr>
            <p:nvPr/>
          </p:nvSpPr>
          <p:spPr>
            <a:xfrm>
              <a:off x="8989319" y="2323174"/>
              <a:ext cx="2494785" cy="388024"/>
            </a:xfrm>
            <a:prstGeom prst="rect">
              <a:avLst/>
            </a:prstGeom>
            <a:noFill/>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r>
                <a:rPr kumimoji="0" lang="sv-SE" sz="1400" b="0" i="0" u="none" strike="noStrike" kern="1200" cap="none" spc="0" normalizeH="0" baseline="0" noProof="0" dirty="0">
                  <a:ln>
                    <a:noFill/>
                  </a:ln>
                  <a:effectLst/>
                  <a:uLnTx/>
                  <a:uFillTx/>
                  <a:ea typeface="+mn-ea"/>
                  <a:cs typeface="Arial" panose="020B0604020202020204" pitchFamily="34" charset="0"/>
                </a:rPr>
                <a:t>Risker och brister utifrån intern kontroll</a:t>
              </a:r>
            </a:p>
            <a:p>
              <a:pPr marL="0" marR="0" lvl="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endParaRPr kumimoji="0" lang="sv-SE" sz="1400" b="0" i="0" u="none" strike="noStrike" kern="1200" cap="none" spc="0" normalizeH="0" baseline="0" noProof="0" dirty="0">
                <a:ln>
                  <a:noFill/>
                </a:ln>
                <a:effectLst/>
                <a:uLnTx/>
                <a:uFillTx/>
                <a:ea typeface="+mn-ea"/>
                <a:cs typeface="Arial" panose="020B0604020202020204" pitchFamily="34" charset="0"/>
              </a:endParaRPr>
            </a:p>
          </p:txBody>
        </p:sp>
        <p:sp>
          <p:nvSpPr>
            <p:cNvPr id="15" name="Platshållare för innehåll 5">
              <a:extLst>
                <a:ext uri="{FF2B5EF4-FFF2-40B4-BE49-F238E27FC236}">
                  <a16:creationId xmlns:a16="http://schemas.microsoft.com/office/drawing/2014/main" id="{2C7B59DD-1A4A-A74D-E15F-F3DFB97A52F5}"/>
                </a:ext>
              </a:extLst>
            </p:cNvPr>
            <p:cNvSpPr txBox="1">
              <a:spLocks/>
            </p:cNvSpPr>
            <p:nvPr/>
          </p:nvSpPr>
          <p:spPr>
            <a:xfrm>
              <a:off x="4704659" y="2272042"/>
              <a:ext cx="2882094" cy="540191"/>
            </a:xfrm>
            <a:prstGeom prst="rect">
              <a:avLst/>
            </a:prstGeom>
            <a:noFill/>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r>
                <a:rPr kumimoji="0" lang="sv-SE" sz="1400" b="0" i="0" u="none" strike="noStrike" kern="1200" cap="none" spc="0" normalizeH="0" baseline="0" noProof="0" dirty="0">
                  <a:ln>
                    <a:noFill/>
                  </a:ln>
                  <a:effectLst/>
                  <a:uLnTx/>
                  <a:uFillTx/>
                  <a:ea typeface="+mn-ea"/>
                  <a:cs typeface="Arial" panose="020B0604020202020204" pitchFamily="34" charset="0"/>
                </a:rPr>
                <a:t>Ekonomiskt</a:t>
              </a:r>
              <a:br>
                <a:rPr kumimoji="0" lang="sv-SE" sz="1400" b="0" i="0" u="none" strike="noStrike" kern="1200" cap="none" spc="0" normalizeH="0" baseline="0" noProof="0" dirty="0">
                  <a:ln>
                    <a:noFill/>
                  </a:ln>
                  <a:effectLst/>
                  <a:uLnTx/>
                  <a:uFillTx/>
                  <a:ea typeface="+mn-ea"/>
                  <a:cs typeface="Arial" panose="020B0604020202020204" pitchFamily="34" charset="0"/>
                </a:rPr>
              </a:br>
              <a:r>
                <a:rPr kumimoji="0" lang="sv-SE" sz="1400" b="0" i="0" u="none" strike="noStrike" kern="1200" cap="none" spc="0" normalizeH="0" baseline="0" noProof="0" dirty="0">
                  <a:ln>
                    <a:noFill/>
                  </a:ln>
                  <a:effectLst/>
                  <a:uLnTx/>
                  <a:uFillTx/>
                  <a:ea typeface="+mn-ea"/>
                  <a:cs typeface="Arial" panose="020B0604020202020204" pitchFamily="34" charset="0"/>
                </a:rPr>
                <a:t>resultat och prognos</a:t>
              </a:r>
            </a:p>
            <a:p>
              <a:pPr marL="0" marR="0" lvl="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endParaRPr kumimoji="0" lang="sv-SE" sz="1400" b="0" i="0" u="none" strike="noStrike" kern="1200" cap="none" spc="0" normalizeH="0" baseline="0" noProof="0" dirty="0">
                <a:ln>
                  <a:noFill/>
                </a:ln>
                <a:effectLst/>
                <a:uLnTx/>
                <a:uFillTx/>
                <a:ea typeface="+mn-ea"/>
                <a:cs typeface="Arial" panose="020B0604020202020204" pitchFamily="34" charset="0"/>
              </a:endParaRPr>
            </a:p>
          </p:txBody>
        </p:sp>
        <p:sp>
          <p:nvSpPr>
            <p:cNvPr id="16" name="Platshållare för innehåll 5">
              <a:extLst>
                <a:ext uri="{FF2B5EF4-FFF2-40B4-BE49-F238E27FC236}">
                  <a16:creationId xmlns:a16="http://schemas.microsoft.com/office/drawing/2014/main" id="{A67B33A0-0F70-D967-4A7D-3F8D4F0F589C}"/>
                </a:ext>
              </a:extLst>
            </p:cNvPr>
            <p:cNvSpPr txBox="1">
              <a:spLocks/>
            </p:cNvSpPr>
            <p:nvPr/>
          </p:nvSpPr>
          <p:spPr>
            <a:xfrm>
              <a:off x="6790391" y="2297307"/>
              <a:ext cx="2222670" cy="431107"/>
            </a:xfrm>
            <a:prstGeom prst="rect">
              <a:avLst/>
            </a:prstGeom>
            <a:noFill/>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r>
                <a:rPr kumimoji="0" lang="sv-SE" sz="1400" b="0" i="0" u="none" strike="noStrike" kern="1200" cap="none" spc="0" normalizeH="0" baseline="0" noProof="0" dirty="0">
                  <a:ln>
                    <a:noFill/>
                  </a:ln>
                  <a:effectLst/>
                  <a:uLnTx/>
                  <a:uFillTx/>
                  <a:ea typeface="+mn-ea"/>
                  <a:cs typeface="Arial" panose="020B0604020202020204" pitchFamily="34" charset="0"/>
                </a:rPr>
                <a:t>Trend och omvärld</a:t>
              </a:r>
            </a:p>
            <a:p>
              <a:pPr marL="0" marR="0" lvl="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endParaRPr kumimoji="0" lang="sv-SE" sz="1400" b="0" i="0" u="none" strike="noStrike" kern="1200" cap="none" spc="0" normalizeH="0" baseline="0" noProof="0" dirty="0">
                <a:ln>
                  <a:noFill/>
                </a:ln>
                <a:effectLst/>
                <a:uLnTx/>
                <a:uFillTx/>
                <a:ea typeface="+mn-ea"/>
                <a:cs typeface="Arial" panose="020B0604020202020204" pitchFamily="34" charset="0"/>
              </a:endParaRPr>
            </a:p>
          </p:txBody>
        </p:sp>
        <p:sp>
          <p:nvSpPr>
            <p:cNvPr id="17" name="Platshållare för innehåll 5">
              <a:extLst>
                <a:ext uri="{FF2B5EF4-FFF2-40B4-BE49-F238E27FC236}">
                  <a16:creationId xmlns:a16="http://schemas.microsoft.com/office/drawing/2014/main" id="{F268013C-231D-07F6-E04B-619B4EF05AA0}"/>
                </a:ext>
              </a:extLst>
            </p:cNvPr>
            <p:cNvSpPr txBox="1">
              <a:spLocks/>
            </p:cNvSpPr>
            <p:nvPr/>
          </p:nvSpPr>
          <p:spPr>
            <a:xfrm>
              <a:off x="8989319" y="1858067"/>
              <a:ext cx="2794565" cy="326641"/>
            </a:xfrm>
            <a:prstGeom prst="rect">
              <a:avLst/>
            </a:prstGeom>
            <a:noFill/>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r>
                <a:rPr kumimoji="0" lang="sv-SE" sz="1400" b="0" i="0" u="none" strike="noStrike" kern="1200" cap="none" spc="0" normalizeH="0" baseline="0" noProof="0" dirty="0">
                  <a:ln>
                    <a:noFill/>
                  </a:ln>
                  <a:effectLst/>
                  <a:uLnTx/>
                  <a:uFillTx/>
                  <a:ea typeface="+mn-ea"/>
                  <a:cs typeface="Arial" panose="020B0604020202020204" pitchFamily="34" charset="0"/>
                </a:rPr>
                <a:t>Uppföljning av styrdokument</a:t>
              </a:r>
            </a:p>
          </p:txBody>
        </p:sp>
      </p:grpSp>
      <p:pic>
        <p:nvPicPr>
          <p:cNvPr id="19" name="Bild 18" descr="Bakåt med hel fyllning">
            <a:extLst>
              <a:ext uri="{FF2B5EF4-FFF2-40B4-BE49-F238E27FC236}">
                <a16:creationId xmlns:a16="http://schemas.microsoft.com/office/drawing/2014/main" id="{B8B10763-4992-EB1B-8899-20F3D8D093FD}"/>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flipV="1">
            <a:off x="2889527" y="4293756"/>
            <a:ext cx="2223248" cy="1467303"/>
          </a:xfrm>
          <a:prstGeom prst="rect">
            <a:avLst/>
          </a:prstGeom>
        </p:spPr>
      </p:pic>
      <p:sp>
        <p:nvSpPr>
          <p:cNvPr id="20" name="Platshållare för innehåll 5">
            <a:extLst>
              <a:ext uri="{FF2B5EF4-FFF2-40B4-BE49-F238E27FC236}">
                <a16:creationId xmlns:a16="http://schemas.microsoft.com/office/drawing/2014/main" id="{D8CE96F9-470E-D19A-54F4-4E0C275A7071}"/>
              </a:ext>
            </a:extLst>
          </p:cNvPr>
          <p:cNvSpPr txBox="1">
            <a:spLocks/>
          </p:cNvSpPr>
          <p:nvPr/>
        </p:nvSpPr>
        <p:spPr>
          <a:xfrm>
            <a:off x="3699554" y="2989943"/>
            <a:ext cx="3064348" cy="603942"/>
          </a:xfrm>
          <a:prstGeom prst="rect">
            <a:avLst/>
          </a:prstGeom>
          <a:noFill/>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r>
              <a:rPr kumimoji="0" lang="sv-SE" sz="1200" b="0" i="0" u="none" strike="noStrike" kern="1200" cap="none" spc="0" normalizeH="0" baseline="0" noProof="0" dirty="0">
                <a:ln>
                  <a:noFill/>
                </a:ln>
                <a:effectLst/>
                <a:uLnTx/>
                <a:uFillTx/>
                <a:ea typeface="+mn-ea"/>
                <a:cs typeface="Arial" panose="020B0604020202020204" pitchFamily="34" charset="0"/>
              </a:rPr>
              <a:t>… till exempel med hjälp av </a:t>
            </a:r>
          </a:p>
        </p:txBody>
      </p:sp>
      <p:sp>
        <p:nvSpPr>
          <p:cNvPr id="22" name="textruta 21">
            <a:extLst>
              <a:ext uri="{FF2B5EF4-FFF2-40B4-BE49-F238E27FC236}">
                <a16:creationId xmlns:a16="http://schemas.microsoft.com/office/drawing/2014/main" id="{81D25B8E-F377-288B-E6A3-D6043CA8D0EA}"/>
              </a:ext>
            </a:extLst>
          </p:cNvPr>
          <p:cNvSpPr txBox="1"/>
          <p:nvPr/>
        </p:nvSpPr>
        <p:spPr>
          <a:xfrm>
            <a:off x="5558972" y="4197072"/>
            <a:ext cx="6589486" cy="1384995"/>
          </a:xfrm>
          <a:prstGeom prst="rect">
            <a:avLst/>
          </a:prstGeom>
          <a:noFill/>
        </p:spPr>
        <p:txBody>
          <a:bodyPr wrap="square">
            <a:spAutoFit/>
          </a:bodyPr>
          <a:lstStyle/>
          <a:p>
            <a:pPr marL="228600" lvl="0" indent="-228600">
              <a:buFont typeface="Arial" panose="020B0604020202020204" pitchFamily="34" charset="0"/>
              <a:buChar char="•"/>
              <a:defRPr/>
            </a:pPr>
            <a:r>
              <a:rPr lang="sv-SE" sz="1400" dirty="0">
                <a:cs typeface="Arial" panose="020B0604020202020204" pitchFamily="34" charset="0"/>
              </a:rPr>
              <a:t>Vilka värden ska vi skapa för de vi finns till för? Hur väl lyckas vi med det?</a:t>
            </a:r>
          </a:p>
          <a:p>
            <a:pPr marL="228600" lvl="0" indent="-228600">
              <a:buFont typeface="Arial" panose="020B0604020202020204" pitchFamily="34" charset="0"/>
              <a:buChar char="•"/>
              <a:defRPr/>
            </a:pPr>
            <a:r>
              <a:rPr lang="sv-SE" sz="1400" dirty="0">
                <a:cs typeface="Arial" panose="020B0604020202020204" pitchFamily="34" charset="0"/>
              </a:rPr>
              <a:t>Hur upplever våra målgrupper oss och våra tjänster?</a:t>
            </a:r>
          </a:p>
          <a:p>
            <a:pPr marL="228600" lvl="0" indent="-228600">
              <a:buFont typeface="Arial" panose="020B0604020202020204" pitchFamily="34" charset="0"/>
              <a:buChar char="•"/>
              <a:defRPr/>
            </a:pPr>
            <a:r>
              <a:rPr lang="sv-SE" sz="1400" dirty="0">
                <a:cs typeface="Arial" panose="020B0604020202020204" pitchFamily="34" charset="0"/>
              </a:rPr>
              <a:t>Finns det omvärldsutmaningar som påverkar vår verksamhet?</a:t>
            </a:r>
          </a:p>
          <a:p>
            <a:pPr marL="228600" lvl="0" indent="-228600">
              <a:buFont typeface="Arial" panose="020B0604020202020204" pitchFamily="34" charset="0"/>
              <a:buChar char="•"/>
              <a:defRPr/>
            </a:pPr>
            <a:r>
              <a:rPr lang="sv-SE" sz="1400" dirty="0">
                <a:cs typeface="Arial" panose="020B0604020202020204" pitchFamily="34" charset="0"/>
              </a:rPr>
              <a:t>Vilka risker finns som kan hindra oss att genomföra vårt uppdrag på bästa sätt?</a:t>
            </a:r>
          </a:p>
          <a:p>
            <a:pPr marL="228600" lvl="0" indent="-228600">
              <a:buFont typeface="Arial" panose="020B0604020202020204" pitchFamily="34" charset="0"/>
              <a:buChar char="•"/>
              <a:defRPr/>
            </a:pPr>
            <a:r>
              <a:rPr lang="sv-SE" sz="1400" dirty="0">
                <a:cs typeface="Arial" panose="020B0604020202020204" pitchFamily="34" charset="0"/>
              </a:rPr>
              <a:t>Vad behöver vi förändra eller prioritera här och nu för att ha en framgångsrik verksamhet om tre år?</a:t>
            </a:r>
            <a:endParaRPr kumimoji="0" lang="sv-SE" sz="1400" b="0" i="0" u="none" strike="noStrike" kern="1200" cap="none" spc="0" normalizeH="0" baseline="0" noProof="0" dirty="0">
              <a:ln>
                <a:noFill/>
              </a:ln>
              <a:effectLst/>
              <a:uLnTx/>
              <a:uFillTx/>
              <a:ea typeface="+mn-ea"/>
              <a:cs typeface="Arial" panose="020B0604020202020204" pitchFamily="34" charset="0"/>
            </a:endParaRPr>
          </a:p>
        </p:txBody>
      </p:sp>
      <p:sp>
        <p:nvSpPr>
          <p:cNvPr id="24" name="textruta 23">
            <a:extLst>
              <a:ext uri="{FF2B5EF4-FFF2-40B4-BE49-F238E27FC236}">
                <a16:creationId xmlns:a16="http://schemas.microsoft.com/office/drawing/2014/main" id="{E515160A-F402-ECA3-82EA-A0DC51556588}"/>
              </a:ext>
            </a:extLst>
          </p:cNvPr>
          <p:cNvSpPr txBox="1"/>
          <p:nvPr/>
        </p:nvSpPr>
        <p:spPr>
          <a:xfrm>
            <a:off x="2755547" y="5484060"/>
            <a:ext cx="6096000" cy="276999"/>
          </a:xfrm>
          <a:prstGeom prst="rect">
            <a:avLst/>
          </a:prstGeom>
          <a:noFill/>
        </p:spPr>
        <p:txBody>
          <a:bodyPr wrap="square">
            <a:spAutoFit/>
          </a:bodyPr>
          <a:lstStyle/>
          <a:p>
            <a:pPr marL="0" marR="0" lvl="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r>
              <a:rPr lang="sv-SE" sz="1200" dirty="0">
                <a:cs typeface="Arial" panose="020B0604020202020204" pitchFamily="34" charset="0"/>
              </a:rPr>
              <a:t>Exempel på frågeställningar</a:t>
            </a:r>
          </a:p>
        </p:txBody>
      </p:sp>
    </p:spTree>
    <p:extLst>
      <p:ext uri="{BB962C8B-B14F-4D97-AF65-F5344CB8AC3E}">
        <p14:creationId xmlns:p14="http://schemas.microsoft.com/office/powerpoint/2010/main" val="34123786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0"/>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8"/>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9"/>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24"/>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2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P spid="22" grpId="0"/>
      <p:bldP spid="24"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ubrik 2">
            <a:extLst>
              <a:ext uri="{FF2B5EF4-FFF2-40B4-BE49-F238E27FC236}">
                <a16:creationId xmlns:a16="http://schemas.microsoft.com/office/drawing/2014/main" id="{DBB60D51-5DF3-BCEA-1B5E-4F5756161346}"/>
              </a:ext>
            </a:extLst>
          </p:cNvPr>
          <p:cNvSpPr>
            <a:spLocks noGrp="1"/>
          </p:cNvSpPr>
          <p:nvPr>
            <p:ph type="ctrTitle"/>
          </p:nvPr>
        </p:nvSpPr>
        <p:spPr>
          <a:xfrm>
            <a:off x="2348958" y="710415"/>
            <a:ext cx="9144000" cy="2101973"/>
          </a:xfrm>
        </p:spPr>
        <p:txBody>
          <a:bodyPr/>
          <a:lstStyle/>
          <a:p>
            <a:r>
              <a:rPr lang="sv-SE" dirty="0"/>
              <a:t>Verksamhetsplan</a:t>
            </a:r>
          </a:p>
        </p:txBody>
      </p:sp>
      <p:pic>
        <p:nvPicPr>
          <p:cNvPr id="2" name="Bildobjekt 1" descr="En bild som visar cirkel, Grafik, skärmbild, grafisk design&#10;&#10;Automatiskt genererad beskrivning">
            <a:extLst>
              <a:ext uri="{FF2B5EF4-FFF2-40B4-BE49-F238E27FC236}">
                <a16:creationId xmlns:a16="http://schemas.microsoft.com/office/drawing/2014/main" id="{AF239CD8-771F-B8E6-6E05-1708C24A85C3}"/>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b="26541"/>
          <a:stretch/>
        </p:blipFill>
        <p:spPr>
          <a:xfrm>
            <a:off x="-361583" y="1150071"/>
            <a:ext cx="2710541" cy="1991142"/>
          </a:xfrm>
          <a:prstGeom prst="rect">
            <a:avLst/>
          </a:prstGeom>
        </p:spPr>
      </p:pic>
    </p:spTree>
    <p:extLst>
      <p:ext uri="{BB962C8B-B14F-4D97-AF65-F5344CB8AC3E}">
        <p14:creationId xmlns:p14="http://schemas.microsoft.com/office/powerpoint/2010/main" val="273277291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ruta 4">
            <a:extLst>
              <a:ext uri="{FF2B5EF4-FFF2-40B4-BE49-F238E27FC236}">
                <a16:creationId xmlns:a16="http://schemas.microsoft.com/office/drawing/2014/main" id="{0252BBAB-6704-BB90-7654-CC71C5BC4FE0}"/>
              </a:ext>
            </a:extLst>
          </p:cNvPr>
          <p:cNvSpPr txBox="1"/>
          <p:nvPr/>
        </p:nvSpPr>
        <p:spPr>
          <a:xfrm>
            <a:off x="6554362" y="349905"/>
            <a:ext cx="3070071" cy="523220"/>
          </a:xfrm>
          <a:prstGeom prst="rect">
            <a:avLst/>
          </a:prstGeom>
          <a:noFill/>
        </p:spPr>
        <p:txBody>
          <a:bodyPr wrap="none" rtlCol="0">
            <a:spAutoFit/>
          </a:bodyPr>
          <a:lstStyle/>
          <a:p>
            <a:r>
              <a:rPr lang="sv-SE" sz="2800" b="1" dirty="0">
                <a:latin typeface="+mj-lt"/>
              </a:rPr>
              <a:t>Verksamhetsplan</a:t>
            </a:r>
          </a:p>
        </p:txBody>
      </p:sp>
      <p:sp>
        <p:nvSpPr>
          <p:cNvPr id="6" name="Platshållare för innehåll 5">
            <a:extLst>
              <a:ext uri="{FF2B5EF4-FFF2-40B4-BE49-F238E27FC236}">
                <a16:creationId xmlns:a16="http://schemas.microsoft.com/office/drawing/2014/main" id="{889A82C4-5005-CF77-F9C3-896BBE8A9209}"/>
              </a:ext>
            </a:extLst>
          </p:cNvPr>
          <p:cNvSpPr txBox="1">
            <a:spLocks/>
          </p:cNvSpPr>
          <p:nvPr/>
        </p:nvSpPr>
        <p:spPr>
          <a:xfrm>
            <a:off x="6554362" y="1234638"/>
            <a:ext cx="5095513" cy="3569010"/>
          </a:xfrm>
          <a:prstGeom prst="rect">
            <a:avLst/>
          </a:prstGeom>
          <a:noFill/>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lvl="0" indent="0">
              <a:lnSpc>
                <a:spcPct val="100000"/>
              </a:lnSpc>
              <a:buNone/>
              <a:defRPr/>
            </a:pPr>
            <a:r>
              <a:rPr lang="sv-SE" sz="1800" dirty="0">
                <a:cs typeface="Arial" panose="020B0604020202020204" pitchFamily="34" charset="0"/>
              </a:rPr>
              <a:t>Syftet med verksamhetsplanen är tydliggöra verksamhetens uppdrag och de prioriteringar som är viktigast just nu.</a:t>
            </a:r>
          </a:p>
          <a:p>
            <a:pPr marL="0" lvl="0" indent="0">
              <a:lnSpc>
                <a:spcPct val="100000"/>
              </a:lnSpc>
              <a:buNone/>
              <a:defRPr/>
            </a:pPr>
            <a:r>
              <a:rPr lang="sv-SE" sz="1800" dirty="0">
                <a:cs typeface="Arial" panose="020B0604020202020204" pitchFamily="34" charset="0"/>
              </a:rPr>
              <a:t>Vi använder verksamhetsplanen för att löpande prioritera och parera i verksamheten utifrån de slutsatser vi har dragit genom nulägeskollen och i verksamhetsdialoger.</a:t>
            </a:r>
          </a:p>
          <a:p>
            <a:pPr marL="0" lvl="0" indent="0">
              <a:lnSpc>
                <a:spcPct val="100000"/>
              </a:lnSpc>
              <a:buNone/>
              <a:defRPr/>
            </a:pPr>
            <a:r>
              <a:rPr lang="sv-SE" sz="1800" dirty="0">
                <a:cs typeface="Arial" panose="020B0604020202020204" pitchFamily="34" charset="0"/>
              </a:rPr>
              <a:t>Verksamhetsplanen är ett levande verktyg som vi ändrar allteftersom förutsättningarna i verksamheten och omvärlden förändras.</a:t>
            </a:r>
          </a:p>
        </p:txBody>
      </p:sp>
      <p:pic>
        <p:nvPicPr>
          <p:cNvPr id="3" name="Bildobjekt 2" descr="En bild som visar cirkel, Grafik, skärmbild, grafisk design&#10;&#10;Automatiskt genererad beskrivning">
            <a:extLst>
              <a:ext uri="{FF2B5EF4-FFF2-40B4-BE49-F238E27FC236}">
                <a16:creationId xmlns:a16="http://schemas.microsoft.com/office/drawing/2014/main" id="{833D32FD-DFD4-B56F-4A9D-AED4649480D2}"/>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b="26541"/>
          <a:stretch/>
        </p:blipFill>
        <p:spPr>
          <a:xfrm>
            <a:off x="8139079" y="5038673"/>
            <a:ext cx="1877492" cy="1379190"/>
          </a:xfrm>
          <a:prstGeom prst="rect">
            <a:avLst/>
          </a:prstGeom>
        </p:spPr>
      </p:pic>
      <p:pic>
        <p:nvPicPr>
          <p:cNvPr id="4" name="Bildobjekt 3">
            <a:extLst>
              <a:ext uri="{FF2B5EF4-FFF2-40B4-BE49-F238E27FC236}">
                <a16:creationId xmlns:a16="http://schemas.microsoft.com/office/drawing/2014/main" id="{A359F367-514B-9015-A13A-2F2F6C257842}"/>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a:stretch/>
        </p:blipFill>
        <p:spPr>
          <a:xfrm>
            <a:off x="0" y="-3598"/>
            <a:ext cx="6094094" cy="6861598"/>
          </a:xfrm>
          <a:prstGeom prst="rect">
            <a:avLst/>
          </a:prstGeom>
        </p:spPr>
      </p:pic>
    </p:spTree>
    <p:extLst>
      <p:ext uri="{BB962C8B-B14F-4D97-AF65-F5344CB8AC3E}">
        <p14:creationId xmlns:p14="http://schemas.microsoft.com/office/powerpoint/2010/main" val="394674153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ruta 3">
            <a:extLst>
              <a:ext uri="{FF2B5EF4-FFF2-40B4-BE49-F238E27FC236}">
                <a16:creationId xmlns:a16="http://schemas.microsoft.com/office/drawing/2014/main" id="{62850F1A-6F57-9912-CC77-C88205390C6D}"/>
              </a:ext>
            </a:extLst>
          </p:cNvPr>
          <p:cNvSpPr txBox="1"/>
          <p:nvPr/>
        </p:nvSpPr>
        <p:spPr>
          <a:xfrm>
            <a:off x="6142489" y="451628"/>
            <a:ext cx="5479770"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2400" b="1" i="0" u="none" strike="noStrike" kern="1200" cap="none" spc="0" normalizeH="0" baseline="0" noProof="0" dirty="0">
                <a:ln>
                  <a:noFill/>
                </a:ln>
                <a:effectLst/>
                <a:uLnTx/>
                <a:uFillTx/>
                <a:latin typeface="+mj-lt"/>
                <a:ea typeface="+mn-ea"/>
                <a:cs typeface="Arial" panose="020B0604020202020204" pitchFamily="34" charset="0"/>
              </a:rPr>
              <a:t>Vad är vårt uppdrag?</a:t>
            </a:r>
          </a:p>
        </p:txBody>
      </p:sp>
      <p:sp>
        <p:nvSpPr>
          <p:cNvPr id="5" name="textruta 4">
            <a:extLst>
              <a:ext uri="{FF2B5EF4-FFF2-40B4-BE49-F238E27FC236}">
                <a16:creationId xmlns:a16="http://schemas.microsoft.com/office/drawing/2014/main" id="{F858E3AB-6C04-B44E-3586-4722C8EDED34}"/>
              </a:ext>
            </a:extLst>
          </p:cNvPr>
          <p:cNvSpPr txBox="1"/>
          <p:nvPr/>
        </p:nvSpPr>
        <p:spPr>
          <a:xfrm>
            <a:off x="6142488" y="1729911"/>
            <a:ext cx="5479771" cy="584775"/>
          </a:xfrm>
          <a:prstGeom prst="rect">
            <a:avLst/>
          </a:prstGeom>
          <a:noFill/>
        </p:spPr>
        <p:txBody>
          <a:bodyPr wrap="square" rtlCol="0">
            <a:spAutoFit/>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kumimoji="0" lang="sv-SE" sz="2400" b="1" i="0" u="none" strike="noStrike" kern="1200" cap="none" spc="0" normalizeH="0" baseline="0" noProof="0" dirty="0">
                <a:ln>
                  <a:noFill/>
                </a:ln>
                <a:effectLst/>
                <a:uLnTx/>
                <a:uFillTx/>
                <a:latin typeface="+mj-lt"/>
                <a:ea typeface="+mn-ea"/>
                <a:cs typeface="Arial" panose="020B0604020202020204" pitchFamily="34" charset="0"/>
              </a:rPr>
              <a:t>Vad vill vi uppnå?</a:t>
            </a:r>
          </a:p>
        </p:txBody>
      </p:sp>
      <p:sp>
        <p:nvSpPr>
          <p:cNvPr id="6" name="textruta 5">
            <a:extLst>
              <a:ext uri="{FF2B5EF4-FFF2-40B4-BE49-F238E27FC236}">
                <a16:creationId xmlns:a16="http://schemas.microsoft.com/office/drawing/2014/main" id="{42C14CDF-76BA-4ADD-4896-0087211B5F0C}"/>
              </a:ext>
            </a:extLst>
          </p:cNvPr>
          <p:cNvSpPr txBox="1"/>
          <p:nvPr/>
        </p:nvSpPr>
        <p:spPr>
          <a:xfrm>
            <a:off x="6142488" y="3345767"/>
            <a:ext cx="5479772" cy="584775"/>
          </a:xfrm>
          <a:prstGeom prst="rect">
            <a:avLst/>
          </a:prstGeom>
          <a:noFill/>
        </p:spPr>
        <p:txBody>
          <a:bodyPr wrap="square" rtlCol="0">
            <a:spAutoFit/>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kumimoji="0" lang="sv-SE" sz="2400" b="1" i="0" u="none" strike="noStrike" kern="1200" cap="none" spc="0" normalizeH="0" baseline="0" noProof="0">
                <a:ln>
                  <a:noFill/>
                </a:ln>
                <a:effectLst/>
                <a:uLnTx/>
                <a:uFillTx/>
                <a:latin typeface="+mj-lt"/>
                <a:ea typeface="+mn-ea"/>
                <a:cs typeface="Arial" panose="020B0604020202020204" pitchFamily="34" charset="0"/>
              </a:rPr>
              <a:t>Vad behöver vi göra?</a:t>
            </a:r>
          </a:p>
        </p:txBody>
      </p:sp>
      <p:sp>
        <p:nvSpPr>
          <p:cNvPr id="7" name="textruta 6">
            <a:extLst>
              <a:ext uri="{FF2B5EF4-FFF2-40B4-BE49-F238E27FC236}">
                <a16:creationId xmlns:a16="http://schemas.microsoft.com/office/drawing/2014/main" id="{98F68754-5554-3474-C6B1-D60B85BDF806}"/>
              </a:ext>
            </a:extLst>
          </p:cNvPr>
          <p:cNvSpPr txBox="1"/>
          <p:nvPr/>
        </p:nvSpPr>
        <p:spPr>
          <a:xfrm>
            <a:off x="6142488" y="4861766"/>
            <a:ext cx="5479771"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2400" b="1" i="0" u="none" strike="noStrike" kern="1200" cap="none" spc="0" normalizeH="0" baseline="0" noProof="0">
                <a:ln>
                  <a:noFill/>
                </a:ln>
                <a:effectLst/>
                <a:uLnTx/>
                <a:uFillTx/>
                <a:latin typeface="+mj-lt"/>
                <a:ea typeface="+mn-ea"/>
                <a:cs typeface="Arial" panose="020B0604020202020204" pitchFamily="34" charset="0"/>
              </a:rPr>
              <a:t>Vad planerar vi för på längre sikt?</a:t>
            </a:r>
          </a:p>
        </p:txBody>
      </p:sp>
      <p:cxnSp>
        <p:nvCxnSpPr>
          <p:cNvPr id="8" name="Rak koppling 7">
            <a:extLst>
              <a:ext uri="{FF2B5EF4-FFF2-40B4-BE49-F238E27FC236}">
                <a16:creationId xmlns:a16="http://schemas.microsoft.com/office/drawing/2014/main" id="{25583E44-9677-431D-61F4-6153BBF6E5DB}"/>
              </a:ext>
            </a:extLst>
          </p:cNvPr>
          <p:cNvCxnSpPr/>
          <p:nvPr/>
        </p:nvCxnSpPr>
        <p:spPr>
          <a:xfrm>
            <a:off x="6096308" y="1258820"/>
            <a:ext cx="5350479"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 name="Rak koppling 8">
            <a:extLst>
              <a:ext uri="{FF2B5EF4-FFF2-40B4-BE49-F238E27FC236}">
                <a16:creationId xmlns:a16="http://schemas.microsoft.com/office/drawing/2014/main" id="{48C2A3CE-24FA-27DA-ED9B-9210AF780C5F}"/>
              </a:ext>
            </a:extLst>
          </p:cNvPr>
          <p:cNvCxnSpPr/>
          <p:nvPr/>
        </p:nvCxnSpPr>
        <p:spPr>
          <a:xfrm>
            <a:off x="6096308" y="2903968"/>
            <a:ext cx="5350479"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 name="Rak koppling 9">
            <a:extLst>
              <a:ext uri="{FF2B5EF4-FFF2-40B4-BE49-F238E27FC236}">
                <a16:creationId xmlns:a16="http://schemas.microsoft.com/office/drawing/2014/main" id="{42C160FB-9BDC-5F3E-CB36-44324A83E37B}"/>
              </a:ext>
            </a:extLst>
          </p:cNvPr>
          <p:cNvCxnSpPr/>
          <p:nvPr/>
        </p:nvCxnSpPr>
        <p:spPr>
          <a:xfrm>
            <a:off x="6096308" y="4351177"/>
            <a:ext cx="5350479"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 name="Rak koppling 10">
            <a:extLst>
              <a:ext uri="{FF2B5EF4-FFF2-40B4-BE49-F238E27FC236}">
                <a16:creationId xmlns:a16="http://schemas.microsoft.com/office/drawing/2014/main" id="{93987194-CEBE-4382-C4CE-62DD796E2CDD}"/>
              </a:ext>
            </a:extLst>
          </p:cNvPr>
          <p:cNvCxnSpPr>
            <a:cxnSpLocks/>
          </p:cNvCxnSpPr>
          <p:nvPr/>
        </p:nvCxnSpPr>
        <p:spPr>
          <a:xfrm>
            <a:off x="5878074" y="-8965"/>
            <a:ext cx="0" cy="595239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 name="Rak koppling 11">
            <a:extLst>
              <a:ext uri="{FF2B5EF4-FFF2-40B4-BE49-F238E27FC236}">
                <a16:creationId xmlns:a16="http://schemas.microsoft.com/office/drawing/2014/main" id="{F75077B4-FEED-1276-4296-2C6FA67AB3DF}"/>
              </a:ext>
            </a:extLst>
          </p:cNvPr>
          <p:cNvCxnSpPr/>
          <p:nvPr/>
        </p:nvCxnSpPr>
        <p:spPr>
          <a:xfrm>
            <a:off x="5209799" y="-17930"/>
            <a:ext cx="0" cy="5975926"/>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21" name="textruta 20">
            <a:extLst>
              <a:ext uri="{FF2B5EF4-FFF2-40B4-BE49-F238E27FC236}">
                <a16:creationId xmlns:a16="http://schemas.microsoft.com/office/drawing/2014/main" id="{90CBFC0B-1DD3-4B46-9AA1-AD9AA5212A9E}"/>
              </a:ext>
            </a:extLst>
          </p:cNvPr>
          <p:cNvSpPr txBox="1"/>
          <p:nvPr/>
        </p:nvSpPr>
        <p:spPr>
          <a:xfrm rot="16200000">
            <a:off x="3151418" y="2607022"/>
            <a:ext cx="4701540" cy="584775"/>
          </a:xfrm>
          <a:prstGeom prst="rect">
            <a:avLst/>
          </a:prstGeom>
          <a:noFill/>
        </p:spPr>
        <p:txBody>
          <a:bodyPr wrap="square" rtlCol="0">
            <a:spAutoFit/>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sv-SE" sz="2400" i="0" u="none" strike="noStrike" kern="1200" cap="none" spc="0" normalizeH="0" baseline="0" noProof="0" dirty="0">
                <a:ln>
                  <a:noFill/>
                </a:ln>
                <a:effectLst/>
                <a:uLnTx/>
                <a:uFillTx/>
                <a:latin typeface="+mj-lt"/>
                <a:ea typeface="+mn-ea"/>
                <a:cs typeface="Arial" panose="020B0604020202020204" pitchFamily="34" charset="0"/>
              </a:rPr>
              <a:t>Nulägeskoll</a:t>
            </a:r>
          </a:p>
        </p:txBody>
      </p:sp>
      <p:pic>
        <p:nvPicPr>
          <p:cNvPr id="2" name="Bildobjekt 1" descr="En bild som visar cirkel, Grafik, skärmbild, grafisk design&#10;&#10;Automatiskt genererad beskrivning">
            <a:extLst>
              <a:ext uri="{FF2B5EF4-FFF2-40B4-BE49-F238E27FC236}">
                <a16:creationId xmlns:a16="http://schemas.microsoft.com/office/drawing/2014/main" id="{0C9FD613-FDA0-B281-3D75-A0C6E2582255}"/>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b="26541"/>
          <a:stretch/>
        </p:blipFill>
        <p:spPr>
          <a:xfrm>
            <a:off x="-2565" y="231629"/>
            <a:ext cx="5212357" cy="3828957"/>
          </a:xfrm>
          <a:prstGeom prst="rect">
            <a:avLst/>
          </a:prstGeom>
        </p:spPr>
      </p:pic>
      <p:sp>
        <p:nvSpPr>
          <p:cNvPr id="3" name="textruta 2">
            <a:extLst>
              <a:ext uri="{FF2B5EF4-FFF2-40B4-BE49-F238E27FC236}">
                <a16:creationId xmlns:a16="http://schemas.microsoft.com/office/drawing/2014/main" id="{81EB067E-4456-3E47-23F3-0F0BF506FDA2}"/>
              </a:ext>
            </a:extLst>
          </p:cNvPr>
          <p:cNvSpPr txBox="1"/>
          <p:nvPr/>
        </p:nvSpPr>
        <p:spPr>
          <a:xfrm>
            <a:off x="867133" y="4157141"/>
            <a:ext cx="3463571" cy="523220"/>
          </a:xfrm>
          <a:prstGeom prst="rect">
            <a:avLst/>
          </a:prstGeom>
          <a:noFill/>
        </p:spPr>
        <p:txBody>
          <a:bodyPr wrap="square" rtlCol="0">
            <a:spAutoFit/>
          </a:bodyPr>
          <a:lstStyle/>
          <a:p>
            <a:pPr algn="ctr"/>
            <a:r>
              <a:rPr lang="sv-SE" sz="2800" dirty="0">
                <a:solidFill>
                  <a:srgbClr val="00B0AD"/>
                </a:solidFill>
                <a:latin typeface="Helsingborg Sans Medium" pitchFamily="2" charset="77"/>
              </a:rPr>
              <a:t>Verksamhetsplan</a:t>
            </a:r>
          </a:p>
        </p:txBody>
      </p:sp>
    </p:spTree>
    <p:extLst>
      <p:ext uri="{BB962C8B-B14F-4D97-AF65-F5344CB8AC3E}">
        <p14:creationId xmlns:p14="http://schemas.microsoft.com/office/powerpoint/2010/main" val="264843232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ubrik 2">
            <a:extLst>
              <a:ext uri="{FF2B5EF4-FFF2-40B4-BE49-F238E27FC236}">
                <a16:creationId xmlns:a16="http://schemas.microsoft.com/office/drawing/2014/main" id="{DD5ECC6D-3846-3BFF-9D67-88ACCD9D66E8}"/>
              </a:ext>
            </a:extLst>
          </p:cNvPr>
          <p:cNvSpPr>
            <a:spLocks noGrp="1"/>
          </p:cNvSpPr>
          <p:nvPr>
            <p:ph type="ctrTitle"/>
          </p:nvPr>
        </p:nvSpPr>
        <p:spPr>
          <a:xfrm>
            <a:off x="544812" y="452461"/>
            <a:ext cx="10464000" cy="553998"/>
          </a:xfrm>
        </p:spPr>
        <p:txBody>
          <a:bodyPr/>
          <a:lstStyle/>
          <a:p>
            <a:r>
              <a:rPr lang="sv-SE" dirty="0"/>
              <a:t>Förskola och skola</a:t>
            </a:r>
          </a:p>
        </p:txBody>
      </p:sp>
      <p:sp>
        <p:nvSpPr>
          <p:cNvPr id="4" name="textruta 3">
            <a:extLst>
              <a:ext uri="{FF2B5EF4-FFF2-40B4-BE49-F238E27FC236}">
                <a16:creationId xmlns:a16="http://schemas.microsoft.com/office/drawing/2014/main" id="{E6B7495C-BE41-A6B9-C77A-8E697E14624A}"/>
              </a:ext>
            </a:extLst>
          </p:cNvPr>
          <p:cNvSpPr txBox="1"/>
          <p:nvPr/>
        </p:nvSpPr>
        <p:spPr>
          <a:xfrm>
            <a:off x="6085426" y="544794"/>
            <a:ext cx="5479770"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2400" b="1" i="0" u="none" strike="noStrike" kern="1200" cap="none" spc="0" normalizeH="0" baseline="0" noProof="0">
                <a:ln>
                  <a:noFill/>
                </a:ln>
                <a:effectLst/>
                <a:uLnTx/>
                <a:uFillTx/>
                <a:latin typeface="+mj-lt"/>
                <a:ea typeface="+mn-ea"/>
                <a:cs typeface="Arial" panose="020B0604020202020204" pitchFamily="34" charset="0"/>
              </a:rPr>
              <a:t>Vad är vårt uppdrag?</a:t>
            </a:r>
          </a:p>
        </p:txBody>
      </p:sp>
      <p:sp>
        <p:nvSpPr>
          <p:cNvPr id="5" name="textruta 4">
            <a:extLst>
              <a:ext uri="{FF2B5EF4-FFF2-40B4-BE49-F238E27FC236}">
                <a16:creationId xmlns:a16="http://schemas.microsoft.com/office/drawing/2014/main" id="{61C782A3-587E-8D47-07AF-F18DC9DB12E1}"/>
              </a:ext>
            </a:extLst>
          </p:cNvPr>
          <p:cNvSpPr txBox="1"/>
          <p:nvPr/>
        </p:nvSpPr>
        <p:spPr>
          <a:xfrm>
            <a:off x="6085425" y="1751547"/>
            <a:ext cx="5859832" cy="1131848"/>
          </a:xfrm>
          <a:prstGeom prst="rect">
            <a:avLst/>
          </a:prstGeom>
          <a:noFill/>
        </p:spPr>
        <p:txBody>
          <a:bodyPr wrap="square" rtlCol="0">
            <a:spAutoFit/>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kumimoji="0" lang="sv-SE" sz="2400" b="1" i="0" u="none" strike="noStrike" kern="1200" cap="none" spc="0" normalizeH="0" baseline="0" noProof="0">
                <a:ln>
                  <a:noFill/>
                </a:ln>
                <a:effectLst/>
                <a:uLnTx/>
                <a:uFillTx/>
                <a:latin typeface="+mj-lt"/>
                <a:ea typeface="+mn-ea"/>
                <a:cs typeface="Arial" panose="020B0604020202020204" pitchFamily="34" charset="0"/>
              </a:rPr>
              <a:t>Mål och aktiviteter samt analys </a:t>
            </a:r>
            <a:br>
              <a:rPr kumimoji="0" lang="sv-SE" sz="2400" b="1" i="0" u="none" strike="noStrike" kern="1200" cap="none" spc="0" normalizeH="0" baseline="0" noProof="0">
                <a:ln>
                  <a:noFill/>
                </a:ln>
                <a:effectLst/>
                <a:uLnTx/>
                <a:uFillTx/>
                <a:latin typeface="+mj-lt"/>
                <a:ea typeface="+mn-ea"/>
                <a:cs typeface="Arial" panose="020B0604020202020204" pitchFamily="34" charset="0"/>
              </a:rPr>
            </a:br>
            <a:r>
              <a:rPr kumimoji="0" lang="sv-SE" sz="2400" b="1" i="0" u="none" strike="noStrike" kern="1200" cap="none" spc="0" normalizeH="0" baseline="0" noProof="0">
                <a:ln>
                  <a:noFill/>
                </a:ln>
                <a:effectLst/>
                <a:uLnTx/>
                <a:uFillTx/>
                <a:latin typeface="+mj-lt"/>
                <a:ea typeface="+mn-ea"/>
                <a:cs typeface="Arial" panose="020B0604020202020204" pitchFamily="34" charset="0"/>
              </a:rPr>
              <a:t>enligt IPS-modellen</a:t>
            </a:r>
          </a:p>
        </p:txBody>
      </p:sp>
      <p:sp>
        <p:nvSpPr>
          <p:cNvPr id="6" name="textruta 5">
            <a:extLst>
              <a:ext uri="{FF2B5EF4-FFF2-40B4-BE49-F238E27FC236}">
                <a16:creationId xmlns:a16="http://schemas.microsoft.com/office/drawing/2014/main" id="{A1CC93EE-6B52-440A-417E-2CC76CE6C835}"/>
              </a:ext>
            </a:extLst>
          </p:cNvPr>
          <p:cNvSpPr txBox="1"/>
          <p:nvPr/>
        </p:nvSpPr>
        <p:spPr>
          <a:xfrm>
            <a:off x="6085425" y="3811173"/>
            <a:ext cx="5479771"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2400" b="1" i="0" u="none" strike="noStrike" kern="1200" cap="none" spc="0" normalizeH="0" baseline="0" noProof="0">
                <a:ln>
                  <a:noFill/>
                </a:ln>
                <a:effectLst/>
                <a:uLnTx/>
                <a:uFillTx/>
                <a:latin typeface="+mj-lt"/>
                <a:ea typeface="+mn-ea"/>
                <a:cs typeface="Arial" panose="020B0604020202020204" pitchFamily="34" charset="0"/>
              </a:rPr>
              <a:t>Vad planerar vi för på längre sikt?</a:t>
            </a:r>
          </a:p>
        </p:txBody>
      </p:sp>
      <p:cxnSp>
        <p:nvCxnSpPr>
          <p:cNvPr id="7" name="Rak koppling 6">
            <a:extLst>
              <a:ext uri="{FF2B5EF4-FFF2-40B4-BE49-F238E27FC236}">
                <a16:creationId xmlns:a16="http://schemas.microsoft.com/office/drawing/2014/main" id="{25B02204-9ED8-904B-65D1-A1F9CD165ED3}"/>
              </a:ext>
            </a:extLst>
          </p:cNvPr>
          <p:cNvCxnSpPr/>
          <p:nvPr/>
        </p:nvCxnSpPr>
        <p:spPr>
          <a:xfrm>
            <a:off x="6132168" y="1595013"/>
            <a:ext cx="5350479"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 name="Rak koppling 7">
            <a:extLst>
              <a:ext uri="{FF2B5EF4-FFF2-40B4-BE49-F238E27FC236}">
                <a16:creationId xmlns:a16="http://schemas.microsoft.com/office/drawing/2014/main" id="{6972E99F-5371-D7E6-D271-1896CAF70B96}"/>
              </a:ext>
            </a:extLst>
          </p:cNvPr>
          <p:cNvCxnSpPr/>
          <p:nvPr/>
        </p:nvCxnSpPr>
        <p:spPr>
          <a:xfrm>
            <a:off x="6132168" y="3238308"/>
            <a:ext cx="5350479"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 name="Rak koppling 8">
            <a:extLst>
              <a:ext uri="{FF2B5EF4-FFF2-40B4-BE49-F238E27FC236}">
                <a16:creationId xmlns:a16="http://schemas.microsoft.com/office/drawing/2014/main" id="{4CE984DF-8345-93D4-1028-B2F4CFAC878E}"/>
              </a:ext>
            </a:extLst>
          </p:cNvPr>
          <p:cNvCxnSpPr/>
          <p:nvPr/>
        </p:nvCxnSpPr>
        <p:spPr>
          <a:xfrm>
            <a:off x="5940827" y="-38033"/>
            <a:ext cx="0" cy="5975926"/>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 name="Rak koppling 9">
            <a:extLst>
              <a:ext uri="{FF2B5EF4-FFF2-40B4-BE49-F238E27FC236}">
                <a16:creationId xmlns:a16="http://schemas.microsoft.com/office/drawing/2014/main" id="{33A74010-27A6-CCB3-9DB7-E419BB75F788}"/>
              </a:ext>
            </a:extLst>
          </p:cNvPr>
          <p:cNvCxnSpPr/>
          <p:nvPr/>
        </p:nvCxnSpPr>
        <p:spPr>
          <a:xfrm>
            <a:off x="5317375" y="-42046"/>
            <a:ext cx="0" cy="5975926"/>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 name="Rak koppling 10">
            <a:extLst>
              <a:ext uri="{FF2B5EF4-FFF2-40B4-BE49-F238E27FC236}">
                <a16:creationId xmlns:a16="http://schemas.microsoft.com/office/drawing/2014/main" id="{1EC33CBD-7239-CBE3-1FCF-12ED43E939ED}"/>
              </a:ext>
            </a:extLst>
          </p:cNvPr>
          <p:cNvCxnSpPr/>
          <p:nvPr/>
        </p:nvCxnSpPr>
        <p:spPr>
          <a:xfrm>
            <a:off x="6178347" y="4988281"/>
            <a:ext cx="5350479"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2" name="textruta 11">
            <a:extLst>
              <a:ext uri="{FF2B5EF4-FFF2-40B4-BE49-F238E27FC236}">
                <a16:creationId xmlns:a16="http://schemas.microsoft.com/office/drawing/2014/main" id="{B4D14894-4CBE-BA98-7757-7F2309635688}"/>
              </a:ext>
            </a:extLst>
          </p:cNvPr>
          <p:cNvSpPr txBox="1"/>
          <p:nvPr/>
        </p:nvSpPr>
        <p:spPr>
          <a:xfrm rot="16200000">
            <a:off x="3732521" y="2321531"/>
            <a:ext cx="3763608" cy="461665"/>
          </a:xfrm>
          <a:prstGeom prst="rect">
            <a:avLst/>
          </a:prstGeom>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2400" i="0" u="none" strike="noStrike" kern="1200" cap="none" spc="0" normalizeH="0" baseline="0" noProof="0" dirty="0">
                <a:ln>
                  <a:noFill/>
                </a:ln>
                <a:effectLst/>
                <a:uLnTx/>
                <a:uFillTx/>
                <a:latin typeface="+mj-lt"/>
                <a:ea typeface="+mn-ea"/>
                <a:cs typeface="Arial" panose="020B0604020202020204" pitchFamily="34" charset="0"/>
              </a:rPr>
              <a:t>Kvalitetsrapport</a:t>
            </a:r>
          </a:p>
        </p:txBody>
      </p:sp>
      <p:pic>
        <p:nvPicPr>
          <p:cNvPr id="14" name="Bildobjekt 13" descr="En bild som visar cirkel, Grafik, skärmbild, grafisk design&#10;&#10;Automatiskt genererad beskrivning">
            <a:extLst>
              <a:ext uri="{FF2B5EF4-FFF2-40B4-BE49-F238E27FC236}">
                <a16:creationId xmlns:a16="http://schemas.microsoft.com/office/drawing/2014/main" id="{5F0E2994-720C-3A97-2CDF-C076508CDA2B}"/>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b="26541"/>
          <a:stretch/>
        </p:blipFill>
        <p:spPr>
          <a:xfrm>
            <a:off x="-2565" y="231629"/>
            <a:ext cx="5212357" cy="3828957"/>
          </a:xfrm>
          <a:prstGeom prst="rect">
            <a:avLst/>
          </a:prstGeom>
        </p:spPr>
      </p:pic>
      <p:sp>
        <p:nvSpPr>
          <p:cNvPr id="15" name="textruta 14">
            <a:extLst>
              <a:ext uri="{FF2B5EF4-FFF2-40B4-BE49-F238E27FC236}">
                <a16:creationId xmlns:a16="http://schemas.microsoft.com/office/drawing/2014/main" id="{1923E2B0-E87D-398B-F4DE-00BE859D56ED}"/>
              </a:ext>
            </a:extLst>
          </p:cNvPr>
          <p:cNvSpPr txBox="1"/>
          <p:nvPr/>
        </p:nvSpPr>
        <p:spPr>
          <a:xfrm>
            <a:off x="867133" y="4157141"/>
            <a:ext cx="3463571" cy="523220"/>
          </a:xfrm>
          <a:prstGeom prst="rect">
            <a:avLst/>
          </a:prstGeom>
          <a:noFill/>
        </p:spPr>
        <p:txBody>
          <a:bodyPr wrap="square" rtlCol="0">
            <a:spAutoFit/>
          </a:bodyPr>
          <a:lstStyle/>
          <a:p>
            <a:pPr algn="ctr"/>
            <a:r>
              <a:rPr lang="sv-SE" sz="2800" dirty="0">
                <a:solidFill>
                  <a:srgbClr val="00B0AD"/>
                </a:solidFill>
                <a:latin typeface="Helsingborg Sans Medium" pitchFamily="2" charset="77"/>
              </a:rPr>
              <a:t>Verksamhetsplan</a:t>
            </a:r>
          </a:p>
        </p:txBody>
      </p:sp>
    </p:spTree>
    <p:extLst>
      <p:ext uri="{BB962C8B-B14F-4D97-AF65-F5344CB8AC3E}">
        <p14:creationId xmlns:p14="http://schemas.microsoft.com/office/powerpoint/2010/main" val="37029623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latshållare för innehåll 5">
            <a:extLst>
              <a:ext uri="{FF2B5EF4-FFF2-40B4-BE49-F238E27FC236}">
                <a16:creationId xmlns:a16="http://schemas.microsoft.com/office/drawing/2014/main" id="{5DC805E8-1B0D-EA92-8ED6-012CA2C29A6E}"/>
              </a:ext>
            </a:extLst>
          </p:cNvPr>
          <p:cNvSpPr txBox="1">
            <a:spLocks/>
          </p:cNvSpPr>
          <p:nvPr/>
        </p:nvSpPr>
        <p:spPr>
          <a:xfrm>
            <a:off x="874712" y="1598495"/>
            <a:ext cx="9134920" cy="3144193"/>
          </a:xfrm>
          <a:prstGeom prst="rect">
            <a:avLst/>
          </a:prstGeom>
        </p:spPr>
        <p:txBody>
          <a:bodyPr vert="horz" lIns="0" tIns="288000" rIns="0" bIns="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defTabSz="1219170">
              <a:lnSpc>
                <a:spcPct val="100000"/>
              </a:lnSpc>
              <a:spcBef>
                <a:spcPts val="0"/>
              </a:spcBef>
              <a:spcAft>
                <a:spcPts val="1200"/>
              </a:spcAft>
              <a:defRPr/>
            </a:pPr>
            <a:r>
              <a:rPr kumimoji="0" lang="sv-SE" sz="1800" b="0" i="0" u="none" strike="noStrike" kern="1200" cap="none" spc="0" normalizeH="0" baseline="0" noProof="0" dirty="0">
                <a:ln>
                  <a:noFill/>
                </a:ln>
                <a:effectLst/>
                <a:uLnTx/>
                <a:uFillTx/>
                <a:latin typeface="+mn-lt"/>
                <a:ea typeface="+mn-ea"/>
                <a:cs typeface="+mn-cs"/>
              </a:rPr>
              <a:t>Här beskriver vi syftet med verksamheten, det vill säga vad vi ska göra och för vem.</a:t>
            </a:r>
          </a:p>
          <a:p>
            <a:pPr defTabSz="1219170">
              <a:lnSpc>
                <a:spcPct val="100000"/>
              </a:lnSpc>
              <a:spcBef>
                <a:spcPts val="0"/>
              </a:spcBef>
              <a:spcAft>
                <a:spcPts val="1200"/>
              </a:spcAft>
              <a:defRPr/>
            </a:pPr>
            <a:r>
              <a:rPr kumimoji="0" lang="sv-SE" sz="1800" b="0" i="0" u="none" strike="noStrike" kern="1200" cap="none" spc="0" normalizeH="0" baseline="0" noProof="0" dirty="0">
                <a:ln>
                  <a:noFill/>
                </a:ln>
                <a:effectLst/>
                <a:uLnTx/>
                <a:uFillTx/>
                <a:latin typeface="+mn-lt"/>
                <a:ea typeface="+mn-ea"/>
                <a:cs typeface="+mn-cs"/>
              </a:rPr>
              <a:t>Ger en tydlig och gemensam bild.</a:t>
            </a:r>
          </a:p>
          <a:p>
            <a:pPr defTabSz="1219170">
              <a:lnSpc>
                <a:spcPct val="100000"/>
              </a:lnSpc>
              <a:spcBef>
                <a:spcPts val="0"/>
              </a:spcBef>
              <a:spcAft>
                <a:spcPts val="1200"/>
              </a:spcAft>
              <a:defRPr/>
            </a:pPr>
            <a:r>
              <a:rPr kumimoji="0" lang="sv-SE" sz="1800" b="0" i="0" u="none" strike="noStrike" kern="1200" cap="none" spc="0" normalizeH="0" baseline="0" noProof="0" dirty="0">
                <a:ln>
                  <a:noFill/>
                </a:ln>
                <a:effectLst/>
                <a:uLnTx/>
                <a:uFillTx/>
                <a:latin typeface="+mn-lt"/>
                <a:ea typeface="+mn-ea"/>
                <a:cs typeface="+mn-cs"/>
              </a:rPr>
              <a:t>Är kortfattat, gärna en eller två meningar.</a:t>
            </a:r>
          </a:p>
          <a:p>
            <a:pPr defTabSz="1219170">
              <a:lnSpc>
                <a:spcPct val="100000"/>
              </a:lnSpc>
              <a:spcBef>
                <a:spcPts val="0"/>
              </a:spcBef>
              <a:spcAft>
                <a:spcPts val="1200"/>
              </a:spcAft>
              <a:defRPr/>
            </a:pPr>
            <a:r>
              <a:rPr kumimoji="0" lang="sv-SE" sz="1800" b="0" i="0" u="none" strike="noStrike" kern="1200" cap="none" spc="0" normalizeH="0" baseline="0" noProof="0" dirty="0">
                <a:ln>
                  <a:noFill/>
                </a:ln>
                <a:effectLst/>
                <a:uLnTx/>
                <a:uFillTx/>
                <a:latin typeface="+mn-lt"/>
                <a:ea typeface="+mn-ea"/>
                <a:cs typeface="+mn-cs"/>
              </a:rPr>
              <a:t>Är förankrat och kommunicerat med överordnad chef och medarbetarna.</a:t>
            </a:r>
          </a:p>
        </p:txBody>
      </p:sp>
      <p:sp>
        <p:nvSpPr>
          <p:cNvPr id="3" name="Rubrik 2">
            <a:extLst>
              <a:ext uri="{FF2B5EF4-FFF2-40B4-BE49-F238E27FC236}">
                <a16:creationId xmlns:a16="http://schemas.microsoft.com/office/drawing/2014/main" id="{BFCE5301-6899-80FE-E0B2-7E868FBFA7E6}"/>
              </a:ext>
            </a:extLst>
          </p:cNvPr>
          <p:cNvSpPr>
            <a:spLocks noGrp="1"/>
          </p:cNvSpPr>
          <p:nvPr>
            <p:ph type="title"/>
          </p:nvPr>
        </p:nvSpPr>
        <p:spPr>
          <a:xfrm>
            <a:off x="874713" y="873125"/>
            <a:ext cx="10515600" cy="553998"/>
          </a:xfrm>
        </p:spPr>
        <p:txBody>
          <a:bodyPr vert="horz" lIns="0" tIns="0" rIns="0" bIns="0" rtlCol="0" anchor="b" anchorCtr="0">
            <a:normAutofit/>
          </a:bodyPr>
          <a:lstStyle/>
          <a:p>
            <a:r>
              <a:rPr lang="sv-SE" b="1" kern="1200" baseline="0" dirty="0">
                <a:latin typeface="+mj-lt"/>
                <a:ea typeface="+mj-ea"/>
                <a:cs typeface="+mj-cs"/>
              </a:rPr>
              <a:t>Verksamhetsplan - Vad är vårt uppdrag?</a:t>
            </a:r>
          </a:p>
        </p:txBody>
      </p:sp>
    </p:spTree>
    <p:extLst>
      <p:ext uri="{BB962C8B-B14F-4D97-AF65-F5344CB8AC3E}">
        <p14:creationId xmlns:p14="http://schemas.microsoft.com/office/powerpoint/2010/main" val="54714934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ubrik 2">
            <a:extLst>
              <a:ext uri="{FF2B5EF4-FFF2-40B4-BE49-F238E27FC236}">
                <a16:creationId xmlns:a16="http://schemas.microsoft.com/office/drawing/2014/main" id="{EDB1402B-D1F8-60A2-D3D3-89A6B0F4CDDC}"/>
              </a:ext>
            </a:extLst>
          </p:cNvPr>
          <p:cNvSpPr>
            <a:spLocks noGrp="1"/>
          </p:cNvSpPr>
          <p:nvPr>
            <p:ph type="ctrTitle"/>
          </p:nvPr>
        </p:nvSpPr>
        <p:spPr>
          <a:xfrm>
            <a:off x="874713" y="873125"/>
            <a:ext cx="10464000" cy="553998"/>
          </a:xfrm>
        </p:spPr>
        <p:txBody>
          <a:bodyPr/>
          <a:lstStyle/>
          <a:p>
            <a:r>
              <a:rPr lang="sv-SE" dirty="0"/>
              <a:t>Verksamhetsplan - Vad vill vi uppnå?</a:t>
            </a:r>
          </a:p>
        </p:txBody>
      </p:sp>
      <p:sp>
        <p:nvSpPr>
          <p:cNvPr id="2" name="Platshållare för innehåll 5">
            <a:extLst>
              <a:ext uri="{FF2B5EF4-FFF2-40B4-BE49-F238E27FC236}">
                <a16:creationId xmlns:a16="http://schemas.microsoft.com/office/drawing/2014/main" id="{10AAEE5E-5B36-06A1-7095-8D9E6B6DE40E}"/>
              </a:ext>
            </a:extLst>
          </p:cNvPr>
          <p:cNvSpPr txBox="1">
            <a:spLocks/>
          </p:cNvSpPr>
          <p:nvPr/>
        </p:nvSpPr>
        <p:spPr>
          <a:xfrm>
            <a:off x="874712" y="1598495"/>
            <a:ext cx="9134920" cy="3144193"/>
          </a:xfrm>
          <a:prstGeom prst="rect">
            <a:avLst/>
          </a:prstGeom>
        </p:spPr>
        <p:txBody>
          <a:bodyPr vert="horz" lIns="0" tIns="288000" rIns="0" bIns="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defTabSz="1219170">
              <a:lnSpc>
                <a:spcPct val="100000"/>
              </a:lnSpc>
              <a:spcBef>
                <a:spcPts val="0"/>
              </a:spcBef>
              <a:spcAft>
                <a:spcPts val="1200"/>
              </a:spcAft>
              <a:defRPr/>
            </a:pPr>
            <a:r>
              <a:rPr kumimoji="0" lang="sv-SE" sz="1800" b="0" i="0" u="none" strike="noStrike" kern="1200" cap="none" spc="0" normalizeH="0" baseline="0" noProof="0" dirty="0">
                <a:ln>
                  <a:noFill/>
                </a:ln>
                <a:effectLst/>
                <a:uLnTx/>
                <a:uFillTx/>
                <a:latin typeface="+mn-lt"/>
                <a:ea typeface="+mn-ea"/>
                <a:cs typeface="+mn-cs"/>
              </a:rPr>
              <a:t>Här dokumenterar vi politiska mål samt verksamhetens mål och prioriterade områden.</a:t>
            </a:r>
          </a:p>
          <a:p>
            <a:pPr defTabSz="1219170">
              <a:lnSpc>
                <a:spcPct val="100000"/>
              </a:lnSpc>
              <a:spcBef>
                <a:spcPts val="0"/>
              </a:spcBef>
              <a:spcAft>
                <a:spcPts val="1200"/>
              </a:spcAft>
              <a:defRPr/>
            </a:pPr>
            <a:r>
              <a:rPr kumimoji="0" lang="sv-SE" sz="1800" b="0" i="0" u="none" strike="noStrike" kern="1200" cap="none" spc="0" normalizeH="0" baseline="0" noProof="0" dirty="0">
                <a:ln>
                  <a:noFill/>
                </a:ln>
                <a:effectLst/>
                <a:uLnTx/>
                <a:uFillTx/>
                <a:latin typeface="+mn-lt"/>
                <a:ea typeface="+mn-ea"/>
                <a:cs typeface="+mn-cs"/>
              </a:rPr>
              <a:t>Politiska mål hämtar vi från förvaltningens verksamhetsplan.</a:t>
            </a:r>
          </a:p>
          <a:p>
            <a:pPr defTabSz="1219170">
              <a:lnSpc>
                <a:spcPct val="100000"/>
              </a:lnSpc>
              <a:spcBef>
                <a:spcPts val="0"/>
              </a:spcBef>
              <a:spcAft>
                <a:spcPts val="1200"/>
              </a:spcAft>
              <a:defRPr/>
            </a:pPr>
            <a:r>
              <a:rPr kumimoji="0" lang="sv-SE" sz="1800" b="0" i="0" u="none" strike="noStrike" kern="1200" cap="none" spc="0" normalizeH="0" baseline="0" noProof="0" dirty="0">
                <a:ln>
                  <a:noFill/>
                </a:ln>
                <a:effectLst/>
                <a:uLnTx/>
                <a:uFillTx/>
                <a:latin typeface="+mn-lt"/>
                <a:ea typeface="+mn-ea"/>
                <a:cs typeface="+mn-cs"/>
              </a:rPr>
              <a:t>Verksamhetens mål och prioriterade områden formulerar vi själva.</a:t>
            </a:r>
          </a:p>
          <a:p>
            <a:pPr defTabSz="1219170">
              <a:lnSpc>
                <a:spcPct val="100000"/>
              </a:lnSpc>
              <a:spcBef>
                <a:spcPts val="0"/>
              </a:spcBef>
              <a:spcAft>
                <a:spcPts val="1200"/>
              </a:spcAft>
              <a:defRPr/>
            </a:pPr>
            <a:r>
              <a:rPr kumimoji="0" lang="sv-SE" sz="1800" b="0" i="0" u="none" strike="noStrike" kern="1200" cap="none" spc="0" normalizeH="0" baseline="0" noProof="0" dirty="0">
                <a:ln>
                  <a:noFill/>
                </a:ln>
                <a:effectLst/>
                <a:uLnTx/>
                <a:uFillTx/>
                <a:latin typeface="+mn-lt"/>
                <a:ea typeface="+mn-ea"/>
                <a:cs typeface="+mn-cs"/>
              </a:rPr>
              <a:t>Fokus ligger på vad vi vill förändra, förbättra eller förnya inom uppdraget utifrån behoven hos de vi finns till för.</a:t>
            </a:r>
          </a:p>
          <a:p>
            <a:pPr defTabSz="1219170">
              <a:lnSpc>
                <a:spcPct val="100000"/>
              </a:lnSpc>
              <a:spcBef>
                <a:spcPts val="0"/>
              </a:spcBef>
              <a:spcAft>
                <a:spcPts val="1200"/>
              </a:spcAft>
              <a:defRPr/>
            </a:pPr>
            <a:r>
              <a:rPr kumimoji="0" lang="sv-SE" sz="1800" b="0" i="0" u="none" strike="noStrike" kern="1200" cap="none" spc="0" normalizeH="0" baseline="0" noProof="0" dirty="0">
                <a:ln>
                  <a:noFill/>
                </a:ln>
                <a:effectLst/>
                <a:uLnTx/>
                <a:uFillTx/>
                <a:latin typeface="+mn-lt"/>
                <a:ea typeface="+mn-ea"/>
                <a:cs typeface="+mn-cs"/>
              </a:rPr>
              <a:t>Antalet prioriteringar i verksamhetsplanen behöver vara begränsat. Försök att stanna vid en handfull.</a:t>
            </a:r>
          </a:p>
        </p:txBody>
      </p:sp>
    </p:spTree>
    <p:extLst>
      <p:ext uri="{BB962C8B-B14F-4D97-AF65-F5344CB8AC3E}">
        <p14:creationId xmlns:p14="http://schemas.microsoft.com/office/powerpoint/2010/main" val="183160921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ubrik 2">
            <a:extLst>
              <a:ext uri="{FF2B5EF4-FFF2-40B4-BE49-F238E27FC236}">
                <a16:creationId xmlns:a16="http://schemas.microsoft.com/office/drawing/2014/main" id="{FFC7A9C6-DDEF-9743-9D2D-F46580BD65E3}"/>
              </a:ext>
            </a:extLst>
          </p:cNvPr>
          <p:cNvSpPr>
            <a:spLocks noGrp="1"/>
          </p:cNvSpPr>
          <p:nvPr>
            <p:ph type="ctrTitle"/>
          </p:nvPr>
        </p:nvSpPr>
        <p:spPr/>
        <p:txBody>
          <a:bodyPr/>
          <a:lstStyle/>
          <a:p>
            <a:r>
              <a:rPr lang="sv-SE" dirty="0"/>
              <a:t>Verksamhetsplan - Vad behöver vi göra?</a:t>
            </a:r>
          </a:p>
        </p:txBody>
      </p:sp>
      <p:sp>
        <p:nvSpPr>
          <p:cNvPr id="2" name="Platshållare för innehåll 5">
            <a:extLst>
              <a:ext uri="{FF2B5EF4-FFF2-40B4-BE49-F238E27FC236}">
                <a16:creationId xmlns:a16="http://schemas.microsoft.com/office/drawing/2014/main" id="{B08A9E97-7321-EF0B-0446-11395EAF6739}"/>
              </a:ext>
            </a:extLst>
          </p:cNvPr>
          <p:cNvSpPr txBox="1">
            <a:spLocks/>
          </p:cNvSpPr>
          <p:nvPr/>
        </p:nvSpPr>
        <p:spPr>
          <a:xfrm>
            <a:off x="874712" y="1598495"/>
            <a:ext cx="9134920" cy="3144193"/>
          </a:xfrm>
          <a:prstGeom prst="rect">
            <a:avLst/>
          </a:prstGeom>
        </p:spPr>
        <p:txBody>
          <a:bodyPr vert="horz" lIns="0" tIns="288000" rIns="0" bIns="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defTabSz="1219170">
              <a:lnSpc>
                <a:spcPct val="100000"/>
              </a:lnSpc>
              <a:spcBef>
                <a:spcPts val="0"/>
              </a:spcBef>
              <a:spcAft>
                <a:spcPts val="1200"/>
              </a:spcAft>
              <a:defRPr/>
            </a:pPr>
            <a:r>
              <a:rPr kumimoji="0" lang="sv-SE" sz="1800" b="0" i="0" u="none" strike="noStrike" kern="1200" cap="none" spc="0" normalizeH="0" baseline="0" noProof="0" dirty="0">
                <a:ln>
                  <a:noFill/>
                </a:ln>
                <a:effectLst/>
                <a:uLnTx/>
                <a:uFillTx/>
                <a:latin typeface="+mn-lt"/>
                <a:ea typeface="+mn-ea"/>
                <a:cs typeface="+mn-cs"/>
              </a:rPr>
              <a:t>För att vi ska förflytta oss mot våra mål eller prioriterade områden behöver vi fastställa vad vi ska göra.</a:t>
            </a:r>
          </a:p>
          <a:p>
            <a:pPr defTabSz="1219170">
              <a:lnSpc>
                <a:spcPct val="100000"/>
              </a:lnSpc>
              <a:spcBef>
                <a:spcPts val="0"/>
              </a:spcBef>
              <a:spcAft>
                <a:spcPts val="1200"/>
              </a:spcAft>
              <a:defRPr/>
            </a:pPr>
            <a:r>
              <a:rPr kumimoji="0" lang="sv-SE" sz="1800" b="0" i="0" u="none" strike="noStrike" kern="1200" cap="none" spc="0" normalizeH="0" baseline="0" noProof="0" dirty="0">
                <a:ln>
                  <a:noFill/>
                </a:ln>
                <a:effectLst/>
                <a:uLnTx/>
                <a:uFillTx/>
                <a:latin typeface="+mn-lt"/>
                <a:ea typeface="+mn-ea"/>
                <a:cs typeface="+mn-cs"/>
              </a:rPr>
              <a:t>Här beskriver vi våra prioriterade aktiviteter.</a:t>
            </a:r>
          </a:p>
          <a:p>
            <a:pPr defTabSz="1219170">
              <a:lnSpc>
                <a:spcPct val="100000"/>
              </a:lnSpc>
              <a:spcBef>
                <a:spcPts val="0"/>
              </a:spcBef>
              <a:spcAft>
                <a:spcPts val="1200"/>
              </a:spcAft>
              <a:defRPr/>
            </a:pPr>
            <a:r>
              <a:rPr kumimoji="0" lang="sv-SE" sz="1800" b="0" i="0" u="none" strike="noStrike" kern="1200" cap="none" spc="0" normalizeH="0" baseline="0" noProof="0" dirty="0">
                <a:ln>
                  <a:noFill/>
                </a:ln>
                <a:effectLst/>
                <a:uLnTx/>
                <a:uFillTx/>
                <a:latin typeface="+mn-lt"/>
                <a:ea typeface="+mn-ea"/>
                <a:cs typeface="+mn-cs"/>
              </a:rPr>
              <a:t>Beskriver hur vi går från ord till handling</a:t>
            </a:r>
            <a:r>
              <a:rPr lang="sv-SE" sz="1800" dirty="0"/>
              <a:t>.</a:t>
            </a:r>
            <a:endParaRPr kumimoji="0" lang="sv-SE" sz="1800" b="0" i="0" u="none" strike="noStrike" kern="1200" cap="none" spc="0" normalizeH="0" baseline="0" noProof="0" dirty="0">
              <a:ln>
                <a:noFill/>
              </a:ln>
              <a:effectLst/>
              <a:uLnTx/>
              <a:uFillTx/>
              <a:latin typeface="+mn-lt"/>
              <a:ea typeface="+mn-ea"/>
              <a:cs typeface="+mn-cs"/>
            </a:endParaRPr>
          </a:p>
        </p:txBody>
      </p:sp>
    </p:spTree>
    <p:extLst>
      <p:ext uri="{BB962C8B-B14F-4D97-AF65-F5344CB8AC3E}">
        <p14:creationId xmlns:p14="http://schemas.microsoft.com/office/powerpoint/2010/main" val="99771841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ubrik 2">
            <a:extLst>
              <a:ext uri="{FF2B5EF4-FFF2-40B4-BE49-F238E27FC236}">
                <a16:creationId xmlns:a16="http://schemas.microsoft.com/office/drawing/2014/main" id="{66A0EE20-0B22-639E-F41E-CE01249CEC8D}"/>
              </a:ext>
            </a:extLst>
          </p:cNvPr>
          <p:cNvSpPr>
            <a:spLocks noGrp="1"/>
          </p:cNvSpPr>
          <p:nvPr>
            <p:ph type="ctrTitle"/>
          </p:nvPr>
        </p:nvSpPr>
        <p:spPr>
          <a:xfrm>
            <a:off x="874713" y="879959"/>
            <a:ext cx="10464000" cy="1107996"/>
          </a:xfrm>
        </p:spPr>
        <p:txBody>
          <a:bodyPr/>
          <a:lstStyle/>
          <a:p>
            <a:r>
              <a:rPr lang="sv-SE" dirty="0"/>
              <a:t>Verksamhetsplan - Vad planerar vi för på längre sikt?</a:t>
            </a:r>
          </a:p>
        </p:txBody>
      </p:sp>
      <p:sp>
        <p:nvSpPr>
          <p:cNvPr id="4" name="Platshållare för innehåll 5">
            <a:extLst>
              <a:ext uri="{FF2B5EF4-FFF2-40B4-BE49-F238E27FC236}">
                <a16:creationId xmlns:a16="http://schemas.microsoft.com/office/drawing/2014/main" id="{3B0C23B9-1BC3-C650-5B8D-2BFDC13FFA2A}"/>
              </a:ext>
            </a:extLst>
          </p:cNvPr>
          <p:cNvSpPr txBox="1">
            <a:spLocks/>
          </p:cNvSpPr>
          <p:nvPr/>
        </p:nvSpPr>
        <p:spPr>
          <a:xfrm>
            <a:off x="794030" y="2287685"/>
            <a:ext cx="9258444" cy="3125563"/>
          </a:xfrm>
          <a:prstGeom prst="rect">
            <a:avLst/>
          </a:prstGeom>
          <a:noFill/>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r>
              <a:rPr lang="sv-SE" sz="1800" dirty="0"/>
              <a:t>Här beskriver vår riktning på längre sikt.</a:t>
            </a:r>
          </a:p>
          <a:p>
            <a:pPr marL="228600" marR="0" lvl="0" indent="-22860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r>
              <a:rPr lang="sv-SE" sz="1800" dirty="0"/>
              <a:t>Tidsram beror på uppdrag och planeringshorisont.</a:t>
            </a:r>
          </a:p>
          <a:p>
            <a:pPr marL="228600" marR="0" lvl="0" indent="-22860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r>
              <a:rPr lang="sv-SE" sz="1800" dirty="0"/>
              <a:t>Kanske vill ni skapa en engagerande målbild som kompletterar verksamhetens uppdrag och prioriteringar? En målbild beskriver var vi vill vara på sikt och hur vi vill uppfattas.</a:t>
            </a:r>
          </a:p>
        </p:txBody>
      </p:sp>
    </p:spTree>
    <p:extLst>
      <p:ext uri="{BB962C8B-B14F-4D97-AF65-F5344CB8AC3E}">
        <p14:creationId xmlns:p14="http://schemas.microsoft.com/office/powerpoint/2010/main" val="250540937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ubrik 2">
            <a:extLst>
              <a:ext uri="{FF2B5EF4-FFF2-40B4-BE49-F238E27FC236}">
                <a16:creationId xmlns:a16="http://schemas.microsoft.com/office/drawing/2014/main" id="{C302A80E-0AF5-5711-AADF-533F1C00A657}"/>
              </a:ext>
            </a:extLst>
          </p:cNvPr>
          <p:cNvSpPr>
            <a:spLocks noGrp="1"/>
          </p:cNvSpPr>
          <p:nvPr>
            <p:ph type="ctrTitle"/>
          </p:nvPr>
        </p:nvSpPr>
        <p:spPr>
          <a:xfrm>
            <a:off x="2342684" y="1844040"/>
            <a:ext cx="9144000" cy="1049927"/>
          </a:xfrm>
        </p:spPr>
        <p:txBody>
          <a:bodyPr/>
          <a:lstStyle/>
          <a:p>
            <a:r>
              <a:rPr lang="sv-SE" dirty="0"/>
              <a:t>Verksamhetsdialog</a:t>
            </a:r>
          </a:p>
        </p:txBody>
      </p:sp>
      <p:pic>
        <p:nvPicPr>
          <p:cNvPr id="4" name="Bildobjekt 3" descr="En bild som visar Grafik, clipart, cirkel, kreativitet&#10;&#10;Automatiskt genererad beskrivning">
            <a:extLst>
              <a:ext uri="{FF2B5EF4-FFF2-40B4-BE49-F238E27FC236}">
                <a16:creationId xmlns:a16="http://schemas.microsoft.com/office/drawing/2014/main" id="{7F2AD5CD-0FD9-F673-C169-41D62FDE6427}"/>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11448" y="1671143"/>
            <a:ext cx="1757857" cy="1757857"/>
          </a:xfrm>
          <a:prstGeom prst="rect">
            <a:avLst/>
          </a:prstGeom>
        </p:spPr>
      </p:pic>
    </p:spTree>
    <p:extLst>
      <p:ext uri="{BB962C8B-B14F-4D97-AF65-F5344CB8AC3E}">
        <p14:creationId xmlns:p14="http://schemas.microsoft.com/office/powerpoint/2010/main" val="201941265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ruta 4">
            <a:extLst>
              <a:ext uri="{FF2B5EF4-FFF2-40B4-BE49-F238E27FC236}">
                <a16:creationId xmlns:a16="http://schemas.microsoft.com/office/drawing/2014/main" id="{0252BBAB-6704-BB90-7654-CC71C5BC4FE0}"/>
              </a:ext>
            </a:extLst>
          </p:cNvPr>
          <p:cNvSpPr txBox="1"/>
          <p:nvPr/>
        </p:nvSpPr>
        <p:spPr>
          <a:xfrm>
            <a:off x="6554362" y="349905"/>
            <a:ext cx="3353803" cy="523220"/>
          </a:xfrm>
          <a:prstGeom prst="rect">
            <a:avLst/>
          </a:prstGeom>
          <a:noFill/>
        </p:spPr>
        <p:txBody>
          <a:bodyPr wrap="none" rtlCol="0">
            <a:spAutoFit/>
          </a:bodyPr>
          <a:lstStyle/>
          <a:p>
            <a:r>
              <a:rPr lang="sv-SE" sz="2800" b="1" dirty="0">
                <a:latin typeface="+mj-lt"/>
              </a:rPr>
              <a:t>Verksamhetsdialog</a:t>
            </a:r>
          </a:p>
        </p:txBody>
      </p:sp>
      <p:sp>
        <p:nvSpPr>
          <p:cNvPr id="6" name="Platshållare för innehåll 5">
            <a:extLst>
              <a:ext uri="{FF2B5EF4-FFF2-40B4-BE49-F238E27FC236}">
                <a16:creationId xmlns:a16="http://schemas.microsoft.com/office/drawing/2014/main" id="{889A82C4-5005-CF77-F9C3-896BBE8A9209}"/>
              </a:ext>
            </a:extLst>
          </p:cNvPr>
          <p:cNvSpPr txBox="1">
            <a:spLocks/>
          </p:cNvSpPr>
          <p:nvPr/>
        </p:nvSpPr>
        <p:spPr>
          <a:xfrm>
            <a:off x="6554363" y="1234638"/>
            <a:ext cx="4890878" cy="3569010"/>
          </a:xfrm>
          <a:prstGeom prst="rect">
            <a:avLst/>
          </a:prstGeom>
          <a:noFill/>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lvl="0" indent="0">
              <a:lnSpc>
                <a:spcPct val="100000"/>
              </a:lnSpc>
              <a:buNone/>
              <a:defRPr/>
            </a:pPr>
            <a:r>
              <a:rPr lang="sv-SE" sz="1800" dirty="0">
                <a:cs typeface="Arial" panose="020B0604020202020204" pitchFamily="34" charset="0"/>
              </a:rPr>
              <a:t>Verksamhetsdialog handlar om att följa upp verksamhetsplanen genom en aktiv och tillitsfull dialog om framgångar, utmaningar och prioriteringar.</a:t>
            </a:r>
          </a:p>
          <a:p>
            <a:pPr marL="0" lvl="0" indent="0">
              <a:lnSpc>
                <a:spcPct val="100000"/>
              </a:lnSpc>
              <a:buNone/>
              <a:defRPr/>
            </a:pPr>
            <a:r>
              <a:rPr lang="sv-SE" sz="1800" dirty="0">
                <a:cs typeface="Arial" panose="020B0604020202020204" pitchFamily="34" charset="0"/>
              </a:rPr>
              <a:t>På så sätt får vi bättre förutsättningar att hitta orsaker till problem, men också att hitta bra lösningar.</a:t>
            </a:r>
          </a:p>
          <a:p>
            <a:pPr marL="0" lvl="0" indent="0">
              <a:lnSpc>
                <a:spcPct val="100000"/>
              </a:lnSpc>
              <a:buNone/>
              <a:defRPr/>
            </a:pPr>
            <a:r>
              <a:rPr lang="sv-SE" sz="1800" dirty="0">
                <a:cs typeface="Arial" panose="020B0604020202020204" pitchFamily="34" charset="0"/>
              </a:rPr>
              <a:t>Vi har verksamhetsdialog minst tre gånger per år. Varje förvaltning sätter sitt koncept för verksamhetsdialog.</a:t>
            </a:r>
          </a:p>
        </p:txBody>
      </p:sp>
      <p:pic>
        <p:nvPicPr>
          <p:cNvPr id="2" name="Bildobjekt 1">
            <a:extLst>
              <a:ext uri="{FF2B5EF4-FFF2-40B4-BE49-F238E27FC236}">
                <a16:creationId xmlns:a16="http://schemas.microsoft.com/office/drawing/2014/main" id="{0CA7EC1A-E49F-D175-D537-621017C5390C}"/>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t="-56"/>
          <a:stretch/>
        </p:blipFill>
        <p:spPr>
          <a:xfrm>
            <a:off x="0" y="0"/>
            <a:ext cx="6096000" cy="6856615"/>
          </a:xfrm>
          <a:prstGeom prst="rect">
            <a:avLst/>
          </a:prstGeom>
        </p:spPr>
      </p:pic>
      <p:pic>
        <p:nvPicPr>
          <p:cNvPr id="7" name="Bildobjekt 6" descr="En bild som visar Grafik, clipart, cirkel, kreativitet&#10;&#10;Automatiskt genererad beskrivning">
            <a:extLst>
              <a:ext uri="{FF2B5EF4-FFF2-40B4-BE49-F238E27FC236}">
                <a16:creationId xmlns:a16="http://schemas.microsoft.com/office/drawing/2014/main" id="{5A5E9E8A-929B-1DC9-E81F-58CD0F5A2CFC}"/>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445194" y="5361768"/>
            <a:ext cx="1242863" cy="1242863"/>
          </a:xfrm>
          <a:prstGeom prst="rect">
            <a:avLst/>
          </a:prstGeom>
        </p:spPr>
      </p:pic>
    </p:spTree>
    <p:extLst>
      <p:ext uri="{BB962C8B-B14F-4D97-AF65-F5344CB8AC3E}">
        <p14:creationId xmlns:p14="http://schemas.microsoft.com/office/powerpoint/2010/main" val="56048343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ubrik 2">
            <a:extLst>
              <a:ext uri="{FF2B5EF4-FFF2-40B4-BE49-F238E27FC236}">
                <a16:creationId xmlns:a16="http://schemas.microsoft.com/office/drawing/2014/main" id="{9CDFCB3C-C64C-3BDF-FB5C-CE939981F13A}"/>
              </a:ext>
            </a:extLst>
          </p:cNvPr>
          <p:cNvSpPr>
            <a:spLocks noGrp="1"/>
          </p:cNvSpPr>
          <p:nvPr>
            <p:ph type="ctrTitle"/>
          </p:nvPr>
        </p:nvSpPr>
        <p:spPr/>
        <p:txBody>
          <a:bodyPr/>
          <a:lstStyle/>
          <a:p>
            <a:r>
              <a:rPr lang="sv-SE" dirty="0"/>
              <a:t>Verksamhetsdialog</a:t>
            </a:r>
          </a:p>
        </p:txBody>
      </p:sp>
      <p:sp>
        <p:nvSpPr>
          <p:cNvPr id="4" name="Platshållare för innehåll 5">
            <a:extLst>
              <a:ext uri="{FF2B5EF4-FFF2-40B4-BE49-F238E27FC236}">
                <a16:creationId xmlns:a16="http://schemas.microsoft.com/office/drawing/2014/main" id="{5EEEABB7-3E7B-FCB2-B8B5-D3897897893A}"/>
              </a:ext>
            </a:extLst>
          </p:cNvPr>
          <p:cNvSpPr txBox="1">
            <a:spLocks/>
          </p:cNvSpPr>
          <p:nvPr/>
        </p:nvSpPr>
        <p:spPr>
          <a:xfrm>
            <a:off x="874713" y="1709715"/>
            <a:ext cx="9377035" cy="4062671"/>
          </a:xfrm>
          <a:prstGeom prst="rect">
            <a:avLst/>
          </a:prstGeom>
          <a:noFill/>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1000"/>
              </a:spcBef>
              <a:spcAft>
                <a:spcPts val="0"/>
              </a:spcAft>
              <a:buClrTx/>
              <a:buSzTx/>
              <a:buNone/>
              <a:tabLst/>
              <a:defRPr/>
            </a:pPr>
            <a:r>
              <a:rPr kumimoji="0" lang="sv-SE" sz="1800" b="0" i="0" u="none" strike="noStrike" kern="1200" cap="none" spc="0" normalizeH="0" baseline="0" noProof="0" dirty="0">
                <a:ln>
                  <a:noFill/>
                </a:ln>
                <a:effectLst/>
                <a:uLnTx/>
                <a:uFillTx/>
                <a:ea typeface="+mn-ea"/>
                <a:cs typeface="Arial" panose="020B0604020202020204" pitchFamily="34" charset="0"/>
              </a:rPr>
              <a:t>En bra verksamhetsdialog:</a:t>
            </a:r>
          </a:p>
          <a:p>
            <a:pPr>
              <a:lnSpc>
                <a:spcPct val="100000"/>
              </a:lnSpc>
              <a:defRPr/>
            </a:pPr>
            <a:r>
              <a:rPr kumimoji="0" lang="sv-SE" sz="1800" b="0" i="0" u="none" strike="noStrike" kern="1200" cap="none" spc="0" normalizeH="0" baseline="0" noProof="0" dirty="0">
                <a:ln>
                  <a:noFill/>
                </a:ln>
                <a:effectLst/>
                <a:uLnTx/>
                <a:uFillTx/>
                <a:ea typeface="+mn-ea"/>
                <a:cs typeface="Arial" panose="020B0604020202020204" pitchFamily="34" charset="0"/>
              </a:rPr>
              <a:t>bygger på kunskap och fakta</a:t>
            </a:r>
          </a:p>
          <a:p>
            <a:pPr>
              <a:lnSpc>
                <a:spcPct val="100000"/>
              </a:lnSpc>
              <a:defRPr/>
            </a:pPr>
            <a:r>
              <a:rPr kumimoji="0" lang="sv-SE" sz="1800" b="0" i="0" u="none" strike="noStrike" kern="1200" cap="none" spc="0" normalizeH="0" baseline="0" noProof="0" dirty="0">
                <a:ln>
                  <a:noFill/>
                </a:ln>
                <a:effectLst/>
                <a:uLnTx/>
                <a:uFillTx/>
                <a:ea typeface="+mn-ea"/>
                <a:cs typeface="Arial" panose="020B0604020202020204" pitchFamily="34" charset="0"/>
              </a:rPr>
              <a:t>kännetecknas av tillit och ansvar (partnerskap)</a:t>
            </a:r>
          </a:p>
          <a:p>
            <a:pPr>
              <a:lnSpc>
                <a:spcPct val="100000"/>
              </a:lnSpc>
              <a:defRPr/>
            </a:pPr>
            <a:r>
              <a:rPr kumimoji="0" lang="sv-SE" sz="1800" b="0" i="0" u="none" strike="noStrike" kern="1200" cap="none" spc="0" normalizeH="0" baseline="0" noProof="0" dirty="0">
                <a:ln>
                  <a:noFill/>
                </a:ln>
                <a:effectLst/>
                <a:uLnTx/>
                <a:uFillTx/>
                <a:ea typeface="+mn-ea"/>
                <a:cs typeface="Arial" panose="020B0604020202020204" pitchFamily="34" charset="0"/>
              </a:rPr>
              <a:t>främjar verksamhetens utveckling</a:t>
            </a:r>
          </a:p>
          <a:p>
            <a:pPr>
              <a:lnSpc>
                <a:spcPct val="100000"/>
              </a:lnSpc>
              <a:defRPr/>
            </a:pPr>
            <a:r>
              <a:rPr kumimoji="0" lang="sv-SE" sz="1800" b="0" i="0" u="none" strike="noStrike" kern="1200" cap="none" spc="0" normalizeH="0" baseline="0" noProof="0" dirty="0">
                <a:ln>
                  <a:noFill/>
                </a:ln>
                <a:effectLst/>
                <a:uLnTx/>
                <a:uFillTx/>
                <a:ea typeface="+mn-ea"/>
                <a:cs typeface="Arial" panose="020B0604020202020204" pitchFamily="34" charset="0"/>
              </a:rPr>
              <a:t>resulterar i tydliga överenskommelser om arbetet framåt</a:t>
            </a:r>
          </a:p>
          <a:p>
            <a:pPr marL="0" marR="0" lvl="0" indent="0" algn="l" defTabSz="914400" rtl="0" eaLnBrk="1" fontAlgn="auto" latinLnBrk="0" hangingPunct="1">
              <a:lnSpc>
                <a:spcPct val="100000"/>
              </a:lnSpc>
              <a:spcBef>
                <a:spcPts val="1800"/>
              </a:spcBef>
              <a:spcAft>
                <a:spcPts val="0"/>
              </a:spcAft>
              <a:buClrTx/>
              <a:buSzTx/>
              <a:buNone/>
              <a:tabLst/>
              <a:defRPr/>
            </a:pPr>
            <a:r>
              <a:rPr kumimoji="0" lang="sv-SE" sz="1800" b="0" i="0" u="none" strike="noStrike" kern="1200" cap="none" spc="0" normalizeH="0" baseline="0" noProof="0" dirty="0">
                <a:ln>
                  <a:noFill/>
                </a:ln>
                <a:effectLst/>
                <a:uLnTx/>
                <a:uFillTx/>
                <a:ea typeface="+mn-ea"/>
                <a:cs typeface="Arial" panose="020B0604020202020204" pitchFamily="34" charset="0"/>
              </a:rPr>
              <a:t>Vi har olika verksamhetsdialoger</a:t>
            </a:r>
          </a:p>
          <a:p>
            <a:pPr>
              <a:lnSpc>
                <a:spcPct val="100000"/>
              </a:lnSpc>
              <a:defRPr/>
            </a:pPr>
            <a:r>
              <a:rPr kumimoji="0" lang="sv-SE" sz="1800" b="0" i="0" u="none" strike="noStrike" kern="1200" cap="none" spc="0" normalizeH="0" baseline="0" noProof="0" dirty="0">
                <a:ln>
                  <a:noFill/>
                </a:ln>
                <a:effectLst/>
                <a:uLnTx/>
                <a:uFillTx/>
                <a:ea typeface="+mn-ea"/>
                <a:cs typeface="Arial" panose="020B0604020202020204" pitchFamily="34" charset="0"/>
              </a:rPr>
              <a:t>medarbetare och chef på verksamhetsmöten</a:t>
            </a:r>
          </a:p>
          <a:p>
            <a:pPr>
              <a:lnSpc>
                <a:spcPct val="100000"/>
              </a:lnSpc>
              <a:defRPr/>
            </a:pPr>
            <a:r>
              <a:rPr kumimoji="0" lang="sv-SE" sz="1800" b="0" i="0" u="none" strike="noStrike" kern="1200" cap="none" spc="0" normalizeH="0" baseline="0" noProof="0" dirty="0">
                <a:ln>
                  <a:noFill/>
                </a:ln>
                <a:effectLst/>
                <a:uLnTx/>
                <a:uFillTx/>
                <a:ea typeface="+mn-ea"/>
                <a:cs typeface="Arial" panose="020B0604020202020204" pitchFamily="34" charset="0"/>
              </a:rPr>
              <a:t>chef och överordnad chef, i grupp eller individuellt</a:t>
            </a:r>
          </a:p>
        </p:txBody>
      </p:sp>
    </p:spTree>
    <p:extLst>
      <p:ext uri="{BB962C8B-B14F-4D97-AF65-F5344CB8AC3E}">
        <p14:creationId xmlns:p14="http://schemas.microsoft.com/office/powerpoint/2010/main" val="293002256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ubrik 2">
            <a:extLst>
              <a:ext uri="{FF2B5EF4-FFF2-40B4-BE49-F238E27FC236}">
                <a16:creationId xmlns:a16="http://schemas.microsoft.com/office/drawing/2014/main" id="{4D8FC2E6-CCB4-CB1B-F773-A05A40B92B23}"/>
              </a:ext>
            </a:extLst>
          </p:cNvPr>
          <p:cNvSpPr>
            <a:spLocks noGrp="1"/>
          </p:cNvSpPr>
          <p:nvPr>
            <p:ph type="ctrTitle"/>
          </p:nvPr>
        </p:nvSpPr>
        <p:spPr>
          <a:xfrm>
            <a:off x="687828" y="361778"/>
            <a:ext cx="10464000" cy="553998"/>
          </a:xfrm>
        </p:spPr>
        <p:txBody>
          <a:bodyPr/>
          <a:lstStyle/>
          <a:p>
            <a:r>
              <a:rPr lang="sv-SE" dirty="0"/>
              <a:t>Verksamhetsstyrning  - en sammanfattning</a:t>
            </a:r>
          </a:p>
        </p:txBody>
      </p:sp>
      <p:sp>
        <p:nvSpPr>
          <p:cNvPr id="12" name="Platshållare för innehåll 5">
            <a:extLst>
              <a:ext uri="{FF2B5EF4-FFF2-40B4-BE49-F238E27FC236}">
                <a16:creationId xmlns:a16="http://schemas.microsoft.com/office/drawing/2014/main" id="{A4B65871-8347-D592-8FA5-58734BF104C7}"/>
              </a:ext>
            </a:extLst>
          </p:cNvPr>
          <p:cNvSpPr txBox="1">
            <a:spLocks/>
          </p:cNvSpPr>
          <p:nvPr/>
        </p:nvSpPr>
        <p:spPr>
          <a:xfrm>
            <a:off x="1567722" y="1260093"/>
            <a:ext cx="9197813" cy="4139222"/>
          </a:xfrm>
          <a:prstGeom prst="rect">
            <a:avLst/>
          </a:prstGeom>
          <a:noFill/>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spcBef>
                <a:spcPts val="0"/>
              </a:spcBef>
              <a:spcAft>
                <a:spcPts val="1400"/>
              </a:spcAft>
              <a:buNone/>
              <a:defRPr/>
            </a:pPr>
            <a:r>
              <a:rPr lang="sv-SE" sz="1800" b="1" dirty="0">
                <a:ea typeface="Roboto Light" panose="02000000000000000000" pitchFamily="2" charset="0"/>
                <a:cs typeface="Arial" panose="020B0604020202020204" pitchFamily="34" charset="0"/>
                <a:sym typeface="Calibri"/>
              </a:rPr>
              <a:t>Formulera verksamhetens uppdrag</a:t>
            </a:r>
            <a:br>
              <a:rPr lang="sv-SE" sz="2400" dirty="0">
                <a:sym typeface="Calibri"/>
              </a:rPr>
            </a:br>
            <a:r>
              <a:rPr lang="sv-SE" sz="1400" dirty="0">
                <a:sym typeface="Calibri"/>
              </a:rPr>
              <a:t>Vad är vårt uppdrag? </a:t>
            </a:r>
            <a:r>
              <a:rPr lang="sv-SE" sz="1400" dirty="0"/>
              <a:t>Varför finns verksamheten? Vad ska vi göra och för vem?</a:t>
            </a:r>
          </a:p>
          <a:p>
            <a:pPr marL="0" marR="0" lvl="0" indent="0" algn="l" defTabSz="914400" rtl="0" eaLnBrk="1" fontAlgn="auto" latinLnBrk="0" hangingPunct="1">
              <a:lnSpc>
                <a:spcPct val="100000"/>
              </a:lnSpc>
              <a:spcAft>
                <a:spcPts val="1400"/>
              </a:spcAft>
              <a:buClrTx/>
              <a:buSzTx/>
              <a:buFont typeface="Arial" panose="020B0604020202020204" pitchFamily="34" charset="0"/>
              <a:buNone/>
              <a:tabLst/>
              <a:defRPr/>
            </a:pPr>
            <a:r>
              <a:rPr kumimoji="0" lang="sv-SE" sz="1800" b="1" i="0" u="none" strike="noStrike" kern="1200" cap="none" spc="0" normalizeH="0" baseline="0" noProof="0" dirty="0">
                <a:ln>
                  <a:noFill/>
                </a:ln>
                <a:effectLst/>
                <a:uLnTx/>
                <a:uFillTx/>
                <a:ea typeface="Roboto Light" panose="02000000000000000000" pitchFamily="2" charset="0"/>
                <a:cs typeface="Arial" panose="020B0604020202020204" pitchFamily="34" charset="0"/>
              </a:rPr>
              <a:t>Skapa gemensam bild av läget, nulägeskoll</a:t>
            </a:r>
            <a:br>
              <a:rPr kumimoji="0" lang="sv-SE" sz="1400" b="0" i="0" u="none" strike="noStrike" kern="1200" cap="none" spc="0" normalizeH="0" baseline="0" noProof="0" dirty="0">
                <a:ln>
                  <a:noFill/>
                </a:ln>
                <a:effectLst/>
                <a:uLnTx/>
                <a:uFillTx/>
                <a:ea typeface="Roboto Light" panose="02000000000000000000" pitchFamily="2" charset="0"/>
                <a:cs typeface="Arial" panose="020B0604020202020204" pitchFamily="34" charset="0"/>
              </a:rPr>
            </a:br>
            <a:r>
              <a:rPr kumimoji="0" lang="sv-SE" sz="1400" b="0" i="0" u="none" strike="noStrike" kern="1200" cap="none" spc="0" normalizeH="0" baseline="0" noProof="0" dirty="0">
                <a:ln>
                  <a:noFill/>
                </a:ln>
                <a:effectLst/>
                <a:uLnTx/>
                <a:uFillTx/>
                <a:ea typeface="Roboto Light" panose="02000000000000000000" pitchFamily="2" charset="0"/>
                <a:cs typeface="Arial" panose="020B0604020202020204" pitchFamily="34" charset="0"/>
              </a:rPr>
              <a:t>Var står vi idag och varför?</a:t>
            </a:r>
          </a:p>
          <a:p>
            <a:pPr marL="0" marR="0" lvl="0" indent="0" algn="l" defTabSz="914400" rtl="0" eaLnBrk="1" fontAlgn="auto" latinLnBrk="0" hangingPunct="1">
              <a:lnSpc>
                <a:spcPct val="100000"/>
              </a:lnSpc>
              <a:spcBef>
                <a:spcPts val="1000"/>
              </a:spcBef>
              <a:spcAft>
                <a:spcPts val="1400"/>
              </a:spcAft>
              <a:buClrTx/>
              <a:buSzTx/>
              <a:buFont typeface="Arial" panose="020B0604020202020204" pitchFamily="34" charset="0"/>
              <a:buNone/>
              <a:tabLst/>
              <a:defRPr/>
            </a:pPr>
            <a:r>
              <a:rPr lang="sv-SE" sz="1800" b="1" dirty="0">
                <a:ea typeface="Roboto Light" panose="02000000000000000000" pitchFamily="2" charset="0"/>
                <a:cs typeface="Arial" panose="020B0604020202020204" pitchFamily="34" charset="0"/>
              </a:rPr>
              <a:t>Formulera mål eller prioriterade områden</a:t>
            </a:r>
            <a:br>
              <a:rPr kumimoji="0" lang="sv-SE" sz="1400" b="0" i="0" u="none" strike="noStrike" kern="1200" cap="none" spc="0" normalizeH="0" baseline="0" noProof="0" dirty="0">
                <a:ln>
                  <a:noFill/>
                </a:ln>
                <a:effectLst/>
                <a:uLnTx/>
                <a:uFillTx/>
                <a:ea typeface="Roboto Light" panose="02000000000000000000" pitchFamily="2" charset="0"/>
                <a:cs typeface="Arial" panose="020B0604020202020204" pitchFamily="34" charset="0"/>
              </a:rPr>
            </a:br>
            <a:r>
              <a:rPr kumimoji="0" lang="sv-SE" sz="1400" b="0" i="0" u="none" strike="noStrike" kern="1200" cap="none" spc="0" normalizeH="0" baseline="0" noProof="0" dirty="0">
                <a:ln>
                  <a:noFill/>
                </a:ln>
                <a:effectLst/>
                <a:uLnTx/>
                <a:uFillTx/>
                <a:ea typeface="Roboto Light" panose="02000000000000000000" pitchFamily="2" charset="0"/>
                <a:cs typeface="Arial" panose="020B0604020202020204" pitchFamily="34" charset="0"/>
              </a:rPr>
              <a:t>Vad vill vi uppnå? Vilka förflyttningar behöver vi göra?</a:t>
            </a:r>
            <a:br>
              <a:rPr kumimoji="0" lang="sv-SE" sz="1400" b="0" i="0" u="none" strike="noStrike" kern="1200" cap="none" spc="0" normalizeH="0" baseline="0" noProof="0" dirty="0">
                <a:ln>
                  <a:noFill/>
                </a:ln>
                <a:effectLst/>
                <a:uLnTx/>
                <a:uFillTx/>
                <a:ea typeface="Roboto Light" panose="02000000000000000000" pitchFamily="2" charset="0"/>
                <a:cs typeface="Arial" panose="020B0604020202020204" pitchFamily="34" charset="0"/>
              </a:rPr>
            </a:br>
            <a:r>
              <a:rPr kumimoji="0" lang="sv-SE" sz="1400" b="0" i="0" u="none" strike="noStrike" kern="1200" cap="none" spc="0" normalizeH="0" baseline="0" noProof="0" dirty="0">
                <a:ln>
                  <a:noFill/>
                </a:ln>
                <a:effectLst/>
                <a:uLnTx/>
                <a:uFillTx/>
                <a:ea typeface="Roboto Light" panose="02000000000000000000" pitchFamily="2" charset="0"/>
                <a:cs typeface="Arial" panose="020B0604020202020204" pitchFamily="34" charset="0"/>
              </a:rPr>
              <a:t>Vad är prioriterat här och nu? Var vill vi vara på längre sikt och hur vill vi uppfattas?</a:t>
            </a:r>
          </a:p>
          <a:p>
            <a:pPr marL="0" marR="0" lvl="0" indent="0" algn="l" defTabSz="914400" rtl="0" eaLnBrk="1" fontAlgn="auto" latinLnBrk="0" hangingPunct="1">
              <a:lnSpc>
                <a:spcPct val="100000"/>
              </a:lnSpc>
              <a:spcBef>
                <a:spcPts val="1000"/>
              </a:spcBef>
              <a:spcAft>
                <a:spcPts val="1400"/>
              </a:spcAft>
              <a:buClrTx/>
              <a:buSzTx/>
              <a:buFont typeface="Arial" panose="020B0604020202020204" pitchFamily="34" charset="0"/>
              <a:buNone/>
              <a:tabLst/>
              <a:defRPr/>
            </a:pPr>
            <a:r>
              <a:rPr lang="sv-SE" sz="1800" b="1" dirty="0">
                <a:ea typeface="Roboto Light" panose="02000000000000000000" pitchFamily="2" charset="0"/>
                <a:cs typeface="Arial" panose="020B0604020202020204" pitchFamily="34" charset="0"/>
              </a:rPr>
              <a:t>Fastställ vad vi behöver göra för att lyckas</a:t>
            </a:r>
            <a:br>
              <a:rPr kumimoji="0" lang="sv-SE" sz="1400" b="0" i="0" u="none" strike="noStrike" kern="1200" cap="none" spc="0" normalizeH="0" baseline="0" noProof="0" dirty="0">
                <a:ln>
                  <a:noFill/>
                </a:ln>
                <a:effectLst/>
                <a:uLnTx/>
                <a:uFillTx/>
                <a:ea typeface="Roboto Light" panose="02000000000000000000" pitchFamily="2" charset="0"/>
                <a:cs typeface="Arial" panose="020B0604020202020204" pitchFamily="34" charset="0"/>
              </a:rPr>
            </a:br>
            <a:r>
              <a:rPr kumimoji="0" lang="sv-SE" sz="1400" b="0" i="0" u="none" strike="noStrike" kern="1200" cap="none" spc="0" normalizeH="0" baseline="0" noProof="0" dirty="0">
                <a:ln>
                  <a:noFill/>
                </a:ln>
                <a:effectLst/>
                <a:uLnTx/>
                <a:uFillTx/>
                <a:ea typeface="Roboto Light" panose="02000000000000000000" pitchFamily="2" charset="0"/>
                <a:cs typeface="Arial" panose="020B0604020202020204" pitchFamily="34" charset="0"/>
              </a:rPr>
              <a:t>Vilka aktiviteter eller initiativ gör skillnad för det vi prioriterar?</a:t>
            </a:r>
          </a:p>
          <a:p>
            <a:pPr marL="0" marR="0" lvl="0" indent="0" algn="l" defTabSz="914400" rtl="0" eaLnBrk="1" fontAlgn="auto" latinLnBrk="0" hangingPunct="1">
              <a:lnSpc>
                <a:spcPct val="100000"/>
              </a:lnSpc>
              <a:spcBef>
                <a:spcPts val="1000"/>
              </a:spcBef>
              <a:spcAft>
                <a:spcPts val="1800"/>
              </a:spcAft>
              <a:buClrTx/>
              <a:buSzTx/>
              <a:buFont typeface="Arial" panose="020B0604020202020204" pitchFamily="34" charset="0"/>
              <a:buNone/>
              <a:tabLst/>
              <a:defRPr/>
            </a:pPr>
            <a:r>
              <a:rPr lang="sv-SE" sz="1800" b="1" dirty="0">
                <a:ea typeface="Roboto Light" panose="02000000000000000000" pitchFamily="2" charset="0"/>
                <a:cs typeface="Arial" panose="020B0604020202020204" pitchFamily="34" charset="0"/>
              </a:rPr>
              <a:t>Följ upp med verksamhetsdialoger</a:t>
            </a:r>
            <a:br>
              <a:rPr kumimoji="0" lang="sv-SE" sz="1400" b="0" i="0" u="none" strike="noStrike" kern="1200" cap="none" spc="0" normalizeH="0" baseline="0" noProof="0" dirty="0">
                <a:ln>
                  <a:noFill/>
                </a:ln>
                <a:effectLst/>
                <a:uLnTx/>
                <a:uFillTx/>
                <a:ea typeface="Roboto Light" panose="02000000000000000000" pitchFamily="2" charset="0"/>
                <a:cs typeface="Arial" panose="020B0604020202020204" pitchFamily="34" charset="0"/>
              </a:rPr>
            </a:br>
            <a:r>
              <a:rPr kumimoji="0" lang="sv-SE" sz="1400" b="0" i="0" u="none" strike="noStrike" kern="1200" cap="none" spc="0" normalizeH="0" baseline="0" noProof="0" dirty="0">
                <a:ln>
                  <a:noFill/>
                </a:ln>
                <a:effectLst/>
                <a:uLnTx/>
                <a:uFillTx/>
                <a:ea typeface="Roboto Light" panose="02000000000000000000" pitchFamily="2" charset="0"/>
                <a:cs typeface="Arial" panose="020B0604020202020204" pitchFamily="34" charset="0"/>
              </a:rPr>
              <a:t>Följ upp verksamhetsplanen och ha en aktiv och tillitsfull dialog</a:t>
            </a:r>
          </a:p>
        </p:txBody>
      </p:sp>
      <p:pic>
        <p:nvPicPr>
          <p:cNvPr id="2" name="Bildobjekt 1" descr="En bild som visar Grafik, clipart, cirkel, kreativitet&#10;&#10;Automatiskt genererad beskrivning">
            <a:extLst>
              <a:ext uri="{FF2B5EF4-FFF2-40B4-BE49-F238E27FC236}">
                <a16:creationId xmlns:a16="http://schemas.microsoft.com/office/drawing/2014/main" id="{F370E7CF-CC43-25C1-7847-BC5ABE9DABF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04333" y="4558310"/>
            <a:ext cx="648000" cy="648000"/>
          </a:xfrm>
          <a:prstGeom prst="rect">
            <a:avLst/>
          </a:prstGeom>
        </p:spPr>
      </p:pic>
      <p:pic>
        <p:nvPicPr>
          <p:cNvPr id="5" name="Bildobjekt 4" descr="En bild som visar cirkel, Grafik, skärmbild, grafisk design&#10;&#10;Automatiskt genererad beskrivning">
            <a:extLst>
              <a:ext uri="{FF2B5EF4-FFF2-40B4-BE49-F238E27FC236}">
                <a16:creationId xmlns:a16="http://schemas.microsoft.com/office/drawing/2014/main" id="{68FABB3B-F62A-99EA-A868-F5C82C601EC8}"/>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b="26541"/>
          <a:stretch/>
        </p:blipFill>
        <p:spPr>
          <a:xfrm>
            <a:off x="476915" y="3765251"/>
            <a:ext cx="882121" cy="648000"/>
          </a:xfrm>
          <a:prstGeom prst="rect">
            <a:avLst/>
          </a:prstGeom>
        </p:spPr>
      </p:pic>
      <p:pic>
        <p:nvPicPr>
          <p:cNvPr id="6" name="Bildobjekt 5" descr="En bild som visar cirkel, Grafik, skärmbild, grafisk design&#10;&#10;Automatiskt genererad beskrivning">
            <a:extLst>
              <a:ext uri="{FF2B5EF4-FFF2-40B4-BE49-F238E27FC236}">
                <a16:creationId xmlns:a16="http://schemas.microsoft.com/office/drawing/2014/main" id="{B60D6EF2-383F-E7D0-E030-ABF5ED6F14D1}"/>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b="26541"/>
          <a:stretch/>
        </p:blipFill>
        <p:spPr>
          <a:xfrm>
            <a:off x="476915" y="2748451"/>
            <a:ext cx="882121" cy="648000"/>
          </a:xfrm>
          <a:prstGeom prst="rect">
            <a:avLst/>
          </a:prstGeom>
        </p:spPr>
      </p:pic>
      <p:pic>
        <p:nvPicPr>
          <p:cNvPr id="7" name="Bildobjekt 6" descr="En bild som visar symbol, Grafik, cirkel, logotyp&#10;&#10;Automatiskt genererad beskrivning">
            <a:extLst>
              <a:ext uri="{FF2B5EF4-FFF2-40B4-BE49-F238E27FC236}">
                <a16:creationId xmlns:a16="http://schemas.microsoft.com/office/drawing/2014/main" id="{C80F99FE-6841-E7DE-B41B-8F9496DF2CDE}"/>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87406" y="1938410"/>
            <a:ext cx="720000" cy="720000"/>
          </a:xfrm>
          <a:prstGeom prst="rect">
            <a:avLst/>
          </a:prstGeom>
        </p:spPr>
      </p:pic>
      <p:pic>
        <p:nvPicPr>
          <p:cNvPr id="8" name="Bildobjekt 7" descr="En bild som visar cirkel, Grafik, skärmbild, grafisk design&#10;&#10;Automatiskt genererad beskrivning">
            <a:extLst>
              <a:ext uri="{FF2B5EF4-FFF2-40B4-BE49-F238E27FC236}">
                <a16:creationId xmlns:a16="http://schemas.microsoft.com/office/drawing/2014/main" id="{FA28F413-2DEC-B8ED-C1ED-75D635D96AF6}"/>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b="26541"/>
          <a:stretch/>
        </p:blipFill>
        <p:spPr>
          <a:xfrm>
            <a:off x="476915" y="1141019"/>
            <a:ext cx="882121" cy="648000"/>
          </a:xfrm>
          <a:prstGeom prst="rect">
            <a:avLst/>
          </a:prstGeom>
        </p:spPr>
      </p:pic>
      <p:pic>
        <p:nvPicPr>
          <p:cNvPr id="9" name="Bildobjekt 8">
            <a:extLst>
              <a:ext uri="{FF2B5EF4-FFF2-40B4-BE49-F238E27FC236}">
                <a16:creationId xmlns:a16="http://schemas.microsoft.com/office/drawing/2014/main" id="{B54BD2E1-C269-1F94-B029-C424F3126530}"/>
              </a:ext>
            </a:extLst>
          </p:cNvPr>
          <p:cNvPicPr>
            <a:picLocks noChangeAspect="1"/>
          </p:cNvPicPr>
          <p:nvPr/>
        </p:nvPicPr>
        <p:blipFill rotWithShape="1">
          <a:blip r:embed="rId6"/>
          <a:srcRect l="13768" t="15549" r="9003"/>
          <a:stretch/>
        </p:blipFill>
        <p:spPr>
          <a:xfrm>
            <a:off x="8164286" y="2009378"/>
            <a:ext cx="3839028" cy="3109847"/>
          </a:xfrm>
          <a:prstGeom prst="rect">
            <a:avLst/>
          </a:prstGeom>
        </p:spPr>
      </p:pic>
    </p:spTree>
    <p:extLst>
      <p:ext uri="{BB962C8B-B14F-4D97-AF65-F5344CB8AC3E}">
        <p14:creationId xmlns:p14="http://schemas.microsoft.com/office/powerpoint/2010/main" val="65896894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Bildobjekt 6" descr="En bild som visar Människoansikte, person, klädsel, inomhus&#10;&#10;Automatiskt genererad beskrivning">
            <a:extLst>
              <a:ext uri="{FF2B5EF4-FFF2-40B4-BE49-F238E27FC236}">
                <a16:creationId xmlns:a16="http://schemas.microsoft.com/office/drawing/2014/main" id="{80E0EE74-6D8C-464A-133D-CA7AA527BB56}"/>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b="15625"/>
          <a:stretch/>
        </p:blipFill>
        <p:spPr>
          <a:xfrm>
            <a:off x="0" y="0"/>
            <a:ext cx="12192000" cy="6858000"/>
          </a:xfrm>
          <a:prstGeom prst="rect">
            <a:avLst/>
          </a:prstGeom>
        </p:spPr>
      </p:pic>
      <p:sp>
        <p:nvSpPr>
          <p:cNvPr id="5" name="Rubrik 2">
            <a:extLst>
              <a:ext uri="{FF2B5EF4-FFF2-40B4-BE49-F238E27FC236}">
                <a16:creationId xmlns:a16="http://schemas.microsoft.com/office/drawing/2014/main" id="{56F922DD-9C37-EAE5-D6F8-B2C8B1446C84}"/>
              </a:ext>
            </a:extLst>
          </p:cNvPr>
          <p:cNvSpPr>
            <a:spLocks noGrp="1"/>
          </p:cNvSpPr>
          <p:nvPr>
            <p:ph type="ctrTitle"/>
          </p:nvPr>
        </p:nvSpPr>
        <p:spPr>
          <a:xfrm>
            <a:off x="685800" y="251622"/>
            <a:ext cx="8747760" cy="1107996"/>
          </a:xfrm>
        </p:spPr>
        <p:txBody>
          <a:bodyPr/>
          <a:lstStyle/>
          <a:p>
            <a:r>
              <a:rPr lang="sv-SE" dirty="0"/>
              <a:t>Medarbetarskap och ledarskap i verksamhetsstyrningen</a:t>
            </a:r>
          </a:p>
        </p:txBody>
      </p:sp>
    </p:spTree>
    <p:extLst>
      <p:ext uri="{BB962C8B-B14F-4D97-AF65-F5344CB8AC3E}">
        <p14:creationId xmlns:p14="http://schemas.microsoft.com/office/powerpoint/2010/main" val="232220785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ubrik 2">
            <a:extLst>
              <a:ext uri="{FF2B5EF4-FFF2-40B4-BE49-F238E27FC236}">
                <a16:creationId xmlns:a16="http://schemas.microsoft.com/office/drawing/2014/main" id="{6E65DEB5-2046-0D7D-39BE-3D9CC92C3D78}"/>
              </a:ext>
            </a:extLst>
          </p:cNvPr>
          <p:cNvSpPr>
            <a:spLocks noGrp="1"/>
          </p:cNvSpPr>
          <p:nvPr>
            <p:ph type="ctrTitle"/>
          </p:nvPr>
        </p:nvSpPr>
        <p:spPr>
          <a:xfrm>
            <a:off x="454223" y="778270"/>
            <a:ext cx="9576883" cy="997196"/>
          </a:xfrm>
        </p:spPr>
        <p:txBody>
          <a:bodyPr/>
          <a:lstStyle/>
          <a:p>
            <a:r>
              <a:rPr lang="sv-SE" sz="3600" dirty="0"/>
              <a:t>Medarbetarskap och ledarskap i verksamhetsstyrningen</a:t>
            </a:r>
          </a:p>
        </p:txBody>
      </p:sp>
      <p:sp>
        <p:nvSpPr>
          <p:cNvPr id="5" name="Platshållare för innehåll 5">
            <a:extLst>
              <a:ext uri="{FF2B5EF4-FFF2-40B4-BE49-F238E27FC236}">
                <a16:creationId xmlns:a16="http://schemas.microsoft.com/office/drawing/2014/main" id="{45B94BF3-DFBB-60FB-C364-3187ABA90A9C}"/>
              </a:ext>
            </a:extLst>
          </p:cNvPr>
          <p:cNvSpPr txBox="1">
            <a:spLocks/>
          </p:cNvSpPr>
          <p:nvPr/>
        </p:nvSpPr>
        <p:spPr>
          <a:xfrm>
            <a:off x="454223" y="1967987"/>
            <a:ext cx="9445342" cy="4524052"/>
          </a:xfrm>
          <a:prstGeom prst="rect">
            <a:avLst/>
          </a:prstGeom>
          <a:noFill/>
        </p:spPr>
        <p:txBody>
          <a:bodyPr lIns="91440" tIns="45720" rIns="91440" bIns="45720"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1800"/>
              </a:spcBef>
              <a:spcAft>
                <a:spcPts val="0"/>
              </a:spcAft>
              <a:buClrTx/>
              <a:buSzTx/>
              <a:buFont typeface="Arial" panose="020B0604020202020204" pitchFamily="34" charset="0"/>
              <a:buNone/>
              <a:tabLst/>
              <a:defRPr/>
            </a:pPr>
            <a:r>
              <a:rPr kumimoji="0" lang="sv-SE" sz="1600" b="1" i="0" u="none" strike="noStrike" kern="1200" cap="none" spc="0" normalizeH="0" baseline="0" noProof="0" dirty="0">
                <a:ln>
                  <a:noFill/>
                </a:ln>
                <a:effectLst/>
                <a:uLnTx/>
                <a:uFillTx/>
                <a:ea typeface="+mn-ea"/>
                <a:cs typeface="Arial" panose="020B0604020202020204" pitchFamily="34" charset="0"/>
              </a:rPr>
              <a:t>Att arbeta med nulägeskoll, verksamhetsplan och verksamhetsdialoger innebär ett samspel mellan chefer och medarbetare.</a:t>
            </a:r>
          </a:p>
          <a:p>
            <a:pPr marL="0" marR="0" lvl="0" indent="0" algn="l" defTabSz="914400" rtl="0" eaLnBrk="1" fontAlgn="auto" latinLnBrk="0" hangingPunct="1">
              <a:lnSpc>
                <a:spcPct val="100000"/>
              </a:lnSpc>
              <a:spcBef>
                <a:spcPts val="1200"/>
              </a:spcBef>
              <a:spcAft>
                <a:spcPts val="0"/>
              </a:spcAft>
              <a:buClrTx/>
              <a:buSzTx/>
              <a:buFont typeface="Arial" panose="020B0604020202020204" pitchFamily="34" charset="0"/>
              <a:buNone/>
              <a:tabLst/>
              <a:defRPr/>
            </a:pPr>
            <a:r>
              <a:rPr kumimoji="0" lang="sv-SE" sz="1600" b="0" i="0" u="none" strike="noStrike" kern="1200" cap="none" spc="0" normalizeH="0" baseline="0" noProof="0" dirty="0">
                <a:ln>
                  <a:noFill/>
                </a:ln>
                <a:effectLst/>
                <a:uLnTx/>
                <a:uFillTx/>
                <a:ea typeface="+mn-ea"/>
                <a:cs typeface="Arial" panose="020B0604020202020204" pitchFamily="34" charset="0"/>
              </a:rPr>
              <a:t>Det är chefen som har ägandeskapet i verksamhetsstyrningen och ansvarar utifrån sitt chefsansvar att planera, prioritera, parera, genomföra och följa upp verksamheten tillsammans med medarbetarna. Chefer behöver bygga och upprätthålla relationer, förmedla tydlig riktning och målbild, jobba med delaktighet och involvering och skapa förutsättningar för medarbetarna att agera.</a:t>
            </a:r>
          </a:p>
          <a:p>
            <a:pPr marL="0" marR="0" lvl="0" indent="0" algn="l" defTabSz="914400" rtl="0" eaLnBrk="1" fontAlgn="auto" latinLnBrk="0" hangingPunct="1">
              <a:lnSpc>
                <a:spcPct val="100000"/>
              </a:lnSpc>
              <a:spcBef>
                <a:spcPts val="1200"/>
              </a:spcBef>
              <a:spcAft>
                <a:spcPts val="0"/>
              </a:spcAft>
              <a:buClrTx/>
              <a:buSzTx/>
              <a:buFont typeface="Arial" panose="020B0604020202020204" pitchFamily="34" charset="0"/>
              <a:buNone/>
              <a:tabLst/>
              <a:defRPr/>
            </a:pPr>
            <a:r>
              <a:rPr kumimoji="0" lang="sv-SE" sz="1600" b="0" i="0" u="none" strike="noStrike" kern="1200" cap="none" spc="0" normalizeH="0" baseline="0" noProof="0" dirty="0">
                <a:ln>
                  <a:noFill/>
                </a:ln>
                <a:effectLst/>
                <a:uLnTx/>
                <a:uFillTx/>
                <a:ea typeface="+mn-ea"/>
                <a:cs typeface="Arial" panose="020B0604020202020204" pitchFamily="34" charset="0"/>
              </a:rPr>
              <a:t>Chefen ansvarar för att skapa en tydlig verksamhetsplan tillsammans med medarbetarna och att skapa förutsättningar för genomförandet av verksamhetsplanens innehåll. Det är chefen som ansvarar för att verksamheten har nulägeskoll och genomför verksamhetsdialoger.</a:t>
            </a:r>
          </a:p>
          <a:p>
            <a:pPr marL="0" marR="0" lvl="0" indent="0" algn="l" defTabSz="914400" rtl="0" eaLnBrk="1" fontAlgn="auto" latinLnBrk="0" hangingPunct="1">
              <a:lnSpc>
                <a:spcPct val="100000"/>
              </a:lnSpc>
              <a:spcBef>
                <a:spcPts val="1200"/>
              </a:spcBef>
              <a:spcAft>
                <a:spcPts val="0"/>
              </a:spcAft>
              <a:buClrTx/>
              <a:buSzTx/>
              <a:buFont typeface="Arial" panose="020B0604020202020204" pitchFamily="34" charset="0"/>
              <a:buNone/>
              <a:tabLst/>
              <a:defRPr/>
            </a:pPr>
            <a:r>
              <a:rPr kumimoji="0" lang="sv-SE" sz="1600" b="0" i="0" u="none" strike="noStrike" kern="1200" cap="none" spc="0" normalizeH="0" baseline="0" noProof="0" dirty="0">
                <a:ln>
                  <a:noFill/>
                </a:ln>
                <a:effectLst/>
                <a:uLnTx/>
                <a:uFillTx/>
                <a:ea typeface="+mn-ea"/>
                <a:cs typeface="Arial" panose="020B0604020202020204" pitchFamily="34" charset="0"/>
              </a:rPr>
              <a:t>Medarbetare ansvarar för att vara delaktiga och engagera sig i arbetet med nulägeskoll, verksamhetsplan och verksamhetsdialog. Medarbetare behöver agera utifrån verksamhetens uppdrag, mål och prioriterade områden och engagera sig i verksamhetens utveckling.</a:t>
            </a:r>
          </a:p>
        </p:txBody>
      </p:sp>
    </p:spTree>
    <p:extLst>
      <p:ext uri="{BB962C8B-B14F-4D97-AF65-F5344CB8AC3E}">
        <p14:creationId xmlns:p14="http://schemas.microsoft.com/office/powerpoint/2010/main" val="344123725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ubrik 2">
            <a:extLst>
              <a:ext uri="{FF2B5EF4-FFF2-40B4-BE49-F238E27FC236}">
                <a16:creationId xmlns:a16="http://schemas.microsoft.com/office/drawing/2014/main" id="{6E65DEB5-2046-0D7D-39BE-3D9CC92C3D78}"/>
              </a:ext>
            </a:extLst>
          </p:cNvPr>
          <p:cNvSpPr>
            <a:spLocks noGrp="1"/>
          </p:cNvSpPr>
          <p:nvPr>
            <p:ph type="ctrTitle"/>
          </p:nvPr>
        </p:nvSpPr>
        <p:spPr>
          <a:xfrm>
            <a:off x="454223" y="778270"/>
            <a:ext cx="9576883" cy="997196"/>
          </a:xfrm>
        </p:spPr>
        <p:txBody>
          <a:bodyPr/>
          <a:lstStyle/>
          <a:p>
            <a:r>
              <a:rPr lang="sv-SE" sz="3600" dirty="0"/>
              <a:t>Medarbetarskap och ledarskap i verksamhetsstyrningen</a:t>
            </a:r>
          </a:p>
        </p:txBody>
      </p:sp>
      <p:sp>
        <p:nvSpPr>
          <p:cNvPr id="5" name="Platshållare för innehåll 5">
            <a:extLst>
              <a:ext uri="{FF2B5EF4-FFF2-40B4-BE49-F238E27FC236}">
                <a16:creationId xmlns:a16="http://schemas.microsoft.com/office/drawing/2014/main" id="{45B94BF3-DFBB-60FB-C364-3187ABA90A9C}"/>
              </a:ext>
            </a:extLst>
          </p:cNvPr>
          <p:cNvSpPr txBox="1">
            <a:spLocks/>
          </p:cNvSpPr>
          <p:nvPr/>
        </p:nvSpPr>
        <p:spPr>
          <a:xfrm>
            <a:off x="454223" y="1967987"/>
            <a:ext cx="9445342" cy="4524052"/>
          </a:xfrm>
          <a:prstGeom prst="rect">
            <a:avLst/>
          </a:prstGeom>
          <a:noFill/>
        </p:spPr>
        <p:txBody>
          <a:bodyPr lIns="91440" tIns="45720" rIns="91440" bIns="45720"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1800"/>
              </a:spcBef>
              <a:spcAft>
                <a:spcPts val="0"/>
              </a:spcAft>
              <a:buClrTx/>
              <a:buSzTx/>
              <a:buFont typeface="Arial" panose="020B0604020202020204" pitchFamily="34" charset="0"/>
              <a:buNone/>
              <a:tabLst/>
              <a:defRPr/>
            </a:pPr>
            <a:r>
              <a:rPr kumimoji="0" lang="sv-SE" sz="1600" b="1" i="0" u="none" strike="noStrike" kern="1200" cap="none" spc="0" normalizeH="0" baseline="0" noProof="0" dirty="0">
                <a:ln>
                  <a:noFill/>
                </a:ln>
                <a:effectLst/>
                <a:uLnTx/>
                <a:uFillTx/>
                <a:ea typeface="+mn-ea"/>
                <a:cs typeface="Arial" panose="020B0604020202020204" pitchFamily="34" charset="0"/>
              </a:rPr>
              <a:t>Både chefer och medarbetare behöver agera med en helhetssyn i verksamhetsstyrningen.</a:t>
            </a:r>
          </a:p>
          <a:p>
            <a:pPr marL="0" marR="0" lvl="0" indent="0" algn="l" defTabSz="914400" rtl="0" eaLnBrk="1" fontAlgn="auto" latinLnBrk="0" hangingPunct="1">
              <a:lnSpc>
                <a:spcPct val="100000"/>
              </a:lnSpc>
              <a:spcBef>
                <a:spcPts val="1200"/>
              </a:spcBef>
              <a:spcAft>
                <a:spcPts val="0"/>
              </a:spcAft>
              <a:buClrTx/>
              <a:buSzTx/>
              <a:buFont typeface="Arial" panose="020B0604020202020204" pitchFamily="34" charset="0"/>
              <a:buNone/>
              <a:tabLst/>
              <a:defRPr/>
            </a:pPr>
            <a:r>
              <a:rPr kumimoji="0" lang="sv-SE" sz="1600" b="0" i="0" u="none" strike="noStrike" kern="1200" cap="none" spc="0" normalizeH="0" baseline="0" noProof="0" dirty="0">
                <a:ln>
                  <a:noFill/>
                </a:ln>
                <a:effectLst/>
                <a:uLnTx/>
                <a:uFillTx/>
                <a:ea typeface="+mn-ea"/>
                <a:cs typeface="Arial" panose="020B0604020202020204" pitchFamily="34" charset="0"/>
              </a:rPr>
              <a:t>Varje enskild verksamhet i Helsingborgs stad är en del av en större helhet och vi behöver samarbeta inom staden och med externa aktörer för att skapa största möjliga värde för de vi finns till för.</a:t>
            </a:r>
          </a:p>
          <a:p>
            <a:pPr marL="0" marR="0" lvl="0" indent="0" algn="l" defTabSz="914400" rtl="0" eaLnBrk="1" fontAlgn="auto" latinLnBrk="0" hangingPunct="1">
              <a:lnSpc>
                <a:spcPct val="100000"/>
              </a:lnSpc>
              <a:spcBef>
                <a:spcPts val="1200"/>
              </a:spcBef>
              <a:spcAft>
                <a:spcPts val="0"/>
              </a:spcAft>
              <a:buClrTx/>
              <a:buSzTx/>
              <a:buFont typeface="Arial" panose="020B0604020202020204" pitchFamily="34" charset="0"/>
              <a:buNone/>
              <a:tabLst/>
              <a:defRPr/>
            </a:pPr>
            <a:r>
              <a:rPr kumimoji="0" lang="sv-SE" sz="1600" b="0" i="0" u="none" strike="noStrike" kern="1200" cap="none" spc="0" normalizeH="0" baseline="0" noProof="0" dirty="0">
                <a:ln>
                  <a:noFill/>
                </a:ln>
                <a:effectLst/>
                <a:uLnTx/>
                <a:uFillTx/>
                <a:ea typeface="+mn-ea"/>
                <a:cs typeface="Arial" panose="020B0604020202020204" pitchFamily="34" charset="0"/>
              </a:rPr>
              <a:t>Med en helhetssyn och ett bra samspel med andra verksamheter och professioner skapar vi förutsättningar för att både hantera stadens komplexa utmaningar och att hitta rätt lösningar för enskilda invånares behov.</a:t>
            </a:r>
          </a:p>
        </p:txBody>
      </p:sp>
    </p:spTree>
    <p:extLst>
      <p:ext uri="{BB962C8B-B14F-4D97-AF65-F5344CB8AC3E}">
        <p14:creationId xmlns:p14="http://schemas.microsoft.com/office/powerpoint/2010/main" val="57093752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ubrik 2">
            <a:extLst>
              <a:ext uri="{FF2B5EF4-FFF2-40B4-BE49-F238E27FC236}">
                <a16:creationId xmlns:a16="http://schemas.microsoft.com/office/drawing/2014/main" id="{6E65DEB5-2046-0D7D-39BE-3D9CC92C3D78}"/>
              </a:ext>
            </a:extLst>
          </p:cNvPr>
          <p:cNvSpPr>
            <a:spLocks noGrp="1"/>
          </p:cNvSpPr>
          <p:nvPr>
            <p:ph type="ctrTitle"/>
          </p:nvPr>
        </p:nvSpPr>
        <p:spPr>
          <a:xfrm>
            <a:off x="454223" y="778270"/>
            <a:ext cx="9576883" cy="997196"/>
          </a:xfrm>
        </p:spPr>
        <p:txBody>
          <a:bodyPr/>
          <a:lstStyle/>
          <a:p>
            <a:r>
              <a:rPr lang="sv-SE" sz="3600" dirty="0"/>
              <a:t>Medarbetarskap och ledarskap i verksamhetsstyrningen</a:t>
            </a:r>
          </a:p>
        </p:txBody>
      </p:sp>
      <p:sp>
        <p:nvSpPr>
          <p:cNvPr id="5" name="Platshållare för innehåll 5">
            <a:extLst>
              <a:ext uri="{FF2B5EF4-FFF2-40B4-BE49-F238E27FC236}">
                <a16:creationId xmlns:a16="http://schemas.microsoft.com/office/drawing/2014/main" id="{45B94BF3-DFBB-60FB-C364-3187ABA90A9C}"/>
              </a:ext>
            </a:extLst>
          </p:cNvPr>
          <p:cNvSpPr txBox="1">
            <a:spLocks/>
          </p:cNvSpPr>
          <p:nvPr/>
        </p:nvSpPr>
        <p:spPr>
          <a:xfrm>
            <a:off x="454223" y="1967987"/>
            <a:ext cx="9445342" cy="4524052"/>
          </a:xfrm>
          <a:prstGeom prst="rect">
            <a:avLst/>
          </a:prstGeom>
          <a:noFill/>
        </p:spPr>
        <p:txBody>
          <a:bodyPr lIns="91440" tIns="45720" rIns="91440" bIns="45720"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1800"/>
              </a:spcBef>
              <a:spcAft>
                <a:spcPts val="0"/>
              </a:spcAft>
              <a:buClrTx/>
              <a:buSzTx/>
              <a:buFont typeface="Arial" panose="020B0604020202020204" pitchFamily="34" charset="0"/>
              <a:buNone/>
              <a:tabLst/>
              <a:defRPr/>
            </a:pPr>
            <a:r>
              <a:rPr kumimoji="0" lang="sv-SE" sz="1600" b="1" i="0" u="none" strike="noStrike" kern="1200" cap="none" spc="0" normalizeH="0" baseline="0" noProof="0" dirty="0">
                <a:ln>
                  <a:noFill/>
                </a:ln>
                <a:effectLst/>
                <a:uLnTx/>
                <a:uFillTx/>
                <a:ea typeface="+mn-ea"/>
                <a:cs typeface="Arial" panose="020B0604020202020204" pitchFamily="34" charset="0"/>
              </a:rPr>
              <a:t>För att skapa goda serviceupplevelser och livskvalitet för stadens invånare är det viktigt att i verksamhetsstyrningen på bästa sätt ta tillvara medarbetares och invånares förmågor och engagemang.</a:t>
            </a:r>
          </a:p>
          <a:p>
            <a:pPr marL="0" marR="0" lvl="0" indent="0" algn="l" defTabSz="914400" rtl="0" eaLnBrk="1" fontAlgn="auto" latinLnBrk="0" hangingPunct="1">
              <a:lnSpc>
                <a:spcPct val="100000"/>
              </a:lnSpc>
              <a:spcBef>
                <a:spcPts val="1200"/>
              </a:spcBef>
              <a:spcAft>
                <a:spcPts val="0"/>
              </a:spcAft>
              <a:buClrTx/>
              <a:buSzTx/>
              <a:buFont typeface="Arial" panose="020B0604020202020204" pitchFamily="34" charset="0"/>
              <a:buNone/>
              <a:tabLst/>
              <a:defRPr/>
            </a:pPr>
            <a:r>
              <a:rPr kumimoji="0" lang="sv-SE" sz="1600" b="0" i="0" u="none" strike="noStrike" kern="1200" cap="none" spc="0" normalizeH="0" baseline="0" noProof="0" dirty="0">
                <a:ln>
                  <a:noFill/>
                </a:ln>
                <a:effectLst/>
                <a:uLnTx/>
                <a:uFillTx/>
                <a:ea typeface="+mn-ea"/>
                <a:cs typeface="Arial" panose="020B0604020202020204" pitchFamily="34" charset="0"/>
              </a:rPr>
              <a:t>Det kan vi göra genom att:</a:t>
            </a:r>
          </a:p>
          <a:p>
            <a:pPr>
              <a:lnSpc>
                <a:spcPct val="100000"/>
              </a:lnSpc>
              <a:spcBef>
                <a:spcPts val="1200"/>
              </a:spcBef>
              <a:defRPr/>
            </a:pPr>
            <a:r>
              <a:rPr kumimoji="0" lang="sv-SE" sz="1600" b="0" i="0" u="none" strike="noStrike" kern="1200" cap="none" spc="0" normalizeH="0" baseline="0" noProof="0" dirty="0">
                <a:ln>
                  <a:noFill/>
                </a:ln>
                <a:effectLst/>
                <a:uLnTx/>
                <a:uFillTx/>
                <a:ea typeface="+mn-ea"/>
                <a:cs typeface="Arial" panose="020B0604020202020204" pitchFamily="34" charset="0"/>
              </a:rPr>
              <a:t>Det finns tydliga uppdrag, både för verksamheten och för enskilda medarbetare. Med tydliga uppdrag följer ansvar och mandat och chefen kan skapa ramar inom vilka medarbetare och invånare kan samarbeta och påverka arbetssätt och beslut.</a:t>
            </a:r>
          </a:p>
          <a:p>
            <a:pPr>
              <a:lnSpc>
                <a:spcPct val="100000"/>
              </a:lnSpc>
              <a:spcBef>
                <a:spcPts val="1200"/>
              </a:spcBef>
              <a:defRPr/>
            </a:pPr>
            <a:r>
              <a:rPr kumimoji="0" lang="sv-SE" sz="1600" b="0" i="0" u="none" strike="noStrike" kern="1200" cap="none" spc="0" normalizeH="0" baseline="0" noProof="0" dirty="0">
                <a:ln>
                  <a:noFill/>
                </a:ln>
                <a:effectLst/>
                <a:uLnTx/>
                <a:uFillTx/>
                <a:ea typeface="+mn-ea"/>
                <a:cs typeface="Arial" panose="020B0604020202020204" pitchFamily="34" charset="0"/>
              </a:rPr>
              <a:t>Vi skapar förutsättningar för alla medarbetare att vara delaktiga när vi planerar, följer upp, analyserar och utvecklar verksamheten.</a:t>
            </a:r>
          </a:p>
          <a:p>
            <a:pPr>
              <a:lnSpc>
                <a:spcPct val="100000"/>
              </a:lnSpc>
              <a:spcBef>
                <a:spcPts val="1200"/>
              </a:spcBef>
              <a:defRPr/>
            </a:pPr>
            <a:r>
              <a:rPr kumimoji="0" lang="sv-SE" sz="1600" b="0" i="0" u="none" strike="noStrike" kern="1200" cap="none" spc="0" normalizeH="0" baseline="0" noProof="0" dirty="0">
                <a:ln>
                  <a:noFill/>
                </a:ln>
                <a:effectLst/>
                <a:uLnTx/>
                <a:uFillTx/>
                <a:ea typeface="+mn-ea"/>
                <a:cs typeface="Arial" panose="020B0604020202020204" pitchFamily="34" charset="0"/>
              </a:rPr>
              <a:t>Vi delar kunskap, information och erfarenheter och lär av varandra. Vi är öppna för att pröva nya idéer, arbetssätt och lösningar för att nå våra mål.</a:t>
            </a:r>
          </a:p>
          <a:p>
            <a:pPr>
              <a:lnSpc>
                <a:spcPct val="100000"/>
              </a:lnSpc>
              <a:spcBef>
                <a:spcPts val="1200"/>
              </a:spcBef>
              <a:defRPr/>
            </a:pPr>
            <a:r>
              <a:rPr kumimoji="0" lang="sv-SE" sz="1600" b="0" i="0" u="none" strike="noStrike" kern="1200" cap="none" spc="0" normalizeH="0" baseline="0" noProof="0" dirty="0">
                <a:ln>
                  <a:noFill/>
                </a:ln>
                <a:effectLst/>
                <a:uLnTx/>
                <a:uFillTx/>
                <a:ea typeface="+mn-ea"/>
                <a:cs typeface="Arial" panose="020B0604020202020204" pitchFamily="34" charset="0"/>
              </a:rPr>
              <a:t>Vi sätter invånarens behov och upplevelser i centrum. I vårt utvecklingsarbete involverar vi de som använder våra tjänster för att hitta rätt lösningar.</a:t>
            </a:r>
          </a:p>
          <a:p>
            <a:pPr>
              <a:lnSpc>
                <a:spcPct val="100000"/>
              </a:lnSpc>
              <a:spcBef>
                <a:spcPts val="1200"/>
              </a:spcBef>
              <a:defRPr/>
            </a:pPr>
            <a:r>
              <a:rPr kumimoji="0" lang="sv-SE" sz="1600" b="0" i="0" u="none" strike="noStrike" kern="1200" cap="none" spc="0" normalizeH="0" baseline="0" noProof="0" dirty="0">
                <a:ln>
                  <a:noFill/>
                </a:ln>
                <a:effectLst/>
                <a:uLnTx/>
                <a:uFillTx/>
                <a:ea typeface="+mn-ea"/>
                <a:cs typeface="Arial" panose="020B0604020202020204" pitchFamily="34" charset="0"/>
              </a:rPr>
              <a:t>Vi tar aktivt och gemensamt ansvar för helheten. Varje enskild verksamhet är en del i ett större sammanhang och vi samarbetar för att skapa största möjliga värde för de vi finns till för.</a:t>
            </a:r>
          </a:p>
        </p:txBody>
      </p:sp>
    </p:spTree>
    <p:extLst>
      <p:ext uri="{BB962C8B-B14F-4D97-AF65-F5344CB8AC3E}">
        <p14:creationId xmlns:p14="http://schemas.microsoft.com/office/powerpoint/2010/main" val="95430927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ruta 3">
            <a:extLst>
              <a:ext uri="{FF2B5EF4-FFF2-40B4-BE49-F238E27FC236}">
                <a16:creationId xmlns:a16="http://schemas.microsoft.com/office/drawing/2014/main" id="{EE6667CE-0D2D-EBC8-2554-157DD2ECAC57}"/>
              </a:ext>
            </a:extLst>
          </p:cNvPr>
          <p:cNvSpPr txBox="1"/>
          <p:nvPr/>
        </p:nvSpPr>
        <p:spPr>
          <a:xfrm>
            <a:off x="3041670" y="1936134"/>
            <a:ext cx="2419252" cy="156966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9600" b="0" i="0" u="none" strike="noStrike" kern="1200" cap="none" spc="0" normalizeH="0" baseline="0" noProof="0">
                <a:ln>
                  <a:noFill/>
                </a:ln>
                <a:solidFill>
                  <a:srgbClr val="E7E6E6"/>
                </a:solidFill>
                <a:effectLst/>
                <a:uLnTx/>
                <a:uFillTx/>
                <a:ea typeface="+mn-ea"/>
                <a:cs typeface="+mn-cs"/>
              </a:rPr>
              <a:t>Tillit</a:t>
            </a:r>
            <a:endParaRPr kumimoji="0" lang="sv-SE" sz="2400" b="0" i="0" u="none" strike="noStrike" kern="1200" cap="none" spc="0" normalizeH="0" baseline="0" noProof="0">
              <a:ln>
                <a:noFill/>
              </a:ln>
              <a:solidFill>
                <a:srgbClr val="E7E6E6"/>
              </a:solidFill>
              <a:effectLst/>
              <a:uLnTx/>
              <a:uFillTx/>
              <a:ea typeface="+mn-ea"/>
              <a:cs typeface="+mn-cs"/>
            </a:endParaRPr>
          </a:p>
        </p:txBody>
      </p:sp>
      <p:sp>
        <p:nvSpPr>
          <p:cNvPr id="5" name="textruta 4">
            <a:extLst>
              <a:ext uri="{FF2B5EF4-FFF2-40B4-BE49-F238E27FC236}">
                <a16:creationId xmlns:a16="http://schemas.microsoft.com/office/drawing/2014/main" id="{7F9A0628-C36B-8330-38E1-6F2AE6903165}"/>
              </a:ext>
            </a:extLst>
          </p:cNvPr>
          <p:cNvSpPr txBox="1"/>
          <p:nvPr/>
        </p:nvSpPr>
        <p:spPr>
          <a:xfrm>
            <a:off x="5598459" y="2379320"/>
            <a:ext cx="2194832" cy="1015663"/>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6000" b="0" i="0" u="none" strike="noStrike" kern="1200" cap="none" spc="0" normalizeH="0" baseline="0" noProof="0">
                <a:ln>
                  <a:noFill/>
                </a:ln>
                <a:solidFill>
                  <a:srgbClr val="E7E6E6"/>
                </a:solidFill>
                <a:effectLst/>
                <a:uLnTx/>
                <a:uFillTx/>
                <a:ea typeface="+mn-ea"/>
                <a:cs typeface="+mn-cs"/>
              </a:rPr>
              <a:t>Kultur</a:t>
            </a:r>
            <a:endParaRPr kumimoji="0" lang="sv-SE" sz="1400" b="0" i="0" u="none" strike="noStrike" kern="1200" cap="none" spc="0" normalizeH="0" baseline="0" noProof="0">
              <a:ln>
                <a:noFill/>
              </a:ln>
              <a:solidFill>
                <a:srgbClr val="E7E6E6"/>
              </a:solidFill>
              <a:effectLst/>
              <a:uLnTx/>
              <a:uFillTx/>
              <a:ea typeface="+mn-ea"/>
              <a:cs typeface="+mn-cs"/>
            </a:endParaRPr>
          </a:p>
        </p:txBody>
      </p:sp>
      <p:sp>
        <p:nvSpPr>
          <p:cNvPr id="6" name="textruta 5">
            <a:extLst>
              <a:ext uri="{FF2B5EF4-FFF2-40B4-BE49-F238E27FC236}">
                <a16:creationId xmlns:a16="http://schemas.microsoft.com/office/drawing/2014/main" id="{4F66CDE8-E005-73AF-4990-394F557BA84F}"/>
              </a:ext>
            </a:extLst>
          </p:cNvPr>
          <p:cNvSpPr txBox="1"/>
          <p:nvPr/>
        </p:nvSpPr>
        <p:spPr>
          <a:xfrm>
            <a:off x="82705" y="3188946"/>
            <a:ext cx="7335663" cy="1015663"/>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6000" b="0" i="0" u="none" strike="noStrike" kern="1200" cap="none" spc="0" normalizeH="0" baseline="0" noProof="0" dirty="0">
                <a:ln>
                  <a:noFill/>
                </a:ln>
                <a:solidFill>
                  <a:srgbClr val="E7E6E6"/>
                </a:solidFill>
                <a:effectLst/>
                <a:uLnTx/>
                <a:uFillTx/>
                <a:ea typeface="+mn-ea"/>
                <a:cs typeface="+mn-cs"/>
              </a:rPr>
              <a:t>Verksamhetsstyrning</a:t>
            </a:r>
          </a:p>
        </p:txBody>
      </p:sp>
      <p:sp>
        <p:nvSpPr>
          <p:cNvPr id="7" name="textruta 6">
            <a:extLst>
              <a:ext uri="{FF2B5EF4-FFF2-40B4-BE49-F238E27FC236}">
                <a16:creationId xmlns:a16="http://schemas.microsoft.com/office/drawing/2014/main" id="{A8F92CF5-1DB7-0D41-D84D-99E2366C513D}"/>
              </a:ext>
            </a:extLst>
          </p:cNvPr>
          <p:cNvSpPr txBox="1"/>
          <p:nvPr/>
        </p:nvSpPr>
        <p:spPr>
          <a:xfrm>
            <a:off x="895094" y="2343359"/>
            <a:ext cx="2276585" cy="1015663"/>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6000" b="0" i="0" u="none" strike="noStrike" kern="1200" cap="none" spc="0" normalizeH="0" baseline="0" noProof="0">
                <a:ln>
                  <a:noFill/>
                </a:ln>
                <a:solidFill>
                  <a:srgbClr val="E7E6E6"/>
                </a:solidFill>
                <a:effectLst/>
                <a:uLnTx/>
                <a:uFillTx/>
                <a:ea typeface="+mn-ea"/>
                <a:cs typeface="+mn-cs"/>
              </a:rPr>
              <a:t>Behov</a:t>
            </a:r>
            <a:endParaRPr kumimoji="0" lang="sv-SE" sz="1400" b="0" i="0" u="none" strike="noStrike" kern="1200" cap="none" spc="0" normalizeH="0" baseline="0" noProof="0">
              <a:ln>
                <a:noFill/>
              </a:ln>
              <a:solidFill>
                <a:srgbClr val="E7E6E6"/>
              </a:solidFill>
              <a:effectLst/>
              <a:uLnTx/>
              <a:uFillTx/>
              <a:ea typeface="+mn-ea"/>
              <a:cs typeface="+mn-cs"/>
            </a:endParaRPr>
          </a:p>
        </p:txBody>
      </p:sp>
      <p:sp>
        <p:nvSpPr>
          <p:cNvPr id="8" name="textruta 7">
            <a:extLst>
              <a:ext uri="{FF2B5EF4-FFF2-40B4-BE49-F238E27FC236}">
                <a16:creationId xmlns:a16="http://schemas.microsoft.com/office/drawing/2014/main" id="{B3DC790D-BDEE-5FE7-1AE2-7D1315011DEB}"/>
              </a:ext>
            </a:extLst>
          </p:cNvPr>
          <p:cNvSpPr txBox="1"/>
          <p:nvPr/>
        </p:nvSpPr>
        <p:spPr>
          <a:xfrm rot="16200000">
            <a:off x="4826115" y="825764"/>
            <a:ext cx="2451312" cy="76944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4400" b="0" i="0" u="none" strike="noStrike" kern="1200" cap="none" spc="0" normalizeH="0" baseline="0" noProof="0" dirty="0">
                <a:ln>
                  <a:noFill/>
                </a:ln>
                <a:solidFill>
                  <a:srgbClr val="E7E6E6"/>
                </a:solidFill>
                <a:effectLst/>
                <a:uLnTx/>
                <a:uFillTx/>
                <a:ea typeface="+mn-ea"/>
                <a:cs typeface="+mn-cs"/>
              </a:rPr>
              <a:t>Tydlighet</a:t>
            </a:r>
            <a:endParaRPr kumimoji="0" lang="sv-SE" sz="1050" b="0" i="0" u="none" strike="noStrike" kern="1200" cap="none" spc="0" normalizeH="0" baseline="0" noProof="0" dirty="0">
              <a:ln>
                <a:noFill/>
              </a:ln>
              <a:solidFill>
                <a:srgbClr val="E7E6E6"/>
              </a:solidFill>
              <a:effectLst/>
              <a:uLnTx/>
              <a:uFillTx/>
              <a:ea typeface="+mn-ea"/>
              <a:cs typeface="+mn-cs"/>
            </a:endParaRPr>
          </a:p>
        </p:txBody>
      </p:sp>
      <p:sp>
        <p:nvSpPr>
          <p:cNvPr id="9" name="textruta 8">
            <a:extLst>
              <a:ext uri="{FF2B5EF4-FFF2-40B4-BE49-F238E27FC236}">
                <a16:creationId xmlns:a16="http://schemas.microsoft.com/office/drawing/2014/main" id="{2CD42845-E5F1-6A92-99BB-D303A391C853}"/>
              </a:ext>
            </a:extLst>
          </p:cNvPr>
          <p:cNvSpPr txBox="1"/>
          <p:nvPr/>
        </p:nvSpPr>
        <p:spPr>
          <a:xfrm>
            <a:off x="8110505" y="5678900"/>
            <a:ext cx="2273379" cy="58477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3200" b="0" i="0" u="none" strike="noStrike" kern="1200" cap="none" spc="0" normalizeH="0" baseline="0" noProof="0" dirty="0">
                <a:ln>
                  <a:noFill/>
                </a:ln>
                <a:solidFill>
                  <a:srgbClr val="E7E6E6"/>
                </a:solidFill>
                <a:effectLst/>
                <a:uLnTx/>
                <a:uFillTx/>
                <a:ea typeface="+mn-ea"/>
                <a:cs typeface="+mn-cs"/>
              </a:rPr>
              <a:t>Nulägeskoll</a:t>
            </a:r>
          </a:p>
        </p:txBody>
      </p:sp>
      <p:sp>
        <p:nvSpPr>
          <p:cNvPr id="10" name="textruta 9">
            <a:extLst>
              <a:ext uri="{FF2B5EF4-FFF2-40B4-BE49-F238E27FC236}">
                <a16:creationId xmlns:a16="http://schemas.microsoft.com/office/drawing/2014/main" id="{33DD4730-6BCF-39A8-50C3-90B391726BC6}"/>
              </a:ext>
            </a:extLst>
          </p:cNvPr>
          <p:cNvSpPr txBox="1"/>
          <p:nvPr/>
        </p:nvSpPr>
        <p:spPr>
          <a:xfrm>
            <a:off x="3791363" y="4170387"/>
            <a:ext cx="3908442" cy="677108"/>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3800" b="0" i="0" u="none" strike="noStrike" kern="1200" cap="none" spc="0" normalizeH="0" baseline="0" noProof="0">
                <a:ln>
                  <a:noFill/>
                </a:ln>
                <a:solidFill>
                  <a:srgbClr val="E7E6E6"/>
                </a:solidFill>
                <a:effectLst/>
                <a:uLnTx/>
                <a:uFillTx/>
                <a:ea typeface="+mn-ea"/>
                <a:cs typeface="+mn-cs"/>
              </a:rPr>
              <a:t>Verksamhetsplan</a:t>
            </a:r>
          </a:p>
        </p:txBody>
      </p:sp>
      <p:sp>
        <p:nvSpPr>
          <p:cNvPr id="11" name="textruta 10">
            <a:extLst>
              <a:ext uri="{FF2B5EF4-FFF2-40B4-BE49-F238E27FC236}">
                <a16:creationId xmlns:a16="http://schemas.microsoft.com/office/drawing/2014/main" id="{1A7CB36F-11FA-FE02-8641-43A26C78AB76}"/>
              </a:ext>
            </a:extLst>
          </p:cNvPr>
          <p:cNvSpPr txBox="1"/>
          <p:nvPr/>
        </p:nvSpPr>
        <p:spPr>
          <a:xfrm>
            <a:off x="8050503" y="2197084"/>
            <a:ext cx="2085827" cy="52322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2800" b="0" i="0" u="none" strike="noStrike" kern="1200" cap="none" spc="0" normalizeH="0" baseline="0" noProof="0">
                <a:ln>
                  <a:noFill/>
                </a:ln>
                <a:solidFill>
                  <a:srgbClr val="E7E6E6"/>
                </a:solidFill>
                <a:effectLst/>
                <a:uLnTx/>
                <a:uFillTx/>
                <a:ea typeface="+mn-ea"/>
                <a:cs typeface="+mn-cs"/>
              </a:rPr>
              <a:t>Partnerskap</a:t>
            </a:r>
            <a:endParaRPr kumimoji="0" lang="sv-SE" sz="1000" b="0" i="0" u="none" strike="noStrike" kern="1200" cap="none" spc="0" normalizeH="0" baseline="0" noProof="0">
              <a:ln>
                <a:noFill/>
              </a:ln>
              <a:solidFill>
                <a:srgbClr val="E7E6E6"/>
              </a:solidFill>
              <a:effectLst/>
              <a:uLnTx/>
              <a:uFillTx/>
              <a:ea typeface="+mn-ea"/>
              <a:cs typeface="+mn-cs"/>
            </a:endParaRPr>
          </a:p>
        </p:txBody>
      </p:sp>
      <p:sp>
        <p:nvSpPr>
          <p:cNvPr id="12" name="textruta 11">
            <a:extLst>
              <a:ext uri="{FF2B5EF4-FFF2-40B4-BE49-F238E27FC236}">
                <a16:creationId xmlns:a16="http://schemas.microsoft.com/office/drawing/2014/main" id="{0254892B-FA00-0BD8-A045-1C9CD14E45E9}"/>
              </a:ext>
            </a:extLst>
          </p:cNvPr>
          <p:cNvSpPr txBox="1"/>
          <p:nvPr/>
        </p:nvSpPr>
        <p:spPr>
          <a:xfrm>
            <a:off x="2135879" y="1535717"/>
            <a:ext cx="3491661" cy="64633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3600" b="0" i="0" u="none" strike="noStrike" kern="1200" cap="none" spc="0" normalizeH="0" baseline="0" noProof="0">
                <a:ln>
                  <a:noFill/>
                </a:ln>
                <a:solidFill>
                  <a:srgbClr val="E7E6E6"/>
                </a:solidFill>
                <a:effectLst/>
                <a:uLnTx/>
                <a:uFillTx/>
                <a:ea typeface="+mn-ea"/>
                <a:cs typeface="+mn-cs"/>
              </a:rPr>
              <a:t>Medarbetarskap</a:t>
            </a:r>
            <a:endParaRPr kumimoji="0" lang="sv-SE" sz="1100" b="0" i="0" u="none" strike="noStrike" kern="1200" cap="none" spc="0" normalizeH="0" baseline="0" noProof="0">
              <a:ln>
                <a:noFill/>
              </a:ln>
              <a:solidFill>
                <a:srgbClr val="E7E6E6"/>
              </a:solidFill>
              <a:effectLst/>
              <a:uLnTx/>
              <a:uFillTx/>
              <a:ea typeface="+mn-ea"/>
              <a:cs typeface="+mn-cs"/>
            </a:endParaRPr>
          </a:p>
        </p:txBody>
      </p:sp>
      <p:sp>
        <p:nvSpPr>
          <p:cNvPr id="13" name="textruta 12">
            <a:extLst>
              <a:ext uri="{FF2B5EF4-FFF2-40B4-BE49-F238E27FC236}">
                <a16:creationId xmlns:a16="http://schemas.microsoft.com/office/drawing/2014/main" id="{7F9BCDC4-4EE0-D4A5-62BC-50813FF79FA9}"/>
              </a:ext>
            </a:extLst>
          </p:cNvPr>
          <p:cNvSpPr txBox="1"/>
          <p:nvPr/>
        </p:nvSpPr>
        <p:spPr>
          <a:xfrm>
            <a:off x="1110242" y="4159856"/>
            <a:ext cx="2092239" cy="92333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5400" b="0" i="0" u="none" strike="noStrike" kern="1200" cap="none" spc="0" normalizeH="0" baseline="0" noProof="0">
                <a:ln>
                  <a:noFill/>
                </a:ln>
                <a:solidFill>
                  <a:srgbClr val="E7E6E6"/>
                </a:solidFill>
                <a:effectLst/>
                <a:uLnTx/>
                <a:uFillTx/>
                <a:ea typeface="+mn-ea"/>
                <a:cs typeface="+mn-cs"/>
              </a:rPr>
              <a:t>Dialog</a:t>
            </a:r>
            <a:endParaRPr kumimoji="0" lang="sv-SE" sz="1800" b="0" i="0" u="none" strike="noStrike" kern="1200" cap="none" spc="0" normalizeH="0" baseline="0" noProof="0">
              <a:ln>
                <a:noFill/>
              </a:ln>
              <a:solidFill>
                <a:srgbClr val="E7E6E6"/>
              </a:solidFill>
              <a:effectLst/>
              <a:uLnTx/>
              <a:uFillTx/>
              <a:ea typeface="+mn-ea"/>
              <a:cs typeface="+mn-cs"/>
            </a:endParaRPr>
          </a:p>
        </p:txBody>
      </p:sp>
      <p:sp>
        <p:nvSpPr>
          <p:cNvPr id="14" name="textruta 13">
            <a:extLst>
              <a:ext uri="{FF2B5EF4-FFF2-40B4-BE49-F238E27FC236}">
                <a16:creationId xmlns:a16="http://schemas.microsoft.com/office/drawing/2014/main" id="{7F9FA770-99C4-C56F-59B9-4EA27BDAC2DB}"/>
              </a:ext>
            </a:extLst>
          </p:cNvPr>
          <p:cNvSpPr txBox="1"/>
          <p:nvPr/>
        </p:nvSpPr>
        <p:spPr>
          <a:xfrm>
            <a:off x="1401551" y="540671"/>
            <a:ext cx="3959738" cy="1015663"/>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6000" b="0" i="0" u="none" strike="noStrike" kern="1200" cap="none" spc="0" normalizeH="0" baseline="0" noProof="0">
                <a:ln>
                  <a:noFill/>
                </a:ln>
                <a:solidFill>
                  <a:srgbClr val="E7E6E6"/>
                </a:solidFill>
                <a:effectLst/>
                <a:uLnTx/>
                <a:uFillTx/>
                <a:ea typeface="+mn-ea"/>
                <a:cs typeface="+mn-cs"/>
              </a:rPr>
              <a:t>Delaktighet</a:t>
            </a:r>
            <a:endParaRPr kumimoji="0" lang="sv-SE" sz="2000" b="0" i="0" u="none" strike="noStrike" kern="1200" cap="none" spc="0" normalizeH="0" baseline="0" noProof="0">
              <a:ln>
                <a:noFill/>
              </a:ln>
              <a:solidFill>
                <a:srgbClr val="E7E6E6"/>
              </a:solidFill>
              <a:effectLst/>
              <a:uLnTx/>
              <a:uFillTx/>
              <a:ea typeface="+mn-ea"/>
              <a:cs typeface="+mn-cs"/>
            </a:endParaRPr>
          </a:p>
        </p:txBody>
      </p:sp>
      <p:sp>
        <p:nvSpPr>
          <p:cNvPr id="15" name="textruta 14">
            <a:extLst>
              <a:ext uri="{FF2B5EF4-FFF2-40B4-BE49-F238E27FC236}">
                <a16:creationId xmlns:a16="http://schemas.microsoft.com/office/drawing/2014/main" id="{E7D74AC2-01B2-C9D9-1849-C3CC0ED3E9DA}"/>
              </a:ext>
            </a:extLst>
          </p:cNvPr>
          <p:cNvSpPr txBox="1"/>
          <p:nvPr/>
        </p:nvSpPr>
        <p:spPr>
          <a:xfrm rot="16200000">
            <a:off x="6590440" y="4409186"/>
            <a:ext cx="2743059" cy="707886"/>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4000" b="0" i="0" u="none" strike="noStrike" kern="1200" cap="none" spc="0" normalizeH="0" baseline="0" noProof="0" dirty="0">
                <a:ln>
                  <a:noFill/>
                </a:ln>
                <a:solidFill>
                  <a:srgbClr val="E7E6E6"/>
                </a:solidFill>
                <a:effectLst/>
                <a:uLnTx/>
                <a:uFillTx/>
                <a:ea typeface="+mn-ea"/>
                <a:cs typeface="+mn-cs"/>
              </a:rPr>
              <a:t>Uppföljning</a:t>
            </a:r>
            <a:endParaRPr kumimoji="0" lang="sv-SE" sz="1200" b="0" i="0" u="none" strike="noStrike" kern="1200" cap="none" spc="0" normalizeH="0" baseline="0" noProof="0" dirty="0">
              <a:ln>
                <a:noFill/>
              </a:ln>
              <a:solidFill>
                <a:srgbClr val="E7E6E6"/>
              </a:solidFill>
              <a:effectLst/>
              <a:uLnTx/>
              <a:uFillTx/>
              <a:ea typeface="+mn-ea"/>
              <a:cs typeface="+mn-cs"/>
            </a:endParaRPr>
          </a:p>
        </p:txBody>
      </p:sp>
      <p:sp>
        <p:nvSpPr>
          <p:cNvPr id="16" name="textruta 15">
            <a:extLst>
              <a:ext uri="{FF2B5EF4-FFF2-40B4-BE49-F238E27FC236}">
                <a16:creationId xmlns:a16="http://schemas.microsoft.com/office/drawing/2014/main" id="{F234195A-D346-9F34-0AAD-0A3DE0CFDB13}"/>
              </a:ext>
            </a:extLst>
          </p:cNvPr>
          <p:cNvSpPr txBox="1"/>
          <p:nvPr/>
        </p:nvSpPr>
        <p:spPr>
          <a:xfrm rot="16200000">
            <a:off x="7590244" y="4221364"/>
            <a:ext cx="2292615" cy="707886"/>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4000" b="0" i="0" u="none" strike="noStrike" kern="1200" cap="none" spc="0" normalizeH="0" baseline="0" noProof="0" dirty="0">
                <a:ln>
                  <a:noFill/>
                </a:ln>
                <a:solidFill>
                  <a:srgbClr val="E7E6E6"/>
                </a:solidFill>
                <a:effectLst/>
                <a:uLnTx/>
                <a:uFillTx/>
                <a:ea typeface="+mn-ea"/>
                <a:cs typeface="+mn-cs"/>
              </a:rPr>
              <a:t>Planering</a:t>
            </a:r>
            <a:endParaRPr kumimoji="0" lang="sv-SE" sz="1200" b="0" i="0" u="none" strike="noStrike" kern="1200" cap="none" spc="0" normalizeH="0" baseline="0" noProof="0" dirty="0">
              <a:ln>
                <a:noFill/>
              </a:ln>
              <a:solidFill>
                <a:srgbClr val="E7E6E6"/>
              </a:solidFill>
              <a:effectLst/>
              <a:uLnTx/>
              <a:uFillTx/>
              <a:ea typeface="+mn-ea"/>
              <a:cs typeface="+mn-cs"/>
            </a:endParaRPr>
          </a:p>
        </p:txBody>
      </p:sp>
      <p:sp>
        <p:nvSpPr>
          <p:cNvPr id="17" name="textruta 16">
            <a:extLst>
              <a:ext uri="{FF2B5EF4-FFF2-40B4-BE49-F238E27FC236}">
                <a16:creationId xmlns:a16="http://schemas.microsoft.com/office/drawing/2014/main" id="{4D37B0E4-C2F2-8C1C-0FAE-B847FDBF4F11}"/>
              </a:ext>
            </a:extLst>
          </p:cNvPr>
          <p:cNvSpPr txBox="1"/>
          <p:nvPr/>
        </p:nvSpPr>
        <p:spPr>
          <a:xfrm>
            <a:off x="7766501" y="2528079"/>
            <a:ext cx="3239990" cy="1107996"/>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6600" b="0" i="0" u="none" strike="noStrike" kern="1200" cap="none" spc="0" normalizeH="0" baseline="0" noProof="0">
                <a:ln>
                  <a:noFill/>
                </a:ln>
                <a:solidFill>
                  <a:srgbClr val="E7E6E6"/>
                </a:solidFill>
                <a:effectLst/>
                <a:uLnTx/>
                <a:uFillTx/>
                <a:ea typeface="+mn-ea"/>
                <a:cs typeface="+mn-cs"/>
              </a:rPr>
              <a:t>Resultat</a:t>
            </a:r>
            <a:endParaRPr kumimoji="0" lang="sv-SE" sz="2400" b="0" i="0" u="none" strike="noStrike" kern="1200" cap="none" spc="0" normalizeH="0" baseline="0" noProof="0">
              <a:ln>
                <a:noFill/>
              </a:ln>
              <a:solidFill>
                <a:srgbClr val="E7E6E6"/>
              </a:solidFill>
              <a:effectLst/>
              <a:uLnTx/>
              <a:uFillTx/>
              <a:ea typeface="+mn-ea"/>
              <a:cs typeface="+mn-cs"/>
            </a:endParaRPr>
          </a:p>
        </p:txBody>
      </p:sp>
      <p:sp>
        <p:nvSpPr>
          <p:cNvPr id="18" name="textruta 17">
            <a:extLst>
              <a:ext uri="{FF2B5EF4-FFF2-40B4-BE49-F238E27FC236}">
                <a16:creationId xmlns:a16="http://schemas.microsoft.com/office/drawing/2014/main" id="{875495C3-2C69-E57E-5CB8-5759FFC722BE}"/>
              </a:ext>
            </a:extLst>
          </p:cNvPr>
          <p:cNvSpPr txBox="1"/>
          <p:nvPr/>
        </p:nvSpPr>
        <p:spPr>
          <a:xfrm>
            <a:off x="6428272" y="1207303"/>
            <a:ext cx="4709944" cy="92333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5400" b="0" i="0" u="none" strike="noStrike" kern="1200" cap="none" spc="0" normalizeH="0" baseline="0" noProof="0" dirty="0">
                <a:ln>
                  <a:noFill/>
                </a:ln>
                <a:solidFill>
                  <a:srgbClr val="E7E6E6"/>
                </a:solidFill>
                <a:effectLst/>
                <a:uLnTx/>
                <a:uFillTx/>
                <a:ea typeface="+mn-ea"/>
                <a:cs typeface="+mn-cs"/>
              </a:rPr>
              <a:t>Politisk </a:t>
            </a:r>
            <a:r>
              <a:rPr kumimoji="0" lang="sv-SE" sz="4800" b="0" i="0" u="none" strike="noStrike" kern="1200" cap="none" spc="0" normalizeH="0" baseline="0" noProof="0" dirty="0">
                <a:ln>
                  <a:noFill/>
                </a:ln>
                <a:solidFill>
                  <a:srgbClr val="E7E6E6"/>
                </a:solidFill>
                <a:effectLst/>
                <a:uLnTx/>
                <a:uFillTx/>
                <a:ea typeface="+mn-ea"/>
                <a:cs typeface="+mn-cs"/>
              </a:rPr>
              <a:t>styrning</a:t>
            </a:r>
          </a:p>
        </p:txBody>
      </p:sp>
      <p:sp>
        <p:nvSpPr>
          <p:cNvPr id="19" name="textruta 18">
            <a:extLst>
              <a:ext uri="{FF2B5EF4-FFF2-40B4-BE49-F238E27FC236}">
                <a16:creationId xmlns:a16="http://schemas.microsoft.com/office/drawing/2014/main" id="{844CAD43-0BC5-29CB-DDB0-AF9C531BC778}"/>
              </a:ext>
            </a:extLst>
          </p:cNvPr>
          <p:cNvSpPr txBox="1"/>
          <p:nvPr/>
        </p:nvSpPr>
        <p:spPr>
          <a:xfrm rot="16200000">
            <a:off x="2081217" y="5074691"/>
            <a:ext cx="2755883" cy="76944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4400" b="0" i="0" u="none" strike="noStrike" kern="1200" cap="none" spc="0" normalizeH="0" baseline="0" noProof="0">
                <a:ln>
                  <a:noFill/>
                </a:ln>
                <a:solidFill>
                  <a:srgbClr val="E7E6E6"/>
                </a:solidFill>
                <a:effectLst/>
                <a:uLnTx/>
                <a:uFillTx/>
                <a:ea typeface="+mn-ea"/>
                <a:cs typeface="+mn-cs"/>
              </a:rPr>
              <a:t>Ledarskap</a:t>
            </a:r>
            <a:endParaRPr kumimoji="0" lang="sv-SE" sz="1400" b="0" i="0" u="none" strike="noStrike" kern="1200" cap="none" spc="0" normalizeH="0" baseline="0" noProof="0">
              <a:ln>
                <a:noFill/>
              </a:ln>
              <a:solidFill>
                <a:srgbClr val="E7E6E6"/>
              </a:solidFill>
              <a:effectLst/>
              <a:uLnTx/>
              <a:uFillTx/>
              <a:ea typeface="+mn-ea"/>
              <a:cs typeface="+mn-cs"/>
            </a:endParaRPr>
          </a:p>
        </p:txBody>
      </p:sp>
    </p:spTree>
    <p:extLst>
      <p:ext uri="{BB962C8B-B14F-4D97-AF65-F5344CB8AC3E}">
        <p14:creationId xmlns:p14="http://schemas.microsoft.com/office/powerpoint/2010/main" val="3971553080"/>
      </p:ext>
    </p:extLst>
  </p:cSld>
  <p:clrMapOvr>
    <a:masterClrMapping/>
  </p:clrMapOvr>
</p:sld>
</file>

<file path=ppt/theme/theme1.xml><?xml version="1.0" encoding="utf-8"?>
<a:theme xmlns:a="http://schemas.openxmlformats.org/drawingml/2006/main" name="1_HBG-Helsingborgstegel">
  <a:themeElements>
    <a:clrScheme name="HBG_Tegel">
      <a:dk1>
        <a:srgbClr val="1A355C"/>
      </a:dk1>
      <a:lt1>
        <a:srgbClr val="FEFFFF"/>
      </a:lt1>
      <a:dk2>
        <a:srgbClr val="75232F"/>
      </a:dk2>
      <a:lt2>
        <a:srgbClr val="FFDBE5"/>
      </a:lt2>
      <a:accent1>
        <a:srgbClr val="DA281C"/>
      </a:accent1>
      <a:accent2>
        <a:srgbClr val="76232F"/>
      </a:accent2>
      <a:accent3>
        <a:srgbClr val="F64200"/>
      </a:accent3>
      <a:accent4>
        <a:srgbClr val="FBAF00"/>
      </a:accent4>
      <a:accent5>
        <a:srgbClr val="BA9197"/>
      </a:accent5>
      <a:accent6>
        <a:srgbClr val="EC938D"/>
      </a:accent6>
      <a:hlink>
        <a:srgbClr val="75222E"/>
      </a:hlink>
      <a:folHlink>
        <a:srgbClr val="1A355C"/>
      </a:folHlink>
    </a:clrScheme>
    <a:fontScheme name="Helsingborg Sans - Roboto">
      <a:majorFont>
        <a:latin typeface="Helsingborg Sans"/>
        <a:ea typeface=""/>
        <a:cs typeface=""/>
      </a:majorFont>
      <a:minorFont>
        <a:latin typeface="Roboto L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_HBG_PPT_Mall_23-03-10" id="{1E64FF61-67F8-AF46-B21F-55234564DEEE}" vid="{D0A8BE35-0D78-194C-BFBA-6BFC52B69E76}"/>
    </a:ext>
  </a:extLst>
</a:theme>
</file>

<file path=ppt/theme/theme2.xml><?xml version="1.0" encoding="utf-8"?>
<a:theme xmlns:a="http://schemas.openxmlformats.org/drawingml/2006/main" name="2_HBG-Palsjo">
  <a:themeElements>
    <a:clrScheme name="HBG_Palsjo-2">
      <a:dk1>
        <a:srgbClr val="1A355C"/>
      </a:dk1>
      <a:lt1>
        <a:srgbClr val="FEFFFF"/>
      </a:lt1>
      <a:dk2>
        <a:srgbClr val="00833D"/>
      </a:dk2>
      <a:lt2>
        <a:srgbClr val="ECE7E1"/>
      </a:lt2>
      <a:accent1>
        <a:srgbClr val="00BFB3"/>
      </a:accent1>
      <a:accent2>
        <a:srgbClr val="0071CE"/>
      </a:accent2>
      <a:accent3>
        <a:srgbClr val="1B365D"/>
      </a:accent3>
      <a:accent4>
        <a:srgbClr val="00833C"/>
      </a:accent4>
      <a:accent5>
        <a:srgbClr val="7FC19E"/>
      </a:accent5>
      <a:accent6>
        <a:srgbClr val="D5D2C3"/>
      </a:accent6>
      <a:hlink>
        <a:srgbClr val="75222E"/>
      </a:hlink>
      <a:folHlink>
        <a:srgbClr val="1A355C"/>
      </a:folHlink>
    </a:clrScheme>
    <a:fontScheme name="Helsingborg Sans - Roboto">
      <a:majorFont>
        <a:latin typeface="Helsingborg Sans"/>
        <a:ea typeface=""/>
        <a:cs typeface=""/>
      </a:majorFont>
      <a:minorFont>
        <a:latin typeface="Roboto L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_HBG_PPT_Mall_23-03-10" id="{1E64FF61-67F8-AF46-B21F-55234564DEEE}" vid="{861659E7-1DD0-FE44-8F71-EF841F5B2422}"/>
    </a:ext>
  </a:extLst>
</a:theme>
</file>

<file path=ppt/theme/theme3.xml><?xml version="1.0" encoding="utf-8"?>
<a:theme xmlns:a="http://schemas.openxmlformats.org/drawingml/2006/main" name="3_HBG-Vintersund">
  <a:themeElements>
    <a:clrScheme name="HBG_Vintersund">
      <a:dk1>
        <a:srgbClr val="1A355C"/>
      </a:dk1>
      <a:lt1>
        <a:srgbClr val="FEFFFF"/>
      </a:lt1>
      <a:dk2>
        <a:srgbClr val="1A355C"/>
      </a:dk2>
      <a:lt2>
        <a:srgbClr val="EEF5FB"/>
      </a:lt2>
      <a:accent1>
        <a:srgbClr val="0071CE"/>
      </a:accent1>
      <a:accent2>
        <a:srgbClr val="00C2B3"/>
      </a:accent2>
      <a:accent3>
        <a:srgbClr val="0F3660"/>
      </a:accent3>
      <a:accent4>
        <a:srgbClr val="7FB8E6"/>
      </a:accent4>
      <a:accent5>
        <a:srgbClr val="7FDFD9"/>
      </a:accent5>
      <a:accent6>
        <a:srgbClr val="8D9AAE"/>
      </a:accent6>
      <a:hlink>
        <a:srgbClr val="75222E"/>
      </a:hlink>
      <a:folHlink>
        <a:srgbClr val="1A355C"/>
      </a:folHlink>
    </a:clrScheme>
    <a:fontScheme name="Helsingborg Sans - Roboto">
      <a:majorFont>
        <a:latin typeface="Helsingborg Sans"/>
        <a:ea typeface=""/>
        <a:cs typeface=""/>
      </a:majorFont>
      <a:minorFont>
        <a:latin typeface="Roboto L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_HBG_PPT_Mall_23-03-10" id="{1E64FF61-67F8-AF46-B21F-55234564DEEE}" vid="{49F6D4E3-406E-C845-AEDE-A73ECF7DC068}"/>
    </a:ext>
  </a:extLst>
</a:theme>
</file>

<file path=ppt/theme/theme4.xml><?xml version="1.0" encoding="utf-8"?>
<a:theme xmlns:a="http://schemas.openxmlformats.org/drawingml/2006/main" name="4_HBG-Raps">
  <a:themeElements>
    <a:clrScheme name="HBG_Gul">
      <a:dk1>
        <a:srgbClr val="1A355C"/>
      </a:dk1>
      <a:lt1>
        <a:srgbClr val="FEFFFF"/>
      </a:lt1>
      <a:dk2>
        <a:srgbClr val="EFB323"/>
      </a:dk2>
      <a:lt2>
        <a:srgbClr val="ECE7E1"/>
      </a:lt2>
      <a:accent1>
        <a:srgbClr val="E35105"/>
      </a:accent1>
      <a:accent2>
        <a:srgbClr val="75232F"/>
      </a:accent2>
      <a:accent3>
        <a:srgbClr val="ED0000"/>
      </a:accent3>
      <a:accent4>
        <a:srgbClr val="FBAF00"/>
      </a:accent4>
      <a:accent5>
        <a:srgbClr val="BA9197"/>
      </a:accent5>
      <a:accent6>
        <a:srgbClr val="EC938D"/>
      </a:accent6>
      <a:hlink>
        <a:srgbClr val="75222E"/>
      </a:hlink>
      <a:folHlink>
        <a:srgbClr val="1A355C"/>
      </a:folHlink>
    </a:clrScheme>
    <a:fontScheme name="Helsingborg Sans - Roboto">
      <a:majorFont>
        <a:latin typeface="Helsingborg Sans"/>
        <a:ea typeface=""/>
        <a:cs typeface=""/>
      </a:majorFont>
      <a:minorFont>
        <a:latin typeface="Roboto L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_HBG_PPT_Mall_23-03-10" id="{1E64FF61-67F8-AF46-B21F-55234564DEEE}" vid="{770E2F6C-A769-3C4A-83D4-9A06265A54CB}"/>
    </a:ext>
  </a:extLst>
</a:theme>
</file>

<file path=ppt/theme/theme5.xml><?xml version="1.0" encoding="utf-8"?>
<a:theme xmlns:a="http://schemas.openxmlformats.org/drawingml/2006/main" name="5_HBG-Sommarsund">
  <a:themeElements>
    <a:clrScheme name="HBG_Sommarsund">
      <a:dk1>
        <a:srgbClr val="1A355C"/>
      </a:dk1>
      <a:lt1>
        <a:srgbClr val="FEFFFF"/>
      </a:lt1>
      <a:dk2>
        <a:srgbClr val="00C2B3"/>
      </a:dk2>
      <a:lt2>
        <a:srgbClr val="EAE7E0"/>
      </a:lt2>
      <a:accent1>
        <a:srgbClr val="008633"/>
      </a:accent1>
      <a:accent2>
        <a:srgbClr val="0074D4"/>
      </a:accent2>
      <a:accent3>
        <a:srgbClr val="0F3660"/>
      </a:accent3>
      <a:accent4>
        <a:srgbClr val="00BFB3"/>
      </a:accent4>
      <a:accent5>
        <a:srgbClr val="7FC19E"/>
      </a:accent5>
      <a:accent6>
        <a:srgbClr val="8D9AAE"/>
      </a:accent6>
      <a:hlink>
        <a:srgbClr val="75222E"/>
      </a:hlink>
      <a:folHlink>
        <a:srgbClr val="1A355C"/>
      </a:folHlink>
    </a:clrScheme>
    <a:fontScheme name="Helsingborg Sans - Roboto">
      <a:majorFont>
        <a:latin typeface="Helsingborg Sans"/>
        <a:ea typeface=""/>
        <a:cs typeface=""/>
      </a:majorFont>
      <a:minorFont>
        <a:latin typeface="Roboto L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_HBG_PPT_Mall_23-03-10" id="{1E64FF61-67F8-AF46-B21F-55234564DEEE}" vid="{E5C19ECD-84A7-B142-B410-F5CD5DD6DB10}"/>
    </a:ext>
  </a:extLst>
</a:theme>
</file>

<file path=ppt/theme/theme6.xml><?xml version="1.0" encoding="utf-8"?>
<a:theme xmlns:a="http://schemas.openxmlformats.org/drawingml/2006/main" name="6_HBG-Vit-Rhododendron">
  <a:themeElements>
    <a:clrScheme name="HBG_Ljus_Tegel">
      <a:dk1>
        <a:srgbClr val="75232F"/>
      </a:dk1>
      <a:lt1>
        <a:srgbClr val="FFFFFF"/>
      </a:lt1>
      <a:dk2>
        <a:srgbClr val="FEEEF2"/>
      </a:dk2>
      <a:lt2>
        <a:srgbClr val="FEFFFF"/>
      </a:lt2>
      <a:accent1>
        <a:srgbClr val="DA281C"/>
      </a:accent1>
      <a:accent2>
        <a:srgbClr val="76232F"/>
      </a:accent2>
      <a:accent3>
        <a:srgbClr val="E35105"/>
      </a:accent3>
      <a:accent4>
        <a:srgbClr val="F0B323"/>
      </a:accent4>
      <a:accent5>
        <a:srgbClr val="BA9197"/>
      </a:accent5>
      <a:accent6>
        <a:srgbClr val="EC938D"/>
      </a:accent6>
      <a:hlink>
        <a:srgbClr val="0563C1"/>
      </a:hlink>
      <a:folHlink>
        <a:srgbClr val="954F72"/>
      </a:folHlink>
    </a:clrScheme>
    <a:fontScheme name="Helsingborg Sans - Roboto">
      <a:majorFont>
        <a:latin typeface="Helsingborg Sans"/>
        <a:ea typeface=""/>
        <a:cs typeface=""/>
      </a:majorFont>
      <a:minorFont>
        <a:latin typeface="Roboto L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_HBG_PPT_Mall_23-03-10" id="{1E64FF61-67F8-AF46-B21F-55234564DEEE}" vid="{5F504634-346A-AB4E-8DB8-2C521B2F4541}"/>
    </a:ext>
  </a:extLst>
</a:theme>
</file>

<file path=ppt/theme/theme7.xml><?xml version="1.0" encoding="utf-8"?>
<a:theme xmlns:a="http://schemas.openxmlformats.org/drawingml/2006/main" name="7_HBG-Vit-Bris">
  <a:themeElements>
    <a:clrScheme name="HBG_Ljus_Vintersund">
      <a:dk1>
        <a:srgbClr val="0F3660"/>
      </a:dk1>
      <a:lt1>
        <a:srgbClr val="FFFFFF"/>
      </a:lt1>
      <a:dk2>
        <a:srgbClr val="DEEBF7"/>
      </a:dk2>
      <a:lt2>
        <a:srgbClr val="FEFFFF"/>
      </a:lt2>
      <a:accent1>
        <a:srgbClr val="0071CE"/>
      </a:accent1>
      <a:accent2>
        <a:srgbClr val="00BFB3"/>
      </a:accent2>
      <a:accent3>
        <a:srgbClr val="1B365D"/>
      </a:accent3>
      <a:accent4>
        <a:srgbClr val="7FB8E6"/>
      </a:accent4>
      <a:accent5>
        <a:srgbClr val="7FDFD9"/>
      </a:accent5>
      <a:accent6>
        <a:srgbClr val="8D9AAE"/>
      </a:accent6>
      <a:hlink>
        <a:srgbClr val="0563C1"/>
      </a:hlink>
      <a:folHlink>
        <a:srgbClr val="954F72"/>
      </a:folHlink>
    </a:clrScheme>
    <a:fontScheme name="Helsingborg Sans - Roboto">
      <a:majorFont>
        <a:latin typeface="Helsingborg Sans"/>
        <a:ea typeface=""/>
        <a:cs typeface=""/>
      </a:majorFont>
      <a:minorFont>
        <a:latin typeface="Roboto L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_HBG_PPT_Mall_23-03-10" id="{1E64FF61-67F8-AF46-B21F-55234564DEEE}" vid="{8EFF27F8-6E54-BA43-BB35-7FD757B4989B}"/>
    </a:ext>
  </a:extLst>
</a:theme>
</file>

<file path=ppt/theme/theme8.xml><?xml version="1.0" encoding="utf-8"?>
<a:theme xmlns:a="http://schemas.openxmlformats.org/drawingml/2006/main" name="6_Följande sidor">
  <a:themeElements>
    <a:clrScheme name="Persson">
      <a:dk1>
        <a:sysClr val="windowText" lastClr="000000"/>
      </a:dk1>
      <a:lt1>
        <a:sysClr val="window" lastClr="FFFFFF"/>
      </a:lt1>
      <a:dk2>
        <a:srgbClr val="595959"/>
      </a:dk2>
      <a:lt2>
        <a:srgbClr val="E7E6E6"/>
      </a:lt2>
      <a:accent1>
        <a:srgbClr val="E3000F"/>
      </a:accent1>
      <a:accent2>
        <a:srgbClr val="0095DB"/>
      </a:accent2>
      <a:accent3>
        <a:srgbClr val="A6A6A6"/>
      </a:accent3>
      <a:accent4>
        <a:srgbClr val="A61380"/>
      </a:accent4>
      <a:accent5>
        <a:srgbClr val="76B828"/>
      </a:accent5>
      <a:accent6>
        <a:srgbClr val="595959"/>
      </a:accent6>
      <a:hlink>
        <a:srgbClr val="0563C1"/>
      </a:hlink>
      <a:folHlink>
        <a:srgbClr val="954F72"/>
      </a:folHlink>
    </a:clrScheme>
    <a:fontScheme name="_Persso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9.xml><?xml version="1.0" encoding="utf-8"?>
<a:theme xmlns:a="http://schemas.openxmlformats.org/drawingml/2006/main" name="Office-tema">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0.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TaxCatchAll xmlns="7b2ba3d5-ae7e-4872-ab6d-f5dc97d22469">
      <Value>1</Value>
    </TaxCatchAll>
    <b89223313b284f2a879bf9c1e2dff829 xmlns="3368f6b0-661b-4854-ac17-178fc88f1a5c">
      <Terms xmlns="http://schemas.microsoft.com/office/infopath/2007/PartnerControls"/>
    </b89223313b284f2a879bf9c1e2dff829>
    <lcf76f155ced4ddcb4097134ff3c332f xmlns="43c874a7-d713-4524-9ca2-07f48f8a60be">
      <Terms xmlns="http://schemas.microsoft.com/office/infopath/2007/PartnerControls"/>
    </lcf76f155ced4ddcb4097134ff3c332f>
    <kf5321c52a534cb6a765f3faf36eabeb xmlns="3368f6b0-661b-4854-ac17-178fc88f1a5c">
      <Terms xmlns="http://schemas.microsoft.com/office/infopath/2007/PartnerControls">
        <TermInfo xmlns="http://schemas.microsoft.com/office/infopath/2007/PartnerControls">
          <TermName xmlns="http://schemas.microsoft.com/office/infopath/2007/PartnerControls">Stadsledningsförvaltningen</TermName>
          <TermId xmlns="http://schemas.microsoft.com/office/infopath/2007/PartnerControls">b6fc8a29-992e-469d-83ac-4d8ea7b94e08</TermId>
        </TermInfo>
      </Terms>
    </kf5321c52a534cb6a765f3faf36eabeb>
  </documentManagement>
</p:properties>
</file>

<file path=customXml/item3.xml><?xml version="1.0" encoding="utf-8"?>
<ct:contentTypeSchema xmlns:ct="http://schemas.microsoft.com/office/2006/metadata/contentType" xmlns:ma="http://schemas.microsoft.com/office/2006/metadata/properties/metaAttributes" ct:_="" ma:_="" ma:contentTypeName="Organisation Team Document" ma:contentTypeID="0x010100B16161C1156749828247A73D71908800003688C1375AB3496E9D965A30C48E06910080E1D3F0A6F9F14B9702FD8B6A8BF80E" ma:contentTypeVersion="11" ma:contentTypeDescription="Organisation Team Document Content Type" ma:contentTypeScope="" ma:versionID="f4fbb4ef2795e5e5d3bfab02f37f7c2f">
  <xsd:schema xmlns:xsd="http://www.w3.org/2001/XMLSchema" xmlns:xs="http://www.w3.org/2001/XMLSchema" xmlns:p="http://schemas.microsoft.com/office/2006/metadata/properties" xmlns:ns2="3368f6b0-661b-4854-ac17-178fc88f1a5c" xmlns:ns3="7b2ba3d5-ae7e-4872-ab6d-f5dc97d22469" xmlns:ns4="43c874a7-d713-4524-9ca2-07f48f8a60be" targetNamespace="http://schemas.microsoft.com/office/2006/metadata/properties" ma:root="true" ma:fieldsID="0fc7cc9e8879a87ed236bb58adfeb451" ns2:_="" ns3:_="" ns4:_="">
    <xsd:import namespace="3368f6b0-661b-4854-ac17-178fc88f1a5c"/>
    <xsd:import namespace="7b2ba3d5-ae7e-4872-ab6d-f5dc97d22469"/>
    <xsd:import namespace="43c874a7-d713-4524-9ca2-07f48f8a60be"/>
    <xsd:element name="properties">
      <xsd:complexType>
        <xsd:sequence>
          <xsd:element name="documentManagement">
            <xsd:complexType>
              <xsd:all>
                <xsd:element ref="ns2:kf5321c52a534cb6a765f3faf36eabeb" minOccurs="0"/>
                <xsd:element ref="ns3:TaxCatchAll" minOccurs="0"/>
                <xsd:element ref="ns3:TaxCatchAllLabel" minOccurs="0"/>
                <xsd:element ref="ns2:b89223313b284f2a879bf9c1e2dff829" minOccurs="0"/>
                <xsd:element ref="ns4:MediaServiceAutoKeyPoints" minOccurs="0"/>
                <xsd:element ref="ns4:MediaServiceKeyPoints" minOccurs="0"/>
                <xsd:element ref="ns4:lcf76f155ced4ddcb4097134ff3c332f" minOccurs="0"/>
                <xsd:element ref="ns4:MediaLengthInSeconds" minOccurs="0"/>
                <xsd:element ref="ns2:SharedWithUsers" minOccurs="0"/>
                <xsd:element ref="ns2:SharedWithDetail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3368f6b0-661b-4854-ac17-178fc88f1a5c" elementFormDefault="qualified">
    <xsd:import namespace="http://schemas.microsoft.com/office/2006/documentManagement/types"/>
    <xsd:import namespace="http://schemas.microsoft.com/office/infopath/2007/PartnerControls"/>
    <xsd:element name="kf5321c52a534cb6a765f3faf36eabeb" ma:index="8" nillable="true" ma:taxonomy="true" ma:internalName="kf5321c52a534cb6a765f3faf36eabeb" ma:taxonomyFieldName="DWDivision" ma:displayName="Förvaltning/bolag" ma:default="1;#Stadsledningsförvaltningen|b6fc8a29-992e-469d-83ac-4d8ea7b94e08" ma:fieldId="{4f5321c5-2a53-4cb6-a765-f3faf36eabeb}" ma:sspId="754130b2-2ff3-49ba-9a00-32ff45e7998b" ma:termSetId="575a2405-2654-44ea-af94-f4d16c8f5d45" ma:anchorId="00000000-0000-0000-0000-000000000000" ma:open="false" ma:isKeyword="false">
      <xsd:complexType>
        <xsd:sequence>
          <xsd:element ref="pc:Terms" minOccurs="0" maxOccurs="1"/>
        </xsd:sequence>
      </xsd:complexType>
    </xsd:element>
    <xsd:element name="b89223313b284f2a879bf9c1e2dff829" ma:index="12" nillable="true" ma:taxonomy="true" ma:internalName="b89223313b284f2a879bf9c1e2dff829" ma:taxonomyFieldName="DWTaxonomyDocumentType" ma:displayName="Dokumenttyp (taggar)" ma:fieldId="{b8922331-3b28-4f2a-879b-f9c1e2dff829}" ma:sspId="754130b2-2ff3-49ba-9a00-32ff45e7998b" ma:termSetId="8d307d21-41b6-4f7d-a6c8-085fb531d5a1" ma:anchorId="00000000-0000-0000-0000-000000000000" ma:open="false" ma:isKeyword="false">
      <xsd:complexType>
        <xsd:sequence>
          <xsd:element ref="pc:Terms" minOccurs="0" maxOccurs="1"/>
        </xsd:sequence>
      </xsd:complexType>
    </xsd:element>
    <xsd:element name="SharedWithUsers" ma:index="19" nillable="true" ma:displayName="Delat med"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0" nillable="true" ma:displayName="Delat med information"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7b2ba3d5-ae7e-4872-ab6d-f5dc97d22469" elementFormDefault="qualified">
    <xsd:import namespace="http://schemas.microsoft.com/office/2006/documentManagement/types"/>
    <xsd:import namespace="http://schemas.microsoft.com/office/infopath/2007/PartnerControls"/>
    <xsd:element name="TaxCatchAll" ma:index="9" nillable="true" ma:displayName="Taxonomy Catch All Column" ma:hidden="true" ma:list="{982b7f94-bfc4-4e9f-bcf6-da5f3cdc5c0e}" ma:internalName="TaxCatchAll" ma:showField="CatchAllData" ma:web="3368f6b0-661b-4854-ac17-178fc88f1a5c">
      <xsd:complexType>
        <xsd:complexContent>
          <xsd:extension base="dms:MultiChoiceLookup">
            <xsd:sequence>
              <xsd:element name="Value" type="dms:Lookup" maxOccurs="unbounded" minOccurs="0" nillable="true"/>
            </xsd:sequence>
          </xsd:extension>
        </xsd:complexContent>
      </xsd:complexType>
    </xsd:element>
    <xsd:element name="TaxCatchAllLabel" ma:index="10" nillable="true" ma:displayName="Taxonomy Catch All Column1" ma:hidden="true" ma:list="{982b7f94-bfc4-4e9f-bcf6-da5f3cdc5c0e}" ma:internalName="TaxCatchAllLabel" ma:readOnly="true" ma:showField="CatchAllDataLabel" ma:web="3368f6b0-661b-4854-ac17-178fc88f1a5c">
      <xsd:complexType>
        <xsd:complexContent>
          <xsd:extension base="dms:MultiChoiceLookup">
            <xsd:sequence>
              <xsd:element name="Value" type="dms:Lookup" maxOccurs="unbounded" minOccurs="0"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43c874a7-d713-4524-9ca2-07f48f8a60be" elementFormDefault="qualified">
    <xsd:import namespace="http://schemas.microsoft.com/office/2006/documentManagement/types"/>
    <xsd:import namespace="http://schemas.microsoft.com/office/infopath/2007/PartnerControls"/>
    <xsd:element name="MediaServiceAutoKeyPoints" ma:index="14" nillable="true" ma:displayName="MediaServiceAutoKeyPoints" ma:hidden="true" ma:internalName="MediaServiceAutoKeyPoints" ma:readOnly="true">
      <xsd:simpleType>
        <xsd:restriction base="dms:Note"/>
      </xsd:simpleType>
    </xsd:element>
    <xsd:element name="MediaServiceKeyPoints" ma:index="15" nillable="true" ma:displayName="KeyPoints" ma:internalName="MediaServiceKeyPoints" ma:readOnly="true">
      <xsd:simpleType>
        <xsd:restriction base="dms:Note">
          <xsd:maxLength value="255"/>
        </xsd:restriction>
      </xsd:simpleType>
    </xsd:element>
    <xsd:element name="lcf76f155ced4ddcb4097134ff3c332f" ma:index="17" nillable="true" ma:taxonomy="true" ma:internalName="lcf76f155ced4ddcb4097134ff3c332f" ma:taxonomyFieldName="MediaServiceImageTags" ma:displayName="Bildmarkeringar" ma:readOnly="false" ma:fieldId="{5cf76f15-5ced-4ddc-b409-7134ff3c332f}" ma:taxonomyMulti="true" ma:sspId="754130b2-2ff3-49ba-9a00-32ff45e7998b" ma:termSetId="09814cd3-568e-fe90-9814-8d621ff8fb84" ma:anchorId="fba54fb3-c3e1-fe81-a776-ca4b69148c4d" ma:open="true" ma:isKeyword="false">
      <xsd:complexType>
        <xsd:sequence>
          <xsd:element ref="pc:Terms" minOccurs="0" maxOccurs="1"/>
        </xsd:sequence>
      </xsd:complexType>
    </xsd:element>
    <xsd:element name="MediaLengthInSeconds" ma:index="18" nillable="true" ma:displayName="MediaLengthInSeconds" ma:hidden="true" ma:internalName="MediaLengthInSeconds" ma:readOnly="true">
      <xsd:simpleType>
        <xsd:restriction base="dms:Unknow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nehållstyp"/>
        <xsd:element ref="dc:title" minOccurs="0" maxOccurs="1" ma:index="4" ma:displayName="Rubrik"/>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A4A6E28F-A2AD-40A0-9993-3F32C4CD8039}">
  <ds:schemaRefs>
    <ds:schemaRef ds:uri="http://schemas.microsoft.com/sharepoint/v3/contenttype/forms"/>
  </ds:schemaRefs>
</ds:datastoreItem>
</file>

<file path=customXml/itemProps2.xml><?xml version="1.0" encoding="utf-8"?>
<ds:datastoreItem xmlns:ds="http://schemas.openxmlformats.org/officeDocument/2006/customXml" ds:itemID="{F0512BB2-E732-436A-B277-2DBDCAA4D4D2}">
  <ds:schemaRefs>
    <ds:schemaRef ds:uri="http://purl.org/dc/terms/"/>
    <ds:schemaRef ds:uri="http://schemas.microsoft.com/office/2006/documentManagement/types"/>
    <ds:schemaRef ds:uri="3368f6b0-661b-4854-ac17-178fc88f1a5c"/>
    <ds:schemaRef ds:uri="http://www.w3.org/XML/1998/namespace"/>
    <ds:schemaRef ds:uri="http://schemas.openxmlformats.org/package/2006/metadata/core-properties"/>
    <ds:schemaRef ds:uri="7b2ba3d5-ae7e-4872-ab6d-f5dc97d22469"/>
    <ds:schemaRef ds:uri="http://schemas.microsoft.com/office/infopath/2007/PartnerControls"/>
    <ds:schemaRef ds:uri="http://purl.org/dc/dcmitype/"/>
    <ds:schemaRef ds:uri="43c874a7-d713-4524-9ca2-07f48f8a60be"/>
    <ds:schemaRef ds:uri="http://schemas.microsoft.com/office/2006/metadata/properties"/>
    <ds:schemaRef ds:uri="http://purl.org/dc/elements/1.1/"/>
  </ds:schemaRefs>
</ds:datastoreItem>
</file>

<file path=customXml/itemProps3.xml><?xml version="1.0" encoding="utf-8"?>
<ds:datastoreItem xmlns:ds="http://schemas.openxmlformats.org/officeDocument/2006/customXml" ds:itemID="{51CCE7E0-7437-4895-A489-6C14070A2388}">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3368f6b0-661b-4854-ac17-178fc88f1a5c"/>
    <ds:schemaRef ds:uri="7b2ba3d5-ae7e-4872-ab6d-f5dc97d22469"/>
    <ds:schemaRef ds:uri="43c874a7-d713-4524-9ca2-07f48f8a60b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HBG_PPT_Mall</Template>
  <TotalTime>334</TotalTime>
  <Words>1544</Words>
  <Application>Microsoft Office PowerPoint</Application>
  <PresentationFormat>Bredbild</PresentationFormat>
  <Paragraphs>149</Paragraphs>
  <Slides>23</Slides>
  <Notes>3</Notes>
  <HiddenSlides>0</HiddenSlides>
  <MMClips>0</MMClips>
  <ScaleCrop>false</ScaleCrop>
  <HeadingPairs>
    <vt:vector size="6" baseType="variant">
      <vt:variant>
        <vt:lpstr>Använt teckensnitt</vt:lpstr>
      </vt:variant>
      <vt:variant>
        <vt:i4>6</vt:i4>
      </vt:variant>
      <vt:variant>
        <vt:lpstr>Tema</vt:lpstr>
      </vt:variant>
      <vt:variant>
        <vt:i4>8</vt:i4>
      </vt:variant>
      <vt:variant>
        <vt:lpstr>Bildrubriker</vt:lpstr>
      </vt:variant>
      <vt:variant>
        <vt:i4>23</vt:i4>
      </vt:variant>
    </vt:vector>
  </HeadingPairs>
  <TitlesOfParts>
    <vt:vector size="37" baseType="lpstr">
      <vt:lpstr>Arial</vt:lpstr>
      <vt:lpstr>Helsingborg Sans Medium</vt:lpstr>
      <vt:lpstr>Roboto Light</vt:lpstr>
      <vt:lpstr>Calibri</vt:lpstr>
      <vt:lpstr>Helsingborg Sans</vt:lpstr>
      <vt:lpstr>HelveticaNeueLT Std</vt:lpstr>
      <vt:lpstr>1_HBG-Helsingborgstegel</vt:lpstr>
      <vt:lpstr>2_HBG-Palsjo</vt:lpstr>
      <vt:lpstr>3_HBG-Vintersund</vt:lpstr>
      <vt:lpstr>4_HBG-Raps</vt:lpstr>
      <vt:lpstr>5_HBG-Sommarsund</vt:lpstr>
      <vt:lpstr>6_HBG-Vit-Rhododendron</vt:lpstr>
      <vt:lpstr>7_HBG-Vit-Bris</vt:lpstr>
      <vt:lpstr>6_Följande sidor</vt:lpstr>
      <vt:lpstr>Verksamhetsstyrning i Helsingborg</vt:lpstr>
      <vt:lpstr>Verksamhetsstyrning i Helsingborg</vt:lpstr>
      <vt:lpstr>Verksamhetsstyrning i Helsingborg</vt:lpstr>
      <vt:lpstr>Nulägeskoll</vt:lpstr>
      <vt:lpstr>PowerPoint-presentation</vt:lpstr>
      <vt:lpstr>Att skaffa sig nulägeskoll</vt:lpstr>
      <vt:lpstr>Verksamhetsplan</vt:lpstr>
      <vt:lpstr>PowerPoint-presentation</vt:lpstr>
      <vt:lpstr>PowerPoint-presentation</vt:lpstr>
      <vt:lpstr>Förskola och skola</vt:lpstr>
      <vt:lpstr>Verksamhetsplan - Vad är vårt uppdrag?</vt:lpstr>
      <vt:lpstr>Verksamhetsplan - Vad vill vi uppnå?</vt:lpstr>
      <vt:lpstr>Verksamhetsplan - Vad behöver vi göra?</vt:lpstr>
      <vt:lpstr>Verksamhetsplan - Vad planerar vi för på längre sikt?</vt:lpstr>
      <vt:lpstr>Verksamhetsdialog</vt:lpstr>
      <vt:lpstr>PowerPoint-presentation</vt:lpstr>
      <vt:lpstr>Verksamhetsdialog</vt:lpstr>
      <vt:lpstr>Verksamhetsstyrning  - en sammanfattning</vt:lpstr>
      <vt:lpstr>Medarbetarskap och ledarskap i verksamhetsstyrningen</vt:lpstr>
      <vt:lpstr>Medarbetarskap och ledarskap i verksamhetsstyrningen</vt:lpstr>
      <vt:lpstr>Medarbetarskap och ledarskap i verksamhetsstyrningen</vt:lpstr>
      <vt:lpstr>Medarbetarskap och ledarskap i verksamhetsstyrningen</vt:lpstr>
      <vt:lpstr>PowerPoint-presentation</vt:lpstr>
    </vt:vector>
  </TitlesOfParts>
  <Company>Helsingborgs Stad</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PowerPoint-presentation</dc:title>
  <dc:creator>Schultz Mette - SLF</dc:creator>
  <cp:lastModifiedBy>Thornberg Anders - SLF</cp:lastModifiedBy>
  <cp:revision>11</cp:revision>
  <dcterms:created xsi:type="dcterms:W3CDTF">2023-05-25T15:20:31Z</dcterms:created>
  <dcterms:modified xsi:type="dcterms:W3CDTF">2024-12-05T13:09:01Z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0x010100B16161C1156749828247A73D71908800003688C1375AB3496E9D965A30C48E06910080E1D3F0A6F9F14B9702FD8B6A8BF80E</vt:lpwstr>
  </property>
  <property fmtid="{D5CDD505-2E9C-101B-9397-08002B2CF9AE}" pid="3" name="DWTaxonomyDocumentType">
    <vt:lpwstr/>
  </property>
  <property fmtid="{D5CDD505-2E9C-101B-9397-08002B2CF9AE}" pid="4" name="DWDivision">
    <vt:lpwstr>1;#Stadsledningsförvaltningen|b6fc8a29-992e-469d-83ac-4d8ea7b94e08</vt:lpwstr>
  </property>
  <property fmtid="{D5CDD505-2E9C-101B-9397-08002B2CF9AE}" pid="5" name="MediaServiceImageTags">
    <vt:lpwstr/>
  </property>
</Properties>
</file>