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 id="2147484313" r:id="rId11"/>
  </p:sldMasterIdLst>
  <p:notesMasterIdLst>
    <p:notesMasterId r:id="rId25"/>
  </p:notesMasterIdLst>
  <p:handoutMasterIdLst>
    <p:handoutMasterId r:id="rId26"/>
  </p:handoutMasterIdLst>
  <p:sldIdLst>
    <p:sldId id="975" r:id="rId12"/>
    <p:sldId id="976" r:id="rId13"/>
    <p:sldId id="977" r:id="rId14"/>
    <p:sldId id="979" r:id="rId15"/>
    <p:sldId id="980" r:id="rId16"/>
    <p:sldId id="981" r:id="rId17"/>
    <p:sldId id="982" r:id="rId18"/>
    <p:sldId id="983" r:id="rId19"/>
    <p:sldId id="984" r:id="rId20"/>
    <p:sldId id="985" r:id="rId21"/>
    <p:sldId id="987" r:id="rId22"/>
    <p:sldId id="988" r:id="rId23"/>
    <p:sldId id="989" r:id="rId24"/>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Helsingborg Sans" pitchFamily="2" charset="0"/>
      <p:regular r:id="rId31"/>
      <p:bold r:id="rId32"/>
    </p:embeddedFont>
    <p:embeddedFont>
      <p:font typeface="Roboto Light" panose="02000000000000000000" pitchFamily="2" charset="0"/>
      <p:regular r:id="rId33"/>
      <p:italic r:id="rId34"/>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3B4"/>
    <a:srgbClr val="F74200"/>
    <a:srgbClr val="FCB000"/>
    <a:srgbClr val="EBE8E1"/>
    <a:srgbClr val="F6F4F0"/>
    <a:srgbClr val="FFEEF3"/>
    <a:srgbClr val="FEFAD3"/>
    <a:srgbClr val="FCF5A7"/>
    <a:srgbClr val="DFECF8"/>
    <a:srgbClr val="FFB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BEE1A4-C242-479F-AD39-E258918F82B3}" v="46" dt="2023-05-29T13:05:22.897"/>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6301" autoAdjust="0"/>
  </p:normalViewPr>
  <p:slideViewPr>
    <p:cSldViewPr snapToGrid="0">
      <p:cViewPr varScale="1">
        <p:scale>
          <a:sx n="120" d="100"/>
          <a:sy n="120" d="100"/>
        </p:scale>
        <p:origin x="1056" y="84"/>
      </p:cViewPr>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handoutMaster" Target="handoutMasters/handoutMaster1.xml"/><Relationship Id="rId39" Type="http://schemas.microsoft.com/office/2016/11/relationships/changesInfo" Target="changesInfos/changesInfo1.xml"/><Relationship Id="rId21" Type="http://schemas.openxmlformats.org/officeDocument/2006/relationships/slide" Target="slides/slide10.xml"/><Relationship Id="rId34" Type="http://schemas.openxmlformats.org/officeDocument/2006/relationships/font" Target="fonts/font8.fntdata"/><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font" Target="fonts/font6.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font" Target="fonts/font2.fntdata"/><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ultz Mette - SLF" userId="ad93a571-de5f-482c-9127-50b850413d0d" providerId="ADAL" clId="{55BEE1A4-C242-479F-AD39-E258918F82B3}"/>
    <pc:docChg chg="undo custSel addSld delSld modSld delMainMaster">
      <pc:chgData name="Schultz Mette - SLF" userId="ad93a571-de5f-482c-9127-50b850413d0d" providerId="ADAL" clId="{55BEE1A4-C242-479F-AD39-E258918F82B3}" dt="2023-05-29T13:05:56.315" v="294" actId="47"/>
      <pc:docMkLst>
        <pc:docMk/>
      </pc:docMkLst>
      <pc:sldChg chg="del">
        <pc:chgData name="Schultz Mette - SLF" userId="ad93a571-de5f-482c-9127-50b850413d0d" providerId="ADAL" clId="{55BEE1A4-C242-479F-AD39-E258918F82B3}" dt="2023-05-29T12:43:41.382" v="15" actId="47"/>
        <pc:sldMkLst>
          <pc:docMk/>
          <pc:sldMk cId="1530689176" sldId="261"/>
        </pc:sldMkLst>
      </pc:sldChg>
      <pc:sldChg chg="del">
        <pc:chgData name="Schultz Mette - SLF" userId="ad93a571-de5f-482c-9127-50b850413d0d" providerId="ADAL" clId="{55BEE1A4-C242-479F-AD39-E258918F82B3}" dt="2023-05-29T12:47:27.538" v="72" actId="47"/>
        <pc:sldMkLst>
          <pc:docMk/>
          <pc:sldMk cId="3485573410" sldId="262"/>
        </pc:sldMkLst>
      </pc:sldChg>
      <pc:sldChg chg="delSp del mod">
        <pc:chgData name="Schultz Mette - SLF" userId="ad93a571-de5f-482c-9127-50b850413d0d" providerId="ADAL" clId="{55BEE1A4-C242-479F-AD39-E258918F82B3}" dt="2023-05-29T12:48:29.122" v="88" actId="47"/>
        <pc:sldMkLst>
          <pc:docMk/>
          <pc:sldMk cId="3597812158" sldId="272"/>
        </pc:sldMkLst>
        <pc:spChg chg="del">
          <ac:chgData name="Schultz Mette - SLF" userId="ad93a571-de5f-482c-9127-50b850413d0d" providerId="ADAL" clId="{55BEE1A4-C242-479F-AD39-E258918F82B3}" dt="2023-05-29T12:48:05.035" v="82" actId="21"/>
          <ac:spMkLst>
            <pc:docMk/>
            <pc:sldMk cId="3597812158" sldId="272"/>
            <ac:spMk id="11" creationId="{00000000-0000-0000-0000-000000000000}"/>
          </ac:spMkLst>
        </pc:spChg>
        <pc:picChg chg="del">
          <ac:chgData name="Schultz Mette - SLF" userId="ad93a571-de5f-482c-9127-50b850413d0d" providerId="ADAL" clId="{55BEE1A4-C242-479F-AD39-E258918F82B3}" dt="2023-05-29T12:47:42.104" v="75" actId="21"/>
          <ac:picMkLst>
            <pc:docMk/>
            <pc:sldMk cId="3597812158" sldId="272"/>
            <ac:picMk id="4" creationId="{00000000-0000-0000-0000-000000000000}"/>
          </ac:picMkLst>
        </pc:picChg>
      </pc:sldChg>
      <pc:sldChg chg="del">
        <pc:chgData name="Schultz Mette - SLF" userId="ad93a571-de5f-482c-9127-50b850413d0d" providerId="ADAL" clId="{55BEE1A4-C242-479F-AD39-E258918F82B3}" dt="2023-05-29T12:52:32.778" v="114" actId="47"/>
        <pc:sldMkLst>
          <pc:docMk/>
          <pc:sldMk cId="1836454969" sldId="280"/>
        </pc:sldMkLst>
      </pc:sldChg>
      <pc:sldChg chg="delSp modSp del">
        <pc:chgData name="Schultz Mette - SLF" userId="ad93a571-de5f-482c-9127-50b850413d0d" providerId="ADAL" clId="{55BEE1A4-C242-479F-AD39-E258918F82B3}" dt="2023-05-29T13:01:29.594" v="236" actId="47"/>
        <pc:sldMkLst>
          <pc:docMk/>
          <pc:sldMk cId="103121793" sldId="282"/>
        </pc:sldMkLst>
        <pc:spChg chg="mod">
          <ac:chgData name="Schultz Mette - SLF" userId="ad93a571-de5f-482c-9127-50b850413d0d" providerId="ADAL" clId="{55BEE1A4-C242-479F-AD39-E258918F82B3}" dt="2023-05-29T13:00:12.294" v="181" actId="165"/>
          <ac:spMkLst>
            <pc:docMk/>
            <pc:sldMk cId="103121793" sldId="282"/>
            <ac:spMk id="14" creationId="{00000000-0000-0000-0000-000000000000}"/>
          </ac:spMkLst>
        </pc:spChg>
        <pc:grpChg chg="del">
          <ac:chgData name="Schultz Mette - SLF" userId="ad93a571-de5f-482c-9127-50b850413d0d" providerId="ADAL" clId="{55BEE1A4-C242-479F-AD39-E258918F82B3}" dt="2023-05-29T13:00:12.294" v="181" actId="165"/>
          <ac:grpSpMkLst>
            <pc:docMk/>
            <pc:sldMk cId="103121793" sldId="282"/>
            <ac:grpSpMk id="2" creationId="{00000000-0000-0000-0000-000000000000}"/>
          </ac:grpSpMkLst>
        </pc:grpChg>
        <pc:grpChg chg="mod topLvl">
          <ac:chgData name="Schultz Mette - SLF" userId="ad93a571-de5f-482c-9127-50b850413d0d" providerId="ADAL" clId="{55BEE1A4-C242-479F-AD39-E258918F82B3}" dt="2023-05-29T13:00:12.294" v="181" actId="165"/>
          <ac:grpSpMkLst>
            <pc:docMk/>
            <pc:sldMk cId="103121793" sldId="282"/>
            <ac:grpSpMk id="13" creationId="{00000000-0000-0000-0000-000000000000}"/>
          </ac:grpSpMkLst>
        </pc:grpChg>
        <pc:picChg chg="mod topLvl">
          <ac:chgData name="Schultz Mette - SLF" userId="ad93a571-de5f-482c-9127-50b850413d0d" providerId="ADAL" clId="{55BEE1A4-C242-479F-AD39-E258918F82B3}" dt="2023-05-29T13:00:12.294" v="181" actId="165"/>
          <ac:picMkLst>
            <pc:docMk/>
            <pc:sldMk cId="103121793" sldId="282"/>
            <ac:picMk id="11" creationId="{00000000-0000-0000-0000-000000000000}"/>
          </ac:picMkLst>
        </pc:picChg>
        <pc:picChg chg="mod">
          <ac:chgData name="Schultz Mette - SLF" userId="ad93a571-de5f-482c-9127-50b850413d0d" providerId="ADAL" clId="{55BEE1A4-C242-479F-AD39-E258918F82B3}" dt="2023-05-29T13:00:12.294" v="181" actId="165"/>
          <ac:picMkLst>
            <pc:docMk/>
            <pc:sldMk cId="103121793" sldId="282"/>
            <ac:picMk id="15" creationId="{00000000-0000-0000-0000-000000000000}"/>
          </ac:picMkLst>
        </pc:picChg>
      </pc:sldChg>
      <pc:sldChg chg="del">
        <pc:chgData name="Schultz Mette - SLF" userId="ad93a571-de5f-482c-9127-50b850413d0d" providerId="ADAL" clId="{55BEE1A4-C242-479F-AD39-E258918F82B3}" dt="2023-05-29T12:44:16.848" v="35" actId="47"/>
        <pc:sldMkLst>
          <pc:docMk/>
          <pc:sldMk cId="2553769424" sldId="284"/>
        </pc:sldMkLst>
      </pc:sldChg>
      <pc:sldChg chg="del">
        <pc:chgData name="Schultz Mette - SLF" userId="ad93a571-de5f-482c-9127-50b850413d0d" providerId="ADAL" clId="{55BEE1A4-C242-479F-AD39-E258918F82B3}" dt="2023-05-29T12:45:30.447" v="44" actId="47"/>
        <pc:sldMkLst>
          <pc:docMk/>
          <pc:sldMk cId="723085086" sldId="285"/>
        </pc:sldMkLst>
      </pc:sldChg>
      <pc:sldChg chg="addSp delSp modSp del mod modAnim">
        <pc:chgData name="Schultz Mette - SLF" userId="ad93a571-de5f-482c-9127-50b850413d0d" providerId="ADAL" clId="{55BEE1A4-C242-479F-AD39-E258918F82B3}" dt="2023-05-29T12:54:34.686" v="135" actId="47"/>
        <pc:sldMkLst>
          <pc:docMk/>
          <pc:sldMk cId="3099317247" sldId="289"/>
        </pc:sldMkLst>
        <pc:spChg chg="mod topLvl">
          <ac:chgData name="Schultz Mette - SLF" userId="ad93a571-de5f-482c-9127-50b850413d0d" providerId="ADAL" clId="{55BEE1A4-C242-479F-AD39-E258918F82B3}" dt="2023-05-29T12:53:29.009" v="124" actId="164"/>
          <ac:spMkLst>
            <pc:docMk/>
            <pc:sldMk cId="3099317247" sldId="289"/>
            <ac:spMk id="10" creationId="{00000000-0000-0000-0000-000000000000}"/>
          </ac:spMkLst>
        </pc:spChg>
        <pc:spChg chg="mod topLvl">
          <ac:chgData name="Schultz Mette - SLF" userId="ad93a571-de5f-482c-9127-50b850413d0d" providerId="ADAL" clId="{55BEE1A4-C242-479F-AD39-E258918F82B3}" dt="2023-05-29T12:53:29.009" v="124" actId="164"/>
          <ac:spMkLst>
            <pc:docMk/>
            <pc:sldMk cId="3099317247" sldId="289"/>
            <ac:spMk id="13" creationId="{00000000-0000-0000-0000-000000000000}"/>
          </ac:spMkLst>
        </pc:spChg>
        <pc:grpChg chg="add mod">
          <ac:chgData name="Schultz Mette - SLF" userId="ad93a571-de5f-482c-9127-50b850413d0d" providerId="ADAL" clId="{55BEE1A4-C242-479F-AD39-E258918F82B3}" dt="2023-05-29T12:53:29.009" v="124" actId="164"/>
          <ac:grpSpMkLst>
            <pc:docMk/>
            <pc:sldMk cId="3099317247" sldId="289"/>
            <ac:grpSpMk id="3" creationId="{3280B97F-6EF3-1D2E-7238-9D81A4B85933}"/>
          </ac:grpSpMkLst>
        </pc:grpChg>
        <pc:grpChg chg="del mod">
          <ac:chgData name="Schultz Mette - SLF" userId="ad93a571-de5f-482c-9127-50b850413d0d" providerId="ADAL" clId="{55BEE1A4-C242-479F-AD39-E258918F82B3}" dt="2023-05-29T12:53:20.947" v="122" actId="165"/>
          <ac:grpSpMkLst>
            <pc:docMk/>
            <pc:sldMk cId="3099317247" sldId="289"/>
            <ac:grpSpMk id="9" creationId="{00000000-0000-0000-0000-000000000000}"/>
          </ac:grpSpMkLst>
        </pc:grpChg>
        <pc:picChg chg="mod topLvl">
          <ac:chgData name="Schultz Mette - SLF" userId="ad93a571-de5f-482c-9127-50b850413d0d" providerId="ADAL" clId="{55BEE1A4-C242-479F-AD39-E258918F82B3}" dt="2023-05-29T12:53:29.009" v="124" actId="164"/>
          <ac:picMkLst>
            <pc:docMk/>
            <pc:sldMk cId="3099317247" sldId="289"/>
            <ac:picMk id="12" creationId="{00000000-0000-0000-0000-000000000000}"/>
          </ac:picMkLst>
        </pc:picChg>
      </pc:sldChg>
      <pc:sldChg chg="del">
        <pc:chgData name="Schultz Mette - SLF" userId="ad93a571-de5f-482c-9127-50b850413d0d" providerId="ADAL" clId="{55BEE1A4-C242-479F-AD39-E258918F82B3}" dt="2023-05-29T12:50:01.648" v="105" actId="47"/>
        <pc:sldMkLst>
          <pc:docMk/>
          <pc:sldMk cId="3848906125" sldId="290"/>
        </pc:sldMkLst>
      </pc:sldChg>
      <pc:sldChg chg="del">
        <pc:chgData name="Schultz Mette - SLF" userId="ad93a571-de5f-482c-9127-50b850413d0d" providerId="ADAL" clId="{55BEE1A4-C242-479F-AD39-E258918F82B3}" dt="2023-05-29T13:05:56.315" v="294" actId="47"/>
        <pc:sldMkLst>
          <pc:docMk/>
          <pc:sldMk cId="4205666116" sldId="291"/>
        </pc:sldMkLst>
      </pc:sldChg>
      <pc:sldChg chg="addSp delSp modSp del mod">
        <pc:chgData name="Schultz Mette - SLF" userId="ad93a571-de5f-482c-9127-50b850413d0d" providerId="ADAL" clId="{55BEE1A4-C242-479F-AD39-E258918F82B3}" dt="2023-05-29T12:57:51.885" v="161" actId="47"/>
        <pc:sldMkLst>
          <pc:docMk/>
          <pc:sldMk cId="2639312197" sldId="292"/>
        </pc:sldMkLst>
        <pc:spChg chg="mod topLvl">
          <ac:chgData name="Schultz Mette - SLF" userId="ad93a571-de5f-482c-9127-50b850413d0d" providerId="ADAL" clId="{55BEE1A4-C242-479F-AD39-E258918F82B3}" dt="2023-05-29T12:55:10.828" v="141" actId="164"/>
          <ac:spMkLst>
            <pc:docMk/>
            <pc:sldMk cId="2639312197" sldId="292"/>
            <ac:spMk id="8" creationId="{00000000-0000-0000-0000-000000000000}"/>
          </ac:spMkLst>
        </pc:spChg>
        <pc:grpChg chg="add mod">
          <ac:chgData name="Schultz Mette - SLF" userId="ad93a571-de5f-482c-9127-50b850413d0d" providerId="ADAL" clId="{55BEE1A4-C242-479F-AD39-E258918F82B3}" dt="2023-05-29T12:55:10.828" v="141" actId="164"/>
          <ac:grpSpMkLst>
            <pc:docMk/>
            <pc:sldMk cId="2639312197" sldId="292"/>
            <ac:grpSpMk id="2" creationId="{1238BE80-4655-0508-F408-D1402E23FD02}"/>
          </ac:grpSpMkLst>
        </pc:grpChg>
        <pc:grpChg chg="del">
          <ac:chgData name="Schultz Mette - SLF" userId="ad93a571-de5f-482c-9127-50b850413d0d" providerId="ADAL" clId="{55BEE1A4-C242-479F-AD39-E258918F82B3}" dt="2023-05-29T12:54:55.419" v="139" actId="165"/>
          <ac:grpSpMkLst>
            <pc:docMk/>
            <pc:sldMk cId="2639312197" sldId="292"/>
            <ac:grpSpMk id="3" creationId="{00000000-0000-0000-0000-000000000000}"/>
          </ac:grpSpMkLst>
        </pc:grpChg>
        <pc:picChg chg="mod topLvl">
          <ac:chgData name="Schultz Mette - SLF" userId="ad93a571-de5f-482c-9127-50b850413d0d" providerId="ADAL" clId="{55BEE1A4-C242-479F-AD39-E258918F82B3}" dt="2023-05-29T12:55:10.828" v="141" actId="164"/>
          <ac:picMkLst>
            <pc:docMk/>
            <pc:sldMk cId="2639312197" sldId="292"/>
            <ac:picMk id="20" creationId="{00000000-0000-0000-0000-000000000000}"/>
          </ac:picMkLst>
        </pc:picChg>
      </pc:sldChg>
      <pc:sldChg chg="del">
        <pc:chgData name="Schultz Mette - SLF" userId="ad93a571-de5f-482c-9127-50b850413d0d" providerId="ADAL" clId="{55BEE1A4-C242-479F-AD39-E258918F82B3}" dt="2023-05-29T12:59:44.814" v="176" actId="47"/>
        <pc:sldMkLst>
          <pc:docMk/>
          <pc:sldMk cId="822254683" sldId="293"/>
        </pc:sldMkLst>
      </pc:sldChg>
      <pc:sldChg chg="del">
        <pc:chgData name="Schultz Mette - SLF" userId="ad93a571-de5f-482c-9127-50b850413d0d" providerId="ADAL" clId="{55BEE1A4-C242-479F-AD39-E258918F82B3}" dt="2023-05-29T13:04:48.071" v="283" actId="47"/>
        <pc:sldMkLst>
          <pc:docMk/>
          <pc:sldMk cId="2673346571" sldId="294"/>
        </pc:sldMkLst>
      </pc:sldChg>
      <pc:sldChg chg="addSp delSp modSp mod modClrScheme chgLayout modNotesTx">
        <pc:chgData name="Schultz Mette - SLF" userId="ad93a571-de5f-482c-9127-50b850413d0d" providerId="ADAL" clId="{55BEE1A4-C242-479F-AD39-E258918F82B3}" dt="2023-05-29T12:42:10.801" v="14"/>
        <pc:sldMkLst>
          <pc:docMk/>
          <pc:sldMk cId="1143019190" sldId="975"/>
        </pc:sldMkLst>
        <pc:spChg chg="del">
          <ac:chgData name="Schultz Mette - SLF" userId="ad93a571-de5f-482c-9127-50b850413d0d" providerId="ADAL" clId="{55BEE1A4-C242-479F-AD39-E258918F82B3}" dt="2023-05-29T12:41:07.439" v="1" actId="26606"/>
          <ac:spMkLst>
            <pc:docMk/>
            <pc:sldMk cId="1143019190" sldId="975"/>
            <ac:spMk id="2" creationId="{2093039B-2DCB-C76E-6E61-FB8459985858}"/>
          </ac:spMkLst>
        </pc:spChg>
        <pc:spChg chg="del">
          <ac:chgData name="Schultz Mette - SLF" userId="ad93a571-de5f-482c-9127-50b850413d0d" providerId="ADAL" clId="{55BEE1A4-C242-479F-AD39-E258918F82B3}" dt="2023-05-29T12:41:07.439" v="1" actId="26606"/>
          <ac:spMkLst>
            <pc:docMk/>
            <pc:sldMk cId="1143019190" sldId="975"/>
            <ac:spMk id="3" creationId="{45D539B9-58D0-D765-440F-3815D446BC71}"/>
          </ac:spMkLst>
        </pc:spChg>
        <pc:spChg chg="del">
          <ac:chgData name="Schultz Mette - SLF" userId="ad93a571-de5f-482c-9127-50b850413d0d" providerId="ADAL" clId="{55BEE1A4-C242-479F-AD39-E258918F82B3}" dt="2023-05-29T12:41:07.439" v="1" actId="26606"/>
          <ac:spMkLst>
            <pc:docMk/>
            <pc:sldMk cId="1143019190" sldId="975"/>
            <ac:spMk id="4" creationId="{5C3FDEEC-22F8-7C7C-6927-ED8D132524E7}"/>
          </ac:spMkLst>
        </pc:spChg>
        <pc:spChg chg="add mod">
          <ac:chgData name="Schultz Mette - SLF" userId="ad93a571-de5f-482c-9127-50b850413d0d" providerId="ADAL" clId="{55BEE1A4-C242-479F-AD39-E258918F82B3}" dt="2023-05-29T12:41:56.657" v="12" actId="1076"/>
          <ac:spMkLst>
            <pc:docMk/>
            <pc:sldMk cId="1143019190" sldId="975"/>
            <ac:spMk id="6" creationId="{70A044F6-1731-BD3B-F54E-EC753875D168}"/>
          </ac:spMkLst>
        </pc:spChg>
        <pc:spChg chg="add mod">
          <ac:chgData name="Schultz Mette - SLF" userId="ad93a571-de5f-482c-9127-50b850413d0d" providerId="ADAL" clId="{55BEE1A4-C242-479F-AD39-E258918F82B3}" dt="2023-05-29T12:42:01.676" v="13" actId="2711"/>
          <ac:spMkLst>
            <pc:docMk/>
            <pc:sldMk cId="1143019190" sldId="975"/>
            <ac:spMk id="7" creationId="{124470AE-DF28-7B8E-ECAC-C84C10F6BBA1}"/>
          </ac:spMkLst>
        </pc:spChg>
        <pc:picChg chg="add mod">
          <ac:chgData name="Schultz Mette - SLF" userId="ad93a571-de5f-482c-9127-50b850413d0d" providerId="ADAL" clId="{55BEE1A4-C242-479F-AD39-E258918F82B3}" dt="2023-05-29T12:41:07.439" v="1" actId="26606"/>
          <ac:picMkLst>
            <pc:docMk/>
            <pc:sldMk cId="1143019190" sldId="975"/>
            <ac:picMk id="5" creationId="{E7C98727-A202-817D-EC28-BE4ABAF8340B}"/>
          </ac:picMkLst>
        </pc:picChg>
      </pc:sldChg>
      <pc:sldChg chg="addSp delSp modSp new mod modNotesTx">
        <pc:chgData name="Schultz Mette - SLF" userId="ad93a571-de5f-482c-9127-50b850413d0d" providerId="ADAL" clId="{55BEE1A4-C242-479F-AD39-E258918F82B3}" dt="2023-05-29T12:44:12.977" v="34"/>
        <pc:sldMkLst>
          <pc:docMk/>
          <pc:sldMk cId="1153393874" sldId="976"/>
        </pc:sldMkLst>
        <pc:spChg chg="del">
          <ac:chgData name="Schultz Mette - SLF" userId="ad93a571-de5f-482c-9127-50b850413d0d" providerId="ADAL" clId="{55BEE1A4-C242-479F-AD39-E258918F82B3}" dt="2023-05-29T12:43:56.697" v="30" actId="478"/>
          <ac:spMkLst>
            <pc:docMk/>
            <pc:sldMk cId="1153393874" sldId="976"/>
            <ac:spMk id="2" creationId="{BB6376D8-AE41-1A01-C20C-34B17DAD6F27}"/>
          </ac:spMkLst>
        </pc:spChg>
        <pc:spChg chg="mod">
          <ac:chgData name="Schultz Mette - SLF" userId="ad93a571-de5f-482c-9127-50b850413d0d" providerId="ADAL" clId="{55BEE1A4-C242-479F-AD39-E258918F82B3}" dt="2023-05-29T12:43:54.898" v="29" actId="1076"/>
          <ac:spMkLst>
            <pc:docMk/>
            <pc:sldMk cId="1153393874" sldId="976"/>
            <ac:spMk id="3" creationId="{08824F59-BC31-D004-85C8-3E8B1E773C37}"/>
          </ac:spMkLst>
        </pc:spChg>
        <pc:spChg chg="add mod">
          <ac:chgData name="Schultz Mette - SLF" userId="ad93a571-de5f-482c-9127-50b850413d0d" providerId="ADAL" clId="{55BEE1A4-C242-479F-AD39-E258918F82B3}" dt="2023-05-29T12:44:06.489" v="33" actId="2711"/>
          <ac:spMkLst>
            <pc:docMk/>
            <pc:sldMk cId="1153393874" sldId="976"/>
            <ac:spMk id="4" creationId="{16E078DF-6D01-2265-212C-34F94F443D78}"/>
          </ac:spMkLst>
        </pc:spChg>
      </pc:sldChg>
      <pc:sldChg chg="addSp delSp modSp new mod">
        <pc:chgData name="Schultz Mette - SLF" userId="ad93a571-de5f-482c-9127-50b850413d0d" providerId="ADAL" clId="{55BEE1A4-C242-479F-AD39-E258918F82B3}" dt="2023-05-29T12:44:58.152" v="43" actId="255"/>
        <pc:sldMkLst>
          <pc:docMk/>
          <pc:sldMk cId="3400771136" sldId="977"/>
        </pc:sldMkLst>
        <pc:spChg chg="del">
          <ac:chgData name="Schultz Mette - SLF" userId="ad93a571-de5f-482c-9127-50b850413d0d" providerId="ADAL" clId="{55BEE1A4-C242-479F-AD39-E258918F82B3}" dt="2023-05-29T12:44:27.262" v="37" actId="478"/>
          <ac:spMkLst>
            <pc:docMk/>
            <pc:sldMk cId="3400771136" sldId="977"/>
            <ac:spMk id="2" creationId="{A24AB379-8110-2912-B734-D2339FF88041}"/>
          </ac:spMkLst>
        </pc:spChg>
        <pc:spChg chg="del">
          <ac:chgData name="Schultz Mette - SLF" userId="ad93a571-de5f-482c-9127-50b850413d0d" providerId="ADAL" clId="{55BEE1A4-C242-479F-AD39-E258918F82B3}" dt="2023-05-29T12:44:27.262" v="37" actId="478"/>
          <ac:spMkLst>
            <pc:docMk/>
            <pc:sldMk cId="3400771136" sldId="977"/>
            <ac:spMk id="3" creationId="{16C44239-B89E-0770-9BF6-879F830E2F89}"/>
          </ac:spMkLst>
        </pc:spChg>
        <pc:spChg chg="add mod">
          <ac:chgData name="Schultz Mette - SLF" userId="ad93a571-de5f-482c-9127-50b850413d0d" providerId="ADAL" clId="{55BEE1A4-C242-479F-AD39-E258918F82B3}" dt="2023-05-29T12:44:58.152" v="43" actId="255"/>
          <ac:spMkLst>
            <pc:docMk/>
            <pc:sldMk cId="3400771136" sldId="977"/>
            <ac:spMk id="4" creationId="{BE79F6C5-110B-6F42-578E-DC7A73EF60C6}"/>
          </ac:spMkLst>
        </pc:spChg>
      </pc:sldChg>
      <pc:sldChg chg="addSp delSp modSp new del mod modClrScheme chgLayout">
        <pc:chgData name="Schultz Mette - SLF" userId="ad93a571-de5f-482c-9127-50b850413d0d" providerId="ADAL" clId="{55BEE1A4-C242-479F-AD39-E258918F82B3}" dt="2023-05-29T12:47:18.375" v="70" actId="47"/>
        <pc:sldMkLst>
          <pc:docMk/>
          <pc:sldMk cId="557791641" sldId="978"/>
        </pc:sldMkLst>
        <pc:spChg chg="del">
          <ac:chgData name="Schultz Mette - SLF" userId="ad93a571-de5f-482c-9127-50b850413d0d" providerId="ADAL" clId="{55BEE1A4-C242-479F-AD39-E258918F82B3}" dt="2023-05-29T12:45:48.035" v="47" actId="26606"/>
          <ac:spMkLst>
            <pc:docMk/>
            <pc:sldMk cId="557791641" sldId="978"/>
            <ac:spMk id="2" creationId="{B891052D-6EAC-4FA8-DCD4-63A1DFFB4593}"/>
          </ac:spMkLst>
        </pc:spChg>
        <pc:spChg chg="del">
          <ac:chgData name="Schultz Mette - SLF" userId="ad93a571-de5f-482c-9127-50b850413d0d" providerId="ADAL" clId="{55BEE1A4-C242-479F-AD39-E258918F82B3}" dt="2023-05-29T12:45:48.035" v="47" actId="26606"/>
          <ac:spMkLst>
            <pc:docMk/>
            <pc:sldMk cId="557791641" sldId="978"/>
            <ac:spMk id="3" creationId="{C7FF7ABE-7053-7783-E470-92570FF28959}"/>
          </ac:spMkLst>
        </pc:spChg>
        <pc:spChg chg="del">
          <ac:chgData name="Schultz Mette - SLF" userId="ad93a571-de5f-482c-9127-50b850413d0d" providerId="ADAL" clId="{55BEE1A4-C242-479F-AD39-E258918F82B3}" dt="2023-05-29T12:45:48.035" v="47" actId="26606"/>
          <ac:spMkLst>
            <pc:docMk/>
            <pc:sldMk cId="557791641" sldId="978"/>
            <ac:spMk id="4" creationId="{2876FF3B-89A8-27EE-09B3-8C7168AD283F}"/>
          </ac:spMkLst>
        </pc:spChg>
        <pc:spChg chg="add del mod">
          <ac:chgData name="Schultz Mette - SLF" userId="ad93a571-de5f-482c-9127-50b850413d0d" providerId="ADAL" clId="{55BEE1A4-C242-479F-AD39-E258918F82B3}" dt="2023-05-29T12:47:00.903" v="62" actId="21"/>
          <ac:spMkLst>
            <pc:docMk/>
            <pc:sldMk cId="557791641" sldId="978"/>
            <ac:spMk id="6" creationId="{A16FC1FE-3639-1FA7-C926-FB4EAFDC83CE}"/>
          </ac:spMkLst>
        </pc:spChg>
        <pc:spChg chg="add del mod">
          <ac:chgData name="Schultz Mette - SLF" userId="ad93a571-de5f-482c-9127-50b850413d0d" providerId="ADAL" clId="{55BEE1A4-C242-479F-AD39-E258918F82B3}" dt="2023-05-29T12:47:00.903" v="62" actId="21"/>
          <ac:spMkLst>
            <pc:docMk/>
            <pc:sldMk cId="557791641" sldId="978"/>
            <ac:spMk id="7" creationId="{C3A530D1-3F7F-8163-1911-CDA98710DD7F}"/>
          </ac:spMkLst>
        </pc:spChg>
        <pc:spChg chg="add del mod">
          <ac:chgData name="Schultz Mette - SLF" userId="ad93a571-de5f-482c-9127-50b850413d0d" providerId="ADAL" clId="{55BEE1A4-C242-479F-AD39-E258918F82B3}" dt="2023-05-29T12:45:54.734" v="48" actId="478"/>
          <ac:spMkLst>
            <pc:docMk/>
            <pc:sldMk cId="557791641" sldId="978"/>
            <ac:spMk id="10" creationId="{DEAF17EC-1775-BB73-1667-551693FAC6B9}"/>
          </ac:spMkLst>
        </pc:spChg>
        <pc:spChg chg="add del mod">
          <ac:chgData name="Schultz Mette - SLF" userId="ad93a571-de5f-482c-9127-50b850413d0d" providerId="ADAL" clId="{55BEE1A4-C242-479F-AD39-E258918F82B3}" dt="2023-05-29T12:45:54.734" v="48" actId="478"/>
          <ac:spMkLst>
            <pc:docMk/>
            <pc:sldMk cId="557791641" sldId="978"/>
            <ac:spMk id="12" creationId="{85327DB7-35A2-2C7E-2490-FE139227E4E9}"/>
          </ac:spMkLst>
        </pc:spChg>
        <pc:picChg chg="add del mod">
          <ac:chgData name="Schultz Mette - SLF" userId="ad93a571-de5f-482c-9127-50b850413d0d" providerId="ADAL" clId="{55BEE1A4-C242-479F-AD39-E258918F82B3}" dt="2023-05-29T12:45:54.734" v="48" actId="478"/>
          <ac:picMkLst>
            <pc:docMk/>
            <pc:sldMk cId="557791641" sldId="978"/>
            <ac:picMk id="5" creationId="{57A6310D-0419-6917-F1EE-50BAC9BED5BC}"/>
          </ac:picMkLst>
        </pc:picChg>
        <pc:picChg chg="add del mod">
          <ac:chgData name="Schultz Mette - SLF" userId="ad93a571-de5f-482c-9127-50b850413d0d" providerId="ADAL" clId="{55BEE1A4-C242-479F-AD39-E258918F82B3}" dt="2023-05-29T12:46:34.445" v="56" actId="21"/>
          <ac:picMkLst>
            <pc:docMk/>
            <pc:sldMk cId="557791641" sldId="978"/>
            <ac:picMk id="8" creationId="{3D050681-7993-6E67-C9C6-10333F3B2C14}"/>
          </ac:picMkLst>
        </pc:picChg>
        <pc:picChg chg="add del mod">
          <ac:chgData name="Schultz Mette - SLF" userId="ad93a571-de5f-482c-9127-50b850413d0d" providerId="ADAL" clId="{55BEE1A4-C242-479F-AD39-E258918F82B3}" dt="2023-05-29T12:46:46.297" v="59" actId="21"/>
          <ac:picMkLst>
            <pc:docMk/>
            <pc:sldMk cId="557791641" sldId="978"/>
            <ac:picMk id="9" creationId="{AD2EFE21-9CBD-FADD-F58D-F97C92C0F019}"/>
          </ac:picMkLst>
        </pc:picChg>
      </pc:sldChg>
      <pc:sldChg chg="addSp delSp modSp new mod modNotesTx">
        <pc:chgData name="Schultz Mette - SLF" userId="ad93a571-de5f-482c-9127-50b850413d0d" providerId="ADAL" clId="{55BEE1A4-C242-479F-AD39-E258918F82B3}" dt="2023-05-29T12:48:21.736" v="85" actId="1076"/>
        <pc:sldMkLst>
          <pc:docMk/>
          <pc:sldMk cId="95429917" sldId="979"/>
        </pc:sldMkLst>
        <pc:spChg chg="del">
          <ac:chgData name="Schultz Mette - SLF" userId="ad93a571-de5f-482c-9127-50b850413d0d" providerId="ADAL" clId="{55BEE1A4-C242-479F-AD39-E258918F82B3}" dt="2023-05-29T12:46:55.335" v="61" actId="26606"/>
          <ac:spMkLst>
            <pc:docMk/>
            <pc:sldMk cId="95429917" sldId="979"/>
            <ac:spMk id="2" creationId="{A98A10F4-AA93-C981-B538-8A623DB1768B}"/>
          </ac:spMkLst>
        </pc:spChg>
        <pc:spChg chg="del">
          <ac:chgData name="Schultz Mette - SLF" userId="ad93a571-de5f-482c-9127-50b850413d0d" providerId="ADAL" clId="{55BEE1A4-C242-479F-AD39-E258918F82B3}" dt="2023-05-29T12:46:55.335" v="61" actId="26606"/>
          <ac:spMkLst>
            <pc:docMk/>
            <pc:sldMk cId="95429917" sldId="979"/>
            <ac:spMk id="3" creationId="{6BCD51EC-6412-4E69-406D-D823715E3A20}"/>
          </ac:spMkLst>
        </pc:spChg>
        <pc:spChg chg="del">
          <ac:chgData name="Schultz Mette - SLF" userId="ad93a571-de5f-482c-9127-50b850413d0d" providerId="ADAL" clId="{55BEE1A4-C242-479F-AD39-E258918F82B3}" dt="2023-05-29T12:46:55.335" v="61" actId="26606"/>
          <ac:spMkLst>
            <pc:docMk/>
            <pc:sldMk cId="95429917" sldId="979"/>
            <ac:spMk id="4" creationId="{4E7C828D-B93D-83C9-A22E-4CC201D63CA6}"/>
          </ac:spMkLst>
        </pc:spChg>
        <pc:spChg chg="add del mod">
          <ac:chgData name="Schultz Mette - SLF" userId="ad93a571-de5f-482c-9127-50b850413d0d" providerId="ADAL" clId="{55BEE1A4-C242-479F-AD39-E258918F82B3}" dt="2023-05-29T12:47:08.779" v="64" actId="478"/>
          <ac:spMkLst>
            <pc:docMk/>
            <pc:sldMk cId="95429917" sldId="979"/>
            <ac:spMk id="7" creationId="{2365946B-B252-0D29-E6DC-BE4EB70CF98A}"/>
          </ac:spMkLst>
        </pc:spChg>
        <pc:spChg chg="add del mod">
          <ac:chgData name="Schultz Mette - SLF" userId="ad93a571-de5f-482c-9127-50b850413d0d" providerId="ADAL" clId="{55BEE1A4-C242-479F-AD39-E258918F82B3}" dt="2023-05-29T12:47:08.779" v="64" actId="478"/>
          <ac:spMkLst>
            <pc:docMk/>
            <pc:sldMk cId="95429917" sldId="979"/>
            <ac:spMk id="8" creationId="{4069D7BD-B41B-5CED-629A-8EAA66152664}"/>
          </ac:spMkLst>
        </pc:spChg>
        <pc:spChg chg="add mod">
          <ac:chgData name="Schultz Mette - SLF" userId="ad93a571-de5f-482c-9127-50b850413d0d" providerId="ADAL" clId="{55BEE1A4-C242-479F-AD39-E258918F82B3}" dt="2023-05-29T12:48:21.736" v="85" actId="1076"/>
          <ac:spMkLst>
            <pc:docMk/>
            <pc:sldMk cId="95429917" sldId="979"/>
            <ac:spMk id="9" creationId="{40042F3D-D4FC-2652-532B-F9B1E94C03C4}"/>
          </ac:spMkLst>
        </pc:spChg>
        <pc:spChg chg="add del">
          <ac:chgData name="Schultz Mette - SLF" userId="ad93a571-de5f-482c-9127-50b850413d0d" providerId="ADAL" clId="{55BEE1A4-C242-479F-AD39-E258918F82B3}" dt="2023-05-29T12:47:12.206" v="67" actId="478"/>
          <ac:spMkLst>
            <pc:docMk/>
            <pc:sldMk cId="95429917" sldId="979"/>
            <ac:spMk id="10" creationId="{CC917DAA-9BBE-132D-6263-59FBEC5EE21E}"/>
          </ac:spMkLst>
        </pc:spChg>
        <pc:spChg chg="add mod">
          <ac:chgData name="Schultz Mette - SLF" userId="ad93a571-de5f-482c-9127-50b850413d0d" providerId="ADAL" clId="{55BEE1A4-C242-479F-AD39-E258918F82B3}" dt="2023-05-29T12:47:16.114" v="69" actId="1076"/>
          <ac:spMkLst>
            <pc:docMk/>
            <pc:sldMk cId="95429917" sldId="979"/>
            <ac:spMk id="11" creationId="{6F95022F-99A4-9EDE-EB67-9FF77B76729E}"/>
          </ac:spMkLst>
        </pc:spChg>
        <pc:spChg chg="add del mod">
          <ac:chgData name="Schultz Mette - SLF" userId="ad93a571-de5f-482c-9127-50b850413d0d" providerId="ADAL" clId="{55BEE1A4-C242-479F-AD39-E258918F82B3}" dt="2023-05-29T12:47:11.087" v="66" actId="478"/>
          <ac:spMkLst>
            <pc:docMk/>
            <pc:sldMk cId="95429917" sldId="979"/>
            <ac:spMk id="12" creationId="{F75978A4-15F2-54DD-57C2-CB36BD055E72}"/>
          </ac:spMkLst>
        </pc:spChg>
        <pc:picChg chg="add mod">
          <ac:chgData name="Schultz Mette - SLF" userId="ad93a571-de5f-482c-9127-50b850413d0d" providerId="ADAL" clId="{55BEE1A4-C242-479F-AD39-E258918F82B3}" dt="2023-05-29T12:46:55.335" v="61" actId="26606"/>
          <ac:picMkLst>
            <pc:docMk/>
            <pc:sldMk cId="95429917" sldId="979"/>
            <ac:picMk id="5" creationId="{BA8D8BBD-74DD-FBFA-BC52-F614DD9824D6}"/>
          </ac:picMkLst>
        </pc:picChg>
        <pc:picChg chg="add del mod">
          <ac:chgData name="Schultz Mette - SLF" userId="ad93a571-de5f-482c-9127-50b850413d0d" providerId="ADAL" clId="{55BEE1A4-C242-479F-AD39-E258918F82B3}" dt="2023-05-29T12:47:08.779" v="64" actId="478"/>
          <ac:picMkLst>
            <pc:docMk/>
            <pc:sldMk cId="95429917" sldId="979"/>
            <ac:picMk id="6" creationId="{36B0604E-91AF-9BC5-AB78-131A467354E1}"/>
          </ac:picMkLst>
        </pc:picChg>
      </pc:sldChg>
      <pc:sldChg chg="addSp delSp modSp new mod modNotesTx">
        <pc:chgData name="Schultz Mette - SLF" userId="ad93a571-de5f-482c-9127-50b850413d0d" providerId="ADAL" clId="{55BEE1A4-C242-479F-AD39-E258918F82B3}" dt="2023-05-29T12:48:26.584" v="87" actId="1076"/>
        <pc:sldMkLst>
          <pc:docMk/>
          <pc:sldMk cId="3237717452" sldId="980"/>
        </pc:sldMkLst>
        <pc:spChg chg="del">
          <ac:chgData name="Schultz Mette - SLF" userId="ad93a571-de5f-482c-9127-50b850413d0d" providerId="ADAL" clId="{55BEE1A4-C242-479F-AD39-E258918F82B3}" dt="2023-05-29T12:47:38.982" v="74" actId="478"/>
          <ac:spMkLst>
            <pc:docMk/>
            <pc:sldMk cId="3237717452" sldId="980"/>
            <ac:spMk id="2" creationId="{4DDA96CF-93FA-20D8-DA0F-DCA6CECF376E}"/>
          </ac:spMkLst>
        </pc:spChg>
        <pc:spChg chg="del">
          <ac:chgData name="Schultz Mette - SLF" userId="ad93a571-de5f-482c-9127-50b850413d0d" providerId="ADAL" clId="{55BEE1A4-C242-479F-AD39-E258918F82B3}" dt="2023-05-29T12:47:38.982" v="74" actId="478"/>
          <ac:spMkLst>
            <pc:docMk/>
            <pc:sldMk cId="3237717452" sldId="980"/>
            <ac:spMk id="3" creationId="{F12B0B5D-8465-5056-1ABB-DFAA6886ED1D}"/>
          </ac:spMkLst>
        </pc:spChg>
        <pc:spChg chg="del">
          <ac:chgData name="Schultz Mette - SLF" userId="ad93a571-de5f-482c-9127-50b850413d0d" providerId="ADAL" clId="{55BEE1A4-C242-479F-AD39-E258918F82B3}" dt="2023-05-29T12:47:38.982" v="74" actId="478"/>
          <ac:spMkLst>
            <pc:docMk/>
            <pc:sldMk cId="3237717452" sldId="980"/>
            <ac:spMk id="4" creationId="{6858AF68-3DD7-60FC-D0AE-D949D77A9951}"/>
          </ac:spMkLst>
        </pc:spChg>
        <pc:spChg chg="add mod">
          <ac:chgData name="Schultz Mette - SLF" userId="ad93a571-de5f-482c-9127-50b850413d0d" providerId="ADAL" clId="{55BEE1A4-C242-479F-AD39-E258918F82B3}" dt="2023-05-29T12:48:01.515" v="81" actId="1076"/>
          <ac:spMkLst>
            <pc:docMk/>
            <pc:sldMk cId="3237717452" sldId="980"/>
            <ac:spMk id="6" creationId="{3E42F47D-310D-3C44-2B59-83AF989AA26C}"/>
          </ac:spMkLst>
        </pc:spChg>
        <pc:spChg chg="add mod">
          <ac:chgData name="Schultz Mette - SLF" userId="ad93a571-de5f-482c-9127-50b850413d0d" providerId="ADAL" clId="{55BEE1A4-C242-479F-AD39-E258918F82B3}" dt="2023-05-29T12:48:26.584" v="87" actId="1076"/>
          <ac:spMkLst>
            <pc:docMk/>
            <pc:sldMk cId="3237717452" sldId="980"/>
            <ac:spMk id="8" creationId="{CF63D255-3E1C-16C4-CFA7-15BC36E41944}"/>
          </ac:spMkLst>
        </pc:spChg>
        <pc:spChg chg="add del">
          <ac:chgData name="Schultz Mette - SLF" userId="ad93a571-de5f-482c-9127-50b850413d0d" providerId="ADAL" clId="{55BEE1A4-C242-479F-AD39-E258918F82B3}" dt="2023-05-29T12:47:51.965" v="79" actId="478"/>
          <ac:spMkLst>
            <pc:docMk/>
            <pc:sldMk cId="3237717452" sldId="980"/>
            <ac:spMk id="10" creationId="{B275E1FE-2139-150C-7BBF-9ACD7BEAD59B}"/>
          </ac:spMkLst>
        </pc:spChg>
        <pc:spChg chg="add del">
          <ac:chgData name="Schultz Mette - SLF" userId="ad93a571-de5f-482c-9127-50b850413d0d" providerId="ADAL" clId="{55BEE1A4-C242-479F-AD39-E258918F82B3}" dt="2023-05-29T12:47:50.009" v="78" actId="478"/>
          <ac:spMkLst>
            <pc:docMk/>
            <pc:sldMk cId="3237717452" sldId="980"/>
            <ac:spMk id="12" creationId="{EB433E3B-6AF6-2121-7FD2-9DBA2D33977D}"/>
          </ac:spMkLst>
        </pc:spChg>
        <pc:graphicFrameChg chg="add mod">
          <ac:chgData name="Schultz Mette - SLF" userId="ad93a571-de5f-482c-9127-50b850413d0d" providerId="ADAL" clId="{55BEE1A4-C242-479F-AD39-E258918F82B3}" dt="2023-05-29T12:48:01.515" v="81" actId="1076"/>
          <ac:graphicFrameMkLst>
            <pc:docMk/>
            <pc:sldMk cId="3237717452" sldId="980"/>
            <ac:graphicFrameMk id="7" creationId="{91FC5702-5B71-1787-64AA-C22F441FD663}"/>
          </ac:graphicFrameMkLst>
        </pc:graphicFrameChg>
        <pc:picChg chg="add mod">
          <ac:chgData name="Schultz Mette - SLF" userId="ad93a571-de5f-482c-9127-50b850413d0d" providerId="ADAL" clId="{55BEE1A4-C242-479F-AD39-E258918F82B3}" dt="2023-05-29T12:47:47.097" v="77" actId="26606"/>
          <ac:picMkLst>
            <pc:docMk/>
            <pc:sldMk cId="3237717452" sldId="980"/>
            <ac:picMk id="5" creationId="{8599E55D-6F05-CDBF-B610-94752C10D9B6}"/>
          </ac:picMkLst>
        </pc:picChg>
      </pc:sldChg>
      <pc:sldChg chg="new del">
        <pc:chgData name="Schultz Mette - SLF" userId="ad93a571-de5f-482c-9127-50b850413d0d" providerId="ADAL" clId="{55BEE1A4-C242-479F-AD39-E258918F82B3}" dt="2023-05-29T12:48:59.275" v="90" actId="47"/>
        <pc:sldMkLst>
          <pc:docMk/>
          <pc:sldMk cId="2815279521" sldId="981"/>
        </pc:sldMkLst>
      </pc:sldChg>
      <pc:sldChg chg="addSp delSp modSp new mod modAnim modNotesTx">
        <pc:chgData name="Schultz Mette - SLF" userId="ad93a571-de5f-482c-9127-50b850413d0d" providerId="ADAL" clId="{55BEE1A4-C242-479F-AD39-E258918F82B3}" dt="2023-05-29T12:49:51.910" v="104"/>
        <pc:sldMkLst>
          <pc:docMk/>
          <pc:sldMk cId="3399982028" sldId="981"/>
        </pc:sldMkLst>
        <pc:spChg chg="del">
          <ac:chgData name="Schultz Mette - SLF" userId="ad93a571-de5f-482c-9127-50b850413d0d" providerId="ADAL" clId="{55BEE1A4-C242-479F-AD39-E258918F82B3}" dt="2023-05-29T12:49:22.071" v="94" actId="478"/>
          <ac:spMkLst>
            <pc:docMk/>
            <pc:sldMk cId="3399982028" sldId="981"/>
            <ac:spMk id="2" creationId="{9287E854-2F1C-DB69-D54F-1C5ECF6BDA12}"/>
          </ac:spMkLst>
        </pc:spChg>
        <pc:spChg chg="del">
          <ac:chgData name="Schultz Mette - SLF" userId="ad93a571-de5f-482c-9127-50b850413d0d" providerId="ADAL" clId="{55BEE1A4-C242-479F-AD39-E258918F82B3}" dt="2023-05-29T12:49:22.071" v="94" actId="478"/>
          <ac:spMkLst>
            <pc:docMk/>
            <pc:sldMk cId="3399982028" sldId="981"/>
            <ac:spMk id="3" creationId="{23F948F2-4F8E-6133-F89D-142617533275}"/>
          </ac:spMkLst>
        </pc:spChg>
        <pc:spChg chg="add mod">
          <ac:chgData name="Schultz Mette - SLF" userId="ad93a571-de5f-482c-9127-50b850413d0d" providerId="ADAL" clId="{55BEE1A4-C242-479F-AD39-E258918F82B3}" dt="2023-05-29T12:49:14.939" v="93" actId="1076"/>
          <ac:spMkLst>
            <pc:docMk/>
            <pc:sldMk cId="3399982028" sldId="981"/>
            <ac:spMk id="4" creationId="{6FB8C27A-09E4-A79D-A9C6-DE18EFEBB1CC}"/>
          </ac:spMkLst>
        </pc:spChg>
        <pc:spChg chg="mod">
          <ac:chgData name="Schultz Mette - SLF" userId="ad93a571-de5f-482c-9127-50b850413d0d" providerId="ADAL" clId="{55BEE1A4-C242-479F-AD39-E258918F82B3}" dt="2023-05-29T12:49:10.856" v="92"/>
          <ac:spMkLst>
            <pc:docMk/>
            <pc:sldMk cId="3399982028" sldId="981"/>
            <ac:spMk id="6" creationId="{E2FAA6FA-0EAF-249D-4515-084B29C76BB1}"/>
          </ac:spMkLst>
        </pc:spChg>
        <pc:spChg chg="mod">
          <ac:chgData name="Schultz Mette - SLF" userId="ad93a571-de5f-482c-9127-50b850413d0d" providerId="ADAL" clId="{55BEE1A4-C242-479F-AD39-E258918F82B3}" dt="2023-05-29T12:49:10.856" v="92"/>
          <ac:spMkLst>
            <pc:docMk/>
            <pc:sldMk cId="3399982028" sldId="981"/>
            <ac:spMk id="8" creationId="{F0D09B4F-7827-E95E-99A8-2305DE43E66C}"/>
          </ac:spMkLst>
        </pc:spChg>
        <pc:spChg chg="mod">
          <ac:chgData name="Schultz Mette - SLF" userId="ad93a571-de5f-482c-9127-50b850413d0d" providerId="ADAL" clId="{55BEE1A4-C242-479F-AD39-E258918F82B3}" dt="2023-05-29T12:49:10.856" v="92"/>
          <ac:spMkLst>
            <pc:docMk/>
            <pc:sldMk cId="3399982028" sldId="981"/>
            <ac:spMk id="10" creationId="{05693D6E-FD94-C05F-7E67-1E7651D04B50}"/>
          </ac:spMkLst>
        </pc:spChg>
        <pc:spChg chg="mod">
          <ac:chgData name="Schultz Mette - SLF" userId="ad93a571-de5f-482c-9127-50b850413d0d" providerId="ADAL" clId="{55BEE1A4-C242-479F-AD39-E258918F82B3}" dt="2023-05-29T12:49:10.856" v="92"/>
          <ac:spMkLst>
            <pc:docMk/>
            <pc:sldMk cId="3399982028" sldId="981"/>
            <ac:spMk id="12" creationId="{C543D1C9-2D18-686D-9250-EA628C0C54DD}"/>
          </ac:spMkLst>
        </pc:spChg>
        <pc:spChg chg="mod">
          <ac:chgData name="Schultz Mette - SLF" userId="ad93a571-de5f-482c-9127-50b850413d0d" providerId="ADAL" clId="{55BEE1A4-C242-479F-AD39-E258918F82B3}" dt="2023-05-29T12:49:10.856" v="92"/>
          <ac:spMkLst>
            <pc:docMk/>
            <pc:sldMk cId="3399982028" sldId="981"/>
            <ac:spMk id="14" creationId="{27016DF9-E7E7-71B2-FBEE-BD39FF10B7F4}"/>
          </ac:spMkLst>
        </pc:spChg>
        <pc:spChg chg="add mod">
          <ac:chgData name="Schultz Mette - SLF" userId="ad93a571-de5f-482c-9127-50b850413d0d" providerId="ADAL" clId="{55BEE1A4-C242-479F-AD39-E258918F82B3}" dt="2023-05-29T12:49:14.939" v="93" actId="1076"/>
          <ac:spMkLst>
            <pc:docMk/>
            <pc:sldMk cId="3399982028" sldId="981"/>
            <ac:spMk id="17" creationId="{00C44997-3847-323E-9CAE-1D9DDDF43942}"/>
          </ac:spMkLst>
        </pc:spChg>
        <pc:spChg chg="add mod">
          <ac:chgData name="Schultz Mette - SLF" userId="ad93a571-de5f-482c-9127-50b850413d0d" providerId="ADAL" clId="{55BEE1A4-C242-479F-AD39-E258918F82B3}" dt="2023-05-29T12:49:39.367" v="100" actId="21"/>
          <ac:spMkLst>
            <pc:docMk/>
            <pc:sldMk cId="3399982028" sldId="981"/>
            <ac:spMk id="19" creationId="{F650F29F-9469-C35C-B4D2-875291CE5A02}"/>
          </ac:spMkLst>
        </pc:spChg>
        <pc:spChg chg="add mod">
          <ac:chgData name="Schultz Mette - SLF" userId="ad93a571-de5f-482c-9127-50b850413d0d" providerId="ADAL" clId="{55BEE1A4-C242-479F-AD39-E258918F82B3}" dt="2023-05-29T12:49:46.071" v="103" actId="1076"/>
          <ac:spMkLst>
            <pc:docMk/>
            <pc:sldMk cId="3399982028" sldId="981"/>
            <ac:spMk id="20" creationId="{EB7273AA-5D23-DE70-2141-20400F819A34}"/>
          </ac:spMkLst>
        </pc:spChg>
        <pc:grpChg chg="add mod">
          <ac:chgData name="Schultz Mette - SLF" userId="ad93a571-de5f-482c-9127-50b850413d0d" providerId="ADAL" clId="{55BEE1A4-C242-479F-AD39-E258918F82B3}" dt="2023-05-29T12:49:14.939" v="93" actId="1076"/>
          <ac:grpSpMkLst>
            <pc:docMk/>
            <pc:sldMk cId="3399982028" sldId="981"/>
            <ac:grpSpMk id="5" creationId="{6E38DF0A-58DC-0E09-EA98-087B48626836}"/>
          </ac:grpSpMkLst>
        </pc:grpChg>
        <pc:grpChg chg="add mod">
          <ac:chgData name="Schultz Mette - SLF" userId="ad93a571-de5f-482c-9127-50b850413d0d" providerId="ADAL" clId="{55BEE1A4-C242-479F-AD39-E258918F82B3}" dt="2023-05-29T12:49:14.939" v="93" actId="1076"/>
          <ac:grpSpMkLst>
            <pc:docMk/>
            <pc:sldMk cId="3399982028" sldId="981"/>
            <ac:grpSpMk id="9" creationId="{118A0ED3-8354-9EDD-0CA3-CC4AC55C4086}"/>
          </ac:grpSpMkLst>
        </pc:grpChg>
        <pc:grpChg chg="add mod">
          <ac:chgData name="Schultz Mette - SLF" userId="ad93a571-de5f-482c-9127-50b850413d0d" providerId="ADAL" clId="{55BEE1A4-C242-479F-AD39-E258918F82B3}" dt="2023-05-29T12:49:14.939" v="93" actId="1076"/>
          <ac:grpSpMkLst>
            <pc:docMk/>
            <pc:sldMk cId="3399982028" sldId="981"/>
            <ac:grpSpMk id="13" creationId="{98C5E371-D0A8-5797-0265-82CDE7051DA0}"/>
          </ac:grpSpMkLst>
        </pc:grpChg>
        <pc:picChg chg="mod">
          <ac:chgData name="Schultz Mette - SLF" userId="ad93a571-de5f-482c-9127-50b850413d0d" providerId="ADAL" clId="{55BEE1A4-C242-479F-AD39-E258918F82B3}" dt="2023-05-29T12:49:10.856" v="92"/>
          <ac:picMkLst>
            <pc:docMk/>
            <pc:sldMk cId="3399982028" sldId="981"/>
            <ac:picMk id="7" creationId="{0BD7343D-7317-B12E-EF4A-7442296F0C95}"/>
          </ac:picMkLst>
        </pc:picChg>
        <pc:picChg chg="mod">
          <ac:chgData name="Schultz Mette - SLF" userId="ad93a571-de5f-482c-9127-50b850413d0d" providerId="ADAL" clId="{55BEE1A4-C242-479F-AD39-E258918F82B3}" dt="2023-05-29T12:49:10.856" v="92"/>
          <ac:picMkLst>
            <pc:docMk/>
            <pc:sldMk cId="3399982028" sldId="981"/>
            <ac:picMk id="11" creationId="{696D76D0-E057-DC82-BE6D-EA7F3ED7CF87}"/>
          </ac:picMkLst>
        </pc:picChg>
        <pc:picChg chg="mod">
          <ac:chgData name="Schultz Mette - SLF" userId="ad93a571-de5f-482c-9127-50b850413d0d" providerId="ADAL" clId="{55BEE1A4-C242-479F-AD39-E258918F82B3}" dt="2023-05-29T12:49:10.856" v="92"/>
          <ac:picMkLst>
            <pc:docMk/>
            <pc:sldMk cId="3399982028" sldId="981"/>
            <ac:picMk id="15" creationId="{9D141148-FA41-30F9-B786-D51FD020D7F3}"/>
          </ac:picMkLst>
        </pc:picChg>
        <pc:picChg chg="add mod">
          <ac:chgData name="Schultz Mette - SLF" userId="ad93a571-de5f-482c-9127-50b850413d0d" providerId="ADAL" clId="{55BEE1A4-C242-479F-AD39-E258918F82B3}" dt="2023-05-29T12:49:14.939" v="93" actId="1076"/>
          <ac:picMkLst>
            <pc:docMk/>
            <pc:sldMk cId="3399982028" sldId="981"/>
            <ac:picMk id="16" creationId="{198657BC-7715-37D9-E910-4A56C225B48A}"/>
          </ac:picMkLst>
        </pc:picChg>
        <pc:picChg chg="add mod">
          <ac:chgData name="Schultz Mette - SLF" userId="ad93a571-de5f-482c-9127-50b850413d0d" providerId="ADAL" clId="{55BEE1A4-C242-479F-AD39-E258918F82B3}" dt="2023-05-29T12:49:14.939" v="93" actId="1076"/>
          <ac:picMkLst>
            <pc:docMk/>
            <pc:sldMk cId="3399982028" sldId="981"/>
            <ac:picMk id="18" creationId="{FFA86A78-C754-5E2F-17CE-6A92F9B2225C}"/>
          </ac:picMkLst>
        </pc:picChg>
      </pc:sldChg>
      <pc:sldChg chg="addSp delSp modSp new mod modAnim modNotesTx">
        <pc:chgData name="Schultz Mette - SLF" userId="ad93a571-de5f-482c-9127-50b850413d0d" providerId="ADAL" clId="{55BEE1A4-C242-479F-AD39-E258918F82B3}" dt="2023-05-29T12:54:12.457" v="131" actId="207"/>
        <pc:sldMkLst>
          <pc:docMk/>
          <pc:sldMk cId="878178538" sldId="982"/>
        </pc:sldMkLst>
        <pc:spChg chg="del">
          <ac:chgData name="Schultz Mette - SLF" userId="ad93a571-de5f-482c-9127-50b850413d0d" providerId="ADAL" clId="{55BEE1A4-C242-479F-AD39-E258918F82B3}" dt="2023-05-29T12:50:14.060" v="107" actId="478"/>
          <ac:spMkLst>
            <pc:docMk/>
            <pc:sldMk cId="878178538" sldId="982"/>
            <ac:spMk id="2" creationId="{1B891781-1958-403E-B279-F374733FC523}"/>
          </ac:spMkLst>
        </pc:spChg>
        <pc:spChg chg="del">
          <ac:chgData name="Schultz Mette - SLF" userId="ad93a571-de5f-482c-9127-50b850413d0d" providerId="ADAL" clId="{55BEE1A4-C242-479F-AD39-E258918F82B3}" dt="2023-05-29T12:50:14.060" v="107" actId="478"/>
          <ac:spMkLst>
            <pc:docMk/>
            <pc:sldMk cId="878178538" sldId="982"/>
            <ac:spMk id="3" creationId="{B4D368FA-F397-E2CA-9D74-632C6CD98628}"/>
          </ac:spMkLst>
        </pc:spChg>
        <pc:spChg chg="del">
          <ac:chgData name="Schultz Mette - SLF" userId="ad93a571-de5f-482c-9127-50b850413d0d" providerId="ADAL" clId="{55BEE1A4-C242-479F-AD39-E258918F82B3}" dt="2023-05-29T12:50:14.060" v="107" actId="478"/>
          <ac:spMkLst>
            <pc:docMk/>
            <pc:sldMk cId="878178538" sldId="982"/>
            <ac:spMk id="4" creationId="{B5A8E1E6-7CFA-FC89-91FC-9E6D60B02891}"/>
          </ac:spMkLst>
        </pc:spChg>
        <pc:spChg chg="add mod">
          <ac:chgData name="Schultz Mette - SLF" userId="ad93a571-de5f-482c-9127-50b850413d0d" providerId="ADAL" clId="{55BEE1A4-C242-479F-AD39-E258918F82B3}" dt="2023-05-29T12:54:12.457" v="131" actId="207"/>
          <ac:spMkLst>
            <pc:docMk/>
            <pc:sldMk cId="878178538" sldId="982"/>
            <ac:spMk id="5" creationId="{233F96F4-B2D4-01D7-5FFD-006F3C152930}"/>
          </ac:spMkLst>
        </pc:spChg>
        <pc:spChg chg="mod">
          <ac:chgData name="Schultz Mette - SLF" userId="ad93a571-de5f-482c-9127-50b850413d0d" providerId="ADAL" clId="{55BEE1A4-C242-479F-AD39-E258918F82B3}" dt="2023-05-29T12:50:55.581" v="109" actId="207"/>
          <ac:spMkLst>
            <pc:docMk/>
            <pc:sldMk cId="878178538" sldId="982"/>
            <ac:spMk id="8" creationId="{0C2E032F-9DB9-37D2-7053-184EC23E0198}"/>
          </ac:spMkLst>
        </pc:spChg>
        <pc:grpChg chg="add mod">
          <ac:chgData name="Schultz Mette - SLF" userId="ad93a571-de5f-482c-9127-50b850413d0d" providerId="ADAL" clId="{55BEE1A4-C242-479F-AD39-E258918F82B3}" dt="2023-05-29T12:50:36.347" v="108"/>
          <ac:grpSpMkLst>
            <pc:docMk/>
            <pc:sldMk cId="878178538" sldId="982"/>
            <ac:grpSpMk id="7" creationId="{4117DBC7-07B0-81C2-CE5E-F13F8B943DD8}"/>
          </ac:grpSpMkLst>
        </pc:grpChg>
        <pc:graphicFrameChg chg="add mod modGraphic">
          <ac:chgData name="Schultz Mette - SLF" userId="ad93a571-de5f-482c-9127-50b850413d0d" providerId="ADAL" clId="{55BEE1A4-C242-479F-AD39-E258918F82B3}" dt="2023-05-29T12:54:04.363" v="130" actId="2711"/>
          <ac:graphicFrameMkLst>
            <pc:docMk/>
            <pc:sldMk cId="878178538" sldId="982"/>
            <ac:graphicFrameMk id="6" creationId="{A0666D77-353E-45DB-7FED-4E38A78B23BE}"/>
          </ac:graphicFrameMkLst>
        </pc:graphicFrameChg>
        <pc:picChg chg="mod">
          <ac:chgData name="Schultz Mette - SLF" userId="ad93a571-de5f-482c-9127-50b850413d0d" providerId="ADAL" clId="{55BEE1A4-C242-479F-AD39-E258918F82B3}" dt="2023-05-29T12:50:36.347" v="108"/>
          <ac:picMkLst>
            <pc:docMk/>
            <pc:sldMk cId="878178538" sldId="982"/>
            <ac:picMk id="9" creationId="{6FD85F3D-8761-BA59-3ECC-9B7FD0450827}"/>
          </ac:picMkLst>
        </pc:picChg>
        <pc:picChg chg="add mod">
          <ac:chgData name="Schultz Mette - SLF" userId="ad93a571-de5f-482c-9127-50b850413d0d" providerId="ADAL" clId="{55BEE1A4-C242-479F-AD39-E258918F82B3}" dt="2023-05-29T12:50:36.347" v="108"/>
          <ac:picMkLst>
            <pc:docMk/>
            <pc:sldMk cId="878178538" sldId="982"/>
            <ac:picMk id="10" creationId="{68296CE4-48BD-25DC-0BF7-B1E9A07ADCC5}"/>
          </ac:picMkLst>
        </pc:picChg>
      </pc:sldChg>
      <pc:sldChg chg="addSp delSp modSp new mod delAnim modAnim modNotesTx">
        <pc:chgData name="Schultz Mette - SLF" userId="ad93a571-de5f-482c-9127-50b850413d0d" providerId="ADAL" clId="{55BEE1A4-C242-479F-AD39-E258918F82B3}" dt="2023-05-29T12:54:28.474" v="134" actId="2711"/>
        <pc:sldMkLst>
          <pc:docMk/>
          <pc:sldMk cId="2554323554" sldId="983"/>
        </pc:sldMkLst>
        <pc:spChg chg="del">
          <ac:chgData name="Schultz Mette - SLF" userId="ad93a571-de5f-482c-9127-50b850413d0d" providerId="ADAL" clId="{55BEE1A4-C242-479F-AD39-E258918F82B3}" dt="2023-05-29T12:52:41.273" v="116" actId="478"/>
          <ac:spMkLst>
            <pc:docMk/>
            <pc:sldMk cId="2554323554" sldId="983"/>
            <ac:spMk id="2" creationId="{001BBCA3-51F3-29B4-4E0E-B064CF9A94A2}"/>
          </ac:spMkLst>
        </pc:spChg>
        <pc:spChg chg="del">
          <ac:chgData name="Schultz Mette - SLF" userId="ad93a571-de5f-482c-9127-50b850413d0d" providerId="ADAL" clId="{55BEE1A4-C242-479F-AD39-E258918F82B3}" dt="2023-05-29T12:52:41.273" v="116" actId="478"/>
          <ac:spMkLst>
            <pc:docMk/>
            <pc:sldMk cId="2554323554" sldId="983"/>
            <ac:spMk id="3" creationId="{F0E1A52F-A005-6CBA-5176-778FA3AE31DC}"/>
          </ac:spMkLst>
        </pc:spChg>
        <pc:spChg chg="del">
          <ac:chgData name="Schultz Mette - SLF" userId="ad93a571-de5f-482c-9127-50b850413d0d" providerId="ADAL" clId="{55BEE1A4-C242-479F-AD39-E258918F82B3}" dt="2023-05-29T12:52:41.273" v="116" actId="478"/>
          <ac:spMkLst>
            <pc:docMk/>
            <pc:sldMk cId="2554323554" sldId="983"/>
            <ac:spMk id="4" creationId="{B08AAF16-2376-AF98-FFB3-D71BDDA3789A}"/>
          </ac:spMkLst>
        </pc:spChg>
        <pc:spChg chg="add mod">
          <ac:chgData name="Schultz Mette - SLF" userId="ad93a571-de5f-482c-9127-50b850413d0d" providerId="ADAL" clId="{55BEE1A4-C242-479F-AD39-E258918F82B3}" dt="2023-05-29T12:54:24.348" v="133" actId="108"/>
          <ac:spMkLst>
            <pc:docMk/>
            <pc:sldMk cId="2554323554" sldId="983"/>
            <ac:spMk id="5" creationId="{0D2DFA47-BA25-CD12-C389-E78F377D1FCC}"/>
          </ac:spMkLst>
        </pc:spChg>
        <pc:spChg chg="mod">
          <ac:chgData name="Schultz Mette - SLF" userId="ad93a571-de5f-482c-9127-50b850413d0d" providerId="ADAL" clId="{55BEE1A4-C242-479F-AD39-E258918F82B3}" dt="2023-05-29T12:52:46.920" v="117"/>
          <ac:spMkLst>
            <pc:docMk/>
            <pc:sldMk cId="2554323554" sldId="983"/>
            <ac:spMk id="8" creationId="{D1AF27FA-4A39-C3BA-2FA4-5EE59B8A87EE}"/>
          </ac:spMkLst>
        </pc:spChg>
        <pc:spChg chg="mod">
          <ac:chgData name="Schultz Mette - SLF" userId="ad93a571-de5f-482c-9127-50b850413d0d" providerId="ADAL" clId="{55BEE1A4-C242-479F-AD39-E258918F82B3}" dt="2023-05-29T12:53:06.433" v="119" actId="207"/>
          <ac:spMkLst>
            <pc:docMk/>
            <pc:sldMk cId="2554323554" sldId="983"/>
            <ac:spMk id="10" creationId="{B568AEDE-8548-5D69-2D9E-70957A7F96C5}"/>
          </ac:spMkLst>
        </pc:spChg>
        <pc:spChg chg="mod">
          <ac:chgData name="Schultz Mette - SLF" userId="ad93a571-de5f-482c-9127-50b850413d0d" providerId="ADAL" clId="{55BEE1A4-C242-479F-AD39-E258918F82B3}" dt="2023-05-29T12:53:34.168" v="126"/>
          <ac:spMkLst>
            <pc:docMk/>
            <pc:sldMk cId="2554323554" sldId="983"/>
            <ac:spMk id="12" creationId="{F4FD0B54-9FF1-9C94-4684-36AF4196CCF6}"/>
          </ac:spMkLst>
        </pc:spChg>
        <pc:spChg chg="mod">
          <ac:chgData name="Schultz Mette - SLF" userId="ad93a571-de5f-482c-9127-50b850413d0d" providerId="ADAL" clId="{55BEE1A4-C242-479F-AD39-E258918F82B3}" dt="2023-05-29T12:53:34.168" v="126"/>
          <ac:spMkLst>
            <pc:docMk/>
            <pc:sldMk cId="2554323554" sldId="983"/>
            <ac:spMk id="14" creationId="{57A797CB-66FA-D585-B0EA-FE93BA0D4769}"/>
          </ac:spMkLst>
        </pc:spChg>
        <pc:grpChg chg="add del mod">
          <ac:chgData name="Schultz Mette - SLF" userId="ad93a571-de5f-482c-9127-50b850413d0d" providerId="ADAL" clId="{55BEE1A4-C242-479F-AD39-E258918F82B3}" dt="2023-05-29T12:53:33.799" v="125" actId="478"/>
          <ac:grpSpMkLst>
            <pc:docMk/>
            <pc:sldMk cId="2554323554" sldId="983"/>
            <ac:grpSpMk id="7" creationId="{B5699F14-9A68-3C26-EA65-7FBB8EA3BE16}"/>
          </ac:grpSpMkLst>
        </pc:grpChg>
        <pc:grpChg chg="add mod">
          <ac:chgData name="Schultz Mette - SLF" userId="ad93a571-de5f-482c-9127-50b850413d0d" providerId="ADAL" clId="{55BEE1A4-C242-479F-AD39-E258918F82B3}" dt="2023-05-29T12:53:34.168" v="126"/>
          <ac:grpSpMkLst>
            <pc:docMk/>
            <pc:sldMk cId="2554323554" sldId="983"/>
            <ac:grpSpMk id="11" creationId="{57C364F1-CBE2-7E12-5172-C4906D07F256}"/>
          </ac:grpSpMkLst>
        </pc:grpChg>
        <pc:graphicFrameChg chg="add mod modGraphic">
          <ac:chgData name="Schultz Mette - SLF" userId="ad93a571-de5f-482c-9127-50b850413d0d" providerId="ADAL" clId="{55BEE1A4-C242-479F-AD39-E258918F82B3}" dt="2023-05-29T12:54:28.474" v="134" actId="2711"/>
          <ac:graphicFrameMkLst>
            <pc:docMk/>
            <pc:sldMk cId="2554323554" sldId="983"/>
            <ac:graphicFrameMk id="6" creationId="{157485B1-EA72-9864-EA96-2AA345787D48}"/>
          </ac:graphicFrameMkLst>
        </pc:graphicFrameChg>
        <pc:picChg chg="mod">
          <ac:chgData name="Schultz Mette - SLF" userId="ad93a571-de5f-482c-9127-50b850413d0d" providerId="ADAL" clId="{55BEE1A4-C242-479F-AD39-E258918F82B3}" dt="2023-05-29T12:52:46.920" v="117"/>
          <ac:picMkLst>
            <pc:docMk/>
            <pc:sldMk cId="2554323554" sldId="983"/>
            <ac:picMk id="9" creationId="{FCEBEAC2-CB0F-60D2-2C83-B5D93EA36D65}"/>
          </ac:picMkLst>
        </pc:picChg>
        <pc:picChg chg="mod">
          <ac:chgData name="Schultz Mette - SLF" userId="ad93a571-de5f-482c-9127-50b850413d0d" providerId="ADAL" clId="{55BEE1A4-C242-479F-AD39-E258918F82B3}" dt="2023-05-29T12:53:34.168" v="126"/>
          <ac:picMkLst>
            <pc:docMk/>
            <pc:sldMk cId="2554323554" sldId="983"/>
            <ac:picMk id="13" creationId="{25E554A1-16E9-4686-371F-B2FFBB83C412}"/>
          </ac:picMkLst>
        </pc:picChg>
      </pc:sldChg>
      <pc:sldChg chg="addSp delSp modSp new mod modNotesTx">
        <pc:chgData name="Schultz Mette - SLF" userId="ad93a571-de5f-482c-9127-50b850413d0d" providerId="ADAL" clId="{55BEE1A4-C242-479F-AD39-E258918F82B3}" dt="2023-05-29T13:01:41.818" v="238" actId="108"/>
        <pc:sldMkLst>
          <pc:docMk/>
          <pc:sldMk cId="3488918540" sldId="984"/>
        </pc:sldMkLst>
        <pc:spChg chg="add del">
          <ac:chgData name="Schultz Mette - SLF" userId="ad93a571-de5f-482c-9127-50b850413d0d" providerId="ADAL" clId="{55BEE1A4-C242-479F-AD39-E258918F82B3}" dt="2023-05-29T12:55:24.532" v="143" actId="478"/>
          <ac:spMkLst>
            <pc:docMk/>
            <pc:sldMk cId="3488918540" sldId="984"/>
            <ac:spMk id="2" creationId="{E54CC45D-7827-3071-33E8-829967C587BC}"/>
          </ac:spMkLst>
        </pc:spChg>
        <pc:spChg chg="add del">
          <ac:chgData name="Schultz Mette - SLF" userId="ad93a571-de5f-482c-9127-50b850413d0d" providerId="ADAL" clId="{55BEE1A4-C242-479F-AD39-E258918F82B3}" dt="2023-05-29T12:55:24.532" v="143" actId="478"/>
          <ac:spMkLst>
            <pc:docMk/>
            <pc:sldMk cId="3488918540" sldId="984"/>
            <ac:spMk id="3" creationId="{826DF69F-A9B5-6C5D-4E65-B201622B8689}"/>
          </ac:spMkLst>
        </pc:spChg>
        <pc:spChg chg="add del">
          <ac:chgData name="Schultz Mette - SLF" userId="ad93a571-de5f-482c-9127-50b850413d0d" providerId="ADAL" clId="{55BEE1A4-C242-479F-AD39-E258918F82B3}" dt="2023-05-29T12:55:24.532" v="143" actId="478"/>
          <ac:spMkLst>
            <pc:docMk/>
            <pc:sldMk cId="3488918540" sldId="984"/>
            <ac:spMk id="4" creationId="{6412E7BA-9AB8-D7B8-1672-597977F43FC5}"/>
          </ac:spMkLst>
        </pc:spChg>
        <pc:spChg chg="add mod">
          <ac:chgData name="Schultz Mette - SLF" userId="ad93a571-de5f-482c-9127-50b850413d0d" providerId="ADAL" clId="{55BEE1A4-C242-479F-AD39-E258918F82B3}" dt="2023-05-29T13:01:41.818" v="238" actId="108"/>
          <ac:spMkLst>
            <pc:docMk/>
            <pc:sldMk cId="3488918540" sldId="984"/>
            <ac:spMk id="5" creationId="{634C65EC-6487-15B2-BFD2-D0C4B07D331D}"/>
          </ac:spMkLst>
        </pc:spChg>
        <pc:spChg chg="mod">
          <ac:chgData name="Schultz Mette - SLF" userId="ad93a571-de5f-482c-9127-50b850413d0d" providerId="ADAL" clId="{55BEE1A4-C242-479F-AD39-E258918F82B3}" dt="2023-05-29T12:55:30.930" v="144"/>
          <ac:spMkLst>
            <pc:docMk/>
            <pc:sldMk cId="3488918540" sldId="984"/>
            <ac:spMk id="7" creationId="{C41CB369-6B7B-CD73-08EC-11961EB1C485}"/>
          </ac:spMkLst>
        </pc:spChg>
        <pc:spChg chg="add mod">
          <ac:chgData name="Schultz Mette - SLF" userId="ad93a571-de5f-482c-9127-50b850413d0d" providerId="ADAL" clId="{55BEE1A4-C242-479F-AD39-E258918F82B3}" dt="2023-05-29T12:58:08.627" v="164" actId="2711"/>
          <ac:spMkLst>
            <pc:docMk/>
            <pc:sldMk cId="3488918540" sldId="984"/>
            <ac:spMk id="9" creationId="{73B732F0-1D99-1009-F038-1279BF90E73E}"/>
          </ac:spMkLst>
        </pc:spChg>
        <pc:spChg chg="add del mod">
          <ac:chgData name="Schultz Mette - SLF" userId="ad93a571-de5f-482c-9127-50b850413d0d" providerId="ADAL" clId="{55BEE1A4-C242-479F-AD39-E258918F82B3}" dt="2023-05-29T12:55:36.253" v="146" actId="478"/>
          <ac:spMkLst>
            <pc:docMk/>
            <pc:sldMk cId="3488918540" sldId="984"/>
            <ac:spMk id="10" creationId="{05AED06E-7315-9415-1CA7-99C57B51CB52}"/>
          </ac:spMkLst>
        </pc:spChg>
        <pc:spChg chg="add mod">
          <ac:chgData name="Schultz Mette - SLF" userId="ad93a571-de5f-482c-9127-50b850413d0d" providerId="ADAL" clId="{55BEE1A4-C242-479F-AD39-E258918F82B3}" dt="2023-05-29T12:57:34.869" v="160" actId="20577"/>
          <ac:spMkLst>
            <pc:docMk/>
            <pc:sldMk cId="3488918540" sldId="984"/>
            <ac:spMk id="11" creationId="{76F7E1C8-C0EB-3AB4-DF1A-7C064A4C43F9}"/>
          </ac:spMkLst>
        </pc:spChg>
        <pc:grpChg chg="add mod">
          <ac:chgData name="Schultz Mette - SLF" userId="ad93a571-de5f-482c-9127-50b850413d0d" providerId="ADAL" clId="{55BEE1A4-C242-479F-AD39-E258918F82B3}" dt="2023-05-29T12:55:30.930" v="144"/>
          <ac:grpSpMkLst>
            <pc:docMk/>
            <pc:sldMk cId="3488918540" sldId="984"/>
            <ac:grpSpMk id="6" creationId="{FC5C5183-39C6-DA2D-3800-7B0D4C903AA3}"/>
          </ac:grpSpMkLst>
        </pc:grpChg>
        <pc:picChg chg="mod">
          <ac:chgData name="Schultz Mette - SLF" userId="ad93a571-de5f-482c-9127-50b850413d0d" providerId="ADAL" clId="{55BEE1A4-C242-479F-AD39-E258918F82B3}" dt="2023-05-29T12:55:30.930" v="144"/>
          <ac:picMkLst>
            <pc:docMk/>
            <pc:sldMk cId="3488918540" sldId="984"/>
            <ac:picMk id="8" creationId="{A0D00393-5A64-A61E-8616-9913FF7E320C}"/>
          </ac:picMkLst>
        </pc:picChg>
      </pc:sldChg>
      <pc:sldChg chg="addSp delSp modSp new mod modNotesTx">
        <pc:chgData name="Schultz Mette - SLF" userId="ad93a571-de5f-482c-9127-50b850413d0d" providerId="ADAL" clId="{55BEE1A4-C242-479F-AD39-E258918F82B3}" dt="2023-05-29T13:01:48.559" v="239" actId="108"/>
        <pc:sldMkLst>
          <pc:docMk/>
          <pc:sldMk cId="3126068359" sldId="985"/>
        </pc:sldMkLst>
        <pc:spChg chg="del">
          <ac:chgData name="Schultz Mette - SLF" userId="ad93a571-de5f-482c-9127-50b850413d0d" providerId="ADAL" clId="{55BEE1A4-C242-479F-AD39-E258918F82B3}" dt="2023-05-29T12:58:54.283" v="166" actId="478"/>
          <ac:spMkLst>
            <pc:docMk/>
            <pc:sldMk cId="3126068359" sldId="985"/>
            <ac:spMk id="2" creationId="{9ECC3C67-A0A0-342C-3BAF-7CFC57D5ADD0}"/>
          </ac:spMkLst>
        </pc:spChg>
        <pc:spChg chg="del">
          <ac:chgData name="Schultz Mette - SLF" userId="ad93a571-de5f-482c-9127-50b850413d0d" providerId="ADAL" clId="{55BEE1A4-C242-479F-AD39-E258918F82B3}" dt="2023-05-29T12:58:54.283" v="166" actId="478"/>
          <ac:spMkLst>
            <pc:docMk/>
            <pc:sldMk cId="3126068359" sldId="985"/>
            <ac:spMk id="3" creationId="{8D2A3C4D-2B1B-DBD1-3D7A-5F3214031C40}"/>
          </ac:spMkLst>
        </pc:spChg>
        <pc:spChg chg="del">
          <ac:chgData name="Schultz Mette - SLF" userId="ad93a571-de5f-482c-9127-50b850413d0d" providerId="ADAL" clId="{55BEE1A4-C242-479F-AD39-E258918F82B3}" dt="2023-05-29T12:58:54.283" v="166" actId="478"/>
          <ac:spMkLst>
            <pc:docMk/>
            <pc:sldMk cId="3126068359" sldId="985"/>
            <ac:spMk id="4" creationId="{76C78815-C0E6-81AA-1076-099C6202E748}"/>
          </ac:spMkLst>
        </pc:spChg>
        <pc:spChg chg="mod">
          <ac:chgData name="Schultz Mette - SLF" userId="ad93a571-de5f-482c-9127-50b850413d0d" providerId="ADAL" clId="{55BEE1A4-C242-479F-AD39-E258918F82B3}" dt="2023-05-29T12:59:01.396" v="167"/>
          <ac:spMkLst>
            <pc:docMk/>
            <pc:sldMk cId="3126068359" sldId="985"/>
            <ac:spMk id="7" creationId="{FF9F8465-ADA8-874F-1A0A-69B82CFB4F0C}"/>
          </ac:spMkLst>
        </pc:spChg>
        <pc:spChg chg="add mod">
          <ac:chgData name="Schultz Mette - SLF" userId="ad93a571-de5f-482c-9127-50b850413d0d" providerId="ADAL" clId="{55BEE1A4-C242-479F-AD39-E258918F82B3}" dt="2023-05-29T13:01:48.559" v="239" actId="108"/>
          <ac:spMkLst>
            <pc:docMk/>
            <pc:sldMk cId="3126068359" sldId="985"/>
            <ac:spMk id="8" creationId="{9DF2B3B7-1027-91E3-F8A7-A6BB3FC5B5A6}"/>
          </ac:spMkLst>
        </pc:spChg>
        <pc:spChg chg="add mod">
          <ac:chgData name="Schultz Mette - SLF" userId="ad93a571-de5f-482c-9127-50b850413d0d" providerId="ADAL" clId="{55BEE1A4-C242-479F-AD39-E258918F82B3}" dt="2023-05-29T12:59:30.273" v="174" actId="27636"/>
          <ac:spMkLst>
            <pc:docMk/>
            <pc:sldMk cId="3126068359" sldId="985"/>
            <ac:spMk id="9" creationId="{C4F64666-EB10-66E5-8FAA-D08F494F4348}"/>
          </ac:spMkLst>
        </pc:spChg>
        <pc:spChg chg="add mod">
          <ac:chgData name="Schultz Mette - SLF" userId="ad93a571-de5f-482c-9127-50b850413d0d" providerId="ADAL" clId="{55BEE1A4-C242-479F-AD39-E258918F82B3}" dt="2023-05-29T12:59:27.804" v="172" actId="207"/>
          <ac:spMkLst>
            <pc:docMk/>
            <pc:sldMk cId="3126068359" sldId="985"/>
            <ac:spMk id="10" creationId="{EB334874-0EC0-49FE-6A8A-64E193ACC46C}"/>
          </ac:spMkLst>
        </pc:spChg>
        <pc:grpChg chg="add mod">
          <ac:chgData name="Schultz Mette - SLF" userId="ad93a571-de5f-482c-9127-50b850413d0d" providerId="ADAL" clId="{55BEE1A4-C242-479F-AD39-E258918F82B3}" dt="2023-05-29T12:59:01.396" v="167"/>
          <ac:grpSpMkLst>
            <pc:docMk/>
            <pc:sldMk cId="3126068359" sldId="985"/>
            <ac:grpSpMk id="5" creationId="{BBE82ADE-9C2B-CFAC-3434-8C469E57DADB}"/>
          </ac:grpSpMkLst>
        </pc:grpChg>
        <pc:picChg chg="mod">
          <ac:chgData name="Schultz Mette - SLF" userId="ad93a571-de5f-482c-9127-50b850413d0d" providerId="ADAL" clId="{55BEE1A4-C242-479F-AD39-E258918F82B3}" dt="2023-05-29T12:59:01.396" v="167"/>
          <ac:picMkLst>
            <pc:docMk/>
            <pc:sldMk cId="3126068359" sldId="985"/>
            <ac:picMk id="6" creationId="{36BD4B00-FFF4-EBC1-B771-4C9B776169BD}"/>
          </ac:picMkLst>
        </pc:picChg>
      </pc:sldChg>
      <pc:sldChg chg="addSp delSp modSp new add del mod modAnim modNotesTx">
        <pc:chgData name="Schultz Mette - SLF" userId="ad93a571-de5f-482c-9127-50b850413d0d" providerId="ADAL" clId="{55BEE1A4-C242-479F-AD39-E258918F82B3}" dt="2023-05-29T13:03:35.772" v="264" actId="47"/>
        <pc:sldMkLst>
          <pc:docMk/>
          <pc:sldMk cId="62121300" sldId="986"/>
        </pc:sldMkLst>
        <pc:spChg chg="del">
          <ac:chgData name="Schultz Mette - SLF" userId="ad93a571-de5f-482c-9127-50b850413d0d" providerId="ADAL" clId="{55BEE1A4-C242-479F-AD39-E258918F82B3}" dt="2023-05-29T12:59:51.660" v="178" actId="478"/>
          <ac:spMkLst>
            <pc:docMk/>
            <pc:sldMk cId="62121300" sldId="986"/>
            <ac:spMk id="2" creationId="{FD94B452-5203-12EF-426F-184BD69DE329}"/>
          </ac:spMkLst>
        </pc:spChg>
        <pc:spChg chg="del">
          <ac:chgData name="Schultz Mette - SLF" userId="ad93a571-de5f-482c-9127-50b850413d0d" providerId="ADAL" clId="{55BEE1A4-C242-479F-AD39-E258918F82B3}" dt="2023-05-29T12:59:51.660" v="178" actId="478"/>
          <ac:spMkLst>
            <pc:docMk/>
            <pc:sldMk cId="62121300" sldId="986"/>
            <ac:spMk id="3" creationId="{283D66E7-39A5-F65B-E562-883D1D6F94EC}"/>
          </ac:spMkLst>
        </pc:spChg>
        <pc:spChg chg="del">
          <ac:chgData name="Schultz Mette - SLF" userId="ad93a571-de5f-482c-9127-50b850413d0d" providerId="ADAL" clId="{55BEE1A4-C242-479F-AD39-E258918F82B3}" dt="2023-05-29T12:59:51.660" v="178" actId="478"/>
          <ac:spMkLst>
            <pc:docMk/>
            <pc:sldMk cId="62121300" sldId="986"/>
            <ac:spMk id="4" creationId="{BDAEF976-32FD-56B0-57CC-57016761F227}"/>
          </ac:spMkLst>
        </pc:spChg>
        <pc:spChg chg="add mod">
          <ac:chgData name="Schultz Mette - SLF" userId="ad93a571-de5f-482c-9127-50b850413d0d" providerId="ADAL" clId="{55BEE1A4-C242-479F-AD39-E258918F82B3}" dt="2023-05-29T13:01:58.075" v="240" actId="108"/>
          <ac:spMkLst>
            <pc:docMk/>
            <pc:sldMk cId="62121300" sldId="986"/>
            <ac:spMk id="5" creationId="{1FE1D769-D1CF-C376-22B4-74B8A3AC0BB3}"/>
          </ac:spMkLst>
        </pc:spChg>
        <pc:spChg chg="del mod topLvl">
          <ac:chgData name="Schultz Mette - SLF" userId="ad93a571-de5f-482c-9127-50b850413d0d" providerId="ADAL" clId="{55BEE1A4-C242-479F-AD39-E258918F82B3}" dt="2023-05-29T13:00:57.185" v="195" actId="478"/>
          <ac:spMkLst>
            <pc:docMk/>
            <pc:sldMk cId="62121300" sldId="986"/>
            <ac:spMk id="9" creationId="{9DF5A1A1-4727-B3EE-31AA-FE2A5D56DDA2}"/>
          </ac:spMkLst>
        </pc:spChg>
        <pc:spChg chg="add mod">
          <ac:chgData name="Schultz Mette - SLF" userId="ad93a571-de5f-482c-9127-50b850413d0d" providerId="ADAL" clId="{55BEE1A4-C242-479F-AD39-E258918F82B3}" dt="2023-05-29T12:59:59.976" v="179"/>
          <ac:spMkLst>
            <pc:docMk/>
            <pc:sldMk cId="62121300" sldId="986"/>
            <ac:spMk id="11" creationId="{98E5F429-A3AB-731B-12CD-981B81BC3DBC}"/>
          </ac:spMkLst>
        </pc:spChg>
        <pc:spChg chg="add mod">
          <ac:chgData name="Schultz Mette - SLF" userId="ad93a571-de5f-482c-9127-50b850413d0d" providerId="ADAL" clId="{55BEE1A4-C242-479F-AD39-E258918F82B3}" dt="2023-05-29T12:59:59.976" v="179"/>
          <ac:spMkLst>
            <pc:docMk/>
            <pc:sldMk cId="62121300" sldId="986"/>
            <ac:spMk id="12" creationId="{1C1FA093-8BBA-7B6B-249D-0A519BAF5EB0}"/>
          </ac:spMkLst>
        </pc:spChg>
        <pc:spChg chg="mod">
          <ac:chgData name="Schultz Mette - SLF" userId="ad93a571-de5f-482c-9127-50b850413d0d" providerId="ADAL" clId="{55BEE1A4-C242-479F-AD39-E258918F82B3}" dt="2023-05-29T12:59:59.976" v="179"/>
          <ac:spMkLst>
            <pc:docMk/>
            <pc:sldMk cId="62121300" sldId="986"/>
            <ac:spMk id="14" creationId="{58DC350B-06E1-9CE5-D9BF-003E2975149E}"/>
          </ac:spMkLst>
        </pc:spChg>
        <pc:spChg chg="mod">
          <ac:chgData name="Schultz Mette - SLF" userId="ad93a571-de5f-482c-9127-50b850413d0d" providerId="ADAL" clId="{55BEE1A4-C242-479F-AD39-E258918F82B3}" dt="2023-05-29T12:59:59.976" v="179"/>
          <ac:spMkLst>
            <pc:docMk/>
            <pc:sldMk cId="62121300" sldId="986"/>
            <ac:spMk id="15" creationId="{1E6EB1B6-D8CF-0414-C32C-1BC4C4ACCEE2}"/>
          </ac:spMkLst>
        </pc:spChg>
        <pc:spChg chg="mod ord topLvl">
          <ac:chgData name="Schultz Mette - SLF" userId="ad93a571-de5f-482c-9127-50b850413d0d" providerId="ADAL" clId="{55BEE1A4-C242-479F-AD39-E258918F82B3}" dt="2023-05-29T13:01:07.940" v="197" actId="164"/>
          <ac:spMkLst>
            <pc:docMk/>
            <pc:sldMk cId="62121300" sldId="986"/>
            <ac:spMk id="18" creationId="{EF541C6E-1CF6-1F17-1465-2B42823F0068}"/>
          </ac:spMkLst>
        </pc:spChg>
        <pc:grpChg chg="add del mod">
          <ac:chgData name="Schultz Mette - SLF" userId="ad93a571-de5f-482c-9127-50b850413d0d" providerId="ADAL" clId="{55BEE1A4-C242-479F-AD39-E258918F82B3}" dt="2023-05-29T13:00:04.741" v="180" actId="165"/>
          <ac:grpSpMkLst>
            <pc:docMk/>
            <pc:sldMk cId="62121300" sldId="986"/>
            <ac:grpSpMk id="6" creationId="{63EBEEC0-C475-B8E5-6D67-7675BA95D45B}"/>
          </ac:grpSpMkLst>
        </pc:grpChg>
        <pc:grpChg chg="del mod ord topLvl">
          <ac:chgData name="Schultz Mette - SLF" userId="ad93a571-de5f-482c-9127-50b850413d0d" providerId="ADAL" clId="{55BEE1A4-C242-479F-AD39-E258918F82B3}" dt="2023-05-29T13:00:54.743" v="193" actId="165"/>
          <ac:grpSpMkLst>
            <pc:docMk/>
            <pc:sldMk cId="62121300" sldId="986"/>
            <ac:grpSpMk id="7" creationId="{929D8B7E-CE5C-13C3-3E39-B39082A6AD81}"/>
          </ac:grpSpMkLst>
        </pc:grpChg>
        <pc:grpChg chg="add mod">
          <ac:chgData name="Schultz Mette - SLF" userId="ad93a571-de5f-482c-9127-50b850413d0d" providerId="ADAL" clId="{55BEE1A4-C242-479F-AD39-E258918F82B3}" dt="2023-05-29T12:59:59.976" v="179"/>
          <ac:grpSpMkLst>
            <pc:docMk/>
            <pc:sldMk cId="62121300" sldId="986"/>
            <ac:grpSpMk id="13" creationId="{3F773781-07A1-ACF7-7178-D1292B54AFE8}"/>
          </ac:grpSpMkLst>
        </pc:grpChg>
        <pc:grpChg chg="add del mod">
          <ac:chgData name="Schultz Mette - SLF" userId="ad93a571-de5f-482c-9127-50b850413d0d" providerId="ADAL" clId="{55BEE1A4-C242-479F-AD39-E258918F82B3}" dt="2023-05-29T13:00:24.803" v="184" actId="165"/>
          <ac:grpSpMkLst>
            <pc:docMk/>
            <pc:sldMk cId="62121300" sldId="986"/>
            <ac:grpSpMk id="17" creationId="{3C8862FE-791D-D3C0-251C-31BA4C2A7061}"/>
          </ac:grpSpMkLst>
        </pc:grpChg>
        <pc:grpChg chg="add mod">
          <ac:chgData name="Schultz Mette - SLF" userId="ad93a571-de5f-482c-9127-50b850413d0d" providerId="ADAL" clId="{55BEE1A4-C242-479F-AD39-E258918F82B3}" dt="2023-05-29T13:01:07.940" v="197" actId="164"/>
          <ac:grpSpMkLst>
            <pc:docMk/>
            <pc:sldMk cId="62121300" sldId="986"/>
            <ac:grpSpMk id="20" creationId="{5AEC0F75-6D9A-DD7E-33B9-14CA502C9FC0}"/>
          </ac:grpSpMkLst>
        </pc:grpChg>
        <pc:graphicFrameChg chg="add mod">
          <ac:chgData name="Schultz Mette - SLF" userId="ad93a571-de5f-482c-9127-50b850413d0d" providerId="ADAL" clId="{55BEE1A4-C242-479F-AD39-E258918F82B3}" dt="2023-05-29T12:59:59.976" v="179"/>
          <ac:graphicFrameMkLst>
            <pc:docMk/>
            <pc:sldMk cId="62121300" sldId="986"/>
            <ac:graphicFrameMk id="16" creationId="{58D7B0CA-1470-D40F-A5AE-AA803120189C}"/>
          </ac:graphicFrameMkLst>
        </pc:graphicFrameChg>
        <pc:picChg chg="mod ord topLvl">
          <ac:chgData name="Schultz Mette - SLF" userId="ad93a571-de5f-482c-9127-50b850413d0d" providerId="ADAL" clId="{55BEE1A4-C242-479F-AD39-E258918F82B3}" dt="2023-05-29T13:01:20.393" v="234" actId="1038"/>
          <ac:picMkLst>
            <pc:docMk/>
            <pc:sldMk cId="62121300" sldId="986"/>
            <ac:picMk id="8" creationId="{076B2A80-1CF8-7141-27BA-1DD8254B05B5}"/>
          </ac:picMkLst>
        </pc:picChg>
        <pc:picChg chg="mod topLvl">
          <ac:chgData name="Schultz Mette - SLF" userId="ad93a571-de5f-482c-9127-50b850413d0d" providerId="ADAL" clId="{55BEE1A4-C242-479F-AD39-E258918F82B3}" dt="2023-05-29T13:01:15.831" v="215" actId="1038"/>
          <ac:picMkLst>
            <pc:docMk/>
            <pc:sldMk cId="62121300" sldId="986"/>
            <ac:picMk id="10" creationId="{30C73773-A1C6-9CFF-AE9A-B94B43D286F0}"/>
          </ac:picMkLst>
        </pc:picChg>
        <pc:picChg chg="del mod topLvl">
          <ac:chgData name="Schultz Mette - SLF" userId="ad93a571-de5f-482c-9127-50b850413d0d" providerId="ADAL" clId="{55BEE1A4-C242-479F-AD39-E258918F82B3}" dt="2023-05-29T13:00:26.825" v="185" actId="478"/>
          <ac:picMkLst>
            <pc:docMk/>
            <pc:sldMk cId="62121300" sldId="986"/>
            <ac:picMk id="19" creationId="{F94AF411-B5A5-3E38-1EEC-2CED053C5AF2}"/>
          </ac:picMkLst>
        </pc:picChg>
      </pc:sldChg>
      <pc:sldChg chg="addSp delSp modSp new mod modAnim modNotesTx">
        <pc:chgData name="Schultz Mette - SLF" userId="ad93a571-de5f-482c-9127-50b850413d0d" providerId="ADAL" clId="{55BEE1A4-C242-479F-AD39-E258918F82B3}" dt="2023-05-29T13:03:58.608" v="269" actId="2711"/>
        <pc:sldMkLst>
          <pc:docMk/>
          <pc:sldMk cId="2891639017" sldId="987"/>
        </pc:sldMkLst>
        <pc:spChg chg="del">
          <ac:chgData name="Schultz Mette - SLF" userId="ad93a571-de5f-482c-9127-50b850413d0d" providerId="ADAL" clId="{55BEE1A4-C242-479F-AD39-E258918F82B3}" dt="2023-05-29T13:02:08.163" v="242" actId="478"/>
          <ac:spMkLst>
            <pc:docMk/>
            <pc:sldMk cId="2891639017" sldId="987"/>
            <ac:spMk id="2" creationId="{007C5125-2C91-29B5-1BA5-4CC2E81E96A1}"/>
          </ac:spMkLst>
        </pc:spChg>
        <pc:spChg chg="del">
          <ac:chgData name="Schultz Mette - SLF" userId="ad93a571-de5f-482c-9127-50b850413d0d" providerId="ADAL" clId="{55BEE1A4-C242-479F-AD39-E258918F82B3}" dt="2023-05-29T13:02:08.163" v="242" actId="478"/>
          <ac:spMkLst>
            <pc:docMk/>
            <pc:sldMk cId="2891639017" sldId="987"/>
            <ac:spMk id="3" creationId="{BBA2D433-803E-8F83-C87A-348D7210CF45}"/>
          </ac:spMkLst>
        </pc:spChg>
        <pc:spChg chg="del">
          <ac:chgData name="Schultz Mette - SLF" userId="ad93a571-de5f-482c-9127-50b850413d0d" providerId="ADAL" clId="{55BEE1A4-C242-479F-AD39-E258918F82B3}" dt="2023-05-29T13:02:08.163" v="242" actId="478"/>
          <ac:spMkLst>
            <pc:docMk/>
            <pc:sldMk cId="2891639017" sldId="987"/>
            <ac:spMk id="4" creationId="{28C50BDE-DFAF-EA4A-48B8-BC35716DF596}"/>
          </ac:spMkLst>
        </pc:spChg>
        <pc:spChg chg="add mod">
          <ac:chgData name="Schultz Mette - SLF" userId="ad93a571-de5f-482c-9127-50b850413d0d" providerId="ADAL" clId="{55BEE1A4-C242-479F-AD39-E258918F82B3}" dt="2023-05-29T13:03:47.163" v="266" actId="2711"/>
          <ac:spMkLst>
            <pc:docMk/>
            <pc:sldMk cId="2891639017" sldId="987"/>
            <ac:spMk id="5" creationId="{47CD1578-53F6-9AE0-06D3-ACF4B55F59BA}"/>
          </ac:spMkLst>
        </pc:spChg>
        <pc:spChg chg="add del mod">
          <ac:chgData name="Schultz Mette - SLF" userId="ad93a571-de5f-482c-9127-50b850413d0d" providerId="ADAL" clId="{55BEE1A4-C242-479F-AD39-E258918F82B3}" dt="2023-05-29T13:03:18.630" v="255" actId="1076"/>
          <ac:spMkLst>
            <pc:docMk/>
            <pc:sldMk cId="2891639017" sldId="987"/>
            <ac:spMk id="6" creationId="{1084032F-0A72-FADB-53B1-6B5124309937}"/>
          </ac:spMkLst>
        </pc:spChg>
        <pc:spChg chg="add mod">
          <ac:chgData name="Schultz Mette - SLF" userId="ad93a571-de5f-482c-9127-50b850413d0d" providerId="ADAL" clId="{55BEE1A4-C242-479F-AD39-E258918F82B3}" dt="2023-05-29T13:02:21.587" v="243"/>
          <ac:spMkLst>
            <pc:docMk/>
            <pc:sldMk cId="2891639017" sldId="987"/>
            <ac:spMk id="7" creationId="{73A72828-9F3C-B2B7-9DAA-1EB2D050EC11}"/>
          </ac:spMkLst>
        </pc:spChg>
        <pc:spChg chg="mod">
          <ac:chgData name="Schultz Mette - SLF" userId="ad93a571-de5f-482c-9127-50b850413d0d" providerId="ADAL" clId="{55BEE1A4-C242-479F-AD39-E258918F82B3}" dt="2023-05-29T13:03:49.699" v="267" actId="207"/>
          <ac:spMkLst>
            <pc:docMk/>
            <pc:sldMk cId="2891639017" sldId="987"/>
            <ac:spMk id="9" creationId="{0E9815CF-6FE6-7D24-B181-51C0C3DA7FFB}"/>
          </ac:spMkLst>
        </pc:spChg>
        <pc:spChg chg="mod">
          <ac:chgData name="Schultz Mette - SLF" userId="ad93a571-de5f-482c-9127-50b850413d0d" providerId="ADAL" clId="{55BEE1A4-C242-479F-AD39-E258918F82B3}" dt="2023-05-29T13:03:54.345" v="268" actId="2711"/>
          <ac:spMkLst>
            <pc:docMk/>
            <pc:sldMk cId="2891639017" sldId="987"/>
            <ac:spMk id="10" creationId="{BFF70644-E0E2-3C98-39E6-59AA46F4792A}"/>
          </ac:spMkLst>
        </pc:spChg>
        <pc:spChg chg="mod">
          <ac:chgData name="Schultz Mette - SLF" userId="ad93a571-de5f-482c-9127-50b850413d0d" providerId="ADAL" clId="{55BEE1A4-C242-479F-AD39-E258918F82B3}" dt="2023-05-29T13:03:32.034" v="263"/>
          <ac:spMkLst>
            <pc:docMk/>
            <pc:sldMk cId="2891639017" sldId="987"/>
            <ac:spMk id="13" creationId="{DE0DD0E4-1BD2-5805-EDB8-DB02FEE49A84}"/>
          </ac:spMkLst>
        </pc:spChg>
        <pc:grpChg chg="add mod">
          <ac:chgData name="Schultz Mette - SLF" userId="ad93a571-de5f-482c-9127-50b850413d0d" providerId="ADAL" clId="{55BEE1A4-C242-479F-AD39-E258918F82B3}" dt="2023-05-29T13:03:49.699" v="267" actId="207"/>
          <ac:grpSpMkLst>
            <pc:docMk/>
            <pc:sldMk cId="2891639017" sldId="987"/>
            <ac:grpSpMk id="8" creationId="{C0B63938-A910-2060-D652-2F089541A9B3}"/>
          </ac:grpSpMkLst>
        </pc:grpChg>
        <pc:grpChg chg="add mod">
          <ac:chgData name="Schultz Mette - SLF" userId="ad93a571-de5f-482c-9127-50b850413d0d" providerId="ADAL" clId="{55BEE1A4-C242-479F-AD39-E258918F82B3}" dt="2023-05-29T13:03:32.034" v="263"/>
          <ac:grpSpMkLst>
            <pc:docMk/>
            <pc:sldMk cId="2891639017" sldId="987"/>
            <ac:grpSpMk id="12" creationId="{D7D75EAE-E1D5-92AF-36BD-5A1A8E79E4F2}"/>
          </ac:grpSpMkLst>
        </pc:grpChg>
        <pc:graphicFrameChg chg="add mod modGraphic">
          <ac:chgData name="Schultz Mette - SLF" userId="ad93a571-de5f-482c-9127-50b850413d0d" providerId="ADAL" clId="{55BEE1A4-C242-479F-AD39-E258918F82B3}" dt="2023-05-29T13:03:58.608" v="269" actId="2711"/>
          <ac:graphicFrameMkLst>
            <pc:docMk/>
            <pc:sldMk cId="2891639017" sldId="987"/>
            <ac:graphicFrameMk id="11" creationId="{629E5107-B55B-3672-5E1C-31B7520F0D7E}"/>
          </ac:graphicFrameMkLst>
        </pc:graphicFrameChg>
        <pc:picChg chg="mod">
          <ac:chgData name="Schultz Mette - SLF" userId="ad93a571-de5f-482c-9127-50b850413d0d" providerId="ADAL" clId="{55BEE1A4-C242-479F-AD39-E258918F82B3}" dt="2023-05-29T13:03:32.034" v="263"/>
          <ac:picMkLst>
            <pc:docMk/>
            <pc:sldMk cId="2891639017" sldId="987"/>
            <ac:picMk id="14" creationId="{51F80F8F-0C39-522A-3909-BB9B87CD7BC5}"/>
          </ac:picMkLst>
        </pc:picChg>
        <pc:picChg chg="mod">
          <ac:chgData name="Schultz Mette - SLF" userId="ad93a571-de5f-482c-9127-50b850413d0d" providerId="ADAL" clId="{55BEE1A4-C242-479F-AD39-E258918F82B3}" dt="2023-05-29T13:03:32.034" v="263"/>
          <ac:picMkLst>
            <pc:docMk/>
            <pc:sldMk cId="2891639017" sldId="987"/>
            <ac:picMk id="15" creationId="{78E072C2-4442-CD82-D3F7-8BE8714DCE13}"/>
          </ac:picMkLst>
        </pc:picChg>
      </pc:sldChg>
      <pc:sldChg chg="addSp delSp modSp new mod">
        <pc:chgData name="Schultz Mette - SLF" userId="ad93a571-de5f-482c-9127-50b850413d0d" providerId="ADAL" clId="{55BEE1A4-C242-479F-AD39-E258918F82B3}" dt="2023-05-29T13:04:44.554" v="282" actId="1076"/>
        <pc:sldMkLst>
          <pc:docMk/>
          <pc:sldMk cId="3538798975" sldId="988"/>
        </pc:sldMkLst>
        <pc:spChg chg="del">
          <ac:chgData name="Schultz Mette - SLF" userId="ad93a571-de5f-482c-9127-50b850413d0d" providerId="ADAL" clId="{55BEE1A4-C242-479F-AD39-E258918F82B3}" dt="2023-05-29T13:04:19.311" v="275" actId="478"/>
          <ac:spMkLst>
            <pc:docMk/>
            <pc:sldMk cId="3538798975" sldId="988"/>
            <ac:spMk id="2" creationId="{049CFCEA-3D4B-F71B-2790-C8443CFE1BC6}"/>
          </ac:spMkLst>
        </pc:spChg>
        <pc:spChg chg="del">
          <ac:chgData name="Schultz Mette - SLF" userId="ad93a571-de5f-482c-9127-50b850413d0d" providerId="ADAL" clId="{55BEE1A4-C242-479F-AD39-E258918F82B3}" dt="2023-05-29T13:04:18.194" v="274" actId="478"/>
          <ac:spMkLst>
            <pc:docMk/>
            <pc:sldMk cId="3538798975" sldId="988"/>
            <ac:spMk id="3" creationId="{70B5AC33-AB4E-C91E-0751-EA6CEC816819}"/>
          </ac:spMkLst>
        </pc:spChg>
        <pc:spChg chg="add mod">
          <ac:chgData name="Schultz Mette - SLF" userId="ad93a571-de5f-482c-9127-50b850413d0d" providerId="ADAL" clId="{55BEE1A4-C242-479F-AD39-E258918F82B3}" dt="2023-05-29T13:04:39.411" v="279" actId="21"/>
          <ac:spMkLst>
            <pc:docMk/>
            <pc:sldMk cId="3538798975" sldId="988"/>
            <ac:spMk id="4" creationId="{0716EF77-7E4C-4CD4-503B-3FBC08B2A157}"/>
          </ac:spMkLst>
        </pc:spChg>
        <pc:spChg chg="add mod">
          <ac:chgData name="Schultz Mette - SLF" userId="ad93a571-de5f-482c-9127-50b850413d0d" providerId="ADAL" clId="{55BEE1A4-C242-479F-AD39-E258918F82B3}" dt="2023-05-29T13:04:44.554" v="282" actId="1076"/>
          <ac:spMkLst>
            <pc:docMk/>
            <pc:sldMk cId="3538798975" sldId="988"/>
            <ac:spMk id="5" creationId="{1F81344C-F82F-7DF5-4064-F4E4E2D0F031}"/>
          </ac:spMkLst>
        </pc:spChg>
      </pc:sldChg>
      <pc:sldChg chg="new del">
        <pc:chgData name="Schultz Mette - SLF" userId="ad93a571-de5f-482c-9127-50b850413d0d" providerId="ADAL" clId="{55BEE1A4-C242-479F-AD39-E258918F82B3}" dt="2023-05-29T13:05:04.602" v="285" actId="47"/>
        <pc:sldMkLst>
          <pc:docMk/>
          <pc:sldMk cId="136138897" sldId="989"/>
        </pc:sldMkLst>
      </pc:sldChg>
      <pc:sldChg chg="addSp delSp modSp new mod">
        <pc:chgData name="Schultz Mette - SLF" userId="ad93a571-de5f-482c-9127-50b850413d0d" providerId="ADAL" clId="{55BEE1A4-C242-479F-AD39-E258918F82B3}" dt="2023-05-29T13:05:47.781" v="293" actId="2711"/>
        <pc:sldMkLst>
          <pc:docMk/>
          <pc:sldMk cId="2263538989" sldId="989"/>
        </pc:sldMkLst>
        <pc:spChg chg="del">
          <ac:chgData name="Schultz Mette - SLF" userId="ad93a571-de5f-482c-9127-50b850413d0d" providerId="ADAL" clId="{55BEE1A4-C242-479F-AD39-E258918F82B3}" dt="2023-05-29T13:05:11.210" v="287" actId="478"/>
          <ac:spMkLst>
            <pc:docMk/>
            <pc:sldMk cId="2263538989" sldId="989"/>
            <ac:spMk id="2" creationId="{3B7C2195-8E66-44B1-9733-C4855D8EE5AE}"/>
          </ac:spMkLst>
        </pc:spChg>
        <pc:spChg chg="del">
          <ac:chgData name="Schultz Mette - SLF" userId="ad93a571-de5f-482c-9127-50b850413d0d" providerId="ADAL" clId="{55BEE1A4-C242-479F-AD39-E258918F82B3}" dt="2023-05-29T13:05:11.210" v="287" actId="478"/>
          <ac:spMkLst>
            <pc:docMk/>
            <pc:sldMk cId="2263538989" sldId="989"/>
            <ac:spMk id="3" creationId="{992AF1A5-78E4-4EB3-EE95-8670D430283F}"/>
          </ac:spMkLst>
        </pc:spChg>
        <pc:spChg chg="del">
          <ac:chgData name="Schultz Mette - SLF" userId="ad93a571-de5f-482c-9127-50b850413d0d" providerId="ADAL" clId="{55BEE1A4-C242-479F-AD39-E258918F82B3}" dt="2023-05-29T13:05:11.210" v="287" actId="478"/>
          <ac:spMkLst>
            <pc:docMk/>
            <pc:sldMk cId="2263538989" sldId="989"/>
            <ac:spMk id="4" creationId="{C3FFDBAC-D64D-D1CC-F1B8-2DCA4B2AC273}"/>
          </ac:spMkLst>
        </pc:spChg>
        <pc:spChg chg="add mod">
          <ac:chgData name="Schultz Mette - SLF" userId="ad93a571-de5f-482c-9127-50b850413d0d" providerId="ADAL" clId="{55BEE1A4-C242-479F-AD39-E258918F82B3}" dt="2023-05-29T13:05:47.781" v="293" actId="2711"/>
          <ac:spMkLst>
            <pc:docMk/>
            <pc:sldMk cId="2263538989" sldId="989"/>
            <ac:spMk id="5" creationId="{8E12B167-4434-4795-2BED-C8368C6419CE}"/>
          </ac:spMkLst>
        </pc:spChg>
        <pc:spChg chg="add mod">
          <ac:chgData name="Schultz Mette - SLF" userId="ad93a571-de5f-482c-9127-50b850413d0d" providerId="ADAL" clId="{55BEE1A4-C242-479F-AD39-E258918F82B3}" dt="2023-05-29T13:05:47.781" v="293" actId="2711"/>
          <ac:spMkLst>
            <pc:docMk/>
            <pc:sldMk cId="2263538989" sldId="989"/>
            <ac:spMk id="6" creationId="{0A93A9A9-110F-65B9-B3A3-CE5441859623}"/>
          </ac:spMkLst>
        </pc:spChg>
        <pc:spChg chg="add mod">
          <ac:chgData name="Schultz Mette - SLF" userId="ad93a571-de5f-482c-9127-50b850413d0d" providerId="ADAL" clId="{55BEE1A4-C242-479F-AD39-E258918F82B3}" dt="2023-05-29T13:05:47.781" v="293" actId="2711"/>
          <ac:spMkLst>
            <pc:docMk/>
            <pc:sldMk cId="2263538989" sldId="989"/>
            <ac:spMk id="7" creationId="{0119AD62-0089-1BC1-F502-34551F80E610}"/>
          </ac:spMkLst>
        </pc:spChg>
        <pc:spChg chg="add mod">
          <ac:chgData name="Schultz Mette - SLF" userId="ad93a571-de5f-482c-9127-50b850413d0d" providerId="ADAL" clId="{55BEE1A4-C242-479F-AD39-E258918F82B3}" dt="2023-05-29T13:05:47.781" v="293" actId="2711"/>
          <ac:spMkLst>
            <pc:docMk/>
            <pc:sldMk cId="2263538989" sldId="989"/>
            <ac:spMk id="8" creationId="{5675376E-57B7-A4A3-3FEE-CDBD32BC4157}"/>
          </ac:spMkLst>
        </pc:spChg>
        <pc:spChg chg="add mod">
          <ac:chgData name="Schultz Mette - SLF" userId="ad93a571-de5f-482c-9127-50b850413d0d" providerId="ADAL" clId="{55BEE1A4-C242-479F-AD39-E258918F82B3}" dt="2023-05-29T13:05:47.781" v="293" actId="2711"/>
          <ac:spMkLst>
            <pc:docMk/>
            <pc:sldMk cId="2263538989" sldId="989"/>
            <ac:spMk id="11" creationId="{47631D3B-5F77-773A-429D-1DCF3A69FB20}"/>
          </ac:spMkLst>
        </pc:spChg>
        <pc:spChg chg="add mod">
          <ac:chgData name="Schultz Mette - SLF" userId="ad93a571-de5f-482c-9127-50b850413d0d" providerId="ADAL" clId="{55BEE1A4-C242-479F-AD39-E258918F82B3}" dt="2023-05-29T13:05:47.781" v="293" actId="2711"/>
          <ac:spMkLst>
            <pc:docMk/>
            <pc:sldMk cId="2263538989" sldId="989"/>
            <ac:spMk id="12" creationId="{42658699-E039-3AC4-0FC3-22A02D394B85}"/>
          </ac:spMkLst>
        </pc:spChg>
        <pc:spChg chg="add mod">
          <ac:chgData name="Schultz Mette - SLF" userId="ad93a571-de5f-482c-9127-50b850413d0d" providerId="ADAL" clId="{55BEE1A4-C242-479F-AD39-E258918F82B3}" dt="2023-05-29T13:05:47.781" v="293" actId="2711"/>
          <ac:spMkLst>
            <pc:docMk/>
            <pc:sldMk cId="2263538989" sldId="989"/>
            <ac:spMk id="14" creationId="{ABDD7057-BEA7-63D4-0B03-6842734C8E64}"/>
          </ac:spMkLst>
        </pc:spChg>
        <pc:spChg chg="add mod">
          <ac:chgData name="Schultz Mette - SLF" userId="ad93a571-de5f-482c-9127-50b850413d0d" providerId="ADAL" clId="{55BEE1A4-C242-479F-AD39-E258918F82B3}" dt="2023-05-29T13:05:47.781" v="293" actId="2711"/>
          <ac:spMkLst>
            <pc:docMk/>
            <pc:sldMk cId="2263538989" sldId="989"/>
            <ac:spMk id="15" creationId="{3AC08865-FB4E-6B5E-BEDE-4F0C4FA7AAB6}"/>
          </ac:spMkLst>
        </pc:spChg>
        <pc:spChg chg="add mod">
          <ac:chgData name="Schultz Mette - SLF" userId="ad93a571-de5f-482c-9127-50b850413d0d" providerId="ADAL" clId="{55BEE1A4-C242-479F-AD39-E258918F82B3}" dt="2023-05-29T13:05:47.781" v="293" actId="2711"/>
          <ac:spMkLst>
            <pc:docMk/>
            <pc:sldMk cId="2263538989" sldId="989"/>
            <ac:spMk id="16" creationId="{F1060D16-A93A-6128-1E7D-99FA40B91D80}"/>
          </ac:spMkLst>
        </pc:spChg>
        <pc:spChg chg="add mod">
          <ac:chgData name="Schultz Mette - SLF" userId="ad93a571-de5f-482c-9127-50b850413d0d" providerId="ADAL" clId="{55BEE1A4-C242-479F-AD39-E258918F82B3}" dt="2023-05-29T13:05:47.781" v="293" actId="2711"/>
          <ac:spMkLst>
            <pc:docMk/>
            <pc:sldMk cId="2263538989" sldId="989"/>
            <ac:spMk id="17" creationId="{ACBF853C-1BB4-396B-41B0-0F90B4270CDC}"/>
          </ac:spMkLst>
        </pc:spChg>
        <pc:spChg chg="add mod">
          <ac:chgData name="Schultz Mette - SLF" userId="ad93a571-de5f-482c-9127-50b850413d0d" providerId="ADAL" clId="{55BEE1A4-C242-479F-AD39-E258918F82B3}" dt="2023-05-29T13:05:47.781" v="293" actId="2711"/>
          <ac:spMkLst>
            <pc:docMk/>
            <pc:sldMk cId="2263538989" sldId="989"/>
            <ac:spMk id="18" creationId="{A2C06DB5-4441-0FEF-F461-8DA1E0BACCC7}"/>
          </ac:spMkLst>
        </pc:spChg>
        <pc:picChg chg="add mod">
          <ac:chgData name="Schultz Mette - SLF" userId="ad93a571-de5f-482c-9127-50b850413d0d" providerId="ADAL" clId="{55BEE1A4-C242-479F-AD39-E258918F82B3}" dt="2023-05-29T13:05:22.897" v="288"/>
          <ac:picMkLst>
            <pc:docMk/>
            <pc:sldMk cId="2263538989" sldId="989"/>
            <ac:picMk id="9" creationId="{A7E22645-0E34-C530-5A74-85B163721F32}"/>
          </ac:picMkLst>
        </pc:picChg>
        <pc:picChg chg="add mod">
          <ac:chgData name="Schultz Mette - SLF" userId="ad93a571-de5f-482c-9127-50b850413d0d" providerId="ADAL" clId="{55BEE1A4-C242-479F-AD39-E258918F82B3}" dt="2023-05-29T13:05:22.897" v="288"/>
          <ac:picMkLst>
            <pc:docMk/>
            <pc:sldMk cId="2263538989" sldId="989"/>
            <ac:picMk id="10" creationId="{701B3DDF-2A65-BEAC-07F3-F61140FD4785}"/>
          </ac:picMkLst>
        </pc:picChg>
        <pc:picChg chg="add mod">
          <ac:chgData name="Schultz Mette - SLF" userId="ad93a571-de5f-482c-9127-50b850413d0d" providerId="ADAL" clId="{55BEE1A4-C242-479F-AD39-E258918F82B3}" dt="2023-05-29T13:05:22.897" v="288"/>
          <ac:picMkLst>
            <pc:docMk/>
            <pc:sldMk cId="2263538989" sldId="989"/>
            <ac:picMk id="13" creationId="{DA908636-1584-5745-7F1D-40F25BB97F44}"/>
          </ac:picMkLst>
        </pc:picChg>
      </pc:sldChg>
      <pc:sldMasterChg chg="del delSldLayout">
        <pc:chgData name="Schultz Mette - SLF" userId="ad93a571-de5f-482c-9127-50b850413d0d" providerId="ADAL" clId="{55BEE1A4-C242-479F-AD39-E258918F82B3}" dt="2023-05-29T13:05:56.315" v="294" actId="47"/>
        <pc:sldMasterMkLst>
          <pc:docMk/>
          <pc:sldMasterMk cId="2967559106" sldId="2147484320"/>
        </pc:sldMasterMkLst>
        <pc:sldLayoutChg chg="del">
          <pc:chgData name="Schultz Mette - SLF" userId="ad93a571-de5f-482c-9127-50b850413d0d" providerId="ADAL" clId="{55BEE1A4-C242-479F-AD39-E258918F82B3}" dt="2023-05-29T13:05:56.315" v="294" actId="47"/>
          <pc:sldLayoutMkLst>
            <pc:docMk/>
            <pc:sldMasterMk cId="2967559106" sldId="2147484320"/>
            <pc:sldLayoutMk cId="3721201936" sldId="2147484321"/>
          </pc:sldLayoutMkLst>
        </pc:sldLayoutChg>
        <pc:sldLayoutChg chg="del">
          <pc:chgData name="Schultz Mette - SLF" userId="ad93a571-de5f-482c-9127-50b850413d0d" providerId="ADAL" clId="{55BEE1A4-C242-479F-AD39-E258918F82B3}" dt="2023-05-29T13:05:56.315" v="294" actId="47"/>
          <pc:sldLayoutMkLst>
            <pc:docMk/>
            <pc:sldMasterMk cId="2967559106" sldId="2147484320"/>
            <pc:sldLayoutMk cId="978075333" sldId="2147484322"/>
          </pc:sldLayoutMkLst>
        </pc:sldLayoutChg>
        <pc:sldLayoutChg chg="del">
          <pc:chgData name="Schultz Mette - SLF" userId="ad93a571-de5f-482c-9127-50b850413d0d" providerId="ADAL" clId="{55BEE1A4-C242-479F-AD39-E258918F82B3}" dt="2023-05-29T13:05:56.315" v="294" actId="47"/>
          <pc:sldLayoutMkLst>
            <pc:docMk/>
            <pc:sldMasterMk cId="2967559106" sldId="2147484320"/>
            <pc:sldLayoutMk cId="2034284228" sldId="2147484323"/>
          </pc:sldLayoutMkLst>
        </pc:sldLayoutChg>
        <pc:sldLayoutChg chg="del">
          <pc:chgData name="Schultz Mette - SLF" userId="ad93a571-de5f-482c-9127-50b850413d0d" providerId="ADAL" clId="{55BEE1A4-C242-479F-AD39-E258918F82B3}" dt="2023-05-29T13:05:56.315" v="294" actId="47"/>
          <pc:sldLayoutMkLst>
            <pc:docMk/>
            <pc:sldMasterMk cId="2967559106" sldId="2147484320"/>
            <pc:sldLayoutMk cId="2141944148" sldId="2147484324"/>
          </pc:sldLayoutMkLst>
        </pc:sldLayoutChg>
        <pc:sldLayoutChg chg="del">
          <pc:chgData name="Schultz Mette - SLF" userId="ad93a571-de5f-482c-9127-50b850413d0d" providerId="ADAL" clId="{55BEE1A4-C242-479F-AD39-E258918F82B3}" dt="2023-05-29T13:05:56.315" v="294" actId="47"/>
          <pc:sldLayoutMkLst>
            <pc:docMk/>
            <pc:sldMasterMk cId="2967559106" sldId="2147484320"/>
            <pc:sldLayoutMk cId="4141585283" sldId="2147484325"/>
          </pc:sldLayoutMkLst>
        </pc:sldLayoutChg>
        <pc:sldLayoutChg chg="del">
          <pc:chgData name="Schultz Mette - SLF" userId="ad93a571-de5f-482c-9127-50b850413d0d" providerId="ADAL" clId="{55BEE1A4-C242-479F-AD39-E258918F82B3}" dt="2023-05-29T13:05:56.315" v="294" actId="47"/>
          <pc:sldLayoutMkLst>
            <pc:docMk/>
            <pc:sldMasterMk cId="2967559106" sldId="2147484320"/>
            <pc:sldLayoutMk cId="2398428026" sldId="2147484326"/>
          </pc:sldLayoutMkLst>
        </pc:sldLayoutChg>
        <pc:sldLayoutChg chg="del">
          <pc:chgData name="Schultz Mette - SLF" userId="ad93a571-de5f-482c-9127-50b850413d0d" providerId="ADAL" clId="{55BEE1A4-C242-479F-AD39-E258918F82B3}" dt="2023-05-29T13:05:56.315" v="294" actId="47"/>
          <pc:sldLayoutMkLst>
            <pc:docMk/>
            <pc:sldMasterMk cId="2967559106" sldId="2147484320"/>
            <pc:sldLayoutMk cId="3599620970" sldId="2147484327"/>
          </pc:sldLayoutMkLst>
        </pc:sldLayoutChg>
        <pc:sldLayoutChg chg="del">
          <pc:chgData name="Schultz Mette - SLF" userId="ad93a571-de5f-482c-9127-50b850413d0d" providerId="ADAL" clId="{55BEE1A4-C242-479F-AD39-E258918F82B3}" dt="2023-05-29T13:05:56.315" v="294" actId="47"/>
          <pc:sldLayoutMkLst>
            <pc:docMk/>
            <pc:sldMasterMk cId="2967559106" sldId="2147484320"/>
            <pc:sldLayoutMk cId="3352058188" sldId="2147484328"/>
          </pc:sldLayoutMkLst>
        </pc:sldLayoutChg>
        <pc:sldLayoutChg chg="del">
          <pc:chgData name="Schultz Mette - SLF" userId="ad93a571-de5f-482c-9127-50b850413d0d" providerId="ADAL" clId="{55BEE1A4-C242-479F-AD39-E258918F82B3}" dt="2023-05-29T13:05:56.315" v="294" actId="47"/>
          <pc:sldLayoutMkLst>
            <pc:docMk/>
            <pc:sldMasterMk cId="2967559106" sldId="2147484320"/>
            <pc:sldLayoutMk cId="2031301262" sldId="2147484329"/>
          </pc:sldLayoutMkLst>
        </pc:sldLayoutChg>
        <pc:sldLayoutChg chg="del">
          <pc:chgData name="Schultz Mette - SLF" userId="ad93a571-de5f-482c-9127-50b850413d0d" providerId="ADAL" clId="{55BEE1A4-C242-479F-AD39-E258918F82B3}" dt="2023-05-29T13:05:56.315" v="294" actId="47"/>
          <pc:sldLayoutMkLst>
            <pc:docMk/>
            <pc:sldMasterMk cId="2967559106" sldId="2147484320"/>
            <pc:sldLayoutMk cId="489317584" sldId="2147484330"/>
          </pc:sldLayoutMkLst>
        </pc:sldLayoutChg>
        <pc:sldLayoutChg chg="del">
          <pc:chgData name="Schultz Mette - SLF" userId="ad93a571-de5f-482c-9127-50b850413d0d" providerId="ADAL" clId="{55BEE1A4-C242-479F-AD39-E258918F82B3}" dt="2023-05-29T13:05:56.315" v="294" actId="47"/>
          <pc:sldLayoutMkLst>
            <pc:docMk/>
            <pc:sldMasterMk cId="2967559106" sldId="2147484320"/>
            <pc:sldLayoutMk cId="2730613827" sldId="2147484331"/>
          </pc:sldLayoutMkLst>
        </pc:sldLayoutChg>
        <pc:sldLayoutChg chg="del">
          <pc:chgData name="Schultz Mette - SLF" userId="ad93a571-de5f-482c-9127-50b850413d0d" providerId="ADAL" clId="{55BEE1A4-C242-479F-AD39-E258918F82B3}" dt="2023-05-29T13:05:56.315" v="294" actId="47"/>
          <pc:sldLayoutMkLst>
            <pc:docMk/>
            <pc:sldMasterMk cId="2967559106" sldId="2147484320"/>
            <pc:sldLayoutMk cId="2059954269" sldId="2147484332"/>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2023-05-29</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2023-05-29</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”Om du inte vet vart du ska så spelar det inte heller någon roll vilken väg du tar.” Många känner igen svaret som sjuåriga Alice får av katten i Lewis Carrolls bok Alice i underlandet från 1865 när hon frågar efter vägen. Betydelsen av att vara tydlig och konkret när det gäller målen för en verksamhet kan inte underskattas. I en tid där nästan all information är tillgänglig för alla blir det allt viktigare att alla i organisationen förstår vad det är som är viktigt – och vad som inte är det.</a:t>
            </a:r>
            <a:endParaRPr lang="sv-SE" b="0"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3770095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latin typeface="Arial" panose="020B0604020202020204" pitchFamily="34" charset="0"/>
                <a:ea typeface="Roboto Light" panose="02000000000000000000" pitchFamily="2" charset="0"/>
                <a:cs typeface="Arial" panose="020B0604020202020204" pitchFamily="34" charset="0"/>
              </a:rPr>
              <a:t>Delar du upp arbetet så det sker vid fyra olika tillfällen har ni fördelen med att få tid att repetera </a:t>
            </a:r>
            <a:r>
              <a:rPr lang="sv-SE" b="1" baseline="0" dirty="0">
                <a:latin typeface="Arial" panose="020B0604020202020204" pitchFamily="34" charset="0"/>
                <a:ea typeface="Roboto Light" panose="02000000000000000000" pitchFamily="2" charset="0"/>
                <a:cs typeface="Arial" panose="020B0604020202020204" pitchFamily="34" charset="0"/>
              </a:rPr>
              <a:t>varför </a:t>
            </a:r>
            <a:r>
              <a:rPr lang="sv-SE" b="0" baseline="0" dirty="0">
                <a:latin typeface="Arial" panose="020B0604020202020204" pitchFamily="34" charset="0"/>
                <a:ea typeface="Roboto Light" panose="02000000000000000000" pitchFamily="2" charset="0"/>
                <a:cs typeface="Arial" panose="020B0604020202020204" pitchFamily="34" charset="0"/>
              </a:rPr>
              <a:t>ni tar fram målbilden vid fler tillfällen.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latin typeface="Arial" panose="020B0604020202020204" pitchFamily="34" charset="0"/>
                <a:ea typeface="Roboto Light" panose="02000000000000000000" pitchFamily="2" charset="0"/>
                <a:cs typeface="Arial" panose="020B0604020202020204" pitchFamily="34" charset="0"/>
              </a:rPr>
              <a:t>Att lägga tid att dela </a:t>
            </a:r>
            <a:r>
              <a:rPr lang="sv-SE" b="1" baseline="0" dirty="0">
                <a:latin typeface="Arial" panose="020B0604020202020204" pitchFamily="34" charset="0"/>
                <a:ea typeface="Roboto Light" panose="02000000000000000000" pitchFamily="2" charset="0"/>
                <a:cs typeface="Arial" panose="020B0604020202020204" pitchFamily="34" charset="0"/>
              </a:rPr>
              <a:t>Varför</a:t>
            </a:r>
            <a:r>
              <a:rPr lang="sv-SE" b="0" baseline="0" dirty="0">
                <a:latin typeface="Arial" panose="020B0604020202020204" pitchFamily="34" charset="0"/>
                <a:ea typeface="Roboto Light" panose="02000000000000000000" pitchFamily="2" charset="0"/>
                <a:cs typeface="Arial" panose="020B0604020202020204" pitchFamily="34" charset="0"/>
              </a:rPr>
              <a:t> är en förutsättning för att få med sig så många som möjligt i arbetet.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latin typeface="Arial" panose="020B0604020202020204" pitchFamily="34" charset="0"/>
                <a:ea typeface="Roboto Light" panose="02000000000000000000" pitchFamily="2" charset="0"/>
                <a:cs typeface="Arial" panose="020B0604020202020204" pitchFamily="34" charset="0"/>
              </a:rPr>
              <a:t>Kom också ihåg att alla är vi olika och behöver olika mycket tid för att bidra i arbetet och kan behöva få tid att reflektera även mellan de workshop-tillfällen som är planerade.     </a:t>
            </a:r>
          </a:p>
          <a:p>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2001430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Varje medarbetare bör känna till verksamhetens målbild (om det finns en) och veta den personliga insatsen som krävs för att uppnå målbilden.</a:t>
            </a:r>
            <a:endParaRPr lang="sv-SE" dirty="0">
              <a:cs typeface="Calibri"/>
            </a:endParaRPr>
          </a:p>
          <a:p>
            <a:r>
              <a:rPr lang="sv-SE" dirty="0"/>
              <a:t>Målbilden kommer att behöva förändras längs med vägen i takt med att vi kommer till nya insikter och nya möjligheter dyker upp.</a:t>
            </a:r>
          </a:p>
          <a:p>
            <a:endParaRPr lang="sv-SE" dirty="0">
              <a:cs typeface="Calibri" panose="020F0502020204030204"/>
            </a:endParaRPr>
          </a:p>
          <a:p>
            <a:r>
              <a:rPr lang="sv-SE" sz="1200" b="1" i="0" kern="1200" dirty="0">
                <a:solidFill>
                  <a:schemeClr val="tx1"/>
                </a:solidFill>
                <a:effectLst/>
                <a:latin typeface="+mn-lt"/>
                <a:ea typeface="+mn-ea"/>
                <a:cs typeface="+mn-cs"/>
              </a:rPr>
              <a:t>Se målbildsarbetet som en process </a:t>
            </a:r>
          </a:p>
          <a:p>
            <a:r>
              <a:rPr lang="sv-SE" sz="1200" b="0" i="0" kern="1200" dirty="0">
                <a:solidFill>
                  <a:schemeClr val="tx1"/>
                </a:solidFill>
                <a:effectLst/>
                <a:latin typeface="+mn-lt"/>
                <a:ea typeface="+mn-ea"/>
                <a:cs typeface="+mn-cs"/>
              </a:rPr>
              <a:t>Det är viktigt att poängtera att även målbilden kommer att behöva förändras längs med vägen i takt med att vi kommer till nya insikter och nya möjligheter dyker upp. Därför behöver målbildsarbetet ses som en process. Horisonten för målbilden behöver också flyttas framåt då och då för att inte ge någon illusionen av att det finns en definitiv slutpunkt där vi nått i mål och inte längre behöver förändras. Vi behöver alla lära oss att leva i ständig förändring, och en målbild ger oss en viss stabilitet och något att hålla fast vid.</a:t>
            </a:r>
          </a:p>
          <a:p>
            <a:endParaRPr lang="sv-SE" sz="1200" b="0" i="0" kern="1200" dirty="0">
              <a:solidFill>
                <a:schemeClr val="tx1"/>
              </a:solidFill>
              <a:effectLst/>
              <a:latin typeface="+mn-lt"/>
              <a:ea typeface="+mn-ea"/>
              <a:cs typeface="+mn-cs"/>
            </a:endParaRPr>
          </a:p>
          <a:p>
            <a:endParaRPr lang="sv-SE" dirty="0">
              <a:solidFill>
                <a:srgbClr val="000000"/>
              </a:solidFill>
              <a:latin typeface="Calibri" panose="020F0502020204030204"/>
              <a:ea typeface="Roboto Light"/>
              <a:cs typeface="Calibri" panose="020F0502020204030204"/>
            </a:endParaRPr>
          </a:p>
          <a:p>
            <a:endParaRPr lang="sv-SE" b="1" dirty="0">
              <a:solidFill>
                <a:srgbClr val="7B075E"/>
              </a:solidFill>
              <a:latin typeface="Arial"/>
              <a:ea typeface="Roboto Light"/>
              <a:cs typeface="Arial"/>
            </a:endParaRP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1984249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latin typeface="Arial"/>
                <a:ea typeface="Roboto Light"/>
                <a:cs typeface="Arial"/>
              </a:rPr>
              <a:t>Att skapa en målbild och hålla den levande, gör du som chef genom att involvera de som ska se till att den blir verklighet, medarbetarna</a:t>
            </a:r>
          </a:p>
          <a:p>
            <a:r>
              <a:rPr lang="sv-SE" sz="1200" b="0" i="0" kern="1200" dirty="0">
                <a:solidFill>
                  <a:schemeClr val="tx1"/>
                </a:solidFill>
                <a:effectLst/>
                <a:latin typeface="+mn-lt"/>
                <a:ea typeface="+mn-ea"/>
                <a:cs typeface="+mn-cs"/>
              </a:rPr>
              <a:t>En vision anger en gemensam och långsiktig målbild för staden. En vision ger koncernen en riktning för framtiden och tydliggör för organisationen hur politiken långsiktigt vill utveckla Helsingborg.</a:t>
            </a:r>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1860924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dirty="0">
                <a:latin typeface="Arial" panose="020B0604020202020204" pitchFamily="34" charset="0"/>
                <a:ea typeface="Roboto Light" panose="02000000000000000000" pitchFamily="2" charset="0"/>
                <a:cs typeface="Arial" panose="020B0604020202020204" pitchFamily="34" charset="0"/>
              </a:rPr>
              <a:t>För denna övning förutsätter vi att medarbetarna har nulägeskoll, det vill säga känner</a:t>
            </a:r>
            <a:r>
              <a:rPr lang="sv-SE" b="0" baseline="0" dirty="0">
                <a:latin typeface="Arial" panose="020B0604020202020204" pitchFamily="34" charset="0"/>
                <a:ea typeface="Roboto Light" panose="02000000000000000000" pitchFamily="2" charset="0"/>
                <a:cs typeface="Arial" panose="020B0604020202020204" pitchFamily="34" charset="0"/>
              </a:rPr>
              <a:t> till nuläget.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latin typeface="Arial" panose="020B0604020202020204" pitchFamily="34" charset="0"/>
                <a:ea typeface="Roboto Light" panose="02000000000000000000" pitchFamily="2" charset="0"/>
                <a:cs typeface="Arial" panose="020B0604020202020204" pitchFamily="34" charset="0"/>
              </a:rPr>
              <a:t>Det får gärna vara flera dagar mellan de fyra tillfällena så att den som </a:t>
            </a:r>
            <a:r>
              <a:rPr lang="sv-SE" b="0" baseline="0" dirty="0" err="1">
                <a:latin typeface="Arial" panose="020B0604020202020204" pitchFamily="34" charset="0"/>
                <a:ea typeface="Roboto Light" panose="02000000000000000000" pitchFamily="2" charset="0"/>
                <a:cs typeface="Arial" panose="020B0604020202020204" pitchFamily="34" charset="0"/>
              </a:rPr>
              <a:t>faciliterar</a:t>
            </a:r>
            <a:r>
              <a:rPr lang="sv-SE" b="0" baseline="0" dirty="0">
                <a:latin typeface="Arial" panose="020B0604020202020204" pitchFamily="34" charset="0"/>
                <a:ea typeface="Roboto Light" panose="02000000000000000000" pitchFamily="2" charset="0"/>
                <a:cs typeface="Arial" panose="020B0604020202020204" pitchFamily="34" charset="0"/>
              </a:rPr>
              <a:t> får upprepa </a:t>
            </a:r>
            <a:r>
              <a:rPr lang="sv-SE" b="1" baseline="0" dirty="0">
                <a:latin typeface="Arial" panose="020B0604020202020204" pitchFamily="34" charset="0"/>
                <a:ea typeface="Roboto Light" panose="02000000000000000000" pitchFamily="2" charset="0"/>
                <a:cs typeface="Arial" panose="020B0604020202020204" pitchFamily="34" charset="0"/>
              </a:rPr>
              <a:t>Varför</a:t>
            </a:r>
            <a:r>
              <a:rPr lang="sv-SE" b="0" baseline="0" dirty="0">
                <a:latin typeface="Arial" panose="020B0604020202020204" pitchFamily="34" charset="0"/>
                <a:ea typeface="Roboto Light" panose="02000000000000000000" pitchFamily="2" charset="0"/>
                <a:cs typeface="Arial" panose="020B0604020202020204" pitchFamily="34" charset="0"/>
              </a:rPr>
              <a:t> arbete görs med att ta fram en gemensam målbild. Dels behöver medarbetarna olika mycket tid för att reflektera och kanske vill kunna förbereda sig mellan tillfällena för arbetet tillsammans. </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1274801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latin typeface="Arial" panose="020B0604020202020204" pitchFamily="34" charset="0"/>
                <a:ea typeface="Roboto Light" panose="02000000000000000000" pitchFamily="2" charset="0"/>
                <a:cs typeface="Arial" panose="020B0604020202020204" pitchFamily="34" charset="0"/>
              </a:rPr>
              <a:t>Beroende på hur många medarbetare som ska vara med och arbeta fram målbilden delar du in dem i grupper eller i bi-kupor (två-och-två).</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baseline="0" dirty="0">
              <a:latin typeface="Arial" panose="020B0604020202020204" pitchFamily="34" charset="0"/>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latin typeface="Arial" panose="020B0604020202020204" pitchFamily="34" charset="0"/>
                <a:ea typeface="Roboto Light" panose="02000000000000000000" pitchFamily="2" charset="0"/>
                <a:cs typeface="Arial" panose="020B0604020202020204" pitchFamily="34" charset="0"/>
              </a:rPr>
              <a:t>Om ni arbetar i grupper utse en gruppledare som </a:t>
            </a:r>
            <a:r>
              <a:rPr lang="sv-SE" b="0" baseline="0" dirty="0" err="1">
                <a:latin typeface="Arial" panose="020B0604020202020204" pitchFamily="34" charset="0"/>
                <a:ea typeface="Roboto Light" panose="02000000000000000000" pitchFamily="2" charset="0"/>
                <a:cs typeface="Arial" panose="020B0604020202020204" pitchFamily="34" charset="0"/>
              </a:rPr>
              <a:t>faciliterar</a:t>
            </a:r>
            <a:r>
              <a:rPr lang="sv-SE" b="0" baseline="0" dirty="0">
                <a:latin typeface="Arial" panose="020B0604020202020204" pitchFamily="34" charset="0"/>
                <a:ea typeface="Roboto Light" panose="02000000000000000000" pitchFamily="2" charset="0"/>
                <a:cs typeface="Arial" panose="020B0604020202020204" pitchFamily="34" charset="0"/>
              </a:rPr>
              <a:t> arbetet.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baseline="0" dirty="0">
              <a:latin typeface="Arial" panose="020B0604020202020204" pitchFamily="34" charset="0"/>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t>Delning av</a:t>
            </a:r>
            <a:r>
              <a:rPr lang="sv-SE" sz="1200" b="0" baseline="0" dirty="0"/>
              <a:t> förslag på formulering </a:t>
            </a:r>
            <a:r>
              <a:rPr lang="sv-SE" sz="1200" b="0" dirty="0"/>
              <a:t>kan göras på olika</a:t>
            </a:r>
            <a:r>
              <a:rPr lang="sv-SE" sz="1200" b="0" baseline="0" dirty="0"/>
              <a:t> sätt (några förslag nedan):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dirty="0"/>
              <a:t>Popcorn</a:t>
            </a:r>
            <a:r>
              <a:rPr lang="sv-SE" sz="1200" dirty="0"/>
              <a:t> – respektive gruppledare delar med sig av en av gruppens formuleringar (ca 1/2 min- var).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t>Om arbete i bi-kupor om</a:t>
            </a:r>
            <a:r>
              <a:rPr lang="sv-SE" sz="1200" baseline="0" dirty="0"/>
              <a:t> färre antal deltagare kan en av medarbetarna dela.</a:t>
            </a:r>
            <a:r>
              <a:rPr lang="sv-SE" sz="120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dirty="0"/>
              <a:t>Vernissage</a:t>
            </a:r>
            <a:r>
              <a:rPr lang="sv-SE" sz="1200" dirty="0"/>
              <a:t> – gruppvis gå runt och tar del av varandras formuleringar om ni valt att arbeta med A3 som dokumentation. Om</a:t>
            </a:r>
            <a:r>
              <a:rPr lang="sv-SE" sz="1200" baseline="0" dirty="0"/>
              <a:t> detta genomförs behövs mer tid än 10 min.</a:t>
            </a:r>
            <a:endParaRPr lang="sv-SE" sz="1200"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1550025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Repetera </a:t>
            </a:r>
            <a:r>
              <a:rPr lang="sv-SE" sz="1200" b="1" dirty="0"/>
              <a:t>Varför</a:t>
            </a:r>
            <a:r>
              <a:rPr lang="sv-SE" sz="1200" dirty="0"/>
              <a:t> ni tar fram en målbild för er verksamhet (ska</a:t>
            </a:r>
            <a:r>
              <a:rPr lang="sv-SE" sz="1200" baseline="0" dirty="0"/>
              <a:t> helst komma från sponsor, den som beställt en målbild för verksamheten)</a:t>
            </a:r>
            <a:r>
              <a:rPr lang="sv-SE" sz="1200" dirty="0"/>
              <a:t> innan ni startar</a:t>
            </a:r>
            <a:r>
              <a:rPr lang="sv-SE" sz="1200" baseline="0" dirty="0"/>
              <a:t> workshop 2.</a:t>
            </a: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A61380"/>
                </a:solidFill>
              </a:rPr>
              <a:t>Workshop 2 kan</a:t>
            </a:r>
            <a:r>
              <a:rPr lang="sv-SE" sz="1200" baseline="0" dirty="0">
                <a:solidFill>
                  <a:srgbClr val="A61380"/>
                </a:solidFill>
              </a:rPr>
              <a:t> göras med samma deltagare som i workshop 1 (fördel om samma grupper används), alternativt i ledningsgrupp om du tar fram en målbild för en avdelning till exempel.</a:t>
            </a:r>
            <a:endParaRPr lang="sv-SE" sz="1200" dirty="0">
              <a:solidFill>
                <a:srgbClr val="A6138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rgbClr val="A6138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rgbClr val="A61380"/>
              </a:solidFill>
            </a:endParaRP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2996811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A61380"/>
                </a:solidFill>
              </a:rPr>
              <a:t>Workshop 3,</a:t>
            </a:r>
            <a:r>
              <a:rPr lang="sv-SE" sz="1200" baseline="0" dirty="0">
                <a:solidFill>
                  <a:srgbClr val="A61380"/>
                </a:solidFill>
              </a:rPr>
              <a:t> vid </a:t>
            </a:r>
            <a:r>
              <a:rPr lang="sv-SE" sz="1200" dirty="0">
                <a:solidFill>
                  <a:srgbClr val="A61380"/>
                </a:solidFill>
              </a:rPr>
              <a:t>detta tillfälle har</a:t>
            </a:r>
            <a:r>
              <a:rPr lang="sv-SE" sz="1200" baseline="0" dirty="0">
                <a:solidFill>
                  <a:srgbClr val="A61380"/>
                </a:solidFill>
              </a:rPr>
              <a:t> ni en målbild klar. Det som kan kvarstå är att göra den mer konkret , förtydliganden kring vad det innebär för medarbetarna.</a:t>
            </a:r>
            <a:endParaRPr lang="sv-SE" sz="1200" dirty="0">
              <a:solidFill>
                <a:srgbClr val="A6138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A61380"/>
                </a:solidFill>
              </a:rPr>
              <a:t>Innan ni</a:t>
            </a:r>
            <a:r>
              <a:rPr lang="sv-SE" sz="1200" baseline="0" dirty="0">
                <a:solidFill>
                  <a:srgbClr val="A61380"/>
                </a:solidFill>
              </a:rPr>
              <a:t> startar arbetet </a:t>
            </a:r>
            <a:r>
              <a:rPr lang="sv-SE" sz="1200" dirty="0">
                <a:solidFill>
                  <a:srgbClr val="A61380"/>
                </a:solidFill>
              </a:rPr>
              <a:t>repetera igen </a:t>
            </a:r>
            <a:r>
              <a:rPr lang="sv-SE" sz="1200" b="1" dirty="0">
                <a:solidFill>
                  <a:srgbClr val="A61380"/>
                </a:solidFill>
              </a:rPr>
              <a:t>Varför</a:t>
            </a:r>
            <a:r>
              <a:rPr lang="sv-SE" sz="1200" dirty="0">
                <a:solidFill>
                  <a:srgbClr val="A61380"/>
                </a:solidFill>
              </a:rPr>
              <a:t> ni arbetar med att ta fram en målbild. Det tåls att upprepa!</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A61380"/>
                </a:solidFill>
              </a:rPr>
              <a:t>Resultatet av detta arbete blir en beskrivande text vad målbilden står för.</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3429918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Från workshop 1 och 2 har du fått medskick på vad orden i målbilden kan innebära, i detta fallet vad självklara samarbetspartner</a:t>
            </a:r>
            <a:r>
              <a:rPr lang="sv-SE" baseline="0" dirty="0"/>
              <a:t> kan betyda. Låt deltagarna nu rösta för att sedan kunna sätta ihop (paketera) målbilden med en beskrivande text.</a:t>
            </a: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10</a:t>
            </a:fld>
            <a:endParaRPr lang="sv-SE"/>
          </a:p>
        </p:txBody>
      </p:sp>
    </p:spTree>
    <p:extLst>
      <p:ext uri="{BB962C8B-B14F-4D97-AF65-F5344CB8AC3E}">
        <p14:creationId xmlns:p14="http://schemas.microsoft.com/office/powerpoint/2010/main" val="3370268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dirty="0"/>
              <a:t>För att göra målbilden extra levande och verklig</a:t>
            </a:r>
            <a:r>
              <a:rPr lang="sv-SE" baseline="0" dirty="0"/>
              <a:t> föreställer vi oss </a:t>
            </a:r>
            <a:r>
              <a:rPr lang="sv-SE" dirty="0"/>
              <a:t>vad vi känner</a:t>
            </a:r>
            <a:r>
              <a:rPr lang="sv-SE" baseline="0" dirty="0"/>
              <a:t> och</a:t>
            </a:r>
            <a:r>
              <a:rPr lang="sv-SE" dirty="0"/>
              <a:t> hör när vi har nått målbilden. </a:t>
            </a:r>
          </a:p>
          <a:p>
            <a:pPr marL="0" indent="0">
              <a:buFont typeface="Arial" panose="020B0604020202020204" pitchFamily="34" charset="0"/>
              <a:buNone/>
            </a:pPr>
            <a:r>
              <a:rPr lang="sv-SE" dirty="0"/>
              <a:t>När du fått inspel från</a:t>
            </a:r>
            <a:r>
              <a:rPr lang="sv-SE" baseline="0" dirty="0"/>
              <a:t> deltagarna via till exempel </a:t>
            </a:r>
            <a:r>
              <a:rPr lang="sv-SE" baseline="0" dirty="0" err="1"/>
              <a:t>Menti</a:t>
            </a:r>
            <a:r>
              <a:rPr lang="sv-SE" baseline="0" dirty="0"/>
              <a:t> på känslan, kan du gå vidare med att dokumentera visuellt (se exempel på slutresultat på nästa sida/sidor) </a:t>
            </a:r>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11</a:t>
            </a:fld>
            <a:endParaRPr lang="sv-SE"/>
          </a:p>
        </p:txBody>
      </p:sp>
    </p:spTree>
    <p:extLst>
      <p:ext uri="{BB962C8B-B14F-4D97-AF65-F5344CB8AC3E}">
        <p14:creationId xmlns:p14="http://schemas.microsoft.com/office/powerpoint/2010/main" val="1845529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endParaRPr lang="sv-SE" dirty="0"/>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endParaRPr lang="sv-SE" dirty="0"/>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9C000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10945582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Första sida med lila bakgrund">
    <p:bg>
      <p:bgPr>
        <a:solidFill>
          <a:srgbClr val="66004B"/>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312212794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Första sida med blå bakgrund">
    <p:bg>
      <p:bgPr>
        <a:solidFill>
          <a:srgbClr val="084973"/>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51079750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Första sida med grön bakgrund">
    <p:bg>
      <p:bgPr>
        <a:solidFill>
          <a:srgbClr val="407015"/>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34475582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23" name="Content Placeholder 2"/>
          <p:cNvSpPr>
            <a:spLocks noGrp="1"/>
          </p:cNvSpPr>
          <p:nvPr>
            <p:ph idx="1"/>
          </p:nvPr>
        </p:nvSpPr>
        <p:spPr>
          <a:xfrm>
            <a:off x="1467557" y="1600203"/>
            <a:ext cx="10543823" cy="4202113"/>
          </a:xfrm>
          <a:prstGeom prst="rect">
            <a:avLst/>
          </a:prstGeom>
        </p:spPr>
        <p:txBody>
          <a:bodyPr lIns="121917" tIns="60958" rIns="121917" bIns="60958"/>
          <a:lstStyle>
            <a:lvl1pPr>
              <a:defRPr sz="2700" b="0">
                <a:latin typeface="Arial"/>
                <a:cs typeface="Arial"/>
              </a:defRPr>
            </a:lvl1pPr>
            <a:lvl2pPr>
              <a:defRPr sz="2400">
                <a:latin typeface="Arial"/>
                <a:cs typeface="Arial"/>
              </a:defRPr>
            </a:lvl2pPr>
            <a:lvl3pPr>
              <a:defRPr sz="2100">
                <a:latin typeface="Arial"/>
                <a:cs typeface="Arial"/>
              </a:defRPr>
            </a:lvl3pPr>
            <a:lvl4pPr>
              <a:defRPr sz="1900">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57" y="274639"/>
            <a:ext cx="10543823" cy="1143000"/>
          </a:xfrm>
          <a:prstGeom prst="rect">
            <a:avLst/>
          </a:prstGeom>
        </p:spPr>
        <p:txBody>
          <a:bodyPr lIns="121917" tIns="60958" rIns="121917" bIns="60958" anchor="b"/>
          <a:lstStyle/>
          <a:p>
            <a:r>
              <a:rPr lang="sv-SE"/>
              <a:t>Klicka här för att ändra format</a:t>
            </a:r>
            <a:endParaRPr lang="en-US"/>
          </a:p>
        </p:txBody>
      </p:sp>
    </p:spTree>
    <p:extLst>
      <p:ext uri="{BB962C8B-B14F-4D97-AF65-F5344CB8AC3E}">
        <p14:creationId xmlns:p14="http://schemas.microsoft.com/office/powerpoint/2010/main" val="110475190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E8D4021-D8B2-45FA-9A1F-A941C9A924B9}" type="datetimeFigureOut">
              <a:rPr lang="sv-SE" smtClean="0"/>
              <a:t>2023-05-29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3649550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87.xml"/><Relationship Id="rId7" Type="http://schemas.openxmlformats.org/officeDocument/2006/relationships/theme" Target="../theme/theme8.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4"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9C000E"/>
        </a:solidFill>
        <a:effectLst/>
      </p:bgPr>
    </p:bg>
    <p:spTree>
      <p:nvGrpSpPr>
        <p:cNvPr id="1" name=""/>
        <p:cNvGrpSpPr/>
        <p:nvPr/>
      </p:nvGrpSpPr>
      <p:grpSpPr>
        <a:xfrm>
          <a:off x="0" y="0"/>
          <a:ext cx="0" cy="0"/>
          <a:chOff x="0" y="0"/>
          <a:chExt cx="0" cy="0"/>
        </a:xfrm>
      </p:grpSpPr>
      <p:pic>
        <p:nvPicPr>
          <p:cNvPr id="7" name="Bildobjekt 6" descr="HBG_logo_liggande_VIT.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30793" y="158708"/>
            <a:ext cx="2481580" cy="714877"/>
          </a:xfrm>
          <a:prstGeom prst="rect">
            <a:avLst/>
          </a:prstGeom>
        </p:spPr>
      </p:pic>
    </p:spTree>
    <p:extLst>
      <p:ext uri="{BB962C8B-B14F-4D97-AF65-F5344CB8AC3E}">
        <p14:creationId xmlns:p14="http://schemas.microsoft.com/office/powerpoint/2010/main" val="4110107566"/>
      </p:ext>
    </p:extLst>
  </p:cSld>
  <p:clrMap bg1="lt1" tx1="dk1" bg2="lt2" tx2="dk2" accent1="accent1" accent2="accent2" accent3="accent3" accent4="accent4" accent5="accent5" accent6="accent6" hlink="hlink" folHlink="folHlink"/>
  <p:sldLayoutIdLst>
    <p:sldLayoutId id="2147484314" r:id="rId1"/>
    <p:sldLayoutId id="2147484315" r:id="rId2"/>
    <p:sldLayoutId id="2147484316" r:id="rId3"/>
    <p:sldLayoutId id="2147484317" r:id="rId4"/>
    <p:sldLayoutId id="2147484318" r:id="rId5"/>
    <p:sldLayoutId id="2147484319" r:id="rId6"/>
  </p:sldLayoutIdLst>
  <p:hf sldNum="0" hdr="0" ftr="0" dt="0"/>
  <p:txStyles>
    <p:titleStyle>
      <a:lvl1pPr algn="l" defTabSz="609585" rtl="0" eaLnBrk="1" latinLnBrk="0" hangingPunct="1">
        <a:spcBef>
          <a:spcPct val="0"/>
        </a:spcBef>
        <a:buNone/>
        <a:defRPr sz="53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700"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00"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100"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7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7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7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6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5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56.xml"/></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6.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56.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6.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56.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56.xml"/><Relationship Id="rId5" Type="http://schemas.microsoft.com/office/2007/relationships/hdphoto" Target="../media/hdphoto3.wdp"/><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E7C98727-A202-817D-EC28-BE4ABAF8340B}"/>
              </a:ext>
            </a:extLst>
          </p:cNvPr>
          <p:cNvPicPr>
            <a:picLocks noChangeAspect="1"/>
          </p:cNvPicPr>
          <p:nvPr/>
        </p:nvPicPr>
        <p:blipFill rotWithShape="1">
          <a:blip r:embed="rId3">
            <a:extLst>
              <a:ext uri="{28A0092B-C50C-407E-A947-70E740481C1C}">
                <a14:useLocalDpi xmlns:a14="http://schemas.microsoft.com/office/drawing/2010/main" val="0"/>
              </a:ext>
            </a:extLst>
          </a:blip>
          <a:srcRect t="14686" b="12242"/>
          <a:stretch/>
        </p:blipFill>
        <p:spPr>
          <a:xfrm>
            <a:off x="20" y="10"/>
            <a:ext cx="12191980" cy="594676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a:noFill/>
          <a:ln>
            <a:noFill/>
          </a:ln>
          <a:effectLst>
            <a:outerShdw blurRad="292100" dist="139700" dir="2700000" algn="tl" rotWithShape="0">
              <a:srgbClr val="333333">
                <a:alpha val="65000"/>
              </a:srgbClr>
            </a:outerShdw>
          </a:effectLst>
        </p:spPr>
      </p:pic>
      <p:sp>
        <p:nvSpPr>
          <p:cNvPr id="6" name="Underrubrik 2">
            <a:extLst>
              <a:ext uri="{FF2B5EF4-FFF2-40B4-BE49-F238E27FC236}">
                <a16:creationId xmlns:a16="http://schemas.microsoft.com/office/drawing/2014/main" id="{70A044F6-1731-BD3B-F54E-EC753875D168}"/>
              </a:ext>
            </a:extLst>
          </p:cNvPr>
          <p:cNvSpPr txBox="1">
            <a:spLocks/>
          </p:cNvSpPr>
          <p:nvPr/>
        </p:nvSpPr>
        <p:spPr>
          <a:xfrm>
            <a:off x="245189" y="2525937"/>
            <a:ext cx="5850811" cy="1411880"/>
          </a:xfrm>
          <a:prstGeom prst="rect">
            <a:avLst/>
          </a:prstGeom>
        </p:spPr>
        <p:txBody>
          <a:bodyPr lIns="121917" tIns="60958" rIns="121917" bIns="60958" anchor="t">
            <a:normAutofit fontScale="25000" lnSpcReduction="20000"/>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sv-SE" sz="3200" dirty="0">
                <a:solidFill>
                  <a:schemeClr val="bg1"/>
                </a:solidFill>
              </a:rPr>
              <a:t> </a:t>
            </a:r>
          </a:p>
          <a:p>
            <a:pPr marL="0" indent="0">
              <a:buNone/>
            </a:pPr>
            <a:r>
              <a:rPr lang="sv-SE" sz="16000" b="1" dirty="0">
                <a:solidFill>
                  <a:schemeClr val="bg1"/>
                </a:solidFill>
                <a:latin typeface="+mj-lt"/>
              </a:rPr>
              <a:t>Stöd att ta fram en engagerande målbild</a:t>
            </a:r>
          </a:p>
          <a:p>
            <a:pPr>
              <a:spcBef>
                <a:spcPts val="0"/>
              </a:spcBef>
            </a:pPr>
            <a:endParaRPr lang="sv-SE" sz="3400" b="1" dirty="0">
              <a:solidFill>
                <a:schemeClr val="bg1"/>
              </a:solidFill>
            </a:endParaRPr>
          </a:p>
          <a:p>
            <a:endParaRPr lang="sv-SE" sz="3200" dirty="0">
              <a:solidFill>
                <a:schemeClr val="bg1"/>
              </a:solidFill>
            </a:endParaRPr>
          </a:p>
          <a:p>
            <a:endParaRPr lang="sv-SE" sz="3200" b="1" dirty="0">
              <a:solidFill>
                <a:schemeClr val="bg1"/>
              </a:solidFill>
            </a:endParaRPr>
          </a:p>
          <a:p>
            <a:endParaRPr lang="sv-SE" sz="3200" b="1" dirty="0">
              <a:solidFill>
                <a:schemeClr val="bg1"/>
              </a:solidFill>
            </a:endParaRPr>
          </a:p>
          <a:p>
            <a:endParaRPr lang="sv-SE" sz="1600" dirty="0">
              <a:solidFill>
                <a:schemeClr val="bg1"/>
              </a:solidFill>
            </a:endParaRPr>
          </a:p>
        </p:txBody>
      </p:sp>
      <p:sp>
        <p:nvSpPr>
          <p:cNvPr id="7" name="textruta 6">
            <a:extLst>
              <a:ext uri="{FF2B5EF4-FFF2-40B4-BE49-F238E27FC236}">
                <a16:creationId xmlns:a16="http://schemas.microsoft.com/office/drawing/2014/main" id="{124470AE-DF28-7B8E-ECAC-C84C10F6BBA1}"/>
              </a:ext>
            </a:extLst>
          </p:cNvPr>
          <p:cNvSpPr txBox="1"/>
          <p:nvPr/>
        </p:nvSpPr>
        <p:spPr>
          <a:xfrm>
            <a:off x="346770" y="4048282"/>
            <a:ext cx="481118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white"/>
                </a:solidFill>
                <a:effectLst/>
                <a:uLnTx/>
                <a:uFillTx/>
                <a:ea typeface="+mn-ea"/>
                <a:cs typeface="+mn-cs"/>
              </a:rPr>
              <a:t>”Om du inte vet vart du ska, spelar det inte heller någon roll vilken väg du tar”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white"/>
                </a:solidFill>
                <a:effectLst/>
                <a:uLnTx/>
                <a:uFillTx/>
                <a:ea typeface="+mn-ea"/>
                <a:cs typeface="+mn-cs"/>
              </a:rPr>
              <a:t>ur Alice i Underlandet</a:t>
            </a:r>
            <a:r>
              <a:rPr kumimoji="0" lang="sv-SE" sz="1100" b="0" i="0" u="none" strike="noStrike" kern="1200" cap="none" spc="0" normalizeH="0" baseline="0" noProof="0" dirty="0">
                <a:ln>
                  <a:noFill/>
                </a:ln>
                <a:solidFill>
                  <a:prstClr val="white"/>
                </a:solidFill>
                <a:effectLst/>
                <a:uLnTx/>
                <a:uFillTx/>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143019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8824F59-BC31-D004-85C8-3E8B1E773C37}"/>
              </a:ext>
            </a:extLst>
          </p:cNvPr>
          <p:cNvSpPr>
            <a:spLocks noGrp="1"/>
          </p:cNvSpPr>
          <p:nvPr>
            <p:ph type="ctrTitle"/>
          </p:nvPr>
        </p:nvSpPr>
        <p:spPr>
          <a:xfrm>
            <a:off x="431153" y="523268"/>
            <a:ext cx="10464000" cy="553998"/>
          </a:xfrm>
        </p:spPr>
        <p:txBody>
          <a:bodyPr/>
          <a:lstStyle/>
          <a:p>
            <a:r>
              <a:rPr lang="sv-SE" dirty="0"/>
              <a:t>Introduktion</a:t>
            </a:r>
          </a:p>
        </p:txBody>
      </p:sp>
      <p:sp>
        <p:nvSpPr>
          <p:cNvPr id="4" name="textruta 3">
            <a:extLst>
              <a:ext uri="{FF2B5EF4-FFF2-40B4-BE49-F238E27FC236}">
                <a16:creationId xmlns:a16="http://schemas.microsoft.com/office/drawing/2014/main" id="{16E078DF-6D01-2265-212C-34F94F443D78}"/>
              </a:ext>
            </a:extLst>
          </p:cNvPr>
          <p:cNvSpPr txBox="1"/>
          <p:nvPr/>
        </p:nvSpPr>
        <p:spPr>
          <a:xfrm>
            <a:off x="431153" y="1077266"/>
            <a:ext cx="8713327" cy="547842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dirty="0">
              <a:ln>
                <a:noFill/>
              </a:ln>
              <a:solidFill>
                <a:prstClr val="black"/>
              </a:solidFill>
              <a:effectLst/>
              <a:uLnTx/>
              <a:uFillTx/>
              <a:ea typeface="Roboto Ligh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ea typeface="Roboto Light"/>
                <a:cs typeface="Arial"/>
              </a:rPr>
              <a:t>Materialet för att ta fram en inspirerande målbild består av två delar.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000" b="1" i="0" u="none" strike="noStrike" kern="1200" cap="none" spc="0" normalizeH="0" baseline="0" noProof="0" dirty="0">
              <a:ln>
                <a:noFill/>
              </a:ln>
              <a:solidFill>
                <a:prstClr val="black"/>
              </a:solidFill>
              <a:effectLst/>
              <a:uLnTx/>
              <a:uFillTx/>
              <a:ea typeface="Roboto Ligh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ea typeface="Roboto Light"/>
                <a:cs typeface="Arial"/>
              </a:rPr>
              <a:t>Inför workshop</a:t>
            </a:r>
            <a:endParaRPr kumimoji="0" lang="sv-SE" sz="2000" b="0" i="0" u="none" strike="noStrike" kern="1200" cap="none" spc="0" normalizeH="0" baseline="0" noProof="0" dirty="0">
              <a:ln>
                <a:noFill/>
              </a:ln>
              <a:solidFill>
                <a:prstClr val="black"/>
              </a:solidFill>
              <a:effectLst/>
              <a:uLnTx/>
              <a:uFillTx/>
              <a:ea typeface="Roboto Ligh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prstClr val="black"/>
                </a:solidFill>
                <a:effectLst/>
                <a:uLnTx/>
                <a:uFillTx/>
                <a:ea typeface="Roboto Light"/>
                <a:cs typeface="Arial"/>
              </a:rPr>
              <a:t>Förklarar vad en målbild är och vilka kriterier som finns för en målbild, samt varför en målbild kan vara ett bra verktyg. Utse en person som leder arbetet vid de fyra tillfällena.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000" b="0" i="0" u="none" strike="noStrike" kern="1200" cap="none" spc="0" normalizeH="0" baseline="0" noProof="0" dirty="0">
              <a:ln>
                <a:noFill/>
              </a:ln>
              <a:solidFill>
                <a:prstClr val="black"/>
              </a:solidFill>
              <a:effectLst/>
              <a:uLnTx/>
              <a:uFillTx/>
              <a:ea typeface="Roboto Ligh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ea typeface="Roboto Light"/>
                <a:cs typeface="Arial"/>
              </a:rPr>
              <a:t>Workshop - fyra tillfällen </a:t>
            </a:r>
            <a:endParaRPr kumimoji="0" lang="sv-SE" sz="2000" b="0" i="0" u="none" strike="noStrike" kern="1200" cap="none" spc="0" normalizeH="0" baseline="0" noProof="0" dirty="0">
              <a:ln>
                <a:noFill/>
              </a:ln>
              <a:solidFill>
                <a:prstClr val="black"/>
              </a:solidFill>
              <a:effectLst/>
              <a:uLnTx/>
              <a:uFillTx/>
              <a:ea typeface="Roboto Ligh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prstClr val="black"/>
                </a:solidFill>
                <a:effectLst/>
                <a:uLnTx/>
                <a:uFillTx/>
                <a:ea typeface="Roboto Light"/>
                <a:cs typeface="Arial"/>
              </a:rPr>
              <a:t>Hur du rent praktiskt tar fram en engagerande målbild steg för steg.</a:t>
            </a:r>
            <a:endParaRPr kumimoji="0" lang="sv-SE" sz="2400" b="0" i="0" u="none" strike="noStrike" kern="1200" cap="none" spc="0" normalizeH="0" baseline="0" noProof="0" dirty="0">
              <a:ln>
                <a:noFill/>
              </a:ln>
              <a:solidFill>
                <a:prstClr val="black"/>
              </a:solidFill>
              <a:effectLst/>
              <a:uLnTx/>
              <a:uFillTx/>
              <a:ea typeface="Roboto Ligh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dirty="0">
              <a:ln>
                <a:noFill/>
              </a:ln>
              <a:solidFill>
                <a:prstClr val="black"/>
              </a:solidFill>
              <a:effectLst/>
              <a:uLnTx/>
              <a:uFillTx/>
              <a:ea typeface="Roboto Ligh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dirty="0">
              <a:ln>
                <a:noFill/>
              </a:ln>
              <a:solidFill>
                <a:prstClr val="black"/>
              </a:solidFill>
              <a:effectLst/>
              <a:uLnTx/>
              <a:uFillTx/>
              <a:ea typeface="Roboto Ligh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7B075E"/>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153393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derrubrik 2">
            <a:extLst>
              <a:ext uri="{FF2B5EF4-FFF2-40B4-BE49-F238E27FC236}">
                <a16:creationId xmlns:a16="http://schemas.microsoft.com/office/drawing/2014/main" id="{BE79F6C5-110B-6F42-578E-DC7A73EF60C6}"/>
              </a:ext>
            </a:extLst>
          </p:cNvPr>
          <p:cNvSpPr txBox="1">
            <a:spLocks/>
          </p:cNvSpPr>
          <p:nvPr/>
        </p:nvSpPr>
        <p:spPr>
          <a:xfrm>
            <a:off x="873496" y="1316884"/>
            <a:ext cx="6343036" cy="1781175"/>
          </a:xfrm>
          <a:prstGeom prst="rect">
            <a:avLst/>
          </a:prstGeom>
        </p:spPr>
        <p:txBody>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sv-SE" b="1" dirty="0">
                <a:latin typeface="+mj-lt"/>
                <a:ea typeface="Roboto Light"/>
              </a:rPr>
              <a:t>Inför workshop</a:t>
            </a:r>
          </a:p>
          <a:p>
            <a:pPr marL="0" indent="0">
              <a:buNone/>
            </a:pPr>
            <a:r>
              <a:rPr lang="sv-SE" sz="2000" dirty="0">
                <a:ea typeface="Roboto Light"/>
              </a:rPr>
              <a:t>Vad är en målbild och när kan det vara ett bra verktyg? Vad är nyttan?</a:t>
            </a:r>
          </a:p>
          <a:p>
            <a:endParaRPr lang="sv-SE" dirty="0"/>
          </a:p>
        </p:txBody>
      </p:sp>
    </p:spTree>
    <p:extLst>
      <p:ext uri="{BB962C8B-B14F-4D97-AF65-F5344CB8AC3E}">
        <p14:creationId xmlns:p14="http://schemas.microsoft.com/office/powerpoint/2010/main" val="3400771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A8D8BBD-74DD-FBFA-BC52-F614DD9824D6}"/>
              </a:ext>
            </a:extLst>
          </p:cNvPr>
          <p:cNvPicPr>
            <a:picLocks noChangeAspect="1"/>
          </p:cNvPicPr>
          <p:nvPr/>
        </p:nvPicPr>
        <p:blipFill rotWithShape="1">
          <a:blip r:embed="rId3">
            <a:extLst>
              <a:ext uri="{28A0092B-C50C-407E-A947-70E740481C1C}">
                <a14:useLocalDpi xmlns:a14="http://schemas.microsoft.com/office/drawing/2010/main" val="0"/>
              </a:ext>
            </a:extLst>
          </a:blip>
          <a:srcRect l="12220" r="28446" b="-1"/>
          <a:stretch/>
        </p:blipFill>
        <p:spPr>
          <a:xfrm>
            <a:off x="6096000" y="10"/>
            <a:ext cx="6096000" cy="6857990"/>
          </a:xfrm>
          <a:prstGeom prst="rect">
            <a:avLst/>
          </a:prstGeom>
          <a:noFill/>
        </p:spPr>
      </p:pic>
      <p:sp>
        <p:nvSpPr>
          <p:cNvPr id="9" name="textruta 8">
            <a:extLst>
              <a:ext uri="{FF2B5EF4-FFF2-40B4-BE49-F238E27FC236}">
                <a16:creationId xmlns:a16="http://schemas.microsoft.com/office/drawing/2014/main" id="{40042F3D-D4FC-2652-532B-F9B1E94C03C4}"/>
              </a:ext>
            </a:extLst>
          </p:cNvPr>
          <p:cNvSpPr txBox="1"/>
          <p:nvPr/>
        </p:nvSpPr>
        <p:spPr>
          <a:xfrm>
            <a:off x="256811" y="467440"/>
            <a:ext cx="576949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600" b="1" i="0" u="none" strike="noStrike" kern="1200" cap="none" spc="0" normalizeH="0" baseline="0" noProof="0" dirty="0">
                <a:ln>
                  <a:noFill/>
                </a:ln>
                <a:effectLst/>
                <a:uLnTx/>
                <a:uFillTx/>
                <a:latin typeface="+mj-lt"/>
                <a:ea typeface="+mn-ea"/>
                <a:cs typeface="Arial"/>
              </a:rPr>
              <a:t>Vad är en målbild och vad är nyttan?</a:t>
            </a:r>
          </a:p>
        </p:txBody>
      </p:sp>
      <p:sp>
        <p:nvSpPr>
          <p:cNvPr id="11" name="textruta 10">
            <a:extLst>
              <a:ext uri="{FF2B5EF4-FFF2-40B4-BE49-F238E27FC236}">
                <a16:creationId xmlns:a16="http://schemas.microsoft.com/office/drawing/2014/main" id="{6F95022F-99A4-9EDE-EB67-9FF77B76729E}"/>
              </a:ext>
            </a:extLst>
          </p:cNvPr>
          <p:cNvSpPr txBox="1"/>
          <p:nvPr/>
        </p:nvSpPr>
        <p:spPr>
          <a:xfrm>
            <a:off x="256811" y="1892107"/>
            <a:ext cx="5690327" cy="627864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ea typeface="Roboto Light"/>
                <a:cs typeface="Arial"/>
              </a:rPr>
              <a:t>Att använda en målbild är ett sätt att skapa engagemang och ett stöd för att åstadkomma en förflyttning inom verksamheten. </a:t>
            </a:r>
            <a:endParaRPr kumimoji="0" lang="sv-SE" sz="1800" b="1"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1"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ea typeface="Roboto Light"/>
                <a:cs typeface="Arial"/>
              </a:rPr>
              <a:t>Vad är en målbild?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ea typeface="Roboto Light"/>
                <a:cs typeface="Arial"/>
              </a:rPr>
              <a:t>Den visuella bild vi ser framför oss när vår verksamhet lyckats och fungerar som allra bäst.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black"/>
              </a:solidFill>
              <a:effectLst/>
              <a:uLnTx/>
              <a:uFillTx/>
              <a:ea typeface="Roboto Ligh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black"/>
              </a:solidFill>
              <a:effectLst/>
              <a:uLnTx/>
              <a:uFillTx/>
              <a:ea typeface="Roboto Ligh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ea typeface="Roboto Light"/>
                <a:cs typeface="Arial"/>
              </a:rPr>
              <a:t>Vad är nyttan?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ea typeface="Roboto Light"/>
                <a:cs typeface="Arial"/>
              </a:rPr>
              <a:t>ett verktyg i förbättrings- och förändringsarbete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ea typeface="Roboto Light"/>
                <a:cs typeface="Arial"/>
              </a:rPr>
              <a:t>bidrar till engagemang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ea typeface="Roboto Light"/>
                <a:cs typeface="Arial"/>
              </a:rPr>
              <a:t>ett stöd för att åstadkomma en förflyttning </a:t>
            </a:r>
            <a:endParaRPr kumimoji="0" lang="sv-SE" sz="1400" b="0"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dirty="0">
              <a:ln>
                <a:noFill/>
              </a:ln>
              <a:solidFill>
                <a:prstClr val="black"/>
              </a:solidFill>
              <a:effectLst/>
              <a:uLnTx/>
              <a:uFillTx/>
              <a:ea typeface="Roboto Ligh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ea typeface="Roboto Light"/>
                <a:cs typeface="Arial"/>
              </a:rPr>
              <a:t>Hur tar vi fram en målbild?</a:t>
            </a:r>
            <a:r>
              <a:rPr kumimoji="0" lang="sv-SE" sz="1400" b="0" i="0" u="none" strike="noStrike" kern="1200" cap="none" spc="0" normalizeH="0" baseline="0" noProof="0" dirty="0">
                <a:ln>
                  <a:noFill/>
                </a:ln>
                <a:solidFill>
                  <a:prstClr val="black"/>
                </a:solidFill>
                <a:effectLst/>
                <a:uLnTx/>
                <a:uFillTx/>
                <a:ea typeface="Roboto Light"/>
                <a:cs typeface="Arial"/>
              </a:rPr>
              <a:t> </a:t>
            </a:r>
            <a:endParaRPr kumimoji="0" lang="en-US" sz="1400" b="0"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ea typeface="Roboto Light"/>
                <a:cs typeface="Arial"/>
              </a:rPr>
              <a:t>Vi utgår från uppdraget, nuläget samt behoven hos dem vi finns till för. Som stöd att ta fram en målbild finns ett antal steg, se sida 7-11. </a:t>
            </a:r>
            <a:r>
              <a:rPr kumimoji="0" lang="sv-SE" sz="1800" b="0" i="0" u="none" strike="noStrike" kern="1200" cap="none" spc="0" normalizeH="0" baseline="0" noProof="0" dirty="0">
                <a:ln>
                  <a:noFill/>
                </a:ln>
                <a:solidFill>
                  <a:prstClr val="black"/>
                </a:solidFill>
                <a:effectLst/>
                <a:uLnTx/>
                <a:uFillTx/>
                <a:ea typeface="+mn-lt"/>
                <a:cs typeface="Calibri" panose="020F0502020204030204"/>
              </a:rPr>
              <a:t> </a:t>
            </a:r>
            <a:endParaRPr kumimoji="0" lang="en-US" sz="1800" b="0" i="0" u="none" strike="noStrike" kern="1200" cap="none" spc="0" normalizeH="0" baseline="0" noProof="0" dirty="0">
              <a:ln>
                <a:noFill/>
              </a:ln>
              <a:solidFill>
                <a:prstClr val="black"/>
              </a:solidFill>
              <a:effectLst/>
              <a:uLnTx/>
              <a:uFillTx/>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7B075E"/>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ea typeface="Roboto Light"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95429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8599E55D-6F05-CDBF-B610-94752C10D9B6}"/>
              </a:ext>
            </a:extLst>
          </p:cNvPr>
          <p:cNvPicPr>
            <a:picLocks noChangeAspect="1"/>
          </p:cNvPicPr>
          <p:nvPr/>
        </p:nvPicPr>
        <p:blipFill rotWithShape="1">
          <a:blip r:embed="rId3">
            <a:extLst>
              <a:ext uri="{28A0092B-C50C-407E-A947-70E740481C1C}">
                <a14:useLocalDpi xmlns:a14="http://schemas.microsoft.com/office/drawing/2010/main" val="0"/>
              </a:ext>
            </a:extLst>
          </a:blip>
          <a:srcRect l="884" r="40005"/>
          <a:stretch/>
        </p:blipFill>
        <p:spPr>
          <a:xfrm>
            <a:off x="6096000" y="10"/>
            <a:ext cx="6096000" cy="6857990"/>
          </a:xfrm>
          <a:prstGeom prst="rect">
            <a:avLst/>
          </a:prstGeom>
          <a:noFill/>
          <a:ln>
            <a:noFill/>
          </a:ln>
          <a:effectLst>
            <a:outerShdw blurRad="292100" dist="139700" dir="2700000" algn="tl" rotWithShape="0">
              <a:srgbClr val="333333">
                <a:alpha val="65000"/>
              </a:srgbClr>
            </a:outerShdw>
          </a:effectLst>
        </p:spPr>
      </p:pic>
      <p:sp>
        <p:nvSpPr>
          <p:cNvPr id="6" name="Rektangel 5">
            <a:extLst>
              <a:ext uri="{FF2B5EF4-FFF2-40B4-BE49-F238E27FC236}">
                <a16:creationId xmlns:a16="http://schemas.microsoft.com/office/drawing/2014/main" id="{3E42F47D-310D-3C44-2B59-83AF989AA26C}"/>
              </a:ext>
            </a:extLst>
          </p:cNvPr>
          <p:cNvSpPr/>
          <p:nvPr/>
        </p:nvSpPr>
        <p:spPr>
          <a:xfrm>
            <a:off x="236314" y="5216606"/>
            <a:ext cx="5364664"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a:ea typeface="Roboto Light"/>
                <a:cs typeface="Arial"/>
              </a:rPr>
              <a:t>Skillnaden mellan mål och målbild är att målbilden är den visuella bild vi ser framför oss när vår verksamhet fungerar som allra bäst. Målbilden ska vara positiv, självvald och levande.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FF0000"/>
              </a:solidFill>
              <a:effectLst/>
              <a:uLnTx/>
              <a:uFillTx/>
              <a:latin typeface="Arial"/>
              <a:ea typeface="Roboto Light"/>
              <a:cs typeface="Arial"/>
            </a:endParaRPr>
          </a:p>
        </p:txBody>
      </p:sp>
      <p:graphicFrame>
        <p:nvGraphicFramePr>
          <p:cNvPr id="7" name="Tabell 6">
            <a:extLst>
              <a:ext uri="{FF2B5EF4-FFF2-40B4-BE49-F238E27FC236}">
                <a16:creationId xmlns:a16="http://schemas.microsoft.com/office/drawing/2014/main" id="{91FC5702-5B71-1787-64AA-C22F441FD663}"/>
              </a:ext>
            </a:extLst>
          </p:cNvPr>
          <p:cNvGraphicFramePr>
            <a:graphicFrameLocks noGrp="1"/>
          </p:cNvGraphicFramePr>
          <p:nvPr>
            <p:extLst>
              <p:ext uri="{D42A27DB-BD31-4B8C-83A1-F6EECF244321}">
                <p14:modId xmlns:p14="http://schemas.microsoft.com/office/powerpoint/2010/main" val="2122019613"/>
              </p:ext>
            </p:extLst>
          </p:nvPr>
        </p:nvGraphicFramePr>
        <p:xfrm>
          <a:off x="374860" y="1464182"/>
          <a:ext cx="5087572" cy="3464597"/>
        </p:xfrm>
        <a:graphic>
          <a:graphicData uri="http://schemas.openxmlformats.org/drawingml/2006/table">
            <a:tbl>
              <a:tblPr firstRow="1" bandRow="1">
                <a:tableStyleId>{C083E6E3-FA7D-4D7B-A595-EF9225AFEA82}</a:tableStyleId>
              </a:tblPr>
              <a:tblGrid>
                <a:gridCol w="1264008">
                  <a:extLst>
                    <a:ext uri="{9D8B030D-6E8A-4147-A177-3AD203B41FA5}">
                      <a16:colId xmlns:a16="http://schemas.microsoft.com/office/drawing/2014/main" val="740287442"/>
                    </a:ext>
                  </a:extLst>
                </a:gridCol>
                <a:gridCol w="3823564">
                  <a:extLst>
                    <a:ext uri="{9D8B030D-6E8A-4147-A177-3AD203B41FA5}">
                      <a16:colId xmlns:a16="http://schemas.microsoft.com/office/drawing/2014/main" val="2935885859"/>
                    </a:ext>
                  </a:extLst>
                </a:gridCol>
              </a:tblGrid>
              <a:tr h="401632">
                <a:tc gridSpan="2">
                  <a:txBody>
                    <a:bodyPr/>
                    <a:lstStyle/>
                    <a:p>
                      <a:r>
                        <a:rPr lang="sv-SE" sz="1200" b="1">
                          <a:latin typeface="Arial"/>
                          <a:cs typeface="Arial"/>
                        </a:rPr>
                        <a:t>Några kriterier för att skapa en målbild:</a:t>
                      </a:r>
                      <a:endParaRPr lang="sv-SE" sz="1200">
                        <a:latin typeface="Arial"/>
                        <a:cs typeface="Arial"/>
                      </a:endParaRPr>
                    </a:p>
                  </a:txBody>
                  <a:tcPr/>
                </a:tc>
                <a:tc hMerge="1">
                  <a:txBody>
                    <a:bodyPr/>
                    <a:lstStyle/>
                    <a:p>
                      <a:endParaRPr lang="sv-SE"/>
                    </a:p>
                  </a:txBody>
                  <a:tcPr/>
                </a:tc>
                <a:extLst>
                  <a:ext uri="{0D108BD9-81ED-4DB2-BD59-A6C34878D82A}">
                    <a16:rowId xmlns:a16="http://schemas.microsoft.com/office/drawing/2014/main" val="4227388886"/>
                  </a:ext>
                </a:extLst>
              </a:tr>
              <a:tr h="429141">
                <a:tc>
                  <a:txBody>
                    <a:bodyPr/>
                    <a:lstStyle/>
                    <a:p>
                      <a:r>
                        <a:rPr lang="sv-SE" sz="1000" b="1" kern="1200" dirty="0">
                          <a:solidFill>
                            <a:schemeClr val="tx1"/>
                          </a:solidFill>
                          <a:latin typeface="Arial"/>
                          <a:ea typeface="+mn-ea"/>
                          <a:cs typeface="Arial"/>
                        </a:rPr>
                        <a:t>Självvald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latin typeface="Arial"/>
                          <a:cs typeface="Arial"/>
                        </a:rPr>
                        <a:t>Skapa målbilden tillsammans</a:t>
                      </a:r>
                    </a:p>
                    <a:p>
                      <a:endParaRPr lang="sv-SE" sz="1000" dirty="0"/>
                    </a:p>
                  </a:txBody>
                  <a:tcPr/>
                </a:tc>
                <a:extLst>
                  <a:ext uri="{0D108BD9-81ED-4DB2-BD59-A6C34878D82A}">
                    <a16:rowId xmlns:a16="http://schemas.microsoft.com/office/drawing/2014/main" val="1691323726"/>
                  </a:ext>
                </a:extLst>
              </a:tr>
              <a:tr h="429141">
                <a:tc>
                  <a:txBody>
                    <a:bodyPr/>
                    <a:lstStyle/>
                    <a:p>
                      <a:r>
                        <a:rPr lang="sv-SE" sz="1000" b="1">
                          <a:latin typeface="Arial"/>
                          <a:cs typeface="Arial"/>
                        </a:rPr>
                        <a:t>Positiv, inspirerande </a:t>
                      </a:r>
                      <a:endParaRPr lang="sv-SE" sz="100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sv-SE" sz="1000" kern="1200" dirty="0">
                          <a:solidFill>
                            <a:schemeClr val="tx1"/>
                          </a:solidFill>
                          <a:latin typeface="Arial"/>
                          <a:ea typeface="+mn-ea"/>
                          <a:cs typeface="Arial"/>
                        </a:rPr>
                        <a:t>Målbilden bör vara positiv och inspirerande för att vi ska lyckas nå den</a:t>
                      </a:r>
                    </a:p>
                    <a:p>
                      <a:endParaRPr lang="sv-SE" sz="1000" dirty="0"/>
                    </a:p>
                  </a:txBody>
                  <a:tcPr/>
                </a:tc>
                <a:extLst>
                  <a:ext uri="{0D108BD9-81ED-4DB2-BD59-A6C34878D82A}">
                    <a16:rowId xmlns:a16="http://schemas.microsoft.com/office/drawing/2014/main" val="285652572"/>
                  </a:ext>
                </a:extLst>
              </a:tr>
              <a:tr h="1089357">
                <a:tc>
                  <a:txBody>
                    <a:bodyPr/>
                    <a:lstStyle/>
                    <a:p>
                      <a:r>
                        <a:rPr lang="sv-SE" sz="1000" b="1">
                          <a:latin typeface="Arial"/>
                          <a:cs typeface="Arial"/>
                        </a:rPr>
                        <a:t>Konkret och levande</a:t>
                      </a:r>
                      <a:r>
                        <a:rPr lang="sv-SE" sz="1000">
                          <a:latin typeface="Arial"/>
                          <a:cs typeface="Arial"/>
                        </a:rPr>
                        <a:t> </a:t>
                      </a:r>
                      <a:endParaRPr lang="sv-SE" sz="100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sv-SE" sz="1000" dirty="0">
                          <a:latin typeface="Arial"/>
                          <a:cs typeface="Arial"/>
                        </a:rPr>
                        <a:t>Vi behöver göra målbilden konkret och levande. Till exempel genom att föreställa oss vad vi känner i kroppen, ser</a:t>
                      </a:r>
                      <a:r>
                        <a:rPr lang="sv-SE" sz="1000" baseline="0" dirty="0">
                          <a:latin typeface="Arial"/>
                          <a:cs typeface="Arial"/>
                        </a:rPr>
                        <a:t> (eventuella </a:t>
                      </a:r>
                      <a:r>
                        <a:rPr lang="sv-SE" sz="1000" dirty="0">
                          <a:latin typeface="Arial"/>
                          <a:cs typeface="Arial"/>
                        </a:rPr>
                        <a:t>resultat), hör, (luktar, smakar om möjligt) när vi nått målbilden. Hur vill jag agera när vi nått målbilden? </a:t>
                      </a:r>
                    </a:p>
                    <a:p>
                      <a:pPr marL="0" marR="0" lvl="0" indent="0" algn="l" rtl="0" eaLnBrk="1" fontAlgn="auto" latinLnBrk="0" hangingPunct="1">
                        <a:lnSpc>
                          <a:spcPct val="100000"/>
                        </a:lnSpc>
                        <a:spcBef>
                          <a:spcPts val="0"/>
                        </a:spcBef>
                        <a:spcAft>
                          <a:spcPts val="0"/>
                        </a:spcAft>
                        <a:buClrTx/>
                        <a:buSzTx/>
                        <a:buFontTx/>
                        <a:buNone/>
                      </a:pPr>
                      <a:r>
                        <a:rPr lang="sv-SE" sz="1000" dirty="0">
                          <a:latin typeface="Arial"/>
                          <a:cs typeface="Arial"/>
                        </a:rPr>
                        <a:t>Försök framkalla starka känslor</a:t>
                      </a:r>
                      <a:r>
                        <a:rPr lang="sv-SE" sz="1000" baseline="0" dirty="0">
                          <a:latin typeface="Arial"/>
                          <a:cs typeface="Arial"/>
                        </a:rPr>
                        <a:t> </a:t>
                      </a:r>
                      <a:r>
                        <a:rPr lang="sv-SE" sz="1000" dirty="0">
                          <a:latin typeface="Arial"/>
                          <a:cs typeface="Arial"/>
                        </a:rPr>
                        <a:t>eftersom målbilder med intensiva känslor har förtur i ditt och vårt omedvetna. </a:t>
                      </a:r>
                      <a:endParaRPr lang="sv-SE" sz="1000" dirty="0"/>
                    </a:p>
                  </a:txBody>
                  <a:tcPr/>
                </a:tc>
                <a:extLst>
                  <a:ext uri="{0D108BD9-81ED-4DB2-BD59-A6C34878D82A}">
                    <a16:rowId xmlns:a16="http://schemas.microsoft.com/office/drawing/2014/main" val="2105512478"/>
                  </a:ext>
                </a:extLst>
              </a:tr>
              <a:tr h="401632">
                <a:tc>
                  <a:txBody>
                    <a:bodyPr/>
                    <a:lstStyle/>
                    <a:p>
                      <a:r>
                        <a:rPr lang="sv-SE" sz="1000" b="1">
                          <a:latin typeface="Arial"/>
                          <a:cs typeface="Arial"/>
                        </a:rPr>
                        <a:t>Tidsbestämd</a:t>
                      </a:r>
                      <a:endParaRPr lang="sv-SE" sz="1000">
                        <a:latin typeface="Arial"/>
                        <a:cs typeface="Arial"/>
                      </a:endParaRPr>
                    </a:p>
                  </a:txBody>
                  <a:tcPr/>
                </a:tc>
                <a:tc>
                  <a:txBody>
                    <a:bodyPr/>
                    <a:lstStyle/>
                    <a:p>
                      <a:pPr marL="0" indent="0">
                        <a:buFont typeface="Arial" panose="020B0604020202020204" pitchFamily="34" charset="0"/>
                        <a:buNone/>
                      </a:pPr>
                      <a:r>
                        <a:rPr lang="sv-SE" sz="1000" dirty="0">
                          <a:latin typeface="Arial"/>
                          <a:cs typeface="Arial"/>
                        </a:rPr>
                        <a:t>Sätt en tidpunkt då vi ska ha nått vår målbild. </a:t>
                      </a:r>
                      <a:r>
                        <a:rPr lang="sv-SE" sz="1000" dirty="0">
                          <a:solidFill>
                            <a:srgbClr val="A61380"/>
                          </a:solidFill>
                          <a:latin typeface="Arial"/>
                          <a:cs typeface="Arial"/>
                        </a:rPr>
                        <a:t>”2026 ska …”</a:t>
                      </a:r>
                    </a:p>
                  </a:txBody>
                  <a:tcPr/>
                </a:tc>
                <a:extLst>
                  <a:ext uri="{0D108BD9-81ED-4DB2-BD59-A6C34878D82A}">
                    <a16:rowId xmlns:a16="http://schemas.microsoft.com/office/drawing/2014/main" val="2812944861"/>
                  </a:ext>
                </a:extLst>
              </a:tr>
              <a:tr h="594195">
                <a:tc>
                  <a:txBody>
                    <a:bodyPr/>
                    <a:lstStyle/>
                    <a:p>
                      <a:r>
                        <a:rPr lang="sv-SE" sz="1000" b="1">
                          <a:latin typeface="Arial"/>
                          <a:cs typeface="Arial"/>
                        </a:rPr>
                        <a:t>Ambitiös </a:t>
                      </a:r>
                      <a:endParaRPr lang="sv-SE" sz="100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sv-SE" sz="1000" dirty="0">
                          <a:latin typeface="Arial"/>
                          <a:cs typeface="Arial"/>
                        </a:rPr>
                        <a:t>Målbilden behöver utmana och ligga på gränsen till vad vi egentligen klarar av</a:t>
                      </a:r>
                    </a:p>
                    <a:p>
                      <a:endParaRPr lang="sv-SE" sz="1000" dirty="0"/>
                    </a:p>
                  </a:txBody>
                  <a:tcPr/>
                </a:tc>
                <a:extLst>
                  <a:ext uri="{0D108BD9-81ED-4DB2-BD59-A6C34878D82A}">
                    <a16:rowId xmlns:a16="http://schemas.microsoft.com/office/drawing/2014/main" val="866853754"/>
                  </a:ext>
                </a:extLst>
              </a:tr>
            </a:tbl>
          </a:graphicData>
        </a:graphic>
      </p:graphicFrame>
      <p:sp>
        <p:nvSpPr>
          <p:cNvPr id="8" name="textruta 7">
            <a:extLst>
              <a:ext uri="{FF2B5EF4-FFF2-40B4-BE49-F238E27FC236}">
                <a16:creationId xmlns:a16="http://schemas.microsoft.com/office/drawing/2014/main" id="{CF63D255-3E1C-16C4-CFA7-15BC36E41944}"/>
              </a:ext>
            </a:extLst>
          </p:cNvPr>
          <p:cNvSpPr txBox="1"/>
          <p:nvPr/>
        </p:nvSpPr>
        <p:spPr>
          <a:xfrm>
            <a:off x="236314" y="310379"/>
            <a:ext cx="951279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3600" b="1" dirty="0">
                <a:latin typeface="+mj-lt"/>
                <a:cs typeface="Arial"/>
              </a:rPr>
              <a:t>Kriterier </a:t>
            </a:r>
          </a:p>
        </p:txBody>
      </p:sp>
    </p:spTree>
    <p:extLst>
      <p:ext uri="{BB962C8B-B14F-4D97-AF65-F5344CB8AC3E}">
        <p14:creationId xmlns:p14="http://schemas.microsoft.com/office/powerpoint/2010/main" val="3237717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a:extLst>
              <a:ext uri="{FF2B5EF4-FFF2-40B4-BE49-F238E27FC236}">
                <a16:creationId xmlns:a16="http://schemas.microsoft.com/office/drawing/2014/main" id="{6FB8C27A-09E4-A79D-A9C6-DE18EFEBB1CC}"/>
              </a:ext>
            </a:extLst>
          </p:cNvPr>
          <p:cNvSpPr/>
          <p:nvPr/>
        </p:nvSpPr>
        <p:spPr>
          <a:xfrm>
            <a:off x="5671233" y="3429000"/>
            <a:ext cx="2519464" cy="23865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5" name="Grupp 4">
            <a:extLst>
              <a:ext uri="{FF2B5EF4-FFF2-40B4-BE49-F238E27FC236}">
                <a16:creationId xmlns:a16="http://schemas.microsoft.com/office/drawing/2014/main" id="{6E38DF0A-58DC-0E09-EA98-087B48626836}"/>
              </a:ext>
            </a:extLst>
          </p:cNvPr>
          <p:cNvGrpSpPr/>
          <p:nvPr/>
        </p:nvGrpSpPr>
        <p:grpSpPr>
          <a:xfrm>
            <a:off x="2887237" y="3008256"/>
            <a:ext cx="2519464" cy="2843034"/>
            <a:chOff x="3478204" y="2177099"/>
            <a:chExt cx="2519464" cy="2843034"/>
          </a:xfrm>
        </p:grpSpPr>
        <p:sp>
          <p:nvSpPr>
            <p:cNvPr id="6" name="Ellips 5">
              <a:extLst>
                <a:ext uri="{FF2B5EF4-FFF2-40B4-BE49-F238E27FC236}">
                  <a16:creationId xmlns:a16="http://schemas.microsoft.com/office/drawing/2014/main" id="{E2FAA6FA-0EAF-249D-4515-084B29C76BB1}"/>
                </a:ext>
              </a:extLst>
            </p:cNvPr>
            <p:cNvSpPr/>
            <p:nvPr/>
          </p:nvSpPr>
          <p:spPr>
            <a:xfrm>
              <a:off x="3478204" y="2633613"/>
              <a:ext cx="2519464" cy="23865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black"/>
                </a:solidFill>
                <a:effectLst/>
                <a:uLnTx/>
                <a:uFillTx/>
                <a:latin typeface="Arial"/>
                <a:ea typeface="+mn-ea"/>
                <a:cs typeface="+mn-cs"/>
              </a:endParaRPr>
            </a:p>
          </p:txBody>
        </p:sp>
        <p:pic>
          <p:nvPicPr>
            <p:cNvPr id="7" name="Bildobjekt 6">
              <a:extLst>
                <a:ext uri="{FF2B5EF4-FFF2-40B4-BE49-F238E27FC236}">
                  <a16:creationId xmlns:a16="http://schemas.microsoft.com/office/drawing/2014/main" id="{0BD7343D-7317-B12E-EF4A-7442296F0C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8982" y="2177099"/>
              <a:ext cx="917718" cy="721269"/>
            </a:xfrm>
            <a:prstGeom prst="rect">
              <a:avLst/>
            </a:prstGeom>
          </p:spPr>
        </p:pic>
        <p:sp>
          <p:nvSpPr>
            <p:cNvPr id="8" name="textruta 7">
              <a:extLst>
                <a:ext uri="{FF2B5EF4-FFF2-40B4-BE49-F238E27FC236}">
                  <a16:creationId xmlns:a16="http://schemas.microsoft.com/office/drawing/2014/main" id="{F0D09B4F-7827-E95E-99A8-2305DE43E66C}"/>
                </a:ext>
              </a:extLst>
            </p:cNvPr>
            <p:cNvSpPr txBox="1"/>
            <p:nvPr/>
          </p:nvSpPr>
          <p:spPr>
            <a:xfrm>
              <a:off x="3689821" y="3445480"/>
              <a:ext cx="2097323"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a:ea typeface="+mn-ea"/>
                  <a:cs typeface="+mn-cs"/>
                </a:rPr>
                <a:t>2. Vi </a:t>
              </a:r>
              <a:r>
                <a:rPr kumimoji="0" lang="sv-SE" sz="1200" b="1" i="0" u="none" strike="noStrike" kern="1200" cap="none" spc="0" normalizeH="0" baseline="0" noProof="0" dirty="0">
                  <a:ln>
                    <a:noFill/>
                  </a:ln>
                  <a:solidFill>
                    <a:prstClr val="black"/>
                  </a:solidFill>
                  <a:effectLst/>
                  <a:uLnTx/>
                  <a:uFillTx/>
                  <a:latin typeface="Arial"/>
                  <a:ea typeface="+mn-ea"/>
                  <a:cs typeface="+mn-cs"/>
                </a:rPr>
                <a:t>tar fram 1-3 förslag på formulering av målbild </a:t>
              </a:r>
              <a:r>
                <a:rPr kumimoji="0" lang="sv-SE" sz="1200" b="0" i="0" u="none" strike="noStrike" kern="1200" cap="none" spc="0" normalizeH="0" baseline="0" noProof="0" dirty="0">
                  <a:ln>
                    <a:noFill/>
                  </a:ln>
                  <a:solidFill>
                    <a:prstClr val="black"/>
                  </a:solidFill>
                  <a:effectLst/>
                  <a:uLnTx/>
                  <a:uFillTx/>
                  <a:latin typeface="Arial"/>
                  <a:ea typeface="+mn-ea"/>
                  <a:cs typeface="+mn-cs"/>
                </a:rPr>
                <a:t>baserat på vad som kom fram i föregående steg och röstar.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9" name="Grupp 8">
            <a:extLst>
              <a:ext uri="{FF2B5EF4-FFF2-40B4-BE49-F238E27FC236}">
                <a16:creationId xmlns:a16="http://schemas.microsoft.com/office/drawing/2014/main" id="{118A0ED3-8354-9EDD-0CA3-CC4AC55C4086}"/>
              </a:ext>
            </a:extLst>
          </p:cNvPr>
          <p:cNvGrpSpPr/>
          <p:nvPr/>
        </p:nvGrpSpPr>
        <p:grpSpPr>
          <a:xfrm>
            <a:off x="162395" y="2992287"/>
            <a:ext cx="2519464" cy="2823233"/>
            <a:chOff x="753362" y="2161130"/>
            <a:chExt cx="2519464" cy="2823233"/>
          </a:xfrm>
        </p:grpSpPr>
        <p:sp>
          <p:nvSpPr>
            <p:cNvPr id="10" name="Ellips 9">
              <a:extLst>
                <a:ext uri="{FF2B5EF4-FFF2-40B4-BE49-F238E27FC236}">
                  <a16:creationId xmlns:a16="http://schemas.microsoft.com/office/drawing/2014/main" id="{05693D6E-FD94-C05F-7E67-1E7651D04B50}"/>
                </a:ext>
              </a:extLst>
            </p:cNvPr>
            <p:cNvSpPr/>
            <p:nvPr/>
          </p:nvSpPr>
          <p:spPr>
            <a:xfrm>
              <a:off x="753362" y="2597843"/>
              <a:ext cx="2519464" cy="23865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1" u="none" strike="noStrike" kern="1200" cap="none" spc="0" normalizeH="0" baseline="0" noProof="0" dirty="0">
                <a:ln>
                  <a:noFill/>
                </a:ln>
                <a:solidFill>
                  <a:srgbClr val="0095DB"/>
                </a:solidFill>
                <a:effectLst/>
                <a:uLnTx/>
                <a:uFillTx/>
                <a:latin typeface="Arial"/>
                <a:ea typeface="+mn-ea"/>
                <a:cs typeface="+mn-cs"/>
              </a:endParaRPr>
            </a:p>
          </p:txBody>
        </p:sp>
        <p:pic>
          <p:nvPicPr>
            <p:cNvPr id="11" name="Bildobjekt 10">
              <a:extLst>
                <a:ext uri="{FF2B5EF4-FFF2-40B4-BE49-F238E27FC236}">
                  <a16:creationId xmlns:a16="http://schemas.microsoft.com/office/drawing/2014/main" id="{696D76D0-E057-DC82-BE6D-EA7F3ED7CF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1439" y="2161130"/>
              <a:ext cx="843310" cy="737238"/>
            </a:xfrm>
            <a:prstGeom prst="rect">
              <a:avLst/>
            </a:prstGeom>
          </p:spPr>
        </p:pic>
        <p:sp>
          <p:nvSpPr>
            <p:cNvPr id="12" name="textruta 11">
              <a:extLst>
                <a:ext uri="{FF2B5EF4-FFF2-40B4-BE49-F238E27FC236}">
                  <a16:creationId xmlns:a16="http://schemas.microsoft.com/office/drawing/2014/main" id="{C543D1C9-2D18-686D-9250-EA628C0C54DD}"/>
                </a:ext>
              </a:extLst>
            </p:cNvPr>
            <p:cNvSpPr txBox="1"/>
            <p:nvPr/>
          </p:nvSpPr>
          <p:spPr>
            <a:xfrm>
              <a:off x="1041090" y="3480182"/>
              <a:ext cx="2119188"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a:ea typeface="+mn-ea"/>
                  <a:cs typeface="+mn-cs"/>
                </a:rPr>
                <a:t>1. </a:t>
              </a:r>
              <a:r>
                <a:rPr kumimoji="0" lang="sv-SE" sz="1200" b="1" i="0" u="none" strike="noStrike" kern="1200" cap="none" spc="0" normalizeH="0" baseline="0" noProof="0" dirty="0">
                  <a:ln>
                    <a:noFill/>
                  </a:ln>
                  <a:solidFill>
                    <a:prstClr val="black"/>
                  </a:solidFill>
                  <a:effectLst/>
                  <a:uLnTx/>
                  <a:uFillTx/>
                  <a:latin typeface="Arial"/>
                  <a:ea typeface="+mn-ea"/>
                  <a:cs typeface="+mn-cs"/>
                </a:rPr>
                <a:t>Vad</a:t>
              </a:r>
              <a:r>
                <a:rPr kumimoji="0" lang="sv-SE" sz="1200" b="0" i="0" u="none" strike="noStrike" kern="1200" cap="none" spc="0" normalizeH="0" baseline="0" noProof="0" dirty="0">
                  <a:ln>
                    <a:noFill/>
                  </a:ln>
                  <a:solidFill>
                    <a:prstClr val="black"/>
                  </a:solidFill>
                  <a:effectLst/>
                  <a:uLnTx/>
                  <a:uFillTx/>
                  <a:latin typeface="Arial"/>
                  <a:ea typeface="+mn-ea"/>
                  <a:cs typeface="+mn-cs"/>
                </a:rPr>
                <a:t> </a:t>
              </a:r>
              <a:r>
                <a:rPr kumimoji="0" lang="sv-SE" sz="1200" b="1" i="0" u="none" strike="noStrike" kern="1200" cap="none" spc="0" normalizeH="0" baseline="0" noProof="0" dirty="0">
                  <a:ln>
                    <a:noFill/>
                  </a:ln>
                  <a:solidFill>
                    <a:prstClr val="black"/>
                  </a:solidFill>
                  <a:effectLst/>
                  <a:uLnTx/>
                  <a:uFillTx/>
                  <a:latin typeface="Arial"/>
                  <a:ea typeface="+mn-ea"/>
                  <a:cs typeface="+mn-cs"/>
                </a:rPr>
                <a:t>ser vi framför oss</a:t>
              </a:r>
              <a:r>
                <a:rPr kumimoji="0" lang="sv-SE" sz="1200" b="0" i="0" u="none" strike="noStrike" kern="1200" cap="none" spc="0" normalizeH="0" baseline="0" noProof="0" dirty="0">
                  <a:ln>
                    <a:noFill/>
                  </a:ln>
                  <a:solidFill>
                    <a:prstClr val="black"/>
                  </a:solidFill>
                  <a:effectLst/>
                  <a:uLnTx/>
                  <a:uFillTx/>
                  <a:latin typeface="Arial"/>
                  <a:ea typeface="+mn-ea"/>
                  <a:cs typeface="+mn-cs"/>
                </a:rPr>
                <a:t> när vi har lyckats och verk-samheten fungerar som allra bäst för dem vi finns till för?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13" name="Grupp 12">
            <a:extLst>
              <a:ext uri="{FF2B5EF4-FFF2-40B4-BE49-F238E27FC236}">
                <a16:creationId xmlns:a16="http://schemas.microsoft.com/office/drawing/2014/main" id="{98C5E371-D0A8-5797-0265-82CDE7051DA0}"/>
              </a:ext>
            </a:extLst>
          </p:cNvPr>
          <p:cNvGrpSpPr/>
          <p:nvPr/>
        </p:nvGrpSpPr>
        <p:grpSpPr>
          <a:xfrm>
            <a:off x="8400494" y="3092173"/>
            <a:ext cx="2519464" cy="2723347"/>
            <a:chOff x="9027523" y="2261016"/>
            <a:chExt cx="2519464" cy="2723347"/>
          </a:xfrm>
        </p:grpSpPr>
        <p:sp>
          <p:nvSpPr>
            <p:cNvPr id="14" name="Ellips 13">
              <a:extLst>
                <a:ext uri="{FF2B5EF4-FFF2-40B4-BE49-F238E27FC236}">
                  <a16:creationId xmlns:a16="http://schemas.microsoft.com/office/drawing/2014/main" id="{27016DF9-E7E7-71B2-FBEE-BD39FF10B7F4}"/>
                </a:ext>
              </a:extLst>
            </p:cNvPr>
            <p:cNvSpPr/>
            <p:nvPr/>
          </p:nvSpPr>
          <p:spPr>
            <a:xfrm>
              <a:off x="9027523" y="2597843"/>
              <a:ext cx="2519464" cy="23865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a:ea typeface="+mn-ea"/>
                  <a:cs typeface="+mn-cs"/>
                </a:rPr>
                <a:t>4. Vi gör målbilden så konkret och levande som möjligt genom att föreställa oss </a:t>
              </a:r>
              <a:r>
                <a:rPr kumimoji="0" lang="sv-SE" sz="1200" b="1" i="0" u="none" strike="noStrike" kern="1200" cap="none" spc="0" normalizeH="0" baseline="0" noProof="0" dirty="0">
                  <a:ln>
                    <a:noFill/>
                  </a:ln>
                  <a:solidFill>
                    <a:prstClr val="black"/>
                  </a:solidFill>
                  <a:effectLst/>
                  <a:uLnTx/>
                  <a:uFillTx/>
                  <a:latin typeface="Arial"/>
                  <a:ea typeface="+mn-ea"/>
                  <a:cs typeface="+mn-cs"/>
                </a:rPr>
                <a:t>vad vi känner </a:t>
              </a:r>
              <a:r>
                <a:rPr kumimoji="0" lang="sv-SE" sz="1200" b="0" i="0" u="none" strike="noStrike" kern="1200" cap="none" spc="0" normalizeH="0" baseline="0" noProof="0" dirty="0">
                  <a:ln>
                    <a:noFill/>
                  </a:ln>
                  <a:solidFill>
                    <a:prstClr val="black"/>
                  </a:solidFill>
                  <a:effectLst/>
                  <a:uLnTx/>
                  <a:uFillTx/>
                  <a:latin typeface="Arial"/>
                  <a:ea typeface="+mn-ea"/>
                  <a:cs typeface="+mn-cs"/>
                </a:rPr>
                <a:t>när vi uppnått målbilden.</a:t>
              </a:r>
            </a:p>
          </p:txBody>
        </p:sp>
        <p:pic>
          <p:nvPicPr>
            <p:cNvPr id="15" name="Bildobjekt 14">
              <a:extLst>
                <a:ext uri="{FF2B5EF4-FFF2-40B4-BE49-F238E27FC236}">
                  <a16:creationId xmlns:a16="http://schemas.microsoft.com/office/drawing/2014/main" id="{9D141148-FA41-30F9-B786-D51FD020D7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2037" y="2261016"/>
              <a:ext cx="833782" cy="745192"/>
            </a:xfrm>
            <a:prstGeom prst="rect">
              <a:avLst/>
            </a:prstGeom>
          </p:spPr>
        </p:pic>
      </p:grpSp>
      <p:pic>
        <p:nvPicPr>
          <p:cNvPr id="16" name="Bildobjekt 15">
            <a:extLst>
              <a:ext uri="{FF2B5EF4-FFF2-40B4-BE49-F238E27FC236}">
                <a16:creationId xmlns:a16="http://schemas.microsoft.com/office/drawing/2014/main" id="{198657BC-7715-37D9-E910-4A56C225B48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83184" y="3030878"/>
            <a:ext cx="1302183" cy="867783"/>
          </a:xfrm>
          <a:prstGeom prst="rect">
            <a:avLst/>
          </a:prstGeom>
        </p:spPr>
      </p:pic>
      <p:sp>
        <p:nvSpPr>
          <p:cNvPr id="17" name="Rektangel 16">
            <a:extLst>
              <a:ext uri="{FF2B5EF4-FFF2-40B4-BE49-F238E27FC236}">
                <a16:creationId xmlns:a16="http://schemas.microsoft.com/office/drawing/2014/main" id="{00C44997-3847-323E-9CAE-1D9DDDF43942}"/>
              </a:ext>
            </a:extLst>
          </p:cNvPr>
          <p:cNvSpPr/>
          <p:nvPr/>
        </p:nvSpPr>
        <p:spPr>
          <a:xfrm>
            <a:off x="5772411" y="4268317"/>
            <a:ext cx="2317108"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a:ea typeface="+mn-ea"/>
                <a:cs typeface="+mn-cs"/>
              </a:rPr>
              <a:t>3. Vi </a:t>
            </a:r>
            <a:r>
              <a:rPr kumimoji="0" lang="sv-SE" sz="1200" b="1" i="0" u="none" strike="noStrike" kern="1200" cap="none" spc="0" normalizeH="0" baseline="0" noProof="0" dirty="0">
                <a:ln>
                  <a:noFill/>
                </a:ln>
                <a:solidFill>
                  <a:prstClr val="black"/>
                </a:solidFill>
                <a:effectLst/>
                <a:uLnTx/>
                <a:uFillTx/>
                <a:latin typeface="Arial"/>
                <a:ea typeface="+mn-ea"/>
                <a:cs typeface="+mn-cs"/>
              </a:rPr>
              <a:t>gör eventuella förtydliganden </a:t>
            </a:r>
            <a:r>
              <a:rPr kumimoji="0" lang="sv-SE" sz="1200" b="0" i="0" u="none" strike="noStrike" kern="1200" cap="none" spc="0" normalizeH="0" baseline="0" noProof="0" dirty="0">
                <a:ln>
                  <a:noFill/>
                </a:ln>
                <a:solidFill>
                  <a:prstClr val="black"/>
                </a:solidFill>
                <a:effectLst/>
                <a:uLnTx/>
                <a:uFillTx/>
                <a:latin typeface="Arial"/>
                <a:ea typeface="+mn-ea"/>
                <a:cs typeface="+mn-cs"/>
              </a:rPr>
              <a:t>kring formulering av målbilden.</a:t>
            </a:r>
          </a:p>
        </p:txBody>
      </p:sp>
      <p:pic>
        <p:nvPicPr>
          <p:cNvPr id="18" name="Bildobjekt 17">
            <a:extLst>
              <a:ext uri="{FF2B5EF4-FFF2-40B4-BE49-F238E27FC236}">
                <a16:creationId xmlns:a16="http://schemas.microsoft.com/office/drawing/2014/main" id="{FFA86A78-C754-5E2F-17CE-6A92F9B2225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7576" b="100000" l="104" r="47031">
                        <a14:backgroundMark x1="6198" y1="15246" x2="6198" y2="15246"/>
                        <a14:backgroundMark x1="42188" y1="13163" x2="42188" y2="13163"/>
                        <a14:backgroundMark x1="45260" y1="71402" x2="45260" y2="71402"/>
                        <a14:backgroundMark x1="9323" y1="96402" x2="9323" y2="96402"/>
                      </a14:backgroundRemoval>
                    </a14:imgEffect>
                  </a14:imgLayer>
                </a14:imgProps>
              </a:ext>
              <a:ext uri="{28A0092B-C50C-407E-A947-70E740481C1C}">
                <a14:useLocalDpi xmlns:a14="http://schemas.microsoft.com/office/drawing/2010/main" val="0"/>
              </a:ext>
            </a:extLst>
          </a:blip>
          <a:srcRect t="9793" r="52448"/>
          <a:stretch/>
        </p:blipFill>
        <p:spPr>
          <a:xfrm>
            <a:off x="6604207" y="3061853"/>
            <a:ext cx="653516" cy="734294"/>
          </a:xfrm>
          <a:prstGeom prst="rect">
            <a:avLst/>
          </a:prstGeom>
        </p:spPr>
      </p:pic>
      <p:sp>
        <p:nvSpPr>
          <p:cNvPr id="19" name="Underrubrik 2">
            <a:extLst>
              <a:ext uri="{FF2B5EF4-FFF2-40B4-BE49-F238E27FC236}">
                <a16:creationId xmlns:a16="http://schemas.microsoft.com/office/drawing/2014/main" id="{F650F29F-9469-C35C-B4D2-875291CE5A02}"/>
              </a:ext>
            </a:extLst>
          </p:cNvPr>
          <p:cNvSpPr txBox="1">
            <a:spLocks/>
          </p:cNvSpPr>
          <p:nvPr/>
        </p:nvSpPr>
        <p:spPr>
          <a:xfrm>
            <a:off x="606813" y="850264"/>
            <a:ext cx="9178727" cy="1781175"/>
          </a:xfrm>
          <a:prstGeom prst="rect">
            <a:avLst/>
          </a:prstGeom>
        </p:spPr>
        <p:txBody>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sv-SE" b="1" dirty="0">
                <a:latin typeface="+mj-lt"/>
                <a:ea typeface="Roboto Light"/>
                <a:cs typeface="Arial"/>
              </a:rPr>
              <a:t>Workshop – fyra tillfällen</a:t>
            </a:r>
          </a:p>
        </p:txBody>
      </p:sp>
      <p:sp>
        <p:nvSpPr>
          <p:cNvPr id="20" name="textruta 19">
            <a:extLst>
              <a:ext uri="{FF2B5EF4-FFF2-40B4-BE49-F238E27FC236}">
                <a16:creationId xmlns:a16="http://schemas.microsoft.com/office/drawing/2014/main" id="{EB7273AA-5D23-DE70-2141-20400F819A34}"/>
              </a:ext>
            </a:extLst>
          </p:cNvPr>
          <p:cNvSpPr txBox="1"/>
          <p:nvPr/>
        </p:nvSpPr>
        <p:spPr>
          <a:xfrm>
            <a:off x="679064" y="1417685"/>
            <a:ext cx="3454792" cy="646331"/>
          </a:xfrm>
          <a:prstGeom prst="rect">
            <a:avLst/>
          </a:prstGeom>
          <a:noFill/>
        </p:spPr>
        <p:txBody>
          <a:bodyPr wrap="none" rtlCol="0">
            <a:spAutoFit/>
          </a:bodyPr>
          <a:lstStyle/>
          <a:p>
            <a:r>
              <a:rPr lang="sv-SE" sz="1800" dirty="0">
                <a:ea typeface="Roboto Light"/>
              </a:rPr>
              <a:t>Ta fram en engagerande målbild</a:t>
            </a:r>
            <a:endParaRPr lang="sv-SE" sz="1800" dirty="0"/>
          </a:p>
          <a:p>
            <a:endParaRPr lang="sv-SE" dirty="0"/>
          </a:p>
        </p:txBody>
      </p:sp>
    </p:spTree>
    <p:extLst>
      <p:ext uri="{BB962C8B-B14F-4D97-AF65-F5344CB8AC3E}">
        <p14:creationId xmlns:p14="http://schemas.microsoft.com/office/powerpoint/2010/main" val="339998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233F96F4-B2D4-01D7-5FFD-006F3C152930}"/>
              </a:ext>
            </a:extLst>
          </p:cNvPr>
          <p:cNvSpPr txBox="1"/>
          <p:nvPr/>
        </p:nvSpPr>
        <p:spPr>
          <a:xfrm>
            <a:off x="593447" y="188118"/>
            <a:ext cx="951279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effectLst/>
                <a:uLnTx/>
                <a:uFillTx/>
                <a:latin typeface="+mj-lt"/>
                <a:ea typeface="+mn-ea"/>
                <a:cs typeface="Arial"/>
              </a:rPr>
              <a:t>Workshop 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effectLst/>
                <a:uLnTx/>
                <a:uFillTx/>
                <a:ea typeface="+mn-ea"/>
                <a:cs typeface="Arial"/>
              </a:rPr>
              <a:t>Vad ser vi framför oss?</a:t>
            </a:r>
          </a:p>
        </p:txBody>
      </p:sp>
      <p:graphicFrame>
        <p:nvGraphicFramePr>
          <p:cNvPr id="6" name="Tabell 5">
            <a:extLst>
              <a:ext uri="{FF2B5EF4-FFF2-40B4-BE49-F238E27FC236}">
                <a16:creationId xmlns:a16="http://schemas.microsoft.com/office/drawing/2014/main" id="{A0666D77-353E-45DB-7FED-4E38A78B23BE}"/>
              </a:ext>
            </a:extLst>
          </p:cNvPr>
          <p:cNvGraphicFramePr>
            <a:graphicFrameLocks noGrp="1"/>
          </p:cNvGraphicFramePr>
          <p:nvPr>
            <p:extLst>
              <p:ext uri="{D42A27DB-BD31-4B8C-83A1-F6EECF244321}">
                <p14:modId xmlns:p14="http://schemas.microsoft.com/office/powerpoint/2010/main" val="4223547910"/>
              </p:ext>
            </p:extLst>
          </p:nvPr>
        </p:nvGraphicFramePr>
        <p:xfrm>
          <a:off x="663946" y="1595610"/>
          <a:ext cx="7706804" cy="4546600"/>
        </p:xfrm>
        <a:graphic>
          <a:graphicData uri="http://schemas.openxmlformats.org/drawingml/2006/table">
            <a:tbl>
              <a:tblPr firstRow="1" bandRow="1">
                <a:tableStyleId>{2D5ABB26-0587-4C30-8999-92F81FD0307C}</a:tableStyleId>
              </a:tblPr>
              <a:tblGrid>
                <a:gridCol w="6459012">
                  <a:extLst>
                    <a:ext uri="{9D8B030D-6E8A-4147-A177-3AD203B41FA5}">
                      <a16:colId xmlns:a16="http://schemas.microsoft.com/office/drawing/2014/main" val="1030000867"/>
                    </a:ext>
                  </a:extLst>
                </a:gridCol>
                <a:gridCol w="1247792">
                  <a:extLst>
                    <a:ext uri="{9D8B030D-6E8A-4147-A177-3AD203B41FA5}">
                      <a16:colId xmlns:a16="http://schemas.microsoft.com/office/drawing/2014/main" val="2543228190"/>
                    </a:ext>
                  </a:extLst>
                </a:gridCol>
              </a:tblGrid>
              <a:tr h="10278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b="1" dirty="0">
                          <a:latin typeface="+mn-lt"/>
                          <a:cs typeface="Arial" panose="020B0604020202020204" pitchFamily="34" charset="0"/>
                        </a:rPr>
                        <a:t>Gruppdialog </a:t>
                      </a:r>
                      <a:r>
                        <a:rPr lang="sv-SE" sz="1600" b="0" dirty="0">
                          <a:latin typeface="+mn-lt"/>
                          <a:cs typeface="Arial" panose="020B0604020202020204" pitchFamily="34" charset="0"/>
                        </a:rPr>
                        <a:t>(</a:t>
                      </a:r>
                      <a:r>
                        <a:rPr lang="sv-SE" sz="1600" kern="1200" dirty="0">
                          <a:solidFill>
                            <a:schemeClr val="tx1"/>
                          </a:solidFill>
                          <a:latin typeface="+mn-lt"/>
                          <a:ea typeface="+mn-ea"/>
                          <a:cs typeface="Arial" panose="020B0604020202020204" pitchFamily="34" charset="0"/>
                        </a:rPr>
                        <a:t>utgå från uppdraget och nuläget</a:t>
                      </a:r>
                      <a:r>
                        <a:rPr lang="sv-SE" sz="1600" kern="1200" baseline="0" dirty="0">
                          <a:solidFill>
                            <a:schemeClr val="tx1"/>
                          </a:solidFill>
                          <a:latin typeface="+mn-lt"/>
                          <a:ea typeface="+mn-ea"/>
                          <a:cs typeface="Arial" panose="020B0604020202020204" pitchFamily="34" charset="0"/>
                        </a:rPr>
                        <a:t> när du svarar på frågorna nedan):</a:t>
                      </a:r>
                      <a:endParaRPr lang="sv-SE" sz="1600" b="1" dirty="0">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dirty="0">
                        <a:latin typeface="+mn-lt"/>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b="1" kern="1200" dirty="0">
                          <a:solidFill>
                            <a:schemeClr val="tx1"/>
                          </a:solidFill>
                          <a:latin typeface="+mn-lt"/>
                          <a:ea typeface="+mn-ea"/>
                          <a:cs typeface="Arial" panose="020B0604020202020204" pitchFamily="34" charset="0"/>
                        </a:rPr>
                        <a:t>Vad ser du framför dig när verksamheten lyckats och fungerar som allra bäst </a:t>
                      </a:r>
                      <a:r>
                        <a:rPr lang="sv-SE" sz="1600" kern="1200" dirty="0">
                          <a:solidFill>
                            <a:schemeClr val="tx1"/>
                          </a:solidFill>
                          <a:latin typeface="+mn-lt"/>
                          <a:ea typeface="+mn-ea"/>
                          <a:cs typeface="Arial" panose="020B0604020202020204" pitchFamily="34" charset="0"/>
                        </a:rPr>
                        <a:t>för dem vi finns till för? </a:t>
                      </a:r>
                    </a:p>
                    <a:p>
                      <a:pPr marL="268288" marR="0" lvl="0" indent="0" algn="l" defTabSz="914400" rtl="0" eaLnBrk="1" fontAlgn="auto" latinLnBrk="0" hangingPunct="1">
                        <a:lnSpc>
                          <a:spcPct val="100000"/>
                        </a:lnSpc>
                        <a:spcBef>
                          <a:spcPts val="0"/>
                        </a:spcBef>
                        <a:spcAft>
                          <a:spcPts val="0"/>
                        </a:spcAft>
                        <a:buClrTx/>
                        <a:buSzTx/>
                        <a:buFontTx/>
                        <a:buNone/>
                        <a:tabLst/>
                        <a:defRPr/>
                      </a:pPr>
                      <a:r>
                        <a:rPr lang="sv-SE" sz="1600" b="1" kern="1200" dirty="0">
                          <a:solidFill>
                            <a:schemeClr val="tx1"/>
                          </a:solidFill>
                          <a:latin typeface="+mn-lt"/>
                          <a:ea typeface="+mn-ea"/>
                          <a:cs typeface="Arial" panose="020B0604020202020204" pitchFamily="34" charset="0"/>
                        </a:rPr>
                        <a:t>Vad är framgång för dig på den verksamhet du arbetar på? </a:t>
                      </a:r>
                    </a:p>
                    <a:p>
                      <a:endParaRPr lang="sv-SE" sz="1600" dirty="0">
                        <a:latin typeface="+mn-lt"/>
                        <a:cs typeface="Arial" panose="020B0604020202020204" pitchFamily="34" charset="0"/>
                      </a:endParaRPr>
                    </a:p>
                    <a:p>
                      <a:endParaRPr lang="sv-SE" sz="1600" dirty="0">
                        <a:latin typeface="+mn-lt"/>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dirty="0">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dirty="0">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dirty="0">
                          <a:latin typeface="+mn-lt"/>
                          <a:cs typeface="Arial" panose="020B0604020202020204" pitchFamily="34" charset="0"/>
                        </a:rPr>
                        <a:t>40 min</a:t>
                      </a:r>
                    </a:p>
                  </a:txBody>
                  <a:tcPr/>
                </a:tc>
                <a:extLst>
                  <a:ext uri="{0D108BD9-81ED-4DB2-BD59-A6C34878D82A}">
                    <a16:rowId xmlns:a16="http://schemas.microsoft.com/office/drawing/2014/main" val="2042813832"/>
                  </a:ext>
                </a:extLst>
              </a:tr>
              <a:tr h="370840">
                <a:tc>
                  <a:txBody>
                    <a:bodyPr/>
                    <a:lstStyle/>
                    <a:p>
                      <a:pPr marL="355600" marR="0" lvl="0" indent="-355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b="0" dirty="0">
                          <a:solidFill>
                            <a:schemeClr val="tx1"/>
                          </a:solidFill>
                          <a:latin typeface="+mn-lt"/>
                          <a:cs typeface="Arial" panose="020B0604020202020204" pitchFamily="34" charset="0"/>
                        </a:rPr>
                        <a:t>Baserat på den dialog ni haft i er grupp för den första punkten ovan, </a:t>
                      </a:r>
                      <a:r>
                        <a:rPr lang="sv-SE" sz="1600" b="1" baseline="0" dirty="0">
                          <a:solidFill>
                            <a:schemeClr val="tx1"/>
                          </a:solidFill>
                          <a:latin typeface="+mn-lt"/>
                          <a:cs typeface="Arial" panose="020B0604020202020204" pitchFamily="34" charset="0"/>
                        </a:rPr>
                        <a:t>välj ut och </a:t>
                      </a:r>
                      <a:r>
                        <a:rPr lang="sv-SE" sz="1600" b="1" dirty="0">
                          <a:solidFill>
                            <a:schemeClr val="tx1"/>
                          </a:solidFill>
                          <a:latin typeface="+mn-lt"/>
                          <a:cs typeface="Arial" panose="020B0604020202020204" pitchFamily="34" charset="0"/>
                        </a:rPr>
                        <a:t>skriv ner </a:t>
                      </a:r>
                      <a:r>
                        <a:rPr lang="sv-SE" sz="1600" b="0" dirty="0">
                          <a:solidFill>
                            <a:schemeClr val="tx1"/>
                          </a:solidFill>
                          <a:latin typeface="+mn-lt"/>
                          <a:cs typeface="Arial" panose="020B0604020202020204" pitchFamily="34" charset="0"/>
                        </a:rPr>
                        <a:t>era formuleringar som grupp (</a:t>
                      </a:r>
                      <a:r>
                        <a:rPr lang="sv-SE" sz="1600" i="1" dirty="0">
                          <a:latin typeface="+mn-lt"/>
                          <a:cs typeface="Arial" panose="020B0604020202020204" pitchFamily="34" charset="0"/>
                        </a:rPr>
                        <a:t>kan göras</a:t>
                      </a:r>
                      <a:r>
                        <a:rPr lang="sv-SE" sz="1600" i="1" baseline="0" dirty="0">
                          <a:latin typeface="+mn-lt"/>
                          <a:cs typeface="Arial" panose="020B0604020202020204" pitchFamily="34" charset="0"/>
                        </a:rPr>
                        <a:t> via </a:t>
                      </a:r>
                      <a:r>
                        <a:rPr lang="sv-SE" sz="1600" i="1" kern="1200" dirty="0" err="1">
                          <a:solidFill>
                            <a:schemeClr val="tx1"/>
                          </a:solidFill>
                          <a:latin typeface="+mn-lt"/>
                          <a:ea typeface="+mn-ea"/>
                          <a:cs typeface="Arial" panose="020B0604020202020204" pitchFamily="34" charset="0"/>
                        </a:rPr>
                        <a:t>Menti</a:t>
                      </a:r>
                      <a:r>
                        <a:rPr lang="sv-SE" sz="1600" i="1" kern="1200" dirty="0">
                          <a:solidFill>
                            <a:schemeClr val="tx1"/>
                          </a:solidFill>
                          <a:latin typeface="+mn-lt"/>
                          <a:ea typeface="+mn-ea"/>
                          <a:cs typeface="Arial" panose="020B0604020202020204" pitchFamily="34" charset="0"/>
                        </a:rPr>
                        <a:t>, Post-It eller A3</a:t>
                      </a:r>
                      <a:r>
                        <a:rPr lang="sv-SE" sz="1600" b="0" dirty="0">
                          <a:solidFill>
                            <a:schemeClr val="tx1"/>
                          </a:solidFill>
                          <a:latin typeface="+mn-lt"/>
                          <a:cs typeface="Arial" panose="020B0604020202020204" pitchFamily="34" charset="0"/>
                        </a:rPr>
                        <a:t>)</a:t>
                      </a:r>
                      <a:r>
                        <a:rPr lang="sv-SE" sz="1600" b="0" baseline="0" dirty="0">
                          <a:solidFill>
                            <a:schemeClr val="tx1"/>
                          </a:solidFill>
                          <a:latin typeface="+mn-lt"/>
                          <a:cs typeface="Arial" panose="020B0604020202020204" pitchFamily="34" charset="0"/>
                        </a:rPr>
                        <a:t>. </a:t>
                      </a:r>
                      <a:r>
                        <a:rPr lang="sv-SE" sz="1600" b="0" kern="1200" dirty="0">
                          <a:solidFill>
                            <a:schemeClr val="tx1"/>
                          </a:solidFill>
                          <a:latin typeface="+mn-lt"/>
                          <a:ea typeface="+mn-ea"/>
                          <a:cs typeface="Arial" panose="020B0604020202020204" pitchFamily="34" charset="0"/>
                        </a:rPr>
                        <a:t>Välj sedan </a:t>
                      </a:r>
                      <a:r>
                        <a:rPr lang="sv-SE" sz="1600" b="1" kern="1200" dirty="0">
                          <a:solidFill>
                            <a:schemeClr val="tx1"/>
                          </a:solidFill>
                          <a:latin typeface="+mn-lt"/>
                          <a:ea typeface="+mn-ea"/>
                          <a:cs typeface="Arial" panose="020B0604020202020204" pitchFamily="34" charset="0"/>
                        </a:rPr>
                        <a:t>en</a:t>
                      </a:r>
                      <a:r>
                        <a:rPr lang="sv-SE" sz="1600" b="0" kern="1200" dirty="0">
                          <a:solidFill>
                            <a:schemeClr val="tx1"/>
                          </a:solidFill>
                          <a:latin typeface="+mn-lt"/>
                          <a:ea typeface="+mn-ea"/>
                          <a:cs typeface="Arial" panose="020B0604020202020204" pitchFamily="34" charset="0"/>
                        </a:rPr>
                        <a:t> formulering som ni vill ta vidare och presentera för övriga kollegor.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kern="1200" dirty="0">
                        <a:solidFill>
                          <a:schemeClr val="tx1"/>
                        </a:solidFill>
                        <a:latin typeface="+mn-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dirty="0">
                          <a:latin typeface="+mn-lt"/>
                          <a:cs typeface="Arial" panose="020B0604020202020204" pitchFamily="34" charset="0"/>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dirty="0">
                          <a:latin typeface="+mn-lt"/>
                          <a:cs typeface="Arial" panose="020B0604020202020204" pitchFamily="34" charset="0"/>
                        </a:rPr>
                        <a:t>20</a:t>
                      </a:r>
                      <a:r>
                        <a:rPr lang="sv-SE" sz="1600" baseline="0" dirty="0">
                          <a:latin typeface="+mn-lt"/>
                          <a:cs typeface="Arial" panose="020B0604020202020204" pitchFamily="34" charset="0"/>
                        </a:rPr>
                        <a:t> </a:t>
                      </a:r>
                      <a:r>
                        <a:rPr lang="sv-SE" sz="1600" dirty="0">
                          <a:latin typeface="+mn-lt"/>
                          <a:cs typeface="Arial" panose="020B0604020202020204" pitchFamily="34" charset="0"/>
                        </a:rPr>
                        <a:t> min</a:t>
                      </a:r>
                    </a:p>
                    <a:p>
                      <a:pPr algn="l"/>
                      <a:endParaRPr lang="sv-SE" sz="1600" dirty="0">
                        <a:latin typeface="+mn-lt"/>
                        <a:cs typeface="Arial" panose="020B0604020202020204" pitchFamily="34" charset="0"/>
                      </a:endParaRPr>
                    </a:p>
                  </a:txBody>
                  <a:tcPr/>
                </a:tc>
                <a:extLst>
                  <a:ext uri="{0D108BD9-81ED-4DB2-BD59-A6C34878D82A}">
                    <a16:rowId xmlns:a16="http://schemas.microsoft.com/office/drawing/2014/main" val="3798089711"/>
                  </a:ext>
                </a:extLst>
              </a:tr>
              <a:tr h="370840">
                <a:tc>
                  <a:txBody>
                    <a:bodyPr/>
                    <a:lstStyle/>
                    <a:p>
                      <a:pPr marL="285750" indent="-285750">
                        <a:buFont typeface="Arial" panose="020B0604020202020204" pitchFamily="34" charset="0"/>
                        <a:buChar char="•"/>
                      </a:pPr>
                      <a:r>
                        <a:rPr lang="sv-SE" sz="1600" b="0" kern="1200" dirty="0">
                          <a:solidFill>
                            <a:schemeClr val="tx1"/>
                          </a:solidFill>
                          <a:latin typeface="+mn-lt"/>
                          <a:ea typeface="+mn-ea"/>
                          <a:cs typeface="Arial" panose="020B0604020202020204" pitchFamily="34" charset="0"/>
                        </a:rPr>
                        <a:t> Delning av den formulering som man vill ta vidare för målbilden.</a:t>
                      </a:r>
                    </a:p>
                    <a:p>
                      <a:pPr marL="285750" indent="-285750">
                        <a:buFont typeface="Arial" panose="020B0604020202020204" pitchFamily="34" charset="0"/>
                        <a:buChar char="•"/>
                      </a:pPr>
                      <a:endParaRPr lang="sv-SE" sz="1600" b="0" kern="1200" dirty="0">
                        <a:solidFill>
                          <a:schemeClr val="tx1"/>
                        </a:solidFill>
                        <a:latin typeface="+mn-lt"/>
                        <a:ea typeface="+mn-ea"/>
                        <a:cs typeface="Arial" panose="020B0604020202020204" pitchFamily="34" charset="0"/>
                      </a:endParaRPr>
                    </a:p>
                  </a:txBody>
                  <a:tcPr/>
                </a:tc>
                <a:tc>
                  <a:txBody>
                    <a:bodyPr/>
                    <a:lstStyle/>
                    <a:p>
                      <a:pPr marL="0" indent="0" algn="l" defTabSz="179388"/>
                      <a:r>
                        <a:rPr lang="sv-SE" sz="1600" kern="1200" dirty="0">
                          <a:solidFill>
                            <a:schemeClr val="tx1"/>
                          </a:solidFill>
                          <a:latin typeface="+mn-lt"/>
                          <a:ea typeface="+mn-ea"/>
                          <a:cs typeface="Arial" panose="020B0604020202020204" pitchFamily="34" charset="0"/>
                        </a:rPr>
                        <a:t>10 min</a:t>
                      </a:r>
                    </a:p>
                  </a:txBody>
                  <a:tcPr/>
                </a:tc>
                <a:extLst>
                  <a:ext uri="{0D108BD9-81ED-4DB2-BD59-A6C34878D82A}">
                    <a16:rowId xmlns:a16="http://schemas.microsoft.com/office/drawing/2014/main" val="382215270"/>
                  </a:ext>
                </a:extLst>
              </a:tr>
              <a:tr h="370840">
                <a:tc>
                  <a:txBody>
                    <a:bodyPr/>
                    <a:lstStyle/>
                    <a:p>
                      <a:pPr marL="0" indent="0">
                        <a:buFont typeface="Arial" panose="020B0604020202020204" pitchFamily="34" charset="0"/>
                        <a:buNone/>
                      </a:pPr>
                      <a:r>
                        <a:rPr lang="sv-SE" sz="1600" b="0" kern="1200" dirty="0">
                          <a:solidFill>
                            <a:schemeClr val="tx1"/>
                          </a:solidFill>
                          <a:latin typeface="+mn-lt"/>
                          <a:ea typeface="+mn-ea"/>
                          <a:cs typeface="Arial" panose="020B0604020202020204" pitchFamily="34" charset="0"/>
                        </a:rPr>
                        <a:t>Dokumentation görs av förslagen som kommit in. </a:t>
                      </a:r>
                    </a:p>
                  </a:txBody>
                  <a:tcPr/>
                </a:tc>
                <a:tc>
                  <a:txBody>
                    <a:bodyPr/>
                    <a:lstStyle/>
                    <a:p>
                      <a:pPr marL="900113" indent="0"/>
                      <a:endParaRPr lang="sv-SE" sz="1600" kern="1200" dirty="0">
                        <a:solidFill>
                          <a:schemeClr val="tx1"/>
                        </a:solidFill>
                        <a:latin typeface="+mn-lt"/>
                        <a:ea typeface="+mn-ea"/>
                        <a:cs typeface="Arial" panose="020B0604020202020204" pitchFamily="34" charset="0"/>
                      </a:endParaRPr>
                    </a:p>
                  </a:txBody>
                  <a:tcPr/>
                </a:tc>
                <a:extLst>
                  <a:ext uri="{0D108BD9-81ED-4DB2-BD59-A6C34878D82A}">
                    <a16:rowId xmlns:a16="http://schemas.microsoft.com/office/drawing/2014/main" val="2970745095"/>
                  </a:ext>
                </a:extLst>
              </a:tr>
            </a:tbl>
          </a:graphicData>
        </a:graphic>
      </p:graphicFrame>
      <p:grpSp>
        <p:nvGrpSpPr>
          <p:cNvPr id="7" name="Grupp 6">
            <a:extLst>
              <a:ext uri="{FF2B5EF4-FFF2-40B4-BE49-F238E27FC236}">
                <a16:creationId xmlns:a16="http://schemas.microsoft.com/office/drawing/2014/main" id="{4117DBC7-07B0-81C2-CE5E-F13F8B943DD8}"/>
              </a:ext>
            </a:extLst>
          </p:cNvPr>
          <p:cNvGrpSpPr/>
          <p:nvPr/>
        </p:nvGrpSpPr>
        <p:grpSpPr>
          <a:xfrm>
            <a:off x="10636479" y="313974"/>
            <a:ext cx="1162395" cy="1173801"/>
            <a:chOff x="753362" y="2369402"/>
            <a:chExt cx="1946194" cy="2614961"/>
          </a:xfrm>
        </p:grpSpPr>
        <p:sp>
          <p:nvSpPr>
            <p:cNvPr id="8" name="Ellips 7">
              <a:extLst>
                <a:ext uri="{FF2B5EF4-FFF2-40B4-BE49-F238E27FC236}">
                  <a16:creationId xmlns:a16="http://schemas.microsoft.com/office/drawing/2014/main" id="{0C2E032F-9DB9-37D2-7053-184EC23E0198}"/>
                </a:ext>
              </a:extLst>
            </p:cNvPr>
            <p:cNvSpPr/>
            <p:nvPr/>
          </p:nvSpPr>
          <p:spPr>
            <a:xfrm>
              <a:off x="753362" y="2597844"/>
              <a:ext cx="1946194" cy="2386519"/>
            </a:xfrm>
            <a:prstGeom prst="ellipse">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1" u="none" strike="noStrike" kern="1200" cap="none" spc="0" normalizeH="0" baseline="0" noProof="0" dirty="0">
                <a:ln>
                  <a:noFill/>
                </a:ln>
                <a:solidFill>
                  <a:srgbClr val="ED7D31"/>
                </a:solidFill>
                <a:effectLst/>
                <a:uLnTx/>
                <a:uFillTx/>
                <a:latin typeface="Calibri" panose="020F0502020204030204"/>
                <a:ea typeface="+mn-ea"/>
                <a:cs typeface="+mn-cs"/>
              </a:endParaRPr>
            </a:p>
          </p:txBody>
        </p:sp>
        <p:pic>
          <p:nvPicPr>
            <p:cNvPr id="9" name="Bildobjekt 8">
              <a:extLst>
                <a:ext uri="{FF2B5EF4-FFF2-40B4-BE49-F238E27FC236}">
                  <a16:creationId xmlns:a16="http://schemas.microsoft.com/office/drawing/2014/main" id="{6FD85F3D-8761-BA59-3ECC-9B7FD04508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4803" y="2369402"/>
              <a:ext cx="843310" cy="737238"/>
            </a:xfrm>
            <a:prstGeom prst="rect">
              <a:avLst/>
            </a:prstGeom>
          </p:spPr>
        </p:pic>
      </p:grpSp>
      <p:pic>
        <p:nvPicPr>
          <p:cNvPr id="10" name="Bildobjekt 9">
            <a:extLst>
              <a:ext uri="{FF2B5EF4-FFF2-40B4-BE49-F238E27FC236}">
                <a16:creationId xmlns:a16="http://schemas.microsoft.com/office/drawing/2014/main" id="{68296CE4-48BD-25DC-0BF7-B1E9A07ADCC5}"/>
              </a:ext>
            </a:extLst>
          </p:cNvPr>
          <p:cNvPicPr>
            <a:picLocks noChangeAspect="1"/>
          </p:cNvPicPr>
          <p:nvPr/>
        </p:nvPicPr>
        <p:blipFill>
          <a:blip r:embed="rId4"/>
          <a:stretch>
            <a:fillRect/>
          </a:stretch>
        </p:blipFill>
        <p:spPr>
          <a:xfrm>
            <a:off x="8722706" y="1590318"/>
            <a:ext cx="3363157" cy="4724759"/>
          </a:xfrm>
          <a:prstGeom prst="rect">
            <a:avLst/>
          </a:prstGeom>
        </p:spPr>
      </p:pic>
    </p:spTree>
    <p:extLst>
      <p:ext uri="{BB962C8B-B14F-4D97-AF65-F5344CB8AC3E}">
        <p14:creationId xmlns:p14="http://schemas.microsoft.com/office/powerpoint/2010/main" val="87817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0D2DFA47-BA25-CD12-C389-E78F377D1FCC}"/>
              </a:ext>
            </a:extLst>
          </p:cNvPr>
          <p:cNvSpPr txBox="1"/>
          <p:nvPr/>
        </p:nvSpPr>
        <p:spPr>
          <a:xfrm>
            <a:off x="509006" y="178585"/>
            <a:ext cx="1093606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2800" b="1" dirty="0">
                <a:latin typeface="+mj-lt"/>
                <a:cs typeface="Arial"/>
              </a:rPr>
              <a:t>Workshop 2</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2000" dirty="0">
                <a:cs typeface="Arial"/>
              </a:rPr>
              <a:t>Ta fram 1-3 förslag på formulering av målbild och rösta </a:t>
            </a:r>
          </a:p>
        </p:txBody>
      </p:sp>
      <p:graphicFrame>
        <p:nvGraphicFramePr>
          <p:cNvPr id="6" name="Tabell 5">
            <a:extLst>
              <a:ext uri="{FF2B5EF4-FFF2-40B4-BE49-F238E27FC236}">
                <a16:creationId xmlns:a16="http://schemas.microsoft.com/office/drawing/2014/main" id="{157485B1-EA72-9864-EA96-2AA345787D48}"/>
              </a:ext>
            </a:extLst>
          </p:cNvPr>
          <p:cNvGraphicFramePr>
            <a:graphicFrameLocks noGrp="1"/>
          </p:cNvGraphicFramePr>
          <p:nvPr>
            <p:extLst>
              <p:ext uri="{D42A27DB-BD31-4B8C-83A1-F6EECF244321}">
                <p14:modId xmlns:p14="http://schemas.microsoft.com/office/powerpoint/2010/main" val="2811682389"/>
              </p:ext>
            </p:extLst>
          </p:nvPr>
        </p:nvGraphicFramePr>
        <p:xfrm>
          <a:off x="576545" y="1665169"/>
          <a:ext cx="9166810" cy="2712720"/>
        </p:xfrm>
        <a:graphic>
          <a:graphicData uri="http://schemas.openxmlformats.org/drawingml/2006/table">
            <a:tbl>
              <a:tblPr firstRow="1" bandRow="1">
                <a:tableStyleId>{2D5ABB26-0587-4C30-8999-92F81FD0307C}</a:tableStyleId>
              </a:tblPr>
              <a:tblGrid>
                <a:gridCol w="7618419">
                  <a:extLst>
                    <a:ext uri="{9D8B030D-6E8A-4147-A177-3AD203B41FA5}">
                      <a16:colId xmlns:a16="http://schemas.microsoft.com/office/drawing/2014/main" val="1996606562"/>
                    </a:ext>
                  </a:extLst>
                </a:gridCol>
                <a:gridCol w="1548391">
                  <a:extLst>
                    <a:ext uri="{9D8B030D-6E8A-4147-A177-3AD203B41FA5}">
                      <a16:colId xmlns:a16="http://schemas.microsoft.com/office/drawing/2014/main" val="3884272544"/>
                    </a:ext>
                  </a:extLst>
                </a:gridCol>
              </a:tblGrid>
              <a:tr h="370840">
                <a:tc>
                  <a:txBody>
                    <a:bodyPr/>
                    <a:lstStyle/>
                    <a:p>
                      <a:pPr marL="285750" indent="-285750">
                        <a:buFont typeface="Arial" panose="020B0604020202020204" pitchFamily="34" charset="0"/>
                        <a:buChar char="•"/>
                      </a:pPr>
                      <a:r>
                        <a:rPr lang="sv-SE" sz="1600" dirty="0">
                          <a:latin typeface="+mn-lt"/>
                          <a:cs typeface="Arial" panose="020B0604020202020204" pitchFamily="34" charset="0"/>
                        </a:rPr>
                        <a:t>Vi inspireras av de formuleringar</a:t>
                      </a:r>
                      <a:r>
                        <a:rPr lang="sv-SE" sz="1600" baseline="0" dirty="0">
                          <a:latin typeface="+mn-lt"/>
                          <a:cs typeface="Arial" panose="020B0604020202020204" pitchFamily="34" charset="0"/>
                        </a:rPr>
                        <a:t> </a:t>
                      </a:r>
                      <a:r>
                        <a:rPr lang="sv-SE" sz="1600" dirty="0">
                          <a:latin typeface="+mn-lt"/>
                          <a:cs typeface="Arial" panose="020B0604020202020204" pitchFamily="34" charset="0"/>
                        </a:rPr>
                        <a:t>som vi fått in kring målbild för verksamheten från workshop ett som alla får</a:t>
                      </a:r>
                      <a:r>
                        <a:rPr lang="sv-SE" sz="1600" baseline="0" dirty="0">
                          <a:latin typeface="+mn-lt"/>
                          <a:cs typeface="Arial" panose="020B0604020202020204" pitchFamily="34" charset="0"/>
                        </a:rPr>
                        <a:t> läsa</a:t>
                      </a:r>
                      <a:r>
                        <a:rPr lang="sv-SE" sz="1600" dirty="0">
                          <a:latin typeface="+mn-lt"/>
                          <a:cs typeface="Arial" panose="020B0604020202020204" pitchFamily="34" charset="0"/>
                        </a:rPr>
                        <a:t>. Utifrån inkomna förslag på formuleringar arbetar</a:t>
                      </a:r>
                      <a:r>
                        <a:rPr lang="sv-SE" sz="1600" baseline="0" dirty="0">
                          <a:latin typeface="+mn-lt"/>
                          <a:cs typeface="Arial" panose="020B0604020202020204" pitchFamily="34" charset="0"/>
                        </a:rPr>
                        <a:t> vi i grupp </a:t>
                      </a:r>
                      <a:r>
                        <a:rPr lang="sv-SE" sz="1600" b="1" dirty="0">
                          <a:latin typeface="+mn-lt"/>
                          <a:cs typeface="Arial" panose="020B0604020202020204" pitchFamily="34" charset="0"/>
                        </a:rPr>
                        <a:t>fram till exempel tre förslag på formulering av målbild.</a:t>
                      </a:r>
                      <a:endParaRPr lang="sv-SE" sz="1600" dirty="0">
                        <a:solidFill>
                          <a:srgbClr val="FF0000"/>
                        </a:solidFill>
                        <a:latin typeface="+mn-lt"/>
                        <a:cs typeface="Arial" panose="020B0604020202020204" pitchFamily="34" charset="0"/>
                      </a:endParaRPr>
                    </a:p>
                    <a:p>
                      <a:endParaRPr lang="sv-SE" sz="1600" dirty="0">
                        <a:solidFill>
                          <a:srgbClr val="FF0000"/>
                        </a:solidFill>
                        <a:latin typeface="+mn-lt"/>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sz="1600" dirty="0">
                          <a:latin typeface="+mn-lt"/>
                          <a:cs typeface="Arial" panose="020B0604020202020204" pitchFamily="34" charset="0"/>
                        </a:rPr>
                        <a:t>60</a:t>
                      </a:r>
                      <a:r>
                        <a:rPr lang="sv-SE" sz="1600" baseline="0" dirty="0">
                          <a:latin typeface="+mn-lt"/>
                          <a:cs typeface="Arial" panose="020B0604020202020204" pitchFamily="34" charset="0"/>
                        </a:rPr>
                        <a:t> min</a:t>
                      </a:r>
                      <a:endParaRPr lang="sv-SE" sz="1600" dirty="0">
                        <a:latin typeface="+mn-lt"/>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27375973"/>
                  </a:ext>
                </a:extLst>
              </a:tr>
              <a:tr h="370840">
                <a:tc>
                  <a:txBody>
                    <a:bodyPr/>
                    <a:lstStyle/>
                    <a:p>
                      <a:pPr marL="285750" indent="-285750">
                        <a:buFont typeface="Arial" panose="020B0604020202020204" pitchFamily="34" charset="0"/>
                        <a:buChar char="•"/>
                      </a:pPr>
                      <a:r>
                        <a:rPr lang="sv-SE" sz="1600" dirty="0">
                          <a:solidFill>
                            <a:schemeClr val="tx1"/>
                          </a:solidFill>
                          <a:latin typeface="+mn-lt"/>
                          <a:cs typeface="Arial" panose="020B0604020202020204" pitchFamily="34" charset="0"/>
                        </a:rPr>
                        <a:t>Dokumentera</a:t>
                      </a:r>
                      <a:r>
                        <a:rPr lang="sv-SE" sz="1600" baseline="0" dirty="0">
                          <a:solidFill>
                            <a:schemeClr val="tx1"/>
                          </a:solidFill>
                          <a:latin typeface="+mn-lt"/>
                          <a:cs typeface="Arial" panose="020B0604020202020204" pitchFamily="34" charset="0"/>
                        </a:rPr>
                        <a:t> förslag på målbild och dela med kollegor (till exempel på A3)</a:t>
                      </a:r>
                    </a:p>
                    <a:p>
                      <a:pPr marL="285750" indent="-285750">
                        <a:buFont typeface="Arial" panose="020B0604020202020204" pitchFamily="34" charset="0"/>
                        <a:buChar char="•"/>
                      </a:pPr>
                      <a:endParaRPr lang="sv-SE" sz="1600" dirty="0">
                        <a:solidFill>
                          <a:schemeClr val="tx1"/>
                        </a:solidFill>
                        <a:latin typeface="+mn-lt"/>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sz="1600" dirty="0">
                          <a:latin typeface="+mn-lt"/>
                          <a:cs typeface="Arial" panose="020B0604020202020204" pitchFamily="34" charset="0"/>
                        </a:rPr>
                        <a:t>15 min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7550588"/>
                  </a:ext>
                </a:extLst>
              </a:tr>
              <a:tr h="370840">
                <a:tc>
                  <a:txBody>
                    <a:bodyPr/>
                    <a:lstStyle/>
                    <a:p>
                      <a:pPr marL="285750" indent="-285750">
                        <a:buFont typeface="Arial" panose="020B0604020202020204" pitchFamily="34" charset="0"/>
                        <a:buChar char="•"/>
                      </a:pPr>
                      <a:r>
                        <a:rPr lang="sv-SE" sz="1600" dirty="0">
                          <a:solidFill>
                            <a:schemeClr val="tx1"/>
                          </a:solidFill>
                          <a:latin typeface="+mn-lt"/>
                          <a:cs typeface="Arial" panose="020B0604020202020204" pitchFamily="34" charset="0"/>
                        </a:rPr>
                        <a:t>Låt</a:t>
                      </a:r>
                      <a:r>
                        <a:rPr lang="sv-SE" sz="1600" baseline="0" dirty="0">
                          <a:solidFill>
                            <a:schemeClr val="tx1"/>
                          </a:solidFill>
                          <a:latin typeface="+mn-lt"/>
                          <a:cs typeface="Arial" panose="020B0604020202020204" pitchFamily="34" charset="0"/>
                        </a:rPr>
                        <a:t> alla deltagare få rösta på den formulering de tycker är bäst (till exempel genom att sätta tre pinnar) </a:t>
                      </a:r>
                    </a:p>
                    <a:p>
                      <a:pPr marL="285750" indent="-285750">
                        <a:buFont typeface="Arial" panose="020B0604020202020204" pitchFamily="34" charset="0"/>
                        <a:buChar char="•"/>
                      </a:pPr>
                      <a:endParaRPr lang="sv-SE" sz="1600" baseline="0" dirty="0">
                        <a:solidFill>
                          <a:schemeClr val="tx1"/>
                        </a:solidFill>
                        <a:latin typeface="+mn-lt"/>
                        <a:cs typeface="Arial" panose="020B0604020202020204" pitchFamily="34" charset="0"/>
                      </a:endParaRPr>
                    </a:p>
                    <a:p>
                      <a:pPr marL="0" indent="0">
                        <a:buFont typeface="Arial" panose="020B0604020202020204" pitchFamily="34" charset="0"/>
                        <a:buNone/>
                      </a:pPr>
                      <a:r>
                        <a:rPr lang="sv-SE" sz="1600" baseline="0" dirty="0">
                          <a:solidFill>
                            <a:schemeClr val="tx1"/>
                          </a:solidFill>
                          <a:latin typeface="+mn-lt"/>
                          <a:cs typeface="Arial" panose="020B0604020202020204" pitchFamily="34" charset="0"/>
                        </a:rPr>
                        <a:t>Presentera det förslag som har fått flest röster!</a:t>
                      </a:r>
                      <a:endParaRPr lang="sv-SE" sz="1600" dirty="0">
                        <a:solidFill>
                          <a:schemeClr val="tx1"/>
                        </a:solidFill>
                        <a:latin typeface="+mn-lt"/>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sz="1600" dirty="0">
                          <a:latin typeface="+mn-lt"/>
                          <a:cs typeface="Arial" panose="020B0604020202020204" pitchFamily="34" charset="0"/>
                        </a:rPr>
                        <a:t>15 min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82830482"/>
                  </a:ext>
                </a:extLst>
              </a:tr>
            </a:tbl>
          </a:graphicData>
        </a:graphic>
      </p:graphicFrame>
      <p:grpSp>
        <p:nvGrpSpPr>
          <p:cNvPr id="11" name="Grupp 10">
            <a:extLst>
              <a:ext uri="{FF2B5EF4-FFF2-40B4-BE49-F238E27FC236}">
                <a16:creationId xmlns:a16="http://schemas.microsoft.com/office/drawing/2014/main" id="{57C364F1-CBE2-7E12-5172-C4906D07F256}"/>
              </a:ext>
            </a:extLst>
          </p:cNvPr>
          <p:cNvGrpSpPr/>
          <p:nvPr/>
        </p:nvGrpSpPr>
        <p:grpSpPr>
          <a:xfrm>
            <a:off x="10438973" y="178585"/>
            <a:ext cx="1271748" cy="1422476"/>
            <a:chOff x="10438973" y="178585"/>
            <a:chExt cx="1271748" cy="1422476"/>
          </a:xfrm>
        </p:grpSpPr>
        <p:sp>
          <p:nvSpPr>
            <p:cNvPr id="12" name="Ellips 11">
              <a:extLst>
                <a:ext uri="{FF2B5EF4-FFF2-40B4-BE49-F238E27FC236}">
                  <a16:creationId xmlns:a16="http://schemas.microsoft.com/office/drawing/2014/main" id="{F4FD0B54-9FF1-9C94-4684-36AF4196CCF6}"/>
                </a:ext>
              </a:extLst>
            </p:cNvPr>
            <p:cNvSpPr/>
            <p:nvPr/>
          </p:nvSpPr>
          <p:spPr>
            <a:xfrm>
              <a:off x="10438973" y="406996"/>
              <a:ext cx="1271748" cy="1194065"/>
            </a:xfrm>
            <a:prstGeom prst="ellipse">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Bildobjekt 12">
              <a:extLst>
                <a:ext uri="{FF2B5EF4-FFF2-40B4-BE49-F238E27FC236}">
                  <a16:creationId xmlns:a16="http://schemas.microsoft.com/office/drawing/2014/main" id="{25E554A1-16E9-4686-371F-B2FFBB83C4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18897" y="178585"/>
              <a:ext cx="463236" cy="360878"/>
            </a:xfrm>
            <a:prstGeom prst="rect">
              <a:avLst/>
            </a:prstGeom>
          </p:spPr>
        </p:pic>
        <p:sp>
          <p:nvSpPr>
            <p:cNvPr id="14" name="textruta 13">
              <a:extLst>
                <a:ext uri="{FF2B5EF4-FFF2-40B4-BE49-F238E27FC236}">
                  <a16:creationId xmlns:a16="http://schemas.microsoft.com/office/drawing/2014/main" id="{57A797CB-66FA-D585-B0EA-FE93BA0D4769}"/>
                </a:ext>
              </a:extLst>
            </p:cNvPr>
            <p:cNvSpPr txBox="1"/>
            <p:nvPr/>
          </p:nvSpPr>
          <p:spPr>
            <a:xfrm>
              <a:off x="10587297" y="813203"/>
              <a:ext cx="1006383" cy="2117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554323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634C65EC-6487-15B2-BFD2-D0C4B07D331D}"/>
              </a:ext>
            </a:extLst>
          </p:cNvPr>
          <p:cNvSpPr txBox="1"/>
          <p:nvPr/>
        </p:nvSpPr>
        <p:spPr>
          <a:xfrm>
            <a:off x="470773" y="115583"/>
            <a:ext cx="1093606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2800" b="1" dirty="0">
                <a:latin typeface="+mj-lt"/>
                <a:cs typeface="Arial"/>
              </a:rPr>
              <a:t>Workshop 3</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2000" dirty="0">
                <a:cs typeface="Arial"/>
              </a:rPr>
              <a:t>Vi gör eventuella förtydliganden kring formulering av målbilden</a:t>
            </a:r>
          </a:p>
        </p:txBody>
      </p:sp>
      <p:grpSp>
        <p:nvGrpSpPr>
          <p:cNvPr id="6" name="Grupp 5">
            <a:extLst>
              <a:ext uri="{FF2B5EF4-FFF2-40B4-BE49-F238E27FC236}">
                <a16:creationId xmlns:a16="http://schemas.microsoft.com/office/drawing/2014/main" id="{FC5C5183-39C6-DA2D-3800-7B0D4C903AA3}"/>
              </a:ext>
            </a:extLst>
          </p:cNvPr>
          <p:cNvGrpSpPr/>
          <p:nvPr/>
        </p:nvGrpSpPr>
        <p:grpSpPr>
          <a:xfrm>
            <a:off x="10595669" y="75185"/>
            <a:ext cx="1190192" cy="1325273"/>
            <a:chOff x="10595669" y="75185"/>
            <a:chExt cx="1190192" cy="1325273"/>
          </a:xfrm>
        </p:grpSpPr>
        <p:sp>
          <p:nvSpPr>
            <p:cNvPr id="7" name="Ellips 6">
              <a:extLst>
                <a:ext uri="{FF2B5EF4-FFF2-40B4-BE49-F238E27FC236}">
                  <a16:creationId xmlns:a16="http://schemas.microsoft.com/office/drawing/2014/main" id="{C41CB369-6B7B-CD73-08EC-11961EB1C485}"/>
                </a:ext>
              </a:extLst>
            </p:cNvPr>
            <p:cNvSpPr/>
            <p:nvPr/>
          </p:nvSpPr>
          <p:spPr>
            <a:xfrm>
              <a:off x="10595669" y="216624"/>
              <a:ext cx="1190192" cy="1183834"/>
            </a:xfrm>
            <a:prstGeom prst="ellipse">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Bildobjekt 7">
              <a:extLst>
                <a:ext uri="{FF2B5EF4-FFF2-40B4-BE49-F238E27FC236}">
                  <a16:creationId xmlns:a16="http://schemas.microsoft.com/office/drawing/2014/main" id="{A0D00393-5A64-A61E-8616-9913FF7E320C}"/>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7576" b="100000" l="104" r="47031">
                          <a14:backgroundMark x1="6198" y1="15246" x2="6198" y2="15246"/>
                          <a14:backgroundMark x1="42188" y1="13163" x2="42188" y2="13163"/>
                          <a14:backgroundMark x1="45260" y1="71402" x2="45260" y2="71402"/>
                          <a14:backgroundMark x1="9323" y1="96402" x2="9323" y2="96402"/>
                        </a14:backgroundRemoval>
                      </a14:imgEffect>
                    </a14:imgLayer>
                  </a14:imgProps>
                </a:ext>
                <a:ext uri="{28A0092B-C50C-407E-A947-70E740481C1C}">
                  <a14:useLocalDpi xmlns:a14="http://schemas.microsoft.com/office/drawing/2010/main" val="0"/>
                </a:ext>
              </a:extLst>
            </a:blip>
            <a:srcRect t="9793" r="52448"/>
            <a:stretch/>
          </p:blipFill>
          <p:spPr>
            <a:xfrm>
              <a:off x="11016837" y="75185"/>
              <a:ext cx="380576" cy="427617"/>
            </a:xfrm>
            <a:prstGeom prst="rect">
              <a:avLst/>
            </a:prstGeom>
          </p:spPr>
        </p:pic>
      </p:grpSp>
      <p:sp>
        <p:nvSpPr>
          <p:cNvPr id="9" name="Rektangel 8">
            <a:extLst>
              <a:ext uri="{FF2B5EF4-FFF2-40B4-BE49-F238E27FC236}">
                <a16:creationId xmlns:a16="http://schemas.microsoft.com/office/drawing/2014/main" id="{73B732F0-1D99-1009-F038-1279BF90E73E}"/>
              </a:ext>
            </a:extLst>
          </p:cNvPr>
          <p:cNvSpPr/>
          <p:nvPr/>
        </p:nvSpPr>
        <p:spPr>
          <a:xfrm>
            <a:off x="577195" y="1096202"/>
            <a:ext cx="5241713" cy="369332"/>
          </a:xfrm>
          <a:prstGeom prst="rect">
            <a:avLst/>
          </a:prstGeom>
          <a:solidFill>
            <a:srgbClr val="00C3B4"/>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ea typeface="+mn-ea"/>
                <a:cs typeface="Arial" panose="020B0604020202020204" pitchFamily="34" charset="0"/>
              </a:rPr>
              <a:t>Målbild: </a:t>
            </a:r>
            <a:r>
              <a:rPr kumimoji="0" lang="sv-SE" sz="1800" b="0" i="1" u="none" strike="noStrike" kern="1200" cap="none" spc="0" normalizeH="0" baseline="0" noProof="0" dirty="0" err="1">
                <a:ln>
                  <a:noFill/>
                </a:ln>
                <a:solidFill>
                  <a:prstClr val="white"/>
                </a:solidFill>
                <a:effectLst/>
                <a:uLnTx/>
                <a:uFillTx/>
                <a:ea typeface="+mn-ea"/>
                <a:cs typeface="Arial" panose="020B0604020202020204" pitchFamily="34" charset="0"/>
              </a:rPr>
              <a:t>lorem</a:t>
            </a:r>
            <a:r>
              <a:rPr kumimoji="0" lang="sv-SE" sz="1800" b="0" i="1" u="none" strike="noStrike" kern="1200" cap="none" spc="0" normalizeH="0" baseline="0" noProof="0" dirty="0">
                <a:ln>
                  <a:noFill/>
                </a:ln>
                <a:solidFill>
                  <a:prstClr val="white"/>
                </a:solidFill>
                <a:effectLst/>
                <a:uLnTx/>
                <a:uFillTx/>
                <a:ea typeface="+mn-ea"/>
                <a:cs typeface="Arial" panose="020B0604020202020204" pitchFamily="34" charset="0"/>
              </a:rPr>
              <a:t> </a:t>
            </a:r>
            <a:r>
              <a:rPr kumimoji="0" lang="sv-SE" sz="1800" b="0" i="1" u="none" strike="noStrike" kern="1200" cap="none" spc="0" normalizeH="0" baseline="0" noProof="0" dirty="0" err="1">
                <a:ln>
                  <a:noFill/>
                </a:ln>
                <a:solidFill>
                  <a:prstClr val="white"/>
                </a:solidFill>
                <a:effectLst/>
                <a:uLnTx/>
                <a:uFillTx/>
                <a:ea typeface="+mn-ea"/>
                <a:cs typeface="Arial" panose="020B0604020202020204" pitchFamily="34" charset="0"/>
              </a:rPr>
              <a:t>ipsum</a:t>
            </a:r>
            <a:r>
              <a:rPr kumimoji="0" lang="sv-SE" sz="1800" b="0" i="1" u="none" strike="noStrike" kern="1200" cap="none" spc="0" normalizeH="0" baseline="0" noProof="0" dirty="0">
                <a:ln>
                  <a:noFill/>
                </a:ln>
                <a:solidFill>
                  <a:prstClr val="white"/>
                </a:solidFill>
                <a:effectLst/>
                <a:uLnTx/>
                <a:uFillTx/>
                <a:ea typeface="+mn-ea"/>
                <a:cs typeface="Arial" panose="020B0604020202020204" pitchFamily="34" charset="0"/>
              </a:rPr>
              <a:t> ...</a:t>
            </a:r>
            <a:endParaRPr kumimoji="0" lang="sv-SE" sz="1800" b="1" i="0" u="none" strike="noStrike" kern="1200" cap="none" spc="0" normalizeH="0" baseline="0" noProof="0" dirty="0">
              <a:ln>
                <a:noFill/>
              </a:ln>
              <a:solidFill>
                <a:prstClr val="white"/>
              </a:solidFill>
              <a:effectLst/>
              <a:uLnTx/>
              <a:uFillTx/>
              <a:ea typeface="+mn-ea"/>
              <a:cs typeface="+mn-cs"/>
            </a:endParaRPr>
          </a:p>
        </p:txBody>
      </p:sp>
      <p:sp>
        <p:nvSpPr>
          <p:cNvPr id="11" name="Platshållare för innehåll 1">
            <a:extLst>
              <a:ext uri="{FF2B5EF4-FFF2-40B4-BE49-F238E27FC236}">
                <a16:creationId xmlns:a16="http://schemas.microsoft.com/office/drawing/2014/main" id="{76F7E1C8-C0EB-3AB4-DF1A-7C064A4C43F9}"/>
              </a:ext>
            </a:extLst>
          </p:cNvPr>
          <p:cNvSpPr txBox="1">
            <a:spLocks/>
          </p:cNvSpPr>
          <p:nvPr/>
        </p:nvSpPr>
        <p:spPr>
          <a:xfrm>
            <a:off x="577195" y="1849963"/>
            <a:ext cx="9848851" cy="2761794"/>
          </a:xfrm>
          <a:prstGeom prst="rect">
            <a:avLst/>
          </a:prstGeom>
        </p:spPr>
        <p:txBody>
          <a:bodyPr>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Font typeface="Arial" panose="020B0604020202020204" pitchFamily="34" charset="0"/>
              <a:buNone/>
            </a:pPr>
            <a:r>
              <a:rPr lang="sv-SE" sz="1400" b="1" dirty="0"/>
              <a:t>Dialog i grupp</a:t>
            </a:r>
          </a:p>
          <a:p>
            <a:pPr marL="0" indent="0">
              <a:buFont typeface="Arial" panose="020B0604020202020204" pitchFamily="34" charset="0"/>
              <a:buNone/>
            </a:pPr>
            <a:r>
              <a:rPr lang="sv-SE" sz="1400" dirty="0"/>
              <a:t>1. Vad ser du att begreppen </a:t>
            </a:r>
            <a:r>
              <a:rPr lang="sv-SE" sz="1400" dirty="0">
                <a:solidFill>
                  <a:srgbClr val="FF0000"/>
                </a:solidFill>
              </a:rPr>
              <a:t>x</a:t>
            </a:r>
            <a:r>
              <a:rPr lang="sv-SE" sz="1400" dirty="0"/>
              <a:t> och </a:t>
            </a:r>
            <a:r>
              <a:rPr lang="sv-SE" sz="1400" dirty="0">
                <a:solidFill>
                  <a:srgbClr val="FF0000"/>
                </a:solidFill>
              </a:rPr>
              <a:t>y</a:t>
            </a:r>
            <a:r>
              <a:rPr lang="sv-SE" sz="1400" dirty="0"/>
              <a:t> innebär i målbilden:</a:t>
            </a:r>
            <a:r>
              <a:rPr lang="sv-SE" sz="1400" b="1" dirty="0"/>
              <a:t>	                                         </a:t>
            </a:r>
            <a:r>
              <a:rPr lang="sv-SE" sz="1400" dirty="0"/>
              <a:t>30 min</a:t>
            </a:r>
            <a:r>
              <a:rPr lang="sv-SE" sz="1400" b="1" dirty="0"/>
              <a:t>	</a:t>
            </a:r>
          </a:p>
          <a:p>
            <a:pPr marL="457200" indent="-187325">
              <a:spcBef>
                <a:spcPts val="600"/>
              </a:spcBef>
              <a:spcAft>
                <a:spcPts val="600"/>
              </a:spcAft>
            </a:pPr>
            <a:r>
              <a:rPr lang="sv-SE" sz="1400" i="1" dirty="0" err="1">
                <a:cs typeface="Arial" panose="020B0604020202020204" pitchFamily="34" charset="0"/>
              </a:rPr>
              <a:t>lorem</a:t>
            </a:r>
            <a:r>
              <a:rPr lang="sv-SE" sz="1400" i="1" dirty="0">
                <a:cs typeface="Arial" panose="020B0604020202020204" pitchFamily="34" charset="0"/>
              </a:rPr>
              <a:t> </a:t>
            </a:r>
            <a:r>
              <a:rPr lang="sv-SE" sz="1400" i="1" dirty="0" err="1">
                <a:cs typeface="Arial" panose="020B0604020202020204" pitchFamily="34" charset="0"/>
              </a:rPr>
              <a:t>ipsum</a:t>
            </a:r>
            <a:r>
              <a:rPr lang="sv-SE" sz="1400" i="1" dirty="0">
                <a:cs typeface="Arial" panose="020B0604020202020204" pitchFamily="34" charset="0"/>
              </a:rPr>
              <a:t> </a:t>
            </a:r>
            <a:r>
              <a:rPr lang="sv-SE" sz="1400" dirty="0">
                <a:solidFill>
                  <a:srgbClr val="FF0000"/>
                </a:solidFill>
              </a:rPr>
              <a:t>x</a:t>
            </a:r>
            <a:r>
              <a:rPr lang="sv-SE" sz="1400" dirty="0"/>
              <a:t> innebär …</a:t>
            </a:r>
          </a:p>
          <a:p>
            <a:pPr marL="457200" indent="-187325">
              <a:spcBef>
                <a:spcPts val="600"/>
              </a:spcBef>
              <a:spcAft>
                <a:spcPts val="600"/>
              </a:spcAft>
            </a:pPr>
            <a:r>
              <a:rPr lang="sv-SE" sz="1400" i="1" dirty="0" err="1">
                <a:cs typeface="Arial" panose="020B0604020202020204" pitchFamily="34" charset="0"/>
              </a:rPr>
              <a:t>lorem</a:t>
            </a:r>
            <a:r>
              <a:rPr lang="sv-SE" sz="1400" i="1" dirty="0">
                <a:cs typeface="Arial" panose="020B0604020202020204" pitchFamily="34" charset="0"/>
              </a:rPr>
              <a:t> </a:t>
            </a:r>
            <a:r>
              <a:rPr lang="sv-SE" sz="1400" i="1" dirty="0" err="1">
                <a:cs typeface="Arial" panose="020B0604020202020204" pitchFamily="34" charset="0"/>
              </a:rPr>
              <a:t>ipsum</a:t>
            </a:r>
            <a:r>
              <a:rPr lang="sv-SE" sz="1400" i="1" dirty="0">
                <a:cs typeface="Arial" panose="020B0604020202020204" pitchFamily="34" charset="0"/>
              </a:rPr>
              <a:t> </a:t>
            </a:r>
            <a:r>
              <a:rPr lang="sv-SE" sz="1400" dirty="0">
                <a:solidFill>
                  <a:srgbClr val="FF0000"/>
                </a:solidFill>
              </a:rPr>
              <a:t>y </a:t>
            </a:r>
            <a:r>
              <a:rPr lang="sv-SE" sz="1400" dirty="0"/>
              <a:t>innebär …</a:t>
            </a:r>
            <a:endParaRPr lang="sv-SE" sz="1400" b="1" dirty="0"/>
          </a:p>
          <a:p>
            <a:pPr marL="269875" indent="0">
              <a:buFont typeface="Arial" panose="020B0604020202020204" pitchFamily="34" charset="0"/>
              <a:buNone/>
            </a:pPr>
            <a:r>
              <a:rPr lang="sv-SE" sz="1400" dirty="0"/>
              <a:t>Gör eventuella ändringar (lägg till, ta bort, justera). </a:t>
            </a:r>
          </a:p>
          <a:p>
            <a:pPr marL="269875" indent="-269875">
              <a:buFont typeface="Arial" panose="020B0604020202020204" pitchFamily="34" charset="0"/>
              <a:buNone/>
            </a:pPr>
            <a:r>
              <a:rPr lang="sv-SE" sz="1400" dirty="0"/>
              <a:t>2. Rösta inom din grupp för de begrepp du tycker speglar </a:t>
            </a:r>
          </a:p>
          <a:p>
            <a:pPr marL="269875" indent="-1588">
              <a:buFont typeface="Arial" panose="020B0604020202020204" pitchFamily="34" charset="0"/>
              <a:buNone/>
            </a:pPr>
            <a:r>
              <a:rPr lang="sv-SE" sz="1400" dirty="0"/>
              <a:t>betydelse bäst (till exempel genom tre ”pinnar”). Se exempel nästa sida.              10 min </a:t>
            </a:r>
          </a:p>
          <a:p>
            <a:pPr marL="269875" indent="-1588">
              <a:buFont typeface="Arial" panose="020B0604020202020204" pitchFamily="34" charset="0"/>
              <a:buNone/>
            </a:pPr>
            <a:r>
              <a:rPr lang="sv-SE" sz="1400" dirty="0"/>
              <a:t>Resultatet av workshop 3 blir en beskrivande text till målbilden.</a:t>
            </a:r>
          </a:p>
        </p:txBody>
      </p:sp>
    </p:spTree>
    <p:extLst>
      <p:ext uri="{BB962C8B-B14F-4D97-AF65-F5344CB8AC3E}">
        <p14:creationId xmlns:p14="http://schemas.microsoft.com/office/powerpoint/2010/main" val="3488918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 4">
            <a:extLst>
              <a:ext uri="{FF2B5EF4-FFF2-40B4-BE49-F238E27FC236}">
                <a16:creationId xmlns:a16="http://schemas.microsoft.com/office/drawing/2014/main" id="{BBE82ADE-9C2B-CFAC-3434-8C469E57DADB}"/>
              </a:ext>
            </a:extLst>
          </p:cNvPr>
          <p:cNvGrpSpPr/>
          <p:nvPr/>
        </p:nvGrpSpPr>
        <p:grpSpPr>
          <a:xfrm>
            <a:off x="7617566" y="758017"/>
            <a:ext cx="4386426" cy="5830539"/>
            <a:chOff x="7617566" y="758017"/>
            <a:chExt cx="4386426" cy="5830539"/>
          </a:xfrm>
        </p:grpSpPr>
        <p:pic>
          <p:nvPicPr>
            <p:cNvPr id="6" name="Bildobjekt 5">
              <a:extLst>
                <a:ext uri="{FF2B5EF4-FFF2-40B4-BE49-F238E27FC236}">
                  <a16:creationId xmlns:a16="http://schemas.microsoft.com/office/drawing/2014/main" id="{36BD4B00-FFF4-EBC1-B771-4C9B776169BD}"/>
                </a:ext>
              </a:extLst>
            </p:cNvPr>
            <p:cNvPicPr>
              <a:picLocks noChangeAspect="1"/>
            </p:cNvPicPr>
            <p:nvPr/>
          </p:nvPicPr>
          <p:blipFill>
            <a:blip r:embed="rId3"/>
            <a:stretch>
              <a:fillRect/>
            </a:stretch>
          </p:blipFill>
          <p:spPr>
            <a:xfrm>
              <a:off x="7617566" y="758017"/>
              <a:ext cx="4386426" cy="5830539"/>
            </a:xfrm>
            <a:prstGeom prst="rect">
              <a:avLst/>
            </a:prstGeom>
          </p:spPr>
        </p:pic>
        <p:sp>
          <p:nvSpPr>
            <p:cNvPr id="7" name="Rektangel 6">
              <a:extLst>
                <a:ext uri="{FF2B5EF4-FFF2-40B4-BE49-F238E27FC236}">
                  <a16:creationId xmlns:a16="http://schemas.microsoft.com/office/drawing/2014/main" id="{FF9F8465-ADA8-874F-1A0A-69B82CFB4F0C}"/>
                </a:ext>
              </a:extLst>
            </p:cNvPr>
            <p:cNvSpPr/>
            <p:nvPr/>
          </p:nvSpPr>
          <p:spPr>
            <a:xfrm>
              <a:off x="7705200" y="1285723"/>
              <a:ext cx="4152090" cy="730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7313"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2025 är vi den </a:t>
              </a:r>
              <a:r>
                <a:rPr kumimoji="0" lang="sv-SE"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självklara samarbetspartnern </a:t>
              </a:r>
              <a:r>
                <a:rPr kumimoji="0" lang="sv-SE"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i en föränderlig omvärld</a:t>
              </a:r>
              <a:r>
                <a:rPr kumimoji="0" lang="sv-SE"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a:t>
              </a:r>
            </a:p>
          </p:txBody>
        </p:sp>
      </p:grpSp>
      <p:sp>
        <p:nvSpPr>
          <p:cNvPr id="8" name="textruta 7">
            <a:extLst>
              <a:ext uri="{FF2B5EF4-FFF2-40B4-BE49-F238E27FC236}">
                <a16:creationId xmlns:a16="http://schemas.microsoft.com/office/drawing/2014/main" id="{9DF2B3B7-1027-91E3-F8A7-A6BB3FC5B5A6}"/>
              </a:ext>
            </a:extLst>
          </p:cNvPr>
          <p:cNvSpPr txBox="1"/>
          <p:nvPr/>
        </p:nvSpPr>
        <p:spPr>
          <a:xfrm>
            <a:off x="550302" y="309129"/>
            <a:ext cx="10936067" cy="523220"/>
          </a:xfrm>
          <a:prstGeom prst="rect">
            <a:avLst/>
          </a:prstGeom>
          <a:noFill/>
        </p:spPr>
        <p:txBody>
          <a:bodyPr wrap="square" rtlCol="0">
            <a:spAutoFit/>
          </a:bodyPr>
          <a:lstStyle/>
          <a:p>
            <a:r>
              <a:rPr lang="sv-SE" sz="2800" b="1" dirty="0">
                <a:latin typeface="+mj-lt"/>
                <a:cs typeface="Arial"/>
              </a:rPr>
              <a:t>Exempel workshop 3</a:t>
            </a:r>
          </a:p>
        </p:txBody>
      </p:sp>
      <p:sp>
        <p:nvSpPr>
          <p:cNvPr id="9" name="Platshållare för innehåll 1">
            <a:extLst>
              <a:ext uri="{FF2B5EF4-FFF2-40B4-BE49-F238E27FC236}">
                <a16:creationId xmlns:a16="http://schemas.microsoft.com/office/drawing/2014/main" id="{C4F64666-EB10-66E5-8FAA-D08F494F4348}"/>
              </a:ext>
            </a:extLst>
          </p:cNvPr>
          <p:cNvSpPr txBox="1">
            <a:spLocks/>
          </p:cNvSpPr>
          <p:nvPr/>
        </p:nvSpPr>
        <p:spPr>
          <a:xfrm>
            <a:off x="596331" y="1921220"/>
            <a:ext cx="5422005" cy="4667336"/>
          </a:xfrm>
          <a:prstGeom prst="rect">
            <a:avLst/>
          </a:prstGeom>
        </p:spPr>
        <p:txBody>
          <a:bodyPr>
            <a:norm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Font typeface="Arial" panose="020B0604020202020204" pitchFamily="34" charset="0"/>
              <a:buNone/>
            </a:pPr>
            <a:r>
              <a:rPr lang="sv-SE" sz="1600" dirty="0"/>
              <a:t>1. Vad ser du innefattar:</a:t>
            </a:r>
          </a:p>
          <a:p>
            <a:pPr marL="457200" indent="-187325"/>
            <a:r>
              <a:rPr lang="sv-SE" sz="1400" dirty="0"/>
              <a:t>…verksamheternas </a:t>
            </a:r>
            <a:r>
              <a:rPr lang="sv-SE" sz="1400" b="1" dirty="0"/>
              <a:t>självklara samarbetspartner</a:t>
            </a:r>
          </a:p>
          <a:p>
            <a:pPr marL="457200" indent="-187325"/>
            <a:r>
              <a:rPr lang="sv-SE" sz="1400" dirty="0"/>
              <a:t>…en </a:t>
            </a:r>
            <a:r>
              <a:rPr lang="sv-SE" sz="1400" b="1" dirty="0"/>
              <a:t>föränderlig omvärld</a:t>
            </a:r>
          </a:p>
          <a:p>
            <a:pPr marL="179388" indent="0">
              <a:buFont typeface="Arial" panose="020B0604020202020204" pitchFamily="34" charset="0"/>
              <a:buNone/>
            </a:pPr>
            <a:r>
              <a:rPr lang="sv-SE" sz="1400" dirty="0"/>
              <a:t>Gör eventuella ändringar (lägg till, ta bort, justera på A3). </a:t>
            </a:r>
          </a:p>
          <a:p>
            <a:endParaRPr lang="sv-SE" sz="1800" b="1" dirty="0"/>
          </a:p>
          <a:p>
            <a:pPr marL="268288" indent="-268288">
              <a:buFont typeface="Arial" panose="020B0604020202020204" pitchFamily="34" charset="0"/>
              <a:buNone/>
            </a:pPr>
            <a:r>
              <a:rPr lang="sv-SE" sz="1600" dirty="0"/>
              <a:t>2. Rösta med 3 ”pinnar” (i respektive tabell på A3:an) vad du tycker är viktigast </a:t>
            </a:r>
          </a:p>
          <a:p>
            <a:pPr marL="268288" indent="0">
              <a:buFont typeface="Arial" panose="020B0604020202020204" pitchFamily="34" charset="0"/>
              <a:buNone/>
            </a:pPr>
            <a:r>
              <a:rPr lang="sv-SE" sz="1400" dirty="0"/>
              <a:t>(vad verksamheternas självklara samarbetspartner samt föränderlig omvärld innefattar).</a:t>
            </a:r>
          </a:p>
          <a:p>
            <a:pPr marL="457200" indent="-457200"/>
            <a:endParaRPr lang="sv-SE" sz="2000" dirty="0"/>
          </a:p>
          <a:p>
            <a:pPr marL="457200" indent="-457200"/>
            <a:endParaRPr lang="sv-SE" sz="2000" dirty="0"/>
          </a:p>
        </p:txBody>
      </p:sp>
      <p:sp>
        <p:nvSpPr>
          <p:cNvPr id="10" name="Rektangel 9">
            <a:extLst>
              <a:ext uri="{FF2B5EF4-FFF2-40B4-BE49-F238E27FC236}">
                <a16:creationId xmlns:a16="http://schemas.microsoft.com/office/drawing/2014/main" id="{EB334874-0EC0-49FE-6A8A-64E193ACC46C}"/>
              </a:ext>
            </a:extLst>
          </p:cNvPr>
          <p:cNvSpPr/>
          <p:nvPr/>
        </p:nvSpPr>
        <p:spPr>
          <a:xfrm>
            <a:off x="577195" y="1096202"/>
            <a:ext cx="5528775" cy="646331"/>
          </a:xfrm>
          <a:prstGeom prst="rect">
            <a:avLst/>
          </a:prstGeom>
          <a:solidFill>
            <a:srgbClr val="00C3B4"/>
          </a:solidFill>
        </p:spPr>
        <p:txBody>
          <a:bodyPr wrap="square">
            <a:spAutoFit/>
          </a:bodyPr>
          <a:lstStyle/>
          <a:p>
            <a:pPr marL="87313"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ea typeface="+mn-ea"/>
                <a:cs typeface="Arial" panose="020B0604020202020204" pitchFamily="34" charset="0"/>
              </a:rPr>
              <a:t>Målbild: 2025 är vi den </a:t>
            </a:r>
            <a:r>
              <a:rPr kumimoji="0" lang="sv-SE" sz="1800" b="1" i="0" u="none" strike="noStrike" kern="1200" cap="none" spc="0" normalizeH="0" baseline="0" noProof="0" dirty="0">
                <a:ln>
                  <a:noFill/>
                </a:ln>
                <a:solidFill>
                  <a:prstClr val="white"/>
                </a:solidFill>
                <a:effectLst/>
                <a:uLnTx/>
                <a:uFillTx/>
                <a:ea typeface="+mn-ea"/>
                <a:cs typeface="Arial" panose="020B0604020202020204" pitchFamily="34" charset="0"/>
              </a:rPr>
              <a:t>självklara samarbetspartnern </a:t>
            </a:r>
            <a:r>
              <a:rPr kumimoji="0" lang="sv-SE" sz="1800" b="0" i="0" u="none" strike="noStrike" kern="1200" cap="none" spc="0" normalizeH="0" baseline="0" noProof="0" dirty="0">
                <a:ln>
                  <a:noFill/>
                </a:ln>
                <a:solidFill>
                  <a:prstClr val="white"/>
                </a:solidFill>
                <a:effectLst/>
                <a:uLnTx/>
                <a:uFillTx/>
                <a:ea typeface="+mn-ea"/>
                <a:cs typeface="Arial" panose="020B0604020202020204" pitchFamily="34" charset="0"/>
              </a:rPr>
              <a:t>i en föränderlig omvärld</a:t>
            </a:r>
            <a:r>
              <a:rPr kumimoji="0" lang="sv-SE" sz="1800" b="1" i="0" u="none" strike="noStrike" kern="1200" cap="none" spc="0" normalizeH="0" baseline="0" noProof="0" dirty="0">
                <a:ln>
                  <a:noFill/>
                </a:ln>
                <a:solidFill>
                  <a:prstClr val="white"/>
                </a:solidFill>
                <a:effectLst/>
                <a:uLnTx/>
                <a:uFillTx/>
                <a:ea typeface="+mn-ea"/>
                <a:cs typeface="Arial" panose="020B0604020202020204" pitchFamily="34" charset="0"/>
              </a:rPr>
              <a:t> </a:t>
            </a:r>
          </a:p>
        </p:txBody>
      </p:sp>
    </p:spTree>
    <p:extLst>
      <p:ext uri="{BB962C8B-B14F-4D97-AF65-F5344CB8AC3E}">
        <p14:creationId xmlns:p14="http://schemas.microsoft.com/office/powerpoint/2010/main" val="3126068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47CD1578-53F6-9AE0-06D3-ACF4B55F59BA}"/>
              </a:ext>
            </a:extLst>
          </p:cNvPr>
          <p:cNvSpPr txBox="1"/>
          <p:nvPr/>
        </p:nvSpPr>
        <p:spPr>
          <a:xfrm>
            <a:off x="593447" y="188118"/>
            <a:ext cx="1087674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2800" b="1" dirty="0">
                <a:latin typeface="+mj-lt"/>
                <a:cs typeface="Arial"/>
              </a:rPr>
              <a:t>Workshop 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prstClr val="black"/>
                </a:solidFill>
                <a:effectLst/>
                <a:uLnTx/>
                <a:uFillTx/>
                <a:ea typeface="+mn-ea"/>
                <a:cs typeface="Arial"/>
              </a:rPr>
              <a:t>Vi gör målbilden så konkret och levande som möjligt</a:t>
            </a:r>
          </a:p>
        </p:txBody>
      </p:sp>
      <p:sp>
        <p:nvSpPr>
          <p:cNvPr id="6" name="Rubrik 2">
            <a:extLst>
              <a:ext uri="{FF2B5EF4-FFF2-40B4-BE49-F238E27FC236}">
                <a16:creationId xmlns:a16="http://schemas.microsoft.com/office/drawing/2014/main" id="{1084032F-0A72-FADB-53B1-6B5124309937}"/>
              </a:ext>
            </a:extLst>
          </p:cNvPr>
          <p:cNvSpPr txBox="1">
            <a:spLocks/>
          </p:cNvSpPr>
          <p:nvPr/>
        </p:nvSpPr>
        <p:spPr>
          <a:xfrm>
            <a:off x="5015679" y="5440911"/>
            <a:ext cx="8986971" cy="937432"/>
          </a:xfrm>
          <a:prstGeom prst="rect">
            <a:avLst/>
          </a:prstGeom>
        </p:spPr>
        <p:txBody>
          <a:bodyPr vert="horz" wrap="square" lIns="0" tIns="0" rIns="0" bIns="0" rtlCol="0" anchor="t" anchorCtr="0">
            <a:norm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r>
              <a:rPr lang="sv-SE" sz="1600" dirty="0">
                <a:solidFill>
                  <a:prstClr val="black"/>
                </a:solidFill>
                <a:latin typeface="Arial"/>
                <a:ea typeface="+mn-ea"/>
                <a:cs typeface="+mn-cs"/>
              </a:rPr>
              <a:t>	</a:t>
            </a:r>
            <a:r>
              <a:rPr lang="sv-SE" sz="2700" dirty="0">
                <a:solidFill>
                  <a:prstClr val="black"/>
                </a:solidFill>
                <a:ea typeface="+mn-ea"/>
              </a:rPr>
              <a:t>							</a:t>
            </a:r>
          </a:p>
        </p:txBody>
      </p:sp>
      <p:sp>
        <p:nvSpPr>
          <p:cNvPr id="7" name="Rektangel 6">
            <a:extLst>
              <a:ext uri="{FF2B5EF4-FFF2-40B4-BE49-F238E27FC236}">
                <a16:creationId xmlns:a16="http://schemas.microsoft.com/office/drawing/2014/main" id="{73A72828-9F3C-B2B7-9DAA-1EB2D050EC11}"/>
              </a:ext>
            </a:extLst>
          </p:cNvPr>
          <p:cNvSpPr/>
          <p:nvPr/>
        </p:nvSpPr>
        <p:spPr>
          <a:xfrm>
            <a:off x="674153" y="2426267"/>
            <a:ext cx="9350741" cy="484748"/>
          </a:xfrm>
          <a:prstGeom prst="rect">
            <a:avLst/>
          </a:prstGeom>
        </p:spPr>
        <p:txBody>
          <a:bodyPr wrap="square" lIns="68580" tIns="34290" rIns="68580" bIns="34290" anchor="t">
            <a:spAutoFit/>
          </a:bodyPr>
          <a:lstStyle/>
          <a:p>
            <a:pPr marL="0" marR="0" lvl="0" indent="0" algn="l" defTabSz="685800" rtl="0" eaLnBrk="1" fontAlgn="base" latinLnBrk="0" hangingPunct="1">
              <a:lnSpc>
                <a:spcPct val="100000"/>
              </a:lnSpc>
              <a:spcBef>
                <a:spcPts val="0"/>
              </a:spcBef>
              <a:spcAft>
                <a:spcPts val="0"/>
              </a:spcAft>
              <a:buClrTx/>
              <a:buSzTx/>
              <a:buFontTx/>
              <a:buNone/>
              <a:tabLst/>
              <a:defRPr/>
            </a:pPr>
            <a:r>
              <a:rPr kumimoji="0" lang="sv-SE" sz="1350" b="0" i="0" u="none" strike="noStrike" kern="1200" cap="none" spc="0" normalizeH="0" baseline="0" noProof="0" dirty="0">
                <a:ln>
                  <a:noFill/>
                </a:ln>
                <a:solidFill>
                  <a:prstClr val="black"/>
                </a:solidFill>
                <a:effectLst/>
                <a:uLnTx/>
                <a:uFillTx/>
                <a:latin typeface="Arial"/>
                <a:ea typeface="+mn-ea"/>
                <a:cs typeface="+mn-cs"/>
              </a:rPr>
              <a:t>				                  			</a:t>
            </a:r>
            <a:br>
              <a:rPr kumimoji="0" lang="sv-SE" sz="1350" b="0" i="0" u="none" strike="noStrike" kern="1200" cap="none" spc="0" normalizeH="0" baseline="0" noProof="0" dirty="0">
                <a:ln>
                  <a:noFill/>
                </a:ln>
                <a:solidFill>
                  <a:prstClr val="black"/>
                </a:solidFill>
                <a:effectLst/>
                <a:uLnTx/>
                <a:uFillTx/>
                <a:latin typeface="Arial"/>
                <a:ea typeface="+mn-ea"/>
                <a:cs typeface="+mn-cs"/>
              </a:rPr>
            </a:br>
            <a:endParaRPr kumimoji="0" lang="sv-SE" sz="135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8" name="Grupp 7">
            <a:extLst>
              <a:ext uri="{FF2B5EF4-FFF2-40B4-BE49-F238E27FC236}">
                <a16:creationId xmlns:a16="http://schemas.microsoft.com/office/drawing/2014/main" id="{C0B63938-A910-2060-D652-2F089541A9B3}"/>
              </a:ext>
            </a:extLst>
          </p:cNvPr>
          <p:cNvGrpSpPr/>
          <p:nvPr/>
        </p:nvGrpSpPr>
        <p:grpSpPr>
          <a:xfrm>
            <a:off x="593447" y="1242269"/>
            <a:ext cx="9014933" cy="767619"/>
            <a:chOff x="674153" y="2934969"/>
            <a:chExt cx="9072165" cy="767619"/>
          </a:xfrm>
          <a:solidFill>
            <a:srgbClr val="00C3B4"/>
          </a:solidFill>
        </p:grpSpPr>
        <p:sp>
          <p:nvSpPr>
            <p:cNvPr id="9" name="Rektangel 8">
              <a:extLst>
                <a:ext uri="{FF2B5EF4-FFF2-40B4-BE49-F238E27FC236}">
                  <a16:creationId xmlns:a16="http://schemas.microsoft.com/office/drawing/2014/main" id="{0E9815CF-6FE6-7D24-B181-51C0C3DA7FFB}"/>
                </a:ext>
              </a:extLst>
            </p:cNvPr>
            <p:cNvSpPr/>
            <p:nvPr/>
          </p:nvSpPr>
          <p:spPr>
            <a:xfrm>
              <a:off x="754859" y="2934969"/>
              <a:ext cx="8991459" cy="615256"/>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sv-SE"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10" name="Rektangel 9">
              <a:extLst>
                <a:ext uri="{FF2B5EF4-FFF2-40B4-BE49-F238E27FC236}">
                  <a16:creationId xmlns:a16="http://schemas.microsoft.com/office/drawing/2014/main" id="{BFF70644-E0E2-3C98-39E6-59AA46F4792A}"/>
                </a:ext>
              </a:extLst>
            </p:cNvPr>
            <p:cNvSpPr/>
            <p:nvPr/>
          </p:nvSpPr>
          <p:spPr>
            <a:xfrm>
              <a:off x="674153" y="2994702"/>
              <a:ext cx="7811319" cy="707886"/>
            </a:xfrm>
            <a:prstGeom prst="rect">
              <a:avLst/>
            </a:prstGeom>
            <a:grpFill/>
          </p:spPr>
          <p:txBody>
            <a:bodyPr wrap="square" lIns="68580" tIns="34290" rIns="68580" bIns="34290" anchor="t">
              <a:spAutoFit/>
            </a:bodyPr>
            <a:lstStyle/>
            <a:p>
              <a:pPr marL="65246" marR="0" lvl="0" indent="0" algn="l" defTabSz="685800" rtl="0" eaLnBrk="1" fontAlgn="auto" latinLnBrk="0" hangingPunct="1">
                <a:lnSpc>
                  <a:spcPct val="100000"/>
                </a:lnSpc>
                <a:spcBef>
                  <a:spcPts val="0"/>
                </a:spcBef>
                <a:spcAft>
                  <a:spcPts val="0"/>
                </a:spcAft>
                <a:buClrTx/>
                <a:buSzTx/>
                <a:buFontTx/>
                <a:buNone/>
                <a:tabLst/>
                <a:defRPr/>
              </a:pPr>
              <a:r>
                <a:rPr kumimoji="0" lang="sv-SE" sz="1350" b="1" i="0" u="none" strike="noStrike" kern="1200" cap="none" spc="0" normalizeH="0" baseline="0" noProof="0" dirty="0">
                  <a:ln>
                    <a:noFill/>
                  </a:ln>
                  <a:solidFill>
                    <a:prstClr val="white"/>
                  </a:solidFill>
                  <a:effectLst/>
                  <a:uLnTx/>
                  <a:uFillTx/>
                  <a:ea typeface="+mn-ea"/>
                  <a:cs typeface="+mn-cs"/>
                </a:rPr>
                <a:t>Addera den målbild ni kommit fram till: </a:t>
              </a:r>
              <a:r>
                <a:rPr kumimoji="0" lang="sv-SE" sz="1400" b="0" i="1" u="none" strike="noStrike" kern="1200" cap="none" spc="0" normalizeH="0" baseline="0" noProof="0" dirty="0" err="1">
                  <a:ln>
                    <a:noFill/>
                  </a:ln>
                  <a:solidFill>
                    <a:prstClr val="white"/>
                  </a:solidFill>
                  <a:effectLst/>
                  <a:uLnTx/>
                  <a:uFillTx/>
                  <a:ea typeface="+mn-ea"/>
                  <a:cs typeface="Arial" panose="020B0604020202020204" pitchFamily="34" charset="0"/>
                </a:rPr>
                <a:t>lorem</a:t>
              </a:r>
              <a:r>
                <a:rPr kumimoji="0" lang="sv-SE" sz="1400" b="0" i="1" u="none" strike="noStrike" kern="1200" cap="none" spc="0" normalizeH="0" baseline="0" noProof="0" dirty="0">
                  <a:ln>
                    <a:noFill/>
                  </a:ln>
                  <a:solidFill>
                    <a:prstClr val="white"/>
                  </a:solidFill>
                  <a:effectLst/>
                  <a:uLnTx/>
                  <a:uFillTx/>
                  <a:ea typeface="+mn-ea"/>
                  <a:cs typeface="Arial" panose="020B0604020202020204" pitchFamily="34" charset="0"/>
                </a:rPr>
                <a:t> </a:t>
              </a:r>
              <a:r>
                <a:rPr kumimoji="0" lang="sv-SE" sz="1400" b="0" i="1" u="none" strike="noStrike" kern="1200" cap="none" spc="0" normalizeH="0" baseline="0" noProof="0" dirty="0" err="1">
                  <a:ln>
                    <a:noFill/>
                  </a:ln>
                  <a:solidFill>
                    <a:prstClr val="white"/>
                  </a:solidFill>
                  <a:effectLst/>
                  <a:uLnTx/>
                  <a:uFillTx/>
                  <a:ea typeface="+mn-ea"/>
                  <a:cs typeface="Arial" panose="020B0604020202020204" pitchFamily="34" charset="0"/>
                </a:rPr>
                <a:t>ipsum</a:t>
              </a:r>
              <a:r>
                <a:rPr kumimoji="0" lang="sv-SE" sz="1400" b="0" i="1" u="none" strike="noStrike" kern="1200" cap="none" spc="0" normalizeH="0" baseline="0" noProof="0" dirty="0">
                  <a:ln>
                    <a:noFill/>
                  </a:ln>
                  <a:solidFill>
                    <a:prstClr val="white"/>
                  </a:solidFill>
                  <a:effectLst/>
                  <a:uLnTx/>
                  <a:uFillTx/>
                  <a:ea typeface="+mn-ea"/>
                  <a:cs typeface="Arial" panose="020B0604020202020204" pitchFamily="34" charset="0"/>
                </a:rPr>
                <a:t> ...</a:t>
              </a:r>
            </a:p>
            <a:p>
              <a:pPr marL="65246" marR="0" lvl="0" indent="0" algn="l" defTabSz="6858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65246" marR="0" lvl="0" indent="0" algn="l" defTabSz="685800" rtl="0" eaLnBrk="1" fontAlgn="auto" latinLnBrk="0" hangingPunct="1">
                <a:lnSpc>
                  <a:spcPct val="100000"/>
                </a:lnSpc>
                <a:spcBef>
                  <a:spcPts val="0"/>
                </a:spcBef>
                <a:spcAft>
                  <a:spcPts val="0"/>
                </a:spcAft>
                <a:buClrTx/>
                <a:buSzTx/>
                <a:buFontTx/>
                <a:buNone/>
                <a:tabLst/>
                <a:defRPr/>
              </a:pPr>
              <a:r>
                <a:rPr kumimoji="0" lang="sv-SE" sz="1350" b="1" i="0" u="none" strike="noStrike" kern="1200" cap="none" spc="0" normalizeH="0" baseline="0" noProof="0" dirty="0">
                  <a:ln>
                    <a:noFill/>
                  </a:ln>
                  <a:solidFill>
                    <a:prstClr val="white"/>
                  </a:solidFill>
                  <a:effectLst/>
                  <a:uLnTx/>
                  <a:uFillTx/>
                  <a:latin typeface="Arial"/>
                  <a:ea typeface="+mn-ea"/>
                  <a:cs typeface="+mn-cs"/>
                </a:rPr>
                <a:t>  </a:t>
              </a: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grpSp>
      <p:graphicFrame>
        <p:nvGraphicFramePr>
          <p:cNvPr id="11" name="Tabell 10">
            <a:extLst>
              <a:ext uri="{FF2B5EF4-FFF2-40B4-BE49-F238E27FC236}">
                <a16:creationId xmlns:a16="http://schemas.microsoft.com/office/drawing/2014/main" id="{629E5107-B55B-3672-5E1C-31B7520F0D7E}"/>
              </a:ext>
            </a:extLst>
          </p:cNvPr>
          <p:cNvGraphicFramePr>
            <a:graphicFrameLocks noGrp="1"/>
          </p:cNvGraphicFramePr>
          <p:nvPr>
            <p:extLst>
              <p:ext uri="{D42A27DB-BD31-4B8C-83A1-F6EECF244321}">
                <p14:modId xmlns:p14="http://schemas.microsoft.com/office/powerpoint/2010/main" val="3228535194"/>
              </p:ext>
            </p:extLst>
          </p:nvPr>
        </p:nvGraphicFramePr>
        <p:xfrm>
          <a:off x="673644" y="2322401"/>
          <a:ext cx="10364323" cy="2065020"/>
        </p:xfrm>
        <a:graphic>
          <a:graphicData uri="http://schemas.openxmlformats.org/drawingml/2006/table">
            <a:tbl>
              <a:tblPr firstRow="1" bandRow="1">
                <a:tableStyleId>{2D5ABB26-0587-4C30-8999-92F81FD0307C}</a:tableStyleId>
              </a:tblPr>
              <a:tblGrid>
                <a:gridCol w="10364323">
                  <a:extLst>
                    <a:ext uri="{9D8B030D-6E8A-4147-A177-3AD203B41FA5}">
                      <a16:colId xmlns:a16="http://schemas.microsoft.com/office/drawing/2014/main" val="2435323641"/>
                    </a:ext>
                  </a:extLst>
                </a:gridCol>
              </a:tblGrid>
              <a:tr h="1531620">
                <a:tc>
                  <a:txBody>
                    <a:bodyPr/>
                    <a:lstStyle/>
                    <a:p>
                      <a:pPr marL="342900" marR="0" lvl="0" indent="-342900" algn="l" defTabSz="914400" rtl="0" eaLnBrk="1" fontAlgn="base" latinLnBrk="0" hangingPunct="1">
                        <a:lnSpc>
                          <a:spcPct val="100000"/>
                        </a:lnSpc>
                        <a:spcBef>
                          <a:spcPts val="0"/>
                        </a:spcBef>
                        <a:spcAft>
                          <a:spcPts val="0"/>
                        </a:spcAft>
                        <a:buClrTx/>
                        <a:buSzTx/>
                        <a:buFontTx/>
                        <a:buAutoNum type="alphaUcParenR"/>
                        <a:tabLst/>
                        <a:defRPr/>
                      </a:pPr>
                      <a:r>
                        <a:rPr lang="sv-SE" sz="1600" b="0" kern="1200" dirty="0">
                          <a:solidFill>
                            <a:schemeClr val="tx1"/>
                          </a:solidFill>
                          <a:latin typeface="+mn-lt"/>
                          <a:ea typeface="+mn-ea"/>
                          <a:cs typeface="Arial"/>
                        </a:rPr>
                        <a:t>Dialog två och två. Föreställa dig vad du </a:t>
                      </a:r>
                      <a:r>
                        <a:rPr lang="sv-SE" sz="1600" b="1" kern="1200" dirty="0">
                          <a:solidFill>
                            <a:schemeClr val="tx1"/>
                          </a:solidFill>
                          <a:latin typeface="+mn-lt"/>
                          <a:ea typeface="+mn-ea"/>
                          <a:cs typeface="Arial"/>
                        </a:rPr>
                        <a:t>känner</a:t>
                      </a:r>
                      <a:r>
                        <a:rPr lang="sv-SE" sz="1600" b="0" kern="1200" dirty="0">
                          <a:solidFill>
                            <a:schemeClr val="tx1"/>
                          </a:solidFill>
                          <a:latin typeface="+mn-lt"/>
                          <a:ea typeface="+mn-ea"/>
                          <a:cs typeface="Arial"/>
                        </a:rPr>
                        <a:t> och vad du fått                                       </a:t>
                      </a:r>
                      <a:r>
                        <a:rPr lang="en-US" sz="1600" b="0" kern="1200" dirty="0">
                          <a:solidFill>
                            <a:prstClr val="black"/>
                          </a:solidFill>
                          <a:latin typeface="+mn-lt"/>
                          <a:ea typeface="+mn-ea"/>
                          <a:cs typeface="+mn-cs"/>
                        </a:rPr>
                        <a:t>15 min</a:t>
                      </a:r>
                      <a:endParaRPr lang="sv-SE" sz="1600" b="0" kern="1200" dirty="0">
                        <a:solidFill>
                          <a:prstClr val="black"/>
                        </a:solidFill>
                        <a:latin typeface="+mn-lt"/>
                        <a:ea typeface="+mn-ea"/>
                        <a:cs typeface="+mn-cs"/>
                      </a:endParaRPr>
                    </a:p>
                    <a:p>
                      <a:pPr marL="358775" marR="0" lvl="0" indent="0" algn="l" defTabSz="914400" rtl="0" eaLnBrk="1" fontAlgn="base" latinLnBrk="0" hangingPunct="1">
                        <a:lnSpc>
                          <a:spcPct val="100000"/>
                        </a:lnSpc>
                        <a:spcBef>
                          <a:spcPts val="0"/>
                        </a:spcBef>
                        <a:spcAft>
                          <a:spcPts val="0"/>
                        </a:spcAft>
                        <a:buClrTx/>
                        <a:buSzTx/>
                        <a:buFontTx/>
                        <a:buNone/>
                        <a:tabLst/>
                        <a:defRPr/>
                      </a:pPr>
                      <a:r>
                        <a:rPr lang="sv-SE" sz="1600" b="1" kern="1200" dirty="0">
                          <a:solidFill>
                            <a:schemeClr val="tx1"/>
                          </a:solidFill>
                          <a:latin typeface="+mn-lt"/>
                          <a:ea typeface="+mn-ea"/>
                          <a:cs typeface="Arial"/>
                        </a:rPr>
                        <a:t>höra</a:t>
                      </a:r>
                      <a:r>
                        <a:rPr lang="sv-SE" sz="1600" b="0" kern="1200" dirty="0">
                          <a:solidFill>
                            <a:schemeClr val="tx1"/>
                          </a:solidFill>
                          <a:latin typeface="+mn-lt"/>
                          <a:ea typeface="+mn-ea"/>
                          <a:cs typeface="Arial"/>
                        </a:rPr>
                        <a:t> när vi nått målbilden</a:t>
                      </a:r>
                      <a:r>
                        <a:rPr lang="sv-SE" sz="1600" b="1" kern="1200" dirty="0">
                          <a:solidFill>
                            <a:schemeClr val="tx1"/>
                          </a:solidFill>
                          <a:latin typeface="+mn-lt"/>
                          <a:ea typeface="+mn-ea"/>
                          <a:cs typeface="Arial"/>
                        </a:rPr>
                        <a:t>.</a:t>
                      </a:r>
                      <a:r>
                        <a:rPr lang="sv-SE" sz="1800" b="1" kern="1200" dirty="0">
                          <a:solidFill>
                            <a:schemeClr val="tx1"/>
                          </a:solidFill>
                          <a:latin typeface="+mn-lt"/>
                          <a:ea typeface="+mn-ea"/>
                          <a:cs typeface="Arial"/>
                        </a:rPr>
                        <a:t> </a:t>
                      </a:r>
                      <a:r>
                        <a:rPr lang="en-US" sz="1800" b="1" kern="1200" dirty="0">
                          <a:solidFill>
                            <a:schemeClr val="tx1"/>
                          </a:solidFill>
                          <a:latin typeface="+mn-lt"/>
                          <a:ea typeface="+mn-ea"/>
                          <a:cs typeface="Arial"/>
                        </a:rPr>
                        <a:t>​	</a:t>
                      </a:r>
                      <a:r>
                        <a:rPr lang="en-US" sz="1350" dirty="0">
                          <a:solidFill>
                            <a:prstClr val="black"/>
                          </a:solidFill>
                          <a:latin typeface="+mn-lt"/>
                        </a:rPr>
                        <a:t>	</a:t>
                      </a:r>
                      <a:endParaRPr lang="sv-SE" sz="1350" kern="1200" dirty="0">
                        <a:solidFill>
                          <a:prstClr val="black"/>
                        </a:solidFill>
                        <a:latin typeface="+mn-lt"/>
                        <a:ea typeface="+mn-ea"/>
                        <a:cs typeface="+mn-cs"/>
                      </a:endParaRPr>
                    </a:p>
                    <a:p>
                      <a:pPr fontAlgn="base"/>
                      <a:r>
                        <a:rPr lang="en-US" sz="1350" kern="1200" dirty="0">
                          <a:solidFill>
                            <a:prstClr val="black"/>
                          </a:solidFill>
                          <a:latin typeface="+mn-lt"/>
                          <a:ea typeface="+mn-ea"/>
                          <a:cs typeface="+mn-cs"/>
                        </a:rPr>
                        <a:t>​</a:t>
                      </a:r>
                    </a:p>
                    <a:p>
                      <a:pPr marL="358775" indent="0" fontAlgn="base">
                        <a:buFont typeface="Arial" panose="020B0604020202020204" pitchFamily="34" charset="0"/>
                        <a:buNone/>
                      </a:pPr>
                      <a:r>
                        <a:rPr lang="sv-SE" sz="1350" kern="1200" dirty="0">
                          <a:solidFill>
                            <a:prstClr val="black"/>
                          </a:solidFill>
                          <a:latin typeface="+mn-lt"/>
                          <a:ea typeface="+mn-ea"/>
                          <a:cs typeface="+mn-cs"/>
                        </a:rPr>
                        <a:t>1) Hur är din </a:t>
                      </a:r>
                      <a:r>
                        <a:rPr lang="sv-SE" sz="1350" b="1" kern="1200" dirty="0">
                          <a:solidFill>
                            <a:prstClr val="black"/>
                          </a:solidFill>
                          <a:latin typeface="+mn-lt"/>
                          <a:ea typeface="+mn-ea"/>
                          <a:cs typeface="+mn-cs"/>
                        </a:rPr>
                        <a:t>känsla</a:t>
                      </a:r>
                      <a:r>
                        <a:rPr lang="sv-SE" sz="1350" kern="1200" dirty="0">
                          <a:solidFill>
                            <a:prstClr val="black"/>
                          </a:solidFill>
                          <a:latin typeface="+mn-lt"/>
                          <a:ea typeface="+mn-ea"/>
                          <a:cs typeface="+mn-cs"/>
                        </a:rPr>
                        <a:t> när vi nått målbilden 2025?</a:t>
                      </a:r>
                      <a:r>
                        <a:rPr lang="en-US" sz="1350" kern="1200" dirty="0">
                          <a:solidFill>
                            <a:prstClr val="black"/>
                          </a:solidFill>
                          <a:latin typeface="+mn-lt"/>
                          <a:ea typeface="+mn-ea"/>
                          <a:cs typeface="+mn-cs"/>
                        </a:rPr>
                        <a:t>​</a:t>
                      </a:r>
                    </a:p>
                    <a:p>
                      <a:pPr marL="358775" indent="0" fontAlgn="base">
                        <a:buFont typeface="Arial" panose="020B0604020202020204" pitchFamily="34" charset="0"/>
                        <a:buNone/>
                      </a:pPr>
                      <a:r>
                        <a:rPr lang="sv-SE" sz="1350" kern="1200" dirty="0">
                          <a:solidFill>
                            <a:prstClr val="black"/>
                          </a:solidFill>
                          <a:latin typeface="+mn-lt"/>
                          <a:ea typeface="+mn-ea"/>
                          <a:cs typeface="+mn-cs"/>
                        </a:rPr>
                        <a:t>2) Vad får du </a:t>
                      </a:r>
                      <a:r>
                        <a:rPr lang="sv-SE" sz="1350" b="1" kern="1200" dirty="0">
                          <a:solidFill>
                            <a:prstClr val="black"/>
                          </a:solidFill>
                          <a:latin typeface="+mn-lt"/>
                          <a:ea typeface="+mn-ea"/>
                          <a:cs typeface="+mn-cs"/>
                        </a:rPr>
                        <a:t>höra eller vad får du för återkoppling </a:t>
                      </a:r>
                      <a:r>
                        <a:rPr lang="sv-SE" sz="1350" kern="1200" dirty="0">
                          <a:solidFill>
                            <a:prstClr val="black"/>
                          </a:solidFill>
                          <a:latin typeface="+mn-lt"/>
                          <a:ea typeface="+mn-ea"/>
                          <a:cs typeface="+mn-cs"/>
                        </a:rPr>
                        <a:t>från dem vi finns till för när</a:t>
                      </a:r>
                      <a:r>
                        <a:rPr lang="sv-SE" sz="1350" kern="1200" baseline="0" dirty="0">
                          <a:solidFill>
                            <a:prstClr val="black"/>
                          </a:solidFill>
                          <a:latin typeface="+mn-lt"/>
                          <a:ea typeface="+mn-ea"/>
                          <a:cs typeface="+mn-cs"/>
                        </a:rPr>
                        <a:t> vi nått målbilden</a:t>
                      </a:r>
                      <a:r>
                        <a:rPr lang="sv-SE" sz="1350" kern="1200" dirty="0">
                          <a:solidFill>
                            <a:prstClr val="black"/>
                          </a:solidFill>
                          <a:latin typeface="+mn-lt"/>
                          <a:ea typeface="+mn-ea"/>
                          <a:cs typeface="+mn-cs"/>
                        </a:rPr>
                        <a:t>?</a:t>
                      </a:r>
                      <a:endParaRPr lang="en-US" sz="1350" kern="1200" dirty="0">
                        <a:solidFill>
                          <a:prstClr val="black"/>
                        </a:solidFill>
                        <a:latin typeface="+mn-lt"/>
                        <a:ea typeface="+mn-ea"/>
                        <a:cs typeface="+mn-cs"/>
                      </a:endParaRPr>
                    </a:p>
                    <a:p>
                      <a:pPr lvl="0">
                        <a:buFont typeface="Arial" panose="020B0604020202020204" pitchFamily="34" charset="0"/>
                        <a:buNone/>
                      </a:pPr>
                      <a:endParaRPr lang="sv-SE" sz="1350" kern="1200" dirty="0">
                        <a:solidFill>
                          <a:prstClr val="black"/>
                        </a:solidFill>
                        <a:latin typeface="+mn-lt"/>
                        <a:ea typeface="+mn-ea"/>
                        <a:cs typeface="+mn-cs"/>
                      </a:endParaRPr>
                    </a:p>
                    <a:p>
                      <a:pPr lvl="0">
                        <a:buFont typeface="Arial" panose="020B0604020202020204" pitchFamily="34" charset="0"/>
                        <a:buNone/>
                      </a:pPr>
                      <a:endParaRPr lang="en-US" sz="1350" kern="1200" dirty="0">
                        <a:solidFill>
                          <a:prstClr val="black"/>
                        </a:solidFill>
                        <a:latin typeface="+mn-lt"/>
                        <a:ea typeface="+mn-ea"/>
                        <a:cs typeface="+mn-cs"/>
                      </a:endParaRPr>
                    </a:p>
                    <a:p>
                      <a:pPr lvl="0">
                        <a:buNone/>
                      </a:pPr>
                      <a:r>
                        <a:rPr lang="sv-SE" sz="1600" b="0" kern="1200" noProof="0" dirty="0">
                          <a:solidFill>
                            <a:schemeClr val="tx1"/>
                          </a:solidFill>
                          <a:latin typeface="+mn-lt"/>
                          <a:ea typeface="+mn-ea"/>
                          <a:cs typeface="Arial"/>
                        </a:rPr>
                        <a:t>B)   Efter dialogen, dela dina svar individuellt i Menti.com.</a:t>
                      </a:r>
                      <a:r>
                        <a:rPr lang="sv-SE" sz="1600" b="0" kern="1200" noProof="0" dirty="0">
                          <a:solidFill>
                            <a:prstClr val="black"/>
                          </a:solidFill>
                          <a:latin typeface="+mn-lt"/>
                          <a:ea typeface="+mn-ea"/>
                          <a:cs typeface="+mn-cs"/>
                        </a:rPr>
                        <a:t>                                                        </a:t>
                      </a:r>
                      <a:r>
                        <a:rPr lang="sv-SE" sz="1600" kern="1200" noProof="0" dirty="0">
                          <a:solidFill>
                            <a:prstClr val="black"/>
                          </a:solidFill>
                          <a:latin typeface="+mn-lt"/>
                          <a:ea typeface="+mn-ea"/>
                          <a:cs typeface="+mn-cs"/>
                        </a:rPr>
                        <a:t>10 min</a:t>
                      </a:r>
                      <a:endParaRPr lang="en-US" sz="1600" kern="1200" noProof="0" dirty="0">
                        <a:solidFill>
                          <a:srgbClr val="FF0000"/>
                        </a:solidFill>
                        <a:latin typeface="+mn-lt"/>
                        <a:ea typeface="+mn-ea"/>
                        <a:cs typeface="+mn-cs"/>
                      </a:endParaRPr>
                    </a:p>
                    <a:p>
                      <a:pPr lvl="0">
                        <a:buNone/>
                      </a:pPr>
                      <a:r>
                        <a:rPr lang="sv-SE" sz="1350" kern="1200" noProof="0" dirty="0">
                          <a:solidFill>
                            <a:prstClr val="black"/>
                          </a:solidFill>
                          <a:latin typeface="+mn-lt"/>
                          <a:ea typeface="+mn-ea"/>
                          <a:cs typeface="+mn-cs"/>
                        </a:rPr>
                        <a:t>   </a:t>
                      </a:r>
                      <a:endParaRPr lang="sv-SE" sz="1350" kern="1200" dirty="0">
                        <a:solidFill>
                          <a:prstClr val="black"/>
                        </a:solidFill>
                        <a:latin typeface="+mn-lt"/>
                        <a:ea typeface="+mn-ea"/>
                        <a:cs typeface="+mn-cs"/>
                      </a:endParaRPr>
                    </a:p>
                  </a:txBody>
                  <a:tcPr marL="68580" marR="68580" marT="34290" marB="34290"/>
                </a:tc>
                <a:extLst>
                  <a:ext uri="{0D108BD9-81ED-4DB2-BD59-A6C34878D82A}">
                    <a16:rowId xmlns:a16="http://schemas.microsoft.com/office/drawing/2014/main" val="3710461187"/>
                  </a:ext>
                </a:extLst>
              </a:tr>
            </a:tbl>
          </a:graphicData>
        </a:graphic>
      </p:graphicFrame>
      <p:grpSp>
        <p:nvGrpSpPr>
          <p:cNvPr id="12" name="Grupp 11">
            <a:extLst>
              <a:ext uri="{FF2B5EF4-FFF2-40B4-BE49-F238E27FC236}">
                <a16:creationId xmlns:a16="http://schemas.microsoft.com/office/drawing/2014/main" id="{D7D75EAE-E1D5-92AF-36BD-5A1A8E79E4F2}"/>
              </a:ext>
            </a:extLst>
          </p:cNvPr>
          <p:cNvGrpSpPr/>
          <p:nvPr/>
        </p:nvGrpSpPr>
        <p:grpSpPr>
          <a:xfrm>
            <a:off x="10829312" y="298154"/>
            <a:ext cx="1128367" cy="1230522"/>
            <a:chOff x="10829312" y="298154"/>
            <a:chExt cx="1128367" cy="1230522"/>
          </a:xfrm>
        </p:grpSpPr>
        <p:sp>
          <p:nvSpPr>
            <p:cNvPr id="13" name="Ellips 12">
              <a:extLst>
                <a:ext uri="{FF2B5EF4-FFF2-40B4-BE49-F238E27FC236}">
                  <a16:creationId xmlns:a16="http://schemas.microsoft.com/office/drawing/2014/main" id="{DE0DD0E4-1BD2-5805-EDB8-DB02FEE49A84}"/>
                </a:ext>
              </a:extLst>
            </p:cNvPr>
            <p:cNvSpPr/>
            <p:nvPr/>
          </p:nvSpPr>
          <p:spPr>
            <a:xfrm>
              <a:off x="10829312" y="369370"/>
              <a:ext cx="1128367" cy="1159306"/>
            </a:xfrm>
            <a:prstGeom prst="ellipse">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Bildobjekt 13">
              <a:extLst>
                <a:ext uri="{FF2B5EF4-FFF2-40B4-BE49-F238E27FC236}">
                  <a16:creationId xmlns:a16="http://schemas.microsoft.com/office/drawing/2014/main" id="{51F80F8F-0C39-522A-3909-BB9B87CD7B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4619" y="324570"/>
              <a:ext cx="338493" cy="328138"/>
            </a:xfrm>
            <a:prstGeom prst="rect">
              <a:avLst/>
            </a:prstGeom>
          </p:spPr>
        </p:pic>
        <p:pic>
          <p:nvPicPr>
            <p:cNvPr id="15" name="Bildobjekt 14">
              <a:extLst>
                <a:ext uri="{FF2B5EF4-FFF2-40B4-BE49-F238E27FC236}">
                  <a16:creationId xmlns:a16="http://schemas.microsoft.com/office/drawing/2014/main" id="{78E072C2-4442-CD82-D3F7-8BE8714DCE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28227" y="298154"/>
              <a:ext cx="543970" cy="362505"/>
            </a:xfrm>
            <a:prstGeom prst="rect">
              <a:avLst/>
            </a:prstGeom>
          </p:spPr>
        </p:pic>
      </p:grpSp>
    </p:spTree>
    <p:extLst>
      <p:ext uri="{BB962C8B-B14F-4D97-AF65-F5344CB8AC3E}">
        <p14:creationId xmlns:p14="http://schemas.microsoft.com/office/powerpoint/2010/main" val="289163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derrubrik 2">
            <a:extLst>
              <a:ext uri="{FF2B5EF4-FFF2-40B4-BE49-F238E27FC236}">
                <a16:creationId xmlns:a16="http://schemas.microsoft.com/office/drawing/2014/main" id="{0716EF77-7E4C-4CD4-503B-3FBC08B2A157}"/>
              </a:ext>
            </a:extLst>
          </p:cNvPr>
          <p:cNvSpPr txBox="1">
            <a:spLocks/>
          </p:cNvSpPr>
          <p:nvPr/>
        </p:nvSpPr>
        <p:spPr>
          <a:xfrm>
            <a:off x="965477" y="2538412"/>
            <a:ext cx="9178727" cy="1781175"/>
          </a:xfrm>
          <a:prstGeom prst="rect">
            <a:avLst/>
          </a:prstGeom>
        </p:spPr>
        <p:txBody>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sv-SE" b="1" dirty="0">
                <a:latin typeface="+mj-lt"/>
                <a:ea typeface="Roboto Light"/>
                <a:cs typeface="Arial"/>
              </a:rPr>
              <a:t>Exempel</a:t>
            </a:r>
          </a:p>
        </p:txBody>
      </p:sp>
      <p:sp>
        <p:nvSpPr>
          <p:cNvPr id="5" name="textruta 4">
            <a:extLst>
              <a:ext uri="{FF2B5EF4-FFF2-40B4-BE49-F238E27FC236}">
                <a16:creationId xmlns:a16="http://schemas.microsoft.com/office/drawing/2014/main" id="{1F81344C-F82F-7DF5-4064-F4E4E2D0F031}"/>
              </a:ext>
            </a:extLst>
          </p:cNvPr>
          <p:cNvSpPr txBox="1"/>
          <p:nvPr/>
        </p:nvSpPr>
        <p:spPr>
          <a:xfrm>
            <a:off x="965477" y="3105833"/>
            <a:ext cx="2828018" cy="646331"/>
          </a:xfrm>
          <a:prstGeom prst="rect">
            <a:avLst/>
          </a:prstGeom>
          <a:noFill/>
        </p:spPr>
        <p:txBody>
          <a:bodyPr wrap="none" rtlCol="0">
            <a:spAutoFit/>
          </a:bodyPr>
          <a:lstStyle/>
          <a:p>
            <a:r>
              <a:rPr lang="sv-SE" sz="1800" dirty="0">
                <a:latin typeface="+mj-lt"/>
                <a:ea typeface="Roboto Light"/>
              </a:rPr>
              <a:t>Paketering och slutresultat</a:t>
            </a:r>
            <a:endParaRPr lang="sv-SE" sz="1800" dirty="0">
              <a:latin typeface="+mj-lt"/>
            </a:endParaRPr>
          </a:p>
          <a:p>
            <a:endParaRPr lang="sv-SE" dirty="0"/>
          </a:p>
        </p:txBody>
      </p:sp>
    </p:spTree>
    <p:extLst>
      <p:ext uri="{BB962C8B-B14F-4D97-AF65-F5344CB8AC3E}">
        <p14:creationId xmlns:p14="http://schemas.microsoft.com/office/powerpoint/2010/main" val="3538798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8E12B167-4434-4795-2BED-C8368C6419CE}"/>
              </a:ext>
            </a:extLst>
          </p:cNvPr>
          <p:cNvSpPr/>
          <p:nvPr/>
        </p:nvSpPr>
        <p:spPr>
          <a:xfrm>
            <a:off x="739560" y="474412"/>
            <a:ext cx="11171208" cy="369332"/>
          </a:xfrm>
          <a:prstGeom prst="rect">
            <a:avLst/>
          </a:prstGeom>
          <a:solidFill>
            <a:srgbClr val="00C3B4"/>
          </a:solidFill>
          <a:effectLst>
            <a:outerShdw blurRad="50800" dist="38100" dir="2700000" algn="tl" rotWithShape="0">
              <a:prstClr val="black">
                <a:alpha val="40000"/>
              </a:prstClr>
            </a:outerShdw>
          </a:effectLst>
        </p:spPr>
        <p:txBody>
          <a:bodyPr wrap="square">
            <a:spAutoFit/>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ea typeface="+mn-ea"/>
                <a:cs typeface="Arial" panose="020B0604020202020204" pitchFamily="34" charset="0"/>
              </a:rPr>
              <a:t>Målbild: 2025 är vi den </a:t>
            </a:r>
            <a:r>
              <a:rPr kumimoji="0" lang="sv-SE" sz="1800" b="1" i="0" u="none" strike="noStrike" kern="1200" cap="none" spc="0" normalizeH="0" baseline="0" noProof="0" dirty="0">
                <a:ln>
                  <a:noFill/>
                </a:ln>
                <a:solidFill>
                  <a:prstClr val="white"/>
                </a:solidFill>
                <a:effectLst/>
                <a:uLnTx/>
                <a:uFillTx/>
                <a:ea typeface="+mn-ea"/>
                <a:cs typeface="Arial" panose="020B0604020202020204" pitchFamily="34" charset="0"/>
              </a:rPr>
              <a:t>självklara samarbetspartnern </a:t>
            </a:r>
            <a:r>
              <a:rPr kumimoji="0" lang="sv-SE" sz="1800" b="0" i="0" u="none" strike="noStrike" kern="1200" cap="none" spc="0" normalizeH="0" baseline="0" noProof="0" dirty="0">
                <a:ln>
                  <a:noFill/>
                </a:ln>
                <a:solidFill>
                  <a:prstClr val="white"/>
                </a:solidFill>
                <a:effectLst/>
                <a:uLnTx/>
                <a:uFillTx/>
                <a:ea typeface="+mn-ea"/>
                <a:cs typeface="Arial" panose="020B0604020202020204" pitchFamily="34" charset="0"/>
              </a:rPr>
              <a:t>i en föränderlig omvärld</a:t>
            </a:r>
            <a:r>
              <a:rPr kumimoji="0" lang="sv-SE" sz="1800" b="1" i="0" u="none" strike="noStrike" kern="1200" cap="none" spc="0" normalizeH="0" baseline="0" noProof="0" dirty="0">
                <a:ln>
                  <a:noFill/>
                </a:ln>
                <a:solidFill>
                  <a:prstClr val="white"/>
                </a:solidFill>
                <a:effectLst/>
                <a:uLnTx/>
                <a:uFillTx/>
                <a:ea typeface="+mn-ea"/>
                <a:cs typeface="Arial" panose="020B0604020202020204" pitchFamily="34" charset="0"/>
              </a:rPr>
              <a:t> </a:t>
            </a:r>
          </a:p>
        </p:txBody>
      </p:sp>
      <p:sp>
        <p:nvSpPr>
          <p:cNvPr id="6" name="Rektangel 5">
            <a:extLst>
              <a:ext uri="{FF2B5EF4-FFF2-40B4-BE49-F238E27FC236}">
                <a16:creationId xmlns:a16="http://schemas.microsoft.com/office/drawing/2014/main" id="{0A93A9A9-110F-65B9-B3A3-CE5441859623}"/>
              </a:ext>
            </a:extLst>
          </p:cNvPr>
          <p:cNvSpPr/>
          <p:nvPr/>
        </p:nvSpPr>
        <p:spPr>
          <a:xfrm>
            <a:off x="739560" y="1167507"/>
            <a:ext cx="11157216" cy="1046440"/>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ea typeface="+mn-ea"/>
                <a:cs typeface="+mn-cs"/>
              </a:rPr>
              <a:t>Med den </a:t>
            </a:r>
            <a:r>
              <a:rPr kumimoji="0" lang="sv-SE" sz="1400" b="1" i="0" u="none" strike="noStrike" kern="1200" cap="none" spc="0" normalizeH="0" baseline="0" noProof="0" dirty="0">
                <a:ln>
                  <a:noFill/>
                </a:ln>
                <a:solidFill>
                  <a:prstClr val="black"/>
                </a:solidFill>
                <a:effectLst/>
                <a:uLnTx/>
                <a:uFillTx/>
                <a:ea typeface="+mn-ea"/>
                <a:cs typeface="+mn-cs"/>
              </a:rPr>
              <a:t>självklara samarbetspartnern menar vi</a:t>
            </a:r>
            <a:r>
              <a:rPr kumimoji="0" lang="sv-SE" sz="1400" b="0" i="0" u="none" strike="noStrike" kern="1200" cap="none" spc="0" normalizeH="0" baseline="0" noProof="0" dirty="0">
                <a:ln>
                  <a:noFill/>
                </a:ln>
                <a:solidFill>
                  <a:prstClr val="black"/>
                </a:solidFill>
                <a:effectLst/>
                <a:uLnTx/>
                <a:uFillTx/>
                <a:ea typeface="+mn-ea"/>
                <a:cs typeface="+mn-cs"/>
              </a:rPr>
              <a:t>: Motiverad </a:t>
            </a:r>
            <a:r>
              <a:rPr kumimoji="0" lang="sv-SE" sz="1400" b="1" i="0" u="none" strike="noStrike" kern="1200" cap="none" spc="0" normalizeH="0" baseline="0" noProof="0" dirty="0">
                <a:ln>
                  <a:noFill/>
                </a:ln>
                <a:solidFill>
                  <a:prstClr val="black"/>
                </a:solidFill>
                <a:effectLst/>
                <a:uLnTx/>
                <a:uFillTx/>
                <a:ea typeface="+mn-ea"/>
                <a:cs typeface="+mn-cs"/>
              </a:rPr>
              <a:t>∙</a:t>
            </a:r>
            <a:r>
              <a:rPr kumimoji="0" lang="sv-SE" sz="1400" b="0" i="0" u="none" strike="noStrike" kern="1200" cap="none" spc="0" normalizeH="0" baseline="0" noProof="0" dirty="0">
                <a:ln>
                  <a:noFill/>
                </a:ln>
                <a:solidFill>
                  <a:prstClr val="black"/>
                </a:solidFill>
                <a:effectLst/>
                <a:uLnTx/>
                <a:uFillTx/>
                <a:ea typeface="+mn-ea"/>
                <a:cs typeface="+mn-cs"/>
              </a:rPr>
              <a:t> Kompetent </a:t>
            </a:r>
            <a:r>
              <a:rPr kumimoji="0" lang="sv-SE" sz="1400" b="1" i="0" u="none" strike="noStrike" kern="1200" cap="none" spc="0" normalizeH="0" baseline="0" noProof="0" dirty="0">
                <a:ln>
                  <a:noFill/>
                </a:ln>
                <a:solidFill>
                  <a:prstClr val="black"/>
                </a:solidFill>
                <a:effectLst/>
                <a:uLnTx/>
                <a:uFillTx/>
                <a:ea typeface="+mn-ea"/>
                <a:cs typeface="+mn-cs"/>
              </a:rPr>
              <a:t>∙</a:t>
            </a:r>
            <a:r>
              <a:rPr kumimoji="0" lang="sv-SE" sz="1400" b="0" i="0" u="none" strike="noStrike" kern="1200" cap="none" spc="0" normalizeH="0" baseline="0" noProof="0" dirty="0">
                <a:ln>
                  <a:noFill/>
                </a:ln>
                <a:solidFill>
                  <a:prstClr val="black"/>
                </a:solidFill>
                <a:effectLst/>
                <a:uLnTx/>
                <a:uFillTx/>
                <a:ea typeface="+mn-ea"/>
                <a:cs typeface="+mn-cs"/>
              </a:rPr>
              <a:t> Lyhörd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Vi är nyfikna på vår omvärld och lyhörda för våra målgruppers behov och vad de värdesätter. Vi uppmärksammar de som är i kontakt med oss och bemöter dem med vänlighet och respekt. Vi är måna om att samspela, involvera och skapa goda relationer.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mn-ea"/>
                <a:cs typeface="+mn-cs"/>
              </a:rPr>
              <a:t>Vi är behovsdrivna och hittar lösningar som är värdefulla för dem som ska använda dem. Vi är kunniga inom våra områden och öppna för att lära nytt. Vi har ett stort förtroende hos andra. Vi vågar utmana arbetssätt och invanda mönster.</a:t>
            </a:r>
          </a:p>
        </p:txBody>
      </p:sp>
      <p:sp>
        <p:nvSpPr>
          <p:cNvPr id="7" name="Rektangel 6">
            <a:extLst>
              <a:ext uri="{FF2B5EF4-FFF2-40B4-BE49-F238E27FC236}">
                <a16:creationId xmlns:a16="http://schemas.microsoft.com/office/drawing/2014/main" id="{0119AD62-0089-1BC1-F502-34551F80E610}"/>
              </a:ext>
            </a:extLst>
          </p:cNvPr>
          <p:cNvSpPr/>
          <p:nvPr/>
        </p:nvSpPr>
        <p:spPr>
          <a:xfrm>
            <a:off x="739560" y="2358946"/>
            <a:ext cx="11171208" cy="984885"/>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ea typeface="+mn-ea"/>
                <a:cs typeface="+mn-cs"/>
              </a:rPr>
              <a:t>Med föränderlig omvärld menar vi:</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sv-SE" sz="1100" b="0" i="0" u="none" strike="noStrike" kern="1200" cap="none" spc="0" normalizeH="0" baseline="0" noProof="0" dirty="0">
                <a:ln>
                  <a:noFill/>
                </a:ln>
                <a:solidFill>
                  <a:prstClr val="black"/>
                </a:solidFill>
                <a:effectLst/>
                <a:uLnTx/>
                <a:uFillTx/>
                <a:ea typeface="+mn-ea"/>
                <a:cs typeface="+mn-cs"/>
              </a:rPr>
              <a:t>Ökat behov av innovation och digitalisering</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sv-SE" sz="1100" b="0" i="0" u="none" strike="noStrike" kern="1200" cap="none" spc="0" normalizeH="0" baseline="0" noProof="0" dirty="0">
                <a:ln>
                  <a:noFill/>
                </a:ln>
                <a:solidFill>
                  <a:prstClr val="black"/>
                </a:solidFill>
                <a:effectLst/>
                <a:uLnTx/>
                <a:uFillTx/>
                <a:ea typeface="+mn-ea"/>
                <a:cs typeface="+mn-cs"/>
              </a:rPr>
              <a:t>Högre krav på hållbarhet miljömässigt, ekonomiskt och socialt</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sv-SE" sz="1100" b="0" i="0" u="none" strike="noStrike" kern="1200" cap="none" spc="0" normalizeH="0" baseline="0" noProof="0" dirty="0">
                <a:ln>
                  <a:noFill/>
                </a:ln>
                <a:solidFill>
                  <a:prstClr val="black"/>
                </a:solidFill>
                <a:effectLst/>
                <a:uLnTx/>
                <a:uFillTx/>
                <a:ea typeface="+mn-ea"/>
                <a:cs typeface="+mn-cs"/>
              </a:rPr>
              <a:t>Ökade förväntningar från invånarna i staden och från verksamheten</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sv-SE" sz="1100" b="0" i="0" u="none" strike="noStrike" kern="1200" cap="none" spc="0" normalizeH="0" baseline="0" noProof="0" dirty="0">
                <a:ln>
                  <a:noFill/>
                </a:ln>
                <a:solidFill>
                  <a:prstClr val="black"/>
                </a:solidFill>
                <a:effectLst/>
                <a:uLnTx/>
                <a:uFillTx/>
                <a:ea typeface="+mn-ea"/>
                <a:cs typeface="+mn-cs"/>
              </a:rPr>
              <a:t>Nya kompetenser i vår omvärld och närvärld</a:t>
            </a:r>
          </a:p>
        </p:txBody>
      </p:sp>
      <p:sp>
        <p:nvSpPr>
          <p:cNvPr id="8" name="Rektangel 7">
            <a:extLst>
              <a:ext uri="{FF2B5EF4-FFF2-40B4-BE49-F238E27FC236}">
                <a16:creationId xmlns:a16="http://schemas.microsoft.com/office/drawing/2014/main" id="{5675376E-57B7-A4A3-3FEE-CDBD32BC4157}"/>
              </a:ext>
            </a:extLst>
          </p:cNvPr>
          <p:cNvSpPr/>
          <p:nvPr/>
        </p:nvSpPr>
        <p:spPr>
          <a:xfrm>
            <a:off x="739560" y="3697437"/>
            <a:ext cx="11157217" cy="3103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ea typeface="+mn-ea"/>
              <a:cs typeface="+mn-cs"/>
            </a:endParaRPr>
          </a:p>
        </p:txBody>
      </p:sp>
      <p:pic>
        <p:nvPicPr>
          <p:cNvPr id="9" name="Bildobjekt 8">
            <a:extLst>
              <a:ext uri="{FF2B5EF4-FFF2-40B4-BE49-F238E27FC236}">
                <a16:creationId xmlns:a16="http://schemas.microsoft.com/office/drawing/2014/main" id="{A7E22645-0E34-C530-5A74-85B163721F32}"/>
              </a:ext>
            </a:extLst>
          </p:cNvPr>
          <p:cNvPicPr>
            <a:picLocks noChangeAspect="1"/>
          </p:cNvPicPr>
          <p:nvPr/>
        </p:nvPicPr>
        <p:blipFill rotWithShape="1">
          <a:blip r:embed="rId2" cstate="print">
            <a:duotone>
              <a:prstClr val="black"/>
              <a:srgbClr val="D9C3A5">
                <a:tint val="50000"/>
                <a:satMod val="180000"/>
              </a:srgbClr>
            </a:duotone>
            <a:extLst>
              <a:ext uri="{28A0092B-C50C-407E-A947-70E740481C1C}">
                <a14:useLocalDpi xmlns:a14="http://schemas.microsoft.com/office/drawing/2010/main" val="0"/>
              </a:ext>
            </a:extLst>
          </a:blip>
          <a:srcRect l="1277" r="-1"/>
          <a:stretch/>
        </p:blipFill>
        <p:spPr>
          <a:xfrm>
            <a:off x="4730823" y="4072770"/>
            <a:ext cx="3189466" cy="2579799"/>
          </a:xfrm>
          <a:prstGeom prst="rect">
            <a:avLst/>
          </a:prstGeom>
          <a:ln>
            <a:noFill/>
          </a:ln>
          <a:effectLst>
            <a:outerShdw blurRad="292100" dist="139700" dir="2700000" algn="tl" rotWithShape="0">
              <a:srgbClr val="333333">
                <a:alpha val="65000"/>
              </a:srgbClr>
            </a:outerShdw>
          </a:effectLst>
        </p:spPr>
      </p:pic>
      <p:pic>
        <p:nvPicPr>
          <p:cNvPr id="10" name="Bildobjekt 9">
            <a:extLst>
              <a:ext uri="{FF2B5EF4-FFF2-40B4-BE49-F238E27FC236}">
                <a16:creationId xmlns:a16="http://schemas.microsoft.com/office/drawing/2014/main" id="{701B3DDF-2A65-BEAC-07F3-F61140FD478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5520" b="18621"/>
          <a:stretch/>
        </p:blipFill>
        <p:spPr>
          <a:xfrm>
            <a:off x="858557" y="4072771"/>
            <a:ext cx="3147194" cy="2579799"/>
          </a:xfrm>
          <a:prstGeom prst="rect">
            <a:avLst/>
          </a:prstGeom>
          <a:ln>
            <a:noFill/>
          </a:ln>
          <a:effectLst>
            <a:outerShdw blurRad="292100" dist="139700" dir="2700000" algn="tl" rotWithShape="0">
              <a:srgbClr val="333333">
                <a:alpha val="65000"/>
              </a:srgbClr>
            </a:outerShdw>
          </a:effectLst>
        </p:spPr>
      </p:pic>
      <p:sp>
        <p:nvSpPr>
          <p:cNvPr id="11" name="Rektangel 10">
            <a:extLst>
              <a:ext uri="{FF2B5EF4-FFF2-40B4-BE49-F238E27FC236}">
                <a16:creationId xmlns:a16="http://schemas.microsoft.com/office/drawing/2014/main" id="{47631D3B-5F77-773A-429D-1DCF3A69FB20}"/>
              </a:ext>
            </a:extLst>
          </p:cNvPr>
          <p:cNvSpPr/>
          <p:nvPr/>
        </p:nvSpPr>
        <p:spPr>
          <a:xfrm>
            <a:off x="739562" y="3697915"/>
            <a:ext cx="26581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prstClr val="black"/>
                </a:solidFill>
                <a:effectLst/>
                <a:uLnTx/>
                <a:uFillTx/>
                <a:ea typeface="+mn-ea"/>
                <a:cs typeface="Arial" panose="020B0604020202020204" pitchFamily="34" charset="0"/>
              </a:rPr>
              <a:t>När vi har nått målbilden 2025… </a:t>
            </a:r>
          </a:p>
        </p:txBody>
      </p:sp>
      <p:sp>
        <p:nvSpPr>
          <p:cNvPr id="12" name="textruta 11">
            <a:extLst>
              <a:ext uri="{FF2B5EF4-FFF2-40B4-BE49-F238E27FC236}">
                <a16:creationId xmlns:a16="http://schemas.microsoft.com/office/drawing/2014/main" id="{42658699-E039-3AC4-0FC3-22A02D394B85}"/>
              </a:ext>
            </a:extLst>
          </p:cNvPr>
          <p:cNvSpPr txBox="1"/>
          <p:nvPr/>
        </p:nvSpPr>
        <p:spPr>
          <a:xfrm>
            <a:off x="6014882" y="4126078"/>
            <a:ext cx="1951950" cy="10464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prstClr val="black"/>
                </a:solidFill>
                <a:effectLst/>
                <a:uLnTx/>
                <a:uFillTx/>
                <a:ea typeface="+mn-ea"/>
                <a:cs typeface="+mn-cs"/>
              </a:rPr>
              <a:t>Känner vi att vi har:</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a:ln>
                  <a:noFill/>
                </a:ln>
                <a:solidFill>
                  <a:prstClr val="black"/>
                </a:solidFill>
                <a:effectLst/>
                <a:uLnTx/>
                <a:uFillTx/>
                <a:ea typeface="+mn-ea"/>
                <a:cs typeface="+mn-cs"/>
              </a:rPr>
              <a:t>Trygghet och lugn</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a:ln>
                  <a:noFill/>
                </a:ln>
                <a:solidFill>
                  <a:prstClr val="black"/>
                </a:solidFill>
                <a:effectLst/>
                <a:uLnTx/>
                <a:uFillTx/>
                <a:ea typeface="+mn-ea"/>
                <a:cs typeface="+mn-cs"/>
              </a:rPr>
              <a:t>Tydliga förväntningar och att arbetet går lätt</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a:ln>
                  <a:noFill/>
                </a:ln>
                <a:solidFill>
                  <a:prstClr val="black"/>
                </a:solidFill>
                <a:effectLst/>
                <a:uLnTx/>
                <a:uFillTx/>
                <a:ea typeface="+mn-ea"/>
                <a:cs typeface="+mn-cs"/>
              </a:rPr>
              <a:t>Samhörighet</a:t>
            </a:r>
          </a:p>
        </p:txBody>
      </p:sp>
      <p:pic>
        <p:nvPicPr>
          <p:cNvPr id="13" name="Bildobjekt 12">
            <a:extLst>
              <a:ext uri="{FF2B5EF4-FFF2-40B4-BE49-F238E27FC236}">
                <a16:creationId xmlns:a16="http://schemas.microsoft.com/office/drawing/2014/main" id="{DA908636-1584-5745-7F1D-40F25BB97F44}"/>
              </a:ext>
            </a:extLst>
          </p:cNvPr>
          <p:cNvPicPr>
            <a:picLocks noChangeAspect="1"/>
          </p:cNvPicPr>
          <p:nvPr/>
        </p:nvPicPr>
        <p:blipFill rotWithShape="1">
          <a:blip r:embed="rId4" cstate="print">
            <a:duotone>
              <a:prstClr val="black"/>
              <a:srgbClr val="D9C3A5">
                <a:tint val="50000"/>
                <a:satMod val="180000"/>
              </a:srgbClr>
            </a:duotone>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rcRect l="23874"/>
          <a:stretch/>
        </p:blipFill>
        <p:spPr>
          <a:xfrm>
            <a:off x="8610497" y="4104990"/>
            <a:ext cx="3147194" cy="2579799"/>
          </a:xfrm>
          <a:prstGeom prst="rect">
            <a:avLst/>
          </a:prstGeom>
          <a:ln>
            <a:noFill/>
          </a:ln>
          <a:effectLst>
            <a:outerShdw blurRad="292100" dist="139700" dir="2700000" algn="tl" rotWithShape="0">
              <a:srgbClr val="333333">
                <a:alpha val="65000"/>
              </a:srgbClr>
            </a:outerShdw>
          </a:effectLst>
        </p:spPr>
      </p:pic>
      <p:sp>
        <p:nvSpPr>
          <p:cNvPr id="14" name="textruta 13">
            <a:extLst>
              <a:ext uri="{FF2B5EF4-FFF2-40B4-BE49-F238E27FC236}">
                <a16:creationId xmlns:a16="http://schemas.microsoft.com/office/drawing/2014/main" id="{ABDD7057-BEA7-63D4-0B03-6842734C8E64}"/>
              </a:ext>
            </a:extLst>
          </p:cNvPr>
          <p:cNvSpPr txBox="1"/>
          <p:nvPr/>
        </p:nvSpPr>
        <p:spPr>
          <a:xfrm>
            <a:off x="841160" y="4072771"/>
            <a:ext cx="1882872"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ea typeface="+mn-ea"/>
                <a:cs typeface="+mn-cs"/>
              </a:rPr>
              <a:t>Hör vi att vi är:</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ea typeface="+mn-ea"/>
                <a:cs typeface="+mn-cs"/>
              </a:rPr>
              <a:t>Relevanta</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ea typeface="+mn-ea"/>
                <a:cs typeface="+mn-cs"/>
              </a:rPr>
              <a:t>Pålitlig och gör skillnad</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ea typeface="+mn-ea"/>
                <a:cs typeface="+mn-cs"/>
              </a:rPr>
              <a:t>Kompetenta</a:t>
            </a:r>
          </a:p>
        </p:txBody>
      </p:sp>
      <p:sp>
        <p:nvSpPr>
          <p:cNvPr id="15" name="textruta 14">
            <a:extLst>
              <a:ext uri="{FF2B5EF4-FFF2-40B4-BE49-F238E27FC236}">
                <a16:creationId xmlns:a16="http://schemas.microsoft.com/office/drawing/2014/main" id="{3AC08865-FB4E-6B5E-BEDE-4F0C4FA7AAB6}"/>
              </a:ext>
            </a:extLst>
          </p:cNvPr>
          <p:cNvSpPr txBox="1"/>
          <p:nvPr/>
        </p:nvSpPr>
        <p:spPr>
          <a:xfrm>
            <a:off x="8702022" y="4131565"/>
            <a:ext cx="2964145" cy="12311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ea typeface="+mn-ea"/>
                <a:cs typeface="+mn-cs"/>
              </a:rPr>
              <a:t>Känner vi att vi är:</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ea typeface="+mn-ea"/>
                <a:cs typeface="+mn-cs"/>
              </a:rPr>
              <a:t>Stolta</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ea typeface="+mn-ea"/>
                <a:cs typeface="+mn-cs"/>
              </a:rPr>
              <a:t>Nöjda </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ea typeface="+mn-ea"/>
                <a:cs typeface="+mn-cs"/>
              </a:rPr>
              <a:t>Behövda</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ea typeface="+mn-ea"/>
                <a:cs typeface="+mn-cs"/>
              </a:rPr>
              <a:t>Delaktiga</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ea typeface="+mn-ea"/>
                <a:cs typeface="+mn-cs"/>
              </a:rPr>
              <a:t>Glada</a:t>
            </a:r>
          </a:p>
        </p:txBody>
      </p:sp>
      <p:sp>
        <p:nvSpPr>
          <p:cNvPr id="16" name="textruta 15">
            <a:extLst>
              <a:ext uri="{FF2B5EF4-FFF2-40B4-BE49-F238E27FC236}">
                <a16:creationId xmlns:a16="http://schemas.microsoft.com/office/drawing/2014/main" id="{F1060D16-A93A-6128-1E7D-99FA40B91D80}"/>
              </a:ext>
            </a:extLst>
          </p:cNvPr>
          <p:cNvSpPr txBox="1"/>
          <p:nvPr/>
        </p:nvSpPr>
        <p:spPr>
          <a:xfrm>
            <a:off x="655792" y="880733"/>
            <a:ext cx="215315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4472C4"/>
                </a:solidFill>
                <a:effectLst/>
                <a:uLnTx/>
                <a:uFillTx/>
                <a:ea typeface="+mn-ea"/>
                <a:cs typeface="+mn-cs"/>
              </a:rPr>
              <a:t>Resultat från workshop 3</a:t>
            </a:r>
          </a:p>
        </p:txBody>
      </p:sp>
      <p:sp>
        <p:nvSpPr>
          <p:cNvPr id="17" name="textruta 16">
            <a:extLst>
              <a:ext uri="{FF2B5EF4-FFF2-40B4-BE49-F238E27FC236}">
                <a16:creationId xmlns:a16="http://schemas.microsoft.com/office/drawing/2014/main" id="{ACBF853C-1BB4-396B-41B0-0F90B4270CDC}"/>
              </a:ext>
            </a:extLst>
          </p:cNvPr>
          <p:cNvSpPr txBox="1"/>
          <p:nvPr/>
        </p:nvSpPr>
        <p:spPr>
          <a:xfrm>
            <a:off x="655792" y="166635"/>
            <a:ext cx="598198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4472C4"/>
                </a:solidFill>
                <a:effectLst/>
                <a:uLnTx/>
                <a:uFillTx/>
                <a:ea typeface="+mn-ea"/>
                <a:cs typeface="+mn-cs"/>
              </a:rPr>
              <a:t>Resultat från workshop 1 och 2</a:t>
            </a:r>
          </a:p>
        </p:txBody>
      </p:sp>
      <p:sp>
        <p:nvSpPr>
          <p:cNvPr id="18" name="textruta 17">
            <a:extLst>
              <a:ext uri="{FF2B5EF4-FFF2-40B4-BE49-F238E27FC236}">
                <a16:creationId xmlns:a16="http://schemas.microsoft.com/office/drawing/2014/main" id="{A2C06DB5-4441-0FEF-F461-8DA1E0BACCC7}"/>
              </a:ext>
            </a:extLst>
          </p:cNvPr>
          <p:cNvSpPr txBox="1"/>
          <p:nvPr/>
        </p:nvSpPr>
        <p:spPr>
          <a:xfrm>
            <a:off x="719509" y="3389899"/>
            <a:ext cx="215315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4472C4"/>
                </a:solidFill>
                <a:effectLst/>
                <a:uLnTx/>
                <a:uFillTx/>
                <a:ea typeface="+mn-ea"/>
                <a:cs typeface="+mn-cs"/>
              </a:rPr>
              <a:t>Resultat från workshop 4</a:t>
            </a:r>
          </a:p>
        </p:txBody>
      </p:sp>
    </p:spTree>
    <p:extLst>
      <p:ext uri="{BB962C8B-B14F-4D97-AF65-F5344CB8AC3E}">
        <p14:creationId xmlns:p14="http://schemas.microsoft.com/office/powerpoint/2010/main" val="2263538989"/>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2_Första sida med färgad bakgrund">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Organisation Team Document" ma:contentTypeID="0x010100B16161C1156749828247A73D71908800003688C1375AB3496E9D965A30C48E06910080E1D3F0A6F9F14B9702FD8B6A8BF80E" ma:contentTypeVersion="11" ma:contentTypeDescription="Organisation Team Document Content Type" ma:contentTypeScope="" ma:versionID="f4fbb4ef2795e5e5d3bfab02f37f7c2f">
  <xsd:schema xmlns:xsd="http://www.w3.org/2001/XMLSchema" xmlns:xs="http://www.w3.org/2001/XMLSchema" xmlns:p="http://schemas.microsoft.com/office/2006/metadata/properties" xmlns:ns2="3368f6b0-661b-4854-ac17-178fc88f1a5c" xmlns:ns3="7b2ba3d5-ae7e-4872-ab6d-f5dc97d22469" xmlns:ns4="43c874a7-d713-4524-9ca2-07f48f8a60be" targetNamespace="http://schemas.microsoft.com/office/2006/metadata/properties" ma:root="true" ma:fieldsID="0fc7cc9e8879a87ed236bb58adfeb451" ns2:_="" ns3:_="" ns4:_="">
    <xsd:import namespace="3368f6b0-661b-4854-ac17-178fc88f1a5c"/>
    <xsd:import namespace="7b2ba3d5-ae7e-4872-ab6d-f5dc97d22469"/>
    <xsd:import namespace="43c874a7-d713-4524-9ca2-07f48f8a60be"/>
    <xsd:element name="properties">
      <xsd:complexType>
        <xsd:sequence>
          <xsd:element name="documentManagement">
            <xsd:complexType>
              <xsd:all>
                <xsd:element ref="ns2:kf5321c52a534cb6a765f3faf36eabeb" minOccurs="0"/>
                <xsd:element ref="ns3:TaxCatchAll" minOccurs="0"/>
                <xsd:element ref="ns3:TaxCatchAllLabel" minOccurs="0"/>
                <xsd:element ref="ns2:b89223313b284f2a879bf9c1e2dff829" minOccurs="0"/>
                <xsd:element ref="ns4:MediaServiceAutoKeyPoints" minOccurs="0"/>
                <xsd:element ref="ns4:MediaServiceKeyPoints" minOccurs="0"/>
                <xsd:element ref="ns4:lcf76f155ced4ddcb4097134ff3c332f" minOccurs="0"/>
                <xsd:element ref="ns4:MediaLengthInSeconds"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8f6b0-661b-4854-ac17-178fc88f1a5c" elementFormDefault="qualified">
    <xsd:import namespace="http://schemas.microsoft.com/office/2006/documentManagement/types"/>
    <xsd:import namespace="http://schemas.microsoft.com/office/infopath/2007/PartnerControls"/>
    <xsd:element name="kf5321c52a534cb6a765f3faf36eabeb" ma:index="8" nillable="true" ma:taxonomy="true" ma:internalName="kf5321c52a534cb6a765f3faf36eabeb" ma:taxonomyFieldName="DWDivision" ma:displayName="Förvaltning/bolag" ma:default="1;#Stadsledningsförvaltningen|b6fc8a29-992e-469d-83ac-4d8ea7b94e08" ma:fieldId="{4f5321c5-2a53-4cb6-a765-f3faf36eabeb}"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19"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982b7f94-bfc4-4e9f-bcf6-da5f3cdc5c0e}" ma:internalName="TaxCatchAll" ma:showField="CatchAllData" ma:web="3368f6b0-661b-4854-ac17-178fc88f1a5c">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82b7f94-bfc4-4e9f-bcf6-da5f3cdc5c0e}" ma:internalName="TaxCatchAllLabel" ma:readOnly="true" ma:showField="CatchAllDataLabel" ma:web="3368f6b0-661b-4854-ac17-178fc88f1a5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3c874a7-d713-4524-9ca2-07f48f8a60be" elementFormDefault="qualified">
    <xsd:import namespace="http://schemas.microsoft.com/office/2006/documentManagement/types"/>
    <xsd:import namespace="http://schemas.microsoft.com/office/infopath/2007/PartnerControls"/>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b2ba3d5-ae7e-4872-ab6d-f5dc97d22469">
      <Value>1</Value>
    </TaxCatchAll>
    <b89223313b284f2a879bf9c1e2dff829 xmlns="3368f6b0-661b-4854-ac17-178fc88f1a5c">
      <Terms xmlns="http://schemas.microsoft.com/office/infopath/2007/PartnerControls"/>
    </b89223313b284f2a879bf9c1e2dff829>
    <lcf76f155ced4ddcb4097134ff3c332f xmlns="43c874a7-d713-4524-9ca2-07f48f8a60be">
      <Terms xmlns="http://schemas.microsoft.com/office/infopath/2007/PartnerControls"/>
    </lcf76f155ced4ddcb4097134ff3c332f>
    <kf5321c52a534cb6a765f3faf36eabeb xmlns="3368f6b0-661b-4854-ac17-178fc88f1a5c">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kf5321c52a534cb6a765f3faf36eabeb>
  </documentManagement>
</p:properties>
</file>

<file path=customXml/itemProps1.xml><?xml version="1.0" encoding="utf-8"?>
<ds:datastoreItem xmlns:ds="http://schemas.openxmlformats.org/officeDocument/2006/customXml" ds:itemID="{C03E0556-967D-4895-A059-BA4BE449AA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8f6b0-661b-4854-ac17-178fc88f1a5c"/>
    <ds:schemaRef ds:uri="7b2ba3d5-ae7e-4872-ab6d-f5dc97d22469"/>
    <ds:schemaRef ds:uri="43c874a7-d713-4524-9ca2-07f48f8a60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3.xml><?xml version="1.0" encoding="utf-8"?>
<ds:datastoreItem xmlns:ds="http://schemas.openxmlformats.org/officeDocument/2006/customXml" ds:itemID="{F0512BB2-E732-436A-B277-2DBDCAA4D4D2}">
  <ds:schemaRefs>
    <ds:schemaRef ds:uri="http://www.w3.org/XML/1998/namespace"/>
    <ds:schemaRef ds:uri="http://schemas.microsoft.com/office/2006/documentManagement/types"/>
    <ds:schemaRef ds:uri="http://schemas.openxmlformats.org/package/2006/metadata/core-properties"/>
    <ds:schemaRef ds:uri="43c874a7-d713-4524-9ca2-07f48f8a60be"/>
    <ds:schemaRef ds:uri="http://purl.org/dc/elements/1.1/"/>
    <ds:schemaRef ds:uri="http://schemas.microsoft.com/office/2006/metadata/properties"/>
    <ds:schemaRef ds:uri="http://schemas.microsoft.com/office/infopath/2007/PartnerControls"/>
    <ds:schemaRef ds:uri="7b2ba3d5-ae7e-4872-ab6d-f5dc97d22469"/>
    <ds:schemaRef ds:uri="3368f6b0-661b-4854-ac17-178fc88f1a5c"/>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HBG_PPT_Mall</Template>
  <TotalTime>25</TotalTime>
  <Words>2042</Words>
  <Application>Microsoft Office PowerPoint</Application>
  <PresentationFormat>Bredbild</PresentationFormat>
  <Paragraphs>203</Paragraphs>
  <Slides>13</Slides>
  <Notes>10</Notes>
  <HiddenSlides>0</HiddenSlides>
  <MMClips>0</MMClips>
  <ScaleCrop>false</ScaleCrop>
  <HeadingPairs>
    <vt:vector size="6" baseType="variant">
      <vt:variant>
        <vt:lpstr>Använt teckensnitt</vt:lpstr>
      </vt:variant>
      <vt:variant>
        <vt:i4>4</vt:i4>
      </vt:variant>
      <vt:variant>
        <vt:lpstr>Tema</vt:lpstr>
      </vt:variant>
      <vt:variant>
        <vt:i4>8</vt:i4>
      </vt:variant>
      <vt:variant>
        <vt:lpstr>Bildrubriker</vt:lpstr>
      </vt:variant>
      <vt:variant>
        <vt:i4>13</vt:i4>
      </vt:variant>
    </vt:vector>
  </HeadingPairs>
  <TitlesOfParts>
    <vt:vector size="25" baseType="lpstr">
      <vt:lpstr>Helsingborg Sans</vt:lpstr>
      <vt:lpstr>Calibri</vt:lpstr>
      <vt:lpstr>Roboto Light</vt:lpstr>
      <vt:lpstr>Arial</vt:lpstr>
      <vt:lpstr>1_HBG-Helsingborgstegel</vt:lpstr>
      <vt:lpstr>2_HBG-Palsjo</vt:lpstr>
      <vt:lpstr>3_HBG-Vintersund</vt:lpstr>
      <vt:lpstr>4_HBG-Raps</vt:lpstr>
      <vt:lpstr>5_HBG-Sommarsund</vt:lpstr>
      <vt:lpstr>6_HBG-Vit-Rhododendron</vt:lpstr>
      <vt:lpstr>7_HBG-Vit-Bris</vt:lpstr>
      <vt:lpstr>2_Första sida med färgad bakgrund</vt:lpstr>
      <vt:lpstr>PowerPoint-presentation</vt:lpstr>
      <vt:lpstr>Introduktion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Schultz Mette - SLF</dc:creator>
  <cp:lastModifiedBy>Schultz Mette - SLF</cp:lastModifiedBy>
  <cp:revision>1</cp:revision>
  <dcterms:created xsi:type="dcterms:W3CDTF">2023-05-25T15:20:31Z</dcterms:created>
  <dcterms:modified xsi:type="dcterms:W3CDTF">2023-05-29T13:05:58Z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0x010100B16161C1156749828247A73D71908800003688C1375AB3496E9D965A30C48E06910080E1D3F0A6F9F14B9702FD8B6A8BF80E</vt:lpwstr>
  </property>
  <property fmtid="{D5CDD505-2E9C-101B-9397-08002B2CF9AE}" pid="3" name="DWTaxonomyDocumentType">
    <vt:lpwstr/>
  </property>
  <property fmtid="{D5CDD505-2E9C-101B-9397-08002B2CF9AE}" pid="4" name="DWDivision">
    <vt:lpwstr>1;#Stadsledningsförvaltningen|b6fc8a29-992e-469d-83ac-4d8ea7b94e08</vt:lpwstr>
  </property>
  <property fmtid="{D5CDD505-2E9C-101B-9397-08002B2CF9AE}" pid="5" name="MediaServiceImageTags">
    <vt:lpwstr/>
  </property>
</Properties>
</file>