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comments/modernComment_3ED_DCB7CFCE.xml" ContentType="application/vnd.ms-powerpoint.comments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4048" r:id="rId4"/>
    <p:sldMasterId id="2147484087" r:id="rId5"/>
    <p:sldMasterId id="2147484076" r:id="rId6"/>
    <p:sldMasterId id="2147484065" r:id="rId7"/>
  </p:sldMasterIdLst>
  <p:notesMasterIdLst>
    <p:notesMasterId r:id="rId15"/>
  </p:notesMasterIdLst>
  <p:handoutMasterIdLst>
    <p:handoutMasterId r:id="rId16"/>
  </p:handoutMasterIdLst>
  <p:sldIdLst>
    <p:sldId id="1000" r:id="rId8"/>
    <p:sldId id="1001" r:id="rId9"/>
    <p:sldId id="1002" r:id="rId10"/>
    <p:sldId id="1005" r:id="rId11"/>
    <p:sldId id="1004" r:id="rId12"/>
    <p:sldId id="1006" r:id="rId13"/>
    <p:sldId id="1003" r:id="rId14"/>
  </p:sldIdLst>
  <p:sldSz cx="12192000" cy="6858000"/>
  <p:notesSz cx="6858000" cy="9144000"/>
  <p:embeddedFontLst>
    <p:embeddedFont>
      <p:font typeface="Helsingborg Sans" panose="020B0604020202020204" charset="0"/>
      <p:regular r:id="rId17"/>
      <p:bold r:id="rId18"/>
    </p:embeddedFont>
    <p:embeddedFont>
      <p:font typeface="Roboto Light" panose="02000000000000000000" pitchFamily="2" charset="0"/>
      <p:regular r:id="rId19"/>
      <p:italic r:id="rId20"/>
    </p:embeddedFont>
    <p:embeddedFont>
      <p:font typeface="Segoe UI" panose="020B0502040204020203" pitchFamily="34" charset="0"/>
      <p:regular r:id="rId21"/>
      <p:bold r:id="rId22"/>
      <p:italic r:id="rId23"/>
      <p:boldItalic r:id="rId24"/>
    </p:embeddedFont>
  </p:embeddedFontLst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0CEE009-2348-1D39-DD87-387AF2925112}" name="Olofsson Johan - SLF" initials="OS" userId="S::johan.olofsson@helsingborg.se::77a8cde8-28d7-4cf3-b8bf-841d6f6d785d" providerId="AD"/>
  <p188:author id="{97945365-C0A4-012A-9877-78C92766C7AF}" name="Leander Karin - SLF" initials="LKS" userId="S::Karin.Leander@helsingborg.se::03fa472a-9efd-4a01-ae2b-132fbf88efcf" providerId="AD"/>
  <p188:author id="{97FFD79E-F8DD-C5FF-24C7-349936268ECA}" name="Olofsson Johan - SLF" initials="" userId="S::Johan.Olofsson@helsingborg.se::77a8cde8-28d7-4cf3-b8bf-841d6f6d785d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F4F0"/>
    <a:srgbClr val="FFEEF3"/>
    <a:srgbClr val="FEFAD3"/>
    <a:srgbClr val="FCF5A7"/>
    <a:srgbClr val="EBE8E1"/>
    <a:srgbClr val="DFECF8"/>
    <a:srgbClr val="FFB8CB"/>
    <a:srgbClr val="FFDCE4"/>
    <a:srgbClr val="FBBBCB"/>
    <a:srgbClr val="7622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A92E37F-88D9-4269-93B8-5074C759ABA6}" v="3" dt="2023-11-13T13:32:41.263"/>
    <p1510:client id="{F810BCCC-65B0-A8B3-0549-40B784417E7E}" v="3" dt="2023-11-13T13:52:19.166"/>
  </p1510:revLst>
</p1510:revInfo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Format med tema 1 - dekorfärg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69012ECD-51FC-41F1-AA8D-1B2483CD663E}" styleName="Ljust format 2 - Dekorfärg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3840"/>
      </p:guideLst>
    </p:cSldViewPr>
  </p:slide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font" Target="fonts/font2.fntdata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font" Target="fonts/font5.fntdata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font" Target="fonts/font1.fntdata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font" Target="fonts/font4.fntdata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font" Target="fonts/font8.fntdata"/><Relationship Id="rId5" Type="http://schemas.openxmlformats.org/officeDocument/2006/relationships/slideMaster" Target="slideMasters/slideMaster2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7.fntdata"/><Relationship Id="rId28" Type="http://schemas.openxmlformats.org/officeDocument/2006/relationships/tableStyles" Target="tableStyles.xml"/><Relationship Id="rId10" Type="http://schemas.openxmlformats.org/officeDocument/2006/relationships/slide" Target="slides/slide3.xml"/><Relationship Id="rId19" Type="http://schemas.openxmlformats.org/officeDocument/2006/relationships/font" Target="fonts/font3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font" Target="fonts/font6.fntdata"/><Relationship Id="rId27" Type="http://schemas.openxmlformats.org/officeDocument/2006/relationships/theme" Target="theme/theme1.xml"/><Relationship Id="rId30" Type="http://schemas.microsoft.com/office/2018/10/relationships/authors" Target="authors.xml"/></Relationships>
</file>

<file path=ppt/comments/modernComment_3ED_DCB7CFCE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1BAEE6A6-74DC-4044-9CCA-249426F71C3B}" authorId="{97945365-C0A4-012A-9877-78C92766C7AF}" status="resolved" created="2023-11-13T13:34:26.565" startDate="2023-11-13T13:34:26.566" dueDate="2023-11-13T13:34:26.566" assignedTo="{97FFD79E-F8DD-C5FF-24C7-349936268ECA}" complete="100000" title="@Olofsson Johan - SLF kan du som har H: testa detta och se om så faktiskt är fallet. Fick info idag att versionshistorik lång tillbaka i tiden följde med dokumentet till OneDrive. 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3703033806" sldId="1005"/>
      <ac:spMk id="3" creationId="{2EF42417-2BCB-6F7B-C603-06EA49C271EA}"/>
      <ac:txMk cp="348" len="99">
        <ac:context len="502" hash="4188277194"/>
      </ac:txMk>
    </ac:txMkLst>
    <p188:pos x="8880701" y="2951790"/>
    <p188:replyLst>
      <p188:reply id="{B1AF8658-4584-4022-A7A6-CF797A3F015E}" authorId="{70CEE009-2348-1D39-DD87-387AF2925112}" created="2023-11-13T13:52:13.697">
        <p188:txBody>
          <a:bodyPr/>
          <a:lstStyle/>
          <a:p>
            <a:r>
              <a:rPr lang="en-US"/>
              <a:t>senast ändrats datum stannar kvar men skapat blir nytt datum</a:t>
            </a:r>
          </a:p>
        </p188:txBody>
      </p188:reply>
    </p188:replyLst>
    <p188:txBody>
      <a:bodyPr/>
      <a:lstStyle/>
      <a:p>
        <a:r>
          <a:rPr lang="sv-SE"/>
          <a:t>[@Olofsson Johan - SLF] kan du som har H: testa detta och se om så faktiskt är fallet. Fick info idag att versionshistorik lång tillbaka i tiden följde med dokumentet till OneDrive. </a:t>
        </a:r>
      </a:p>
    </p188:txBody>
    <p188:extLst>
      <p:ext xmlns:p="http://schemas.openxmlformats.org/presentationml/2006/main" uri="{5BB2D875-25FF-4072-B9AC-8F64D62656EB}">
        <p228:taskDetails xmlns:p228="http://schemas.microsoft.com/office/powerpoint/2022/08/main">
          <p228:history>
            <p228:event time="2023-11-13T13:34:26.565" id="{94D41B07-DB7F-46B4-98FC-BE760A289C9F}">
              <p228:atrbtn authorId="{97945365-C0A4-012A-9877-78C92766C7AF}"/>
              <p228:anchr>
                <p228:comment id="{1BAEE6A6-74DC-4044-9CCA-249426F71C3B}"/>
              </p228:anchr>
              <p228:add/>
            </p228:event>
            <p228:event time="2023-11-13T13:34:26.565" id="{803D1BE2-C4BC-4FB0-B6D2-2C40610DED85}">
              <p228:atrbtn authorId="{97945365-C0A4-012A-9877-78C92766C7AF}"/>
              <p228:anchr>
                <p228:comment id="{1BAEE6A6-74DC-4044-9CCA-249426F71C3B}"/>
              </p228:anchr>
              <p228:asgn authorId="{97FFD79E-F8DD-C5FF-24C7-349936268ECA}"/>
            </p228:event>
            <p228:event time="2023-11-13T13:34:26.565" id="{6B2AEAF6-DEBE-4CDC-9122-30AB47ED5BA1}">
              <p228:atrbtn authorId="{97945365-C0A4-012A-9877-78C92766C7AF}"/>
              <p228:anchr>
                <p228:comment id="{1BAEE6A6-74DC-4044-9CCA-249426F71C3B}"/>
              </p228:anchr>
              <p228:title val="@Olofsson Johan - SLF kan du som har H: testa detta och se om så faktiskt är fallet. Fick info idag att versionshistorik lång tillbaka i tiden följde med dokumentet till OneDrive. "/>
            </p228:event>
            <p228:event time="2023-11-13T13:34:26.565" id="{211BCF29-2071-4F83-8BB2-D4C6D6923333}">
              <p228:atrbtn authorId="{97945365-C0A4-012A-9877-78C92766C7AF}"/>
              <p228:anchr>
                <p228:comment id="{1BAEE6A6-74DC-4044-9CCA-249426F71C3B}"/>
              </p228:anchr>
              <p228:date stDt="2023-11-13T13:34:26.566" endDt="2023-11-13T13:34:26.566"/>
            </p228:event>
            <p228:event time="2023-11-13T13:52:19.166" id="{EBFEA6B3-A190-4576-9379-F1BC26F08BBF}">
              <p228:atrbtn authorId="{70CEE009-2348-1D39-DD87-387AF2925112}"/>
              <p228:anchr>
                <p228:comment id="{00000000-0000-0000-0000-000000000000}"/>
              </p228:anchr>
              <p228:pcntCmplt val="100000"/>
            </p228:event>
          </p228:history>
        </p228:taskDetails>
      </p:ext>
    </p188:extLst>
  </p188:cm>
</p188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34A907-EAA3-4700-AB73-3FDE7AD6B0F1}" type="datetimeFigureOut">
              <a:rPr lang="sv-SE" smtClean="0"/>
              <a:t>2024-03-15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534E5F-C909-488A-9CE0-60DFFFFC8DE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554975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1ACDDA-ECDF-441D-AA30-F627962CB67D}" type="datetimeFigureOut">
              <a:rPr lang="sv-SE" smtClean="0"/>
              <a:t>2024-03-15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885D1D-61DE-406F-8114-F47C63AA312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218765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3885897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/>
              <a:t>Skriv text här</a:t>
            </a:r>
          </a:p>
        </p:txBody>
      </p:sp>
      <p:sp>
        <p:nvSpPr>
          <p:cNvPr id="10" name="Platshållare för bild 9">
            <a:extLst>
              <a:ext uri="{FF2B5EF4-FFF2-40B4-BE49-F238E27FC236}">
                <a16:creationId xmlns:a16="http://schemas.microsoft.com/office/drawing/2014/main" id="{866B8D03-7410-7B89-E586-C1405EA89FB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051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34798 w 12192000"/>
              <a:gd name="connsiteY3" fmla="*/ 3429000 h 3429000"/>
              <a:gd name="connsiteX4" fmla="*/ 11734798 w 12192000"/>
              <a:gd name="connsiteY4" fmla="*/ 2972103 h 3429000"/>
              <a:gd name="connsiteX5" fmla="*/ 10823999 w 12192000"/>
              <a:gd name="connsiteY5" fmla="*/ 2972103 h 3429000"/>
              <a:gd name="connsiteX6" fmla="*/ 10823999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34798" y="3429000"/>
                </a:lnTo>
                <a:lnTo>
                  <a:pt x="11734798" y="2972103"/>
                </a:lnTo>
                <a:lnTo>
                  <a:pt x="10823999" y="2972103"/>
                </a:lnTo>
                <a:lnTo>
                  <a:pt x="10823999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lIns="864000" tIns="720000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sv-SE"/>
              <a:t>Klicka på ikonen för att lägga till en bild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03E0DEE2-831C-2D92-5DF1-D6D2FC2512A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2975098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8214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720000"/>
            <a:ext cx="9144000" cy="2387600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/>
              <a:t>Skriv text här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01DAEBCF-EC9C-96A0-630A-78C20B7D5BB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2975098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7284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Under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0"/>
            <a:ext cx="12192000" cy="1723516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222715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2180413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rgbClr val="1A355D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93063157-771C-F6C8-7F76-6142B337F8E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1268413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1847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799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Rubrik+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0000"/>
            <a:ext cx="104640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634B3C61-0B6D-F0CA-8C53-C6C8656E514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54900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9725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4000" y="864000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rgbClr val="1A355D"/>
                </a:solidFill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64000" y="1440000"/>
            <a:ext cx="5156200" cy="3367616"/>
          </a:xfrm>
        </p:spPr>
        <p:txBody>
          <a:bodyPr lIns="0" tIns="324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rgbClr val="1A355D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/>
              <a:t>Skriv text här eller klicka på ikonen för att lägga till innehåll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E42FBDAC-9D04-75A7-EA94-92ED7AFBD528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23400" y="1440000"/>
            <a:ext cx="5156200" cy="3367616"/>
          </a:xfrm>
        </p:spPr>
        <p:txBody>
          <a:bodyPr lIns="0" tIns="324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rgbClr val="1A355D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/>
              <a:t>Skriv text här eller klicka på ikonen för att lägga till innehåll</a:t>
            </a:r>
          </a:p>
          <a:p>
            <a:pPr lvl="1"/>
            <a:endParaRPr lang="sv-SE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0180860D-BAC7-D497-A1A7-694C253D895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54900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7313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ext + bild utan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D757E195-7498-351F-5F44-85EF8461AB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 lIns="504000" tIns="828000" rIns="360000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6981009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515C1179-A03E-1178-4EBA-435E3164BB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5946000"/>
          </a:xfrm>
          <a:custGeom>
            <a:avLst/>
            <a:gdLst>
              <a:gd name="connsiteX0" fmla="*/ 0 w 6096000"/>
              <a:gd name="connsiteY0" fmla="*/ 0 h 5946000"/>
              <a:gd name="connsiteX1" fmla="*/ 6096000 w 6096000"/>
              <a:gd name="connsiteY1" fmla="*/ 0 h 5946000"/>
              <a:gd name="connsiteX2" fmla="*/ 6096000 w 6096000"/>
              <a:gd name="connsiteY2" fmla="*/ 5946000 h 5946000"/>
              <a:gd name="connsiteX3" fmla="*/ 5638799 w 6096000"/>
              <a:gd name="connsiteY3" fmla="*/ 5946000 h 5946000"/>
              <a:gd name="connsiteX4" fmla="*/ 5638799 w 6096000"/>
              <a:gd name="connsiteY4" fmla="*/ 5489999 h 5946000"/>
              <a:gd name="connsiteX5" fmla="*/ 4728000 w 6096000"/>
              <a:gd name="connsiteY5" fmla="*/ 5489999 h 5946000"/>
              <a:gd name="connsiteX6" fmla="*/ 4728000 w 6096000"/>
              <a:gd name="connsiteY6" fmla="*/ 5946000 h 5946000"/>
              <a:gd name="connsiteX7" fmla="*/ 0 w 6096000"/>
              <a:gd name="connsiteY7" fmla="*/ 5946000 h 594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000">
                <a:moveTo>
                  <a:pt x="0" y="0"/>
                </a:moveTo>
                <a:lnTo>
                  <a:pt x="6096000" y="0"/>
                </a:lnTo>
                <a:lnTo>
                  <a:pt x="6096000" y="5946000"/>
                </a:lnTo>
                <a:lnTo>
                  <a:pt x="5638799" y="5946000"/>
                </a:lnTo>
                <a:lnTo>
                  <a:pt x="5638799" y="5489999"/>
                </a:lnTo>
                <a:lnTo>
                  <a:pt x="4728000" y="5489999"/>
                </a:lnTo>
                <a:lnTo>
                  <a:pt x="4728000" y="5946000"/>
                </a:lnTo>
                <a:lnTo>
                  <a:pt x="0" y="5946000"/>
                </a:lnTo>
                <a:close/>
              </a:path>
            </a:pathLst>
          </a:custGeom>
        </p:spPr>
        <p:txBody>
          <a:bodyPr wrap="square" lIns="504000" tIns="828000" rIns="360000">
            <a:noAutofit/>
          </a:bodyPr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43908D6E-1D2E-6EE8-4602-EE1BC2B95424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2D31428F-86E1-0391-F9E2-E1F94088D3D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54900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5563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8_Rubrik, text ljus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4103"/>
            <a:ext cx="9576883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A7041736-EA0B-5FDC-A6F8-37BE935EBA9C}"/>
              </a:ext>
            </a:extLst>
          </p:cNvPr>
          <p:cNvSpPr/>
          <p:nvPr/>
        </p:nvSpPr>
        <p:spPr>
          <a:xfrm>
            <a:off x="11281200" y="0"/>
            <a:ext cx="910800" cy="6858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81200" y="0"/>
            <a:ext cx="910800" cy="6858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C9C19F31-180F-33B0-2F6D-6FF71076FE0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5491201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23492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Rubrik, text mörk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A7041736-EA0B-5FDC-A6F8-37BE935EBA9C}"/>
              </a:ext>
            </a:extLst>
          </p:cNvPr>
          <p:cNvSpPr/>
          <p:nvPr/>
        </p:nvSpPr>
        <p:spPr>
          <a:xfrm flipH="1">
            <a:off x="0" y="0"/>
            <a:ext cx="11279400" cy="6858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4103"/>
            <a:ext cx="9576883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A51F795E-1441-1477-A8CA-44A478A7650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54912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25284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3885897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/>
              <a:t>Skriv text här</a:t>
            </a:r>
          </a:p>
        </p:txBody>
      </p:sp>
      <p:sp>
        <p:nvSpPr>
          <p:cNvPr id="10" name="Platshållare för bild 9">
            <a:extLst>
              <a:ext uri="{FF2B5EF4-FFF2-40B4-BE49-F238E27FC236}">
                <a16:creationId xmlns:a16="http://schemas.microsoft.com/office/drawing/2014/main" id="{866B8D03-7410-7B89-E586-C1405EA89FB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051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34798 w 12192000"/>
              <a:gd name="connsiteY3" fmla="*/ 3429000 h 3429000"/>
              <a:gd name="connsiteX4" fmla="*/ 11734798 w 12192000"/>
              <a:gd name="connsiteY4" fmla="*/ 2972103 h 3429000"/>
              <a:gd name="connsiteX5" fmla="*/ 10823999 w 12192000"/>
              <a:gd name="connsiteY5" fmla="*/ 2972103 h 3429000"/>
              <a:gd name="connsiteX6" fmla="*/ 10823999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34798" y="3429000"/>
                </a:lnTo>
                <a:lnTo>
                  <a:pt x="11734798" y="2972103"/>
                </a:lnTo>
                <a:lnTo>
                  <a:pt x="10823999" y="2972103"/>
                </a:lnTo>
                <a:lnTo>
                  <a:pt x="10823999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lIns="864000" tIns="720000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sv-SE"/>
              <a:t>Klicka på ikonen för att lägga till en bild</a:t>
            </a:r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5815D81A-816A-C5FB-8999-AC305C68425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2800" y="29736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1858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720000"/>
            <a:ext cx="9144000" cy="2387600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/>
              <a:t>Skriv text här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ABB509AD-924F-09E1-A276-375395E348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2800" y="29736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6438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Under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0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222715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2180413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rgbClr val="1A355D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61798A76-8860-E7E1-F1DB-4F9F64FA8D4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2800" y="1268116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4536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799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Rubrik+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0000"/>
            <a:ext cx="104640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B282E32C-4024-D884-E607-059B185C897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2800" y="54900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1797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4000" y="864000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rgbClr val="1A355D"/>
                </a:solidFill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64000" y="1440000"/>
            <a:ext cx="5156200" cy="3367616"/>
          </a:xfrm>
        </p:spPr>
        <p:txBody>
          <a:bodyPr lIns="0" tIns="324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rgbClr val="1A355D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/>
              <a:t>Skriv text här eller klicka på ikonen för att lägga till innehåll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E42FBDAC-9D04-75A7-EA94-92ED7AFBD528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23400" y="1440000"/>
            <a:ext cx="5156200" cy="3367616"/>
          </a:xfrm>
        </p:spPr>
        <p:txBody>
          <a:bodyPr lIns="0" tIns="324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rgbClr val="1A355D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/>
              <a:t>Skriv text här eller klicka på ikonen för att lägga till innehåll</a:t>
            </a:r>
          </a:p>
          <a:p>
            <a:pPr lvl="1"/>
            <a:endParaRPr lang="sv-SE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150BF057-A8AD-255D-2327-0CFD1E61F79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2800" y="54900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0168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ext + bild utan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D757E195-7498-351F-5F44-85EF8461AB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 lIns="504000" tIns="828000" rIns="360000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37727994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515C1179-A03E-1178-4EBA-435E3164BB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5946000"/>
          </a:xfrm>
          <a:custGeom>
            <a:avLst/>
            <a:gdLst>
              <a:gd name="connsiteX0" fmla="*/ 0 w 6096000"/>
              <a:gd name="connsiteY0" fmla="*/ 0 h 5946000"/>
              <a:gd name="connsiteX1" fmla="*/ 6096000 w 6096000"/>
              <a:gd name="connsiteY1" fmla="*/ 0 h 5946000"/>
              <a:gd name="connsiteX2" fmla="*/ 6096000 w 6096000"/>
              <a:gd name="connsiteY2" fmla="*/ 5946000 h 5946000"/>
              <a:gd name="connsiteX3" fmla="*/ 5638799 w 6096000"/>
              <a:gd name="connsiteY3" fmla="*/ 5946000 h 5946000"/>
              <a:gd name="connsiteX4" fmla="*/ 5638799 w 6096000"/>
              <a:gd name="connsiteY4" fmla="*/ 5489999 h 5946000"/>
              <a:gd name="connsiteX5" fmla="*/ 4728000 w 6096000"/>
              <a:gd name="connsiteY5" fmla="*/ 5489999 h 5946000"/>
              <a:gd name="connsiteX6" fmla="*/ 4728000 w 6096000"/>
              <a:gd name="connsiteY6" fmla="*/ 5946000 h 5946000"/>
              <a:gd name="connsiteX7" fmla="*/ 0 w 6096000"/>
              <a:gd name="connsiteY7" fmla="*/ 5946000 h 594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000">
                <a:moveTo>
                  <a:pt x="0" y="0"/>
                </a:moveTo>
                <a:lnTo>
                  <a:pt x="6096000" y="0"/>
                </a:lnTo>
                <a:lnTo>
                  <a:pt x="6096000" y="5946000"/>
                </a:lnTo>
                <a:lnTo>
                  <a:pt x="5638799" y="5946000"/>
                </a:lnTo>
                <a:lnTo>
                  <a:pt x="5638799" y="5489999"/>
                </a:lnTo>
                <a:lnTo>
                  <a:pt x="4728000" y="5489999"/>
                </a:lnTo>
                <a:lnTo>
                  <a:pt x="4728000" y="5946000"/>
                </a:lnTo>
                <a:lnTo>
                  <a:pt x="0" y="5946000"/>
                </a:lnTo>
                <a:close/>
              </a:path>
            </a:pathLst>
          </a:custGeom>
        </p:spPr>
        <p:txBody>
          <a:bodyPr wrap="square" lIns="504000" tIns="828000" rIns="360000">
            <a:noAutofit/>
          </a:bodyPr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43908D6E-1D2E-6EE8-4602-EE1BC2B95424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3659BF82-4D19-633E-2728-5BD94DADC66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2800" y="54900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4586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8_Rubrik, text ljus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4103"/>
            <a:ext cx="9576883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A7041736-EA0B-5FDC-A6F8-37BE935EBA9C}"/>
              </a:ext>
            </a:extLst>
          </p:cNvPr>
          <p:cNvSpPr/>
          <p:nvPr/>
        </p:nvSpPr>
        <p:spPr>
          <a:xfrm>
            <a:off x="11281200" y="0"/>
            <a:ext cx="910800" cy="6858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81200" y="0"/>
            <a:ext cx="910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17B0EC5F-53AD-9C6E-E66F-00464DC4EF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2800" y="54900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46515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Rubrik, text mörk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A7041736-EA0B-5FDC-A6F8-37BE935EBA9C}"/>
              </a:ext>
            </a:extLst>
          </p:cNvPr>
          <p:cNvSpPr/>
          <p:nvPr/>
        </p:nvSpPr>
        <p:spPr>
          <a:xfrm flipH="1">
            <a:off x="0" y="0"/>
            <a:ext cx="112794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4103"/>
            <a:ext cx="9576883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8C59C2C8-8516-DC3C-1553-C2F8E4D8049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2800" y="54900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5076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höger-bild utan logg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3" name="Rubrik 1">
            <a:extLst>
              <a:ext uri="{FF2B5EF4-FFF2-40B4-BE49-F238E27FC236}">
                <a16:creationId xmlns:a16="http://schemas.microsoft.com/office/drawing/2014/main" id="{9E47F590-95F4-1290-7EB7-C1B70095B2F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14" name="Platshållare för text 3">
            <a:extLst>
              <a:ext uri="{FF2B5EF4-FFF2-40B4-BE49-F238E27FC236}">
                <a16:creationId xmlns:a16="http://schemas.microsoft.com/office/drawing/2014/main" id="{5468362E-B706-B3B3-2631-1358105F4D0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5" name="Platshållare för bild 2">
            <a:extLst>
              <a:ext uri="{FF2B5EF4-FFF2-40B4-BE49-F238E27FC236}">
                <a16:creationId xmlns:a16="http://schemas.microsoft.com/office/drawing/2014/main" id="{6F0220BF-F9A4-FA47-BBD9-EA6C146DF9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 lIns="504000" tIns="828000" rIns="360000"/>
          <a:lstStyle>
            <a:lvl1pPr marL="0" indent="0">
              <a:buNone/>
              <a:defRPr sz="4267" baseline="0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33019181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3885897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/>
              <a:t>Skriv text här</a:t>
            </a:r>
          </a:p>
        </p:txBody>
      </p:sp>
      <p:sp>
        <p:nvSpPr>
          <p:cNvPr id="10" name="Platshållare för bild 9">
            <a:extLst>
              <a:ext uri="{FF2B5EF4-FFF2-40B4-BE49-F238E27FC236}">
                <a16:creationId xmlns:a16="http://schemas.microsoft.com/office/drawing/2014/main" id="{866B8D03-7410-7B89-E586-C1405EA89FB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051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34798 w 12192000"/>
              <a:gd name="connsiteY3" fmla="*/ 3429000 h 3429000"/>
              <a:gd name="connsiteX4" fmla="*/ 11734798 w 12192000"/>
              <a:gd name="connsiteY4" fmla="*/ 2972103 h 3429000"/>
              <a:gd name="connsiteX5" fmla="*/ 10823999 w 12192000"/>
              <a:gd name="connsiteY5" fmla="*/ 2972103 h 3429000"/>
              <a:gd name="connsiteX6" fmla="*/ 10823999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34798" y="3429000"/>
                </a:lnTo>
                <a:lnTo>
                  <a:pt x="11734798" y="2972103"/>
                </a:lnTo>
                <a:lnTo>
                  <a:pt x="10823999" y="2972103"/>
                </a:lnTo>
                <a:lnTo>
                  <a:pt x="10823999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lIns="864000" tIns="720000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sv-SE"/>
              <a:t>Klicka på ikonen för att lägga till en bild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2972103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3674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720000"/>
            <a:ext cx="9144000" cy="2387600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/>
              <a:t>Skriv text här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2972103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435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Under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0"/>
            <a:ext cx="12192000" cy="172351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222715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2180413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rgbClr val="1A355D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1268116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9462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799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Rubrik+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0000"/>
            <a:ext cx="104640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0034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4000" y="864000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rgbClr val="1A355D"/>
                </a:solidFill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64000" y="1440000"/>
            <a:ext cx="5156200" cy="3367616"/>
          </a:xfrm>
        </p:spPr>
        <p:txBody>
          <a:bodyPr lIns="0" tIns="324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rgbClr val="1A355D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/>
              <a:t>Skriv text här eller klicka på ikonen för att lägga till innehåll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E42FBDAC-9D04-75A7-EA94-92ED7AFBD528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23400" y="1440000"/>
            <a:ext cx="5156200" cy="3367616"/>
          </a:xfrm>
        </p:spPr>
        <p:txBody>
          <a:bodyPr lIns="0" tIns="324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rgbClr val="1A355D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/>
              <a:t>Skriv text här eller klicka på ikonen för att lägga till innehåll</a:t>
            </a:r>
          </a:p>
          <a:p>
            <a:pPr lvl="1"/>
            <a:endParaRPr lang="sv-SE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1609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ext + bild utan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D757E195-7498-351F-5F44-85EF8461AB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 lIns="504000" tIns="828000" rIns="360000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36376831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515C1179-A03E-1178-4EBA-435E3164BB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5946000"/>
          </a:xfrm>
          <a:custGeom>
            <a:avLst/>
            <a:gdLst>
              <a:gd name="connsiteX0" fmla="*/ 0 w 6096000"/>
              <a:gd name="connsiteY0" fmla="*/ 0 h 5946000"/>
              <a:gd name="connsiteX1" fmla="*/ 6096000 w 6096000"/>
              <a:gd name="connsiteY1" fmla="*/ 0 h 5946000"/>
              <a:gd name="connsiteX2" fmla="*/ 6096000 w 6096000"/>
              <a:gd name="connsiteY2" fmla="*/ 5946000 h 5946000"/>
              <a:gd name="connsiteX3" fmla="*/ 5638799 w 6096000"/>
              <a:gd name="connsiteY3" fmla="*/ 5946000 h 5946000"/>
              <a:gd name="connsiteX4" fmla="*/ 5638799 w 6096000"/>
              <a:gd name="connsiteY4" fmla="*/ 5489999 h 5946000"/>
              <a:gd name="connsiteX5" fmla="*/ 4728000 w 6096000"/>
              <a:gd name="connsiteY5" fmla="*/ 5489999 h 5946000"/>
              <a:gd name="connsiteX6" fmla="*/ 4728000 w 6096000"/>
              <a:gd name="connsiteY6" fmla="*/ 5946000 h 5946000"/>
              <a:gd name="connsiteX7" fmla="*/ 0 w 6096000"/>
              <a:gd name="connsiteY7" fmla="*/ 5946000 h 594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000">
                <a:moveTo>
                  <a:pt x="0" y="0"/>
                </a:moveTo>
                <a:lnTo>
                  <a:pt x="6096000" y="0"/>
                </a:lnTo>
                <a:lnTo>
                  <a:pt x="6096000" y="5946000"/>
                </a:lnTo>
                <a:lnTo>
                  <a:pt x="5638799" y="5946000"/>
                </a:lnTo>
                <a:lnTo>
                  <a:pt x="5638799" y="5489999"/>
                </a:lnTo>
                <a:lnTo>
                  <a:pt x="4728000" y="5489999"/>
                </a:lnTo>
                <a:lnTo>
                  <a:pt x="4728000" y="5946000"/>
                </a:lnTo>
                <a:lnTo>
                  <a:pt x="0" y="5946000"/>
                </a:lnTo>
                <a:close/>
              </a:path>
            </a:pathLst>
          </a:custGeom>
        </p:spPr>
        <p:txBody>
          <a:bodyPr wrap="square" lIns="504000" tIns="828000" rIns="360000">
            <a:noAutofit/>
          </a:bodyPr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43908D6E-1D2E-6EE8-4602-EE1BC2B95424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24569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8_Rubrik, text ljus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4103"/>
            <a:ext cx="9576883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A7041736-EA0B-5FDC-A6F8-37BE935EBA9C}"/>
              </a:ext>
            </a:extLst>
          </p:cNvPr>
          <p:cNvSpPr/>
          <p:nvPr/>
        </p:nvSpPr>
        <p:spPr>
          <a:xfrm>
            <a:off x="11281200" y="0"/>
            <a:ext cx="910800" cy="6858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81200" y="0"/>
            <a:ext cx="9108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2314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Rubrik, text mörk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A7041736-EA0B-5FDC-A6F8-37BE935EBA9C}"/>
              </a:ext>
            </a:extLst>
          </p:cNvPr>
          <p:cNvSpPr/>
          <p:nvPr/>
        </p:nvSpPr>
        <p:spPr>
          <a:xfrm flipH="1">
            <a:off x="0" y="0"/>
            <a:ext cx="112794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4103"/>
            <a:ext cx="9576883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2420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höger-bild utan logg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3" name="Rubrik 1">
            <a:extLst>
              <a:ext uri="{FF2B5EF4-FFF2-40B4-BE49-F238E27FC236}">
                <a16:creationId xmlns:a16="http://schemas.microsoft.com/office/drawing/2014/main" id="{9E47F590-95F4-1290-7EB7-C1B70095B2F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14" name="Platshållare för text 3">
            <a:extLst>
              <a:ext uri="{FF2B5EF4-FFF2-40B4-BE49-F238E27FC236}">
                <a16:creationId xmlns:a16="http://schemas.microsoft.com/office/drawing/2014/main" id="{5468362E-B706-B3B3-2631-1358105F4D0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5" name="Platshållare för bild 2">
            <a:extLst>
              <a:ext uri="{FF2B5EF4-FFF2-40B4-BE49-F238E27FC236}">
                <a16:creationId xmlns:a16="http://schemas.microsoft.com/office/drawing/2014/main" id="{6F0220BF-F9A4-FA47-BBD9-EA6C146DF9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 lIns="504000" tIns="828000" rIns="360000"/>
          <a:lstStyle>
            <a:lvl1pPr marL="0" indent="0">
              <a:buNone/>
              <a:defRPr sz="4267" baseline="0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20878354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9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A2B3514-237F-0697-A155-DCEC4876CDC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/>
              <a:t>Klicka på ikonen för att </a:t>
            </a:r>
            <a:br>
              <a:rPr lang="sv-SE"/>
            </a:br>
            <a:r>
              <a:rPr lang="sv-SE"/>
              <a:t>lägga till innehåll</a:t>
            </a:r>
          </a:p>
        </p:txBody>
      </p:sp>
      <p:sp>
        <p:nvSpPr>
          <p:cNvPr id="7" name="Platshållare för text 3">
            <a:extLst>
              <a:ext uri="{FF2B5EF4-FFF2-40B4-BE49-F238E27FC236}">
                <a16:creationId xmlns:a16="http://schemas.microsoft.com/office/drawing/2014/main" id="{FC4945DA-52FD-AEDD-5369-032D67D1ECA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5CDECC02-16EE-9F1F-E5A4-5A12EF3DE2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187555133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3885897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/>
              <a:t>Skriv text här</a:t>
            </a:r>
          </a:p>
        </p:txBody>
      </p:sp>
      <p:sp>
        <p:nvSpPr>
          <p:cNvPr id="10" name="Platshållare för bild 9">
            <a:extLst>
              <a:ext uri="{FF2B5EF4-FFF2-40B4-BE49-F238E27FC236}">
                <a16:creationId xmlns:a16="http://schemas.microsoft.com/office/drawing/2014/main" id="{866B8D03-7410-7B89-E586-C1405EA89FB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051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34798 w 12192000"/>
              <a:gd name="connsiteY3" fmla="*/ 3429000 h 3429000"/>
              <a:gd name="connsiteX4" fmla="*/ 11734798 w 12192000"/>
              <a:gd name="connsiteY4" fmla="*/ 2972103 h 3429000"/>
              <a:gd name="connsiteX5" fmla="*/ 10823999 w 12192000"/>
              <a:gd name="connsiteY5" fmla="*/ 2972103 h 3429000"/>
              <a:gd name="connsiteX6" fmla="*/ 10823999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34798" y="3429000"/>
                </a:lnTo>
                <a:lnTo>
                  <a:pt x="11734798" y="2972103"/>
                </a:lnTo>
                <a:lnTo>
                  <a:pt x="10823999" y="2972103"/>
                </a:lnTo>
                <a:lnTo>
                  <a:pt x="10823999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lIns="864000" tIns="720000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sv-SE"/>
              <a:t>Klicka på ikonen för att lägga till en bild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2972103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0089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720000"/>
            <a:ext cx="9144000" cy="2387600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/>
              <a:t>Skriv text här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2972103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2943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Under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0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222715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2180413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rgbClr val="1A355D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1268116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1085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799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Rubrik+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0000"/>
            <a:ext cx="104640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2314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4000" y="864000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rgbClr val="1A355D"/>
                </a:solidFill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64000" y="1440000"/>
            <a:ext cx="5156200" cy="3367616"/>
          </a:xfrm>
        </p:spPr>
        <p:txBody>
          <a:bodyPr lIns="0" tIns="324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rgbClr val="1A355D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/>
              <a:t>Skriv text här eller klicka på ikonen för att lägga till innehåll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E42FBDAC-9D04-75A7-EA94-92ED7AFBD528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23400" y="1440000"/>
            <a:ext cx="5156200" cy="3367616"/>
          </a:xfrm>
        </p:spPr>
        <p:txBody>
          <a:bodyPr lIns="0" tIns="324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rgbClr val="1A355D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/>
              <a:t>Skriv text här eller klicka på ikonen för att lägga till innehåll</a:t>
            </a:r>
          </a:p>
          <a:p>
            <a:pPr lvl="1"/>
            <a:endParaRPr lang="sv-SE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4626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ext + bild utan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D757E195-7498-351F-5F44-85EF8461AB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 lIns="504000" tIns="828000" rIns="360000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18324174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515C1179-A03E-1178-4EBA-435E3164BB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5946000"/>
          </a:xfrm>
          <a:custGeom>
            <a:avLst/>
            <a:gdLst>
              <a:gd name="connsiteX0" fmla="*/ 0 w 6096000"/>
              <a:gd name="connsiteY0" fmla="*/ 0 h 5946000"/>
              <a:gd name="connsiteX1" fmla="*/ 6096000 w 6096000"/>
              <a:gd name="connsiteY1" fmla="*/ 0 h 5946000"/>
              <a:gd name="connsiteX2" fmla="*/ 6096000 w 6096000"/>
              <a:gd name="connsiteY2" fmla="*/ 5946000 h 5946000"/>
              <a:gd name="connsiteX3" fmla="*/ 5638799 w 6096000"/>
              <a:gd name="connsiteY3" fmla="*/ 5946000 h 5946000"/>
              <a:gd name="connsiteX4" fmla="*/ 5638799 w 6096000"/>
              <a:gd name="connsiteY4" fmla="*/ 5489999 h 5946000"/>
              <a:gd name="connsiteX5" fmla="*/ 4728000 w 6096000"/>
              <a:gd name="connsiteY5" fmla="*/ 5489999 h 5946000"/>
              <a:gd name="connsiteX6" fmla="*/ 4728000 w 6096000"/>
              <a:gd name="connsiteY6" fmla="*/ 5946000 h 5946000"/>
              <a:gd name="connsiteX7" fmla="*/ 0 w 6096000"/>
              <a:gd name="connsiteY7" fmla="*/ 5946000 h 594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000">
                <a:moveTo>
                  <a:pt x="0" y="0"/>
                </a:moveTo>
                <a:lnTo>
                  <a:pt x="6096000" y="0"/>
                </a:lnTo>
                <a:lnTo>
                  <a:pt x="6096000" y="5946000"/>
                </a:lnTo>
                <a:lnTo>
                  <a:pt x="5638799" y="5946000"/>
                </a:lnTo>
                <a:lnTo>
                  <a:pt x="5638799" y="5489999"/>
                </a:lnTo>
                <a:lnTo>
                  <a:pt x="4728000" y="5489999"/>
                </a:lnTo>
                <a:lnTo>
                  <a:pt x="4728000" y="5946000"/>
                </a:lnTo>
                <a:lnTo>
                  <a:pt x="0" y="5946000"/>
                </a:lnTo>
                <a:close/>
              </a:path>
            </a:pathLst>
          </a:custGeom>
        </p:spPr>
        <p:txBody>
          <a:bodyPr wrap="square" lIns="504000" tIns="828000" rIns="360000">
            <a:noAutofit/>
          </a:bodyPr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43908D6E-1D2E-6EE8-4602-EE1BC2B95424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2985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8_Rubrik, text ljus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4103"/>
            <a:ext cx="9576883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A7041736-EA0B-5FDC-A6F8-37BE935EBA9C}"/>
              </a:ext>
            </a:extLst>
          </p:cNvPr>
          <p:cNvSpPr/>
          <p:nvPr/>
        </p:nvSpPr>
        <p:spPr>
          <a:xfrm>
            <a:off x="11281200" y="0"/>
            <a:ext cx="910800" cy="6858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81200" y="0"/>
            <a:ext cx="910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69009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Rubrik, text mörk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A7041736-EA0B-5FDC-A6F8-37BE935EBA9C}"/>
              </a:ext>
            </a:extLst>
          </p:cNvPr>
          <p:cNvSpPr/>
          <p:nvPr/>
        </p:nvSpPr>
        <p:spPr>
          <a:xfrm flipH="1">
            <a:off x="0" y="0"/>
            <a:ext cx="112794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4103"/>
            <a:ext cx="9576883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91361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höger-bild utan logg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3" name="Rubrik 1">
            <a:extLst>
              <a:ext uri="{FF2B5EF4-FFF2-40B4-BE49-F238E27FC236}">
                <a16:creationId xmlns:a16="http://schemas.microsoft.com/office/drawing/2014/main" id="{9E47F590-95F4-1290-7EB7-C1B70095B2F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14" name="Platshållare för text 3">
            <a:extLst>
              <a:ext uri="{FF2B5EF4-FFF2-40B4-BE49-F238E27FC236}">
                <a16:creationId xmlns:a16="http://schemas.microsoft.com/office/drawing/2014/main" id="{5468362E-B706-B3B3-2631-1358105F4D0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5" name="Platshållare för bild 2">
            <a:extLst>
              <a:ext uri="{FF2B5EF4-FFF2-40B4-BE49-F238E27FC236}">
                <a16:creationId xmlns:a16="http://schemas.microsoft.com/office/drawing/2014/main" id="{6F0220BF-F9A4-FA47-BBD9-EA6C146DF9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 lIns="504000" tIns="828000" rIns="360000"/>
          <a:lstStyle>
            <a:lvl1pPr marL="0" indent="0">
              <a:buNone/>
              <a:defRPr sz="4267" baseline="0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36840637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theme" Target="../theme/theme4.xml"/><Relationship Id="rId5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6185"/>
            <a:ext cx="10515600" cy="13250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6684"/>
            <a:ext cx="10515600" cy="43497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686393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9" r:id="rId1"/>
    <p:sldLayoutId id="2147484050" r:id="rId2"/>
    <p:sldLayoutId id="2147484051" r:id="rId3"/>
    <p:sldLayoutId id="2147484052" r:id="rId4"/>
    <p:sldLayoutId id="2147484054" r:id="rId5"/>
    <p:sldLayoutId id="2147484055" r:id="rId6"/>
    <p:sldLayoutId id="2147484056" r:id="rId7"/>
    <p:sldLayoutId id="2147484062" r:id="rId8"/>
    <p:sldLayoutId id="2147484063" r:id="rId9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160" userDrawn="1">
          <p15:clr>
            <a:srgbClr val="F26B43"/>
          </p15:clr>
        </p15:guide>
        <p15:guide id="4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BE8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6185"/>
            <a:ext cx="10515600" cy="13250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6684"/>
            <a:ext cx="10515600" cy="43497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612190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8" r:id="rId1"/>
    <p:sldLayoutId id="2147484089" r:id="rId2"/>
    <p:sldLayoutId id="2147484090" r:id="rId3"/>
    <p:sldLayoutId id="2147484091" r:id="rId4"/>
    <p:sldLayoutId id="2147484092" r:id="rId5"/>
    <p:sldLayoutId id="2147484093" r:id="rId6"/>
    <p:sldLayoutId id="2147484094" r:id="rId7"/>
    <p:sldLayoutId id="2147484095" r:id="rId8"/>
    <p:sldLayoutId id="2147484096" r:id="rId9"/>
    <p:sldLayoutId id="2147484097" r:id="rId10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160">
          <p15:clr>
            <a:srgbClr val="F26B43"/>
          </p15:clr>
        </p15:guide>
        <p15:guide id="4" pos="384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6185"/>
            <a:ext cx="10515600" cy="13250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6684"/>
            <a:ext cx="10515600" cy="43497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890153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7" r:id="rId1"/>
    <p:sldLayoutId id="2147484078" r:id="rId2"/>
    <p:sldLayoutId id="2147484079" r:id="rId3"/>
    <p:sldLayoutId id="2147484080" r:id="rId4"/>
    <p:sldLayoutId id="2147484081" r:id="rId5"/>
    <p:sldLayoutId id="2147484082" r:id="rId6"/>
    <p:sldLayoutId id="2147484083" r:id="rId7"/>
    <p:sldLayoutId id="2147484084" r:id="rId8"/>
    <p:sldLayoutId id="2147484085" r:id="rId9"/>
    <p:sldLayoutId id="2147484086" r:id="rId10"/>
    <p:sldLayoutId id="2147484098" r:id="rId11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160">
          <p15:clr>
            <a:srgbClr val="F26B43"/>
          </p15:clr>
        </p15:guide>
        <p15:guide id="4" pos="3840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6185"/>
            <a:ext cx="10515600" cy="13250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6684"/>
            <a:ext cx="10515600" cy="43497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944629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6" r:id="rId1"/>
    <p:sldLayoutId id="2147484067" r:id="rId2"/>
    <p:sldLayoutId id="2147484068" r:id="rId3"/>
    <p:sldLayoutId id="2147484069" r:id="rId4"/>
    <p:sldLayoutId id="2147484070" r:id="rId5"/>
    <p:sldLayoutId id="2147484071" r:id="rId6"/>
    <p:sldLayoutId id="2147484072" r:id="rId7"/>
    <p:sldLayoutId id="2147484073" r:id="rId8"/>
    <p:sldLayoutId id="2147484074" r:id="rId9"/>
    <p:sldLayoutId id="2147484075" r:id="rId10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160">
          <p15:clr>
            <a:srgbClr val="F26B43"/>
          </p15:clr>
        </p15:guide>
        <p15:guide id="4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2" Type="http://schemas.microsoft.com/office/2018/10/relationships/comments" Target="../comments/modernComment_3ED_DCB7CFCE.xml"/><Relationship Id="rId1" Type="http://schemas.openxmlformats.org/officeDocument/2006/relationships/slideLayout" Target="../slideLayouts/slideLayout2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latshållare för innehåll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7110" y="2069436"/>
            <a:ext cx="2474406" cy="2719128"/>
          </a:xfrm>
          <a:prstGeom prst="rect">
            <a:avLst/>
          </a:prstGeom>
        </p:spPr>
      </p:pic>
      <p:pic>
        <p:nvPicPr>
          <p:cNvPr id="10" name="Platshållare för innehåll 7"/>
          <p:cNvPicPr>
            <a:picLocks noGrp="1" noChangeAspect="1"/>
          </p:cNvPicPr>
          <p:nvPr>
            <p:ph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3421" y="395537"/>
            <a:ext cx="2237486" cy="1160585"/>
          </a:xfrm>
          <a:prstGeom prst="rect">
            <a:avLst/>
          </a:prstGeom>
        </p:spPr>
      </p:pic>
      <p:sp>
        <p:nvSpPr>
          <p:cNvPr id="12" name="textruta 11"/>
          <p:cNvSpPr txBox="1"/>
          <p:nvPr/>
        </p:nvSpPr>
        <p:spPr>
          <a:xfrm>
            <a:off x="6125378" y="3013501"/>
            <a:ext cx="603357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4800" b="1" i="0" u="none" strike="noStrike" kern="1200" cap="none" spc="0" normalizeH="0" baseline="0" noProof="0">
                <a:ln>
                  <a:noFill/>
                </a:ln>
                <a:solidFill>
                  <a:srgbClr val="1A355C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Flytt av filer för MAC-användare</a:t>
            </a:r>
            <a:endParaRPr kumimoji="0" lang="sv-SE" sz="4800" b="1" i="0" u="none" strike="noStrike" kern="1200" cap="none" spc="0" normalizeH="0" baseline="0" noProof="0">
              <a:ln>
                <a:noFill/>
              </a:ln>
              <a:solidFill>
                <a:srgbClr val="1A355C"/>
              </a:solidFill>
              <a:effectLst/>
              <a:uLnTx/>
              <a:uFillTx/>
              <a:latin typeface="Roboto Light"/>
              <a:ea typeface="+mn-ea"/>
              <a:cs typeface="+mn-cs"/>
            </a:endParaRPr>
          </a:p>
        </p:txBody>
      </p:sp>
      <p:sp>
        <p:nvSpPr>
          <p:cNvPr id="7" name="Rektangel 6"/>
          <p:cNvSpPr/>
          <p:nvPr/>
        </p:nvSpPr>
        <p:spPr>
          <a:xfrm>
            <a:off x="36312" y="4788564"/>
            <a:ext cx="60960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3600" b="1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Microsoft 365 </a:t>
            </a:r>
            <a:r>
              <a:rPr kumimoji="0" lang="sv-SE" sz="36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– </a:t>
            </a:r>
            <a:r>
              <a:rPr kumimoji="0" lang="sv-SE" sz="3600" b="0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Helsingborg Sans"/>
                <a:ea typeface="+mn-ea"/>
                <a:cs typeface="+mn-cs"/>
              </a:rPr>
              <a:t>en del av vår smidiga digitala arbetsplats</a:t>
            </a:r>
          </a:p>
        </p:txBody>
      </p:sp>
      <p:sp>
        <p:nvSpPr>
          <p:cNvPr id="6" name="Rubrik 3">
            <a:extLst>
              <a:ext uri="{FF2B5EF4-FFF2-40B4-BE49-F238E27FC236}">
                <a16:creationId xmlns:a16="http://schemas.microsoft.com/office/drawing/2014/main" id="{D1DE72E7-1556-1E36-3A5F-13E9B5EF7A3E}"/>
              </a:ext>
            </a:extLst>
          </p:cNvPr>
          <p:cNvSpPr txBox="1">
            <a:spLocks/>
          </p:cNvSpPr>
          <p:nvPr/>
        </p:nvSpPr>
        <p:spPr>
          <a:xfrm>
            <a:off x="874712" y="384905"/>
            <a:ext cx="4419200" cy="1329595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121917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4800" b="1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Helsingborg Sans"/>
                <a:ea typeface="+mj-ea"/>
                <a:cs typeface="+mj-cs"/>
              </a:rPr>
              <a:t>Arbeta och samarbeta</a:t>
            </a:r>
          </a:p>
        </p:txBody>
      </p:sp>
    </p:spTree>
    <p:extLst>
      <p:ext uri="{BB962C8B-B14F-4D97-AF65-F5344CB8AC3E}">
        <p14:creationId xmlns:p14="http://schemas.microsoft.com/office/powerpoint/2010/main" val="15554203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16DC032-2529-9274-CF38-CFBCC19BA9B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/>
              <a:t>Bakgrund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3C3FBB37-F845-2A9A-1DFE-1EFFC3D99C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4000" y="1440000"/>
            <a:ext cx="10464000" cy="2173823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/>
              <a:t>MAC är ej supporterat i Helsingborgs stad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/>
              <a:t>Den flytthjälp som är framtagen för att flytta dina filer från H: till OneDrive fungerar </a:t>
            </a:r>
            <a:r>
              <a:rPr lang="sv-SE" u="sng"/>
              <a:t>bara på PC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/>
              <a:t>Som användare av MAC kommer du inte få upp några dialogrutor som guidar dig genom inventering och flytt av filer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/>
              <a:t>Denna instruktion syftar till att stödja dig i arbetet att flytta dina filer</a:t>
            </a:r>
          </a:p>
        </p:txBody>
      </p:sp>
    </p:spTree>
    <p:extLst>
      <p:ext uri="{BB962C8B-B14F-4D97-AF65-F5344CB8AC3E}">
        <p14:creationId xmlns:p14="http://schemas.microsoft.com/office/powerpoint/2010/main" val="6872178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9ECEE1B-BFDE-FB86-3BF0-D3C25366035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/>
              <a:t>Tillvägagångssätt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2EF42417-2BCB-6F7B-C603-06EA49C271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4000" y="1440000"/>
            <a:ext cx="10464000" cy="1465937"/>
          </a:xfrm>
        </p:spPr>
        <p:txBody>
          <a:bodyPr vert="horz" wrap="square" lIns="0" tIns="324000" rIns="0" bIns="0" rtlCol="0" anchor="t">
            <a:spAutoFit/>
          </a:bodyPr>
          <a:lstStyle/>
          <a:p>
            <a:r>
              <a:rPr lang="sv-SE"/>
              <a:t>Som MAC-användare finns det två tillvägagångssätt för att flytta dina filer: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/>
              <a:t>Använd en delad dator (PC)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/>
              <a:t>Logga in via Citrix för att flytta dina filer </a:t>
            </a:r>
          </a:p>
        </p:txBody>
      </p:sp>
    </p:spTree>
    <p:extLst>
      <p:ext uri="{BB962C8B-B14F-4D97-AF65-F5344CB8AC3E}">
        <p14:creationId xmlns:p14="http://schemas.microsoft.com/office/powerpoint/2010/main" val="4069223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9ECEE1B-BFDE-FB86-3BF0-D3C2536603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64000" y="864000"/>
            <a:ext cx="10464000" cy="553998"/>
          </a:xfrm>
        </p:spPr>
        <p:txBody>
          <a:bodyPr/>
          <a:lstStyle/>
          <a:p>
            <a:r>
              <a:rPr lang="sv-SE"/>
              <a:t>Fördelar &amp; nackdelar olika tillvägagångsätt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2EF42417-2BCB-6F7B-C603-06EA49C271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4000" y="1440000"/>
            <a:ext cx="10464000" cy="3897372"/>
          </a:xfrm>
        </p:spPr>
        <p:txBody>
          <a:bodyPr vert="horz" wrap="square" lIns="0" tIns="324000" rIns="0" bIns="0" rtlCol="0" anchor="t">
            <a:spAutoFit/>
          </a:bodyPr>
          <a:lstStyle/>
          <a:p>
            <a:r>
              <a:rPr lang="sv-SE"/>
              <a:t>Använd en delad dator (PC) för att genomföra flytten under </a:t>
            </a:r>
            <a:r>
              <a:rPr lang="sv-SE" u="sng"/>
              <a:t>kontrollerade former</a:t>
            </a:r>
            <a:r>
              <a:rPr lang="sv-SE"/>
              <a:t>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/>
              <a:t>Du blir guidad genom inventering och flytt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/>
              <a:t>Viktig Metadata flyttas med exempelvis skapande datum på dina filer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/>
              <a:t>Din flytt kommer med i förvaltningens uppföljning över ”klara” flyttar eller om något fel uppstått</a:t>
            </a:r>
          </a:p>
          <a:p>
            <a:endParaRPr lang="sv-SE"/>
          </a:p>
          <a:p>
            <a:r>
              <a:rPr lang="sv-SE"/>
              <a:t>Logga in via Citrix för att flytta dina filer </a:t>
            </a:r>
            <a:r>
              <a:rPr lang="sv-SE" u="sng"/>
              <a:t>manuellt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/>
              <a:t>Viktig Metadata försvinner. Alla manuellt flyttade filer får datumet för flytten som ”skapat datum”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>
                <a:ea typeface="Roboto Light"/>
                <a:cs typeface="Roboto Light"/>
              </a:rPr>
              <a:t>Din flytt kommer ej med i förvaltningens uppföljning</a:t>
            </a:r>
          </a:p>
          <a:p>
            <a:endParaRPr lang="sv-SE" sz="1600"/>
          </a:p>
        </p:txBody>
      </p:sp>
    </p:spTree>
    <p:extLst>
      <p:ext uri="{BB962C8B-B14F-4D97-AF65-F5344CB8AC3E}">
        <p14:creationId xmlns:p14="http://schemas.microsoft.com/office/powerpoint/2010/main" val="3703033806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3FC79C1-455D-DE28-4955-F4B73F0CF8A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/>
              <a:t>Inventering &amp; flytt på delad dator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43C86BCA-2070-F8E7-7520-E14A5138A5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4000" y="1440000"/>
            <a:ext cx="10464000" cy="4420592"/>
          </a:xfrm>
        </p:spPr>
        <p:txBody>
          <a:bodyPr/>
          <a:lstStyle/>
          <a:p>
            <a:r>
              <a:rPr lang="sv-SE" b="1"/>
              <a:t>Så gör du:</a:t>
            </a:r>
          </a:p>
          <a:p>
            <a:pPr marL="342900" indent="-342900">
              <a:buFont typeface="+mj-lt"/>
              <a:buAutoNum type="arabicPeriod"/>
            </a:pPr>
            <a:r>
              <a:rPr lang="sv-SE"/>
              <a:t>Boka en delad dator (om detta krävs i din verksamhet)</a:t>
            </a:r>
          </a:p>
          <a:p>
            <a:pPr marL="342900" indent="-342900">
              <a:buFont typeface="+mj-lt"/>
              <a:buAutoNum type="arabicPeriod"/>
            </a:pPr>
            <a:r>
              <a:rPr lang="sv-SE"/>
              <a:t>Logga in på datorn (efter att du bekräftat att flytthjälpen är tillgänglig i din verksamhet)</a:t>
            </a:r>
          </a:p>
          <a:p>
            <a:r>
              <a:rPr lang="sv-SE" b="1"/>
              <a:t>Att tänka på: </a:t>
            </a:r>
          </a:p>
          <a:p>
            <a:r>
              <a:rPr lang="sv-SE" sz="1600"/>
              <a:t>Om du till vardags arbetar på en MAC kommer du behöva logga in på en delad dator (PC) för varje steg i processen: </a:t>
            </a:r>
          </a:p>
          <a:p>
            <a:pPr marL="342900" indent="-342900">
              <a:buFont typeface="+mj-lt"/>
              <a:buAutoNum type="arabicPeriod"/>
            </a:pPr>
            <a:r>
              <a:rPr lang="sv-SE" sz="1600"/>
              <a:t>För att </a:t>
            </a:r>
            <a:r>
              <a:rPr lang="sv-SE" sz="1600" b="1"/>
              <a:t>starta flytthjälpen </a:t>
            </a:r>
            <a:r>
              <a:rPr lang="sv-SE" sz="1600"/>
              <a:t>och få nödvändiga instruktioner. Dialogrutor kommer dyka upp på skärmen när du loggar in på en PC ( förutsatt att din verksamhet ligger i planen att få tillgång till denna funktionalitet)</a:t>
            </a:r>
          </a:p>
          <a:p>
            <a:pPr marL="342900" indent="-342900">
              <a:buFont typeface="+mj-lt"/>
              <a:buAutoNum type="arabicPeriod"/>
            </a:pPr>
            <a:r>
              <a:rPr lang="sv-SE" sz="1600"/>
              <a:t>För att välja att </a:t>
            </a:r>
            <a:r>
              <a:rPr lang="sv-SE" sz="1600" b="1"/>
              <a:t>starta</a:t>
            </a:r>
            <a:r>
              <a:rPr lang="sv-SE" sz="1600"/>
              <a:t>, </a:t>
            </a:r>
            <a:r>
              <a:rPr lang="sv-SE" sz="1600" b="1"/>
              <a:t>skjuta upp </a:t>
            </a:r>
            <a:r>
              <a:rPr lang="sv-SE" sz="1600"/>
              <a:t>eller </a:t>
            </a:r>
            <a:r>
              <a:rPr lang="sv-SE" sz="1600" b="1"/>
              <a:t>avsluta</a:t>
            </a:r>
            <a:r>
              <a:rPr lang="sv-SE" sz="1600"/>
              <a:t> flytten. Detta kan göras tidigast 30 dagar efter steg 1. </a:t>
            </a:r>
          </a:p>
          <a:p>
            <a:pPr marL="342900" indent="-342900">
              <a:buFont typeface="+mj-lt"/>
              <a:buAutoNum type="arabicPeriod"/>
            </a:pPr>
            <a:r>
              <a:rPr lang="sv-SE" sz="1600"/>
              <a:t>För att återuppta flytten, om du valt att skjuta upp den, behöver du logga in på datorn efter samma antalet dagar du skjutit upp flytten med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138350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3FC79C1-455D-DE28-4955-F4B73F0CF8A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/>
              <a:t>Inventering &amp; flytt via Citrix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43C86BCA-2070-F8E7-7520-E14A5138A5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4000" y="1440000"/>
            <a:ext cx="10464000" cy="3127931"/>
          </a:xfrm>
        </p:spPr>
        <p:txBody>
          <a:bodyPr vert="horz" wrap="square" lIns="0" tIns="324000" rIns="0" bIns="0" rtlCol="0" anchor="t">
            <a:spAutoFit/>
          </a:bodyPr>
          <a:lstStyle/>
          <a:p>
            <a:r>
              <a:rPr lang="sv-SE" b="1"/>
              <a:t>Så gör du:</a:t>
            </a:r>
          </a:p>
          <a:p>
            <a:pPr marL="342900" indent="-342900">
              <a:buFont typeface="+mj-lt"/>
              <a:buAutoNum type="arabicPeriod"/>
            </a:pPr>
            <a:r>
              <a:rPr lang="sv-SE">
                <a:ea typeface="Roboto Light"/>
                <a:cs typeface="Roboto Light"/>
              </a:rPr>
              <a:t>Logga in på stadens Citrix</a:t>
            </a:r>
            <a:endParaRPr lang="sv-SE"/>
          </a:p>
          <a:p>
            <a:pPr marL="342900" indent="-342900">
              <a:buFont typeface="+mj-lt"/>
              <a:buAutoNum type="arabicPeriod"/>
            </a:pPr>
            <a:r>
              <a:rPr lang="sv-SE">
                <a:ea typeface="Roboto Light"/>
                <a:cs typeface="Roboto Light"/>
              </a:rPr>
              <a:t>Flytta filer manuellt från H: till OneDrive applikationen som ligger på Citrix klienten</a:t>
            </a:r>
            <a:endParaRPr lang="sv-SE"/>
          </a:p>
          <a:p>
            <a:r>
              <a:rPr lang="sv-SE" b="1"/>
              <a:t>Att tänka på: </a:t>
            </a:r>
          </a:p>
          <a:p>
            <a:r>
              <a:rPr lang="sv-SE" sz="1600">
                <a:ea typeface="Roboto Light"/>
                <a:cs typeface="Roboto Light"/>
              </a:rPr>
              <a:t>Denna flytt går så länge du har Citrix Sessionen öppen, stänger du Citrix så stoppas överföringen.</a:t>
            </a:r>
          </a:p>
          <a:p>
            <a:endParaRPr lang="sv-SE" sz="160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012770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B3C6082-CDA3-3723-4B72-5ECCB79AE2B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/>
              <a:t>Att tänka på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B49D960B-424A-0AEE-B04B-9EB37ACC49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4000" y="1440000"/>
            <a:ext cx="10464000" cy="1742936"/>
          </a:xfrm>
        </p:spPr>
        <p:txBody>
          <a:bodyPr vert="horz" wrap="square" lIns="0" tIns="324000" rIns="0" bIns="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>
                <a:ea typeface="+mn-lt"/>
                <a:cs typeface="+mn-lt"/>
              </a:rPr>
              <a:t>Installera OneDrive applikationen på MAC för att nå dina filer efter flytten (om du inte redan gjort detta)</a:t>
            </a:r>
            <a:endParaRPr lang="en-US">
              <a:cs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>
                <a:ea typeface="Roboto Light"/>
                <a:cs typeface="Roboto Light"/>
              </a:rPr>
              <a:t>Passa gärna på att se över filer som ligger direkt på datorns lagring </a:t>
            </a:r>
            <a:r>
              <a:rPr lang="sv-SE">
                <a:ea typeface="+mn-lt"/>
                <a:cs typeface="+mn-lt"/>
              </a:rPr>
              <a:t>(MAC)</a:t>
            </a:r>
            <a:r>
              <a:rPr lang="sv-SE">
                <a:ea typeface="Roboto Light"/>
                <a:cs typeface="Roboto Light"/>
              </a:rPr>
              <a:t> och flytta dessa (förutsatt att de endast innehåller ”gröna uppgifter” (grundläggande principerna) via lokalt installerad OneDrive.</a:t>
            </a:r>
            <a:endParaRPr lang="sv-SE"/>
          </a:p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42106036"/>
      </p:ext>
    </p:extLst>
  </p:cSld>
  <p:clrMapOvr>
    <a:masterClrMapping/>
  </p:clrMapOvr>
</p:sld>
</file>

<file path=ppt/theme/theme1.xml><?xml version="1.0" encoding="utf-8"?>
<a:theme xmlns:a="http://schemas.openxmlformats.org/drawingml/2006/main" name="HBG-Helsingborgstegel">
  <a:themeElements>
    <a:clrScheme name="Helsingborgstegel">
      <a:dk1>
        <a:srgbClr val="1A355C"/>
      </a:dk1>
      <a:lt1>
        <a:srgbClr val="FEFFFF"/>
      </a:lt1>
      <a:dk2>
        <a:srgbClr val="75222E"/>
      </a:dk2>
      <a:lt2>
        <a:srgbClr val="FCDDE5"/>
      </a:lt2>
      <a:accent1>
        <a:srgbClr val="00BFB3"/>
      </a:accent1>
      <a:accent2>
        <a:srgbClr val="1A355C"/>
      </a:accent2>
      <a:accent3>
        <a:srgbClr val="E25103"/>
      </a:accent3>
      <a:accent4>
        <a:srgbClr val="D9281C"/>
      </a:accent4>
      <a:accent5>
        <a:srgbClr val="D4EB8E"/>
      </a:accent5>
      <a:accent6>
        <a:srgbClr val="D5D2C3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9" id="{0C027FDA-01E8-CB45-917D-CD5D2341C710}" vid="{2D5D2EE0-0EB7-2E44-9E24-18DCDC75CA81}"/>
    </a:ext>
  </a:extLst>
</a:theme>
</file>

<file path=ppt/theme/theme2.xml><?xml version="1.0" encoding="utf-8"?>
<a:theme xmlns:a="http://schemas.openxmlformats.org/drawingml/2006/main" name="HBG-Pålsjö">
  <a:themeElements>
    <a:clrScheme name="Palsjo">
      <a:dk1>
        <a:srgbClr val="1A355C"/>
      </a:dk1>
      <a:lt1>
        <a:srgbClr val="FEFFFF"/>
      </a:lt1>
      <a:dk2>
        <a:srgbClr val="00833D"/>
      </a:dk2>
      <a:lt2>
        <a:srgbClr val="EAE8E1"/>
      </a:lt2>
      <a:accent1>
        <a:srgbClr val="0071CD"/>
      </a:accent1>
      <a:accent2>
        <a:srgbClr val="00BFB3"/>
      </a:accent2>
      <a:accent3>
        <a:srgbClr val="E25103"/>
      </a:accent3>
      <a:accent4>
        <a:srgbClr val="D9281C"/>
      </a:accent4>
      <a:accent5>
        <a:srgbClr val="D4EB8E"/>
      </a:accent5>
      <a:accent6>
        <a:srgbClr val="D5D2C3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9" id="{0C027FDA-01E8-CB45-917D-CD5D2341C710}" vid="{1FB1F32C-29A3-F84E-AB36-56EF3C0E52D5}"/>
    </a:ext>
  </a:extLst>
</a:theme>
</file>

<file path=ppt/theme/theme3.xml><?xml version="1.0" encoding="utf-8"?>
<a:theme xmlns:a="http://schemas.openxmlformats.org/drawingml/2006/main" name="HBG-Vintersund">
  <a:themeElements>
    <a:clrScheme name="HBG_Blå">
      <a:dk1>
        <a:srgbClr val="1A355C"/>
      </a:dk1>
      <a:lt1>
        <a:srgbClr val="FEFFFF"/>
      </a:lt1>
      <a:dk2>
        <a:srgbClr val="1A355C"/>
      </a:dk2>
      <a:lt2>
        <a:srgbClr val="EEF5FB"/>
      </a:lt2>
      <a:accent1>
        <a:srgbClr val="E25103"/>
      </a:accent1>
      <a:accent2>
        <a:srgbClr val="1A355C"/>
      </a:accent2>
      <a:accent3>
        <a:srgbClr val="EFB323"/>
      </a:accent3>
      <a:accent4>
        <a:srgbClr val="00BFB3"/>
      </a:accent4>
      <a:accent5>
        <a:srgbClr val="D4EB8E"/>
      </a:accent5>
      <a:accent6>
        <a:srgbClr val="D5D2C3"/>
      </a:accent6>
      <a:hlink>
        <a:srgbClr val="75222E"/>
      </a:hlink>
      <a:folHlink>
        <a:srgbClr val="1A355C"/>
      </a:folHlink>
    </a:clrScheme>
    <a:fontScheme name="Helsingborg Sans - Roboto Light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9" id="{0C027FDA-01E8-CB45-917D-CD5D2341C710}" vid="{0CED7DC9-F604-404C-BF1E-FA46ECD6AC8D}"/>
    </a:ext>
  </a:extLst>
</a:theme>
</file>

<file path=ppt/theme/theme4.xml><?xml version="1.0" encoding="utf-8"?>
<a:theme xmlns:a="http://schemas.openxmlformats.org/drawingml/2006/main" name="HBG-Raps">
  <a:themeElements>
    <a:clrScheme name="Raps">
      <a:dk1>
        <a:srgbClr val="1A355C"/>
      </a:dk1>
      <a:lt1>
        <a:srgbClr val="FEFFFF"/>
      </a:lt1>
      <a:dk2>
        <a:srgbClr val="EFB323"/>
      </a:dk2>
      <a:lt2>
        <a:srgbClr val="EAE8E1"/>
      </a:lt2>
      <a:accent1>
        <a:srgbClr val="E25103"/>
      </a:accent1>
      <a:accent2>
        <a:srgbClr val="1A355C"/>
      </a:accent2>
      <a:accent3>
        <a:srgbClr val="D9281C"/>
      </a:accent3>
      <a:accent4>
        <a:srgbClr val="75222E"/>
      </a:accent4>
      <a:accent5>
        <a:srgbClr val="D4EB8E"/>
      </a:accent5>
      <a:accent6>
        <a:srgbClr val="D5D2C3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9" id="{0C027FDA-01E8-CB45-917D-CD5D2341C710}" vid="{A4E0B890-6B5B-8B48-8C83-0617A08EA4BC}"/>
    </a:ext>
  </a:extLst>
</a:theme>
</file>

<file path=ppt/theme/theme5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Project Team Document" ma:contentTypeID="0x010100B16161C1156749828247A73D7190880000F142D64C5524479287B1CAE1A74A2E58001F64A992D544584684ED4B6D51E03DF9" ma:contentTypeVersion="17" ma:contentTypeDescription="Project Team Document Content Type" ma:contentTypeScope="" ma:versionID="b024f4dc1a4e2ba0d02b5ce4db7264d0">
  <xsd:schema xmlns:xsd="http://www.w3.org/2001/XMLSchema" xmlns:xs="http://www.w3.org/2001/XMLSchema" xmlns:p="http://schemas.microsoft.com/office/2006/metadata/properties" xmlns:ns2="a36f2d27-4ba9-46db-966d-c702698c271c" xmlns:ns3="a04251f3-33c7-42e9-ba68-84f4326c30db" targetNamespace="http://schemas.microsoft.com/office/2006/metadata/properties" ma:root="true" ma:fieldsID="e7bc057b7eada0ad7d328ab8b6b6e9f4" ns2:_="" ns3:_="">
    <xsd:import namespace="a36f2d27-4ba9-46db-966d-c702698c271c"/>
    <xsd:import namespace="a04251f3-33c7-42e9-ba68-84f4326c30db"/>
    <xsd:element name="properties">
      <xsd:complexType>
        <xsd:sequence>
          <xsd:element name="documentManagement">
            <xsd:complexType>
              <xsd:all>
                <xsd:element ref="ns2:f1aee8533cf548f1ae3f00b1ba124e03" minOccurs="0"/>
                <xsd:element ref="ns2:TaxCatchAll" minOccurs="0"/>
                <xsd:element ref="ns2:TaxCatchAllLabel" minOccurs="0"/>
                <xsd:element ref="ns2:b89223313b284f2a879bf9c1e2dff829" minOccurs="0"/>
                <xsd:element ref="ns3:MediaServiceMetadata" minOccurs="0"/>
                <xsd:element ref="ns3:MediaServiceFastMetadata" minOccurs="0"/>
                <xsd:element ref="ns2:SharedWithUsers" minOccurs="0"/>
                <xsd:element ref="ns2:SharedWithDetails" minOccurs="0"/>
                <xsd:element ref="ns3:MediaServiceDateTaken" minOccurs="0"/>
                <xsd:element ref="ns3:MediaLengthInSeconds" minOccurs="0"/>
                <xsd:element ref="ns3:lcf76f155ced4ddcb4097134ff3c332f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6f2d27-4ba9-46db-966d-c702698c271c" elementFormDefault="qualified">
    <xsd:import namespace="http://schemas.microsoft.com/office/2006/documentManagement/types"/>
    <xsd:import namespace="http://schemas.microsoft.com/office/infopath/2007/PartnerControls"/>
    <xsd:element name="f1aee8533cf548f1ae3f00b1ba124e03" ma:index="8" nillable="true" ma:taxonomy="true" ma:internalName="f1aee8533cf548f1ae3f00b1ba124e03" ma:taxonomyFieldName="DWDivisions" ma:displayName="Förvaltning/bolag" ma:default="1;#Stadsledningsförvaltningen|b6fc8a29-992e-469d-83ac-4d8ea7b94e08" ma:fieldId="{f1aee853-3cf5-48f1-ae3f-00b1ba124e03}" ma:taxonomyMulti="true" ma:sspId="754130b2-2ff3-49ba-9a00-32ff45e7998b" ma:termSetId="575a2405-2654-44ea-af94-f4d16c8f5d4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9" nillable="true" ma:displayName="Taxonomy Catch All Column" ma:hidden="true" ma:list="{caa8fac0-d34b-4faf-9997-2308d29bedd4}" ma:internalName="TaxCatchAll" ma:showField="CatchAllData" ma:web="a36f2d27-4ba9-46db-966d-c702698c271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0" nillable="true" ma:displayName="Taxonomy Catch All Column1" ma:hidden="true" ma:list="{caa8fac0-d34b-4faf-9997-2308d29bedd4}" ma:internalName="TaxCatchAllLabel" ma:readOnly="true" ma:showField="CatchAllDataLabel" ma:web="a36f2d27-4ba9-46db-966d-c702698c271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b89223313b284f2a879bf9c1e2dff829" ma:index="12" nillable="true" ma:taxonomy="true" ma:internalName="b89223313b284f2a879bf9c1e2dff829" ma:taxonomyFieldName="DWTaxonomyDocumentType" ma:displayName="Dokumenttyp (taggar)" ma:fieldId="{b8922331-3b28-4f2a-879b-f9c1e2dff829}" ma:sspId="754130b2-2ff3-49ba-9a00-32ff45e7998b" ma:termSetId="8d307d21-41b6-4f7d-a6c8-085fb531d5a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aredWithUsers" ma:index="16" nillable="true" ma:displayName="Dela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Delat med information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4251f3-33c7-42e9-ba68-84f4326c30d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4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5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Bildmarkeringar" ma:readOnly="false" ma:fieldId="{5cf76f15-5ced-4ddc-b409-7134ff3c332f}" ma:taxonomyMulti="true" ma:sspId="754130b2-2ff3-49ba-9a00-32ff45e7998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2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36f2d27-4ba9-46db-966d-c702698c271c">
      <Value>1</Value>
    </TaxCatchAll>
    <f1aee8533cf548f1ae3f00b1ba124e03 xmlns="a36f2d27-4ba9-46db-966d-c702698c271c">
      <Terms xmlns="http://schemas.microsoft.com/office/infopath/2007/PartnerControls">
        <TermInfo xmlns="http://schemas.microsoft.com/office/infopath/2007/PartnerControls">
          <TermName xmlns="http://schemas.microsoft.com/office/infopath/2007/PartnerControls">Stadsledningsförvaltningen</TermName>
          <TermId xmlns="http://schemas.microsoft.com/office/infopath/2007/PartnerControls">b6fc8a29-992e-469d-83ac-4d8ea7b94e08</TermId>
        </TermInfo>
      </Terms>
    </f1aee8533cf548f1ae3f00b1ba124e03>
    <b89223313b284f2a879bf9c1e2dff829 xmlns="a36f2d27-4ba9-46db-966d-c702698c271c">
      <Terms xmlns="http://schemas.microsoft.com/office/infopath/2007/PartnerControls"/>
    </b89223313b284f2a879bf9c1e2dff829>
    <lcf76f155ced4ddcb4097134ff3c332f xmlns="a04251f3-33c7-42e9-ba68-84f4326c30db">
      <Terms xmlns="http://schemas.microsoft.com/office/infopath/2007/PartnerControls"/>
    </lcf76f155ced4ddcb4097134ff3c332f>
    <MediaLengthInSeconds xmlns="a04251f3-33c7-42e9-ba68-84f4326c30db" xsi:nil="true"/>
    <SharedWithUsers xmlns="a36f2d27-4ba9-46db-966d-c702698c271c">
      <UserInfo>
        <DisplayName>Jarnhäll Nathalie - SLF</DisplayName>
        <AccountId>93</AccountId>
        <AccountType/>
      </UserInfo>
      <UserInfo>
        <DisplayName>Ahlberg Lotta - SLF</DisplayName>
        <AccountId>194</AccountId>
        <AccountType/>
      </UserInfo>
      <UserInfo>
        <DisplayName>Raghid Rami - SLF</DisplayName>
        <AccountId>252</AccountId>
        <AccountType/>
      </UserInfo>
      <UserInfo>
        <DisplayName>Wilhelmsson Henrik - KF</DisplayName>
        <AccountId>186</AccountId>
        <AccountType/>
      </UserInfo>
    </SharedWithUsers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D45BBEC-AF48-4DDD-8C1E-1187AC09C3E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36f2d27-4ba9-46db-966d-c702698c271c"/>
    <ds:schemaRef ds:uri="a04251f3-33c7-42e9-ba68-84f4326c30d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0512BB2-E732-436A-B277-2DBDCAA4D4D2}">
  <ds:schemaRefs>
    <ds:schemaRef ds:uri="7b2ba3d5-ae7e-4872-ab6d-f5dc97d22469"/>
    <ds:schemaRef ds:uri="89d5f633-e960-439b-94dc-00d437ad0f7f"/>
    <ds:schemaRef ds:uri="c87d8db9-39a8-4418-8598-dabc3de61543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a36f2d27-4ba9-46db-966d-c702698c271c"/>
    <ds:schemaRef ds:uri="a04251f3-33c7-42e9-ba68-84f4326c30db"/>
  </ds:schemaRefs>
</ds:datastoreItem>
</file>

<file path=customXml/itemProps3.xml><?xml version="1.0" encoding="utf-8"?>
<ds:datastoreItem xmlns:ds="http://schemas.openxmlformats.org/officeDocument/2006/customXml" ds:itemID="{A4A6E28F-A2AD-40A0-9993-3F32C4CD803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HBG_PPT_Mall</Template>
  <Application>Microsoft Office PowerPoint</Application>
  <PresentationFormat>Bredbild</PresentationFormat>
  <Slides>7</Slides>
  <Notes>0</Notes>
  <HiddenSlides>0</HiddenSlides>
  <ScaleCrop>false</ScaleCrop>
  <HeadingPairs>
    <vt:vector size="4" baseType="variant">
      <vt:variant>
        <vt:lpstr>Tema</vt:lpstr>
      </vt:variant>
      <vt:variant>
        <vt:i4>4</vt:i4>
      </vt:variant>
      <vt:variant>
        <vt:lpstr>Bildrubriker</vt:lpstr>
      </vt:variant>
      <vt:variant>
        <vt:i4>7</vt:i4>
      </vt:variant>
    </vt:vector>
  </HeadingPairs>
  <TitlesOfParts>
    <vt:vector size="11" baseType="lpstr">
      <vt:lpstr>HBG-Helsingborgstegel</vt:lpstr>
      <vt:lpstr>HBG-Pålsjö</vt:lpstr>
      <vt:lpstr>HBG-Vintersund</vt:lpstr>
      <vt:lpstr>HBG-Raps</vt:lpstr>
      <vt:lpstr>PowerPoint-presentation</vt:lpstr>
      <vt:lpstr>Bakgrund</vt:lpstr>
      <vt:lpstr>Tillvägagångssätt</vt:lpstr>
      <vt:lpstr>Fördelar &amp; nackdelar olika tillvägagångsätt</vt:lpstr>
      <vt:lpstr>Inventering &amp; flytt på delad dator</vt:lpstr>
      <vt:lpstr>Inventering &amp; flytt via Citrix</vt:lpstr>
      <vt:lpstr>Att tänka på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Leander Karin - SLF</dc:creator>
  <cp:revision>2</cp:revision>
  <dcterms:created xsi:type="dcterms:W3CDTF">2023-02-27T07:19:45Z</dcterms:created>
  <dcterms:modified xsi:type="dcterms:W3CDTF">2024-03-15T13:47:38Z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0x010100B16161C1156749828247A73D7190880000F142D64C5524479287B1CAE1A74A2E58001F64A992D544584684ED4B6D51E03DF9</vt:lpwstr>
  </property>
  <property fmtid="{D5CDD505-2E9C-101B-9397-08002B2CF9AE}" pid="3" name="MediaServiceImageTags">
    <vt:lpwstr/>
  </property>
  <property fmtid="{D5CDD505-2E9C-101B-9397-08002B2CF9AE}" pid="4" name="lcf76f155ced4ddcb4097134ff3c332f">
    <vt:lpwstr/>
  </property>
  <property fmtid="{D5CDD505-2E9C-101B-9397-08002B2CF9AE}" pid="5" name="DWDivisions">
    <vt:lpwstr>1;#Stadsledningsförvaltningen|b6fc8a29-992e-469d-83ac-4d8ea7b94e08</vt:lpwstr>
  </property>
  <property fmtid="{D5CDD505-2E9C-101B-9397-08002B2CF9AE}" pid="6" name="DWTaxonomyDocumentType">
    <vt:lpwstr/>
  </property>
  <property fmtid="{D5CDD505-2E9C-101B-9397-08002B2CF9AE}" pid="7" name="SharedWithUsers">
    <vt:lpwstr>162;#Wilhelmsson Henrik - KF;#112;#Raghid Rami - SLF;#12;#Jarnhäll Nathalie - SLF;#67;#Ahlberg Lotta - SLF</vt:lpwstr>
  </property>
  <property fmtid="{D5CDD505-2E9C-101B-9397-08002B2CF9AE}" pid="8" name="xd_ProgID">
    <vt:lpwstr/>
  </property>
  <property fmtid="{D5CDD505-2E9C-101B-9397-08002B2CF9AE}" pid="9" name="_SourceUrl">
    <vt:lpwstr/>
  </property>
  <property fmtid="{D5CDD505-2E9C-101B-9397-08002B2CF9AE}" pid="10" name="_SharedFileIndex">
    <vt:lpwstr/>
  </property>
  <property fmtid="{D5CDD505-2E9C-101B-9397-08002B2CF9AE}" pid="11" name="ComplianceAssetId">
    <vt:lpwstr/>
  </property>
  <property fmtid="{D5CDD505-2E9C-101B-9397-08002B2CF9AE}" pid="12" name="TemplateUrl">
    <vt:lpwstr/>
  </property>
  <property fmtid="{D5CDD505-2E9C-101B-9397-08002B2CF9AE}" pid="13" name="_ExtendedDescription">
    <vt:lpwstr/>
  </property>
  <property fmtid="{D5CDD505-2E9C-101B-9397-08002B2CF9AE}" pid="14" name="TriggerFlowInfo">
    <vt:lpwstr/>
  </property>
  <property fmtid="{D5CDD505-2E9C-101B-9397-08002B2CF9AE}" pid="15" name="xd_Signature">
    <vt:bool>false</vt:bool>
  </property>
</Properties>
</file>