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</p:sldMasterIdLst>
  <p:notesMasterIdLst>
    <p:notesMasterId r:id="rId13"/>
  </p:notesMasterIdLst>
  <p:handoutMasterIdLst>
    <p:handoutMasterId r:id="rId14"/>
  </p:handoutMasterIdLst>
  <p:sldIdLst>
    <p:sldId id="974" r:id="rId11"/>
    <p:sldId id="975" r:id="rId12"/>
  </p:sldIdLst>
  <p:sldSz cx="12192000" cy="6858000"/>
  <p:notesSz cx="6858000" cy="9144000"/>
  <p:embeddedFontLst>
    <p:embeddedFont>
      <p:font typeface="Helsingborg Sans" pitchFamily="2" charset="0"/>
      <p:regular r:id="rId15"/>
      <p:bold r:id="rId16"/>
    </p:embeddedFont>
    <p:embeddedFont>
      <p:font typeface="Roboto Light" panose="02000000000000000000" pitchFamily="2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4200"/>
    <a:srgbClr val="FCB000"/>
    <a:srgbClr val="00C3B4"/>
    <a:srgbClr val="EBE8E1"/>
    <a:srgbClr val="F6F4F0"/>
    <a:srgbClr val="FFEEF3"/>
    <a:srgbClr val="FEFAD3"/>
    <a:srgbClr val="FCF5A7"/>
    <a:srgbClr val="DFECF8"/>
    <a:srgbClr val="FF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6327" autoAdjust="0"/>
  </p:normalViewPr>
  <p:slideViewPr>
    <p:cSldViewPr snapToGrid="0">
      <p:cViewPr varScale="1">
        <p:scale>
          <a:sx n="101" d="100"/>
          <a:sy n="101" d="100"/>
        </p:scale>
        <p:origin x="69" y="3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2024-02-09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2024-02-09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mtClean="0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34F7DB48-F0F6-28F1-8725-40FF62CBF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9976" y="4337733"/>
            <a:ext cx="9144000" cy="1495794"/>
          </a:xfrm>
        </p:spPr>
        <p:txBody>
          <a:bodyPr/>
          <a:lstStyle/>
          <a:p>
            <a:r>
              <a:rPr lang="sv-SE" dirty="0" smtClean="0"/>
              <a:t>Diskussionsfrågor kopplat till Microsoft 365-utbildningen </a:t>
            </a:r>
            <a:endParaRPr lang="sv-SE" dirty="0"/>
          </a:p>
        </p:txBody>
      </p:sp>
      <p:pic>
        <p:nvPicPr>
          <p:cNvPr id="2" name="Platshållare för bild 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4769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b="1" dirty="0"/>
              <a:t>Vad har du lärt dig som kan göra dig mer effektiv i ditt arbete?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b="1" dirty="0"/>
              <a:t>Har utbildningen väckt några frågor kring hur vi borde göra annorlunda på vår enhet/avdelning?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b="1" dirty="0"/>
              <a:t>Har utbildningen väckt frågor som vi ska ställa till vår ”informationsansvarige” på förvaltningen?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b="1" dirty="0"/>
              <a:t>Hanterar du idag information i Microsoft 365 enligt de grundläggande principerna eller hanterar du information där som du behöver hantera på ett annat sätt?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b="1" dirty="0"/>
              <a:t>Finns det arbetssätt som kan göras annorlunda utifrån vad du lärt dig om hur du kan arbeta i Microsoft 365? </a:t>
            </a:r>
          </a:p>
        </p:txBody>
      </p:sp>
      <p:sp>
        <p:nvSpPr>
          <p:cNvPr id="6" name="Rubrik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Diskutera med varandra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19550477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ject Team Document" ma:contentTypeID="0x010100B16161C1156749828247A73D7190880000F142D64C5524479287B1CAE1A74A2E5800C12A1D48CDA14B4C868AC34CBB0F05D6" ma:contentTypeVersion="11" ma:contentTypeDescription="Project Team Document Content Type" ma:contentTypeScope="" ma:versionID="915f9e1a6cf44fee00de5724c890b7c7">
  <xsd:schema xmlns:xsd="http://www.w3.org/2001/XMLSchema" xmlns:xs="http://www.w3.org/2001/XMLSchema" xmlns:p="http://schemas.microsoft.com/office/2006/metadata/properties" xmlns:ns2="66a23404-d4dd-442b-8e22-6abfd5039510" xmlns:ns3="926b2424-fd85-4030-bcb9-ed83bdc65e04" targetNamespace="http://schemas.microsoft.com/office/2006/metadata/properties" ma:root="true" ma:fieldsID="1f1fb21c08bb8fde5694b9b2a0a7efae" ns2:_="" ns3:_="">
    <xsd:import namespace="66a23404-d4dd-442b-8e22-6abfd5039510"/>
    <xsd:import namespace="926b2424-fd85-4030-bcb9-ed83bdc65e04"/>
    <xsd:element name="properties">
      <xsd:complexType>
        <xsd:sequence>
          <xsd:element name="documentManagement">
            <xsd:complexType>
              <xsd:all>
                <xsd:element ref="ns2:f1aee8533cf548f1ae3f00b1ba124e03" minOccurs="0"/>
                <xsd:element ref="ns2:TaxCatchAll" minOccurs="0"/>
                <xsd:element ref="ns2:TaxCatchAllLabel" minOccurs="0"/>
                <xsd:element ref="ns2:b89223313b284f2a879bf9c1e2dff829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a23404-d4dd-442b-8e22-6abfd5039510" elementFormDefault="qualified">
    <xsd:import namespace="http://schemas.microsoft.com/office/2006/documentManagement/types"/>
    <xsd:import namespace="http://schemas.microsoft.com/office/infopath/2007/PartnerControls"/>
    <xsd:element name="f1aee8533cf548f1ae3f00b1ba124e03" ma:index="8" nillable="true" ma:taxonomy="true" ma:internalName="f1aee8533cf548f1ae3f00b1ba124e03" ma:taxonomyFieldName="DWDivisions" ma:displayName="Förvaltning/bolag" ma:default="1;#Stadsledningsförvaltningen|b6fc8a29-992e-469d-83ac-4d8ea7b94e08" ma:fieldId="{f1aee853-3cf5-48f1-ae3f-00b1ba124e03}" ma:taxonomyMulti="true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e1590af4-e573-42ab-ac54-e9f6e2c0143c}" ma:internalName="TaxCatchAll" ma:showField="CatchAllData" ma:web="66a23404-d4dd-442b-8e22-6abfd50395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e1590af4-e573-42ab-ac54-e9f6e2c0143c}" ma:internalName="TaxCatchAllLabel" ma:readOnly="true" ma:showField="CatchAllDataLabel" ma:web="66a23404-d4dd-442b-8e22-6abfd50395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6b2424-fd85-4030-bcb9-ed83bdc65e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a23404-d4dd-442b-8e22-6abfd5039510">
      <Value>1</Value>
    </TaxCatchAll>
    <f1aee8533cf548f1ae3f00b1ba124e03 xmlns="66a23404-d4dd-442b-8e22-6abfd5039510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Stadsledningsförvaltningen</TermName>
          <TermId xmlns="http://schemas.microsoft.com/office/infopath/2007/PartnerControls">b6fc8a29-992e-469d-83ac-4d8ea7b94e08</TermId>
        </TermInfo>
      </Terms>
    </f1aee8533cf548f1ae3f00b1ba124e03>
    <b89223313b284f2a879bf9c1e2dff829 xmlns="66a23404-d4dd-442b-8e22-6abfd5039510">
      <Terms xmlns="http://schemas.microsoft.com/office/infopath/2007/PartnerControls"/>
    </b89223313b284f2a879bf9c1e2dff829>
    <lcf76f155ced4ddcb4097134ff3c332f xmlns="926b2424-fd85-4030-bcb9-ed83bdc65e0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474F328-F11B-4972-8F7C-479292ECC6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a23404-d4dd-442b-8e22-6abfd5039510"/>
    <ds:schemaRef ds:uri="926b2424-fd85-4030-bcb9-ed83bdc65e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512BB2-E732-436A-B277-2DBDCAA4D4D2}">
  <ds:schemaRefs>
    <ds:schemaRef ds:uri="http://purl.org/dc/elements/1.1/"/>
    <ds:schemaRef ds:uri="http://schemas.microsoft.com/office/2006/metadata/properties"/>
    <ds:schemaRef ds:uri="66a23404-d4dd-442b-8e22-6abfd503951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26b2424-fd85-4030-bcb9-ed83bdc65e0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93</TotalTime>
  <Words>100</Words>
  <Application>Microsoft Office PowerPoint</Application>
  <PresentationFormat>Bredbild</PresentationFormat>
  <Paragraphs>7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7</vt:i4>
      </vt:variant>
      <vt:variant>
        <vt:lpstr>Bildrubriker</vt:lpstr>
      </vt:variant>
      <vt:variant>
        <vt:i4>2</vt:i4>
      </vt:variant>
    </vt:vector>
  </HeadingPairs>
  <TitlesOfParts>
    <vt:vector size="14" baseType="lpstr">
      <vt:lpstr>Wingdings</vt:lpstr>
      <vt:lpstr>Helsingborg Sans</vt:lpstr>
      <vt:lpstr>Roboto Light</vt:lpstr>
      <vt:lpstr>Arial</vt:lpstr>
      <vt:lpstr>Calibri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Diskussionsfrågor kopplat till Microsoft 365-utbildningen </vt:lpstr>
      <vt:lpstr>Diskutera med varandra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Diskussionsfrågor om Microsoft 365 utbildningen</dc:title>
  <dc:creator>Raghid Rami - SLF</dc:creator>
  <cp:lastModifiedBy>Raghid Rami - SLF</cp:lastModifiedBy>
  <cp:revision>4</cp:revision>
  <dcterms:created xsi:type="dcterms:W3CDTF">2024-02-09T08:27:48Z</dcterms:created>
  <dcterms:modified xsi:type="dcterms:W3CDTF">2024-02-09T14:16:45Z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0x010100B16161C1156749828247A73D7190880000F142D64C5524479287B1CAE1A74A2E5800C12A1D48CDA14B4C868AC34CBB0F05D6</vt:lpwstr>
  </property>
</Properties>
</file>