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172" r:id="rId4"/>
  </p:sldMasterIdLst>
  <p:notesMasterIdLst>
    <p:notesMasterId r:id="rId8"/>
  </p:notesMasterIdLst>
  <p:handoutMasterIdLst>
    <p:handoutMasterId r:id="rId9"/>
  </p:handoutMasterIdLst>
  <p:sldIdLst>
    <p:sldId id="256" r:id="rId5"/>
    <p:sldId id="257" r:id="rId6"/>
    <p:sldId id="258" r:id="rId7"/>
  </p:sldIdLst>
  <p:sldSz cx="7559675" cy="1069181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Helsingborg Sans" pitchFamily="2" charset="0"/>
      <p:regular r:id="rId14"/>
      <p:bold r:id="rId15"/>
    </p:embeddedFont>
    <p:embeddedFont>
      <p:font typeface="Roboto" panose="02000000000000000000" pitchFamily="2" charset="0"/>
      <p:regular r:id="rId16"/>
      <p:bold r:id="rId17"/>
      <p:italic r:id="rId18"/>
      <p:boldItalic r:id="rId19"/>
    </p:embeddedFont>
    <p:embeddedFont>
      <p:font typeface="Roboto Light" panose="02000000000000000000" pitchFamily="2" charset="0"/>
      <p:regular r:id="rId20"/>
      <p:italic r:id="rId21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D2C4"/>
    <a:srgbClr val="000000"/>
    <a:srgbClr val="00843D"/>
    <a:srgbClr val="D4EB8E"/>
    <a:srgbClr val="0072CE"/>
    <a:srgbClr val="FFBBCB"/>
    <a:srgbClr val="EAF5C6"/>
    <a:srgbClr val="FFDBE5"/>
    <a:srgbClr val="F74200"/>
    <a:srgbClr val="FCB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anmörkt format 2 - Dekorfär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327" autoAdjust="0"/>
  </p:normalViewPr>
  <p:slideViewPr>
    <p:cSldViewPr snapToGrid="0">
      <p:cViewPr>
        <p:scale>
          <a:sx n="200" d="100"/>
          <a:sy n="200" d="100"/>
        </p:scale>
        <p:origin x="115" y="-24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2812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font" Target="fonts/font12.fntdata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2024-04-30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2024-04-30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ffisch med mindre rubrik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2367" y="4616205"/>
            <a:ext cx="6066395" cy="2000548"/>
          </a:xfrm>
        </p:spPr>
        <p:txBody>
          <a:bodyPr wrap="square" lIns="0" tIns="0" rIns="0" bIns="0" numCol="1" spcCol="0">
            <a:spAutoFit/>
          </a:bodyPr>
          <a:lstStyle>
            <a:lvl1pPr marL="0" indent="0" algn="l">
              <a:spcBef>
                <a:spcPts val="0"/>
              </a:spcBef>
              <a:buNone/>
              <a:defRPr sz="2600" b="0" i="0" baseline="0">
                <a:solidFill>
                  <a:srgbClr val="000000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950333" indent="0" algn="ctr">
              <a:buNone/>
              <a:defRPr sz="4158"/>
            </a:lvl2pPr>
            <a:lvl3pPr marL="1900665" indent="0" algn="ctr">
              <a:buNone/>
              <a:defRPr sz="3742"/>
            </a:lvl3pPr>
            <a:lvl4pPr marL="2850997" indent="0" algn="ctr">
              <a:buNone/>
              <a:defRPr sz="3325"/>
            </a:lvl4pPr>
            <a:lvl5pPr marL="3801329" indent="0" algn="ctr">
              <a:buNone/>
              <a:defRPr sz="3325"/>
            </a:lvl5pPr>
            <a:lvl6pPr marL="4751662" indent="0" algn="ctr">
              <a:buNone/>
              <a:defRPr sz="3325"/>
            </a:lvl6pPr>
            <a:lvl7pPr marL="5701994" indent="0" algn="ctr">
              <a:buNone/>
              <a:defRPr sz="3325"/>
            </a:lvl7pPr>
            <a:lvl8pPr marL="6652326" indent="0" algn="ctr">
              <a:buNone/>
              <a:defRPr sz="3325"/>
            </a:lvl8pPr>
            <a:lvl9pPr marL="7602657" indent="0" algn="ctr">
              <a:buNone/>
              <a:defRPr sz="3325"/>
            </a:lvl9pPr>
          </a:lstStyle>
          <a:p>
            <a:r>
              <a:rPr lang="sv-SE" dirty="0" err="1"/>
              <a:t>Lorem</a:t>
            </a:r>
            <a:r>
              <a:rPr lang="sv-SE" dirty="0"/>
              <a:t> </a:t>
            </a:r>
            <a:r>
              <a:rPr lang="sv-SE" dirty="0" err="1"/>
              <a:t>ipsum</a:t>
            </a:r>
            <a:r>
              <a:rPr lang="sv-SE" dirty="0"/>
              <a:t> </a:t>
            </a:r>
            <a:r>
              <a:rPr lang="sv-SE" dirty="0" err="1"/>
              <a:t>dolor</a:t>
            </a:r>
            <a:r>
              <a:rPr lang="sv-SE" dirty="0"/>
              <a:t> </a:t>
            </a:r>
            <a:r>
              <a:rPr lang="sv-SE" dirty="0" err="1"/>
              <a:t>sit</a:t>
            </a:r>
            <a:r>
              <a:rPr lang="sv-SE" dirty="0"/>
              <a:t> </a:t>
            </a:r>
            <a:r>
              <a:rPr lang="sv-SE" dirty="0" err="1"/>
              <a:t>amet</a:t>
            </a:r>
            <a:r>
              <a:rPr lang="sv-SE" dirty="0"/>
              <a:t>, </a:t>
            </a:r>
            <a:r>
              <a:rPr lang="sv-SE" dirty="0" err="1"/>
              <a:t>consectetur</a:t>
            </a:r>
            <a:r>
              <a:rPr lang="sv-SE" dirty="0"/>
              <a:t> </a:t>
            </a:r>
            <a:r>
              <a:rPr lang="sv-SE" dirty="0" err="1"/>
              <a:t>adipiscing</a:t>
            </a:r>
            <a:r>
              <a:rPr lang="sv-SE" dirty="0"/>
              <a:t> elit. </a:t>
            </a:r>
            <a:r>
              <a:rPr lang="sv-SE" dirty="0" err="1"/>
              <a:t>Quisque</a:t>
            </a:r>
            <a:r>
              <a:rPr lang="sv-SE" dirty="0"/>
              <a:t> </a:t>
            </a:r>
            <a:r>
              <a:rPr lang="sv-SE" dirty="0" err="1"/>
              <a:t>dignissim</a:t>
            </a:r>
            <a:r>
              <a:rPr lang="sv-SE" dirty="0"/>
              <a:t> </a:t>
            </a:r>
            <a:r>
              <a:rPr lang="sv-SE" dirty="0" err="1"/>
              <a:t>bibendum</a:t>
            </a:r>
            <a:r>
              <a:rPr lang="sv-SE" dirty="0"/>
              <a:t> libero, </a:t>
            </a:r>
            <a:r>
              <a:rPr lang="sv-SE" dirty="0" err="1"/>
              <a:t>vel</a:t>
            </a:r>
            <a:r>
              <a:rPr lang="sv-SE" dirty="0"/>
              <a:t> </a:t>
            </a:r>
            <a:r>
              <a:rPr lang="sv-SE" dirty="0" err="1"/>
              <a:t>venenatis</a:t>
            </a:r>
            <a:r>
              <a:rPr lang="sv-SE" dirty="0"/>
              <a:t> </a:t>
            </a:r>
            <a:r>
              <a:rPr lang="sv-SE" dirty="0" err="1"/>
              <a:t>nulla</a:t>
            </a:r>
            <a:r>
              <a:rPr lang="sv-SE" dirty="0"/>
              <a:t> </a:t>
            </a:r>
            <a:r>
              <a:rPr lang="sv-SE" dirty="0" err="1"/>
              <a:t>ultricies</a:t>
            </a:r>
            <a:r>
              <a:rPr lang="sv-SE" dirty="0"/>
              <a:t> at. </a:t>
            </a:r>
            <a:r>
              <a:rPr lang="sv-SE" dirty="0" err="1"/>
              <a:t>Aliquam</a:t>
            </a:r>
            <a:r>
              <a:rPr lang="sv-SE" dirty="0"/>
              <a:t> </a:t>
            </a:r>
            <a:r>
              <a:rPr lang="sv-SE" dirty="0" err="1"/>
              <a:t>faucibus</a:t>
            </a:r>
            <a:r>
              <a:rPr lang="sv-SE" dirty="0"/>
              <a:t> </a:t>
            </a:r>
            <a:r>
              <a:rPr lang="sv-SE" dirty="0" err="1"/>
              <a:t>odio</a:t>
            </a:r>
            <a:r>
              <a:rPr lang="sv-SE" dirty="0"/>
              <a:t> in </a:t>
            </a:r>
            <a:r>
              <a:rPr lang="sv-SE" dirty="0" err="1"/>
              <a:t>ornare</a:t>
            </a:r>
            <a:r>
              <a:rPr lang="sv-SE" dirty="0"/>
              <a:t> </a:t>
            </a:r>
            <a:r>
              <a:rPr lang="sv-SE" dirty="0" err="1"/>
              <a:t>consectetur</a:t>
            </a:r>
            <a:r>
              <a:rPr lang="sv-SE" dirty="0"/>
              <a:t>. </a:t>
            </a:r>
            <a:r>
              <a:rPr lang="sv-SE" dirty="0" err="1"/>
              <a:t>pretium</a:t>
            </a:r>
            <a:r>
              <a:rPr lang="sv-SE" dirty="0"/>
              <a:t>.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2367" y="1360614"/>
            <a:ext cx="6066395" cy="2700739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6500" baseline="0"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sv-SE" dirty="0"/>
              <a:t>Affisch med större rubrik A4/A3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74D51E95-24DE-3027-C06D-803CE9440A44}"/>
              </a:ext>
            </a:extLst>
          </p:cNvPr>
          <p:cNvSpPr/>
          <p:nvPr userDrawn="1"/>
        </p:nvSpPr>
        <p:spPr>
          <a:xfrm>
            <a:off x="-1" y="9779813"/>
            <a:ext cx="7559675" cy="912000"/>
          </a:xfrm>
          <a:prstGeom prst="rect">
            <a:avLst/>
          </a:prstGeom>
          <a:solidFill>
            <a:srgbClr val="D6D2C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9A049707-39A3-AC4D-8EBF-0703A17CC9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11836" y="9314812"/>
            <a:ext cx="936001" cy="93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9192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416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ffisch med mindre rubrik 1">
    <p:bg>
      <p:bgPr>
        <a:solidFill>
          <a:schemeClr val="bg1">
            <a:alpha val="74902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2367" y="4616205"/>
            <a:ext cx="6066395" cy="2000548"/>
          </a:xfrm>
        </p:spPr>
        <p:txBody>
          <a:bodyPr wrap="square" lIns="0" tIns="0" rIns="0" bIns="0" numCol="1" spcCol="0">
            <a:spAutoFit/>
          </a:bodyPr>
          <a:lstStyle>
            <a:lvl1pPr marL="0" indent="0" algn="l">
              <a:spcBef>
                <a:spcPts val="0"/>
              </a:spcBef>
              <a:buNone/>
              <a:defRPr sz="2600" b="0" i="0" baseline="0">
                <a:solidFill>
                  <a:schemeClr val="tx2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950333" indent="0" algn="ctr">
              <a:buNone/>
              <a:defRPr sz="4158"/>
            </a:lvl2pPr>
            <a:lvl3pPr marL="1900665" indent="0" algn="ctr">
              <a:buNone/>
              <a:defRPr sz="3742"/>
            </a:lvl3pPr>
            <a:lvl4pPr marL="2850997" indent="0" algn="ctr">
              <a:buNone/>
              <a:defRPr sz="3325"/>
            </a:lvl4pPr>
            <a:lvl5pPr marL="3801329" indent="0" algn="ctr">
              <a:buNone/>
              <a:defRPr sz="3325"/>
            </a:lvl5pPr>
            <a:lvl6pPr marL="4751662" indent="0" algn="ctr">
              <a:buNone/>
              <a:defRPr sz="3325"/>
            </a:lvl6pPr>
            <a:lvl7pPr marL="5701994" indent="0" algn="ctr">
              <a:buNone/>
              <a:defRPr sz="3325"/>
            </a:lvl7pPr>
            <a:lvl8pPr marL="6652326" indent="0" algn="ctr">
              <a:buNone/>
              <a:defRPr sz="3325"/>
            </a:lvl8pPr>
            <a:lvl9pPr marL="7602657" indent="0" algn="ctr">
              <a:buNone/>
              <a:defRPr sz="3325"/>
            </a:lvl9pPr>
          </a:lstStyle>
          <a:p>
            <a:r>
              <a:rPr lang="sv-SE" dirty="0" err="1"/>
              <a:t>Lorem</a:t>
            </a:r>
            <a:r>
              <a:rPr lang="sv-SE" dirty="0"/>
              <a:t> </a:t>
            </a:r>
            <a:r>
              <a:rPr lang="sv-SE" dirty="0" err="1"/>
              <a:t>ipsum</a:t>
            </a:r>
            <a:r>
              <a:rPr lang="sv-SE" dirty="0"/>
              <a:t> </a:t>
            </a:r>
            <a:r>
              <a:rPr lang="sv-SE" dirty="0" err="1"/>
              <a:t>dolor</a:t>
            </a:r>
            <a:r>
              <a:rPr lang="sv-SE" dirty="0"/>
              <a:t> </a:t>
            </a:r>
            <a:r>
              <a:rPr lang="sv-SE" dirty="0" err="1"/>
              <a:t>sit</a:t>
            </a:r>
            <a:r>
              <a:rPr lang="sv-SE" dirty="0"/>
              <a:t> </a:t>
            </a:r>
            <a:r>
              <a:rPr lang="sv-SE" dirty="0" err="1"/>
              <a:t>amet</a:t>
            </a:r>
            <a:r>
              <a:rPr lang="sv-SE" dirty="0"/>
              <a:t>, </a:t>
            </a:r>
            <a:r>
              <a:rPr lang="sv-SE" dirty="0" err="1"/>
              <a:t>consectetur</a:t>
            </a:r>
            <a:r>
              <a:rPr lang="sv-SE" dirty="0"/>
              <a:t> </a:t>
            </a:r>
            <a:r>
              <a:rPr lang="sv-SE" dirty="0" err="1"/>
              <a:t>adipiscing</a:t>
            </a:r>
            <a:r>
              <a:rPr lang="sv-SE" dirty="0"/>
              <a:t> elit. </a:t>
            </a:r>
            <a:r>
              <a:rPr lang="sv-SE" dirty="0" err="1"/>
              <a:t>Quisque</a:t>
            </a:r>
            <a:r>
              <a:rPr lang="sv-SE" dirty="0"/>
              <a:t> </a:t>
            </a:r>
            <a:r>
              <a:rPr lang="sv-SE" dirty="0" err="1"/>
              <a:t>dignissim</a:t>
            </a:r>
            <a:r>
              <a:rPr lang="sv-SE" dirty="0"/>
              <a:t> </a:t>
            </a:r>
            <a:r>
              <a:rPr lang="sv-SE" dirty="0" err="1"/>
              <a:t>bibendum</a:t>
            </a:r>
            <a:r>
              <a:rPr lang="sv-SE" dirty="0"/>
              <a:t> libero, </a:t>
            </a:r>
            <a:r>
              <a:rPr lang="sv-SE" dirty="0" err="1"/>
              <a:t>vel</a:t>
            </a:r>
            <a:r>
              <a:rPr lang="sv-SE" dirty="0"/>
              <a:t> </a:t>
            </a:r>
            <a:r>
              <a:rPr lang="sv-SE" dirty="0" err="1"/>
              <a:t>venenatis</a:t>
            </a:r>
            <a:r>
              <a:rPr lang="sv-SE" dirty="0"/>
              <a:t> </a:t>
            </a:r>
            <a:r>
              <a:rPr lang="sv-SE" dirty="0" err="1"/>
              <a:t>nulla</a:t>
            </a:r>
            <a:r>
              <a:rPr lang="sv-SE" dirty="0"/>
              <a:t> </a:t>
            </a:r>
            <a:r>
              <a:rPr lang="sv-SE" dirty="0" err="1"/>
              <a:t>ultricies</a:t>
            </a:r>
            <a:r>
              <a:rPr lang="sv-SE" dirty="0"/>
              <a:t> at. </a:t>
            </a:r>
            <a:r>
              <a:rPr lang="sv-SE" dirty="0" err="1"/>
              <a:t>Aliquam</a:t>
            </a:r>
            <a:r>
              <a:rPr lang="sv-SE" dirty="0"/>
              <a:t> </a:t>
            </a:r>
            <a:r>
              <a:rPr lang="sv-SE" dirty="0" err="1"/>
              <a:t>faucibus</a:t>
            </a:r>
            <a:r>
              <a:rPr lang="sv-SE" dirty="0"/>
              <a:t> </a:t>
            </a:r>
            <a:r>
              <a:rPr lang="sv-SE" dirty="0" err="1"/>
              <a:t>odio</a:t>
            </a:r>
            <a:r>
              <a:rPr lang="sv-SE" dirty="0"/>
              <a:t> in </a:t>
            </a:r>
            <a:r>
              <a:rPr lang="sv-SE" dirty="0" err="1"/>
              <a:t>ornare</a:t>
            </a:r>
            <a:r>
              <a:rPr lang="sv-SE" dirty="0"/>
              <a:t> </a:t>
            </a:r>
            <a:r>
              <a:rPr lang="sv-SE" dirty="0" err="1"/>
              <a:t>consectetur</a:t>
            </a:r>
            <a:r>
              <a:rPr lang="sv-SE" dirty="0"/>
              <a:t>. </a:t>
            </a:r>
            <a:r>
              <a:rPr lang="sv-SE" dirty="0" err="1"/>
              <a:t>pretium</a:t>
            </a:r>
            <a:r>
              <a:rPr lang="sv-SE" dirty="0"/>
              <a:t>.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2367" y="1360614"/>
            <a:ext cx="6066395" cy="2700739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65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sv-SE" dirty="0"/>
              <a:t>Affisch med större rubrik A4/A3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74D51E95-24DE-3027-C06D-803CE9440A44}"/>
              </a:ext>
            </a:extLst>
          </p:cNvPr>
          <p:cNvSpPr/>
          <p:nvPr userDrawn="1"/>
        </p:nvSpPr>
        <p:spPr>
          <a:xfrm>
            <a:off x="-1" y="9779813"/>
            <a:ext cx="7559675" cy="91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10" name="Bild 9">
            <a:extLst>
              <a:ext uri="{FF2B5EF4-FFF2-40B4-BE49-F238E27FC236}">
                <a16:creationId xmlns:a16="http://schemas.microsoft.com/office/drawing/2014/main" id="{9E074D4D-084F-46BD-DF33-0FE1E33605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311836" y="9314813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138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63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struk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2593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68" y="1361227"/>
            <a:ext cx="6520220" cy="2065764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2368" y="3553992"/>
            <a:ext cx="6520220" cy="6425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904597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5" r:id="rId1"/>
    <p:sldLayoutId id="2147484177" r:id="rId2"/>
    <p:sldLayoutId id="2147484176" r:id="rId3"/>
  </p:sldLayoutIdLst>
  <p:txStyles>
    <p:titleStyle>
      <a:lvl1pPr algn="l" defTabSz="1900665" rtl="0" eaLnBrk="1" latinLnBrk="0" hangingPunct="1">
        <a:lnSpc>
          <a:spcPct val="90000"/>
        </a:lnSpc>
        <a:spcBef>
          <a:spcPct val="0"/>
        </a:spcBef>
        <a:buNone/>
        <a:defRPr sz="9146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5165" indent="-475165" algn="l" defTabSz="1900665" rtl="0" eaLnBrk="1" latinLnBrk="0" hangingPunct="1">
        <a:lnSpc>
          <a:spcPct val="100000"/>
        </a:lnSpc>
        <a:spcBef>
          <a:spcPts val="2078"/>
        </a:spcBef>
        <a:spcAft>
          <a:spcPts val="1871"/>
        </a:spcAft>
        <a:buFont typeface="Arial" panose="020B0604020202020204" pitchFamily="34" charset="0"/>
        <a:buChar char="•"/>
        <a:defRPr sz="5820" kern="1200">
          <a:solidFill>
            <a:schemeClr val="tx1"/>
          </a:solidFill>
          <a:latin typeface="+mn-lt"/>
          <a:ea typeface="+mn-ea"/>
          <a:cs typeface="+mn-cs"/>
        </a:defRPr>
      </a:lvl1pPr>
      <a:lvl2pPr marL="1425498" indent="-475165" algn="l" defTabSz="1900665" rtl="0" eaLnBrk="1" latinLnBrk="0" hangingPunct="1">
        <a:lnSpc>
          <a:spcPct val="100000"/>
        </a:lnSpc>
        <a:spcBef>
          <a:spcPts val="1040"/>
        </a:spcBef>
        <a:spcAft>
          <a:spcPts val="1871"/>
        </a:spcAft>
        <a:buFont typeface="Arial" panose="020B0604020202020204" pitchFamily="34" charset="0"/>
        <a:buChar char="•"/>
        <a:defRPr sz="4988" kern="1200">
          <a:solidFill>
            <a:schemeClr val="tx1"/>
          </a:solidFill>
          <a:latin typeface="+mn-lt"/>
          <a:ea typeface="+mn-ea"/>
          <a:cs typeface="+mn-cs"/>
        </a:defRPr>
      </a:lvl2pPr>
      <a:lvl3pPr marL="2375830" indent="-475165" algn="l" defTabSz="1900665" rtl="0" eaLnBrk="1" latinLnBrk="0" hangingPunct="1">
        <a:lnSpc>
          <a:spcPct val="100000"/>
        </a:lnSpc>
        <a:spcBef>
          <a:spcPts val="1040"/>
        </a:spcBef>
        <a:spcAft>
          <a:spcPts val="1871"/>
        </a:spcAft>
        <a:buFont typeface="Arial" panose="020B0604020202020204" pitchFamily="34" charset="0"/>
        <a:buChar char="•"/>
        <a:defRPr sz="4158" kern="1200">
          <a:solidFill>
            <a:schemeClr val="tx1"/>
          </a:solidFill>
          <a:latin typeface="+mn-lt"/>
          <a:ea typeface="+mn-ea"/>
          <a:cs typeface="+mn-cs"/>
        </a:defRPr>
      </a:lvl3pPr>
      <a:lvl4pPr marL="3326163" indent="-475165" algn="l" defTabSz="1900665" rtl="0" eaLnBrk="1" latinLnBrk="0" hangingPunct="1">
        <a:lnSpc>
          <a:spcPct val="100000"/>
        </a:lnSpc>
        <a:spcBef>
          <a:spcPts val="1040"/>
        </a:spcBef>
        <a:spcAft>
          <a:spcPts val="1871"/>
        </a:spcAft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4pPr>
      <a:lvl5pPr marL="4276494" indent="-475165" algn="l" defTabSz="1900665" rtl="0" eaLnBrk="1" latinLnBrk="0" hangingPunct="1">
        <a:lnSpc>
          <a:spcPct val="100000"/>
        </a:lnSpc>
        <a:spcBef>
          <a:spcPts val="1040"/>
        </a:spcBef>
        <a:spcAft>
          <a:spcPts val="1871"/>
        </a:spcAft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5pPr>
      <a:lvl6pPr marL="5226827" indent="-475165" algn="l" defTabSz="1900665" rtl="0" eaLnBrk="1" latinLnBrk="0" hangingPunct="1">
        <a:lnSpc>
          <a:spcPct val="90000"/>
        </a:lnSpc>
        <a:spcBef>
          <a:spcPts val="104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6pPr>
      <a:lvl7pPr marL="6177159" indent="-475165" algn="l" defTabSz="1900665" rtl="0" eaLnBrk="1" latinLnBrk="0" hangingPunct="1">
        <a:lnSpc>
          <a:spcPct val="90000"/>
        </a:lnSpc>
        <a:spcBef>
          <a:spcPts val="104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7pPr>
      <a:lvl8pPr marL="7127492" indent="-475165" algn="l" defTabSz="1900665" rtl="0" eaLnBrk="1" latinLnBrk="0" hangingPunct="1">
        <a:lnSpc>
          <a:spcPct val="90000"/>
        </a:lnSpc>
        <a:spcBef>
          <a:spcPts val="104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8pPr>
      <a:lvl9pPr marL="8077823" indent="-475165" algn="l" defTabSz="1900665" rtl="0" eaLnBrk="1" latinLnBrk="0" hangingPunct="1">
        <a:lnSpc>
          <a:spcPct val="90000"/>
        </a:lnSpc>
        <a:spcBef>
          <a:spcPts val="104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900665" rtl="0" eaLnBrk="1" latinLnBrk="0" hangingPunct="1">
        <a:defRPr sz="3742" kern="1200">
          <a:solidFill>
            <a:schemeClr val="tx1"/>
          </a:solidFill>
          <a:latin typeface="+mn-lt"/>
          <a:ea typeface="+mn-ea"/>
          <a:cs typeface="+mn-cs"/>
        </a:defRPr>
      </a:lvl1pPr>
      <a:lvl2pPr marL="950333" algn="l" defTabSz="1900665" rtl="0" eaLnBrk="1" latinLnBrk="0" hangingPunct="1"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900665" algn="l" defTabSz="1900665" rtl="0" eaLnBrk="1" latinLnBrk="0" hangingPunct="1">
        <a:defRPr sz="3742" kern="1200">
          <a:solidFill>
            <a:schemeClr val="tx1"/>
          </a:solidFill>
          <a:latin typeface="+mn-lt"/>
          <a:ea typeface="+mn-ea"/>
          <a:cs typeface="+mn-cs"/>
        </a:defRPr>
      </a:lvl3pPr>
      <a:lvl4pPr marL="2850997" algn="l" defTabSz="1900665" rtl="0" eaLnBrk="1" latinLnBrk="0" hangingPunct="1">
        <a:defRPr sz="3742" kern="1200">
          <a:solidFill>
            <a:schemeClr val="tx1"/>
          </a:solidFill>
          <a:latin typeface="+mn-lt"/>
          <a:ea typeface="+mn-ea"/>
          <a:cs typeface="+mn-cs"/>
        </a:defRPr>
      </a:lvl4pPr>
      <a:lvl5pPr marL="3801329" algn="l" defTabSz="1900665" rtl="0" eaLnBrk="1" latinLnBrk="0" hangingPunct="1">
        <a:defRPr sz="3742" kern="1200">
          <a:solidFill>
            <a:schemeClr val="tx1"/>
          </a:solidFill>
          <a:latin typeface="+mn-lt"/>
          <a:ea typeface="+mn-ea"/>
          <a:cs typeface="+mn-cs"/>
        </a:defRPr>
      </a:lvl5pPr>
      <a:lvl6pPr marL="4751662" algn="l" defTabSz="1900665" rtl="0" eaLnBrk="1" latinLnBrk="0" hangingPunct="1">
        <a:defRPr sz="3742" kern="1200">
          <a:solidFill>
            <a:schemeClr val="tx1"/>
          </a:solidFill>
          <a:latin typeface="+mn-lt"/>
          <a:ea typeface="+mn-ea"/>
          <a:cs typeface="+mn-cs"/>
        </a:defRPr>
      </a:lvl6pPr>
      <a:lvl7pPr marL="5701994" algn="l" defTabSz="1900665" rtl="0" eaLnBrk="1" latinLnBrk="0" hangingPunct="1">
        <a:defRPr sz="3742" kern="1200">
          <a:solidFill>
            <a:schemeClr val="tx1"/>
          </a:solidFill>
          <a:latin typeface="+mn-lt"/>
          <a:ea typeface="+mn-ea"/>
          <a:cs typeface="+mn-cs"/>
        </a:defRPr>
      </a:lvl7pPr>
      <a:lvl8pPr marL="6652326" algn="l" defTabSz="1900665" rtl="0" eaLnBrk="1" latinLnBrk="0" hangingPunct="1">
        <a:defRPr sz="3742" kern="1200">
          <a:solidFill>
            <a:schemeClr val="tx1"/>
          </a:solidFill>
          <a:latin typeface="+mn-lt"/>
          <a:ea typeface="+mn-ea"/>
          <a:cs typeface="+mn-cs"/>
        </a:defRPr>
      </a:lvl8pPr>
      <a:lvl9pPr marL="7602657" algn="l" defTabSz="1900665" rtl="0" eaLnBrk="1" latinLnBrk="0" hangingPunct="1">
        <a:defRPr sz="374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368" userDrawn="1">
          <p15:clr>
            <a:srgbClr val="F26B43"/>
          </p15:clr>
        </p15:guide>
        <p15:guide id="2" pos="2381" userDrawn="1">
          <p15:clr>
            <a:srgbClr val="F26B43"/>
          </p15:clr>
        </p15:guide>
        <p15:guide id="3" pos="342" userDrawn="1">
          <p15:clr>
            <a:srgbClr val="F26B43"/>
          </p15:clr>
        </p15:guide>
        <p15:guide id="4" orient="horz" pos="85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text 8">
            <a:extLst>
              <a:ext uri="{FF2B5EF4-FFF2-40B4-BE49-F238E27FC236}">
                <a16:creationId xmlns:a16="http://schemas.microsoft.com/office/drawing/2014/main" id="{E72BD954-1BB1-124C-941C-97ED9299B783}"/>
              </a:ext>
            </a:extLst>
          </p:cNvPr>
          <p:cNvSpPr txBox="1">
            <a:spLocks/>
          </p:cNvSpPr>
          <p:nvPr/>
        </p:nvSpPr>
        <p:spPr>
          <a:xfrm>
            <a:off x="566235" y="1256709"/>
            <a:ext cx="3961090" cy="512084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474783" rtl="0" eaLnBrk="1" latinLnBrk="0" hangingPunct="1">
              <a:lnSpc>
                <a:spcPct val="100000"/>
              </a:lnSpc>
              <a:spcBef>
                <a:spcPts val="519"/>
              </a:spcBef>
              <a:spcAft>
                <a:spcPts val="467"/>
              </a:spcAft>
              <a:buFont typeface="Arial" panose="020B0604020202020204" pitchFamily="34" charset="0"/>
              <a:buNone/>
              <a:defRPr sz="10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7370" indent="0" algn="l" defTabSz="474783" rtl="0" eaLnBrk="1" latinLnBrk="0" hangingPunct="1">
              <a:lnSpc>
                <a:spcPct val="100000"/>
              </a:lnSpc>
              <a:spcBef>
                <a:spcPts val="260"/>
              </a:spcBef>
              <a:spcAft>
                <a:spcPts val="467"/>
              </a:spcAft>
              <a:buFont typeface="Arial" panose="020B0604020202020204" pitchFamily="34" charset="0"/>
              <a:buNone/>
              <a:defRPr sz="1070" kern="1200">
                <a:solidFill>
                  <a:schemeClr val="tx1"/>
                </a:solidFill>
                <a:latin typeface="Helsingborg Sans" pitchFamily="2" charset="77"/>
                <a:ea typeface="+mn-ea"/>
                <a:cs typeface="+mn-cs"/>
              </a:defRPr>
            </a:lvl2pPr>
            <a:lvl3pPr marL="474741" indent="0" algn="l" defTabSz="474783" rtl="0" eaLnBrk="1" latinLnBrk="0" hangingPunct="1">
              <a:lnSpc>
                <a:spcPct val="100000"/>
              </a:lnSpc>
              <a:spcBef>
                <a:spcPts val="260"/>
              </a:spcBef>
              <a:spcAft>
                <a:spcPts val="467"/>
              </a:spcAft>
              <a:buFont typeface="Arial" panose="020B0604020202020204" pitchFamily="34" charset="0"/>
              <a:buNone/>
              <a:defRPr sz="1070" kern="1200">
                <a:solidFill>
                  <a:schemeClr val="tx1"/>
                </a:solidFill>
                <a:latin typeface="Helsingborg Sans" pitchFamily="2" charset="77"/>
                <a:ea typeface="+mn-ea"/>
                <a:cs typeface="+mn-cs"/>
              </a:defRPr>
            </a:lvl3pPr>
            <a:lvl4pPr marL="712112" indent="0" algn="l" defTabSz="474783" rtl="0" eaLnBrk="1" latinLnBrk="0" hangingPunct="1">
              <a:lnSpc>
                <a:spcPct val="100000"/>
              </a:lnSpc>
              <a:spcBef>
                <a:spcPts val="260"/>
              </a:spcBef>
              <a:spcAft>
                <a:spcPts val="467"/>
              </a:spcAft>
              <a:buFont typeface="Arial" panose="020B0604020202020204" pitchFamily="34" charset="0"/>
              <a:buNone/>
              <a:defRPr sz="1070" kern="1200">
                <a:solidFill>
                  <a:schemeClr val="tx1"/>
                </a:solidFill>
                <a:latin typeface="Helsingborg Sans" pitchFamily="2" charset="77"/>
                <a:ea typeface="+mn-ea"/>
                <a:cs typeface="+mn-cs"/>
              </a:defRPr>
            </a:lvl4pPr>
            <a:lvl5pPr marL="949481" indent="0" algn="l" defTabSz="474783" rtl="0" eaLnBrk="1" latinLnBrk="0" hangingPunct="1">
              <a:lnSpc>
                <a:spcPct val="100000"/>
              </a:lnSpc>
              <a:spcBef>
                <a:spcPts val="260"/>
              </a:spcBef>
              <a:spcAft>
                <a:spcPts val="467"/>
              </a:spcAft>
              <a:buFont typeface="Arial" panose="020B0604020202020204" pitchFamily="34" charset="0"/>
              <a:buNone/>
              <a:defRPr sz="1070" kern="1200">
                <a:solidFill>
                  <a:schemeClr val="tx1"/>
                </a:solidFill>
                <a:latin typeface="Helsingborg Sans" pitchFamily="2" charset="77"/>
                <a:ea typeface="+mn-ea"/>
                <a:cs typeface="+mn-cs"/>
              </a:defRPr>
            </a:lvl5pPr>
            <a:lvl6pPr marL="1305653" indent="-118695" algn="l" defTabSz="474783" rtl="0" eaLnBrk="1" latinLnBrk="0" hangingPunct="1">
              <a:lnSpc>
                <a:spcPct val="90000"/>
              </a:lnSpc>
              <a:spcBef>
                <a:spcPts val="260"/>
              </a:spcBef>
              <a:buFont typeface="Arial" panose="020B0604020202020204" pitchFamily="34" charset="0"/>
              <a:buChar char="•"/>
              <a:defRPr sz="9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3045" indent="-118695" algn="l" defTabSz="474783" rtl="0" eaLnBrk="1" latinLnBrk="0" hangingPunct="1">
              <a:lnSpc>
                <a:spcPct val="90000"/>
              </a:lnSpc>
              <a:spcBef>
                <a:spcPts val="260"/>
              </a:spcBef>
              <a:buFont typeface="Arial" panose="020B0604020202020204" pitchFamily="34" charset="0"/>
              <a:buChar char="•"/>
              <a:defRPr sz="9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80436" indent="-118695" algn="l" defTabSz="474783" rtl="0" eaLnBrk="1" latinLnBrk="0" hangingPunct="1">
              <a:lnSpc>
                <a:spcPct val="90000"/>
              </a:lnSpc>
              <a:spcBef>
                <a:spcPts val="260"/>
              </a:spcBef>
              <a:buFont typeface="Arial" panose="020B0604020202020204" pitchFamily="34" charset="0"/>
              <a:buChar char="•"/>
              <a:defRPr sz="9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17827" indent="-118695" algn="l" defTabSz="474783" rtl="0" eaLnBrk="1" latinLnBrk="0" hangingPunct="1">
              <a:lnSpc>
                <a:spcPct val="90000"/>
              </a:lnSpc>
              <a:spcBef>
                <a:spcPts val="260"/>
              </a:spcBef>
              <a:buFont typeface="Arial" panose="020B0604020202020204" pitchFamily="34" charset="0"/>
              <a:buChar char="•"/>
              <a:defRPr sz="9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sv-SE" sz="16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singborg Sans" pitchFamily="2" charset="77"/>
              </a:rPr>
              <a:t>Instruktion:</a:t>
            </a:r>
            <a:endParaRPr kumimoji="0" lang="sv-SE" sz="16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28600" marR="0" lvl="0" indent="-228600" algn="l" defTabSz="474783" rtl="0" eaLnBrk="1" fontAlgn="auto" latinLnBrk="0" hangingPunct="1">
              <a:lnSpc>
                <a:spcPct val="100000"/>
              </a:lnSpc>
              <a:spcBef>
                <a:spcPts val="519"/>
              </a:spcBef>
              <a:spcAft>
                <a:spcPts val="467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v-SE" sz="10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Klicka på ny bild och välj önskad färgkombination</a:t>
            </a:r>
          </a:p>
          <a:p>
            <a:pPr marL="228600" marR="0" lvl="0" indent="-228600" algn="l" defTabSz="474783" rtl="0" eaLnBrk="1" fontAlgn="auto" latinLnBrk="0" hangingPunct="1">
              <a:lnSpc>
                <a:spcPct val="100000"/>
              </a:lnSpc>
              <a:spcBef>
                <a:spcPts val="519"/>
              </a:spcBef>
              <a:spcAft>
                <a:spcPts val="467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v-SE" sz="10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Fyll i textfälten</a:t>
            </a:r>
          </a:p>
          <a:p>
            <a:pPr marL="228600" marR="0" lvl="0" indent="-228600" algn="l" defTabSz="474783" rtl="0" eaLnBrk="1" fontAlgn="auto" latinLnBrk="0" hangingPunct="1">
              <a:lnSpc>
                <a:spcPct val="100000"/>
              </a:lnSpc>
              <a:spcBef>
                <a:spcPts val="519"/>
              </a:spcBef>
              <a:spcAft>
                <a:spcPts val="467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sv-SE" sz="1000" dirty="0">
              <a:solidFill>
                <a:srgbClr val="1A355C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sv-SE" sz="1600" b="1" dirty="0">
                <a:latin typeface="Helsingborg Sans" pitchFamily="2" charset="77"/>
              </a:rPr>
              <a:t>Spara som Jpeg eller </a:t>
            </a:r>
            <a:r>
              <a:rPr lang="sv-SE" sz="1600" b="1" dirty="0" err="1">
                <a:latin typeface="Helsingborg Sans" pitchFamily="2" charset="77"/>
              </a:rPr>
              <a:t>Pdf</a:t>
            </a:r>
            <a:endParaRPr lang="sv-SE" sz="1600" b="1" dirty="0">
              <a:latin typeface="Helsingborg Sans" pitchFamily="2" charset="77"/>
            </a:endParaRPr>
          </a:p>
          <a:p>
            <a:pPr marL="228600" indent="-228600">
              <a:buFont typeface="+mj-lt"/>
              <a:buAutoNum type="arabicPeriod"/>
            </a:pPr>
            <a:r>
              <a:rPr lang="sv-SE" sz="1000" dirty="0">
                <a:latin typeface="Roboto" panose="02000000000000000000" pitchFamily="2" charset="0"/>
                <a:ea typeface="Roboto" panose="02000000000000000000" pitchFamily="2" charset="0"/>
              </a:rPr>
              <a:t>Klicka för att öppna kombinationsrutan Filformat. Välj något av följande bildformat för bilden.</a:t>
            </a:r>
          </a:p>
          <a:p>
            <a:pPr marL="228600" indent="-228600">
              <a:buFont typeface="+mj-lt"/>
              <a:buAutoNum type="arabicPeriod"/>
            </a:pPr>
            <a:r>
              <a:rPr lang="sv-SE" sz="1000" dirty="0">
                <a:latin typeface="Roboto" panose="02000000000000000000" pitchFamily="2" charset="0"/>
                <a:ea typeface="Roboto" panose="02000000000000000000" pitchFamily="2" charset="0"/>
              </a:rPr>
              <a:t>Klicka på Arkiv &gt; Spara som (eller Spara en kopia om presentationen sparas på </a:t>
            </a:r>
            <a:r>
              <a:rPr lang="sv-SE" sz="1000" dirty="0" err="1">
                <a:latin typeface="Roboto" panose="02000000000000000000" pitchFamily="2" charset="0"/>
                <a:ea typeface="Roboto" panose="02000000000000000000" pitchFamily="2" charset="0"/>
              </a:rPr>
              <a:t>OneDrive</a:t>
            </a:r>
            <a:r>
              <a:rPr lang="sv-SE" sz="1000" dirty="0">
                <a:latin typeface="Roboto" panose="02000000000000000000" pitchFamily="2" charset="0"/>
                <a:ea typeface="Roboto" panose="02000000000000000000" pitchFamily="2" charset="0"/>
              </a:rPr>
              <a:t> eller SharePoint). Navigera till mappen där du vill spara filen.</a:t>
            </a:r>
          </a:p>
          <a:p>
            <a:pPr marL="228600" indent="-228600">
              <a:buFont typeface="+mj-lt"/>
              <a:buAutoNum type="arabicPeriod"/>
            </a:pPr>
            <a:r>
              <a:rPr lang="sv-SE" sz="1000" dirty="0">
                <a:latin typeface="Roboto" panose="02000000000000000000" pitchFamily="2" charset="0"/>
                <a:ea typeface="Roboto" panose="02000000000000000000" pitchFamily="2" charset="0"/>
              </a:rPr>
              <a:t>Skriv namnet på filen i rutan Filnamn.</a:t>
            </a:r>
          </a:p>
          <a:p>
            <a:pPr marL="228600" indent="-228600">
              <a:buFont typeface="+mj-lt"/>
              <a:buAutoNum type="arabicPeriod"/>
            </a:pPr>
            <a:r>
              <a:rPr lang="sv-SE" sz="1000" dirty="0">
                <a:latin typeface="Roboto" panose="02000000000000000000" pitchFamily="2" charset="0"/>
                <a:ea typeface="Roboto" panose="02000000000000000000" pitchFamily="2" charset="0"/>
              </a:rPr>
              <a:t>Klicka för att öppna kombinationsrutan Filformat. Välj något av följande bildformat för bilden.</a:t>
            </a:r>
            <a:br>
              <a:rPr lang="sv-SE" sz="1000" dirty="0"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sv-SE" sz="10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sv-SE" sz="1000" dirty="0">
                <a:latin typeface="Roboto" panose="02000000000000000000" pitchFamily="2" charset="0"/>
                <a:ea typeface="Roboto" panose="02000000000000000000" pitchFamily="2" charset="0"/>
              </a:rPr>
              <a:t>JPEG </a:t>
            </a:r>
            <a:r>
              <a:rPr lang="sv-SE" sz="1000" dirty="0" err="1">
                <a:latin typeface="Roboto" panose="02000000000000000000" pitchFamily="2" charset="0"/>
                <a:ea typeface="Roboto" panose="02000000000000000000" pitchFamily="2" charset="0"/>
              </a:rPr>
              <a:t>File</a:t>
            </a:r>
            <a:r>
              <a:rPr lang="sv-SE" sz="10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v-SE" sz="1000" dirty="0" err="1">
                <a:latin typeface="Roboto" panose="02000000000000000000" pitchFamily="2" charset="0"/>
                <a:ea typeface="Roboto" panose="02000000000000000000" pitchFamily="2" charset="0"/>
              </a:rPr>
              <a:t>Interchange</a:t>
            </a:r>
            <a:r>
              <a:rPr lang="sv-SE" sz="1000" dirty="0">
                <a:latin typeface="Roboto" panose="02000000000000000000" pitchFamily="2" charset="0"/>
                <a:ea typeface="Roboto" panose="02000000000000000000" pitchFamily="2" charset="0"/>
              </a:rPr>
              <a:t> Format (.jpg)  eller PDF</a:t>
            </a:r>
            <a:br>
              <a:rPr lang="sv-SE" sz="1000" dirty="0"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sv-SE" sz="1000" dirty="0"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sv-SE" sz="1000" dirty="0"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sv-SE" sz="1000" dirty="0"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sv-SE" sz="1000" dirty="0"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sv-SE" sz="1000" dirty="0"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sv-SE" sz="1000" dirty="0"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sv-SE" sz="1000" dirty="0"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sv-SE" sz="1000" dirty="0"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sv-SE" sz="1000" dirty="0"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sv-SE" sz="10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sv-SE" sz="1000" dirty="0">
                <a:latin typeface="Roboto" panose="02000000000000000000" pitchFamily="2" charset="0"/>
                <a:ea typeface="Roboto" panose="02000000000000000000" pitchFamily="2" charset="0"/>
              </a:rPr>
              <a:t>Klicka på Spara. Granska dialogrutan PowerPoint och välj Bara den här om du vill spara den valda bilden som en bild.</a:t>
            </a:r>
          </a:p>
          <a:p>
            <a:pPr marR="0" lvl="0" algn="l" defTabSz="474783" rtl="0" eaLnBrk="1" fontAlgn="auto" latinLnBrk="0" hangingPunct="1">
              <a:lnSpc>
                <a:spcPct val="100000"/>
              </a:lnSpc>
              <a:spcBef>
                <a:spcPts val="519"/>
              </a:spcBef>
              <a:spcAft>
                <a:spcPts val="467"/>
              </a:spcAft>
              <a:buClrTx/>
              <a:buSzTx/>
              <a:tabLst/>
              <a:defRPr/>
            </a:pPr>
            <a:endParaRPr kumimoji="0" lang="sv-SE" sz="980" b="0" i="0" u="none" strike="noStrike" kern="1200" cap="none" spc="0" normalizeH="0" baseline="0" noProof="0" dirty="0">
              <a:ln>
                <a:noFill/>
              </a:ln>
              <a:solidFill>
                <a:srgbClr val="1A355C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  <a:p>
            <a:pPr marL="0" marR="0" lvl="0" indent="0" algn="l" defTabSz="474783" rtl="0" eaLnBrk="1" fontAlgn="auto" latinLnBrk="0" hangingPunct="1">
              <a:lnSpc>
                <a:spcPct val="100000"/>
              </a:lnSpc>
              <a:spcBef>
                <a:spcPts val="519"/>
              </a:spcBef>
              <a:spcAft>
                <a:spcPts val="467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sv-SE" sz="980" b="0" i="0" u="none" strike="noStrike" kern="1200" cap="none" spc="0" normalizeH="0" baseline="0" noProof="0" dirty="0">
              <a:ln>
                <a:noFill/>
              </a:ln>
              <a:solidFill>
                <a:srgbClr val="1A355C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  <a:p>
            <a:pPr marL="228600" marR="0" lvl="0" indent="-228600" algn="l" defTabSz="474783" rtl="0" eaLnBrk="1" fontAlgn="auto" latinLnBrk="0" hangingPunct="1">
              <a:lnSpc>
                <a:spcPct val="100000"/>
              </a:lnSpc>
              <a:spcBef>
                <a:spcPts val="519"/>
              </a:spcBef>
              <a:spcAft>
                <a:spcPts val="467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sv-SE" sz="980" b="0" i="0" u="none" strike="noStrike" kern="1200" cap="none" spc="0" normalizeH="0" baseline="0" noProof="0" dirty="0">
              <a:ln>
                <a:noFill/>
              </a:ln>
              <a:solidFill>
                <a:srgbClr val="1A355C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</p:txBody>
      </p:sp>
      <p:pic>
        <p:nvPicPr>
          <p:cNvPr id="7" name="Picture 4" descr="I dialogrutan Spara som anger du vilken typ av fil du vill att bilden ska sparas som.">
            <a:extLst>
              <a:ext uri="{FF2B5EF4-FFF2-40B4-BE49-F238E27FC236}">
                <a16:creationId xmlns:a16="http://schemas.microsoft.com/office/drawing/2014/main" id="{F9EDA1E8-577E-ED4F-B8B9-D190A2254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1" y="4532485"/>
            <a:ext cx="2743200" cy="9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Klicka på Bara den här när du tillfrågas vilken bild du vill exportera.">
            <a:extLst>
              <a:ext uri="{FF2B5EF4-FFF2-40B4-BE49-F238E27FC236}">
                <a16:creationId xmlns:a16="http://schemas.microsoft.com/office/drawing/2014/main" id="{40DFAD95-CAB6-4443-BCC5-B69DEAC97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1" y="6121373"/>
            <a:ext cx="2743200" cy="84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76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2784F921-EAB8-C642-9BC5-2ED070A2EB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B23F2D6F-EEA4-734E-B457-ABD278B00C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683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46DDA875-A1D5-2241-9D5A-21B3016D45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1FE813E5-6DEB-8647-A4A1-C55480C428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92858293"/>
      </p:ext>
    </p:extLst>
  </p:cSld>
  <p:clrMapOvr>
    <a:masterClrMapping/>
  </p:clrMapOvr>
</p:sld>
</file>

<file path=ppt/theme/theme1.xml><?xml version="1.0" encoding="utf-8"?>
<a:theme xmlns:a="http://schemas.openxmlformats.org/drawingml/2006/main" name="2_HBG-Helsingborgstegel">
  <a:themeElements>
    <a:clrScheme name="HBG_Tegel">
      <a:dk1>
        <a:srgbClr val="1A355C"/>
      </a:dk1>
      <a:lt1>
        <a:srgbClr val="FEFFFF"/>
      </a:lt1>
      <a:dk2>
        <a:srgbClr val="75232F"/>
      </a:dk2>
      <a:lt2>
        <a:srgbClr val="FFDBE5"/>
      </a:lt2>
      <a:accent1>
        <a:srgbClr val="DA281C"/>
      </a:accent1>
      <a:accent2>
        <a:srgbClr val="76232F"/>
      </a:accent2>
      <a:accent3>
        <a:srgbClr val="F642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C45C00C9-9C36-1042-B0AB-92C6E4199657}" vid="{A96D5668-8D7F-DC4D-A28D-3C7EE1ED5213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755A38178A2D54C8E5C85C3E6D4E196" ma:contentTypeVersion="1" ma:contentTypeDescription="Skapa ett nytt dokument." ma:contentTypeScope="" ma:versionID="fc5bfc9f68beb5e59f907f52a3c75b11">
  <xsd:schema xmlns:xsd="http://www.w3.org/2001/XMLSchema" xmlns:xs="http://www.w3.org/2001/XMLSchema" xmlns:p="http://schemas.microsoft.com/office/2006/metadata/properties" xmlns:ns2="ab45f467-b5b2-40de-b0ea-a1591ac2096d" targetNamespace="http://schemas.microsoft.com/office/2006/metadata/properties" ma:root="true" ma:fieldsID="03839d1412f407ff1eca70acaabdfea8" ns2:_="">
    <xsd:import namespace="ab45f467-b5b2-40de-b0ea-a1591ac2096d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5f467-b5b2-40de-b0ea-a1591ac2096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411A9FA-FAAE-4F42-B6C8-10883C44A1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45f467-b5b2-40de-b0ea-a1591ac209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0512BB2-E732-436A-B277-2DBDCAA4D4D2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ab45f467-b5b2-40de-b0ea-a1591ac2096d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Mall_David</Template>
  <TotalTime>1</TotalTime>
  <Words>128</Words>
  <Application>Microsoft Office PowerPoint</Application>
  <PresentationFormat>Anpassad</PresentationFormat>
  <Paragraphs>11</Paragraphs>
  <Slides>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9" baseType="lpstr">
      <vt:lpstr>Helsingborg Sans</vt:lpstr>
      <vt:lpstr>Roboto Light</vt:lpstr>
      <vt:lpstr>Arial</vt:lpstr>
      <vt:lpstr>Calibri</vt:lpstr>
      <vt:lpstr>Roboto</vt:lpstr>
      <vt:lpstr>2_HBG-Helsingborgstegel</vt:lpstr>
      <vt:lpstr>PowerPoint-presentation</vt:lpstr>
      <vt:lpstr>PowerPoint-presentation</vt:lpstr>
      <vt:lpstr>PowerPoint-presentation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Lundin David - SLF</dc:creator>
  <cp:lastModifiedBy>Lundin David - SLF</cp:lastModifiedBy>
  <cp:revision>1</cp:revision>
  <dcterms:created xsi:type="dcterms:W3CDTF">2024-04-30T09:14:55Z</dcterms:created>
  <dcterms:modified xsi:type="dcterms:W3CDTF">2024-04-30T09:16:16Z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0x010100A755A38178A2D54C8E5C85C3E6D4E196</vt:lpwstr>
  </property>
</Properties>
</file>