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26"/>
  </p:notesMasterIdLst>
  <p:handoutMasterIdLst>
    <p:handoutMasterId r:id="rId27"/>
  </p:handoutMasterIdLst>
  <p:sldIdLst>
    <p:sldId id="993" r:id="rId11"/>
    <p:sldId id="994" r:id="rId12"/>
    <p:sldId id="995" r:id="rId13"/>
    <p:sldId id="1008" r:id="rId14"/>
    <p:sldId id="996" r:id="rId15"/>
    <p:sldId id="997" r:id="rId16"/>
    <p:sldId id="998" r:id="rId17"/>
    <p:sldId id="999" r:id="rId18"/>
    <p:sldId id="1005" r:id="rId19"/>
    <p:sldId id="1010" r:id="rId20"/>
    <p:sldId id="1004" r:id="rId21"/>
    <p:sldId id="1001" r:id="rId22"/>
    <p:sldId id="1009" r:id="rId23"/>
    <p:sldId id="1002" r:id="rId24"/>
    <p:sldId id="1007" r:id="rId25"/>
  </p:sldIdLst>
  <p:sldSz cx="12192000" cy="6858000"/>
  <p:notesSz cx="6858000" cy="9144000"/>
  <p:embeddedFontLst>
    <p:embeddedFont>
      <p:font typeface="Helsingborg Sans" pitchFamily="2" charset="0"/>
      <p:regular r:id="rId28"/>
      <p:bold r:id="rId29"/>
    </p:embeddedFont>
    <p:embeddedFont>
      <p:font typeface="Helsingborg Sans Medium" pitchFamily="2" charset="0"/>
      <p:regular r:id="rId30"/>
    </p:embeddedFont>
    <p:embeddedFont>
      <p:font typeface="Roboto" panose="02000000000000000000" pitchFamily="2" charset="0"/>
      <p:regular r:id="rId31"/>
      <p:bold r:id="rId32"/>
      <p:italic r:id="rId33"/>
      <p:boldItalic r:id="rId34"/>
    </p:embeddedFont>
    <p:embeddedFont>
      <p:font typeface="Roboto Light" panose="02000000000000000000" pitchFamily="2" charset="0"/>
      <p:regular r:id="rId35"/>
      <p:italic r:id="rId36"/>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116FD070-1875-45DD-9228-896FFD45BC67}">
          <p14:sldIdLst>
            <p14:sldId id="993"/>
            <p14:sldId id="994"/>
            <p14:sldId id="995"/>
            <p14:sldId id="1008"/>
            <p14:sldId id="996"/>
            <p14:sldId id="997"/>
            <p14:sldId id="998"/>
            <p14:sldId id="999"/>
            <p14:sldId id="1005"/>
            <p14:sldId id="1010"/>
            <p14:sldId id="1004"/>
            <p14:sldId id="1001"/>
            <p14:sldId id="1009"/>
            <p14:sldId id="1002"/>
            <p14:sldId id="10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BDC728-905F-B37B-FEE2-3D5C042FF658}" name="Schultz Mette - SLF" initials="SMS" userId="S::Mette.Schultz@helsingborg.se::ad93a571-de5f-482c-9127-50b850413d0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B4"/>
    <a:srgbClr val="F74200"/>
    <a:srgbClr val="FCB000"/>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DDA63D-295E-4F79-97E2-E6B511024214}" v="58" dt="2024-10-21T11:45:14.204"/>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189" autoAdjust="0"/>
  </p:normalViewPr>
  <p:slideViewPr>
    <p:cSldViewPr snapToGrid="0">
      <p:cViewPr varScale="1">
        <p:scale>
          <a:sx n="140" d="100"/>
          <a:sy n="140" d="100"/>
        </p:scale>
        <p:origin x="3264" y="126"/>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1.xml"/><Relationship Id="rId34" Type="http://schemas.openxmlformats.org/officeDocument/2006/relationships/font" Target="fonts/font7.fntdata"/><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font" Target="fonts/font2.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font" Target="fonts/font6.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rnberg Anders - SLF" userId="8350434b-e3c6-47b4-aedf-822ab72c12e3" providerId="ADAL" clId="{7757E613-EF76-462D-956D-259A8D4799E1}"/>
    <pc:docChg chg="undo custSel addSld delSld modSld sldOrd modSection">
      <pc:chgData name="Thornberg Anders - SLF" userId="8350434b-e3c6-47b4-aedf-822ab72c12e3" providerId="ADAL" clId="{7757E613-EF76-462D-956D-259A8D4799E1}" dt="2024-09-27T14:02:22.663" v="3721"/>
      <pc:docMkLst>
        <pc:docMk/>
      </pc:docMkLst>
      <pc:sldChg chg="modSp mod">
        <pc:chgData name="Thornberg Anders - SLF" userId="8350434b-e3c6-47b4-aedf-822ab72c12e3" providerId="ADAL" clId="{7757E613-EF76-462D-956D-259A8D4799E1}" dt="2024-09-27T12:47:25.352" v="2639" actId="6549"/>
        <pc:sldMkLst>
          <pc:docMk/>
          <pc:sldMk cId="1930792675" sldId="993"/>
        </pc:sldMkLst>
        <pc:spChg chg="mod">
          <ac:chgData name="Thornberg Anders - SLF" userId="8350434b-e3c6-47b4-aedf-822ab72c12e3" providerId="ADAL" clId="{7757E613-EF76-462D-956D-259A8D4799E1}" dt="2024-09-27T12:47:25.352" v="2639" actId="6549"/>
          <ac:spMkLst>
            <pc:docMk/>
            <pc:sldMk cId="1930792675" sldId="993"/>
            <ac:spMk id="6" creationId="{ADB399BB-6260-267A-52FB-981A2ED714C0}"/>
          </ac:spMkLst>
        </pc:spChg>
      </pc:sldChg>
      <pc:sldChg chg="modSp mod modAnim">
        <pc:chgData name="Thornberg Anders - SLF" userId="8350434b-e3c6-47b4-aedf-822ab72c12e3" providerId="ADAL" clId="{7757E613-EF76-462D-956D-259A8D4799E1}" dt="2024-09-27T12:47:35.815" v="2640" actId="13926"/>
        <pc:sldMkLst>
          <pc:docMk/>
          <pc:sldMk cId="4064297263" sldId="994"/>
        </pc:sldMkLst>
        <pc:spChg chg="mod">
          <ac:chgData name="Thornberg Anders - SLF" userId="8350434b-e3c6-47b4-aedf-822ab72c12e3" providerId="ADAL" clId="{7757E613-EF76-462D-956D-259A8D4799E1}" dt="2024-09-27T11:09:49.661" v="1078" actId="1076"/>
          <ac:spMkLst>
            <pc:docMk/>
            <pc:sldMk cId="4064297263" sldId="994"/>
            <ac:spMk id="5" creationId="{87475EDF-C3EE-F744-5C2E-DE50B4AD4B6D}"/>
          </ac:spMkLst>
        </pc:spChg>
        <pc:spChg chg="mod">
          <ac:chgData name="Thornberg Anders - SLF" userId="8350434b-e3c6-47b4-aedf-822ab72c12e3" providerId="ADAL" clId="{7757E613-EF76-462D-956D-259A8D4799E1}" dt="2024-09-27T12:47:35.815" v="2640" actId="13926"/>
          <ac:spMkLst>
            <pc:docMk/>
            <pc:sldMk cId="4064297263" sldId="994"/>
            <ac:spMk id="6" creationId="{217C093C-1CA1-1558-0CB5-3D089DC39940}"/>
          </ac:spMkLst>
        </pc:spChg>
      </pc:sldChg>
      <pc:sldChg chg="modSp mod">
        <pc:chgData name="Thornberg Anders - SLF" userId="8350434b-e3c6-47b4-aedf-822ab72c12e3" providerId="ADAL" clId="{7757E613-EF76-462D-956D-259A8D4799E1}" dt="2024-09-27T13:58:53.237" v="3620" actId="6549"/>
        <pc:sldMkLst>
          <pc:docMk/>
          <pc:sldMk cId="591746877" sldId="995"/>
        </pc:sldMkLst>
        <pc:spChg chg="mod">
          <ac:chgData name="Thornberg Anders - SLF" userId="8350434b-e3c6-47b4-aedf-822ab72c12e3" providerId="ADAL" clId="{7757E613-EF76-462D-956D-259A8D4799E1}" dt="2024-09-27T13:58:53.237" v="3620" actId="6549"/>
          <ac:spMkLst>
            <pc:docMk/>
            <pc:sldMk cId="591746877" sldId="995"/>
            <ac:spMk id="7" creationId="{6B9A8B2B-180C-52C3-5BBB-2A979B4FB182}"/>
          </ac:spMkLst>
        </pc:spChg>
      </pc:sldChg>
      <pc:sldChg chg="modSp mod">
        <pc:chgData name="Thornberg Anders - SLF" userId="8350434b-e3c6-47b4-aedf-822ab72c12e3" providerId="ADAL" clId="{7757E613-EF76-462D-956D-259A8D4799E1}" dt="2024-09-27T13:19:47.332" v="3032" actId="948"/>
        <pc:sldMkLst>
          <pc:docMk/>
          <pc:sldMk cId="1310087620" sldId="997"/>
        </pc:sldMkLst>
        <pc:spChg chg="mod">
          <ac:chgData name="Thornberg Anders - SLF" userId="8350434b-e3c6-47b4-aedf-822ab72c12e3" providerId="ADAL" clId="{7757E613-EF76-462D-956D-259A8D4799E1}" dt="2024-09-27T09:50:06.773" v="987" actId="1076"/>
          <ac:spMkLst>
            <pc:docMk/>
            <pc:sldMk cId="1310087620" sldId="997"/>
            <ac:spMk id="2" creationId="{EE08EF55-8531-49F7-C94C-43A875523A96}"/>
          </ac:spMkLst>
        </pc:spChg>
        <pc:spChg chg="mod">
          <ac:chgData name="Thornberg Anders - SLF" userId="8350434b-e3c6-47b4-aedf-822ab72c12e3" providerId="ADAL" clId="{7757E613-EF76-462D-956D-259A8D4799E1}" dt="2024-09-27T09:43:30.309" v="827" actId="1076"/>
          <ac:spMkLst>
            <pc:docMk/>
            <pc:sldMk cId="1310087620" sldId="997"/>
            <ac:spMk id="5" creationId="{B4860EAB-29FF-F5BB-B68E-6AE2229AFCDF}"/>
          </ac:spMkLst>
        </pc:spChg>
        <pc:spChg chg="mod">
          <ac:chgData name="Thornberg Anders - SLF" userId="8350434b-e3c6-47b4-aedf-822ab72c12e3" providerId="ADAL" clId="{7757E613-EF76-462D-956D-259A8D4799E1}" dt="2024-09-27T13:19:47.332" v="3032" actId="948"/>
          <ac:spMkLst>
            <pc:docMk/>
            <pc:sldMk cId="1310087620" sldId="997"/>
            <ac:spMk id="6" creationId="{E3035808-D787-E8F3-B034-87407A118F29}"/>
          </ac:spMkLst>
        </pc:spChg>
      </pc:sldChg>
      <pc:sldChg chg="modSp mod">
        <pc:chgData name="Thornberg Anders - SLF" userId="8350434b-e3c6-47b4-aedf-822ab72c12e3" providerId="ADAL" clId="{7757E613-EF76-462D-956D-259A8D4799E1}" dt="2024-09-27T11:14:00.606" v="1126" actId="20577"/>
        <pc:sldMkLst>
          <pc:docMk/>
          <pc:sldMk cId="2037094722" sldId="998"/>
        </pc:sldMkLst>
        <pc:spChg chg="mod">
          <ac:chgData name="Thornberg Anders - SLF" userId="8350434b-e3c6-47b4-aedf-822ab72c12e3" providerId="ADAL" clId="{7757E613-EF76-462D-956D-259A8D4799E1}" dt="2024-09-27T11:14:00.606" v="1126" actId="20577"/>
          <ac:spMkLst>
            <pc:docMk/>
            <pc:sldMk cId="2037094722" sldId="998"/>
            <ac:spMk id="6" creationId="{E3035808-D787-E8F3-B034-87407A118F29}"/>
          </ac:spMkLst>
        </pc:spChg>
      </pc:sldChg>
      <pc:sldChg chg="modSp mod delCm">
        <pc:chgData name="Thornberg Anders - SLF" userId="8350434b-e3c6-47b4-aedf-822ab72c12e3" providerId="ADAL" clId="{7757E613-EF76-462D-956D-259A8D4799E1}" dt="2024-09-27T14:00:50.818" v="3717" actId="13926"/>
        <pc:sldMkLst>
          <pc:docMk/>
          <pc:sldMk cId="927971775" sldId="999"/>
        </pc:sldMkLst>
        <pc:spChg chg="mod">
          <ac:chgData name="Thornberg Anders - SLF" userId="8350434b-e3c6-47b4-aedf-822ab72c12e3" providerId="ADAL" clId="{7757E613-EF76-462D-956D-259A8D4799E1}" dt="2024-09-27T13:46:08.041" v="3299" actId="20577"/>
          <ac:spMkLst>
            <pc:docMk/>
            <pc:sldMk cId="927971775" sldId="999"/>
            <ac:spMk id="2" creationId="{EE08EF55-8531-49F7-C94C-43A875523A96}"/>
          </ac:spMkLst>
        </pc:spChg>
        <pc:spChg chg="mod">
          <ac:chgData name="Thornberg Anders - SLF" userId="8350434b-e3c6-47b4-aedf-822ab72c12e3" providerId="ADAL" clId="{7757E613-EF76-462D-956D-259A8D4799E1}" dt="2024-09-27T09:44:01.510" v="832" actId="1076"/>
          <ac:spMkLst>
            <pc:docMk/>
            <pc:sldMk cId="927971775" sldId="999"/>
            <ac:spMk id="5" creationId="{B4860EAB-29FF-F5BB-B68E-6AE2229AFCDF}"/>
          </ac:spMkLst>
        </pc:spChg>
        <pc:spChg chg="mod">
          <ac:chgData name="Thornberg Anders - SLF" userId="8350434b-e3c6-47b4-aedf-822ab72c12e3" providerId="ADAL" clId="{7757E613-EF76-462D-956D-259A8D4799E1}" dt="2024-09-27T14:00:50.818" v="3717" actId="13926"/>
          <ac:spMkLst>
            <pc:docMk/>
            <pc:sldMk cId="927971775" sldId="999"/>
            <ac:spMk id="6" creationId="{E3035808-D787-E8F3-B034-87407A118F29}"/>
          </ac:spMkLst>
        </pc:spChg>
        <pc:extLst>
          <p:ext xmlns:p="http://schemas.openxmlformats.org/presentationml/2006/main" uri="{D6D511B9-2390-475A-947B-AFAB55BFBCF1}">
            <pc226:cmChg xmlns:pc226="http://schemas.microsoft.com/office/powerpoint/2022/06/main/command" chg="del">
              <pc226:chgData name="Thornberg Anders - SLF" userId="8350434b-e3c6-47b4-aedf-822ab72c12e3" providerId="ADAL" clId="{7757E613-EF76-462D-956D-259A8D4799E1}" dt="2024-09-27T09:54:50.562" v="989"/>
              <pc2:cmMkLst xmlns:pc2="http://schemas.microsoft.com/office/powerpoint/2019/9/main/command">
                <pc:docMk/>
                <pc:sldMk cId="927971775" sldId="999"/>
                <pc2:cmMk id="{848FDB32-C36A-4442-BC4D-84CF6A8F59E8}"/>
              </pc2:cmMkLst>
            </pc226:cmChg>
          </p:ext>
        </pc:extLst>
      </pc:sldChg>
      <pc:sldChg chg="modSp mod">
        <pc:chgData name="Thornberg Anders - SLF" userId="8350434b-e3c6-47b4-aedf-822ab72c12e3" providerId="ADAL" clId="{7757E613-EF76-462D-956D-259A8D4799E1}" dt="2024-09-27T11:29:17.557" v="1450" actId="20577"/>
        <pc:sldMkLst>
          <pc:docMk/>
          <pc:sldMk cId="1962590493" sldId="1000"/>
        </pc:sldMkLst>
        <pc:spChg chg="mod">
          <ac:chgData name="Thornberg Anders - SLF" userId="8350434b-e3c6-47b4-aedf-822ab72c12e3" providerId="ADAL" clId="{7757E613-EF76-462D-956D-259A8D4799E1}" dt="2024-09-27T11:28:10.232" v="1447" actId="20577"/>
          <ac:spMkLst>
            <pc:docMk/>
            <pc:sldMk cId="1962590493" sldId="1000"/>
            <ac:spMk id="2" creationId="{EE08EF55-8531-49F7-C94C-43A875523A96}"/>
          </ac:spMkLst>
        </pc:spChg>
        <pc:spChg chg="mod">
          <ac:chgData name="Thornberg Anders - SLF" userId="8350434b-e3c6-47b4-aedf-822ab72c12e3" providerId="ADAL" clId="{7757E613-EF76-462D-956D-259A8D4799E1}" dt="2024-09-27T11:29:17.557" v="1450" actId="20577"/>
          <ac:spMkLst>
            <pc:docMk/>
            <pc:sldMk cId="1962590493" sldId="1000"/>
            <ac:spMk id="6" creationId="{E3035808-D787-E8F3-B034-87407A118F29}"/>
          </ac:spMkLst>
        </pc:spChg>
      </pc:sldChg>
      <pc:sldChg chg="modSp mod ord">
        <pc:chgData name="Thornberg Anders - SLF" userId="8350434b-e3c6-47b4-aedf-822ab72c12e3" providerId="ADAL" clId="{7757E613-EF76-462D-956D-259A8D4799E1}" dt="2024-09-27T13:51:09.268" v="3462" actId="6549"/>
        <pc:sldMkLst>
          <pc:docMk/>
          <pc:sldMk cId="2885325410" sldId="1001"/>
        </pc:sldMkLst>
        <pc:spChg chg="mod">
          <ac:chgData name="Thornberg Anders - SLF" userId="8350434b-e3c6-47b4-aedf-822ab72c12e3" providerId="ADAL" clId="{7757E613-EF76-462D-956D-259A8D4799E1}" dt="2024-09-27T11:44:56.974" v="1784" actId="20577"/>
          <ac:spMkLst>
            <pc:docMk/>
            <pc:sldMk cId="2885325410" sldId="1001"/>
            <ac:spMk id="2" creationId="{EE08EF55-8531-49F7-C94C-43A875523A96}"/>
          </ac:spMkLst>
        </pc:spChg>
        <pc:spChg chg="mod">
          <ac:chgData name="Thornberg Anders - SLF" userId="8350434b-e3c6-47b4-aedf-822ab72c12e3" providerId="ADAL" clId="{7757E613-EF76-462D-956D-259A8D4799E1}" dt="2024-09-27T11:38:37.399" v="1718" actId="6549"/>
          <ac:spMkLst>
            <pc:docMk/>
            <pc:sldMk cId="2885325410" sldId="1001"/>
            <ac:spMk id="5" creationId="{B4860EAB-29FF-F5BB-B68E-6AE2229AFCDF}"/>
          </ac:spMkLst>
        </pc:spChg>
        <pc:spChg chg="mod">
          <ac:chgData name="Thornberg Anders - SLF" userId="8350434b-e3c6-47b4-aedf-822ab72c12e3" providerId="ADAL" clId="{7757E613-EF76-462D-956D-259A8D4799E1}" dt="2024-09-27T13:51:09.268" v="3462" actId="6549"/>
          <ac:spMkLst>
            <pc:docMk/>
            <pc:sldMk cId="2885325410" sldId="1001"/>
            <ac:spMk id="6" creationId="{E3035808-D787-E8F3-B034-87407A118F29}"/>
          </ac:spMkLst>
        </pc:spChg>
      </pc:sldChg>
      <pc:sldChg chg="ord">
        <pc:chgData name="Thornberg Anders - SLF" userId="8350434b-e3c6-47b4-aedf-822ab72c12e3" providerId="ADAL" clId="{7757E613-EF76-462D-956D-259A8D4799E1}" dt="2024-09-27T12:58:08.435" v="2848"/>
        <pc:sldMkLst>
          <pc:docMk/>
          <pc:sldMk cId="822963349" sldId="1002"/>
        </pc:sldMkLst>
      </pc:sldChg>
      <pc:sldChg chg="addSp delSp modSp mod">
        <pc:chgData name="Thornberg Anders - SLF" userId="8350434b-e3c6-47b4-aedf-822ab72c12e3" providerId="ADAL" clId="{7757E613-EF76-462D-956D-259A8D4799E1}" dt="2024-09-27T13:36:50.131" v="3105" actId="20577"/>
        <pc:sldMkLst>
          <pc:docMk/>
          <pc:sldMk cId="2972210688" sldId="1003"/>
        </pc:sldMkLst>
        <pc:spChg chg="del">
          <ac:chgData name="Thornberg Anders - SLF" userId="8350434b-e3c6-47b4-aedf-822ab72c12e3" providerId="ADAL" clId="{7757E613-EF76-462D-956D-259A8D4799E1}" dt="2024-09-27T12:15:36.434" v="2256" actId="478"/>
          <ac:spMkLst>
            <pc:docMk/>
            <pc:sldMk cId="2972210688" sldId="1003"/>
            <ac:spMk id="2" creationId="{EE08EF55-8531-49F7-C94C-43A875523A96}"/>
          </ac:spMkLst>
        </pc:spChg>
        <pc:spChg chg="add mod">
          <ac:chgData name="Thornberg Anders - SLF" userId="8350434b-e3c6-47b4-aedf-822ab72c12e3" providerId="ADAL" clId="{7757E613-EF76-462D-956D-259A8D4799E1}" dt="2024-09-27T13:36:50.131" v="3105" actId="20577"/>
          <ac:spMkLst>
            <pc:docMk/>
            <pc:sldMk cId="2972210688" sldId="1003"/>
            <ac:spMk id="3" creationId="{3CBDE6A6-2E77-A592-63CF-ED082C2AB3B4}"/>
          </ac:spMkLst>
        </pc:spChg>
        <pc:spChg chg="mod">
          <ac:chgData name="Thornberg Anders - SLF" userId="8350434b-e3c6-47b4-aedf-822ab72c12e3" providerId="ADAL" clId="{7757E613-EF76-462D-956D-259A8D4799E1}" dt="2024-09-27T12:54:36.020" v="2819" actId="20577"/>
          <ac:spMkLst>
            <pc:docMk/>
            <pc:sldMk cId="2972210688" sldId="1003"/>
            <ac:spMk id="5" creationId="{B4860EAB-29FF-F5BB-B68E-6AE2229AFCDF}"/>
          </ac:spMkLst>
        </pc:spChg>
        <pc:spChg chg="mod">
          <ac:chgData name="Thornberg Anders - SLF" userId="8350434b-e3c6-47b4-aedf-822ab72c12e3" providerId="ADAL" clId="{7757E613-EF76-462D-956D-259A8D4799E1}" dt="2024-09-27T12:55:39.576" v="2823" actId="6549"/>
          <ac:spMkLst>
            <pc:docMk/>
            <pc:sldMk cId="2972210688" sldId="1003"/>
            <ac:spMk id="6" creationId="{E3035808-D787-E8F3-B034-87407A118F29}"/>
          </ac:spMkLst>
        </pc:spChg>
        <pc:picChg chg="del">
          <ac:chgData name="Thornberg Anders - SLF" userId="8350434b-e3c6-47b4-aedf-822ab72c12e3" providerId="ADAL" clId="{7757E613-EF76-462D-956D-259A8D4799E1}" dt="2024-09-27T12:08:39.481" v="2155" actId="478"/>
          <ac:picMkLst>
            <pc:docMk/>
            <pc:sldMk cId="2972210688" sldId="1003"/>
            <ac:picMk id="4" creationId="{386DE433-58A7-D647-1E59-D0217324CAE4}"/>
          </ac:picMkLst>
        </pc:picChg>
        <pc:picChg chg="del">
          <ac:chgData name="Thornberg Anders - SLF" userId="8350434b-e3c6-47b4-aedf-822ab72c12e3" providerId="ADAL" clId="{7757E613-EF76-462D-956D-259A8D4799E1}" dt="2024-09-27T12:08:47.823" v="2156" actId="478"/>
          <ac:picMkLst>
            <pc:docMk/>
            <pc:sldMk cId="2972210688" sldId="1003"/>
            <ac:picMk id="8" creationId="{2963F4C0-624E-0C91-D661-9D97F66152FF}"/>
          </ac:picMkLst>
        </pc:picChg>
        <pc:picChg chg="del">
          <ac:chgData name="Thornberg Anders - SLF" userId="8350434b-e3c6-47b4-aedf-822ab72c12e3" providerId="ADAL" clId="{7757E613-EF76-462D-956D-259A8D4799E1}" dt="2024-09-27T11:55:11.422" v="1802" actId="478"/>
          <ac:picMkLst>
            <pc:docMk/>
            <pc:sldMk cId="2972210688" sldId="1003"/>
            <ac:picMk id="10" creationId="{9DBDBD6D-5C16-0971-BE00-26109FA55DE8}"/>
          </ac:picMkLst>
        </pc:picChg>
        <pc:picChg chg="del">
          <ac:chgData name="Thornberg Anders - SLF" userId="8350434b-e3c6-47b4-aedf-822ab72c12e3" providerId="ADAL" clId="{7757E613-EF76-462D-956D-259A8D4799E1}" dt="2024-09-27T12:15:39.157" v="2257" actId="478"/>
          <ac:picMkLst>
            <pc:docMk/>
            <pc:sldMk cId="2972210688" sldId="1003"/>
            <ac:picMk id="12" creationId="{20E29EB1-93C0-5AA4-96A6-A89D1B6FA25D}"/>
          </ac:picMkLst>
        </pc:picChg>
      </pc:sldChg>
      <pc:sldChg chg="modSp mod">
        <pc:chgData name="Thornberg Anders - SLF" userId="8350434b-e3c6-47b4-aedf-822ab72c12e3" providerId="ADAL" clId="{7757E613-EF76-462D-956D-259A8D4799E1}" dt="2024-09-27T13:19:35.401" v="3031" actId="948"/>
        <pc:sldMkLst>
          <pc:docMk/>
          <pc:sldMk cId="3724990273" sldId="1004"/>
        </pc:sldMkLst>
        <pc:spChg chg="mod">
          <ac:chgData name="Thornberg Anders - SLF" userId="8350434b-e3c6-47b4-aedf-822ab72c12e3" providerId="ADAL" clId="{7757E613-EF76-462D-956D-259A8D4799E1}" dt="2024-09-27T13:19:35.401" v="3031" actId="948"/>
          <ac:spMkLst>
            <pc:docMk/>
            <pc:sldMk cId="3724990273" sldId="1004"/>
            <ac:spMk id="6" creationId="{E3035808-D787-E8F3-B034-87407A118F29}"/>
          </ac:spMkLst>
        </pc:spChg>
      </pc:sldChg>
      <pc:sldChg chg="modSp mod">
        <pc:chgData name="Thornberg Anders - SLF" userId="8350434b-e3c6-47b4-aedf-822ab72c12e3" providerId="ADAL" clId="{7757E613-EF76-462D-956D-259A8D4799E1}" dt="2024-09-27T13:31:21.815" v="3072" actId="20577"/>
        <pc:sldMkLst>
          <pc:docMk/>
          <pc:sldMk cId="2796683276" sldId="1005"/>
        </pc:sldMkLst>
        <pc:spChg chg="mod">
          <ac:chgData name="Thornberg Anders - SLF" userId="8350434b-e3c6-47b4-aedf-822ab72c12e3" providerId="ADAL" clId="{7757E613-EF76-462D-956D-259A8D4799E1}" dt="2024-09-27T13:31:21.815" v="3072" actId="20577"/>
          <ac:spMkLst>
            <pc:docMk/>
            <pc:sldMk cId="2796683276" sldId="1005"/>
            <ac:spMk id="2" creationId="{EE08EF55-8531-49F7-C94C-43A875523A96}"/>
          </ac:spMkLst>
        </pc:spChg>
      </pc:sldChg>
      <pc:sldChg chg="ord delCm">
        <pc:chgData name="Thornberg Anders - SLF" userId="8350434b-e3c6-47b4-aedf-822ab72c12e3" providerId="ADAL" clId="{7757E613-EF76-462D-956D-259A8D4799E1}" dt="2024-09-27T14:02:22.663" v="3721"/>
        <pc:sldMkLst>
          <pc:docMk/>
          <pc:sldMk cId="2858778626" sldId="1006"/>
        </pc:sldMkLst>
        <pc:extLst>
          <p:ext xmlns:p="http://schemas.openxmlformats.org/presentationml/2006/main" uri="{D6D511B9-2390-475A-947B-AFAB55BFBCF1}">
            <pc226:cmChg xmlns:pc226="http://schemas.microsoft.com/office/powerpoint/2022/06/main/command" chg="del">
              <pc226:chgData name="Thornberg Anders - SLF" userId="8350434b-e3c6-47b4-aedf-822ab72c12e3" providerId="ADAL" clId="{7757E613-EF76-462D-956D-259A8D4799E1}" dt="2024-09-27T09:56:41.664" v="1011"/>
              <pc2:cmMkLst xmlns:pc2="http://schemas.microsoft.com/office/powerpoint/2019/9/main/command">
                <pc:docMk/>
                <pc:sldMk cId="2858778626" sldId="1006"/>
                <pc2:cmMk id="{D552BF1E-8F8E-409E-BBB0-0CD81BCEDE1E}"/>
              </pc2:cmMkLst>
            </pc226:cmChg>
          </p:ext>
        </pc:extLst>
      </pc:sldChg>
      <pc:sldChg chg="modSp add mod ord modAnim">
        <pc:chgData name="Thornberg Anders - SLF" userId="8350434b-e3c6-47b4-aedf-822ab72c12e3" providerId="ADAL" clId="{7757E613-EF76-462D-956D-259A8D4799E1}" dt="2024-09-27T09:56:04.237" v="1010" actId="1036"/>
        <pc:sldMkLst>
          <pc:docMk/>
          <pc:sldMk cId="1988502120" sldId="1008"/>
        </pc:sldMkLst>
        <pc:spChg chg="mod">
          <ac:chgData name="Thornberg Anders - SLF" userId="8350434b-e3c6-47b4-aedf-822ab72c12e3" providerId="ADAL" clId="{7757E613-EF76-462D-956D-259A8D4799E1}" dt="2024-09-27T09:55:46.801" v="991" actId="1076"/>
          <ac:spMkLst>
            <pc:docMk/>
            <pc:sldMk cId="1988502120" sldId="1008"/>
            <ac:spMk id="5" creationId="{87475EDF-C3EE-F744-5C2E-DE50B4AD4B6D}"/>
          </ac:spMkLst>
        </pc:spChg>
        <pc:spChg chg="mod">
          <ac:chgData name="Thornberg Anders - SLF" userId="8350434b-e3c6-47b4-aedf-822ab72c12e3" providerId="ADAL" clId="{7757E613-EF76-462D-956D-259A8D4799E1}" dt="2024-09-27T09:56:04.237" v="1010" actId="1036"/>
          <ac:spMkLst>
            <pc:docMk/>
            <pc:sldMk cId="1988502120" sldId="1008"/>
            <ac:spMk id="6" creationId="{217C093C-1CA1-1558-0CB5-3D089DC39940}"/>
          </ac:spMkLst>
        </pc:spChg>
      </pc:sldChg>
      <pc:sldChg chg="add ord">
        <pc:chgData name="Thornberg Anders - SLF" userId="8350434b-e3c6-47b4-aedf-822ab72c12e3" providerId="ADAL" clId="{7757E613-EF76-462D-956D-259A8D4799E1}" dt="2024-09-27T14:02:19.881" v="3719"/>
        <pc:sldMkLst>
          <pc:docMk/>
          <pc:sldMk cId="1883188861" sldId="1009"/>
        </pc:sldMkLst>
      </pc:sldChg>
      <pc:sldChg chg="addSp delSp modSp new del mod modClrScheme chgLayout">
        <pc:chgData name="Thornberg Anders - SLF" userId="8350434b-e3c6-47b4-aedf-822ab72c12e3" providerId="ADAL" clId="{7757E613-EF76-462D-956D-259A8D4799E1}" dt="2024-09-27T13:34:22.160" v="3075" actId="47"/>
        <pc:sldMkLst>
          <pc:docMk/>
          <pc:sldMk cId="3215889393" sldId="1010"/>
        </pc:sldMkLst>
        <pc:spChg chg="del mod ord">
          <ac:chgData name="Thornberg Anders - SLF" userId="8350434b-e3c6-47b4-aedf-822ab72c12e3" providerId="ADAL" clId="{7757E613-EF76-462D-956D-259A8D4799E1}" dt="2024-09-27T13:34:17.942" v="3074" actId="700"/>
          <ac:spMkLst>
            <pc:docMk/>
            <pc:sldMk cId="3215889393" sldId="1010"/>
            <ac:spMk id="2" creationId="{170226E7-7FDD-2565-12D8-151FFDCFCDAD}"/>
          </ac:spMkLst>
        </pc:spChg>
        <pc:spChg chg="del mod ord">
          <ac:chgData name="Thornberg Anders - SLF" userId="8350434b-e3c6-47b4-aedf-822ab72c12e3" providerId="ADAL" clId="{7757E613-EF76-462D-956D-259A8D4799E1}" dt="2024-09-27T13:34:17.942" v="3074" actId="700"/>
          <ac:spMkLst>
            <pc:docMk/>
            <pc:sldMk cId="3215889393" sldId="1010"/>
            <ac:spMk id="3" creationId="{7CEEF644-4361-3C2B-63C5-C92D4BE169F5}"/>
          </ac:spMkLst>
        </pc:spChg>
        <pc:spChg chg="add mod ord">
          <ac:chgData name="Thornberg Anders - SLF" userId="8350434b-e3c6-47b4-aedf-822ab72c12e3" providerId="ADAL" clId="{7757E613-EF76-462D-956D-259A8D4799E1}" dt="2024-09-27T13:34:17.942" v="3074" actId="700"/>
          <ac:spMkLst>
            <pc:docMk/>
            <pc:sldMk cId="3215889393" sldId="1010"/>
            <ac:spMk id="4" creationId="{2784EFF5-A382-B523-CBF2-F03941B88F80}"/>
          </ac:spMkLst>
        </pc:spChg>
        <pc:spChg chg="add mod ord">
          <ac:chgData name="Thornberg Anders - SLF" userId="8350434b-e3c6-47b4-aedf-822ab72c12e3" providerId="ADAL" clId="{7757E613-EF76-462D-956D-259A8D4799E1}" dt="2024-09-27T13:34:17.942" v="3074" actId="700"/>
          <ac:spMkLst>
            <pc:docMk/>
            <pc:sldMk cId="3215889393" sldId="1010"/>
            <ac:spMk id="5" creationId="{9927FCFE-3FFB-F0FF-53CF-6F9FF916DFFE}"/>
          </ac:spMkLst>
        </pc:spChg>
      </pc:sldChg>
    </pc:docChg>
  </pc:docChgLst>
  <pc:docChgLst>
    <pc:chgData name="Schultz Mette - SLF" userId="S::mette.schultz@helsingborg.se::ad93a571-de5f-482c-9127-50b850413d0d" providerId="AD" clId="Web-{295893AA-3695-40FB-A3C7-ACF6D5EFE7EA}"/>
    <pc:docChg chg="modSld">
      <pc:chgData name="Schultz Mette - SLF" userId="S::mette.schultz@helsingborg.se::ad93a571-de5f-482c-9127-50b850413d0d" providerId="AD" clId="Web-{295893AA-3695-40FB-A3C7-ACF6D5EFE7EA}" dt="2024-08-28T07:56:43.875" v="4" actId="20577"/>
      <pc:docMkLst>
        <pc:docMk/>
      </pc:docMkLst>
      <pc:sldChg chg="modSp">
        <pc:chgData name="Schultz Mette - SLF" userId="S::mette.schultz@helsingborg.se::ad93a571-de5f-482c-9127-50b850413d0d" providerId="AD" clId="Web-{295893AA-3695-40FB-A3C7-ACF6D5EFE7EA}" dt="2024-08-28T07:56:43.875" v="4" actId="20577"/>
        <pc:sldMkLst>
          <pc:docMk/>
          <pc:sldMk cId="2051197521" sldId="980"/>
        </pc:sldMkLst>
        <pc:spChg chg="mod">
          <ac:chgData name="Schultz Mette - SLF" userId="S::mette.schultz@helsingborg.se::ad93a571-de5f-482c-9127-50b850413d0d" providerId="AD" clId="Web-{295893AA-3695-40FB-A3C7-ACF6D5EFE7EA}" dt="2024-08-28T07:56:43.875" v="4" actId="20577"/>
          <ac:spMkLst>
            <pc:docMk/>
            <pc:sldMk cId="2051197521" sldId="980"/>
            <ac:spMk id="11" creationId="{96173A87-139D-B5A9-B543-F0CF625C5368}"/>
          </ac:spMkLst>
        </pc:spChg>
      </pc:sldChg>
      <pc:sldChg chg="modSp">
        <pc:chgData name="Schultz Mette - SLF" userId="S::mette.schultz@helsingborg.se::ad93a571-de5f-482c-9127-50b850413d0d" providerId="AD" clId="Web-{295893AA-3695-40FB-A3C7-ACF6D5EFE7EA}" dt="2024-08-28T07:56:00.670" v="1" actId="20577"/>
        <pc:sldMkLst>
          <pc:docMk/>
          <pc:sldMk cId="466516724" sldId="988"/>
        </pc:sldMkLst>
        <pc:spChg chg="mod">
          <ac:chgData name="Schultz Mette - SLF" userId="S::mette.schultz@helsingborg.se::ad93a571-de5f-482c-9127-50b850413d0d" providerId="AD" clId="Web-{295893AA-3695-40FB-A3C7-ACF6D5EFE7EA}" dt="2024-08-28T07:56:00.670" v="1" actId="20577"/>
          <ac:spMkLst>
            <pc:docMk/>
            <pc:sldMk cId="466516724" sldId="988"/>
            <ac:spMk id="7" creationId="{541F94FD-24CE-45FC-0879-8082167AC324}"/>
          </ac:spMkLst>
        </pc:spChg>
      </pc:sldChg>
    </pc:docChg>
  </pc:docChgLst>
  <pc:docChgLst>
    <pc:chgData name="Schultz Mette - SLF" userId="ad93a571-de5f-482c-9127-50b850413d0d" providerId="ADAL" clId="{F9ABF4E4-BC54-4E8B-B419-DA904777CE64}"/>
    <pc:docChg chg="undo custSel addSld delSld modSld sldOrd addSection delSection modSection">
      <pc:chgData name="Schultz Mette - SLF" userId="ad93a571-de5f-482c-9127-50b850413d0d" providerId="ADAL" clId="{F9ABF4E4-BC54-4E8B-B419-DA904777CE64}" dt="2024-08-30T11:35:38.925" v="4883" actId="108"/>
      <pc:docMkLst>
        <pc:docMk/>
      </pc:docMkLst>
      <pc:sldChg chg="addSp delSp modSp del mod modClrScheme chgLayout">
        <pc:chgData name="Schultz Mette - SLF" userId="ad93a571-de5f-482c-9127-50b850413d0d" providerId="ADAL" clId="{F9ABF4E4-BC54-4E8B-B419-DA904777CE64}" dt="2024-08-30T06:10:14.271" v="4610" actId="47"/>
        <pc:sldMkLst>
          <pc:docMk/>
          <pc:sldMk cId="2806941286" sldId="975"/>
        </pc:sldMkLst>
        <pc:spChg chg="mod ord">
          <ac:chgData name="Schultz Mette - SLF" userId="ad93a571-de5f-482c-9127-50b850413d0d" providerId="ADAL" clId="{F9ABF4E4-BC54-4E8B-B419-DA904777CE64}" dt="2024-08-26T08:17:48.610" v="4580" actId="207"/>
          <ac:spMkLst>
            <pc:docMk/>
            <pc:sldMk cId="2806941286" sldId="975"/>
            <ac:spMk id="3" creationId="{20BD93AD-59C6-71C7-6AFC-5E1058EC6459}"/>
          </ac:spMkLst>
        </pc:spChg>
        <pc:spChg chg="add del mod">
          <ac:chgData name="Schultz Mette - SLF" userId="ad93a571-de5f-482c-9127-50b850413d0d" providerId="ADAL" clId="{F9ABF4E4-BC54-4E8B-B419-DA904777CE64}" dt="2024-08-26T07:45:03.757" v="3989" actId="478"/>
          <ac:spMkLst>
            <pc:docMk/>
            <pc:sldMk cId="2806941286" sldId="975"/>
            <ac:spMk id="8" creationId="{EE768CF6-470F-A38E-34A4-3A62C2894FE0}"/>
          </ac:spMkLst>
        </pc:spChg>
        <pc:picChg chg="add mod">
          <ac:chgData name="Schultz Mette - SLF" userId="ad93a571-de5f-482c-9127-50b850413d0d" providerId="ADAL" clId="{F9ABF4E4-BC54-4E8B-B419-DA904777CE64}" dt="2024-08-26T07:45:00.709" v="3987" actId="26606"/>
          <ac:picMkLst>
            <pc:docMk/>
            <pc:sldMk cId="2806941286" sldId="975"/>
            <ac:picMk id="2" creationId="{53308345-65EC-AE59-D131-0D1281A1A2BD}"/>
          </ac:picMkLst>
        </pc:picChg>
        <pc:picChg chg="add del mod">
          <ac:chgData name="Schultz Mette - SLF" userId="ad93a571-de5f-482c-9127-50b850413d0d" providerId="ADAL" clId="{F9ABF4E4-BC54-4E8B-B419-DA904777CE64}" dt="2024-08-26T07:44:46.614" v="3984" actId="478"/>
          <ac:picMkLst>
            <pc:docMk/>
            <pc:sldMk cId="2806941286" sldId="975"/>
            <ac:picMk id="4" creationId="{1E57AEE6-252D-1521-D37A-FBC3962CDA7D}"/>
          </ac:picMkLst>
        </pc:picChg>
      </pc:sldChg>
      <pc:sldChg chg="addSp delSp modSp add del mod modAnim">
        <pc:chgData name="Schultz Mette - SLF" userId="ad93a571-de5f-482c-9127-50b850413d0d" providerId="ADAL" clId="{F9ABF4E4-BC54-4E8B-B419-DA904777CE64}" dt="2024-08-30T06:19:31.320" v="4621" actId="47"/>
        <pc:sldMkLst>
          <pc:docMk/>
          <pc:sldMk cId="3140892678" sldId="976"/>
        </pc:sldMkLst>
        <pc:spChg chg="mod">
          <ac:chgData name="Schultz Mette - SLF" userId="ad93a571-de5f-482c-9127-50b850413d0d" providerId="ADAL" clId="{F9ABF4E4-BC54-4E8B-B419-DA904777CE64}" dt="2024-08-26T08:11:00.424" v="4239" actId="108"/>
          <ac:spMkLst>
            <pc:docMk/>
            <pc:sldMk cId="3140892678" sldId="976"/>
            <ac:spMk id="5" creationId="{87475EDF-C3EE-F744-5C2E-DE50B4AD4B6D}"/>
          </ac:spMkLst>
        </pc:spChg>
        <pc:spChg chg="mod">
          <ac:chgData name="Schultz Mette - SLF" userId="ad93a571-de5f-482c-9127-50b850413d0d" providerId="ADAL" clId="{F9ABF4E4-BC54-4E8B-B419-DA904777CE64}" dt="2024-08-26T08:16:35.681" v="4571" actId="20577"/>
          <ac:spMkLst>
            <pc:docMk/>
            <pc:sldMk cId="3140892678" sldId="976"/>
            <ac:spMk id="6" creationId="{217C093C-1CA1-1558-0CB5-3D089DC39940}"/>
          </ac:spMkLst>
        </pc:spChg>
        <pc:spChg chg="add del mod">
          <ac:chgData name="Schultz Mette - SLF" userId="ad93a571-de5f-482c-9127-50b850413d0d" providerId="ADAL" clId="{F9ABF4E4-BC54-4E8B-B419-DA904777CE64}" dt="2024-08-26T08:10:28.011" v="4233"/>
          <ac:spMkLst>
            <pc:docMk/>
            <pc:sldMk cId="3140892678" sldId="976"/>
            <ac:spMk id="9" creationId="{64492194-A733-F8FB-B5CB-BDDD5DAD98B9}"/>
          </ac:spMkLst>
        </pc:spChg>
      </pc:sldChg>
      <pc:sldChg chg="modSp del mod addCm modCm">
        <pc:chgData name="Schultz Mette - SLF" userId="ad93a571-de5f-482c-9127-50b850413d0d" providerId="ADAL" clId="{F9ABF4E4-BC54-4E8B-B419-DA904777CE64}" dt="2024-08-30T06:19:28.114" v="4620" actId="47"/>
        <pc:sldMkLst>
          <pc:docMk/>
          <pc:sldMk cId="1232510245" sldId="978"/>
        </pc:sldMkLst>
        <pc:spChg chg="mod">
          <ac:chgData name="Schultz Mette - SLF" userId="ad93a571-de5f-482c-9127-50b850413d0d" providerId="ADAL" clId="{F9ABF4E4-BC54-4E8B-B419-DA904777CE64}" dt="2024-08-22T07:34:32.578" v="1849" actId="1076"/>
          <ac:spMkLst>
            <pc:docMk/>
            <pc:sldMk cId="1232510245" sldId="978"/>
            <ac:spMk id="5" creationId="{53958415-EE16-D40C-683B-E66EDB7DD768}"/>
          </ac:spMkLst>
        </pc:spChg>
        <pc:spChg chg="mod">
          <ac:chgData name="Schultz Mette - SLF" userId="ad93a571-de5f-482c-9127-50b850413d0d" providerId="ADAL" clId="{F9ABF4E4-BC54-4E8B-B419-DA904777CE64}" dt="2024-08-22T07:34:44.822" v="1853" actId="1076"/>
          <ac:spMkLst>
            <pc:docMk/>
            <pc:sldMk cId="1232510245" sldId="978"/>
            <ac:spMk id="6" creationId="{EEB98447-B24F-18DB-D9DF-9A8D8E6EA170}"/>
          </ac:spMkLst>
        </pc:spChg>
        <pc:spChg chg="mod">
          <ac:chgData name="Schultz Mette - SLF" userId="ad93a571-de5f-482c-9127-50b850413d0d" providerId="ADAL" clId="{F9ABF4E4-BC54-4E8B-B419-DA904777CE64}" dt="2024-08-26T08:09:19.058" v="4224" actId="6549"/>
          <ac:spMkLst>
            <pc:docMk/>
            <pc:sldMk cId="1232510245" sldId="978"/>
            <ac:spMk id="9" creationId="{976E180B-769B-7DE4-5145-5E1EB5E7F035}"/>
          </ac:spMkLst>
        </pc:spChg>
        <pc:spChg chg="mod">
          <ac:chgData name="Schultz Mette - SLF" userId="ad93a571-de5f-482c-9127-50b850413d0d" providerId="ADAL" clId="{F9ABF4E4-BC54-4E8B-B419-DA904777CE64}" dt="2024-08-22T07:34:53.864" v="1855" actId="14100"/>
          <ac:spMkLst>
            <pc:docMk/>
            <pc:sldMk cId="1232510245" sldId="978"/>
            <ac:spMk id="10" creationId="{A750E047-B43F-2FBB-E7C1-DB777F90F2CD}"/>
          </ac:spMkLst>
        </pc:spChg>
        <pc:spChg chg="mod">
          <ac:chgData name="Schultz Mette - SLF" userId="ad93a571-de5f-482c-9127-50b850413d0d" providerId="ADAL" clId="{F9ABF4E4-BC54-4E8B-B419-DA904777CE64}" dt="2024-08-22T07:34:59.801" v="1856" actId="1076"/>
          <ac:spMkLst>
            <pc:docMk/>
            <pc:sldMk cId="1232510245" sldId="978"/>
            <ac:spMk id="11" creationId="{0DAE189A-4866-1BA2-0A12-C593ABBD7B0D}"/>
          </ac:spMkLst>
        </pc:spChg>
        <pc:cxnChg chg="mod">
          <ac:chgData name="Schultz Mette - SLF" userId="ad93a571-de5f-482c-9127-50b850413d0d" providerId="ADAL" clId="{F9ABF4E4-BC54-4E8B-B419-DA904777CE64}" dt="2024-08-22T07:34:38.162" v="1850" actId="1076"/>
          <ac:cxnSpMkLst>
            <pc:docMk/>
            <pc:sldMk cId="1232510245" sldId="978"/>
            <ac:cxnSpMk id="7" creationId="{1A432A39-31DA-B392-D74D-49FBD95A9646}"/>
          </ac:cxnSpMkLst>
        </pc:cxnChg>
        <pc:extLst>
          <p:ext xmlns:p="http://schemas.openxmlformats.org/presentationml/2006/main" uri="{D6D511B9-2390-475A-947B-AFAB55BFBCF1}">
            <pc226:cmChg xmlns:pc226="http://schemas.microsoft.com/office/powerpoint/2022/06/main/command" chg="add mod">
              <pc226:chgData name="Schultz Mette - SLF" userId="ad93a571-de5f-482c-9127-50b850413d0d" providerId="ADAL" clId="{F9ABF4E4-BC54-4E8B-B419-DA904777CE64}" dt="2024-08-20T13:52:23.400" v="901"/>
              <pc2:cmMkLst xmlns:pc2="http://schemas.microsoft.com/office/powerpoint/2019/9/main/command">
                <pc:docMk/>
                <pc:sldMk cId="1232510245" sldId="978"/>
                <pc2:cmMk id="{8D06FA1E-B692-48E4-AEEB-5C8217B6E88F}"/>
              </pc2:cmMkLst>
            </pc226:cmChg>
          </p:ext>
        </pc:extLst>
      </pc:sldChg>
      <pc:sldChg chg="addSp delSp modSp add del mod ord">
        <pc:chgData name="Schultz Mette - SLF" userId="ad93a571-de5f-482c-9127-50b850413d0d" providerId="ADAL" clId="{F9ABF4E4-BC54-4E8B-B419-DA904777CE64}" dt="2024-08-30T06:26:31.482" v="4624" actId="47"/>
        <pc:sldMkLst>
          <pc:docMk/>
          <pc:sldMk cId="3102205805" sldId="979"/>
        </pc:sldMkLst>
        <pc:spChg chg="mod">
          <ac:chgData name="Schultz Mette - SLF" userId="ad93a571-de5f-482c-9127-50b850413d0d" providerId="ADAL" clId="{F9ABF4E4-BC54-4E8B-B419-DA904777CE64}" dt="2024-08-22T07:35:59.777" v="1868" actId="1076"/>
          <ac:spMkLst>
            <pc:docMk/>
            <pc:sldMk cId="3102205805" sldId="979"/>
            <ac:spMk id="3" creationId="{B94A1209-2C47-6101-557F-74333C190CCA}"/>
          </ac:spMkLst>
        </pc:spChg>
        <pc:spChg chg="add mod">
          <ac:chgData name="Schultz Mette - SLF" userId="ad93a571-de5f-482c-9127-50b850413d0d" providerId="ADAL" clId="{F9ABF4E4-BC54-4E8B-B419-DA904777CE64}" dt="2024-08-23T12:24:45.287" v="2034" actId="14100"/>
          <ac:spMkLst>
            <pc:docMk/>
            <pc:sldMk cId="3102205805" sldId="979"/>
            <ac:spMk id="4" creationId="{934B3BFC-7C4D-EAEA-9C58-201AF9201202}"/>
          </ac:spMkLst>
        </pc:spChg>
        <pc:spChg chg="del">
          <ac:chgData name="Schultz Mette - SLF" userId="ad93a571-de5f-482c-9127-50b850413d0d" providerId="ADAL" clId="{F9ABF4E4-BC54-4E8B-B419-DA904777CE64}" dt="2024-08-20T13:55:16.046" v="942" actId="478"/>
          <ac:spMkLst>
            <pc:docMk/>
            <pc:sldMk cId="3102205805" sldId="979"/>
            <ac:spMk id="4" creationId="{B9E41AE3-D60D-D1B6-2EC7-C2F4AB306499}"/>
          </ac:spMkLst>
        </pc:spChg>
        <pc:spChg chg="del">
          <ac:chgData name="Schultz Mette - SLF" userId="ad93a571-de5f-482c-9127-50b850413d0d" providerId="ADAL" clId="{F9ABF4E4-BC54-4E8B-B419-DA904777CE64}" dt="2024-08-20T13:55:14.318" v="941" actId="478"/>
          <ac:spMkLst>
            <pc:docMk/>
            <pc:sldMk cId="3102205805" sldId="979"/>
            <ac:spMk id="6" creationId="{EEB98447-B24F-18DB-D9DF-9A8D8E6EA170}"/>
          </ac:spMkLst>
        </pc:spChg>
        <pc:spChg chg="add mod">
          <ac:chgData name="Schultz Mette - SLF" userId="ad93a571-de5f-482c-9127-50b850413d0d" providerId="ADAL" clId="{F9ABF4E4-BC54-4E8B-B419-DA904777CE64}" dt="2024-08-22T07:43:29.171" v="1889" actId="1076"/>
          <ac:spMkLst>
            <pc:docMk/>
            <pc:sldMk cId="3102205805" sldId="979"/>
            <ac:spMk id="7" creationId="{EEB98447-B24F-18DB-D9DF-9A8D8E6EA170}"/>
          </ac:spMkLst>
        </pc:spChg>
        <pc:spChg chg="add del mod">
          <ac:chgData name="Schultz Mette - SLF" userId="ad93a571-de5f-482c-9127-50b850413d0d" providerId="ADAL" clId="{F9ABF4E4-BC54-4E8B-B419-DA904777CE64}" dt="2024-08-20T13:56:28.168" v="965" actId="478"/>
          <ac:spMkLst>
            <pc:docMk/>
            <pc:sldMk cId="3102205805" sldId="979"/>
            <ac:spMk id="8" creationId="{1E760E17-C461-74A8-3A72-F84001824782}"/>
          </ac:spMkLst>
        </pc:spChg>
        <pc:spChg chg="add mod">
          <ac:chgData name="Schultz Mette - SLF" userId="ad93a571-de5f-482c-9127-50b850413d0d" providerId="ADAL" clId="{F9ABF4E4-BC54-4E8B-B419-DA904777CE64}" dt="2024-08-22T07:43:29.171" v="1889" actId="1076"/>
          <ac:spMkLst>
            <pc:docMk/>
            <pc:sldMk cId="3102205805" sldId="979"/>
            <ac:spMk id="8" creationId="{B9E41AE3-D60D-D1B6-2EC7-C2F4AB306499}"/>
          </ac:spMkLst>
        </pc:spChg>
        <pc:spChg chg="add del mod">
          <ac:chgData name="Schultz Mette - SLF" userId="ad93a571-de5f-482c-9127-50b850413d0d" providerId="ADAL" clId="{F9ABF4E4-BC54-4E8B-B419-DA904777CE64}" dt="2024-08-22T07:42:53.072" v="1882"/>
          <ac:spMkLst>
            <pc:docMk/>
            <pc:sldMk cId="3102205805" sldId="979"/>
            <ac:spMk id="9" creationId="{DD8CD104-DACE-F429-C9DF-84B18E508E07}"/>
          </ac:spMkLst>
        </pc:spChg>
        <pc:spChg chg="add mod">
          <ac:chgData name="Schultz Mette - SLF" userId="ad93a571-de5f-482c-9127-50b850413d0d" providerId="ADAL" clId="{F9ABF4E4-BC54-4E8B-B419-DA904777CE64}" dt="2024-08-22T07:35:39.990" v="1863" actId="21"/>
          <ac:spMkLst>
            <pc:docMk/>
            <pc:sldMk cId="3102205805" sldId="979"/>
            <ac:spMk id="10" creationId="{129DD42E-7505-70F2-C6C3-87786D08F4B8}"/>
          </ac:spMkLst>
        </pc:spChg>
        <pc:spChg chg="add mod">
          <ac:chgData name="Schultz Mette - SLF" userId="ad93a571-de5f-482c-9127-50b850413d0d" providerId="ADAL" clId="{F9ABF4E4-BC54-4E8B-B419-DA904777CE64}" dt="2024-08-22T07:35:55.231" v="1867" actId="14100"/>
          <ac:spMkLst>
            <pc:docMk/>
            <pc:sldMk cId="3102205805" sldId="979"/>
            <ac:spMk id="11" creationId="{5BD2892E-6B81-D481-A437-8DFA82730362}"/>
          </ac:spMkLst>
        </pc:spChg>
        <pc:cxnChg chg="add mod">
          <ac:chgData name="Schultz Mette - SLF" userId="ad93a571-de5f-482c-9127-50b850413d0d" providerId="ADAL" clId="{F9ABF4E4-BC54-4E8B-B419-DA904777CE64}" dt="2024-08-23T12:25:05.202" v="2044" actId="14100"/>
          <ac:cxnSpMkLst>
            <pc:docMk/>
            <pc:sldMk cId="3102205805" sldId="979"/>
            <ac:cxnSpMk id="5" creationId="{69AFDAD5-2E06-9584-BB1B-1C98C8E8C580}"/>
          </ac:cxnSpMkLst>
        </pc:cxnChg>
        <pc:cxnChg chg="add del mod">
          <ac:chgData name="Schultz Mette - SLF" userId="ad93a571-de5f-482c-9127-50b850413d0d" providerId="ADAL" clId="{F9ABF4E4-BC54-4E8B-B419-DA904777CE64}" dt="2024-08-22T07:43:12.221" v="1885" actId="478"/>
          <ac:cxnSpMkLst>
            <pc:docMk/>
            <pc:sldMk cId="3102205805" sldId="979"/>
            <ac:cxnSpMk id="6" creationId="{0FD09929-64C7-269E-459E-A04CC4642845}"/>
          </ac:cxnSpMkLst>
        </pc:cxnChg>
        <pc:cxnChg chg="del">
          <ac:chgData name="Schultz Mette - SLF" userId="ad93a571-de5f-482c-9127-50b850413d0d" providerId="ADAL" clId="{F9ABF4E4-BC54-4E8B-B419-DA904777CE64}" dt="2024-08-20T13:55:17.702" v="943" actId="478"/>
          <ac:cxnSpMkLst>
            <pc:docMk/>
            <pc:sldMk cId="3102205805" sldId="979"/>
            <ac:cxnSpMk id="7" creationId="{1A432A39-31DA-B392-D74D-49FBD95A9646}"/>
          </ac:cxnSpMkLst>
        </pc:cxnChg>
      </pc:sldChg>
      <pc:sldChg chg="addSp delSp modSp del mod">
        <pc:chgData name="Schultz Mette - SLF" userId="ad93a571-de5f-482c-9127-50b850413d0d" providerId="ADAL" clId="{F9ABF4E4-BC54-4E8B-B419-DA904777CE64}" dt="2024-08-30T09:31:59.178" v="4812" actId="47"/>
        <pc:sldMkLst>
          <pc:docMk/>
          <pc:sldMk cId="2051197521" sldId="980"/>
        </pc:sldMkLst>
        <pc:spChg chg="del">
          <ac:chgData name="Schultz Mette - SLF" userId="ad93a571-de5f-482c-9127-50b850413d0d" providerId="ADAL" clId="{F9ABF4E4-BC54-4E8B-B419-DA904777CE64}" dt="2024-08-22T07:16:27.122" v="1545" actId="21"/>
          <ac:spMkLst>
            <pc:docMk/>
            <pc:sldMk cId="2051197521" sldId="980"/>
            <ac:spMk id="2" creationId="{23B6F490-6045-D2FF-7E38-1B3745769825}"/>
          </ac:spMkLst>
        </pc:spChg>
        <pc:spChg chg="add del mod">
          <ac:chgData name="Schultz Mette - SLF" userId="ad93a571-de5f-482c-9127-50b850413d0d" providerId="ADAL" clId="{F9ABF4E4-BC54-4E8B-B419-DA904777CE64}" dt="2024-08-22T07:43:43.426" v="1891" actId="21"/>
          <ac:spMkLst>
            <pc:docMk/>
            <pc:sldMk cId="2051197521" sldId="980"/>
            <ac:spMk id="3" creationId="{86069B64-A237-A41D-915A-D1FF8AD4A730}"/>
          </ac:spMkLst>
        </pc:spChg>
        <pc:spChg chg="add mod">
          <ac:chgData name="Schultz Mette - SLF" userId="ad93a571-de5f-482c-9127-50b850413d0d" providerId="ADAL" clId="{F9ABF4E4-BC54-4E8B-B419-DA904777CE64}" dt="2024-08-22T07:44:01.777" v="1896" actId="1076"/>
          <ac:spMkLst>
            <pc:docMk/>
            <pc:sldMk cId="2051197521" sldId="980"/>
            <ac:spMk id="4" creationId="{23B6F490-6045-D2FF-7E38-1B3745769825}"/>
          </ac:spMkLst>
        </pc:spChg>
        <pc:spChg chg="del">
          <ac:chgData name="Schultz Mette - SLF" userId="ad93a571-de5f-482c-9127-50b850413d0d" providerId="ADAL" clId="{F9ABF4E4-BC54-4E8B-B419-DA904777CE64}" dt="2024-08-22T07:16:27.122" v="1545" actId="21"/>
          <ac:spMkLst>
            <pc:docMk/>
            <pc:sldMk cId="2051197521" sldId="980"/>
            <ac:spMk id="5" creationId="{EF3587DE-C6B4-2FAD-DA63-F573DFE020B8}"/>
          </ac:spMkLst>
        </pc:spChg>
        <pc:spChg chg="del mod">
          <ac:chgData name="Schultz Mette - SLF" userId="ad93a571-de5f-482c-9127-50b850413d0d" providerId="ADAL" clId="{F9ABF4E4-BC54-4E8B-B419-DA904777CE64}" dt="2024-08-22T07:43:43.426" v="1891" actId="21"/>
          <ac:spMkLst>
            <pc:docMk/>
            <pc:sldMk cId="2051197521" sldId="980"/>
            <ac:spMk id="6" creationId="{EEB98447-B24F-18DB-D9DF-9A8D8E6EA170}"/>
          </ac:spMkLst>
        </pc:spChg>
        <pc:spChg chg="del mod">
          <ac:chgData name="Schultz Mette - SLF" userId="ad93a571-de5f-482c-9127-50b850413d0d" providerId="ADAL" clId="{F9ABF4E4-BC54-4E8B-B419-DA904777CE64}" dt="2024-08-22T07:43:43.426" v="1891" actId="21"/>
          <ac:spMkLst>
            <pc:docMk/>
            <pc:sldMk cId="2051197521" sldId="980"/>
            <ac:spMk id="8" creationId="{72DCB7DF-2710-9ED5-63D9-9EAF46867987}"/>
          </ac:spMkLst>
        </pc:spChg>
        <pc:spChg chg="add mod">
          <ac:chgData name="Schultz Mette - SLF" userId="ad93a571-de5f-482c-9127-50b850413d0d" providerId="ADAL" clId="{F9ABF4E4-BC54-4E8B-B419-DA904777CE64}" dt="2024-08-22T07:44:07.099" v="1897" actId="14100"/>
          <ac:spMkLst>
            <pc:docMk/>
            <pc:sldMk cId="2051197521" sldId="980"/>
            <ac:spMk id="10" creationId="{60401E1B-C04B-F9D4-7F58-8200345A22D0}"/>
          </ac:spMkLst>
        </pc:spChg>
        <pc:spChg chg="add mod">
          <ac:chgData name="Schultz Mette - SLF" userId="ad93a571-de5f-482c-9127-50b850413d0d" providerId="ADAL" clId="{F9ABF4E4-BC54-4E8B-B419-DA904777CE64}" dt="2024-08-28T08:06:44.181" v="4581" actId="13926"/>
          <ac:spMkLst>
            <pc:docMk/>
            <pc:sldMk cId="2051197521" sldId="980"/>
            <ac:spMk id="11" creationId="{96173A87-139D-B5A9-B543-F0CF625C5368}"/>
          </ac:spMkLst>
        </pc:spChg>
        <pc:spChg chg="add mod">
          <ac:chgData name="Schultz Mette - SLF" userId="ad93a571-de5f-482c-9127-50b850413d0d" providerId="ADAL" clId="{F9ABF4E4-BC54-4E8B-B419-DA904777CE64}" dt="2024-08-22T07:44:01.777" v="1896" actId="1076"/>
          <ac:spMkLst>
            <pc:docMk/>
            <pc:sldMk cId="2051197521" sldId="980"/>
            <ac:spMk id="12" creationId="{1AE43068-3BD3-DD72-2681-84F1110F2A68}"/>
          </ac:spMkLst>
        </pc:spChg>
        <pc:spChg chg="add del mod">
          <ac:chgData name="Schultz Mette - SLF" userId="ad93a571-de5f-482c-9127-50b850413d0d" providerId="ADAL" clId="{F9ABF4E4-BC54-4E8B-B419-DA904777CE64}" dt="2024-08-30T06:27:35.074" v="4626" actId="478"/>
          <ac:spMkLst>
            <pc:docMk/>
            <pc:sldMk cId="2051197521" sldId="980"/>
            <ac:spMk id="14" creationId="{EEB98447-B24F-18DB-D9DF-9A8D8E6EA170}"/>
          </ac:spMkLst>
        </pc:spChg>
        <pc:spChg chg="add del mod">
          <ac:chgData name="Schultz Mette - SLF" userId="ad93a571-de5f-482c-9127-50b850413d0d" providerId="ADAL" clId="{F9ABF4E4-BC54-4E8B-B419-DA904777CE64}" dt="2024-08-30T06:27:32.069" v="4625" actId="478"/>
          <ac:spMkLst>
            <pc:docMk/>
            <pc:sldMk cId="2051197521" sldId="980"/>
            <ac:spMk id="16" creationId="{EF6BE4FA-F014-77D1-825E-C0DB799B5672}"/>
          </ac:spMkLst>
        </pc:spChg>
        <pc:spChg chg="add del mod">
          <ac:chgData name="Schultz Mette - SLF" userId="ad93a571-de5f-482c-9127-50b850413d0d" providerId="ADAL" clId="{F9ABF4E4-BC54-4E8B-B419-DA904777CE64}" dt="2024-08-30T06:27:32.069" v="4625" actId="478"/>
          <ac:spMkLst>
            <pc:docMk/>
            <pc:sldMk cId="2051197521" sldId="980"/>
            <ac:spMk id="17" creationId="{7F2A1D7F-09EE-0151-9D72-2B00BCF8CDC3}"/>
          </ac:spMkLst>
        </pc:spChg>
        <pc:cxnChg chg="del mod">
          <ac:chgData name="Schultz Mette - SLF" userId="ad93a571-de5f-482c-9127-50b850413d0d" providerId="ADAL" clId="{F9ABF4E4-BC54-4E8B-B419-DA904777CE64}" dt="2024-08-22T07:43:43.426" v="1891" actId="21"/>
          <ac:cxnSpMkLst>
            <pc:docMk/>
            <pc:sldMk cId="2051197521" sldId="980"/>
            <ac:cxnSpMk id="7" creationId="{1A432A39-31DA-B392-D74D-49FBD95A9646}"/>
          </ac:cxnSpMkLst>
        </pc:cxnChg>
        <pc:cxnChg chg="add del mod">
          <ac:chgData name="Schultz Mette - SLF" userId="ad93a571-de5f-482c-9127-50b850413d0d" providerId="ADAL" clId="{F9ABF4E4-BC54-4E8B-B419-DA904777CE64}" dt="2024-08-30T06:27:32.069" v="4625" actId="478"/>
          <ac:cxnSpMkLst>
            <pc:docMk/>
            <pc:sldMk cId="2051197521" sldId="980"/>
            <ac:cxnSpMk id="13" creationId="{7BCE4528-3F4E-3759-961C-9FF4EB8F04A4}"/>
          </ac:cxnSpMkLst>
        </pc:cxnChg>
        <pc:cxnChg chg="add del mod">
          <ac:chgData name="Schultz Mette - SLF" userId="ad93a571-de5f-482c-9127-50b850413d0d" providerId="ADAL" clId="{F9ABF4E4-BC54-4E8B-B419-DA904777CE64}" dt="2024-08-23T12:24:58.025" v="2043" actId="478"/>
          <ac:cxnSpMkLst>
            <pc:docMk/>
            <pc:sldMk cId="2051197521" sldId="980"/>
            <ac:cxnSpMk id="15" creationId="{1A432A39-31DA-B392-D74D-49FBD95A9646}"/>
          </ac:cxnSpMkLst>
        </pc:cxnChg>
      </pc:sldChg>
      <pc:sldChg chg="addSp delSp modSp del mod">
        <pc:chgData name="Schultz Mette - SLF" userId="ad93a571-de5f-482c-9127-50b850413d0d" providerId="ADAL" clId="{F9ABF4E4-BC54-4E8B-B419-DA904777CE64}" dt="2024-08-22T07:44:26.675" v="1903" actId="47"/>
        <pc:sldMkLst>
          <pc:docMk/>
          <pc:sldMk cId="229461572" sldId="981"/>
        </pc:sldMkLst>
        <pc:spChg chg="del">
          <ac:chgData name="Schultz Mette - SLF" userId="ad93a571-de5f-482c-9127-50b850413d0d" providerId="ADAL" clId="{F9ABF4E4-BC54-4E8B-B419-DA904777CE64}" dt="2024-08-22T07:23:31.063" v="1661" actId="21"/>
          <ac:spMkLst>
            <pc:docMk/>
            <pc:sldMk cId="229461572" sldId="981"/>
            <ac:spMk id="2" creationId="{23B6F490-6045-D2FF-7E38-1B3745769825}"/>
          </ac:spMkLst>
        </pc:spChg>
        <pc:spChg chg="del mod">
          <ac:chgData name="Schultz Mette - SLF" userId="ad93a571-de5f-482c-9127-50b850413d0d" providerId="ADAL" clId="{F9ABF4E4-BC54-4E8B-B419-DA904777CE64}" dt="2024-08-22T07:24:04.991" v="1667" actId="21"/>
          <ac:spMkLst>
            <pc:docMk/>
            <pc:sldMk cId="229461572" sldId="981"/>
            <ac:spMk id="3" creationId="{96173A87-139D-B5A9-B543-F0CF625C5368}"/>
          </ac:spMkLst>
        </pc:spChg>
        <pc:spChg chg="add del mod">
          <ac:chgData name="Schultz Mette - SLF" userId="ad93a571-de5f-482c-9127-50b850413d0d" providerId="ADAL" clId="{F9ABF4E4-BC54-4E8B-B419-DA904777CE64}" dt="2024-08-22T07:44:14.487" v="1899" actId="21"/>
          <ac:spMkLst>
            <pc:docMk/>
            <pc:sldMk cId="229461572" sldId="981"/>
            <ac:spMk id="5" creationId="{7F2A1D7F-09EE-0151-9D72-2B00BCF8CDC3}"/>
          </ac:spMkLst>
        </pc:spChg>
        <pc:spChg chg="del mod">
          <ac:chgData name="Schultz Mette - SLF" userId="ad93a571-de5f-482c-9127-50b850413d0d" providerId="ADAL" clId="{F9ABF4E4-BC54-4E8B-B419-DA904777CE64}" dt="2024-08-22T07:44:14.487" v="1899" actId="21"/>
          <ac:spMkLst>
            <pc:docMk/>
            <pc:sldMk cId="229461572" sldId="981"/>
            <ac:spMk id="6" creationId="{EEB98447-B24F-18DB-D9DF-9A8D8E6EA170}"/>
          </ac:spMkLst>
        </pc:spChg>
        <pc:spChg chg="add del mod">
          <ac:chgData name="Schultz Mette - SLF" userId="ad93a571-de5f-482c-9127-50b850413d0d" providerId="ADAL" clId="{F9ABF4E4-BC54-4E8B-B419-DA904777CE64}" dt="2024-08-22T07:32:30.728" v="1817" actId="21"/>
          <ac:spMkLst>
            <pc:docMk/>
            <pc:sldMk cId="229461572" sldId="981"/>
            <ac:spMk id="8" creationId="{00F84A54-35AB-E76C-636A-80C3822C5481}"/>
          </ac:spMkLst>
        </pc:spChg>
        <pc:spChg chg="del mod">
          <ac:chgData name="Schultz Mette - SLF" userId="ad93a571-de5f-482c-9127-50b850413d0d" providerId="ADAL" clId="{F9ABF4E4-BC54-4E8B-B419-DA904777CE64}" dt="2024-08-22T07:44:14.487" v="1899" actId="21"/>
          <ac:spMkLst>
            <pc:docMk/>
            <pc:sldMk cId="229461572" sldId="981"/>
            <ac:spMk id="9" creationId="{EF6BE4FA-F014-77D1-825E-C0DB799B5672}"/>
          </ac:spMkLst>
        </pc:spChg>
        <pc:picChg chg="del">
          <ac:chgData name="Schultz Mette - SLF" userId="ad93a571-de5f-482c-9127-50b850413d0d" providerId="ADAL" clId="{F9ABF4E4-BC54-4E8B-B419-DA904777CE64}" dt="2024-08-22T07:29:03.646" v="1776" actId="478"/>
          <ac:picMkLst>
            <pc:docMk/>
            <pc:sldMk cId="229461572" sldId="981"/>
            <ac:picMk id="4" creationId="{40502B2B-1D0A-EECC-B1FE-A0E5DC4F98AE}"/>
          </ac:picMkLst>
        </pc:picChg>
        <pc:cxnChg chg="del mod">
          <ac:chgData name="Schultz Mette - SLF" userId="ad93a571-de5f-482c-9127-50b850413d0d" providerId="ADAL" clId="{F9ABF4E4-BC54-4E8B-B419-DA904777CE64}" dt="2024-08-22T07:44:14.487" v="1899" actId="21"/>
          <ac:cxnSpMkLst>
            <pc:docMk/>
            <pc:sldMk cId="229461572" sldId="981"/>
            <ac:cxnSpMk id="7" creationId="{1A432A39-31DA-B392-D74D-49FBD95A9646}"/>
          </ac:cxnSpMkLst>
        </pc:cxnChg>
      </pc:sldChg>
      <pc:sldChg chg="delSp modSp del mod modNotesTx">
        <pc:chgData name="Schultz Mette - SLF" userId="ad93a571-de5f-482c-9127-50b850413d0d" providerId="ADAL" clId="{F9ABF4E4-BC54-4E8B-B419-DA904777CE64}" dt="2024-08-23T12:25:52.128" v="2055" actId="47"/>
        <pc:sldMkLst>
          <pc:docMk/>
          <pc:sldMk cId="3725926782" sldId="982"/>
        </pc:sldMkLst>
        <pc:spChg chg="del mod">
          <ac:chgData name="Schultz Mette - SLF" userId="ad93a571-de5f-482c-9127-50b850413d0d" providerId="ADAL" clId="{F9ABF4E4-BC54-4E8B-B419-DA904777CE64}" dt="2024-08-23T12:25:46.745" v="2052" actId="21"/>
          <ac:spMkLst>
            <pc:docMk/>
            <pc:sldMk cId="3725926782" sldId="982"/>
            <ac:spMk id="2" creationId="{23B6F490-6045-D2FF-7E38-1B3745769825}"/>
          </ac:spMkLst>
        </pc:spChg>
        <pc:spChg chg="del mod">
          <ac:chgData name="Schultz Mette - SLF" userId="ad93a571-de5f-482c-9127-50b850413d0d" providerId="ADAL" clId="{F9ABF4E4-BC54-4E8B-B419-DA904777CE64}" dt="2024-08-23T12:25:46.745" v="2052" actId="21"/>
          <ac:spMkLst>
            <pc:docMk/>
            <pc:sldMk cId="3725926782" sldId="982"/>
            <ac:spMk id="5" creationId="{3143B91C-0CC6-3D52-19A9-349A0FE469BC}"/>
          </ac:spMkLst>
        </pc:spChg>
        <pc:spChg chg="del">
          <ac:chgData name="Schultz Mette - SLF" userId="ad93a571-de5f-482c-9127-50b850413d0d" providerId="ADAL" clId="{F9ABF4E4-BC54-4E8B-B419-DA904777CE64}" dt="2024-08-23T12:22:06.694" v="1943" actId="478"/>
          <ac:spMkLst>
            <pc:docMk/>
            <pc:sldMk cId="3725926782" sldId="982"/>
            <ac:spMk id="6" creationId="{EEB98447-B24F-18DB-D9DF-9A8D8E6EA170}"/>
          </ac:spMkLst>
        </pc:spChg>
        <pc:spChg chg="del">
          <ac:chgData name="Schultz Mette - SLF" userId="ad93a571-de5f-482c-9127-50b850413d0d" providerId="ADAL" clId="{F9ABF4E4-BC54-4E8B-B419-DA904777CE64}" dt="2024-08-23T12:20:32.537" v="1929" actId="21"/>
          <ac:spMkLst>
            <pc:docMk/>
            <pc:sldMk cId="3725926782" sldId="982"/>
            <ac:spMk id="8" creationId="{54F5A3AE-7EF4-AA1C-3F5C-B5FFD70555AB}"/>
          </ac:spMkLst>
        </pc:spChg>
        <pc:cxnChg chg="del">
          <ac:chgData name="Schultz Mette - SLF" userId="ad93a571-de5f-482c-9127-50b850413d0d" providerId="ADAL" clId="{F9ABF4E4-BC54-4E8B-B419-DA904777CE64}" dt="2024-08-23T12:22:59.756" v="1962" actId="478"/>
          <ac:cxnSpMkLst>
            <pc:docMk/>
            <pc:sldMk cId="3725926782" sldId="982"/>
            <ac:cxnSpMk id="7" creationId="{1A432A39-31DA-B392-D74D-49FBD95A9646}"/>
          </ac:cxnSpMkLst>
        </pc:cxnChg>
      </pc:sldChg>
      <pc:sldChg chg="delSp modSp del mod">
        <pc:chgData name="Schultz Mette - SLF" userId="ad93a571-de5f-482c-9127-50b850413d0d" providerId="ADAL" clId="{F9ABF4E4-BC54-4E8B-B419-DA904777CE64}" dt="2024-08-23T12:23:43.702" v="2020" actId="47"/>
        <pc:sldMkLst>
          <pc:docMk/>
          <pc:sldMk cId="199536067" sldId="983"/>
        </pc:sldMkLst>
        <pc:spChg chg="del mod">
          <ac:chgData name="Schultz Mette - SLF" userId="ad93a571-de5f-482c-9127-50b850413d0d" providerId="ADAL" clId="{F9ABF4E4-BC54-4E8B-B419-DA904777CE64}" dt="2024-08-23T12:22:43.089" v="1950" actId="21"/>
          <ac:spMkLst>
            <pc:docMk/>
            <pc:sldMk cId="199536067" sldId="983"/>
            <ac:spMk id="2" creationId="{23B6F490-6045-D2FF-7E38-1B3745769825}"/>
          </ac:spMkLst>
        </pc:spChg>
        <pc:spChg chg="mod">
          <ac:chgData name="Schultz Mette - SLF" userId="ad93a571-de5f-482c-9127-50b850413d0d" providerId="ADAL" clId="{F9ABF4E4-BC54-4E8B-B419-DA904777CE64}" dt="2024-08-23T12:21:10.557" v="1938" actId="21"/>
          <ac:spMkLst>
            <pc:docMk/>
            <pc:sldMk cId="199536067" sldId="983"/>
            <ac:spMk id="5" creationId="{111BB8E9-8A4E-0F51-8270-599510A4C629}"/>
          </ac:spMkLst>
        </pc:spChg>
      </pc:sldChg>
      <pc:sldChg chg="addSp modSp new del mod ord">
        <pc:chgData name="Schultz Mette - SLF" userId="ad93a571-de5f-482c-9127-50b850413d0d" providerId="ADAL" clId="{F9ABF4E4-BC54-4E8B-B419-DA904777CE64}" dt="2024-08-23T13:05:40.001" v="2789" actId="47"/>
        <pc:sldMkLst>
          <pc:docMk/>
          <pc:sldMk cId="3876985127" sldId="984"/>
        </pc:sldMkLst>
        <pc:spChg chg="mod">
          <ac:chgData name="Schultz Mette - SLF" userId="ad93a571-de5f-482c-9127-50b850413d0d" providerId="ADAL" clId="{F9ABF4E4-BC54-4E8B-B419-DA904777CE64}" dt="2024-08-20T13:36:13.821" v="355" actId="14100"/>
          <ac:spMkLst>
            <pc:docMk/>
            <pc:sldMk cId="3876985127" sldId="984"/>
            <ac:spMk id="2" creationId="{908D17CA-E1D0-51B4-84AD-EB630AFAB25A}"/>
          </ac:spMkLst>
        </pc:spChg>
        <pc:spChg chg="mod">
          <ac:chgData name="Schultz Mette - SLF" userId="ad93a571-de5f-482c-9127-50b850413d0d" providerId="ADAL" clId="{F9ABF4E4-BC54-4E8B-B419-DA904777CE64}" dt="2024-08-20T13:29:05.562" v="253" actId="1076"/>
          <ac:spMkLst>
            <pc:docMk/>
            <pc:sldMk cId="3876985127" sldId="984"/>
            <ac:spMk id="3" creationId="{F78014BC-346E-B261-7A78-873EBA40F08D}"/>
          </ac:spMkLst>
        </pc:spChg>
        <pc:spChg chg="add mod">
          <ac:chgData name="Schultz Mette - SLF" userId="ad93a571-de5f-482c-9127-50b850413d0d" providerId="ADAL" clId="{F9ABF4E4-BC54-4E8B-B419-DA904777CE64}" dt="2024-08-23T12:26:00.577" v="2056" actId="14100"/>
          <ac:spMkLst>
            <pc:docMk/>
            <pc:sldMk cId="3876985127" sldId="984"/>
            <ac:spMk id="4" creationId="{2FAE17F3-C108-5564-9DC0-64FF1642F35E}"/>
          </ac:spMkLst>
        </pc:spChg>
        <pc:spChg chg="add mod">
          <ac:chgData name="Schultz Mette - SLF" userId="ad93a571-de5f-482c-9127-50b850413d0d" providerId="ADAL" clId="{F9ABF4E4-BC54-4E8B-B419-DA904777CE64}" dt="2024-08-22T07:13:28.277" v="1354" actId="1076"/>
          <ac:spMkLst>
            <pc:docMk/>
            <pc:sldMk cId="3876985127" sldId="984"/>
            <ac:spMk id="12" creationId="{6F1A3A8E-004A-66D4-FD53-89335EF4A233}"/>
          </ac:spMkLst>
        </pc:spChg>
        <pc:spChg chg="add mod">
          <ac:chgData name="Schultz Mette - SLF" userId="ad93a571-de5f-482c-9127-50b850413d0d" providerId="ADAL" clId="{F9ABF4E4-BC54-4E8B-B419-DA904777CE64}" dt="2024-08-22T07:13:28.277" v="1354" actId="1076"/>
          <ac:spMkLst>
            <pc:docMk/>
            <pc:sldMk cId="3876985127" sldId="984"/>
            <ac:spMk id="13" creationId="{E4C076D2-AE4E-4DFB-3404-42CCE34C0A41}"/>
          </ac:spMkLst>
        </pc:spChg>
        <pc:spChg chg="add mod">
          <ac:chgData name="Schultz Mette - SLF" userId="ad93a571-de5f-482c-9127-50b850413d0d" providerId="ADAL" clId="{F9ABF4E4-BC54-4E8B-B419-DA904777CE64}" dt="2024-08-22T07:13:28.277" v="1354" actId="1076"/>
          <ac:spMkLst>
            <pc:docMk/>
            <pc:sldMk cId="3876985127" sldId="984"/>
            <ac:spMk id="14" creationId="{1570165D-470C-7D21-BE1B-6A9754C9E5F9}"/>
          </ac:spMkLst>
        </pc:spChg>
        <pc:spChg chg="add mod">
          <ac:chgData name="Schultz Mette - SLF" userId="ad93a571-de5f-482c-9127-50b850413d0d" providerId="ADAL" clId="{F9ABF4E4-BC54-4E8B-B419-DA904777CE64}" dt="2024-08-22T07:13:28.277" v="1354" actId="1076"/>
          <ac:spMkLst>
            <pc:docMk/>
            <pc:sldMk cId="3876985127" sldId="984"/>
            <ac:spMk id="15" creationId="{C839D25E-1B96-A2CD-5CE7-9FCEA75B12EF}"/>
          </ac:spMkLst>
        </pc:spChg>
        <pc:spChg chg="add mod">
          <ac:chgData name="Schultz Mette - SLF" userId="ad93a571-de5f-482c-9127-50b850413d0d" providerId="ADAL" clId="{F9ABF4E4-BC54-4E8B-B419-DA904777CE64}" dt="2024-08-22T07:13:28.277" v="1354" actId="1076"/>
          <ac:spMkLst>
            <pc:docMk/>
            <pc:sldMk cId="3876985127" sldId="984"/>
            <ac:spMk id="16" creationId="{DA8A8349-FCE0-E88B-C893-D101E112407B}"/>
          </ac:spMkLst>
        </pc:spChg>
        <pc:picChg chg="add mod">
          <ac:chgData name="Schultz Mette - SLF" userId="ad93a571-de5f-482c-9127-50b850413d0d" providerId="ADAL" clId="{F9ABF4E4-BC54-4E8B-B419-DA904777CE64}" dt="2024-08-22T07:13:28.277" v="1354" actId="1076"/>
          <ac:picMkLst>
            <pc:docMk/>
            <pc:sldMk cId="3876985127" sldId="984"/>
            <ac:picMk id="5" creationId="{B9C9ADA9-03D2-67A7-AB89-77578F8C5394}"/>
          </ac:picMkLst>
        </pc:picChg>
        <pc:picChg chg="add mod">
          <ac:chgData name="Schultz Mette - SLF" userId="ad93a571-de5f-482c-9127-50b850413d0d" providerId="ADAL" clId="{F9ABF4E4-BC54-4E8B-B419-DA904777CE64}" dt="2024-08-22T07:13:28.277" v="1354" actId="1076"/>
          <ac:picMkLst>
            <pc:docMk/>
            <pc:sldMk cId="3876985127" sldId="984"/>
            <ac:picMk id="7" creationId="{67A13E28-CC5E-8B78-0B46-E6484A4DD76C}"/>
          </ac:picMkLst>
        </pc:picChg>
        <pc:picChg chg="add mod modCrop">
          <ac:chgData name="Schultz Mette - SLF" userId="ad93a571-de5f-482c-9127-50b850413d0d" providerId="ADAL" clId="{F9ABF4E4-BC54-4E8B-B419-DA904777CE64}" dt="2024-08-22T07:13:28.277" v="1354" actId="1076"/>
          <ac:picMkLst>
            <pc:docMk/>
            <pc:sldMk cId="3876985127" sldId="984"/>
            <ac:picMk id="9" creationId="{A46A036A-F43A-ACDC-4FCC-18E4B19CDBA1}"/>
          </ac:picMkLst>
        </pc:picChg>
        <pc:picChg chg="add mod modCrop">
          <ac:chgData name="Schultz Mette - SLF" userId="ad93a571-de5f-482c-9127-50b850413d0d" providerId="ADAL" clId="{F9ABF4E4-BC54-4E8B-B419-DA904777CE64}" dt="2024-08-22T07:13:28.277" v="1354" actId="1076"/>
          <ac:picMkLst>
            <pc:docMk/>
            <pc:sldMk cId="3876985127" sldId="984"/>
            <ac:picMk id="11" creationId="{931A331A-3F7D-54F5-5D2F-CD7EB4809BF5}"/>
          </ac:picMkLst>
        </pc:picChg>
        <pc:picChg chg="add mod modCrop">
          <ac:chgData name="Schultz Mette - SLF" userId="ad93a571-de5f-482c-9127-50b850413d0d" providerId="ADAL" clId="{F9ABF4E4-BC54-4E8B-B419-DA904777CE64}" dt="2024-08-22T07:13:28.277" v="1354" actId="1076"/>
          <ac:picMkLst>
            <pc:docMk/>
            <pc:sldMk cId="3876985127" sldId="984"/>
            <ac:picMk id="18" creationId="{AB042ED1-0928-EA55-BC9C-335577D89AB8}"/>
          </ac:picMkLst>
        </pc:picChg>
      </pc:sldChg>
      <pc:sldChg chg="addSp delSp modSp new del mod">
        <pc:chgData name="Schultz Mette - SLF" userId="ad93a571-de5f-482c-9127-50b850413d0d" providerId="ADAL" clId="{F9ABF4E4-BC54-4E8B-B419-DA904777CE64}" dt="2024-08-22T07:31:36.260" v="1811" actId="47"/>
        <pc:sldMkLst>
          <pc:docMk/>
          <pc:sldMk cId="508514873" sldId="985"/>
        </pc:sldMkLst>
        <pc:spChg chg="del">
          <ac:chgData name="Schultz Mette - SLF" userId="ad93a571-de5f-482c-9127-50b850413d0d" providerId="ADAL" clId="{F9ABF4E4-BC54-4E8B-B419-DA904777CE64}" dt="2024-08-20T13:27:22.261" v="66" actId="478"/>
          <ac:spMkLst>
            <pc:docMk/>
            <pc:sldMk cId="508514873" sldId="985"/>
            <ac:spMk id="2" creationId="{650801C9-DE2B-2CE6-88A1-90AECA1D458A}"/>
          </ac:spMkLst>
        </pc:spChg>
        <pc:spChg chg="del">
          <ac:chgData name="Schultz Mette - SLF" userId="ad93a571-de5f-482c-9127-50b850413d0d" providerId="ADAL" clId="{F9ABF4E4-BC54-4E8B-B419-DA904777CE64}" dt="2024-08-20T13:27:22.261" v="66" actId="478"/>
          <ac:spMkLst>
            <pc:docMk/>
            <pc:sldMk cId="508514873" sldId="985"/>
            <ac:spMk id="3" creationId="{53A05DCF-0C11-0B33-150C-6AAD22BF7E76}"/>
          </ac:spMkLst>
        </pc:spChg>
        <pc:spChg chg="add del mod">
          <ac:chgData name="Schultz Mette - SLF" userId="ad93a571-de5f-482c-9127-50b850413d0d" providerId="ADAL" clId="{F9ABF4E4-BC54-4E8B-B419-DA904777CE64}" dt="2024-08-22T07:31:29.514" v="1808" actId="21"/>
          <ac:spMkLst>
            <pc:docMk/>
            <pc:sldMk cId="508514873" sldId="985"/>
            <ac:spMk id="5" creationId="{00F84A54-35AB-E76C-636A-80C3822C5481}"/>
          </ac:spMkLst>
        </pc:spChg>
        <pc:cxnChg chg="add mod">
          <ac:chgData name="Schultz Mette - SLF" userId="ad93a571-de5f-482c-9127-50b850413d0d" providerId="ADAL" clId="{F9ABF4E4-BC54-4E8B-B419-DA904777CE64}" dt="2024-08-20T13:27:22.638" v="67"/>
          <ac:cxnSpMkLst>
            <pc:docMk/>
            <pc:sldMk cId="508514873" sldId="985"/>
            <ac:cxnSpMk id="4" creationId="{EF02FCF8-2E23-3011-BB1A-0558B747D689}"/>
          </ac:cxnSpMkLst>
        </pc:cxnChg>
      </pc:sldChg>
      <pc:sldChg chg="addSp delSp modSp add del mod">
        <pc:chgData name="Schultz Mette - SLF" userId="ad93a571-de5f-482c-9127-50b850413d0d" providerId="ADAL" clId="{F9ABF4E4-BC54-4E8B-B419-DA904777CE64}" dt="2024-08-30T06:18:59.096" v="4619" actId="47"/>
        <pc:sldMkLst>
          <pc:docMk/>
          <pc:sldMk cId="3604383085" sldId="986"/>
        </pc:sldMkLst>
        <pc:spChg chg="del">
          <ac:chgData name="Schultz Mette - SLF" userId="ad93a571-de5f-482c-9127-50b850413d0d" providerId="ADAL" clId="{F9ABF4E4-BC54-4E8B-B419-DA904777CE64}" dt="2024-08-22T07:15:37.441" v="1537" actId="478"/>
          <ac:spMkLst>
            <pc:docMk/>
            <pc:sldMk cId="3604383085" sldId="986"/>
            <ac:spMk id="2" creationId="{23B6F490-6045-D2FF-7E38-1B3745769825}"/>
          </ac:spMkLst>
        </pc:spChg>
        <pc:spChg chg="del">
          <ac:chgData name="Schultz Mette - SLF" userId="ad93a571-de5f-482c-9127-50b850413d0d" providerId="ADAL" clId="{F9ABF4E4-BC54-4E8B-B419-DA904777CE64}" dt="2024-08-22T07:15:38.496" v="1538" actId="478"/>
          <ac:spMkLst>
            <pc:docMk/>
            <pc:sldMk cId="3604383085" sldId="986"/>
            <ac:spMk id="3" creationId="{B94A1209-2C47-6101-557F-74333C190CCA}"/>
          </ac:spMkLst>
        </pc:spChg>
        <pc:spChg chg="del mod">
          <ac:chgData name="Schultz Mette - SLF" userId="ad93a571-de5f-482c-9127-50b850413d0d" providerId="ADAL" clId="{F9ABF4E4-BC54-4E8B-B419-DA904777CE64}" dt="2024-08-22T07:43:22.108" v="1887" actId="21"/>
          <ac:spMkLst>
            <pc:docMk/>
            <pc:sldMk cId="3604383085" sldId="986"/>
            <ac:spMk id="4" creationId="{B9E41AE3-D60D-D1B6-2EC7-C2F4AB306499}"/>
          </ac:spMkLst>
        </pc:spChg>
        <pc:spChg chg="add mod">
          <ac:chgData name="Schultz Mette - SLF" userId="ad93a571-de5f-482c-9127-50b850413d0d" providerId="ADAL" clId="{F9ABF4E4-BC54-4E8B-B419-DA904777CE64}" dt="2024-08-22T07:43:37.692" v="1890" actId="1076"/>
          <ac:spMkLst>
            <pc:docMk/>
            <pc:sldMk cId="3604383085" sldId="986"/>
            <ac:spMk id="5" creationId="{23B6F490-6045-D2FF-7E38-1B3745769825}"/>
          </ac:spMkLst>
        </pc:spChg>
        <pc:spChg chg="del mod">
          <ac:chgData name="Schultz Mette - SLF" userId="ad93a571-de5f-482c-9127-50b850413d0d" providerId="ADAL" clId="{F9ABF4E4-BC54-4E8B-B419-DA904777CE64}" dt="2024-08-22T07:43:22.108" v="1887" actId="21"/>
          <ac:spMkLst>
            <pc:docMk/>
            <pc:sldMk cId="3604383085" sldId="986"/>
            <ac:spMk id="6" creationId="{EEB98447-B24F-18DB-D9DF-9A8D8E6EA170}"/>
          </ac:spMkLst>
        </pc:spChg>
        <pc:spChg chg="add mod">
          <ac:chgData name="Schultz Mette - SLF" userId="ad93a571-de5f-482c-9127-50b850413d0d" providerId="ADAL" clId="{F9ABF4E4-BC54-4E8B-B419-DA904777CE64}" dt="2024-08-22T07:43:37.692" v="1890" actId="1076"/>
          <ac:spMkLst>
            <pc:docMk/>
            <pc:sldMk cId="3604383085" sldId="986"/>
            <ac:spMk id="8" creationId="{EF3587DE-C6B4-2FAD-DA63-F573DFE020B8}"/>
          </ac:spMkLst>
        </pc:spChg>
        <pc:spChg chg="add mod">
          <ac:chgData name="Schultz Mette - SLF" userId="ad93a571-de5f-482c-9127-50b850413d0d" providerId="ADAL" clId="{F9ABF4E4-BC54-4E8B-B419-DA904777CE64}" dt="2024-08-22T07:43:49.636" v="1893" actId="1076"/>
          <ac:spMkLst>
            <pc:docMk/>
            <pc:sldMk cId="3604383085" sldId="986"/>
            <ac:spMk id="9" creationId="{EEB98447-B24F-18DB-D9DF-9A8D8E6EA170}"/>
          </ac:spMkLst>
        </pc:spChg>
        <pc:spChg chg="add mod">
          <ac:chgData name="Schultz Mette - SLF" userId="ad93a571-de5f-482c-9127-50b850413d0d" providerId="ADAL" clId="{F9ABF4E4-BC54-4E8B-B419-DA904777CE64}" dt="2024-08-22T07:43:49.636" v="1893" actId="1076"/>
          <ac:spMkLst>
            <pc:docMk/>
            <pc:sldMk cId="3604383085" sldId="986"/>
            <ac:spMk id="11" creationId="{72DCB7DF-2710-9ED5-63D9-9EAF46867987}"/>
          </ac:spMkLst>
        </pc:spChg>
        <pc:spChg chg="add mod">
          <ac:chgData name="Schultz Mette - SLF" userId="ad93a571-de5f-482c-9127-50b850413d0d" providerId="ADAL" clId="{F9ABF4E4-BC54-4E8B-B419-DA904777CE64}" dt="2024-08-22T07:43:49.636" v="1893" actId="1076"/>
          <ac:spMkLst>
            <pc:docMk/>
            <pc:sldMk cId="3604383085" sldId="986"/>
            <ac:spMk id="12" creationId="{86069B64-A237-A41D-915A-D1FF8AD4A730}"/>
          </ac:spMkLst>
        </pc:spChg>
        <pc:cxnChg chg="mod">
          <ac:chgData name="Schultz Mette - SLF" userId="ad93a571-de5f-482c-9127-50b850413d0d" providerId="ADAL" clId="{F9ABF4E4-BC54-4E8B-B419-DA904777CE64}" dt="2024-08-23T12:24:38.427" v="2032" actId="1038"/>
          <ac:cxnSpMkLst>
            <pc:docMk/>
            <pc:sldMk cId="3604383085" sldId="986"/>
            <ac:cxnSpMk id="7" creationId="{1A432A39-31DA-B392-D74D-49FBD95A9646}"/>
          </ac:cxnSpMkLst>
        </pc:cxnChg>
        <pc:cxnChg chg="add del mod">
          <ac:chgData name="Schultz Mette - SLF" userId="ad93a571-de5f-482c-9127-50b850413d0d" providerId="ADAL" clId="{F9ABF4E4-BC54-4E8B-B419-DA904777CE64}" dt="2024-08-22T07:43:51.828" v="1894" actId="478"/>
          <ac:cxnSpMkLst>
            <pc:docMk/>
            <pc:sldMk cId="3604383085" sldId="986"/>
            <ac:cxnSpMk id="10" creationId="{1A432A39-31DA-B392-D74D-49FBD95A9646}"/>
          </ac:cxnSpMkLst>
        </pc:cxnChg>
      </pc:sldChg>
      <pc:sldChg chg="modSp new del mod">
        <pc:chgData name="Schultz Mette - SLF" userId="ad93a571-de5f-482c-9127-50b850413d0d" providerId="ADAL" clId="{F9ABF4E4-BC54-4E8B-B419-DA904777CE64}" dt="2024-08-22T07:14:42.824" v="1531" actId="47"/>
        <pc:sldMkLst>
          <pc:docMk/>
          <pc:sldMk cId="635954959" sldId="987"/>
        </pc:sldMkLst>
        <pc:spChg chg="mod">
          <ac:chgData name="Schultz Mette - SLF" userId="ad93a571-de5f-482c-9127-50b850413d0d" providerId="ADAL" clId="{F9ABF4E4-BC54-4E8B-B419-DA904777CE64}" dt="2024-08-22T07:13:20.216" v="1353" actId="20577"/>
          <ac:spMkLst>
            <pc:docMk/>
            <pc:sldMk cId="635954959" sldId="987"/>
            <ac:spMk id="3" creationId="{B524CBD8-C27C-9270-3F99-7B84898EE249}"/>
          </ac:spMkLst>
        </pc:spChg>
      </pc:sldChg>
      <pc:sldChg chg="addSp delSp modSp new del mod modNotesTx">
        <pc:chgData name="Schultz Mette - SLF" userId="ad93a571-de5f-482c-9127-50b850413d0d" providerId="ADAL" clId="{F9ABF4E4-BC54-4E8B-B419-DA904777CE64}" dt="2024-08-23T12:25:35.542" v="2050" actId="47"/>
        <pc:sldMkLst>
          <pc:docMk/>
          <pc:sldMk cId="1050923291" sldId="987"/>
        </pc:sldMkLst>
        <pc:spChg chg="del">
          <ac:chgData name="Schultz Mette - SLF" userId="ad93a571-de5f-482c-9127-50b850413d0d" providerId="ADAL" clId="{F9ABF4E4-BC54-4E8B-B419-DA904777CE64}" dt="2024-08-22T07:32:39.297" v="1819" actId="478"/>
          <ac:spMkLst>
            <pc:docMk/>
            <pc:sldMk cId="1050923291" sldId="987"/>
            <ac:spMk id="2" creationId="{2F70DC51-A42D-5C0A-7DB4-714657F6DF83}"/>
          </ac:spMkLst>
        </pc:spChg>
        <pc:spChg chg="add del mod">
          <ac:chgData name="Schultz Mette - SLF" userId="ad93a571-de5f-482c-9127-50b850413d0d" providerId="ADAL" clId="{F9ABF4E4-BC54-4E8B-B419-DA904777CE64}" dt="2024-08-23T12:25:24.154" v="2047" actId="21"/>
          <ac:spMkLst>
            <pc:docMk/>
            <pc:sldMk cId="1050923291" sldId="987"/>
            <ac:spMk id="2" creationId="{54F5A3AE-7EF4-AA1C-3F5C-B5FFD70555AB}"/>
          </ac:spMkLst>
        </pc:spChg>
        <pc:spChg chg="del">
          <ac:chgData name="Schultz Mette - SLF" userId="ad93a571-de5f-482c-9127-50b850413d0d" providerId="ADAL" clId="{F9ABF4E4-BC54-4E8B-B419-DA904777CE64}" dt="2024-08-22T07:32:21.672" v="1813" actId="478"/>
          <ac:spMkLst>
            <pc:docMk/>
            <pc:sldMk cId="1050923291" sldId="987"/>
            <ac:spMk id="3" creationId="{2DA8757E-2494-0F9B-123D-129FB36EDF5E}"/>
          </ac:spMkLst>
        </pc:spChg>
        <pc:spChg chg="add del">
          <ac:chgData name="Schultz Mette - SLF" userId="ad93a571-de5f-482c-9127-50b850413d0d" providerId="ADAL" clId="{F9ABF4E4-BC54-4E8B-B419-DA904777CE64}" dt="2024-08-22T07:32:26.540" v="1815" actId="22"/>
          <ac:spMkLst>
            <pc:docMk/>
            <pc:sldMk cId="1050923291" sldId="987"/>
            <ac:spMk id="5" creationId="{ED5A67BC-BD62-A207-499E-A06E3BFB3AA2}"/>
          </ac:spMkLst>
        </pc:spChg>
        <pc:spChg chg="add del mod">
          <ac:chgData name="Schultz Mette - SLF" userId="ad93a571-de5f-482c-9127-50b850413d0d" providerId="ADAL" clId="{F9ABF4E4-BC54-4E8B-B419-DA904777CE64}" dt="2024-08-23T12:25:24.154" v="2047" actId="21"/>
          <ac:spMkLst>
            <pc:docMk/>
            <pc:sldMk cId="1050923291" sldId="987"/>
            <ac:spMk id="7" creationId="{541F94FD-24CE-45FC-0879-8082167AC324}"/>
          </ac:spMkLst>
        </pc:spChg>
        <pc:spChg chg="add del mod">
          <ac:chgData name="Schultz Mette - SLF" userId="ad93a571-de5f-482c-9127-50b850413d0d" providerId="ADAL" clId="{F9ABF4E4-BC54-4E8B-B419-DA904777CE64}" dt="2024-08-23T12:25:24.154" v="2047" actId="21"/>
          <ac:spMkLst>
            <pc:docMk/>
            <pc:sldMk cId="1050923291" sldId="987"/>
            <ac:spMk id="8" creationId="{00F84A54-35AB-E76C-636A-80C3822C5481}"/>
          </ac:spMkLst>
        </pc:spChg>
        <pc:spChg chg="add del mod">
          <ac:chgData name="Schultz Mette - SLF" userId="ad93a571-de5f-482c-9127-50b850413d0d" providerId="ADAL" clId="{F9ABF4E4-BC54-4E8B-B419-DA904777CE64}" dt="2024-08-23T12:25:24.154" v="2047" actId="21"/>
          <ac:spMkLst>
            <pc:docMk/>
            <pc:sldMk cId="1050923291" sldId="987"/>
            <ac:spMk id="9" creationId="{23B6F490-6045-D2FF-7E38-1B3745769825}"/>
          </ac:spMkLst>
        </pc:spChg>
        <pc:spChg chg="add del mod">
          <ac:chgData name="Schultz Mette - SLF" userId="ad93a571-de5f-482c-9127-50b850413d0d" providerId="ADAL" clId="{F9ABF4E4-BC54-4E8B-B419-DA904777CE64}" dt="2024-08-22T07:45:53.673" v="1921"/>
          <ac:spMkLst>
            <pc:docMk/>
            <pc:sldMk cId="1050923291" sldId="987"/>
            <ac:spMk id="10" creationId="{AB69BFB5-E6B3-15E7-8377-68DFC92E1132}"/>
          </ac:spMkLst>
        </pc:spChg>
        <pc:cxnChg chg="add del mod">
          <ac:chgData name="Schultz Mette - SLF" userId="ad93a571-de5f-482c-9127-50b850413d0d" providerId="ADAL" clId="{F9ABF4E4-BC54-4E8B-B419-DA904777CE64}" dt="2024-08-23T12:25:24.154" v="2047" actId="21"/>
          <ac:cxnSpMkLst>
            <pc:docMk/>
            <pc:sldMk cId="1050923291" sldId="987"/>
            <ac:cxnSpMk id="3" creationId="{0B7686CA-D008-017F-E002-7C435A14BAE1}"/>
          </ac:cxnSpMkLst>
        </pc:cxnChg>
      </pc:sldChg>
      <pc:sldChg chg="addSp delSp modSp new del mod modNotesTx">
        <pc:chgData name="Schultz Mette - SLF" userId="ad93a571-de5f-482c-9127-50b850413d0d" providerId="ADAL" clId="{F9ABF4E4-BC54-4E8B-B419-DA904777CE64}" dt="2024-08-30T09:31:59.178" v="4812" actId="47"/>
        <pc:sldMkLst>
          <pc:docMk/>
          <pc:sldMk cId="466516724" sldId="988"/>
        </pc:sldMkLst>
        <pc:spChg chg="del">
          <ac:chgData name="Schultz Mette - SLF" userId="ad93a571-de5f-482c-9127-50b850413d0d" providerId="ADAL" clId="{F9ABF4E4-BC54-4E8B-B419-DA904777CE64}" dt="2024-08-23T12:25:18.328" v="2046" actId="478"/>
          <ac:spMkLst>
            <pc:docMk/>
            <pc:sldMk cId="466516724" sldId="988"/>
            <ac:spMk id="2" creationId="{F29CC5C1-B724-EE57-DA8F-50523AE3D657}"/>
          </ac:spMkLst>
        </pc:spChg>
        <pc:spChg chg="del">
          <ac:chgData name="Schultz Mette - SLF" userId="ad93a571-de5f-482c-9127-50b850413d0d" providerId="ADAL" clId="{F9ABF4E4-BC54-4E8B-B419-DA904777CE64}" dt="2024-08-23T12:25:18.328" v="2046" actId="478"/>
          <ac:spMkLst>
            <pc:docMk/>
            <pc:sldMk cId="466516724" sldId="988"/>
            <ac:spMk id="3" creationId="{6BB2A7A7-036E-E6B7-D5F2-8454160824B8}"/>
          </ac:spMkLst>
        </pc:spChg>
        <pc:spChg chg="del">
          <ac:chgData name="Schultz Mette - SLF" userId="ad93a571-de5f-482c-9127-50b850413d0d" providerId="ADAL" clId="{F9ABF4E4-BC54-4E8B-B419-DA904777CE64}" dt="2024-08-23T12:25:18.328" v="2046" actId="478"/>
          <ac:spMkLst>
            <pc:docMk/>
            <pc:sldMk cId="466516724" sldId="988"/>
            <ac:spMk id="4" creationId="{2BC4D809-DFE9-6B46-E0FD-9AE61D910EBA}"/>
          </ac:spMkLst>
        </pc:spChg>
        <pc:spChg chg="add del mod">
          <ac:chgData name="Schultz Mette - SLF" userId="ad93a571-de5f-482c-9127-50b850413d0d" providerId="ADAL" clId="{F9ABF4E4-BC54-4E8B-B419-DA904777CE64}" dt="2024-08-30T06:29:06.044" v="4628" actId="478"/>
          <ac:spMkLst>
            <pc:docMk/>
            <pc:sldMk cId="466516724" sldId="988"/>
            <ac:spMk id="5" creationId="{54F5A3AE-7EF4-AA1C-3F5C-B5FFD70555AB}"/>
          </ac:spMkLst>
        </pc:spChg>
        <pc:spChg chg="add mod">
          <ac:chgData name="Schultz Mette - SLF" userId="ad93a571-de5f-482c-9127-50b850413d0d" providerId="ADAL" clId="{F9ABF4E4-BC54-4E8B-B419-DA904777CE64}" dt="2024-08-23T12:41:50.643" v="2345" actId="20577"/>
          <ac:spMkLst>
            <pc:docMk/>
            <pc:sldMk cId="466516724" sldId="988"/>
            <ac:spMk id="7" creationId="{541F94FD-24CE-45FC-0879-8082167AC324}"/>
          </ac:spMkLst>
        </pc:spChg>
        <pc:spChg chg="add mod">
          <ac:chgData name="Schultz Mette - SLF" userId="ad93a571-de5f-482c-9127-50b850413d0d" providerId="ADAL" clId="{F9ABF4E4-BC54-4E8B-B419-DA904777CE64}" dt="2024-08-23T12:25:25.570" v="2048"/>
          <ac:spMkLst>
            <pc:docMk/>
            <pc:sldMk cId="466516724" sldId="988"/>
            <ac:spMk id="8" creationId="{00F84A54-35AB-E76C-636A-80C3822C5481}"/>
          </ac:spMkLst>
        </pc:spChg>
        <pc:spChg chg="add del mod">
          <ac:chgData name="Schultz Mette - SLF" userId="ad93a571-de5f-482c-9127-50b850413d0d" providerId="ADAL" clId="{F9ABF4E4-BC54-4E8B-B419-DA904777CE64}" dt="2024-08-30T06:29:06.044" v="4628" actId="478"/>
          <ac:spMkLst>
            <pc:docMk/>
            <pc:sldMk cId="466516724" sldId="988"/>
            <ac:spMk id="9" creationId="{23B6F490-6045-D2FF-7E38-1B3745769825}"/>
          </ac:spMkLst>
        </pc:spChg>
        <pc:cxnChg chg="add mod">
          <ac:chgData name="Schultz Mette - SLF" userId="ad93a571-de5f-482c-9127-50b850413d0d" providerId="ADAL" clId="{F9ABF4E4-BC54-4E8B-B419-DA904777CE64}" dt="2024-08-23T12:26:23.605" v="2057" actId="14100"/>
          <ac:cxnSpMkLst>
            <pc:docMk/>
            <pc:sldMk cId="466516724" sldId="988"/>
            <ac:cxnSpMk id="6" creationId="{0B7686CA-D008-017F-E002-7C435A14BAE1}"/>
          </ac:cxnSpMkLst>
        </pc:cxnChg>
      </pc:sldChg>
      <pc:sldChg chg="addSp delSp modSp new del mod">
        <pc:chgData name="Schultz Mette - SLF" userId="ad93a571-de5f-482c-9127-50b850413d0d" providerId="ADAL" clId="{F9ABF4E4-BC54-4E8B-B419-DA904777CE64}" dt="2024-08-26T07:32:01.473" v="3307" actId="47"/>
        <pc:sldMkLst>
          <pc:docMk/>
          <pc:sldMk cId="321471787" sldId="989"/>
        </pc:sldMkLst>
        <pc:spChg chg="add del mod">
          <ac:chgData name="Schultz Mette - SLF" userId="ad93a571-de5f-482c-9127-50b850413d0d" providerId="ADAL" clId="{F9ABF4E4-BC54-4E8B-B419-DA904777CE64}" dt="2024-08-26T07:31:17.356" v="3301" actId="21"/>
          <ac:spMkLst>
            <pc:docMk/>
            <pc:sldMk cId="321471787" sldId="989"/>
            <ac:spMk id="2" creationId="{44DC3028-ED2B-6755-4DE7-BD868404D3DB}"/>
          </ac:spMkLst>
        </pc:spChg>
        <pc:spChg chg="del">
          <ac:chgData name="Schultz Mette - SLF" userId="ad93a571-de5f-482c-9127-50b850413d0d" providerId="ADAL" clId="{F9ABF4E4-BC54-4E8B-B419-DA904777CE64}" dt="2024-08-23T12:25:48.985" v="2053" actId="478"/>
          <ac:spMkLst>
            <pc:docMk/>
            <pc:sldMk cId="321471787" sldId="989"/>
            <ac:spMk id="2" creationId="{B120C2D9-61F0-863C-1560-BD7B06088AB2}"/>
          </ac:spMkLst>
        </pc:spChg>
        <pc:spChg chg="del">
          <ac:chgData name="Schultz Mette - SLF" userId="ad93a571-de5f-482c-9127-50b850413d0d" providerId="ADAL" clId="{F9ABF4E4-BC54-4E8B-B419-DA904777CE64}" dt="2024-08-23T12:25:48.985" v="2053" actId="478"/>
          <ac:spMkLst>
            <pc:docMk/>
            <pc:sldMk cId="321471787" sldId="989"/>
            <ac:spMk id="3" creationId="{268C95C6-F697-78DE-9A1F-C7CC93549904}"/>
          </ac:spMkLst>
        </pc:spChg>
        <pc:spChg chg="add del mod">
          <ac:chgData name="Schultz Mette - SLF" userId="ad93a571-de5f-482c-9127-50b850413d0d" providerId="ADAL" clId="{F9ABF4E4-BC54-4E8B-B419-DA904777CE64}" dt="2024-08-26T07:31:03.284" v="3297" actId="21"/>
          <ac:spMkLst>
            <pc:docMk/>
            <pc:sldMk cId="321471787" sldId="989"/>
            <ac:spMk id="4" creationId="{23B6F490-6045-D2FF-7E38-1B3745769825}"/>
          </ac:spMkLst>
        </pc:spChg>
        <pc:spChg chg="add mod">
          <ac:chgData name="Schultz Mette - SLF" userId="ad93a571-de5f-482c-9127-50b850413d0d" providerId="ADAL" clId="{F9ABF4E4-BC54-4E8B-B419-DA904777CE64}" dt="2024-08-26T07:25:44.108" v="2797" actId="6549"/>
          <ac:spMkLst>
            <pc:docMk/>
            <pc:sldMk cId="321471787" sldId="989"/>
            <ac:spMk id="5" creationId="{3143B91C-0CC6-3D52-19A9-349A0FE469BC}"/>
          </ac:spMkLst>
        </pc:spChg>
      </pc:sldChg>
      <pc:sldChg chg="addSp delSp modSp new add del mod">
        <pc:chgData name="Schultz Mette - SLF" userId="ad93a571-de5f-482c-9127-50b850413d0d" providerId="ADAL" clId="{F9ABF4E4-BC54-4E8B-B419-DA904777CE64}" dt="2024-08-30T09:31:59.178" v="4812" actId="47"/>
        <pc:sldMkLst>
          <pc:docMk/>
          <pc:sldMk cId="4203100518" sldId="990"/>
        </pc:sldMkLst>
        <pc:spChg chg="del">
          <ac:chgData name="Schultz Mette - SLF" userId="ad93a571-de5f-482c-9127-50b850413d0d" providerId="ADAL" clId="{F9ABF4E4-BC54-4E8B-B419-DA904777CE64}" dt="2024-08-23T12:43:05.091" v="2347" actId="478"/>
          <ac:spMkLst>
            <pc:docMk/>
            <pc:sldMk cId="4203100518" sldId="990"/>
            <ac:spMk id="2" creationId="{BE39211D-7172-1783-619A-B0E8BBBD15A6}"/>
          </ac:spMkLst>
        </pc:spChg>
        <pc:spChg chg="del">
          <ac:chgData name="Schultz Mette - SLF" userId="ad93a571-de5f-482c-9127-50b850413d0d" providerId="ADAL" clId="{F9ABF4E4-BC54-4E8B-B419-DA904777CE64}" dt="2024-08-23T12:43:05.091" v="2347" actId="478"/>
          <ac:spMkLst>
            <pc:docMk/>
            <pc:sldMk cId="4203100518" sldId="990"/>
            <ac:spMk id="3" creationId="{6A2B02E8-2853-795E-3299-00350138B2EF}"/>
          </ac:spMkLst>
        </pc:spChg>
        <pc:spChg chg="del">
          <ac:chgData name="Schultz Mette - SLF" userId="ad93a571-de5f-482c-9127-50b850413d0d" providerId="ADAL" clId="{F9ABF4E4-BC54-4E8B-B419-DA904777CE64}" dt="2024-08-23T12:43:05.091" v="2347" actId="478"/>
          <ac:spMkLst>
            <pc:docMk/>
            <pc:sldMk cId="4203100518" sldId="990"/>
            <ac:spMk id="4" creationId="{4F30BF51-A131-7E99-0633-49BBFAD96FF9}"/>
          </ac:spMkLst>
        </pc:spChg>
        <pc:spChg chg="add mod">
          <ac:chgData name="Schultz Mette - SLF" userId="ad93a571-de5f-482c-9127-50b850413d0d" providerId="ADAL" clId="{F9ABF4E4-BC54-4E8B-B419-DA904777CE64}" dt="2024-08-23T13:01:59.025" v="2774" actId="20577"/>
          <ac:spMkLst>
            <pc:docMk/>
            <pc:sldMk cId="4203100518" sldId="990"/>
            <ac:spMk id="5" creationId="{41A32E9E-7337-AF50-7E65-DB5FDDA34934}"/>
          </ac:spMkLst>
        </pc:spChg>
        <pc:spChg chg="add mod">
          <ac:chgData name="Schultz Mette - SLF" userId="ad93a571-de5f-482c-9127-50b850413d0d" providerId="ADAL" clId="{F9ABF4E4-BC54-4E8B-B419-DA904777CE64}" dt="2024-08-26T07:49:04.638" v="4019" actId="21"/>
          <ac:spMkLst>
            <pc:docMk/>
            <pc:sldMk cId="4203100518" sldId="990"/>
            <ac:spMk id="6" creationId="{36753D8F-6218-9B69-E4EB-C43AF06F5A51}"/>
          </ac:spMkLst>
        </pc:spChg>
        <pc:spChg chg="add mod">
          <ac:chgData name="Schultz Mette - SLF" userId="ad93a571-de5f-482c-9127-50b850413d0d" providerId="ADAL" clId="{F9ABF4E4-BC54-4E8B-B419-DA904777CE64}" dt="2024-08-30T06:29:16.989" v="4629" actId="207"/>
          <ac:spMkLst>
            <pc:docMk/>
            <pc:sldMk cId="4203100518" sldId="990"/>
            <ac:spMk id="7" creationId="{6B9A8B2B-180C-52C3-5BBB-2A979B4FB182}"/>
          </ac:spMkLst>
        </pc:spChg>
        <pc:spChg chg="add del mod">
          <ac:chgData name="Schultz Mette - SLF" userId="ad93a571-de5f-482c-9127-50b850413d0d" providerId="ADAL" clId="{F9ABF4E4-BC54-4E8B-B419-DA904777CE64}" dt="2024-08-26T08:10:09.196" v="4225" actId="21"/>
          <ac:spMkLst>
            <pc:docMk/>
            <pc:sldMk cId="4203100518" sldId="990"/>
            <ac:spMk id="9" creationId="{64492194-A733-F8FB-B5CB-BDDD5DAD98B9}"/>
          </ac:spMkLst>
        </pc:spChg>
        <pc:picChg chg="add mod modCrop">
          <ac:chgData name="Schultz Mette - SLF" userId="ad93a571-de5f-482c-9127-50b850413d0d" providerId="ADAL" clId="{F9ABF4E4-BC54-4E8B-B419-DA904777CE64}" dt="2024-08-26T07:47:53.282" v="3999" actId="732"/>
          <ac:picMkLst>
            <pc:docMk/>
            <pc:sldMk cId="4203100518" sldId="990"/>
            <ac:picMk id="3" creationId="{6909106C-862E-B739-FBB4-2D00D05148A6}"/>
          </ac:picMkLst>
        </pc:picChg>
        <pc:picChg chg="add del">
          <ac:chgData name="Schultz Mette - SLF" userId="ad93a571-de5f-482c-9127-50b850413d0d" providerId="ADAL" clId="{F9ABF4E4-BC54-4E8B-B419-DA904777CE64}" dt="2024-08-23T13:00:40.612" v="2748" actId="478"/>
          <ac:picMkLst>
            <pc:docMk/>
            <pc:sldMk cId="4203100518" sldId="990"/>
            <ac:picMk id="8" creationId="{033F9245-B72E-FD42-3C40-D0F9E8910F9B}"/>
          </ac:picMkLst>
        </pc:picChg>
        <pc:picChg chg="add del mod">
          <ac:chgData name="Schultz Mette - SLF" userId="ad93a571-de5f-482c-9127-50b850413d0d" providerId="ADAL" clId="{F9ABF4E4-BC54-4E8B-B419-DA904777CE64}" dt="2024-08-23T13:02:23.096" v="2782" actId="478"/>
          <ac:picMkLst>
            <pc:docMk/>
            <pc:sldMk cId="4203100518" sldId="990"/>
            <ac:picMk id="10" creationId="{BB2B7F64-8CB8-A7A3-0199-759533FD0D20}"/>
          </ac:picMkLst>
        </pc:picChg>
        <pc:picChg chg="add del mod">
          <ac:chgData name="Schultz Mette - SLF" userId="ad93a571-de5f-482c-9127-50b850413d0d" providerId="ADAL" clId="{F9ABF4E4-BC54-4E8B-B419-DA904777CE64}" dt="2024-08-23T13:06:00.006" v="2792" actId="478"/>
          <ac:picMkLst>
            <pc:docMk/>
            <pc:sldMk cId="4203100518" sldId="990"/>
            <ac:picMk id="11" creationId="{3C78D9D1-192E-AA7C-7548-A80B4A265F84}"/>
          </ac:picMkLst>
        </pc:picChg>
        <pc:picChg chg="add del mod">
          <ac:chgData name="Schultz Mette - SLF" userId="ad93a571-de5f-482c-9127-50b850413d0d" providerId="ADAL" clId="{F9ABF4E4-BC54-4E8B-B419-DA904777CE64}" dt="2024-08-23T13:05:56.940" v="2790" actId="478"/>
          <ac:picMkLst>
            <pc:docMk/>
            <pc:sldMk cId="4203100518" sldId="990"/>
            <ac:picMk id="12" creationId="{4FDB63EF-D6B7-71C6-9520-7D96DFA361CB}"/>
          </ac:picMkLst>
        </pc:picChg>
      </pc:sldChg>
      <pc:sldChg chg="modSp add del mod">
        <pc:chgData name="Schultz Mette - SLF" userId="ad93a571-de5f-482c-9127-50b850413d0d" providerId="ADAL" clId="{F9ABF4E4-BC54-4E8B-B419-DA904777CE64}" dt="2024-08-30T06:10:09.819" v="4609" actId="47"/>
        <pc:sldMkLst>
          <pc:docMk/>
          <pc:sldMk cId="183120592" sldId="991"/>
        </pc:sldMkLst>
        <pc:spChg chg="mod">
          <ac:chgData name="Schultz Mette - SLF" userId="ad93a571-de5f-482c-9127-50b850413d0d" providerId="ADAL" clId="{F9ABF4E4-BC54-4E8B-B419-DA904777CE64}" dt="2024-08-26T07:25:31.875" v="2796" actId="400"/>
          <ac:spMkLst>
            <pc:docMk/>
            <pc:sldMk cId="183120592" sldId="991"/>
            <ac:spMk id="4" creationId="{23B6F490-6045-D2FF-7E38-1B3745769825}"/>
          </ac:spMkLst>
        </pc:spChg>
        <pc:spChg chg="mod">
          <ac:chgData name="Schultz Mette - SLF" userId="ad93a571-de5f-482c-9127-50b850413d0d" providerId="ADAL" clId="{F9ABF4E4-BC54-4E8B-B419-DA904777CE64}" dt="2024-08-26T07:25:27.847" v="2795" actId="400"/>
          <ac:spMkLst>
            <pc:docMk/>
            <pc:sldMk cId="183120592" sldId="991"/>
            <ac:spMk id="5" creationId="{3143B91C-0CC6-3D52-19A9-349A0FE469BC}"/>
          </ac:spMkLst>
        </pc:spChg>
      </pc:sldChg>
      <pc:sldChg chg="addSp delSp modSp new del mod">
        <pc:chgData name="Schultz Mette - SLF" userId="ad93a571-de5f-482c-9127-50b850413d0d" providerId="ADAL" clId="{F9ABF4E4-BC54-4E8B-B419-DA904777CE64}" dt="2024-08-30T06:10:09.819" v="4609" actId="47"/>
        <pc:sldMkLst>
          <pc:docMk/>
          <pc:sldMk cId="2618017254" sldId="992"/>
        </pc:sldMkLst>
        <pc:spChg chg="del">
          <ac:chgData name="Schultz Mette - SLF" userId="ad93a571-de5f-482c-9127-50b850413d0d" providerId="ADAL" clId="{F9ABF4E4-BC54-4E8B-B419-DA904777CE64}" dt="2024-08-26T07:31:19.491" v="3302"/>
          <ac:spMkLst>
            <pc:docMk/>
            <pc:sldMk cId="2618017254" sldId="992"/>
            <ac:spMk id="2" creationId="{625501D3-BE1A-AA81-8DFF-0EA49B55034D}"/>
          </ac:spMkLst>
        </pc:spChg>
        <pc:spChg chg="del">
          <ac:chgData name="Schultz Mette - SLF" userId="ad93a571-de5f-482c-9127-50b850413d0d" providerId="ADAL" clId="{F9ABF4E4-BC54-4E8B-B419-DA904777CE64}" dt="2024-08-26T07:31:08.016" v="3298"/>
          <ac:spMkLst>
            <pc:docMk/>
            <pc:sldMk cId="2618017254" sldId="992"/>
            <ac:spMk id="3" creationId="{B440E821-3E75-0C99-9A26-587B37885F84}"/>
          </ac:spMkLst>
        </pc:spChg>
        <pc:spChg chg="add mod">
          <ac:chgData name="Schultz Mette - SLF" userId="ad93a571-de5f-482c-9127-50b850413d0d" providerId="ADAL" clId="{F9ABF4E4-BC54-4E8B-B419-DA904777CE64}" dt="2024-08-26T07:33:35.695" v="3343" actId="20577"/>
          <ac:spMkLst>
            <pc:docMk/>
            <pc:sldMk cId="2618017254" sldId="992"/>
            <ac:spMk id="4" creationId="{23B6F490-6045-D2FF-7E38-1B3745769825}"/>
          </ac:spMkLst>
        </pc:spChg>
        <pc:spChg chg="add mod">
          <ac:chgData name="Schultz Mette - SLF" userId="ad93a571-de5f-482c-9127-50b850413d0d" providerId="ADAL" clId="{F9ABF4E4-BC54-4E8B-B419-DA904777CE64}" dt="2024-08-26T07:40:08.557" v="3976" actId="20577"/>
          <ac:spMkLst>
            <pc:docMk/>
            <pc:sldMk cId="2618017254" sldId="992"/>
            <ac:spMk id="5" creationId="{44DC3028-ED2B-6755-4DE7-BD868404D3DB}"/>
          </ac:spMkLst>
        </pc:spChg>
      </pc:sldChg>
      <pc:sldChg chg="addSp delSp modSp mod addCm delCm">
        <pc:chgData name="Schultz Mette - SLF" userId="ad93a571-de5f-482c-9127-50b850413d0d" providerId="ADAL" clId="{F9ABF4E4-BC54-4E8B-B419-DA904777CE64}" dt="2024-08-30T09:32:18.420" v="4813" actId="108"/>
        <pc:sldMkLst>
          <pc:docMk/>
          <pc:sldMk cId="591746877" sldId="995"/>
        </pc:sldMkLst>
        <pc:spChg chg="add del mod">
          <ac:chgData name="Schultz Mette - SLF" userId="ad93a571-de5f-482c-9127-50b850413d0d" providerId="ADAL" clId="{F9ABF4E4-BC54-4E8B-B419-DA904777CE64}" dt="2024-08-30T09:07:43.861" v="4692" actId="478"/>
          <ac:spMkLst>
            <pc:docMk/>
            <pc:sldMk cId="591746877" sldId="995"/>
            <ac:spMk id="5" creationId="{E04C5E87-6414-FF37-9FB1-4E1846FB6C68}"/>
          </ac:spMkLst>
        </pc:spChg>
        <pc:spChg chg="mod">
          <ac:chgData name="Schultz Mette - SLF" userId="ad93a571-de5f-482c-9127-50b850413d0d" providerId="ADAL" clId="{F9ABF4E4-BC54-4E8B-B419-DA904777CE64}" dt="2024-08-30T09:32:18.420" v="4813" actId="108"/>
          <ac:spMkLst>
            <pc:docMk/>
            <pc:sldMk cId="591746877" sldId="995"/>
            <ac:spMk id="7" creationId="{6B9A8B2B-180C-52C3-5BBB-2A979B4FB182}"/>
          </ac:spMkLst>
        </pc:spChg>
        <pc:extLst>
          <p:ext xmlns:p="http://schemas.openxmlformats.org/presentationml/2006/main" uri="{D6D511B9-2390-475A-947B-AFAB55BFBCF1}">
            <pc226:cmChg xmlns:pc226="http://schemas.microsoft.com/office/powerpoint/2022/06/main/command" chg="add del">
              <pc226:chgData name="Schultz Mette - SLF" userId="ad93a571-de5f-482c-9127-50b850413d0d" providerId="ADAL" clId="{F9ABF4E4-BC54-4E8B-B419-DA904777CE64}" dt="2024-08-30T09:06:59.757" v="4689"/>
              <pc2:cmMkLst xmlns:pc2="http://schemas.microsoft.com/office/powerpoint/2019/9/main/command">
                <pc:docMk/>
                <pc:sldMk cId="591746877" sldId="995"/>
                <pc2:cmMk id="{3DB02DCD-DCD4-485E-AF7B-1A7DAD7F1CE3}"/>
              </pc2:cmMkLst>
            </pc226:cmChg>
            <pc226:cmChg xmlns:pc226="http://schemas.microsoft.com/office/powerpoint/2022/06/main/command" chg="add del">
              <pc226:chgData name="Schultz Mette - SLF" userId="ad93a571-de5f-482c-9127-50b850413d0d" providerId="ADAL" clId="{F9ABF4E4-BC54-4E8B-B419-DA904777CE64}" dt="2024-08-30T09:07:17.459" v="4690"/>
              <pc2:cmMkLst xmlns:pc2="http://schemas.microsoft.com/office/powerpoint/2019/9/main/command">
                <pc:docMk/>
                <pc:sldMk cId="591746877" sldId="995"/>
                <pc2:cmMk id="{135407E1-36DA-464F-A0BF-0C916E1EF56D}"/>
              </pc2:cmMkLst>
            </pc226:cmChg>
          </p:ext>
        </pc:extLst>
      </pc:sldChg>
      <pc:sldChg chg="addSp delSp modSp mod addCm delCm">
        <pc:chgData name="Schultz Mette - SLF" userId="ad93a571-de5f-482c-9127-50b850413d0d" providerId="ADAL" clId="{F9ABF4E4-BC54-4E8B-B419-DA904777CE64}" dt="2024-08-30T09:36:17.872" v="4839" actId="20577"/>
        <pc:sldMkLst>
          <pc:docMk/>
          <pc:sldMk cId="1310087620" sldId="997"/>
        </pc:sldMkLst>
        <pc:spChg chg="mod">
          <ac:chgData name="Schultz Mette - SLF" userId="ad93a571-de5f-482c-9127-50b850413d0d" providerId="ADAL" clId="{F9ABF4E4-BC54-4E8B-B419-DA904777CE64}" dt="2024-08-30T09:35:16.849" v="4837" actId="1036"/>
          <ac:spMkLst>
            <pc:docMk/>
            <pc:sldMk cId="1310087620" sldId="997"/>
            <ac:spMk id="2" creationId="{EE08EF55-8531-49F7-C94C-43A875523A96}"/>
          </ac:spMkLst>
        </pc:spChg>
        <pc:spChg chg="add del mod">
          <ac:chgData name="Schultz Mette - SLF" userId="ad93a571-de5f-482c-9127-50b850413d0d" providerId="ADAL" clId="{F9ABF4E4-BC54-4E8B-B419-DA904777CE64}" dt="2024-08-30T06:08:17.856" v="4595" actId="478"/>
          <ac:spMkLst>
            <pc:docMk/>
            <pc:sldMk cId="1310087620" sldId="997"/>
            <ac:spMk id="4" creationId="{7FA5888E-D087-58E6-83D0-E1A64BA95B7F}"/>
          </ac:spMkLst>
        </pc:spChg>
        <pc:spChg chg="mod">
          <ac:chgData name="Schultz Mette - SLF" userId="ad93a571-de5f-482c-9127-50b850413d0d" providerId="ADAL" clId="{F9ABF4E4-BC54-4E8B-B419-DA904777CE64}" dt="2024-08-30T06:06:38.486" v="4587" actId="1076"/>
          <ac:spMkLst>
            <pc:docMk/>
            <pc:sldMk cId="1310087620" sldId="997"/>
            <ac:spMk id="5" creationId="{B4860EAB-29FF-F5BB-B68E-6AE2229AFCDF}"/>
          </ac:spMkLst>
        </pc:spChg>
        <pc:spChg chg="mod">
          <ac:chgData name="Schultz Mette - SLF" userId="ad93a571-de5f-482c-9127-50b850413d0d" providerId="ADAL" clId="{F9ABF4E4-BC54-4E8B-B419-DA904777CE64}" dt="2024-08-30T09:36:17.872" v="4839" actId="20577"/>
          <ac:spMkLst>
            <pc:docMk/>
            <pc:sldMk cId="1310087620" sldId="997"/>
            <ac:spMk id="6" creationId="{E3035808-D787-E8F3-B034-87407A118F29}"/>
          </ac:spMkLst>
        </pc:spChg>
        <pc:extLst>
          <p:ext xmlns:p="http://schemas.openxmlformats.org/presentationml/2006/main" uri="{D6D511B9-2390-475A-947B-AFAB55BFBCF1}">
            <pc226:cmChg xmlns:pc226="http://schemas.microsoft.com/office/powerpoint/2022/06/main/command" chg="add del">
              <pc226:chgData name="Schultz Mette - SLF" userId="ad93a571-de5f-482c-9127-50b850413d0d" providerId="ADAL" clId="{F9ABF4E4-BC54-4E8B-B419-DA904777CE64}" dt="2024-08-30T09:34:24.919" v="4815"/>
              <pc2:cmMkLst xmlns:pc2="http://schemas.microsoft.com/office/powerpoint/2019/9/main/command">
                <pc:docMk/>
                <pc:sldMk cId="1310087620" sldId="997"/>
                <pc2:cmMk id="{1DEB2329-ABBF-48B1-975B-102416AA37AA}"/>
              </pc2:cmMkLst>
            </pc226:cmChg>
          </p:ext>
        </pc:extLst>
      </pc:sldChg>
      <pc:sldChg chg="modSp mod addCm modCm">
        <pc:chgData name="Schultz Mette - SLF" userId="ad93a571-de5f-482c-9127-50b850413d0d" providerId="ADAL" clId="{F9ABF4E4-BC54-4E8B-B419-DA904777CE64}" dt="2024-08-30T11:35:22.102" v="4882" actId="1076"/>
        <pc:sldMkLst>
          <pc:docMk/>
          <pc:sldMk cId="927971775" sldId="999"/>
        </pc:sldMkLst>
        <pc:spChg chg="mod">
          <ac:chgData name="Schultz Mette - SLF" userId="ad93a571-de5f-482c-9127-50b850413d0d" providerId="ADAL" clId="{F9ABF4E4-BC54-4E8B-B419-DA904777CE64}" dt="2024-08-30T11:35:17.841" v="4881" actId="1076"/>
          <ac:spMkLst>
            <pc:docMk/>
            <pc:sldMk cId="927971775" sldId="999"/>
            <ac:spMk id="5" creationId="{B4860EAB-29FF-F5BB-B68E-6AE2229AFCDF}"/>
          </ac:spMkLst>
        </pc:spChg>
        <pc:spChg chg="mod">
          <ac:chgData name="Schultz Mette - SLF" userId="ad93a571-de5f-482c-9127-50b850413d0d" providerId="ADAL" clId="{F9ABF4E4-BC54-4E8B-B419-DA904777CE64}" dt="2024-08-30T11:35:22.102" v="4882" actId="1076"/>
          <ac:spMkLst>
            <pc:docMk/>
            <pc:sldMk cId="927971775" sldId="999"/>
            <ac:spMk id="6" creationId="{E3035808-D787-E8F3-B034-87407A118F29}"/>
          </ac:spMkLst>
        </pc:spChg>
        <pc:extLst>
          <p:ext xmlns:p="http://schemas.openxmlformats.org/presentationml/2006/main" uri="{D6D511B9-2390-475A-947B-AFAB55BFBCF1}">
            <pc226:cmChg xmlns:pc226="http://schemas.microsoft.com/office/powerpoint/2022/06/main/command" chg="add mod">
              <pc226:chgData name="Schultz Mette - SLF" userId="ad93a571-de5f-482c-9127-50b850413d0d" providerId="ADAL" clId="{F9ABF4E4-BC54-4E8B-B419-DA904777CE64}" dt="2024-08-30T09:39:35.392" v="4842"/>
              <pc2:cmMkLst xmlns:pc2="http://schemas.microsoft.com/office/powerpoint/2019/9/main/command">
                <pc:docMk/>
                <pc:sldMk cId="927971775" sldId="999"/>
                <pc2:cmMk id="{848FDB32-C36A-4442-BC4D-84CF6A8F59E8}"/>
              </pc2:cmMkLst>
            </pc226:cmChg>
          </p:ext>
        </pc:extLst>
      </pc:sldChg>
      <pc:sldChg chg="modSp mod">
        <pc:chgData name="Schultz Mette - SLF" userId="ad93a571-de5f-482c-9127-50b850413d0d" providerId="ADAL" clId="{F9ABF4E4-BC54-4E8B-B419-DA904777CE64}" dt="2024-08-30T06:27:57.997" v="4627" actId="13926"/>
        <pc:sldMkLst>
          <pc:docMk/>
          <pc:sldMk cId="1962590493" sldId="1000"/>
        </pc:sldMkLst>
        <pc:spChg chg="mod">
          <ac:chgData name="Schultz Mette - SLF" userId="ad93a571-de5f-482c-9127-50b850413d0d" providerId="ADAL" clId="{F9ABF4E4-BC54-4E8B-B419-DA904777CE64}" dt="2024-08-30T06:27:57.997" v="4627" actId="13926"/>
          <ac:spMkLst>
            <pc:docMk/>
            <pc:sldMk cId="1962590493" sldId="1000"/>
            <ac:spMk id="6" creationId="{E3035808-D787-E8F3-B034-87407A118F29}"/>
          </ac:spMkLst>
        </pc:spChg>
      </pc:sldChg>
      <pc:sldChg chg="modSp mod addCm delCm modCm">
        <pc:chgData name="Schultz Mette - SLF" userId="ad93a571-de5f-482c-9127-50b850413d0d" providerId="ADAL" clId="{F9ABF4E4-BC54-4E8B-B419-DA904777CE64}" dt="2024-08-30T11:35:38.925" v="4883" actId="108"/>
        <pc:sldMkLst>
          <pc:docMk/>
          <pc:sldMk cId="2885325410" sldId="1001"/>
        </pc:sldMkLst>
        <pc:spChg chg="mod">
          <ac:chgData name="Schultz Mette - SLF" userId="ad93a571-de5f-482c-9127-50b850413d0d" providerId="ADAL" clId="{F9ABF4E4-BC54-4E8B-B419-DA904777CE64}" dt="2024-08-30T09:11:21.488" v="4753" actId="6549"/>
          <ac:spMkLst>
            <pc:docMk/>
            <pc:sldMk cId="2885325410" sldId="1001"/>
            <ac:spMk id="5" creationId="{B4860EAB-29FF-F5BB-B68E-6AE2229AFCDF}"/>
          </ac:spMkLst>
        </pc:spChg>
        <pc:spChg chg="mod">
          <ac:chgData name="Schultz Mette - SLF" userId="ad93a571-de5f-482c-9127-50b850413d0d" providerId="ADAL" clId="{F9ABF4E4-BC54-4E8B-B419-DA904777CE64}" dt="2024-08-30T11:35:38.925" v="4883" actId="108"/>
          <ac:spMkLst>
            <pc:docMk/>
            <pc:sldMk cId="2885325410" sldId="1001"/>
            <ac:spMk id="6" creationId="{E3035808-D787-E8F3-B034-87407A118F29}"/>
          </ac:spMkLst>
        </pc:spChg>
        <pc:extLst>
          <p:ext xmlns:p="http://schemas.openxmlformats.org/presentationml/2006/main" uri="{D6D511B9-2390-475A-947B-AFAB55BFBCF1}">
            <pc226:cmChg xmlns:pc226="http://schemas.microsoft.com/office/powerpoint/2022/06/main/command" chg="add del mod">
              <pc226:chgData name="Schultz Mette - SLF" userId="ad93a571-de5f-482c-9127-50b850413d0d" providerId="ADAL" clId="{F9ABF4E4-BC54-4E8B-B419-DA904777CE64}" dt="2024-08-30T09:11:16.815" v="4731"/>
              <pc2:cmMkLst xmlns:pc2="http://schemas.microsoft.com/office/powerpoint/2019/9/main/command">
                <pc:docMk/>
                <pc:sldMk cId="2885325410" sldId="1001"/>
                <pc2:cmMk id="{52D79F2D-CD2D-49BC-AC84-DDF2D3EE6C4A}"/>
              </pc2:cmMkLst>
            </pc226:cmChg>
          </p:ext>
        </pc:extLst>
      </pc:sldChg>
      <pc:sldChg chg="modSp mod addCm">
        <pc:chgData name="Schultz Mette - SLF" userId="ad93a571-de5f-482c-9127-50b850413d0d" providerId="ADAL" clId="{F9ABF4E4-BC54-4E8B-B419-DA904777CE64}" dt="2024-08-30T09:59:29.191" v="4878" actId="13926"/>
        <pc:sldMkLst>
          <pc:docMk/>
          <pc:sldMk cId="2858778626" sldId="1006"/>
        </pc:sldMkLst>
        <pc:spChg chg="mod">
          <ac:chgData name="Schultz Mette - SLF" userId="ad93a571-de5f-482c-9127-50b850413d0d" providerId="ADAL" clId="{F9ABF4E4-BC54-4E8B-B419-DA904777CE64}" dt="2024-08-30T09:59:29.191" v="4878" actId="13926"/>
          <ac:spMkLst>
            <pc:docMk/>
            <pc:sldMk cId="2858778626" sldId="1006"/>
            <ac:spMk id="6" creationId="{E3035808-D787-E8F3-B034-87407A118F29}"/>
          </ac:spMkLst>
        </pc:spChg>
        <pc:extLst>
          <p:ext xmlns:p="http://schemas.openxmlformats.org/presentationml/2006/main" uri="{D6D511B9-2390-475A-947B-AFAB55BFBCF1}">
            <pc226:cmChg xmlns:pc226="http://schemas.microsoft.com/office/powerpoint/2022/06/main/command" chg="add">
              <pc226:chgData name="Schultz Mette - SLF" userId="ad93a571-de5f-482c-9127-50b850413d0d" providerId="ADAL" clId="{F9ABF4E4-BC54-4E8B-B419-DA904777CE64}" dt="2024-08-30T09:24:41.036" v="4811"/>
              <pc2:cmMkLst xmlns:pc2="http://schemas.microsoft.com/office/powerpoint/2019/9/main/command">
                <pc:docMk/>
                <pc:sldMk cId="2858778626" sldId="1006"/>
                <pc2:cmMk id="{D552BF1E-8F8E-409E-BBB0-0CD81BCEDE1E}"/>
              </pc2:cmMkLst>
            </pc226:cmChg>
          </p:ext>
        </pc:extLst>
      </pc:sldChg>
    </pc:docChg>
  </pc:docChgLst>
  <pc:docChgLst>
    <pc:chgData name="Thornberg Anders - SLF" userId="8350434b-e3c6-47b4-aedf-822ab72c12e3" providerId="ADAL" clId="{90DDA63D-295E-4F79-97E2-E6B511024214}"/>
    <pc:docChg chg="custSel addSld delSld modSld modSection">
      <pc:chgData name="Thornberg Anders - SLF" userId="8350434b-e3c6-47b4-aedf-822ab72c12e3" providerId="ADAL" clId="{90DDA63D-295E-4F79-97E2-E6B511024214}" dt="2024-10-21T11:46:23.498" v="701" actId="47"/>
      <pc:docMkLst>
        <pc:docMk/>
      </pc:docMkLst>
      <pc:sldChg chg="modSp mod">
        <pc:chgData name="Thornberg Anders - SLF" userId="8350434b-e3c6-47b4-aedf-822ab72c12e3" providerId="ADAL" clId="{90DDA63D-295E-4F79-97E2-E6B511024214}" dt="2024-10-21T11:30:03.394" v="692" actId="20577"/>
        <pc:sldMkLst>
          <pc:docMk/>
          <pc:sldMk cId="591746877" sldId="995"/>
        </pc:sldMkLst>
        <pc:spChg chg="mod">
          <ac:chgData name="Thornberg Anders - SLF" userId="8350434b-e3c6-47b4-aedf-822ab72c12e3" providerId="ADAL" clId="{90DDA63D-295E-4F79-97E2-E6B511024214}" dt="2024-10-21T11:30:03.394" v="692" actId="20577"/>
          <ac:spMkLst>
            <pc:docMk/>
            <pc:sldMk cId="591746877" sldId="995"/>
            <ac:spMk id="7" creationId="{6B9A8B2B-180C-52C3-5BBB-2A979B4FB182}"/>
          </ac:spMkLst>
        </pc:spChg>
      </pc:sldChg>
      <pc:sldChg chg="modSp mod">
        <pc:chgData name="Thornberg Anders - SLF" userId="8350434b-e3c6-47b4-aedf-822ab72c12e3" providerId="ADAL" clId="{90DDA63D-295E-4F79-97E2-E6B511024214}" dt="2024-10-21T09:26:12.585" v="402" actId="6549"/>
        <pc:sldMkLst>
          <pc:docMk/>
          <pc:sldMk cId="2037094722" sldId="998"/>
        </pc:sldMkLst>
        <pc:spChg chg="mod">
          <ac:chgData name="Thornberg Anders - SLF" userId="8350434b-e3c6-47b4-aedf-822ab72c12e3" providerId="ADAL" clId="{90DDA63D-295E-4F79-97E2-E6B511024214}" dt="2024-10-21T09:26:12.585" v="402" actId="6549"/>
          <ac:spMkLst>
            <pc:docMk/>
            <pc:sldMk cId="2037094722" sldId="998"/>
            <ac:spMk id="6" creationId="{E3035808-D787-E8F3-B034-87407A118F29}"/>
          </ac:spMkLst>
        </pc:spChg>
      </pc:sldChg>
      <pc:sldChg chg="modSp mod">
        <pc:chgData name="Thornberg Anders - SLF" userId="8350434b-e3c6-47b4-aedf-822ab72c12e3" providerId="ADAL" clId="{90DDA63D-295E-4F79-97E2-E6B511024214}" dt="2024-10-21T09:27:30.449" v="442" actId="20577"/>
        <pc:sldMkLst>
          <pc:docMk/>
          <pc:sldMk cId="927971775" sldId="999"/>
        </pc:sldMkLst>
        <pc:spChg chg="mod">
          <ac:chgData name="Thornberg Anders - SLF" userId="8350434b-e3c6-47b4-aedf-822ab72c12e3" providerId="ADAL" clId="{90DDA63D-295E-4F79-97E2-E6B511024214}" dt="2024-10-15T09:21:58.459" v="171" actId="6549"/>
          <ac:spMkLst>
            <pc:docMk/>
            <pc:sldMk cId="927971775" sldId="999"/>
            <ac:spMk id="2" creationId="{EE08EF55-8531-49F7-C94C-43A875523A96}"/>
          </ac:spMkLst>
        </pc:spChg>
        <pc:spChg chg="mod">
          <ac:chgData name="Thornberg Anders - SLF" userId="8350434b-e3c6-47b4-aedf-822ab72c12e3" providerId="ADAL" clId="{90DDA63D-295E-4F79-97E2-E6B511024214}" dt="2024-10-21T09:27:30.449" v="442" actId="20577"/>
          <ac:spMkLst>
            <pc:docMk/>
            <pc:sldMk cId="927971775" sldId="999"/>
            <ac:spMk id="6" creationId="{E3035808-D787-E8F3-B034-87407A118F29}"/>
          </ac:spMkLst>
        </pc:spChg>
      </pc:sldChg>
      <pc:sldChg chg="del mod modShow">
        <pc:chgData name="Thornberg Anders - SLF" userId="8350434b-e3c6-47b4-aedf-822ab72c12e3" providerId="ADAL" clId="{90DDA63D-295E-4F79-97E2-E6B511024214}" dt="2024-10-21T09:37:10.217" v="477" actId="47"/>
        <pc:sldMkLst>
          <pc:docMk/>
          <pc:sldMk cId="1962590493" sldId="1000"/>
        </pc:sldMkLst>
      </pc:sldChg>
      <pc:sldChg chg="modSp mod">
        <pc:chgData name="Thornberg Anders - SLF" userId="8350434b-e3c6-47b4-aedf-822ab72c12e3" providerId="ADAL" clId="{90DDA63D-295E-4F79-97E2-E6B511024214}" dt="2024-10-21T09:56:11.683" v="614" actId="20577"/>
        <pc:sldMkLst>
          <pc:docMk/>
          <pc:sldMk cId="822963349" sldId="1002"/>
        </pc:sldMkLst>
        <pc:spChg chg="mod">
          <ac:chgData name="Thornberg Anders - SLF" userId="8350434b-e3c6-47b4-aedf-822ab72c12e3" providerId="ADAL" clId="{90DDA63D-295E-4F79-97E2-E6B511024214}" dt="2024-10-21T09:56:11.683" v="614" actId="20577"/>
          <ac:spMkLst>
            <pc:docMk/>
            <pc:sldMk cId="822963349" sldId="1002"/>
            <ac:spMk id="6" creationId="{E3035808-D787-E8F3-B034-87407A118F29}"/>
          </ac:spMkLst>
        </pc:spChg>
      </pc:sldChg>
      <pc:sldChg chg="del">
        <pc:chgData name="Thornberg Anders - SLF" userId="8350434b-e3c6-47b4-aedf-822ab72c12e3" providerId="ADAL" clId="{90DDA63D-295E-4F79-97E2-E6B511024214}" dt="2024-10-01T08:08:54.717" v="0" actId="47"/>
        <pc:sldMkLst>
          <pc:docMk/>
          <pc:sldMk cId="2972210688" sldId="1003"/>
        </pc:sldMkLst>
      </pc:sldChg>
      <pc:sldChg chg="modSp mod">
        <pc:chgData name="Thornberg Anders - SLF" userId="8350434b-e3c6-47b4-aedf-822ab72c12e3" providerId="ADAL" clId="{90DDA63D-295E-4F79-97E2-E6B511024214}" dt="2024-10-15T09:20:06.121" v="69" actId="313"/>
        <pc:sldMkLst>
          <pc:docMk/>
          <pc:sldMk cId="2796683276" sldId="1005"/>
        </pc:sldMkLst>
        <pc:spChg chg="mod">
          <ac:chgData name="Thornberg Anders - SLF" userId="8350434b-e3c6-47b4-aedf-822ab72c12e3" providerId="ADAL" clId="{90DDA63D-295E-4F79-97E2-E6B511024214}" dt="2024-10-15T09:20:06.121" v="69" actId="313"/>
          <ac:spMkLst>
            <pc:docMk/>
            <pc:sldMk cId="2796683276" sldId="1005"/>
            <ac:spMk id="2" creationId="{EE08EF55-8531-49F7-C94C-43A875523A96}"/>
          </ac:spMkLst>
        </pc:spChg>
      </pc:sldChg>
      <pc:sldChg chg="modSp mod">
        <pc:chgData name="Thornberg Anders - SLF" userId="8350434b-e3c6-47b4-aedf-822ab72c12e3" providerId="ADAL" clId="{90DDA63D-295E-4F79-97E2-E6B511024214}" dt="2024-10-21T11:13:44.524" v="669" actId="6549"/>
        <pc:sldMkLst>
          <pc:docMk/>
          <pc:sldMk cId="3956057493" sldId="1009"/>
        </pc:sldMkLst>
        <pc:spChg chg="mod">
          <ac:chgData name="Thornberg Anders - SLF" userId="8350434b-e3c6-47b4-aedf-822ab72c12e3" providerId="ADAL" clId="{90DDA63D-295E-4F79-97E2-E6B511024214}" dt="2024-10-21T11:13:44.524" v="669" actId="6549"/>
          <ac:spMkLst>
            <pc:docMk/>
            <pc:sldMk cId="3956057493" sldId="1009"/>
            <ac:spMk id="6" creationId="{E3035808-D787-E8F3-B034-87407A118F29}"/>
          </ac:spMkLst>
        </pc:spChg>
      </pc:sldChg>
      <pc:sldChg chg="modSp mod">
        <pc:chgData name="Thornberg Anders - SLF" userId="8350434b-e3c6-47b4-aedf-822ab72c12e3" providerId="ADAL" clId="{90DDA63D-295E-4F79-97E2-E6B511024214}" dt="2024-10-21T09:37:16.093" v="489" actId="6549"/>
        <pc:sldMkLst>
          <pc:docMk/>
          <pc:sldMk cId="3478479012" sldId="1010"/>
        </pc:sldMkLst>
        <pc:spChg chg="mod">
          <ac:chgData name="Thornberg Anders - SLF" userId="8350434b-e3c6-47b4-aedf-822ab72c12e3" providerId="ADAL" clId="{90DDA63D-295E-4F79-97E2-E6B511024214}" dt="2024-10-07T07:35:31.208" v="3" actId="207"/>
          <ac:spMkLst>
            <pc:docMk/>
            <pc:sldMk cId="3478479012" sldId="1010"/>
            <ac:spMk id="2" creationId="{EE08EF55-8531-49F7-C94C-43A875523A96}"/>
          </ac:spMkLst>
        </pc:spChg>
        <pc:spChg chg="mod">
          <ac:chgData name="Thornberg Anders - SLF" userId="8350434b-e3c6-47b4-aedf-822ab72c12e3" providerId="ADAL" clId="{90DDA63D-295E-4F79-97E2-E6B511024214}" dt="2024-10-21T09:37:16.093" v="489" actId="6549"/>
          <ac:spMkLst>
            <pc:docMk/>
            <pc:sldMk cId="3478479012" sldId="1010"/>
            <ac:spMk id="5" creationId="{B4860EAB-29FF-F5BB-B68E-6AE2229AFCDF}"/>
          </ac:spMkLst>
        </pc:spChg>
        <pc:spChg chg="mod">
          <ac:chgData name="Thornberg Anders - SLF" userId="8350434b-e3c6-47b4-aedf-822ab72c12e3" providerId="ADAL" clId="{90DDA63D-295E-4F79-97E2-E6B511024214}" dt="2024-10-21T09:36:17.849" v="476" actId="20577"/>
          <ac:spMkLst>
            <pc:docMk/>
            <pc:sldMk cId="3478479012" sldId="1010"/>
            <ac:spMk id="6" creationId="{E3035808-D787-E8F3-B034-87407A118F29}"/>
          </ac:spMkLst>
        </pc:spChg>
      </pc:sldChg>
      <pc:sldChg chg="addSp modSp add del mod">
        <pc:chgData name="Thornberg Anders - SLF" userId="8350434b-e3c6-47b4-aedf-822ab72c12e3" providerId="ADAL" clId="{90DDA63D-295E-4F79-97E2-E6B511024214}" dt="2024-10-21T11:46:23.498" v="701" actId="47"/>
        <pc:sldMkLst>
          <pc:docMk/>
          <pc:sldMk cId="4068954712" sldId="1011"/>
        </pc:sldMkLst>
        <pc:picChg chg="add mod modCrop">
          <ac:chgData name="Thornberg Anders - SLF" userId="8350434b-e3c6-47b4-aedf-822ab72c12e3" providerId="ADAL" clId="{90DDA63D-295E-4F79-97E2-E6B511024214}" dt="2024-10-21T11:45:57.887" v="700" actId="732"/>
          <ac:picMkLst>
            <pc:docMk/>
            <pc:sldMk cId="4068954712" sldId="1011"/>
            <ac:picMk id="2" creationId="{FADCEA93-2908-A2F3-325D-9460D2DCC5E6}"/>
          </ac:picMkLst>
        </pc:picChg>
      </pc:sldChg>
    </pc:docChg>
  </pc:docChgLst>
  <pc:docChgLst>
    <pc:chgData name="Schultz Mette - SLF" userId="S::mette.schultz@helsingborg.se::ad93a571-de5f-482c-9127-50b850413d0d" providerId="AD" clId="Web-{5D45D2C1-41B9-4600-9D12-248129C8C006}"/>
    <pc:docChg chg="addSld delSld modSld">
      <pc:chgData name="Schultz Mette - SLF" userId="S::mette.schultz@helsingborg.se::ad93a571-de5f-482c-9127-50b850413d0d" providerId="AD" clId="Web-{5D45D2C1-41B9-4600-9D12-248129C8C006}" dt="2024-08-20T13:15:29.691" v="23"/>
      <pc:docMkLst>
        <pc:docMk/>
      </pc:docMkLst>
      <pc:sldChg chg="modSp">
        <pc:chgData name="Schultz Mette - SLF" userId="S::mette.schultz@helsingborg.se::ad93a571-de5f-482c-9127-50b850413d0d" providerId="AD" clId="Web-{5D45D2C1-41B9-4600-9D12-248129C8C006}" dt="2024-08-20T13:12:01.579" v="6" actId="20577"/>
        <pc:sldMkLst>
          <pc:docMk/>
          <pc:sldMk cId="2806941286" sldId="975"/>
        </pc:sldMkLst>
        <pc:spChg chg="mod">
          <ac:chgData name="Schultz Mette - SLF" userId="S::mette.schultz@helsingborg.se::ad93a571-de5f-482c-9127-50b850413d0d" providerId="AD" clId="Web-{5D45D2C1-41B9-4600-9D12-248129C8C006}" dt="2024-08-20T13:12:01.579" v="6" actId="20577"/>
          <ac:spMkLst>
            <pc:docMk/>
            <pc:sldMk cId="2806941286" sldId="975"/>
            <ac:spMk id="3" creationId="{20BD93AD-59C6-71C7-6AFC-5E1058EC6459}"/>
          </ac:spMkLst>
        </pc:spChg>
      </pc:sldChg>
      <pc:sldChg chg="addSp delSp modSp modNotes">
        <pc:chgData name="Schultz Mette - SLF" userId="S::mette.schultz@helsingborg.se::ad93a571-de5f-482c-9127-50b850413d0d" providerId="AD" clId="Web-{5D45D2C1-41B9-4600-9D12-248129C8C006}" dt="2024-08-20T13:15:29.691" v="23"/>
        <pc:sldMkLst>
          <pc:docMk/>
          <pc:sldMk cId="3140892678" sldId="976"/>
        </pc:sldMkLst>
        <pc:picChg chg="add del mod">
          <ac:chgData name="Schultz Mette - SLF" userId="S::mette.schultz@helsingborg.se::ad93a571-de5f-482c-9127-50b850413d0d" providerId="AD" clId="Web-{5D45D2C1-41B9-4600-9D12-248129C8C006}" dt="2024-08-20T13:15:29.691" v="23"/>
          <ac:picMkLst>
            <pc:docMk/>
            <pc:sldMk cId="3140892678" sldId="976"/>
            <ac:picMk id="2" creationId="{030E3A0F-8723-8788-DB8A-7DCDE59F0D96}"/>
          </ac:picMkLst>
        </pc:picChg>
      </pc:sldChg>
      <pc:sldChg chg="delSp modSp del">
        <pc:chgData name="Schultz Mette - SLF" userId="S::mette.schultz@helsingborg.se::ad93a571-de5f-482c-9127-50b850413d0d" providerId="AD" clId="Web-{5D45D2C1-41B9-4600-9D12-248129C8C006}" dt="2024-08-20T13:13:54.534" v="18"/>
        <pc:sldMkLst>
          <pc:docMk/>
          <pc:sldMk cId="1903841112" sldId="977"/>
        </pc:sldMkLst>
        <pc:spChg chg="del mod">
          <ac:chgData name="Schultz Mette - SLF" userId="S::mette.schultz@helsingborg.se::ad93a571-de5f-482c-9127-50b850413d0d" providerId="AD" clId="Web-{5D45D2C1-41B9-4600-9D12-248129C8C006}" dt="2024-08-20T13:13:50.924" v="15"/>
          <ac:spMkLst>
            <pc:docMk/>
            <pc:sldMk cId="1903841112" sldId="977"/>
            <ac:spMk id="9" creationId="{F7B54A76-EBAF-4ACD-ECD2-631CB9161BD6}"/>
          </ac:spMkLst>
        </pc:spChg>
      </pc:sldChg>
      <pc:sldChg chg="new del">
        <pc:chgData name="Schultz Mette - SLF" userId="S::mette.schultz@helsingborg.se::ad93a571-de5f-482c-9127-50b850413d0d" providerId="AD" clId="Web-{5D45D2C1-41B9-4600-9D12-248129C8C006}" dt="2024-08-20T13:14:13.456" v="20"/>
        <pc:sldMkLst>
          <pc:docMk/>
          <pc:sldMk cId="875965444" sldId="984"/>
        </pc:sldMkLst>
      </pc:sldChg>
    </pc:docChg>
  </pc:docChgLst>
  <pc:docChgLst>
    <pc:chgData name="Thornberg Anders - SLF" userId="8350434b-e3c6-47b4-aedf-822ab72c12e3" providerId="ADAL" clId="{E6FAB5B8-4C18-4758-BFD3-C4355766E7A3}"/>
    <pc:docChg chg="modSld sldOrd">
      <pc:chgData name="Thornberg Anders - SLF" userId="8350434b-e3c6-47b4-aedf-822ab72c12e3" providerId="ADAL" clId="{E6FAB5B8-4C18-4758-BFD3-C4355766E7A3}" dt="2024-08-30T12:08:29.791" v="20"/>
      <pc:docMkLst>
        <pc:docMk/>
      </pc:docMkLst>
      <pc:sldChg chg="modSp mod">
        <pc:chgData name="Thornberg Anders - SLF" userId="8350434b-e3c6-47b4-aedf-822ab72c12e3" providerId="ADAL" clId="{E6FAB5B8-4C18-4758-BFD3-C4355766E7A3}" dt="2024-08-29T14:09:13.960" v="16" actId="20577"/>
        <pc:sldMkLst>
          <pc:docMk/>
          <pc:sldMk cId="591746877" sldId="995"/>
        </pc:sldMkLst>
        <pc:spChg chg="mod">
          <ac:chgData name="Thornberg Anders - SLF" userId="8350434b-e3c6-47b4-aedf-822ab72c12e3" providerId="ADAL" clId="{E6FAB5B8-4C18-4758-BFD3-C4355766E7A3}" dt="2024-08-29T14:09:13.960" v="16" actId="20577"/>
          <ac:spMkLst>
            <pc:docMk/>
            <pc:sldMk cId="591746877" sldId="995"/>
            <ac:spMk id="7" creationId="{6B9A8B2B-180C-52C3-5BBB-2A979B4FB182}"/>
          </ac:spMkLst>
        </pc:spChg>
      </pc:sldChg>
      <pc:sldChg chg="ord">
        <pc:chgData name="Thornberg Anders - SLF" userId="8350434b-e3c6-47b4-aedf-822ab72c12e3" providerId="ADAL" clId="{E6FAB5B8-4C18-4758-BFD3-C4355766E7A3}" dt="2024-08-30T12:08:29.791" v="20"/>
        <pc:sldMkLst>
          <pc:docMk/>
          <pc:sldMk cId="2796683276" sldId="100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2024-10-21</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2024-10-21</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4306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85D1D-61DE-406F-8114-F47C63AA3126}"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9490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57.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7.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hyperlink" Target="https://intranat.helsingborg.se/styrning-och-ekonomi/verksamhetsstyrning/" TargetMode="External"/><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3" Type="http://schemas.openxmlformats.org/officeDocument/2006/relationships/hyperlink" Target="https://hbglearns.helsingborg.se/learn/courses/237/grundkurs-i-tjanstedesign-klassrum" TargetMode="External"/><Relationship Id="rId2" Type="http://schemas.openxmlformats.org/officeDocument/2006/relationships/hyperlink" Target="https://intranat.helsingborg.se/hjalp-och-stod/involvering-dialog-tjanstedesign/vad-ar-invanardialog-och-tjanstedesign/" TargetMode="External"/><Relationship Id="rId1" Type="http://schemas.openxmlformats.org/officeDocument/2006/relationships/slideLayout" Target="../slideLayouts/slideLayout53.xml"/><Relationship Id="rId5" Type="http://schemas.openxmlformats.org/officeDocument/2006/relationships/hyperlink" Target="https://www.youtube.com/watch?v=2dKQG6R5zQs" TargetMode="External"/><Relationship Id="rId4" Type="http://schemas.openxmlformats.org/officeDocument/2006/relationships/hyperlink" Target="https://intranat.helsingborg.se/organisation/lika-mojligheter-och-manskliga-rattighete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2" Type="http://schemas.openxmlformats.org/officeDocument/2006/relationships/hyperlink" Target="https://intranat.helsingborg.se/styrning-och-ekonomi/systemstod/beslutsstodet-stadens-bi-losning/" TargetMode="Externa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2" Type="http://schemas.openxmlformats.org/officeDocument/2006/relationships/hyperlink" Target="https://kolada.se/" TargetMode="Externa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hyperlink" Target="https://intranat.helsingborg.se/vision-och-malbild/trend-och-omvarldsanalys/" TargetMode="External"/><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2" Type="http://schemas.openxmlformats.org/officeDocument/2006/relationships/hyperlink" Target="https://intranat.helsingborg.se/styrning-och-ekonomi/intern-kontroll/?login=true" TargetMode="Externa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hyperlink" Target="https://intranat.helsingborg.se/hr/medarbetarskap-och-ledarskap/medarbetarskap/helheten/" TargetMode="External"/><Relationship Id="rId2" Type="http://schemas.openxmlformats.org/officeDocument/2006/relationships/hyperlink" Target="https://innovation.helsingborg.se/verktyg/ovningar/" TargetMode="Externa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3" Type="http://schemas.openxmlformats.org/officeDocument/2006/relationships/hyperlink" Target="https://intranat.helsingborg.se/styrning-och-ekonomi/systemstod/beslutsstodet-stadens-bi-losning/" TargetMode="External"/><Relationship Id="rId2" Type="http://schemas.openxmlformats.org/officeDocument/2006/relationships/hyperlink" Target="https://intranat.helsingborg.se/hr/" TargetMode="Externa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hyperlink" Target="https://intranat.helsingborg.se/styrning-och-ekonomi/systemstod/beslutsstodet-stadens-bi-losning/" TargetMode="Externa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derrubrik 5">
            <a:extLst>
              <a:ext uri="{FF2B5EF4-FFF2-40B4-BE49-F238E27FC236}">
                <a16:creationId xmlns:a16="http://schemas.microsoft.com/office/drawing/2014/main" id="{ADB399BB-6260-267A-52FB-981A2ED714C0}"/>
              </a:ext>
            </a:extLst>
          </p:cNvPr>
          <p:cNvSpPr>
            <a:spLocks noGrp="1"/>
          </p:cNvSpPr>
          <p:nvPr>
            <p:ph type="subTitle" idx="1"/>
          </p:nvPr>
        </p:nvSpPr>
        <p:spPr>
          <a:xfrm>
            <a:off x="874713" y="3885897"/>
            <a:ext cx="9144000" cy="2453823"/>
          </a:xfrm>
        </p:spPr>
        <p:txBody>
          <a:bodyPr>
            <a:normAutofit/>
          </a:bodyPr>
          <a:lstStyle/>
          <a:p>
            <a:r>
              <a:rPr lang="sv-SE" sz="2000" dirty="0"/>
              <a:t>Stadens koncept för verksamhetsstyrning består av de tre delarna nulägeskoll, verksamhetsplan och verksamhetsdialog.</a:t>
            </a:r>
          </a:p>
          <a:p>
            <a:r>
              <a:rPr lang="sv-SE" sz="2000" dirty="0"/>
              <a:t>Detta är ett stöd för att arbeta med enhetens eller avdelningens nulägeskoll.</a:t>
            </a:r>
          </a:p>
        </p:txBody>
      </p:sp>
      <p:sp>
        <p:nvSpPr>
          <p:cNvPr id="5" name="Rubrik 4">
            <a:extLst>
              <a:ext uri="{FF2B5EF4-FFF2-40B4-BE49-F238E27FC236}">
                <a16:creationId xmlns:a16="http://schemas.microsoft.com/office/drawing/2014/main" id="{5009B456-0D23-40D1-9B76-6CFF08E5F149}"/>
              </a:ext>
            </a:extLst>
          </p:cNvPr>
          <p:cNvSpPr>
            <a:spLocks noGrp="1"/>
          </p:cNvSpPr>
          <p:nvPr>
            <p:ph type="ctrTitle"/>
          </p:nvPr>
        </p:nvSpPr>
        <p:spPr>
          <a:xfrm>
            <a:off x="874713" y="518280"/>
            <a:ext cx="9144000" cy="2101973"/>
          </a:xfrm>
        </p:spPr>
        <p:txBody>
          <a:bodyPr/>
          <a:lstStyle/>
          <a:p>
            <a:r>
              <a:rPr lang="sv-SE" sz="1800" b="0" dirty="0"/>
              <a:t>Verksamhetsstyrning</a:t>
            </a:r>
            <a:br>
              <a:rPr lang="sv-SE" dirty="0"/>
            </a:br>
            <a:r>
              <a:rPr lang="sv-SE" dirty="0"/>
              <a:t>Nulägeskoll</a:t>
            </a:r>
          </a:p>
        </p:txBody>
      </p:sp>
    </p:spTree>
    <p:extLst>
      <p:ext uri="{BB962C8B-B14F-4D97-AF65-F5344CB8AC3E}">
        <p14:creationId xmlns:p14="http://schemas.microsoft.com/office/powerpoint/2010/main" val="1930792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3">
            <a:extLst>
              <a:ext uri="{FF2B5EF4-FFF2-40B4-BE49-F238E27FC236}">
                <a16:creationId xmlns:a16="http://schemas.microsoft.com/office/drawing/2014/main" id="{87475EDF-C3EE-F744-5C2E-DE50B4AD4B6D}"/>
              </a:ext>
            </a:extLst>
          </p:cNvPr>
          <p:cNvSpPr>
            <a:spLocks noGrp="1"/>
          </p:cNvSpPr>
          <p:nvPr>
            <p:ph type="ctrTitle"/>
          </p:nvPr>
        </p:nvSpPr>
        <p:spPr>
          <a:xfrm>
            <a:off x="874800" y="928800"/>
            <a:ext cx="4419600" cy="609398"/>
          </a:xfrm>
        </p:spPr>
        <p:txBody>
          <a:bodyPr/>
          <a:lstStyle/>
          <a:p>
            <a:r>
              <a:rPr lang="sv-SE" sz="4400" dirty="0"/>
              <a:t>Nulägeskoll</a:t>
            </a:r>
          </a:p>
        </p:txBody>
      </p:sp>
      <p:sp>
        <p:nvSpPr>
          <p:cNvPr id="6" name="Platshållare för innehåll 4">
            <a:extLst>
              <a:ext uri="{FF2B5EF4-FFF2-40B4-BE49-F238E27FC236}">
                <a16:creationId xmlns:a16="http://schemas.microsoft.com/office/drawing/2014/main" id="{217C093C-1CA1-1558-0CB5-3D089DC39940}"/>
              </a:ext>
            </a:extLst>
          </p:cNvPr>
          <p:cNvSpPr>
            <a:spLocks noGrp="1"/>
          </p:cNvSpPr>
          <p:nvPr>
            <p:ph type="body" sz="half" idx="2"/>
          </p:nvPr>
        </p:nvSpPr>
        <p:spPr>
          <a:xfrm>
            <a:off x="874800" y="1691019"/>
            <a:ext cx="4841303" cy="3953354"/>
          </a:xfrm>
        </p:spPr>
        <p:txBody>
          <a:bodyPr anchor="t"/>
          <a:lstStyle/>
          <a:p>
            <a:r>
              <a:rPr lang="sv-SE" sz="1600" dirty="0"/>
              <a:t>För att kunna utveckla vår verksamhet behöver vi förstå den. Vi behöver ha en grund i fakta om verksamhetens resultat och förutsättningar.</a:t>
            </a:r>
          </a:p>
          <a:p>
            <a:r>
              <a:rPr lang="sv-SE" sz="1600" dirty="0"/>
              <a:t>Nulägeskoll handlar om att ställa frågor och diskutera för att förstå problem, möjligheter, samband och orsaker. Det gör vi innan vi börjar dra slutsatser om vad vi ska förbättra eller förändra och hur det ska gå till.</a:t>
            </a:r>
          </a:p>
          <a:p>
            <a:r>
              <a:rPr lang="sv-SE" sz="1600" dirty="0"/>
              <a:t>Nulägeskoll är en förutsättning för att kunna prioritera och ta fram en verksamhetsplan.</a:t>
            </a:r>
          </a:p>
          <a:p>
            <a:pPr>
              <a:spcAft>
                <a:spcPts val="600"/>
              </a:spcAft>
            </a:pPr>
            <a:r>
              <a:rPr lang="sv-SE" sz="1600" dirty="0"/>
              <a:t>Varje enhet eller avdelning behöver skapa och dokumentera sin nulägeskoll. Vad är viktigast för oss att ha koll på?</a:t>
            </a:r>
          </a:p>
        </p:txBody>
      </p:sp>
      <p:grpSp>
        <p:nvGrpSpPr>
          <p:cNvPr id="15" name="Grupp 14">
            <a:extLst>
              <a:ext uri="{FF2B5EF4-FFF2-40B4-BE49-F238E27FC236}">
                <a16:creationId xmlns:a16="http://schemas.microsoft.com/office/drawing/2014/main" id="{321EC3ED-CE3F-0377-AF22-D3CAF43262A1}"/>
              </a:ext>
            </a:extLst>
          </p:cNvPr>
          <p:cNvGrpSpPr>
            <a:grpSpLocks noChangeAspect="1"/>
          </p:cNvGrpSpPr>
          <p:nvPr/>
        </p:nvGrpSpPr>
        <p:grpSpPr>
          <a:xfrm>
            <a:off x="6364086" y="225187"/>
            <a:ext cx="5523114" cy="4923993"/>
            <a:chOff x="6619164" y="1276066"/>
            <a:chExt cx="5063320" cy="4514075"/>
          </a:xfrm>
        </p:grpSpPr>
        <p:pic>
          <p:nvPicPr>
            <p:cNvPr id="12" name="Bildobjekt 11" descr="En bild som visar Grafik, skärmbild, cirkel, Teckensnitt&#10;&#10;Automatiskt genererad beskrivning">
              <a:extLst>
                <a:ext uri="{FF2B5EF4-FFF2-40B4-BE49-F238E27FC236}">
                  <a16:creationId xmlns:a16="http://schemas.microsoft.com/office/drawing/2014/main" id="{A6C2E9C0-56FA-9E5A-4716-AD45E29C35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02" r="7239"/>
            <a:stretch/>
          </p:blipFill>
          <p:spPr>
            <a:xfrm>
              <a:off x="6619164" y="1276066"/>
              <a:ext cx="5063320" cy="4514075"/>
            </a:xfrm>
            <a:prstGeom prst="rect">
              <a:avLst/>
            </a:prstGeom>
          </p:spPr>
        </p:pic>
        <p:sp>
          <p:nvSpPr>
            <p:cNvPr id="9" name="textruta 8">
              <a:extLst>
                <a:ext uri="{FF2B5EF4-FFF2-40B4-BE49-F238E27FC236}">
                  <a16:creationId xmlns:a16="http://schemas.microsoft.com/office/drawing/2014/main" id="{6F57A93A-4A35-224C-5CDA-DC4FD9674049}"/>
                </a:ext>
              </a:extLst>
            </p:cNvPr>
            <p:cNvSpPr txBox="1"/>
            <p:nvPr/>
          </p:nvSpPr>
          <p:spPr>
            <a:xfrm>
              <a:off x="6793771" y="5336575"/>
              <a:ext cx="4563978" cy="2404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1A355C"/>
                  </a:solidFill>
                  <a:effectLst/>
                  <a:uLnTx/>
                  <a:uFillTx/>
                  <a:latin typeface="Helsingborg Sans Medium" pitchFamily="2" charset="77"/>
                  <a:ea typeface="+mn-ea"/>
                  <a:cs typeface="+mn-cs"/>
                </a:rPr>
                <a:t>Nulägeskoll</a:t>
              </a:r>
            </a:p>
          </p:txBody>
        </p:sp>
        <p:pic>
          <p:nvPicPr>
            <p:cNvPr id="11" name="Bildobjekt 10" descr="En bild som visar symbol, Grafik, cirkel, logotyp&#10;&#10;Automatiskt genererad beskrivning">
              <a:extLst>
                <a:ext uri="{FF2B5EF4-FFF2-40B4-BE49-F238E27FC236}">
                  <a16:creationId xmlns:a16="http://schemas.microsoft.com/office/drawing/2014/main" id="{9089CF10-EBCD-FC65-BB71-04032B89FF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17355" y="4968675"/>
              <a:ext cx="821466" cy="821466"/>
            </a:xfrm>
            <a:prstGeom prst="rect">
              <a:avLst/>
            </a:prstGeom>
          </p:spPr>
        </p:pic>
      </p:grpSp>
      <p:pic>
        <p:nvPicPr>
          <p:cNvPr id="16" name="Bildobjekt 15" descr="En bild som visar text, Teckensnitt, design, logotyp&#10;&#10;Automatiskt genererad beskrivning">
            <a:extLst>
              <a:ext uri="{FF2B5EF4-FFF2-40B4-BE49-F238E27FC236}">
                <a16:creationId xmlns:a16="http://schemas.microsoft.com/office/drawing/2014/main" id="{DDC84ADB-B6D5-746A-8C3E-7B92B5CD6C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74828" y="5482755"/>
            <a:ext cx="936000" cy="936000"/>
          </a:xfrm>
          <a:prstGeom prst="rect">
            <a:avLst/>
          </a:prstGeom>
        </p:spPr>
      </p:pic>
    </p:spTree>
    <p:extLst>
      <p:ext uri="{BB962C8B-B14F-4D97-AF65-F5344CB8AC3E}">
        <p14:creationId xmlns:p14="http://schemas.microsoft.com/office/powerpoint/2010/main" val="406429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6B9A8B2B-180C-52C3-5BBB-2A979B4FB182}"/>
              </a:ext>
            </a:extLst>
          </p:cNvPr>
          <p:cNvSpPr txBox="1"/>
          <p:nvPr/>
        </p:nvSpPr>
        <p:spPr>
          <a:xfrm>
            <a:off x="874713" y="1632778"/>
            <a:ext cx="4730957"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Genom att arbeta med nulägeskoll berör vi flera områden: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Enhetens eller avdelningens syfte (uppdraget).</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Behov och upplevelser hos de vi finns till för.</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Hur väl</a:t>
            </a:r>
            <a:r>
              <a:rPr lang="sv-SE" sz="1600" dirty="0">
                <a:solidFill>
                  <a:srgbClr val="1A355C"/>
                </a:solidFill>
                <a:latin typeface="Roboto Light"/>
              </a:rPr>
              <a:t> vi lyckas i vårt uppdrag - v</a:t>
            </a:r>
            <a:r>
              <a:rPr kumimoji="0" lang="sv-SE" sz="1600" b="0" i="0" u="none" strike="noStrike" kern="1200" cap="none" spc="0" normalizeH="0" baseline="0" noProof="0" dirty="0">
                <a:ln>
                  <a:noFill/>
                </a:ln>
                <a:solidFill>
                  <a:srgbClr val="1A355C"/>
                </a:solidFill>
                <a:effectLst/>
                <a:uLnTx/>
                <a:uFillTx/>
                <a:latin typeface="Roboto Light"/>
                <a:ea typeface="+mn-ea"/>
                <a:cs typeface="+mn-cs"/>
              </a:rPr>
              <a:t>åra resultat.</a:t>
            </a:r>
            <a:endParaRPr kumimoji="0" lang="sv-SE" sz="1600" b="0" i="0" u="none" strike="noStrike" kern="1200" cap="none" spc="0" normalizeH="0" baseline="0" noProof="0" dirty="0">
              <a:ln>
                <a:noFill/>
              </a:ln>
              <a:solidFill>
                <a:srgbClr val="FF0000"/>
              </a:solidFill>
              <a:effectLst/>
              <a:uLnTx/>
              <a:uFillTx/>
              <a:latin typeface="Roboto Light"/>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sv-SE" sz="1600" dirty="0">
                <a:solidFill>
                  <a:srgbClr val="1A355C"/>
                </a:solidFill>
                <a:latin typeface="Roboto Light"/>
              </a:rPr>
              <a:t>Hur omvärlden förändras och påverkar oss.</a:t>
            </a:r>
            <a:endParaRPr lang="sv-SE" sz="1600" dirty="0">
              <a:solidFill>
                <a:srgbClr val="FF0000"/>
              </a:solidFill>
              <a:latin typeface="Roboto Ligh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Risker och brister i verksamheten.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Förutsättningar att förändra och ställa om</a:t>
            </a:r>
            <a:r>
              <a:rPr lang="sv-SE" sz="1600" dirty="0">
                <a:solidFill>
                  <a:srgbClr val="1A355C"/>
                </a:solidFill>
                <a:latin typeface="Roboto Light"/>
              </a:rPr>
              <a:t>.</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Kompetens, engagemang och motivation.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1A355C"/>
                </a:solidFill>
                <a:effectLst/>
                <a:uLnTx/>
                <a:uFillTx/>
                <a:latin typeface="Roboto Light"/>
                <a:ea typeface="+mn-ea"/>
                <a:cs typeface="+mn-cs"/>
              </a:rPr>
              <a:t>Vår ekonomi.</a:t>
            </a:r>
            <a:endParaRPr lang="sv-SE" sz="1600" dirty="0">
              <a:solidFill>
                <a:srgbClr val="1A355C"/>
              </a:solidFill>
              <a:highlight>
                <a:srgbClr val="FFFF00"/>
              </a:highlight>
              <a:latin typeface="Roboto Light"/>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1600" b="0" i="0" u="none" strike="noStrike" kern="1200" cap="none" spc="0" normalizeH="0" baseline="0" noProof="0" dirty="0">
              <a:ln>
                <a:noFill/>
              </a:ln>
              <a:solidFill>
                <a:srgbClr val="1A355C"/>
              </a:solidFill>
              <a:effectLst/>
              <a:uLnTx/>
              <a:uFillTx/>
              <a:latin typeface="Roboto Light"/>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i="0" u="none" strike="noStrike" kern="1200" cap="none" spc="0" normalizeH="0" baseline="0" noProof="0" dirty="0">
                <a:ln>
                  <a:noFill/>
                </a:ln>
                <a:solidFill>
                  <a:srgbClr val="1A355C"/>
                </a:solidFill>
                <a:effectLst/>
                <a:uLnTx/>
                <a:uFillTx/>
                <a:latin typeface="Roboto Light"/>
                <a:ea typeface="Roboto Light" panose="02000000000000000000" pitchFamily="2" charset="0"/>
                <a:cs typeface="Roboto Light" panose="02000000000000000000" pitchFamily="2" charset="0"/>
              </a:rPr>
              <a:t>Dessutom får vi in flera stadsgemensamma perspektiv som värdeskapande, livskvalitet, innovation, digitalisering, lika möjligheter, serviceupplevelser, samarbete, förändrings-förmåga och samspel med omvärlden.</a:t>
            </a:r>
            <a:endParaRPr kumimoji="0" lang="sv-SE" sz="1600" i="0" u="none" strike="noStrike" kern="1200" cap="none" spc="0" normalizeH="0" baseline="0" noProof="0" dirty="0">
              <a:ln>
                <a:noFill/>
              </a:ln>
              <a:solidFill>
                <a:srgbClr val="1A355C"/>
              </a:solidFill>
              <a:effectLst/>
              <a:uLnTx/>
              <a:uFillTx/>
              <a:latin typeface="Roboto Light"/>
              <a:ea typeface="+mn-ea"/>
              <a:cs typeface="+mn-cs"/>
            </a:endParaRPr>
          </a:p>
        </p:txBody>
      </p:sp>
      <p:pic>
        <p:nvPicPr>
          <p:cNvPr id="3" name="Bildobjekt 2" descr="En bild som visar utomhus, byggnad, fordon, Landfordon&#10;&#10;Automatiskt genererad beskrivning">
            <a:extLst>
              <a:ext uri="{FF2B5EF4-FFF2-40B4-BE49-F238E27FC236}">
                <a16:creationId xmlns:a16="http://schemas.microsoft.com/office/drawing/2014/main" id="{6909106C-862E-B739-FBB4-2D00D05148A6}"/>
              </a:ext>
            </a:extLst>
          </p:cNvPr>
          <p:cNvPicPr>
            <a:picLocks noChangeAspect="1"/>
          </p:cNvPicPr>
          <p:nvPr/>
        </p:nvPicPr>
        <p:blipFill rotWithShape="1">
          <a:blip r:embed="rId2">
            <a:extLst>
              <a:ext uri="{28A0092B-C50C-407E-A947-70E740481C1C}">
                <a14:useLocalDpi xmlns:a14="http://schemas.microsoft.com/office/drawing/2010/main" val="0"/>
              </a:ext>
            </a:extLst>
          </a:blip>
          <a:srcRect l="11055" r="29612"/>
          <a:stretch/>
        </p:blipFill>
        <p:spPr>
          <a:xfrm>
            <a:off x="6096000" y="0"/>
            <a:ext cx="6096000" cy="6858000"/>
          </a:xfrm>
          <a:prstGeom prst="rect">
            <a:avLst/>
          </a:prstGeom>
        </p:spPr>
      </p:pic>
      <p:pic>
        <p:nvPicPr>
          <p:cNvPr id="4" name="Bildobjekt 3" descr="En bild som visar text, Teckensnitt, affisch, logotyp&#10;&#10;Automatiskt genererad beskrivning">
            <a:extLst>
              <a:ext uri="{FF2B5EF4-FFF2-40B4-BE49-F238E27FC236}">
                <a16:creationId xmlns:a16="http://schemas.microsoft.com/office/drawing/2014/main" id="{F18DFECF-C3DA-A39F-8441-E2E2A915DB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828" y="5482755"/>
            <a:ext cx="936000" cy="936000"/>
          </a:xfrm>
          <a:prstGeom prst="rect">
            <a:avLst/>
          </a:prstGeom>
        </p:spPr>
      </p:pic>
      <p:sp>
        <p:nvSpPr>
          <p:cNvPr id="9" name="Rubrik 4">
            <a:extLst>
              <a:ext uri="{FF2B5EF4-FFF2-40B4-BE49-F238E27FC236}">
                <a16:creationId xmlns:a16="http://schemas.microsoft.com/office/drawing/2014/main" id="{71AF097E-D37E-5E23-25FE-5BA1CF36204B}"/>
              </a:ext>
            </a:extLst>
          </p:cNvPr>
          <p:cNvSpPr txBox="1">
            <a:spLocks/>
          </p:cNvSpPr>
          <p:nvPr/>
        </p:nvSpPr>
        <p:spPr>
          <a:xfrm>
            <a:off x="874713" y="928525"/>
            <a:ext cx="9576883" cy="498598"/>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dirty="0">
                <a:ln>
                  <a:noFill/>
                </a:ln>
                <a:solidFill>
                  <a:srgbClr val="1A355C"/>
                </a:solidFill>
                <a:effectLst/>
                <a:uLnTx/>
                <a:uFillTx/>
                <a:latin typeface="Helsingborg Sans"/>
                <a:ea typeface="+mj-ea"/>
                <a:cs typeface="+mj-cs"/>
              </a:rPr>
              <a:t>Flera perspektiv</a:t>
            </a:r>
          </a:p>
        </p:txBody>
      </p:sp>
    </p:spTree>
    <p:extLst>
      <p:ext uri="{BB962C8B-B14F-4D97-AF65-F5344CB8AC3E}">
        <p14:creationId xmlns:p14="http://schemas.microsoft.com/office/powerpoint/2010/main" val="591746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3">
            <a:extLst>
              <a:ext uri="{FF2B5EF4-FFF2-40B4-BE49-F238E27FC236}">
                <a16:creationId xmlns:a16="http://schemas.microsoft.com/office/drawing/2014/main" id="{87475EDF-C3EE-F744-5C2E-DE50B4AD4B6D}"/>
              </a:ext>
            </a:extLst>
          </p:cNvPr>
          <p:cNvSpPr>
            <a:spLocks noGrp="1"/>
          </p:cNvSpPr>
          <p:nvPr>
            <p:ph type="ctrTitle"/>
          </p:nvPr>
        </p:nvSpPr>
        <p:spPr>
          <a:xfrm>
            <a:off x="874800" y="928800"/>
            <a:ext cx="4419600" cy="1218795"/>
          </a:xfrm>
        </p:spPr>
        <p:txBody>
          <a:bodyPr/>
          <a:lstStyle/>
          <a:p>
            <a:r>
              <a:rPr lang="sv-SE" sz="4400" dirty="0"/>
              <a:t>Områden och stödfrågor</a:t>
            </a:r>
          </a:p>
        </p:txBody>
      </p:sp>
      <p:sp>
        <p:nvSpPr>
          <p:cNvPr id="6" name="Platshållare för innehåll 4">
            <a:extLst>
              <a:ext uri="{FF2B5EF4-FFF2-40B4-BE49-F238E27FC236}">
                <a16:creationId xmlns:a16="http://schemas.microsoft.com/office/drawing/2014/main" id="{217C093C-1CA1-1558-0CB5-3D089DC39940}"/>
              </a:ext>
            </a:extLst>
          </p:cNvPr>
          <p:cNvSpPr>
            <a:spLocks noGrp="1"/>
          </p:cNvSpPr>
          <p:nvPr>
            <p:ph type="body" sz="half" idx="2"/>
          </p:nvPr>
        </p:nvSpPr>
        <p:spPr>
          <a:xfrm>
            <a:off x="874800" y="2374711"/>
            <a:ext cx="4556735" cy="1829695"/>
          </a:xfrm>
        </p:spPr>
        <p:txBody>
          <a:bodyPr anchor="t"/>
          <a:lstStyle/>
          <a:p>
            <a:r>
              <a:rPr lang="sv-SE" sz="1600" dirty="0"/>
              <a:t>Nu följer ett antal bilder med förslag på områden att analysera i er nulägeskoll.</a:t>
            </a:r>
          </a:p>
          <a:p>
            <a:r>
              <a:rPr lang="sv-SE" sz="1600" dirty="0"/>
              <a:t>Områdena överlappar till viss del varandra.</a:t>
            </a:r>
          </a:p>
          <a:p>
            <a:r>
              <a:rPr lang="sv-SE" sz="1600" dirty="0"/>
              <a:t>Ni väljer vilka områden och stödfrågor som är mest relevanta för er att arbeta med just nu.</a:t>
            </a:r>
          </a:p>
        </p:txBody>
      </p:sp>
      <p:grpSp>
        <p:nvGrpSpPr>
          <p:cNvPr id="15" name="Grupp 14">
            <a:extLst>
              <a:ext uri="{FF2B5EF4-FFF2-40B4-BE49-F238E27FC236}">
                <a16:creationId xmlns:a16="http://schemas.microsoft.com/office/drawing/2014/main" id="{321EC3ED-CE3F-0377-AF22-D3CAF43262A1}"/>
              </a:ext>
            </a:extLst>
          </p:cNvPr>
          <p:cNvGrpSpPr>
            <a:grpSpLocks noChangeAspect="1"/>
          </p:cNvGrpSpPr>
          <p:nvPr/>
        </p:nvGrpSpPr>
        <p:grpSpPr>
          <a:xfrm>
            <a:off x="6364086" y="225187"/>
            <a:ext cx="5523114" cy="4923993"/>
            <a:chOff x="6619164" y="1276066"/>
            <a:chExt cx="5063320" cy="4514075"/>
          </a:xfrm>
        </p:grpSpPr>
        <p:pic>
          <p:nvPicPr>
            <p:cNvPr id="12" name="Bildobjekt 11" descr="En bild som visar Grafik, skärmbild, cirkel, Teckensnitt&#10;&#10;Automatiskt genererad beskrivning">
              <a:extLst>
                <a:ext uri="{FF2B5EF4-FFF2-40B4-BE49-F238E27FC236}">
                  <a16:creationId xmlns:a16="http://schemas.microsoft.com/office/drawing/2014/main" id="{A6C2E9C0-56FA-9E5A-4716-AD45E29C35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02" r="7239"/>
            <a:stretch/>
          </p:blipFill>
          <p:spPr>
            <a:xfrm>
              <a:off x="6619164" y="1276066"/>
              <a:ext cx="5063320" cy="4514075"/>
            </a:xfrm>
            <a:prstGeom prst="rect">
              <a:avLst/>
            </a:prstGeom>
          </p:spPr>
        </p:pic>
        <p:sp>
          <p:nvSpPr>
            <p:cNvPr id="9" name="textruta 8">
              <a:extLst>
                <a:ext uri="{FF2B5EF4-FFF2-40B4-BE49-F238E27FC236}">
                  <a16:creationId xmlns:a16="http://schemas.microsoft.com/office/drawing/2014/main" id="{6F57A93A-4A35-224C-5CDA-DC4FD9674049}"/>
                </a:ext>
              </a:extLst>
            </p:cNvPr>
            <p:cNvSpPr txBox="1"/>
            <p:nvPr/>
          </p:nvSpPr>
          <p:spPr>
            <a:xfrm>
              <a:off x="6793771" y="5336575"/>
              <a:ext cx="4563978" cy="2404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1A355C"/>
                  </a:solidFill>
                  <a:effectLst/>
                  <a:uLnTx/>
                  <a:uFillTx/>
                  <a:latin typeface="Helsingborg Sans Medium" pitchFamily="2" charset="77"/>
                  <a:ea typeface="+mn-ea"/>
                  <a:cs typeface="+mn-cs"/>
                </a:rPr>
                <a:t>Nulägeskoll</a:t>
              </a:r>
            </a:p>
          </p:txBody>
        </p:sp>
        <p:pic>
          <p:nvPicPr>
            <p:cNvPr id="11" name="Bildobjekt 10" descr="En bild som visar symbol, Grafik, cirkel, logotyp&#10;&#10;Automatiskt genererad beskrivning">
              <a:extLst>
                <a:ext uri="{FF2B5EF4-FFF2-40B4-BE49-F238E27FC236}">
                  <a16:creationId xmlns:a16="http://schemas.microsoft.com/office/drawing/2014/main" id="{9089CF10-EBCD-FC65-BB71-04032B89FF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17355" y="4968675"/>
              <a:ext cx="821466" cy="821466"/>
            </a:xfrm>
            <a:prstGeom prst="rect">
              <a:avLst/>
            </a:prstGeom>
          </p:spPr>
        </p:pic>
      </p:grpSp>
      <p:pic>
        <p:nvPicPr>
          <p:cNvPr id="16" name="Bildobjekt 15" descr="En bild som visar text, Teckensnitt, design, logotyp&#10;&#10;Automatiskt genererad beskrivning">
            <a:extLst>
              <a:ext uri="{FF2B5EF4-FFF2-40B4-BE49-F238E27FC236}">
                <a16:creationId xmlns:a16="http://schemas.microsoft.com/office/drawing/2014/main" id="{DDC84ADB-B6D5-746A-8C3E-7B92B5CD6C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74828" y="5482755"/>
            <a:ext cx="936000" cy="936000"/>
          </a:xfrm>
          <a:prstGeom prst="rect">
            <a:avLst/>
          </a:prstGeom>
        </p:spPr>
      </p:pic>
    </p:spTree>
    <p:extLst>
      <p:ext uri="{BB962C8B-B14F-4D97-AF65-F5344CB8AC3E}">
        <p14:creationId xmlns:p14="http://schemas.microsoft.com/office/powerpoint/2010/main" val="1988502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3" y="1440000"/>
            <a:ext cx="7964488" cy="4599684"/>
          </a:xfrm>
        </p:spPr>
        <p:txBody>
          <a:bodyPr/>
          <a:lstStyle/>
          <a:p>
            <a:r>
              <a:rPr lang="sv-SE" sz="1600" dirty="0"/>
              <a:t>Verksamhetens uppdrag är grunden i verksamhetsstyrningen och en förutsättning för att kunna samlas runt en gemensam bild av nuläget. När vi analyserar behoven hos de vi finns till för, våra resultat och våra utmaningar samt hur omvärlden påverkar vår verksamhet utgår vi från verksamhetens uppdrag.</a:t>
            </a:r>
          </a:p>
          <a:p>
            <a:r>
              <a:rPr lang="sv-SE" sz="1600" dirty="0"/>
              <a:t>Om ni inte redan har formulerat verksamhetens uppdrag ska ni börja med det. Likaså om ni har behov av att formulera om uppdraget. </a:t>
            </a:r>
            <a:r>
              <a:rPr lang="sv-SE" sz="1600" dirty="0">
                <a:hlinkClick r:id="rId2"/>
              </a:rPr>
              <a:t>Stöd för det finns på intranätet</a:t>
            </a:r>
            <a:r>
              <a:rPr lang="sv-SE" sz="1600" dirty="0"/>
              <a:t>.</a:t>
            </a:r>
          </a:p>
          <a:p>
            <a:r>
              <a:rPr lang="sv-SE" sz="1600" dirty="0"/>
              <a:t>Samtidigt som vi arbetar utifrån enhetens eller avdelningens uppdrag behöver vi komma ihåg att varje enskild verksamhet i Helsingborgs stad är en del av en större helhet. Vi behöver ha en helhetssyn och samarbeta inom staden och med externa aktörer och bidra till stadens samlade arbete att skapa en hög livskvalitet för invånare och företag i Helsingborg.</a:t>
            </a:r>
          </a:p>
          <a:p>
            <a:r>
              <a:rPr lang="sv-SE" sz="1600" dirty="0"/>
              <a:t>Genom att se till helheten och samspela med andra verksamheter och professioner skapar vi förutsättningar för att både hantera stadens komplexa utmaningar och att hitta rätt lösningar för enskilda invånares behov utifrån vårt uppdrag.</a:t>
            </a:r>
          </a:p>
          <a:p>
            <a:endParaRPr lang="sv-SE" sz="1600" dirty="0"/>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Vårt uppdrag</a:t>
            </a:r>
          </a:p>
        </p:txBody>
      </p:sp>
    </p:spTree>
    <p:extLst>
      <p:ext uri="{BB962C8B-B14F-4D97-AF65-F5344CB8AC3E}">
        <p14:creationId xmlns:p14="http://schemas.microsoft.com/office/powerpoint/2010/main" val="1785666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800" y="1440000"/>
            <a:ext cx="9000000" cy="4030298"/>
          </a:xfrm>
        </p:spPr>
        <p:txBody>
          <a:bodyPr/>
          <a:lstStyle/>
          <a:p>
            <a:r>
              <a:rPr lang="sv-SE" sz="1600" dirty="0"/>
              <a:t>Med begreppen ”de vi finns till för” och ”målgrupper” syftar vi på de som använder våra tjänster och som kommer i kontakt med oss. När vi förstår behoven hos de vi är till för är det lättare att se vad vi gör bra och vad vi behöver utveckla. Här söker vi svar på hur behoven ser ut hos de vi finns till för.</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300"/>
              </a:spcAft>
              <a:buFont typeface="Arial" panose="020B0604020202020204" pitchFamily="34" charset="0"/>
              <a:buChar char="•"/>
            </a:pPr>
            <a:r>
              <a:rPr lang="sv-SE" sz="1600" dirty="0"/>
              <a:t>Vilka är våra målgrupper?</a:t>
            </a:r>
          </a:p>
          <a:p>
            <a:pPr marL="285750" indent="-285750">
              <a:spcAft>
                <a:spcPts val="300"/>
              </a:spcAft>
              <a:buFont typeface="Arial" panose="020B0604020202020204" pitchFamily="34" charset="0"/>
              <a:buChar char="•"/>
            </a:pPr>
            <a:r>
              <a:rPr lang="sv-SE" sz="1600" dirty="0"/>
              <a:t>Hur gör vi för att ta reda på deras behov? </a:t>
            </a:r>
          </a:p>
          <a:p>
            <a:pPr marL="285750" indent="-285750">
              <a:spcAft>
                <a:spcPts val="300"/>
              </a:spcAft>
              <a:buFont typeface="Arial" panose="020B0604020202020204" pitchFamily="34" charset="0"/>
              <a:buChar char="•"/>
            </a:pPr>
            <a:r>
              <a:rPr lang="sv-SE" sz="1600" dirty="0"/>
              <a:t>Vilka behov har de här och nu? Kommer behoven påverkas framåt av förändringar i omvärlden?</a:t>
            </a:r>
          </a:p>
          <a:p>
            <a:pPr marL="285750" indent="-285750">
              <a:spcAft>
                <a:spcPts val="300"/>
              </a:spcAft>
              <a:buFont typeface="Arial" panose="020B0604020202020204" pitchFamily="34" charset="0"/>
              <a:buChar char="•"/>
            </a:pPr>
            <a:r>
              <a:rPr lang="sv-SE" sz="1600" dirty="0"/>
              <a:t>Hur upplever våra målgrupper oss och våra tjänster?</a:t>
            </a:r>
          </a:p>
          <a:p>
            <a:pPr marL="285750" indent="-285750">
              <a:spcAft>
                <a:spcPts val="300"/>
              </a:spcAft>
              <a:buFont typeface="Arial" panose="020B0604020202020204" pitchFamily="34" charset="0"/>
              <a:buChar char="•"/>
            </a:pPr>
            <a:r>
              <a:rPr lang="sv-SE" sz="1600" dirty="0"/>
              <a:t>Hur får vi ett utifrånperspektiv i verksamheten?</a:t>
            </a:r>
          </a:p>
          <a:p>
            <a:pPr marL="285750" indent="-285750">
              <a:spcAft>
                <a:spcPts val="300"/>
              </a:spcAft>
              <a:buFont typeface="Arial" panose="020B0604020202020204" pitchFamily="34" charset="0"/>
              <a:buChar char="•"/>
            </a:pPr>
            <a:r>
              <a:rPr lang="sv-SE" sz="1600" dirty="0"/>
              <a:t>Vilka är de vanligaste klagomålen på vår verksamhet?</a:t>
            </a:r>
          </a:p>
          <a:p>
            <a:pPr marL="285750" indent="-285750">
              <a:spcAft>
                <a:spcPts val="300"/>
              </a:spcAft>
              <a:buFont typeface="Arial" panose="020B0604020202020204" pitchFamily="34" charset="0"/>
              <a:buChar char="•"/>
            </a:pPr>
            <a:r>
              <a:rPr lang="sv-SE" sz="1600" dirty="0"/>
              <a:t>Hur förbygger vi diskriminering?</a:t>
            </a:r>
          </a:p>
          <a:p>
            <a:pPr marL="285750" indent="-285750">
              <a:spcAft>
                <a:spcPts val="300"/>
              </a:spcAft>
              <a:buFont typeface="Arial" panose="020B0604020202020204" pitchFamily="34" charset="0"/>
              <a:buChar char="•"/>
            </a:pPr>
            <a:r>
              <a:rPr lang="sv-SE" sz="1600" dirty="0"/>
              <a:t>Missar vi att involvera någon grupp som har rätt till vårt stöd?</a:t>
            </a:r>
          </a:p>
          <a:p>
            <a:pPr marL="285750" indent="-285750">
              <a:spcAft>
                <a:spcPts val="300"/>
              </a:spcAft>
              <a:buFont typeface="Arial" panose="020B0604020202020204" pitchFamily="34" charset="0"/>
              <a:buChar char="•"/>
            </a:pPr>
            <a:r>
              <a:rPr lang="sv-SE" sz="1600" dirty="0"/>
              <a:t>Vilka får vara med och påverka verksamheten?</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800" y="928800"/>
            <a:ext cx="9576883" cy="498598"/>
          </a:xfrm>
        </p:spPr>
        <p:txBody>
          <a:bodyPr/>
          <a:lstStyle/>
          <a:p>
            <a:r>
              <a:rPr lang="sv-SE" sz="3600" dirty="0"/>
              <a:t>Behoven hos de vi finns till för</a:t>
            </a:r>
          </a:p>
        </p:txBody>
      </p:sp>
      <p:sp>
        <p:nvSpPr>
          <p:cNvPr id="2" name="textruta 1">
            <a:extLst>
              <a:ext uri="{FF2B5EF4-FFF2-40B4-BE49-F238E27FC236}">
                <a16:creationId xmlns:a16="http://schemas.microsoft.com/office/drawing/2014/main" id="{EE08EF55-8531-49F7-C94C-43A875523A96}"/>
              </a:ext>
            </a:extLst>
          </p:cNvPr>
          <p:cNvSpPr txBox="1"/>
          <p:nvPr/>
        </p:nvSpPr>
        <p:spPr>
          <a:xfrm>
            <a:off x="874800" y="5875200"/>
            <a:ext cx="9000000" cy="707886"/>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A355C"/>
                </a:solidFill>
                <a:effectLst/>
                <a:uLnTx/>
                <a:uFillTx/>
                <a:latin typeface="Roboto Light"/>
                <a:ea typeface="+mn-ea"/>
                <a:cs typeface="+mn-cs"/>
              </a:rPr>
              <a:t>Information om behov hos de vi finns till för kan ni få till exempel genom undersökningar, enkäter, dialoger eller tjänstedesignarbete. Vill du få mer kunskap om målgruppernas behov och upplevelser med hjälp av kundresor och tjänstedesign? Då kan du läsa mer om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2"/>
              </a:rPr>
              <a:t>tjänstedesign här</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eller anmäla dig till en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3"/>
              </a:rPr>
              <a:t>grundkurs via </a:t>
            </a:r>
            <a:r>
              <a:rPr kumimoji="0" lang="sv-SE" sz="1000" b="0" i="0" u="none" strike="noStrike" kern="1200" cap="none" spc="0" normalizeH="0" baseline="0" noProof="0" dirty="0" err="1">
                <a:ln>
                  <a:noFill/>
                </a:ln>
                <a:solidFill>
                  <a:srgbClr val="1A355C"/>
                </a:solidFill>
                <a:effectLst/>
                <a:uLnTx/>
                <a:uFillTx/>
                <a:latin typeface="Roboto Light"/>
                <a:ea typeface="+mn-ea"/>
                <a:cs typeface="+mn-cs"/>
                <a:hlinkClick r:id="rId3"/>
              </a:rPr>
              <a:t>Hbg</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3"/>
              </a:rPr>
              <a:t> </a:t>
            </a:r>
            <a:r>
              <a:rPr kumimoji="0" lang="sv-SE" sz="1000" b="0" i="0" u="none" strike="noStrike" kern="1200" cap="none" spc="0" normalizeH="0" baseline="0" noProof="0" dirty="0" err="1">
                <a:ln>
                  <a:noFill/>
                </a:ln>
                <a:solidFill>
                  <a:srgbClr val="1A355C"/>
                </a:solidFill>
                <a:effectLst/>
                <a:uLnTx/>
                <a:uFillTx/>
                <a:latin typeface="Roboto Light"/>
                <a:ea typeface="+mn-ea"/>
                <a:cs typeface="+mn-cs"/>
                <a:hlinkClick r:id="rId3"/>
              </a:rPr>
              <a:t>Learns</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På sidan för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4"/>
              </a:rPr>
              <a:t>lika möjligheter och mänskliga rättigheter</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hittar du mer information om hur du bland annat kan förebygga diskriminering. Filmen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5"/>
              </a:rPr>
              <a:t>1 000 kronorsloppet</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ger en tankeställare om människors olika förutsättningar.</a:t>
            </a:r>
            <a:endParaRPr kumimoji="0" lang="sv-SE" sz="1000" b="0" i="0" u="none" strike="noStrike" kern="1200" cap="none" spc="0" normalizeH="0" baseline="0" noProof="0" dirty="0">
              <a:ln>
                <a:noFill/>
              </a:ln>
              <a:solidFill>
                <a:srgbClr val="1A355C"/>
              </a:solidFill>
              <a:effectLst/>
              <a:uLnTx/>
              <a:uFillTx/>
              <a:latin typeface="Roboto Light"/>
              <a:ea typeface="+mn-ea"/>
              <a:cs typeface="Arial"/>
            </a:endParaRPr>
          </a:p>
        </p:txBody>
      </p:sp>
    </p:spTree>
    <p:extLst>
      <p:ext uri="{BB962C8B-B14F-4D97-AF65-F5344CB8AC3E}">
        <p14:creationId xmlns:p14="http://schemas.microsoft.com/office/powerpoint/2010/main" val="1310087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2" y="1440000"/>
            <a:ext cx="9000000" cy="4922850"/>
          </a:xfrm>
        </p:spPr>
        <p:txBody>
          <a:bodyPr/>
          <a:lstStyle/>
          <a:p>
            <a:r>
              <a:rPr lang="sv-SE" sz="1600" dirty="0"/>
              <a:t>Resultat är något som skapar värde för den enskilde. Med detta menar vi att någon fått den hjälp och service som verksamheten syftar till och att vi kan avläsa det i en förändring hos personen eller gruppen. Tänk på att resultat är det som våra aktiviteter leder till, inte aktiviteterna i sig. </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Exempel</a:t>
            </a:r>
          </a:p>
          <a:p>
            <a:pPr marL="285750" indent="-285750">
              <a:spcAft>
                <a:spcPts val="300"/>
              </a:spcAft>
              <a:buFont typeface="Arial" panose="020B0604020202020204" pitchFamily="34" charset="0"/>
              <a:buChar char="•"/>
            </a:pPr>
            <a:r>
              <a:rPr lang="sv-SE" sz="1600" dirty="0"/>
              <a:t>Eleven har fått den förväntade kunskapen inom ett visst ämnesområde.</a:t>
            </a:r>
          </a:p>
          <a:p>
            <a:pPr marL="285750" indent="-285750">
              <a:spcAft>
                <a:spcPts val="300"/>
              </a:spcAft>
              <a:buFont typeface="Arial" panose="020B0604020202020204" pitchFamily="34" charset="0"/>
              <a:buChar char="•"/>
            </a:pPr>
            <a:r>
              <a:rPr lang="sv-SE" sz="1600" dirty="0"/>
              <a:t>Den äldre uppger sig vara nöjd med servicen.</a:t>
            </a:r>
          </a:p>
          <a:p>
            <a:pPr marL="285750" indent="-285750">
              <a:spcAft>
                <a:spcPts val="300"/>
              </a:spcAft>
              <a:buFont typeface="Arial" panose="020B0604020202020204" pitchFamily="34" charset="0"/>
              <a:buChar char="•"/>
            </a:pPr>
            <a:r>
              <a:rPr lang="sv-SE" sz="1600" dirty="0"/>
              <a:t>Klienten klarar sig själv utan vårt fortsatta stöd.</a:t>
            </a:r>
          </a:p>
          <a:p>
            <a:pPr marL="285750" indent="-285750">
              <a:spcAft>
                <a:spcPts val="300"/>
              </a:spcAft>
              <a:buFont typeface="Arial" panose="020B0604020202020204" pitchFamily="34" charset="0"/>
              <a:buChar char="•"/>
            </a:pPr>
            <a:r>
              <a:rPr lang="sv-SE" sz="1600" dirty="0"/>
              <a:t>Personen har uppnått egenförsörjning.</a:t>
            </a:r>
          </a:p>
          <a:p>
            <a:pPr marL="285750" indent="-285750">
              <a:spcAft>
                <a:spcPts val="300"/>
              </a:spcAft>
              <a:buFont typeface="Arial" panose="020B0604020202020204" pitchFamily="34" charset="0"/>
              <a:buChar char="•"/>
            </a:pPr>
            <a:r>
              <a:rPr lang="sv-SE" sz="1600" dirty="0"/>
              <a:t>Personen har upphört med kriminalitet och missbruk.</a:t>
            </a:r>
          </a:p>
          <a:p>
            <a:pPr marL="285750" indent="-285750">
              <a:spcAft>
                <a:spcPts val="300"/>
              </a:spcAft>
              <a:buFont typeface="Arial" panose="020B0604020202020204" pitchFamily="34" charset="0"/>
              <a:buChar char="•"/>
            </a:pPr>
            <a:r>
              <a:rPr lang="sv-SE" sz="1600" dirty="0"/>
              <a:t>Hyresgästen känner sig trygg i sitt bostadsområde.</a:t>
            </a:r>
          </a:p>
          <a:p>
            <a:pPr marL="285750" indent="-285750">
              <a:spcAft>
                <a:spcPts val="300"/>
              </a:spcAft>
              <a:buFont typeface="Arial" panose="020B0604020202020204" pitchFamily="34" charset="0"/>
              <a:buChar char="•"/>
            </a:pPr>
            <a:r>
              <a:rPr lang="sv-SE" sz="1600" dirty="0"/>
              <a:t>Färre trafikolyckor.</a:t>
            </a:r>
          </a:p>
          <a:p>
            <a:pPr marL="285750" indent="-285750">
              <a:spcAft>
                <a:spcPts val="300"/>
              </a:spcAft>
              <a:buFont typeface="Arial" panose="020B0604020202020204" pitchFamily="34" charset="0"/>
              <a:buChar char="•"/>
            </a:pPr>
            <a:r>
              <a:rPr lang="sv-SE" sz="1600" dirty="0"/>
              <a:t>Bättre luftkvalitet.</a:t>
            </a:r>
          </a:p>
          <a:p>
            <a:pPr>
              <a:spcBef>
                <a:spcPts val="1200"/>
              </a:spcBef>
            </a:pPr>
            <a:r>
              <a:rPr lang="sv-SE" sz="1600" dirty="0"/>
              <a:t>För att få en mer samlad bild och bättre förstå och bedöma verksamhetens resultat summerar vi de individuella resultaten (till exempel andelen elever i årskurs sex som är godkända i matematik). Individbaserade resultat försöker vi presentera och analysera utifrån olika bakgrundsvariabler som kön, ålder, funktionsnedsättning, stadsdel, utbildningsnivå eller inrikes/utrikesfödd.</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Verksamhetens resultat</a:t>
            </a:r>
          </a:p>
        </p:txBody>
      </p:sp>
    </p:spTree>
    <p:extLst>
      <p:ext uri="{BB962C8B-B14F-4D97-AF65-F5344CB8AC3E}">
        <p14:creationId xmlns:p14="http://schemas.microsoft.com/office/powerpoint/2010/main" val="2037094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800" y="1440000"/>
            <a:ext cx="9000000" cy="3784076"/>
          </a:xfrm>
        </p:spPr>
        <p:txBody>
          <a:bodyPr/>
          <a:lstStyle/>
          <a:p>
            <a:r>
              <a:rPr lang="sv-SE" sz="1600" dirty="0"/>
              <a:t>Här söker vi svar på vilka resultat vi uppnår.</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300"/>
              </a:spcAft>
              <a:buFont typeface="Arial" panose="020B0604020202020204" pitchFamily="34" charset="0"/>
              <a:buChar char="•"/>
            </a:pPr>
            <a:r>
              <a:rPr lang="sv-SE" sz="1600" dirty="0"/>
              <a:t>Vilka värden ska vi skapa för de vi finns till för?</a:t>
            </a:r>
          </a:p>
          <a:p>
            <a:pPr marL="285750" indent="-285750">
              <a:spcAft>
                <a:spcPts val="300"/>
              </a:spcAft>
              <a:buFont typeface="Arial" panose="020B0604020202020204" pitchFamily="34" charset="0"/>
              <a:buChar char="•"/>
            </a:pPr>
            <a:r>
              <a:rPr lang="sv-SE" sz="1600" dirty="0"/>
              <a:t>Hur väl lyckas vi med det? Vilka är våra starkaste och svagaste resultat?</a:t>
            </a:r>
          </a:p>
          <a:p>
            <a:pPr marL="285750" indent="-285750">
              <a:spcAft>
                <a:spcPts val="300"/>
              </a:spcAft>
              <a:buFont typeface="Arial" panose="020B0604020202020204" pitchFamily="34" charset="0"/>
              <a:buChar char="•"/>
            </a:pPr>
            <a:r>
              <a:rPr lang="sv-SE" sz="1600" dirty="0"/>
              <a:t>Hur ser våra resultat ut över tid och jämfört med andra?</a:t>
            </a:r>
          </a:p>
          <a:p>
            <a:pPr marL="285750" indent="-285750">
              <a:spcAft>
                <a:spcPts val="300"/>
              </a:spcAft>
              <a:buFont typeface="Arial" panose="020B0604020202020204" pitchFamily="34" charset="0"/>
              <a:buChar char="•"/>
            </a:pPr>
            <a:r>
              <a:rPr lang="sv-SE" sz="1600" dirty="0"/>
              <a:t>Vad har vi gjort för att påverka resultaten? Har vi följt vår plan eller strategi?</a:t>
            </a:r>
          </a:p>
          <a:p>
            <a:pPr marL="285750" indent="-285750">
              <a:spcAft>
                <a:spcPts val="300"/>
              </a:spcAft>
              <a:buFont typeface="Arial" panose="020B0604020202020204" pitchFamily="34" charset="0"/>
              <a:buChar char="•"/>
            </a:pPr>
            <a:r>
              <a:rPr lang="sv-SE" sz="1600" dirty="0"/>
              <a:t>Vilka områden vet vi inte hur vi ska “lösa”?</a:t>
            </a:r>
          </a:p>
          <a:p>
            <a:pPr marL="285750" indent="-285750">
              <a:spcAft>
                <a:spcPts val="300"/>
              </a:spcAft>
              <a:buFont typeface="Arial" panose="020B0604020202020204" pitchFamily="34" charset="0"/>
              <a:buChar char="•"/>
            </a:pPr>
            <a:r>
              <a:rPr lang="sv-SE" sz="1600" dirty="0"/>
              <a:t>Hur ser målbilden ut för vår verksamhet och våra resultat om tre år?</a:t>
            </a:r>
          </a:p>
          <a:p>
            <a:pPr marL="285750" indent="-285750">
              <a:spcAft>
                <a:spcPts val="300"/>
              </a:spcAft>
              <a:buFont typeface="Arial" panose="020B0604020202020204" pitchFamily="34" charset="0"/>
              <a:buChar char="•"/>
            </a:pPr>
            <a:r>
              <a:rPr lang="sv-SE" sz="1600" dirty="0"/>
              <a:t>Vad behöver vi göra för insatser eller förändra i verksamheten för att nå dit?</a:t>
            </a:r>
          </a:p>
          <a:p>
            <a:pPr marL="285750" indent="-285750">
              <a:spcAft>
                <a:spcPts val="300"/>
              </a:spcAft>
              <a:buFont typeface="Arial" panose="020B0604020202020204" pitchFamily="34" charset="0"/>
              <a:buChar char="•"/>
            </a:pPr>
            <a:r>
              <a:rPr lang="sv-SE" sz="1600" dirty="0"/>
              <a:t>Hur skulle vi beskriva våra tre största förflyttningar det senaste året sett till värde och effekt</a:t>
            </a:r>
            <a:br>
              <a:rPr lang="sv-SE" sz="1600" dirty="0"/>
            </a:br>
            <a:r>
              <a:rPr lang="sv-SE" sz="1600" dirty="0"/>
              <a:t>för de vi finns till för?</a:t>
            </a:r>
          </a:p>
          <a:p>
            <a:pPr marL="285750" indent="-285750">
              <a:spcAft>
                <a:spcPts val="300"/>
              </a:spcAft>
              <a:buFont typeface="Arial" panose="020B0604020202020204" pitchFamily="34" charset="0"/>
              <a:buChar char="•"/>
            </a:pPr>
            <a:r>
              <a:rPr lang="sv-SE" sz="1600" dirty="0"/>
              <a:t>Planerar vi några större initiativ? Vet vi hur vi hämtar hem effekterna av dessa?</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2" y="928800"/>
            <a:ext cx="9576883" cy="498598"/>
          </a:xfrm>
        </p:spPr>
        <p:txBody>
          <a:bodyPr/>
          <a:lstStyle/>
          <a:p>
            <a:r>
              <a:rPr lang="sv-SE" sz="3600" dirty="0"/>
              <a:t>Verksamhetens resultat</a:t>
            </a:r>
          </a:p>
        </p:txBody>
      </p:sp>
      <p:sp>
        <p:nvSpPr>
          <p:cNvPr id="2" name="textruta 1">
            <a:extLst>
              <a:ext uri="{FF2B5EF4-FFF2-40B4-BE49-F238E27FC236}">
                <a16:creationId xmlns:a16="http://schemas.microsoft.com/office/drawing/2014/main" id="{EE08EF55-8531-49F7-C94C-43A875523A96}"/>
              </a:ext>
            </a:extLst>
          </p:cNvPr>
          <p:cNvSpPr txBox="1"/>
          <p:nvPr/>
        </p:nvSpPr>
        <p:spPr>
          <a:xfrm>
            <a:off x="874712" y="5874075"/>
            <a:ext cx="9000000" cy="861774"/>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A355C"/>
                </a:solidFill>
                <a:effectLst/>
                <a:uLnTx/>
                <a:uFillTx/>
                <a:latin typeface="Roboto Light"/>
                <a:ea typeface="+mn-ea"/>
                <a:cs typeface="+mn-cs"/>
              </a:rPr>
              <a:t>Det är inte alltid enkelt att få fram våra resultat, det kan kräva insatser både från oss och de vi finns till för. Information om verksamhetens resultat kan till exempel hämtas från olika verksamhetssystem, det systematiska kvalitetsarbetet, kundundersökningar, brukarenkäter och invånardialoger. För vissa verksamheter finns också resultat presenterade i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2"/>
              </a:rPr>
              <a:t>Beslutsstödet</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Tänk också på att när ni arbetar med andra områden och frågor i detta stödmaterial kommer ni att få fram svar som hjälper er att förbättra era resultat. Ni får ett större värde när ni kan analysera resultat utifrån till exempel kön, ålder, funktionsnedsättning, stadsdel, inrikes/utrikesfödd.</a:t>
            </a:r>
          </a:p>
        </p:txBody>
      </p:sp>
    </p:spTree>
    <p:extLst>
      <p:ext uri="{BB962C8B-B14F-4D97-AF65-F5344CB8AC3E}">
        <p14:creationId xmlns:p14="http://schemas.microsoft.com/office/powerpoint/2010/main" val="927971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2" y="1440000"/>
            <a:ext cx="9000000" cy="4276519"/>
          </a:xfrm>
        </p:spPr>
        <p:txBody>
          <a:bodyPr/>
          <a:lstStyle/>
          <a:p>
            <a:r>
              <a:rPr lang="sv-SE" sz="1600" dirty="0"/>
              <a:t>Nyckeltal innehåller information om verksamheten eller omvärlden. Det kan till exempel vara bakgrundsvariabler, volymer, genomförda aktiviteter eller resurser. Här söker vi svar på vilka nyckeltal som är viktiga för oss.</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300"/>
              </a:spcAft>
              <a:buFont typeface="Arial" panose="020B0604020202020204" pitchFamily="34" charset="0"/>
              <a:buChar char="•"/>
            </a:pPr>
            <a:r>
              <a:rPr lang="sv-SE" sz="1600" dirty="0"/>
              <a:t>Vilken fakta om verksamheten eller omvärlden behöver vi ha koll på för att förstå förutsättningarna för att lyckas i vårt uppdrag?</a:t>
            </a:r>
          </a:p>
          <a:p>
            <a:pPr>
              <a:spcAft>
                <a:spcPts val="300"/>
              </a:spcAft>
            </a:pPr>
            <a:endParaRPr lang="sv-SE" sz="1600" dirty="0"/>
          </a:p>
          <a:p>
            <a:pPr>
              <a:spcAft>
                <a:spcPts val="300"/>
              </a:spcAft>
            </a:pPr>
            <a:r>
              <a:rPr lang="sv-SE" sz="1600" dirty="0">
                <a:latin typeface="Roboto" panose="02000000000000000000" pitchFamily="2" charset="0"/>
                <a:ea typeface="Roboto" panose="02000000000000000000" pitchFamily="2" charset="0"/>
                <a:cs typeface="Roboto" panose="02000000000000000000" pitchFamily="2" charset="0"/>
              </a:rPr>
              <a:t>Exempel på nyckeltal</a:t>
            </a:r>
          </a:p>
          <a:p>
            <a:pPr marL="285750" indent="-285750">
              <a:spcAft>
                <a:spcPts val="300"/>
              </a:spcAft>
              <a:buFont typeface="Arial" panose="020B0604020202020204" pitchFamily="34" charset="0"/>
              <a:buChar char="•"/>
            </a:pPr>
            <a:r>
              <a:rPr lang="sv-SE" sz="1600" dirty="0"/>
              <a:t>Antal invånare i olika åldersgrupper, andel invånare med eftergymnasial utbildning.</a:t>
            </a:r>
          </a:p>
          <a:p>
            <a:pPr marL="285750" indent="-285750">
              <a:spcAft>
                <a:spcPts val="300"/>
              </a:spcAft>
              <a:buFont typeface="Arial" panose="020B0604020202020204" pitchFamily="34" charset="0"/>
              <a:buChar char="•"/>
            </a:pPr>
            <a:r>
              <a:rPr lang="sv-SE" sz="1600" dirty="0"/>
              <a:t>Andel 10–19-åringar som är medlemmar i en förening.</a:t>
            </a:r>
          </a:p>
          <a:p>
            <a:pPr marL="285750" indent="-285750">
              <a:spcAft>
                <a:spcPts val="300"/>
              </a:spcAft>
              <a:buFont typeface="Arial" panose="020B0604020202020204" pitchFamily="34" charset="0"/>
              <a:buChar char="•"/>
            </a:pPr>
            <a:r>
              <a:rPr lang="sv-SE" sz="1600" dirty="0"/>
              <a:t>Antal lekplatser, externa vårddygn, ärenden, klienter, besökare.</a:t>
            </a:r>
          </a:p>
          <a:p>
            <a:pPr marL="285750" indent="-285750">
              <a:spcAft>
                <a:spcPts val="300"/>
              </a:spcAft>
              <a:buFont typeface="Arial" panose="020B0604020202020204" pitchFamily="34" charset="0"/>
              <a:buChar char="•"/>
            </a:pPr>
            <a:r>
              <a:rPr lang="sv-SE" sz="1600" dirty="0"/>
              <a:t>Antal genomförda dialogtillfällen, livsmedelskontroller, trygghetsvandringar.</a:t>
            </a:r>
          </a:p>
          <a:p>
            <a:pPr marL="285750" indent="-285750">
              <a:spcAft>
                <a:spcPts val="300"/>
              </a:spcAft>
              <a:buFont typeface="Arial" panose="020B0604020202020204" pitchFamily="34" charset="0"/>
              <a:buChar char="•"/>
            </a:pPr>
            <a:r>
              <a:rPr lang="sv-SE" sz="1600" dirty="0"/>
              <a:t>Andel behöriga lärare, sjukfrånvaro, HME, antal sjuksköterskor per plats i särskilt boende.</a:t>
            </a:r>
          </a:p>
          <a:p>
            <a:pPr marL="285750" indent="-285750">
              <a:spcAft>
                <a:spcPts val="300"/>
              </a:spcAft>
              <a:buFont typeface="Arial" panose="020B0604020202020204" pitchFamily="34" charset="0"/>
              <a:buChar char="•"/>
            </a:pPr>
            <a:r>
              <a:rPr lang="sv-SE" sz="1600" dirty="0"/>
              <a:t>Kostnad för olika verksamhetsområden, kostnad per invånare eller brukare.</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Nyckeltal</a:t>
            </a:r>
          </a:p>
        </p:txBody>
      </p:sp>
      <p:sp>
        <p:nvSpPr>
          <p:cNvPr id="2" name="textruta 1">
            <a:extLst>
              <a:ext uri="{FF2B5EF4-FFF2-40B4-BE49-F238E27FC236}">
                <a16:creationId xmlns:a16="http://schemas.microsoft.com/office/drawing/2014/main" id="{EE08EF55-8531-49F7-C94C-43A875523A96}"/>
              </a:ext>
            </a:extLst>
          </p:cNvPr>
          <p:cNvSpPr txBox="1"/>
          <p:nvPr/>
        </p:nvSpPr>
        <p:spPr>
          <a:xfrm>
            <a:off x="874712" y="5874075"/>
            <a:ext cx="9000000" cy="707886"/>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A355C"/>
                </a:solidFill>
                <a:effectLst/>
                <a:uLnTx/>
                <a:uFillTx/>
                <a:latin typeface="Roboto Light"/>
                <a:ea typeface="+mn-ea"/>
                <a:cs typeface="+mn-cs"/>
              </a:rPr>
              <a:t>Fokusera på den information som ni själva har nytta av eller som har ett värde när ni presenterar er verksamhet för andra (till exempel för förvaltningsledningen eller nämnden). Förutom i egna verksamhetssystem hittar du nyckeltal inom många kommunala verksamheter i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2"/>
              </a:rPr>
              <a:t>Kolada</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Där hittar du också SCB:s medborgarundersökning som visar invånarnas uppfattning om Helsingborg och stadens verksamheter, vilket kan redovisas som nyckeltal. Tänk på att presentera och analysera statistik som rör individer utifrån kön och andra faktorer (till exempel ålder, funktionsnedsättning, stadsdel, inrikes/utrikesfödd).</a:t>
            </a:r>
          </a:p>
        </p:txBody>
      </p:sp>
    </p:spTree>
    <p:extLst>
      <p:ext uri="{BB962C8B-B14F-4D97-AF65-F5344CB8AC3E}">
        <p14:creationId xmlns:p14="http://schemas.microsoft.com/office/powerpoint/2010/main" val="2796683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2" y="1440000"/>
            <a:ext cx="9000000" cy="4040557"/>
          </a:xfrm>
        </p:spPr>
        <p:txBody>
          <a:bodyPr vert="horz" wrap="square" lIns="0" tIns="288000" rIns="0" bIns="0" rtlCol="0" anchor="t">
            <a:spAutoFit/>
          </a:bodyPr>
          <a:lstStyle/>
          <a:p>
            <a:r>
              <a:rPr lang="sv-SE" sz="1600" dirty="0">
                <a:ea typeface="Roboto Light"/>
                <a:cs typeface="Roboto Light"/>
              </a:rPr>
              <a:t>Trender och förändringar i omvärlden påverkar verksamheten. Genom att se mönster i omvärlden och förstå hur dessa skapar hot eller möjligheter stärker vi vår förmåga att agera snarare än att reagera. Här identifierar vi troliga omvärldsutmaningar för vår verksamhet inom de närmaste åren. </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1000"/>
              </a:spcAft>
              <a:buFont typeface="Arial" panose="020B0604020202020204" pitchFamily="34" charset="0"/>
              <a:buChar char="•"/>
            </a:pPr>
            <a:r>
              <a:rPr lang="sv-SE" sz="1200" i="1" dirty="0">
                <a:ea typeface="Roboto Light"/>
                <a:cs typeface="Roboto Light"/>
              </a:rPr>
              <a:t>Utblick, kunskap och förståelse för hur omvärldens förändras</a:t>
            </a:r>
            <a:br>
              <a:rPr lang="sv-SE" sz="1600" dirty="0">
                <a:ea typeface="Roboto Light"/>
                <a:cs typeface="Roboto Light"/>
              </a:rPr>
            </a:br>
            <a:r>
              <a:rPr lang="sv-SE" sz="1600" dirty="0">
                <a:ea typeface="Roboto Light"/>
                <a:cs typeface="Roboto Light"/>
              </a:rPr>
              <a:t>”Vad händer i omvärlden?” Vilka trender förändrar tydligt framtiden?</a:t>
            </a:r>
            <a:br>
              <a:rPr lang="sv-SE" sz="1600" dirty="0">
                <a:ea typeface="Roboto Light"/>
                <a:cs typeface="Roboto Light"/>
              </a:rPr>
            </a:br>
            <a:r>
              <a:rPr lang="sv-SE" sz="1600" dirty="0">
                <a:ea typeface="Roboto Light"/>
                <a:cs typeface="Roboto Light"/>
              </a:rPr>
              <a:t>Vad driver förändringarna framåt? Vad är deras takt och natur?</a:t>
            </a:r>
          </a:p>
          <a:p>
            <a:pPr marL="285750" indent="-285750">
              <a:spcAft>
                <a:spcPts val="1000"/>
              </a:spcAft>
              <a:buFont typeface="Arial" panose="020B0604020202020204" pitchFamily="34" charset="0"/>
              <a:buChar char="•"/>
            </a:pPr>
            <a:r>
              <a:rPr lang="sv-SE" sz="1200" i="1" dirty="0">
                <a:ea typeface="Roboto Light"/>
                <a:cs typeface="Roboto Light"/>
              </a:rPr>
              <a:t>Omvärldens påverkan på vår verksamhet</a:t>
            </a:r>
            <a:br>
              <a:rPr lang="sv-SE" sz="1600" dirty="0">
                <a:ea typeface="Roboto Light"/>
                <a:cs typeface="Roboto Light"/>
              </a:rPr>
            </a:br>
            <a:r>
              <a:rPr lang="sv-SE" sz="1600" dirty="0">
                <a:ea typeface="Roboto Light"/>
                <a:cs typeface="Roboto Light"/>
              </a:rPr>
              <a:t>Vilka troliga omvärldsutmaningar går att identifiera för vår verksamhet? Hur påverkar dessa förutsättningarna för oss att skapa värde för de vi finns till för utifrån vårt uppdrag? Vad kan vi dra nytta av för att nå bättre resultat?</a:t>
            </a:r>
          </a:p>
          <a:p>
            <a:pPr marL="285750" indent="-285750">
              <a:spcAft>
                <a:spcPts val="300"/>
              </a:spcAft>
              <a:buFont typeface="Arial" panose="020B0604020202020204" pitchFamily="34" charset="0"/>
              <a:buChar char="•"/>
            </a:pPr>
            <a:r>
              <a:rPr lang="sv-SE" sz="1200" i="1" dirty="0"/>
              <a:t>Behov av att agera</a:t>
            </a:r>
            <a:br>
              <a:rPr lang="sv-SE" sz="1600" dirty="0"/>
            </a:br>
            <a:r>
              <a:rPr lang="sv-SE" sz="1600" dirty="0"/>
              <a:t>Hur kan vi ligga steget före? Vad behöver vi förändra eller prioritera här och nu för att ha en framgångsrik verksamhet om tre år baserat på de omvärldsutmaningar som vi identifierat?</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Omvärlden</a:t>
            </a:r>
            <a:endParaRPr lang="sv-SE" sz="3600" b="0" dirty="0">
              <a:solidFill>
                <a:srgbClr val="00C3B4"/>
              </a:solidFill>
            </a:endParaRPr>
          </a:p>
        </p:txBody>
      </p:sp>
      <p:sp>
        <p:nvSpPr>
          <p:cNvPr id="2" name="textruta 1">
            <a:extLst>
              <a:ext uri="{FF2B5EF4-FFF2-40B4-BE49-F238E27FC236}">
                <a16:creationId xmlns:a16="http://schemas.microsoft.com/office/drawing/2014/main" id="{EE08EF55-8531-49F7-C94C-43A875523A96}"/>
              </a:ext>
            </a:extLst>
          </p:cNvPr>
          <p:cNvSpPr txBox="1"/>
          <p:nvPr/>
        </p:nvSpPr>
        <p:spPr>
          <a:xfrm>
            <a:off x="874713" y="5874075"/>
            <a:ext cx="9000000" cy="861774"/>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effectLst/>
                <a:uLnTx/>
                <a:uFillTx/>
                <a:latin typeface="Roboto Light"/>
                <a:ea typeface="+mn-ea"/>
                <a:cs typeface="+mn-cs"/>
              </a:rPr>
              <a:t>Omvärldsutmaningar innebär ofta både hot och möjligheter. Till exempel ger digitaliseringen många nya möjligheter, men det kan vara en utmaning att ta tillvara dem. Omvärlden är allt som ligger utanför Helsingborgs stads verksamheter. Det är till exempel företag och myndigheter men också stadens invånare och deras förväntningar</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värderingar och livssituation. Ju längre bort från Helsingborg vi kommer desto mer indirekt och abstrakt blir som regel omvärldens påverkan på vår verksamhet. Ett undantag är till exempel den globala pandemin som påverkade oss alla direkt. Här kan du läsa om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2"/>
              </a:rPr>
              <a:t>stadens trend- och omvärldsanalys</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och hitta stöd som du kan använda dig av för att arbeta med trend- och omvärldsanalysen i din verksamhet.</a:t>
            </a:r>
          </a:p>
        </p:txBody>
      </p:sp>
    </p:spTree>
    <p:extLst>
      <p:ext uri="{BB962C8B-B14F-4D97-AF65-F5344CB8AC3E}">
        <p14:creationId xmlns:p14="http://schemas.microsoft.com/office/powerpoint/2010/main" val="3478479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2" y="1440000"/>
            <a:ext cx="9000000" cy="3914882"/>
          </a:xfrm>
        </p:spPr>
        <p:txBody>
          <a:bodyPr/>
          <a:lstStyle/>
          <a:p>
            <a:r>
              <a:rPr lang="sv-SE" sz="1600" dirty="0"/>
              <a:t>För att vi ska kunna arbeta förebyggande och undanröja hinder som gör att vi inte kan genomföra vårt uppdrag eller uppnå våra mål behöver vi ha koll på vilka risker som finns i vår verksamhet. Vi behöver ha koll på att vi med rimlig säkerhet fullgör våra uppgifter, följer lagar och regler och når våra mål. Detta för att kunna driva vår verksamhet effektivt, rättssäkert och med så god kvalitet som möjligt. Här söker vi svar på vilka risker och brister som finns i verksamheten samt vilka konsekvenserna kan bli.</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300"/>
              </a:spcAft>
              <a:buFont typeface="Arial" panose="020B0604020202020204" pitchFamily="34" charset="0"/>
              <a:buChar char="•"/>
            </a:pPr>
            <a:r>
              <a:rPr lang="sv-SE" sz="1600" dirty="0"/>
              <a:t>Vilka risker finns som kan hindra oss att genomföra vårt uppdrag på bästa sätt?</a:t>
            </a:r>
          </a:p>
          <a:p>
            <a:pPr marL="285750" indent="-285750">
              <a:spcAft>
                <a:spcPts val="300"/>
              </a:spcAft>
              <a:buFont typeface="Arial" panose="020B0604020202020204" pitchFamily="34" charset="0"/>
              <a:buChar char="•"/>
            </a:pPr>
            <a:r>
              <a:rPr lang="sv-SE" sz="1600" dirty="0"/>
              <a:t>Hur sannolika är riskerna och hur bedömer vi konsekvenserna?</a:t>
            </a:r>
          </a:p>
          <a:p>
            <a:pPr marL="285750" indent="-285750">
              <a:spcAft>
                <a:spcPts val="300"/>
              </a:spcAft>
              <a:buFont typeface="Arial" panose="020B0604020202020204" pitchFamily="34" charset="0"/>
              <a:buChar char="•"/>
            </a:pPr>
            <a:r>
              <a:rPr lang="sv-SE" sz="1600" dirty="0"/>
              <a:t>Vet vi vilka åtgärder som kan förebygga, begränsa eller undanröja riskerna?</a:t>
            </a:r>
          </a:p>
          <a:p>
            <a:pPr marL="285750" indent="-285750">
              <a:spcAft>
                <a:spcPts val="300"/>
              </a:spcAft>
              <a:buFont typeface="Arial" panose="020B0604020202020204" pitchFamily="34" charset="0"/>
              <a:buChar char="•"/>
            </a:pPr>
            <a:r>
              <a:rPr lang="sv-SE" sz="1600" dirty="0"/>
              <a:t>Finns det några brister, det vill säga områden där vi inte har koll? Vad är största orosmolnet?</a:t>
            </a:r>
          </a:p>
          <a:p>
            <a:pPr marL="285750" indent="-285750">
              <a:spcAft>
                <a:spcPts val="300"/>
              </a:spcAft>
              <a:buFont typeface="Arial" panose="020B0604020202020204" pitchFamily="34" charset="0"/>
              <a:buChar char="•"/>
            </a:pPr>
            <a:r>
              <a:rPr lang="sv-SE" sz="1600" dirty="0"/>
              <a:t>Har vi en kultur som uppmuntrar oss till att rapportera fel, brister och risker?</a:t>
            </a:r>
          </a:p>
          <a:p>
            <a:pPr marL="285750" indent="-285750">
              <a:spcAft>
                <a:spcPts val="300"/>
              </a:spcAft>
              <a:buFont typeface="Arial" panose="020B0604020202020204" pitchFamily="34" charset="0"/>
              <a:buChar char="•"/>
            </a:pPr>
            <a:r>
              <a:rPr lang="sv-SE" sz="1600" dirty="0"/>
              <a:t>Vad kan vi göra för att stärka den kulturen?</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Risker och brister</a:t>
            </a:r>
          </a:p>
        </p:txBody>
      </p:sp>
      <p:sp>
        <p:nvSpPr>
          <p:cNvPr id="2" name="textruta 1">
            <a:extLst>
              <a:ext uri="{FF2B5EF4-FFF2-40B4-BE49-F238E27FC236}">
                <a16:creationId xmlns:a16="http://schemas.microsoft.com/office/drawing/2014/main" id="{EE08EF55-8531-49F7-C94C-43A875523A96}"/>
              </a:ext>
            </a:extLst>
          </p:cNvPr>
          <p:cNvSpPr txBox="1"/>
          <p:nvPr/>
        </p:nvSpPr>
        <p:spPr>
          <a:xfrm>
            <a:off x="874713" y="5874075"/>
            <a:ext cx="9000000" cy="246221"/>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A355C"/>
                </a:solidFill>
                <a:effectLst/>
                <a:uLnTx/>
                <a:uFillTx/>
                <a:latin typeface="Roboto Light"/>
                <a:ea typeface="+mn-ea"/>
                <a:cs typeface="+mn-cs"/>
              </a:rPr>
              <a:t>På intranätet finns det mer stöd för att arbeta med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2"/>
              </a:rPr>
              <a:t>riskanalys och intern kontroll</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a:t>
            </a:r>
          </a:p>
        </p:txBody>
      </p:sp>
    </p:spTree>
    <p:extLst>
      <p:ext uri="{BB962C8B-B14F-4D97-AF65-F5344CB8AC3E}">
        <p14:creationId xmlns:p14="http://schemas.microsoft.com/office/powerpoint/2010/main" val="3724990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2" y="1440000"/>
            <a:ext cx="9000000" cy="4238047"/>
          </a:xfrm>
        </p:spPr>
        <p:txBody>
          <a:bodyPr/>
          <a:lstStyle/>
          <a:p>
            <a:r>
              <a:rPr lang="sv-SE" sz="1600" dirty="0"/>
              <a:t>Att utveckla, förändra och möjliggöra innovation blir allt viktigare för en framgångsrik verksamhet. Här söker vi svar på våra behov och förutsättningar för att förändra eller ställa om verksamheten.</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300"/>
              </a:spcAft>
              <a:buFont typeface="Arial" panose="020B0604020202020204" pitchFamily="34" charset="0"/>
              <a:buChar char="•"/>
            </a:pPr>
            <a:r>
              <a:rPr lang="sv-SE" sz="1600" dirty="0"/>
              <a:t>Har vi utmanat befintliga strukturer och beteenden för att förändra och kanske ställa om vår verksamhet för att skapa ännu större värde för de vi finns till för?</a:t>
            </a:r>
          </a:p>
          <a:p>
            <a:pPr marL="285750" indent="-285750">
              <a:spcAft>
                <a:spcPts val="300"/>
              </a:spcAft>
              <a:buFont typeface="Arial" panose="020B0604020202020204" pitchFamily="34" charset="0"/>
              <a:buChar char="•"/>
            </a:pPr>
            <a:r>
              <a:rPr lang="sv-SE" sz="1600" dirty="0"/>
              <a:t>Är vi öppna för nya innovativa lösningar för att lyckas i vårt uppdrag? Hur visar det sig? </a:t>
            </a:r>
          </a:p>
          <a:p>
            <a:pPr marL="285750" indent="-285750">
              <a:spcAft>
                <a:spcPts val="300"/>
              </a:spcAft>
              <a:buFont typeface="Arial" panose="020B0604020202020204" pitchFamily="34" charset="0"/>
              <a:buChar char="•"/>
            </a:pPr>
            <a:r>
              <a:rPr lang="sv-SE" sz="1600" dirty="0"/>
              <a:t>Ser vi något som vi kan sluta göra? Kan vi automatisera något som tar mycket tid idag?</a:t>
            </a:r>
          </a:p>
          <a:p>
            <a:pPr marL="285750" indent="-285750">
              <a:spcAft>
                <a:spcPts val="300"/>
              </a:spcAft>
              <a:buFont typeface="Arial" panose="020B0604020202020204" pitchFamily="34" charset="0"/>
              <a:buChar char="•"/>
            </a:pPr>
            <a:r>
              <a:rPr lang="sv-SE" sz="1600" dirty="0"/>
              <a:t>Hur agerar vi för att vara möjliggörare för den kraft och kunskap som finns hos invånare eller företag? </a:t>
            </a:r>
          </a:p>
          <a:p>
            <a:pPr marL="285750" indent="-285750">
              <a:spcAft>
                <a:spcPts val="300"/>
              </a:spcAft>
              <a:buFont typeface="Arial" panose="020B0604020202020204" pitchFamily="34" charset="0"/>
              <a:buChar char="•"/>
            </a:pPr>
            <a:r>
              <a:rPr lang="sv-SE" sz="1600" dirty="0"/>
              <a:t>Hur kan fler invånare bli stärkta och inbjudna att forma både sina egna liv och det framtida samhälle vi skapar tillsammans?</a:t>
            </a:r>
          </a:p>
          <a:p>
            <a:pPr marL="285750" indent="-285750">
              <a:spcAft>
                <a:spcPts val="300"/>
              </a:spcAft>
              <a:buFont typeface="Arial" panose="020B0604020202020204" pitchFamily="34" charset="0"/>
              <a:buChar char="•"/>
            </a:pPr>
            <a:r>
              <a:rPr lang="sv-SE" sz="1600" dirty="0"/>
              <a:t>Har vi exempel på insatser som vi gjort tillsammans med andra som lett till större förbättringar?</a:t>
            </a:r>
          </a:p>
          <a:p>
            <a:pPr marL="285750" indent="-285750">
              <a:spcAft>
                <a:spcPts val="300"/>
              </a:spcAft>
              <a:buFont typeface="Arial" panose="020B0604020202020204" pitchFamily="34" charset="0"/>
              <a:buChar char="•"/>
            </a:pPr>
            <a:r>
              <a:rPr lang="sv-SE" sz="1600" dirty="0"/>
              <a:t>Ser vi oss som en del av en större helhet? Vad har vi för koppling till andra?</a:t>
            </a:r>
          </a:p>
          <a:p>
            <a:pPr marL="285750" indent="-285750">
              <a:spcAft>
                <a:spcPts val="300"/>
              </a:spcAft>
              <a:buFont typeface="Arial" panose="020B0604020202020204" pitchFamily="34" charset="0"/>
              <a:buChar char="•"/>
            </a:pPr>
            <a:r>
              <a:rPr lang="sv-SE" sz="1600" dirty="0"/>
              <a:t>Vilka samarbeten är viktigast att utveckla för att lyckas ännu bättre med verksamhetens uppdrag?</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Förändra och ställa om</a:t>
            </a:r>
          </a:p>
        </p:txBody>
      </p:sp>
      <p:sp>
        <p:nvSpPr>
          <p:cNvPr id="2" name="textruta 1">
            <a:extLst>
              <a:ext uri="{FF2B5EF4-FFF2-40B4-BE49-F238E27FC236}">
                <a16:creationId xmlns:a16="http://schemas.microsoft.com/office/drawing/2014/main" id="{EE08EF55-8531-49F7-C94C-43A875523A96}"/>
              </a:ext>
            </a:extLst>
          </p:cNvPr>
          <p:cNvSpPr txBox="1"/>
          <p:nvPr/>
        </p:nvSpPr>
        <p:spPr>
          <a:xfrm>
            <a:off x="874713" y="5874075"/>
            <a:ext cx="9000000" cy="400110"/>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effectLst/>
                <a:uLnTx/>
                <a:uFillTx/>
                <a:latin typeface="Roboto Light"/>
                <a:ea typeface="+mn-ea"/>
                <a:cs typeface="+mn-cs"/>
              </a:rPr>
              <a:t>På webbplatsen Innovation Helsingborg finns </a:t>
            </a:r>
            <a:r>
              <a:rPr kumimoji="0" lang="sv-SE" sz="1000" b="0" i="0" u="none" strike="noStrike" kern="1200" cap="none" spc="0" normalizeH="0" baseline="0" noProof="0" dirty="0">
                <a:ln>
                  <a:noFill/>
                </a:ln>
                <a:effectLst/>
                <a:uLnTx/>
                <a:uFillTx/>
                <a:latin typeface="Roboto Light"/>
                <a:ea typeface="+mn-ea"/>
                <a:cs typeface="+mn-cs"/>
                <a:hlinkClick r:id="rId2"/>
              </a:rPr>
              <a:t>övningar för att komma igång med innovation</a:t>
            </a:r>
            <a:r>
              <a:rPr kumimoji="0" lang="sv-SE" sz="1000" b="0" i="0" u="none" strike="noStrike" kern="1200" cap="none" spc="0" normalizeH="0" baseline="0" noProof="0" dirty="0">
                <a:ln>
                  <a:noFill/>
                </a:ln>
                <a:effectLst/>
                <a:uLnTx/>
                <a:uFillTx/>
                <a:latin typeface="Roboto Light"/>
                <a:ea typeface="+mn-ea"/>
                <a:cs typeface="+mn-cs"/>
              </a:rPr>
              <a:t>, till exempel göra en antipilot (vad kan vi sluta göra?)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effectLst/>
                <a:uLnTx/>
                <a:uFillTx/>
                <a:latin typeface="Roboto Light"/>
                <a:ea typeface="+mn-ea"/>
                <a:cs typeface="+mn-cs"/>
              </a:rPr>
              <a:t>På </a:t>
            </a:r>
            <a:r>
              <a:rPr kumimoji="0" lang="sv-SE" sz="1000" b="0" i="0" u="none" strike="noStrike" kern="1200" cap="none" spc="0" normalizeH="0" baseline="0" noProof="0" dirty="0">
                <a:ln>
                  <a:noFill/>
                </a:ln>
                <a:effectLst/>
                <a:uLnTx/>
                <a:uFillTx/>
                <a:latin typeface="Roboto Light"/>
                <a:ea typeface="+mn-ea"/>
                <a:cs typeface="+mn-cs"/>
                <a:hlinkClick r:id="rId3"/>
              </a:rPr>
              <a:t>HR-sidan hittar du övningar</a:t>
            </a:r>
            <a:r>
              <a:rPr kumimoji="0" lang="sv-SE" sz="1000" b="0" i="0" u="none" strike="noStrike" kern="1200" cap="none" spc="0" normalizeH="0" baseline="0" noProof="0" dirty="0">
                <a:ln>
                  <a:noFill/>
                </a:ln>
                <a:effectLst/>
                <a:uLnTx/>
                <a:uFillTx/>
                <a:latin typeface="Roboto Light"/>
                <a:ea typeface="+mn-ea"/>
                <a:cs typeface="+mn-cs"/>
              </a:rPr>
              <a:t> i att se verksamheten och ert uppdrag ur ett helhetsperspektiv.</a:t>
            </a:r>
          </a:p>
        </p:txBody>
      </p:sp>
    </p:spTree>
    <p:extLst>
      <p:ext uri="{BB962C8B-B14F-4D97-AF65-F5344CB8AC3E}">
        <p14:creationId xmlns:p14="http://schemas.microsoft.com/office/powerpoint/2010/main" val="2885325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2" y="1440000"/>
            <a:ext cx="9081330" cy="4338074"/>
          </a:xfrm>
        </p:spPr>
        <p:txBody>
          <a:bodyPr/>
          <a:lstStyle/>
          <a:p>
            <a:r>
              <a:rPr lang="sv-SE" sz="1600" dirty="0"/>
              <a:t>En framgångsfaktor för en bra verksamhet är att ha medarbetare och ledare som är engagerade, motiverade och har rätt kompetens. Här söker vi svar på hur vi kan stärka dessa delar.</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600"/>
              </a:spcAft>
              <a:buFont typeface="Arial" panose="020B0604020202020204" pitchFamily="34" charset="0"/>
              <a:buChar char="•"/>
            </a:pPr>
            <a:r>
              <a:rPr lang="sv-SE" sz="1600" dirty="0"/>
              <a:t>Vilka kompetenser och förmågor behöver vi för att lyckas i verksamhetens och medarbetares uppdrag och för att möta förändringar och utmaningar som vi står inför (som teknikutvecklingen)? </a:t>
            </a:r>
          </a:p>
          <a:p>
            <a:pPr marL="285750" indent="-285750">
              <a:spcAft>
                <a:spcPts val="600"/>
              </a:spcAft>
              <a:buFont typeface="Arial" panose="020B0604020202020204" pitchFamily="34" charset="0"/>
              <a:buChar char="•"/>
            </a:pPr>
            <a:r>
              <a:rPr lang="sv-SE" sz="1600" dirty="0"/>
              <a:t>Har vi goda förutsättningar att initiera, testa och implementera nya lösningar?</a:t>
            </a:r>
          </a:p>
          <a:p>
            <a:pPr marL="285750" indent="-285750">
              <a:spcAft>
                <a:spcPts val="600"/>
              </a:spcAft>
              <a:buFont typeface="Arial" panose="020B0604020202020204" pitchFamily="34" charset="0"/>
              <a:buChar char="•"/>
            </a:pPr>
            <a:r>
              <a:rPr lang="sv-SE" sz="1600" dirty="0"/>
              <a:t>Har vi goda förutsättningar till ökat nyttjande av ny teknik och digital kompetens, till exempel AI?</a:t>
            </a:r>
          </a:p>
          <a:p>
            <a:pPr marL="285750" indent="-285750">
              <a:spcAft>
                <a:spcPts val="600"/>
              </a:spcAft>
              <a:buFont typeface="Arial" panose="020B0604020202020204" pitchFamily="34" charset="0"/>
              <a:buChar char="•"/>
            </a:pPr>
            <a:r>
              <a:rPr lang="sv-SE" sz="1600" dirty="0"/>
              <a:t>Vad betyder samspel och samarbete för oss? Finns det något samarbete vi saknar?</a:t>
            </a:r>
          </a:p>
          <a:p>
            <a:pPr marL="285750" indent="-285750">
              <a:spcAft>
                <a:spcPts val="600"/>
              </a:spcAft>
              <a:buFont typeface="Arial" panose="020B0604020202020204" pitchFamily="34" charset="0"/>
              <a:buChar char="•"/>
            </a:pPr>
            <a:r>
              <a:rPr lang="sv-SE" sz="1600" dirty="0"/>
              <a:t>Hur skapar vi engagemang för verksamhetens uppdrag och utveckling?</a:t>
            </a:r>
          </a:p>
          <a:p>
            <a:pPr marL="285750" indent="-285750">
              <a:spcAft>
                <a:spcPts val="600"/>
              </a:spcAft>
              <a:buFont typeface="Arial" panose="020B0604020202020204" pitchFamily="34" charset="0"/>
              <a:buChar char="•"/>
            </a:pPr>
            <a:r>
              <a:rPr lang="sv-SE" sz="1600" dirty="0"/>
              <a:t>Hur kan vi skapa goda möjligheter till lärande under hela arbetslivet?</a:t>
            </a:r>
          </a:p>
          <a:p>
            <a:pPr marL="285750" indent="-285750">
              <a:spcAft>
                <a:spcPts val="600"/>
              </a:spcAft>
              <a:buFont typeface="Arial" panose="020B0604020202020204" pitchFamily="34" charset="0"/>
              <a:buChar char="•"/>
            </a:pPr>
            <a:r>
              <a:rPr lang="sv-SE" sz="1600" dirty="0"/>
              <a:t>Hur kan vi arbeta på ett sätt som leder till arbetsglädje, tillit, delaktighet och inkludering?</a:t>
            </a:r>
          </a:p>
          <a:p>
            <a:pPr marL="285750" indent="-285750">
              <a:spcAft>
                <a:spcPts val="600"/>
              </a:spcAft>
              <a:buFont typeface="Arial" panose="020B0604020202020204" pitchFamily="34" charset="0"/>
              <a:buChar char="•"/>
            </a:pPr>
            <a:r>
              <a:rPr lang="sv-SE" sz="1600" dirty="0"/>
              <a:t>Har vi en stor genomförandekraft? Hur ser vi det?</a:t>
            </a:r>
          </a:p>
          <a:p>
            <a:pPr marL="285750" indent="-285750">
              <a:spcAft>
                <a:spcPts val="600"/>
              </a:spcAft>
              <a:buFont typeface="Arial" panose="020B0604020202020204" pitchFamily="34" charset="0"/>
              <a:buChar char="•"/>
            </a:pPr>
            <a:r>
              <a:rPr lang="sv-SE" sz="1600" dirty="0"/>
              <a:t>Hur gör vi varandra bättre?</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Kompetens, engagemang och motivation</a:t>
            </a:r>
          </a:p>
        </p:txBody>
      </p:sp>
      <p:sp>
        <p:nvSpPr>
          <p:cNvPr id="3" name="textruta 2">
            <a:extLst>
              <a:ext uri="{FF2B5EF4-FFF2-40B4-BE49-F238E27FC236}">
                <a16:creationId xmlns:a16="http://schemas.microsoft.com/office/drawing/2014/main" id="{3CBDE6A6-2E77-A592-63CF-ED082C2AB3B4}"/>
              </a:ext>
            </a:extLst>
          </p:cNvPr>
          <p:cNvSpPr txBox="1"/>
          <p:nvPr/>
        </p:nvSpPr>
        <p:spPr>
          <a:xfrm>
            <a:off x="874713" y="5874075"/>
            <a:ext cx="9000000" cy="400110"/>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A355C"/>
                </a:solidFill>
                <a:effectLst/>
                <a:uLnTx/>
                <a:uFillTx/>
                <a:latin typeface="Roboto Light"/>
                <a:ea typeface="+mn-ea"/>
                <a:cs typeface="+mn-cs"/>
              </a:rPr>
              <a:t>På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2"/>
              </a:rPr>
              <a:t>HR-sidan</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 på intranätet kan du hitta stödmaterial om medarbetarskap, ledarskap och kompetensförsörjning. Som chef hittar du verksamhetens HME-resultat i HR-systemportalen. Information så som exempelvis sjukfrånvaro och personalrörlighet finns i stadens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3"/>
              </a:rPr>
              <a:t>Beslutsstöd</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a:t>
            </a:r>
          </a:p>
        </p:txBody>
      </p:sp>
    </p:spTree>
    <p:extLst>
      <p:ext uri="{BB962C8B-B14F-4D97-AF65-F5344CB8AC3E}">
        <p14:creationId xmlns:p14="http://schemas.microsoft.com/office/powerpoint/2010/main" val="3956057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3035808-D787-E8F3-B034-87407A118F29}"/>
              </a:ext>
            </a:extLst>
          </p:cNvPr>
          <p:cNvSpPr>
            <a:spLocks noGrp="1"/>
          </p:cNvSpPr>
          <p:nvPr>
            <p:ph type="body" sz="half" idx="2"/>
          </p:nvPr>
        </p:nvSpPr>
        <p:spPr>
          <a:xfrm>
            <a:off x="874712" y="1440000"/>
            <a:ext cx="9000000" cy="3045413"/>
          </a:xfrm>
        </p:spPr>
        <p:txBody>
          <a:bodyPr/>
          <a:lstStyle/>
          <a:p>
            <a:r>
              <a:rPr lang="sv-SE" sz="1600" dirty="0"/>
              <a:t>För en välgrundad bild av verksamheten behöver vi ha koll på verksamhetens ekonomi. Här söker vi svar på våra ekonomiska förutsättningar och hur vi använder ekonomin som medel för att lyckas i vårt uppdrag.</a:t>
            </a:r>
          </a:p>
          <a:p>
            <a:pPr>
              <a:spcAft>
                <a:spcPts val="600"/>
              </a:spcAft>
            </a:pPr>
            <a:r>
              <a:rPr lang="sv-SE" sz="1600" dirty="0">
                <a:latin typeface="Roboto" panose="02000000000000000000" pitchFamily="2" charset="0"/>
                <a:ea typeface="Roboto" panose="02000000000000000000" pitchFamily="2" charset="0"/>
                <a:cs typeface="Roboto" panose="02000000000000000000" pitchFamily="2" charset="0"/>
              </a:rPr>
              <a:t>Stödfrågor</a:t>
            </a:r>
          </a:p>
          <a:p>
            <a:pPr marL="285750" indent="-285750">
              <a:spcAft>
                <a:spcPts val="600"/>
              </a:spcAft>
              <a:buFont typeface="Arial" panose="020B0604020202020204" pitchFamily="34" charset="0"/>
              <a:buChar char="•"/>
            </a:pPr>
            <a:r>
              <a:rPr lang="sv-SE" sz="1600" dirty="0"/>
              <a:t>Vad har vi för ekonomiskt resultat de senaste två åren och vad är prognosen för i år? </a:t>
            </a:r>
          </a:p>
          <a:p>
            <a:pPr marL="285750" indent="-285750">
              <a:spcAft>
                <a:spcPts val="600"/>
              </a:spcAft>
              <a:buFont typeface="Arial" panose="020B0604020202020204" pitchFamily="34" charset="0"/>
              <a:buChar char="•"/>
            </a:pPr>
            <a:r>
              <a:rPr lang="sv-SE" sz="1600" dirty="0"/>
              <a:t>Vilka investeringar behöver vi planera för? </a:t>
            </a:r>
          </a:p>
          <a:p>
            <a:pPr marL="285750" indent="-285750">
              <a:spcAft>
                <a:spcPts val="600"/>
              </a:spcAft>
              <a:buFont typeface="Arial" panose="020B0604020202020204" pitchFamily="34" charset="0"/>
              <a:buChar char="•"/>
            </a:pPr>
            <a:r>
              <a:rPr lang="sv-SE" sz="1600" dirty="0"/>
              <a:t>Vilka ekonomiska utmaningar och möjligheter ser vi för de kommande tre till fem åren?</a:t>
            </a:r>
          </a:p>
          <a:p>
            <a:pPr marL="285750" indent="-285750">
              <a:spcAft>
                <a:spcPts val="600"/>
              </a:spcAft>
              <a:buFont typeface="Arial" panose="020B0604020202020204" pitchFamily="34" charset="0"/>
              <a:buChar char="•"/>
            </a:pPr>
            <a:r>
              <a:rPr lang="sv-SE" sz="1600" dirty="0"/>
              <a:t>Hur har vi prioriterat våra resurser för att skapa önskad förändring i verksamheten?</a:t>
            </a:r>
          </a:p>
          <a:p>
            <a:pPr marL="285750" indent="-285750">
              <a:spcAft>
                <a:spcPts val="600"/>
              </a:spcAft>
              <a:buFont typeface="Arial" panose="020B0604020202020204" pitchFamily="34" charset="0"/>
              <a:buChar char="•"/>
            </a:pPr>
            <a:r>
              <a:rPr lang="sv-SE" sz="1600" dirty="0"/>
              <a:t>Finns det anledning att prioritera annorlunda?</a:t>
            </a:r>
          </a:p>
        </p:txBody>
      </p:sp>
      <p:sp>
        <p:nvSpPr>
          <p:cNvPr id="5" name="Rubrik 4">
            <a:extLst>
              <a:ext uri="{FF2B5EF4-FFF2-40B4-BE49-F238E27FC236}">
                <a16:creationId xmlns:a16="http://schemas.microsoft.com/office/drawing/2014/main" id="{B4860EAB-29FF-F5BB-B68E-6AE2229AFCDF}"/>
              </a:ext>
            </a:extLst>
          </p:cNvPr>
          <p:cNvSpPr>
            <a:spLocks noGrp="1"/>
          </p:cNvSpPr>
          <p:nvPr>
            <p:ph type="ctrTitle"/>
          </p:nvPr>
        </p:nvSpPr>
        <p:spPr>
          <a:xfrm>
            <a:off x="874713" y="928525"/>
            <a:ext cx="9576883" cy="498598"/>
          </a:xfrm>
        </p:spPr>
        <p:txBody>
          <a:bodyPr/>
          <a:lstStyle/>
          <a:p>
            <a:r>
              <a:rPr lang="sv-SE" sz="3600" dirty="0"/>
              <a:t>Verksamhetens ekonomi</a:t>
            </a:r>
          </a:p>
        </p:txBody>
      </p:sp>
      <p:sp>
        <p:nvSpPr>
          <p:cNvPr id="2" name="textruta 1">
            <a:extLst>
              <a:ext uri="{FF2B5EF4-FFF2-40B4-BE49-F238E27FC236}">
                <a16:creationId xmlns:a16="http://schemas.microsoft.com/office/drawing/2014/main" id="{EE08EF55-8531-49F7-C94C-43A875523A96}"/>
              </a:ext>
            </a:extLst>
          </p:cNvPr>
          <p:cNvSpPr txBox="1"/>
          <p:nvPr/>
        </p:nvSpPr>
        <p:spPr>
          <a:xfrm>
            <a:off x="874713" y="5874075"/>
            <a:ext cx="9000000" cy="246221"/>
          </a:xfrm>
          <a:prstGeom prst="rect">
            <a:avLst/>
          </a:prstGeom>
          <a:noFill/>
          <a:ln>
            <a:solidFill>
              <a:srgbClr val="1A355C"/>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A355C"/>
                </a:solidFill>
                <a:effectLst/>
                <a:uLnTx/>
                <a:uFillTx/>
                <a:latin typeface="Roboto Light"/>
                <a:ea typeface="+mn-ea"/>
                <a:cs typeface="+mn-cs"/>
              </a:rPr>
              <a:t>Information om verksamhetens ekonomi finns i stadens </a:t>
            </a:r>
            <a:r>
              <a:rPr kumimoji="0" lang="sv-SE" sz="1000" b="0" i="0" u="none" strike="noStrike" kern="1200" cap="none" spc="0" normalizeH="0" baseline="0" noProof="0" dirty="0">
                <a:ln>
                  <a:noFill/>
                </a:ln>
                <a:solidFill>
                  <a:srgbClr val="1A355C"/>
                </a:solidFill>
                <a:effectLst/>
                <a:uLnTx/>
                <a:uFillTx/>
                <a:latin typeface="Roboto Light"/>
                <a:ea typeface="+mn-ea"/>
                <a:cs typeface="+mn-cs"/>
                <a:hlinkClick r:id="rId2"/>
              </a:rPr>
              <a:t>Beslutsstöd</a:t>
            </a:r>
            <a:r>
              <a:rPr kumimoji="0" lang="sv-SE" sz="1000" b="0" i="0" u="none" strike="noStrike" kern="1200" cap="none" spc="0" normalizeH="0" baseline="0" noProof="0" dirty="0">
                <a:ln>
                  <a:noFill/>
                </a:ln>
                <a:solidFill>
                  <a:srgbClr val="1A355C"/>
                </a:solidFill>
                <a:effectLst/>
                <a:uLnTx/>
                <a:uFillTx/>
                <a:latin typeface="Roboto Light"/>
                <a:ea typeface="+mn-ea"/>
                <a:cs typeface="+mn-cs"/>
              </a:rPr>
              <a:t>.</a:t>
            </a:r>
          </a:p>
        </p:txBody>
      </p:sp>
    </p:spTree>
    <p:extLst>
      <p:ext uri="{BB962C8B-B14F-4D97-AF65-F5344CB8AC3E}">
        <p14:creationId xmlns:p14="http://schemas.microsoft.com/office/powerpoint/2010/main" val="822963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
            <a:extLst>
              <a:ext uri="{FF2B5EF4-FFF2-40B4-BE49-F238E27FC236}">
                <a16:creationId xmlns:a16="http://schemas.microsoft.com/office/drawing/2014/main" id="{23B6F490-6045-D2FF-7E38-1B3745769825}"/>
              </a:ext>
            </a:extLst>
          </p:cNvPr>
          <p:cNvSpPr txBox="1">
            <a:spLocks noGrp="1"/>
          </p:cNvSpPr>
          <p:nvPr>
            <p:ph type="ctrTitle"/>
          </p:nvPr>
        </p:nvSpPr>
        <p:spPr>
          <a:xfrm>
            <a:off x="874713" y="2131722"/>
            <a:ext cx="8745942" cy="609398"/>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r>
              <a:rPr lang="sv-SE" sz="4400" dirty="0"/>
              <a:t>Dokumentation och slutsatser</a:t>
            </a:r>
          </a:p>
        </p:txBody>
      </p:sp>
      <p:sp>
        <p:nvSpPr>
          <p:cNvPr id="5" name="Underrubrik 4">
            <a:extLst>
              <a:ext uri="{FF2B5EF4-FFF2-40B4-BE49-F238E27FC236}">
                <a16:creationId xmlns:a16="http://schemas.microsoft.com/office/drawing/2014/main" id="{44DC3028-ED2B-6755-4DE7-BD868404D3DB}"/>
              </a:ext>
            </a:extLst>
          </p:cNvPr>
          <p:cNvSpPr txBox="1">
            <a:spLocks noGrp="1"/>
          </p:cNvSpPr>
          <p:nvPr>
            <p:ph type="subTitle" idx="1"/>
          </p:nvPr>
        </p:nvSpPr>
        <p:spPr>
          <a:xfrm>
            <a:off x="874713" y="3662464"/>
            <a:ext cx="9000000" cy="2631490"/>
          </a:xfrm>
          <a:prstGeom prst="rect">
            <a:avLst/>
          </a:prstGeom>
          <a:noFill/>
        </p:spPr>
        <p:txBody>
          <a:bodyPr wrap="square">
            <a:spAutoFit/>
          </a:bodyPr>
          <a:lstStyle/>
          <a:p>
            <a:pPr defTabSz="1219170">
              <a:spcBef>
                <a:spcPts val="600"/>
              </a:spcBef>
            </a:pPr>
            <a:r>
              <a:rPr lang="sv-SE" sz="1800" dirty="0"/>
              <a:t>Ni väljer själva hur ni vill dokumentera er nulägeskoll, men det är viktigt att den blir dokumenterad och att den förblir aktuell. </a:t>
            </a:r>
          </a:p>
          <a:p>
            <a:pPr defTabSz="1219170">
              <a:spcBef>
                <a:spcPts val="600"/>
              </a:spcBef>
            </a:pPr>
            <a:r>
              <a:rPr lang="sv-SE" sz="1800" dirty="0"/>
              <a:t>Ett lyckat arbete med nulägeskoll leder till nya insikter och hjälper oss att fullt ut förstå vår verksamhet. De förbättringar och förändringar som vi identifierar genom nulägeskollen omvandlar vi till vår verksamhetsplan.</a:t>
            </a:r>
          </a:p>
          <a:p>
            <a:pPr defTabSz="1219170">
              <a:spcBef>
                <a:spcPts val="600"/>
              </a:spcBef>
            </a:pPr>
            <a:r>
              <a:rPr lang="sv-SE" sz="1800" dirty="0"/>
              <a:t>Allt kan inte genomföras samtidigt. Vad är viktigast för oss att fokusera på just nu?</a:t>
            </a:r>
          </a:p>
          <a:p>
            <a:pPr defTabSz="1219170">
              <a:spcBef>
                <a:spcPts val="600"/>
              </a:spcBef>
            </a:pPr>
            <a:r>
              <a:rPr lang="sv-SE" sz="1800" dirty="0"/>
              <a:t>Det adderar vi till verksamhetsplanen!  </a:t>
            </a:r>
          </a:p>
        </p:txBody>
      </p:sp>
    </p:spTree>
    <p:extLst>
      <p:ext uri="{BB962C8B-B14F-4D97-AF65-F5344CB8AC3E}">
        <p14:creationId xmlns:p14="http://schemas.microsoft.com/office/powerpoint/2010/main" val="2789575427"/>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Collaboration Team Document" ma:contentTypeID="0x010100B16161C1156749828247A73D7190880000E1BF22F44F074BC5BE282C55B010BFF100364CE9230EF0FB4AB70AE47ECB59D657" ma:contentTypeVersion="8" ma:contentTypeDescription="Collaboration Team Document Content Type" ma:contentTypeScope="" ma:versionID="a7792a6040f7a20aba927d1b161b3a37">
  <xsd:schema xmlns:xsd="http://www.w3.org/2001/XMLSchema" xmlns:xs="http://www.w3.org/2001/XMLSchema" xmlns:p="http://schemas.microsoft.com/office/2006/metadata/properties" xmlns:ns2="d84c9b22-4b2b-411e-a158-334ee370a1ea" xmlns:ns3="9d330d53-2165-4f85-94db-103f1cffbe12" targetNamespace="http://schemas.microsoft.com/office/2006/metadata/properties" ma:root="true" ma:fieldsID="ef4f9c1a6e6295f8bca72617b05be215" ns2:_="" ns3:_="">
    <xsd:import namespace="d84c9b22-4b2b-411e-a158-334ee370a1ea"/>
    <xsd:import namespace="9d330d53-2165-4f85-94db-103f1cffbe12"/>
    <xsd:element name="properties">
      <xsd:complexType>
        <xsd:sequence>
          <xsd:element name="documentManagement">
            <xsd:complexType>
              <xsd:all>
                <xsd:element ref="ns2:f1aee8533cf548f1ae3f00b1ba124e03" minOccurs="0"/>
                <xsd:element ref="ns2:TaxCatchAll" minOccurs="0"/>
                <xsd:element ref="ns2:TaxCatchAllLabel" minOccurs="0"/>
                <xsd:element ref="ns2:b89223313b284f2a879bf9c1e2dff829"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4c9b22-4b2b-411e-a158-334ee370a1ea"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Global taxonomikolumn" ma:hidden="true" ma:list="{59509781-1d02-485a-a5d8-ea01c8ee4668}" ma:internalName="TaxCatchAll" ma:showField="CatchAllData" ma:web="d84c9b22-4b2b-411e-a158-334ee370a1e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Global taxonomikolumn1" ma:hidden="true" ma:list="{59509781-1d02-485a-a5d8-ea01c8ee4668}" ma:internalName="TaxCatchAllLabel" ma:readOnly="true" ma:showField="CatchAllDataLabel" ma:web="d84c9b22-4b2b-411e-a158-334ee370a1ea">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d330d53-2165-4f85-94db-103f1cffbe12" elementFormDefault="qualified">
    <xsd:import namespace="http://schemas.microsoft.com/office/2006/documentManagement/types"/>
    <xsd:import namespace="http://schemas.microsoft.com/office/infopath/2007/PartnerControls"/>
    <xsd:element name="lcf76f155ced4ddcb4097134ff3c332f" ma:index="15"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4c9b22-4b2b-411e-a158-334ee370a1ea" xsi:nil="true"/>
    <b89223313b284f2a879bf9c1e2dff829 xmlns="d84c9b22-4b2b-411e-a158-334ee370a1ea">
      <Terms xmlns="http://schemas.microsoft.com/office/infopath/2007/PartnerControls"/>
    </b89223313b284f2a879bf9c1e2dff829>
    <lcf76f155ced4ddcb4097134ff3c332f xmlns="9d330d53-2165-4f85-94db-103f1cffbe12">
      <Terms xmlns="http://schemas.microsoft.com/office/infopath/2007/PartnerControls"/>
    </lcf76f155ced4ddcb4097134ff3c332f>
    <f1aee8533cf548f1ae3f00b1ba124e03 xmlns="d84c9b22-4b2b-411e-a158-334ee370a1ea">
      <Terms xmlns="http://schemas.microsoft.com/office/infopath/2007/PartnerControls"/>
    </f1aee8533cf548f1ae3f00b1ba124e03>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26AC55DE-E707-4855-951C-B0C9B8FE1F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4c9b22-4b2b-411e-a158-334ee370a1ea"/>
    <ds:schemaRef ds:uri="9d330d53-2165-4f85-94db-103f1cffbe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512BB2-E732-436A-B277-2DBDCAA4D4D2}">
  <ds:schemaRefs>
    <ds:schemaRef ds:uri="http://schemas.openxmlformats.org/package/2006/metadata/core-properties"/>
    <ds:schemaRef ds:uri="http://www.w3.org/XML/1998/namespace"/>
    <ds:schemaRef ds:uri="9d330d53-2165-4f85-94db-103f1cffbe12"/>
    <ds:schemaRef ds:uri="http://purl.org/dc/elements/1.1/"/>
    <ds:schemaRef ds:uri="http://schemas.microsoft.com/office/infopath/2007/PartnerControls"/>
    <ds:schemaRef ds:uri="http://schemas.microsoft.com/office/2006/documentManagement/types"/>
    <ds:schemaRef ds:uri="http://purl.org/dc/terms/"/>
    <ds:schemaRef ds:uri="http://purl.org/dc/dcmitype/"/>
    <ds:schemaRef ds:uri="http://schemas.microsoft.com/office/2006/metadata/properties"/>
    <ds:schemaRef ds:uri="d84c9b22-4b2b-411e-a158-334ee370a1ea"/>
  </ds:schemaRefs>
</ds:datastoreItem>
</file>

<file path=docProps/app.xml><?xml version="1.0" encoding="utf-8"?>
<Properties xmlns="http://schemas.openxmlformats.org/officeDocument/2006/extended-properties" xmlns:vt="http://schemas.openxmlformats.org/officeDocument/2006/docPropsVTypes">
  <Template>HBG_PPT_Mall</Template>
  <TotalTime>881</TotalTime>
  <Words>2491</Words>
  <Application>Microsoft Office PowerPoint</Application>
  <PresentationFormat>Bredbild</PresentationFormat>
  <Paragraphs>141</Paragraphs>
  <Slides>15</Slides>
  <Notes>2</Notes>
  <HiddenSlides>0</HiddenSlides>
  <MMClips>0</MMClips>
  <ScaleCrop>false</ScaleCrop>
  <HeadingPairs>
    <vt:vector size="6" baseType="variant">
      <vt:variant>
        <vt:lpstr>Använt teckensnitt</vt:lpstr>
      </vt:variant>
      <vt:variant>
        <vt:i4>6</vt:i4>
      </vt:variant>
      <vt:variant>
        <vt:lpstr>Tema</vt:lpstr>
      </vt:variant>
      <vt:variant>
        <vt:i4>7</vt:i4>
      </vt:variant>
      <vt:variant>
        <vt:lpstr>Bildrubriker</vt:lpstr>
      </vt:variant>
      <vt:variant>
        <vt:i4>15</vt:i4>
      </vt:variant>
    </vt:vector>
  </HeadingPairs>
  <TitlesOfParts>
    <vt:vector size="28" baseType="lpstr">
      <vt:lpstr>Helsingborg Sans Medium</vt:lpstr>
      <vt:lpstr>Calibri</vt:lpstr>
      <vt:lpstr>Roboto Light</vt:lpstr>
      <vt:lpstr>Roboto</vt:lpstr>
      <vt:lpstr>Arial</vt:lpstr>
      <vt:lpstr>Helsingborg Sans</vt:lpstr>
      <vt:lpstr>1_HBG-Helsingborgstegel</vt:lpstr>
      <vt:lpstr>2_HBG-Palsjo</vt:lpstr>
      <vt:lpstr>3_HBG-Vintersund</vt:lpstr>
      <vt:lpstr>4_HBG-Raps</vt:lpstr>
      <vt:lpstr>5_HBG-Sommarsund</vt:lpstr>
      <vt:lpstr>6_HBG-Vit-Rhododendron</vt:lpstr>
      <vt:lpstr>7_HBG-Vit-Bris</vt:lpstr>
      <vt:lpstr>Verksamhetsstyrning Nulägeskoll</vt:lpstr>
      <vt:lpstr>Nulägeskoll</vt:lpstr>
      <vt:lpstr>PowerPoint-presentation</vt:lpstr>
      <vt:lpstr>Områden och stödfrågor</vt:lpstr>
      <vt:lpstr>Vårt uppdrag</vt:lpstr>
      <vt:lpstr>Behoven hos de vi finns till för</vt:lpstr>
      <vt:lpstr>Verksamhetens resultat</vt:lpstr>
      <vt:lpstr>Verksamhetens resultat</vt:lpstr>
      <vt:lpstr>Nyckeltal</vt:lpstr>
      <vt:lpstr>Omvärlden</vt:lpstr>
      <vt:lpstr>Risker och brister</vt:lpstr>
      <vt:lpstr>Förändra och ställa om</vt:lpstr>
      <vt:lpstr>Kompetens, engagemang och motivation</vt:lpstr>
      <vt:lpstr>Verksamhetens ekonomi</vt:lpstr>
      <vt:lpstr>Dokumentation och slutsatser</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Schultz Mette - SLF</dc:creator>
  <cp:lastModifiedBy>Thornberg Anders - SLF</cp:lastModifiedBy>
  <cp:revision>23</cp:revision>
  <dcterms:created xsi:type="dcterms:W3CDTF">2023-06-29T08:58:14Z</dcterms:created>
  <dcterms:modified xsi:type="dcterms:W3CDTF">2024-10-21T11:46:33Z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0x010100B16161C1156749828247A73D7190880000E1BF22F44F074BC5BE282C55B010BFF100364CE9230EF0FB4AB70AE47ECB59D657</vt:lpwstr>
  </property>
  <property fmtid="{D5CDD505-2E9C-101B-9397-08002B2CF9AE}" pid="3" name="DWTaxonomyDocumentType">
    <vt:lpwstr/>
  </property>
  <property fmtid="{D5CDD505-2E9C-101B-9397-08002B2CF9AE}" pid="4" name="DWDivision">
    <vt:lpwstr>1;#Stadsledningsförvaltningen|b6fc8a29-992e-469d-83ac-4d8ea7b94e08</vt:lpwstr>
  </property>
  <property fmtid="{D5CDD505-2E9C-101B-9397-08002B2CF9AE}" pid="5" name="MediaServiceImageTags">
    <vt:lpwstr/>
  </property>
  <property fmtid="{D5CDD505-2E9C-101B-9397-08002B2CF9AE}" pid="6" name="DWDivisions">
    <vt:lpwstr/>
  </property>
</Properties>
</file>