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33"/>
  </p:notesMasterIdLst>
  <p:handoutMasterIdLst>
    <p:handoutMasterId r:id="rId34"/>
  </p:handoutMasterIdLst>
  <p:sldIdLst>
    <p:sldId id="1056" r:id="rId11"/>
    <p:sldId id="975" r:id="rId12"/>
    <p:sldId id="982" r:id="rId13"/>
    <p:sldId id="977" r:id="rId14"/>
    <p:sldId id="987" r:id="rId15"/>
    <p:sldId id="978" r:id="rId16"/>
    <p:sldId id="1057" r:id="rId17"/>
    <p:sldId id="979" r:id="rId18"/>
    <p:sldId id="1059" r:id="rId19"/>
    <p:sldId id="980" r:id="rId20"/>
    <p:sldId id="1058" r:id="rId21"/>
    <p:sldId id="976" r:id="rId22"/>
    <p:sldId id="986" r:id="rId23"/>
    <p:sldId id="1061" r:id="rId24"/>
    <p:sldId id="1069" r:id="rId25"/>
    <p:sldId id="984" r:id="rId26"/>
    <p:sldId id="1062" r:id="rId27"/>
    <p:sldId id="1063" r:id="rId28"/>
    <p:sldId id="1070" r:id="rId29"/>
    <p:sldId id="1066" r:id="rId30"/>
    <p:sldId id="1067" r:id="rId31"/>
    <p:sldId id="1068" r:id="rId32"/>
  </p:sldIdLst>
  <p:sldSz cx="12192000" cy="6858000"/>
  <p:notesSz cx="6858000" cy="9144000"/>
  <p:embeddedFontLst>
    <p:embeddedFont>
      <p:font typeface="Helsingborg Sans" pitchFamily="2" charset="0"/>
      <p:regular r:id="rId35"/>
      <p:bold r:id="rId36"/>
    </p:embeddedFont>
    <p:embeddedFont>
      <p:font typeface="open sans" panose="020B0606030504020204" pitchFamily="34" charset="0"/>
      <p:regular r:id="rId37"/>
      <p:bold r:id="rId38"/>
      <p:italic r:id="rId39"/>
      <p:boldItalic r:id="rId40"/>
    </p:embeddedFont>
    <p:embeddedFont>
      <p:font typeface="Roboto Light" panose="02000000000000000000" pitchFamily="2" charset="0"/>
      <p:regular r:id="rId41"/>
      <p:italic r:id="rId42"/>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397" autoAdjust="0"/>
  </p:normalViewPr>
  <p:slideViewPr>
    <p:cSldViewPr snapToGrid="0">
      <p:cViewPr varScale="1">
        <p:scale>
          <a:sx n="41" d="100"/>
          <a:sy n="41" d="100"/>
        </p:scale>
        <p:origin x="1560" y="28"/>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5.fntdata"/><Relationship Id="rId21" Type="http://schemas.openxmlformats.org/officeDocument/2006/relationships/slide" Target="slides/slide11.xml"/><Relationship Id="rId34" Type="http://schemas.openxmlformats.org/officeDocument/2006/relationships/handoutMaster" Target="handoutMasters/handoutMaster1.xml"/><Relationship Id="rId42" Type="http://schemas.openxmlformats.org/officeDocument/2006/relationships/font" Target="fonts/font8.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font" Target="fonts/font2.fntdata"/><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font" Target="fonts/font7.fntdata"/></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8" Type="http://schemas.openxmlformats.org/officeDocument/2006/relationships/hyperlink" Target="https://intranat.helsingborg.se/wp-content/uploads/sites/5/2017/06/lisa_manual_medarbetare.pdf" TargetMode="External"/><Relationship Id="rId3" Type="http://schemas.openxmlformats.org/officeDocument/2006/relationships/hyperlink" Target="https://intranat.helsingborg.se/hr/stod-for-dig-som-ar-chef/arbetsmiljo-och-halsa/hantera-akuta-arbetsmiljoproblem/stod-for-chef-hantera-krankande-beteende-pa-arbetsplatsen/" TargetMode="External"/><Relationship Id="rId7" Type="http://schemas.openxmlformats.org/officeDocument/2006/relationships/hyperlink" Target="https://hrsystem.hbgadm.hbgstad.se/HELGSS/Menu/item/22/81923" TargetMode="External"/><Relationship Id="rId2" Type="http://schemas.openxmlformats.org/officeDocument/2006/relationships/hyperlink" Target="https://intranat.helsingborg.se/hr/arbetsmiljo-och-halsa/krankande-sarbehandling-och-trakasserier/" TargetMode="External"/><Relationship Id="rId1" Type="http://schemas.openxmlformats.org/officeDocument/2006/relationships/hyperlink" Target="https://intranat.helsingborg.se/hr/arbetsmiljo-och-halsa/hot-och-vald/" TargetMode="External"/><Relationship Id="rId6" Type="http://schemas.openxmlformats.org/officeDocument/2006/relationships/hyperlink" Target="https://intranat.helsingborg.se/hr/arbetsmiljo-och-halsa/arbetsskada-och-tillbud/" TargetMode="External"/><Relationship Id="rId5" Type="http://schemas.openxmlformats.org/officeDocument/2006/relationships/hyperlink" Target="https://media.helsingborg.se/uploads/networks/4/sites/141/2021/12/riktlinjer-for-mottagande-av-gava_donation.pdf" TargetMode="External"/><Relationship Id="rId4" Type="http://schemas.openxmlformats.org/officeDocument/2006/relationships/hyperlink" Target="https://media.helsingborg.se/uploads/networks/4/sites/141/2014/11/Policy-och-riktlinjer-mot-mutor_ny-mall.pdf" TargetMode="External"/></Relationships>
</file>

<file path=ppt/diagrams/_rels/data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ata5.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ata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ata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diagrams/_rels/data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ata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8" Type="http://schemas.openxmlformats.org/officeDocument/2006/relationships/hyperlink" Target="https://intranat.helsingborg.se/wp-content/uploads/sites/5/2017/06/lisa_manual_medarbetare.pdf" TargetMode="External"/><Relationship Id="rId3" Type="http://schemas.openxmlformats.org/officeDocument/2006/relationships/hyperlink" Target="https://intranat.helsingborg.se/hr/stod-for-dig-som-ar-chef/arbetsmiljo-och-halsa/hantera-akuta-arbetsmiljoproblem/stod-for-chef-hantera-krankande-beteende-pa-arbetsplatsen/" TargetMode="External"/><Relationship Id="rId7" Type="http://schemas.openxmlformats.org/officeDocument/2006/relationships/hyperlink" Target="https://hrsystem.hbgadm.hbgstad.se/HELGSS/Menu/item/22/81923" TargetMode="External"/><Relationship Id="rId2" Type="http://schemas.openxmlformats.org/officeDocument/2006/relationships/hyperlink" Target="https://intranat.helsingborg.se/hr/arbetsmiljo-och-halsa/krankande-sarbehandling-och-trakasserier/" TargetMode="External"/><Relationship Id="rId1" Type="http://schemas.openxmlformats.org/officeDocument/2006/relationships/hyperlink" Target="https://intranat.helsingborg.se/hr/arbetsmiljo-och-halsa/hot-och-vald/" TargetMode="External"/><Relationship Id="rId6" Type="http://schemas.openxmlformats.org/officeDocument/2006/relationships/hyperlink" Target="https://intranat.helsingborg.se/hr/arbetsmiljo-och-halsa/arbetsskada-och-tillbud/" TargetMode="External"/><Relationship Id="rId5" Type="http://schemas.openxmlformats.org/officeDocument/2006/relationships/hyperlink" Target="https://media.helsingborg.se/uploads/networks/4/sites/141/2021/12/riktlinjer-for-mottagande-av-gava_donation.pdf" TargetMode="External"/><Relationship Id="rId4" Type="http://schemas.openxmlformats.org/officeDocument/2006/relationships/hyperlink" Target="https://media.helsingborg.se/uploads/networks/4/sites/141/2014/11/Policy-och-riktlinjer-mot-mutor_ny-mall.pdf" TargetMode="External"/></Relationships>
</file>

<file path=ppt/diagrams/_rels/drawing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rawing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rawing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diagrams/_rels/drawing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rawing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8A27FA-278A-4596-AD92-D0C206EEBD4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EEE1838-530E-4409-8924-BDFF32D29019}">
      <dgm:prSet/>
      <dgm:spPr/>
      <dgm:t>
        <a:bodyPr/>
        <a:lstStyle/>
        <a:p>
          <a:r>
            <a:rPr lang="en-US" b="0" i="0" baseline="0"/>
            <a:t>Det är viktigt att du som chef informerar dig om otillåten påverkan eftersom stadens arbete kommer intensifieras och det kan komma frågor från dina medarbetare. </a:t>
          </a:r>
          <a:endParaRPr lang="en-US"/>
        </a:p>
      </dgm:t>
    </dgm:pt>
    <dgm:pt modelId="{B566E6D4-1F35-4D7D-9196-8C11F8ECB424}" type="parTrans" cxnId="{DC634090-C95F-4C4D-8CC8-75B65EA03CAC}">
      <dgm:prSet/>
      <dgm:spPr/>
      <dgm:t>
        <a:bodyPr/>
        <a:lstStyle/>
        <a:p>
          <a:endParaRPr lang="en-US"/>
        </a:p>
      </dgm:t>
    </dgm:pt>
    <dgm:pt modelId="{71627C1F-DFA7-43BD-B2BA-5FEBB216FE08}" type="sibTrans" cxnId="{DC634090-C95F-4C4D-8CC8-75B65EA03CAC}">
      <dgm:prSet/>
      <dgm:spPr/>
      <dgm:t>
        <a:bodyPr/>
        <a:lstStyle/>
        <a:p>
          <a:endParaRPr lang="en-US"/>
        </a:p>
      </dgm:t>
    </dgm:pt>
    <dgm:pt modelId="{D128DFD1-DBBA-4405-ACC0-EE2C7BF721D1}">
      <dgm:prSet/>
      <dgm:spPr/>
      <dgm:t>
        <a:bodyPr/>
        <a:lstStyle/>
        <a:p>
          <a:r>
            <a:rPr lang="en-US" b="0" i="0" baseline="0"/>
            <a:t>Otillåten påverkan är handlingar som syftar till att påverka en tjänsteman att göra på ett annat sätt än man har tänkt.​</a:t>
          </a:r>
          <a:endParaRPr lang="en-US"/>
        </a:p>
      </dgm:t>
    </dgm:pt>
    <dgm:pt modelId="{C01192EE-71DC-4AA4-A47C-49D8CCF70E3A}" type="parTrans" cxnId="{CC3F6C67-FB56-45B1-B880-91B7BDF727A5}">
      <dgm:prSet/>
      <dgm:spPr/>
      <dgm:t>
        <a:bodyPr/>
        <a:lstStyle/>
        <a:p>
          <a:endParaRPr lang="en-US"/>
        </a:p>
      </dgm:t>
    </dgm:pt>
    <dgm:pt modelId="{80C76C90-D144-455A-827C-43CA1E635DC1}" type="sibTrans" cxnId="{CC3F6C67-FB56-45B1-B880-91B7BDF727A5}">
      <dgm:prSet/>
      <dgm:spPr/>
      <dgm:t>
        <a:bodyPr/>
        <a:lstStyle/>
        <a:p>
          <a:endParaRPr lang="en-US"/>
        </a:p>
      </dgm:t>
    </dgm:pt>
    <dgm:pt modelId="{99D5B8FE-815A-4283-A1DF-96146B683A61}">
      <dgm:prSet/>
      <dgm:spPr/>
      <dgm:t>
        <a:bodyPr/>
        <a:lstStyle/>
        <a:p>
          <a:r>
            <a:rPr lang="en-US" b="0" i="0" baseline="0"/>
            <a:t>Målet med att öka informationen om otillåten påverkan är att stärka förmågan att förebygga och hantera situationer så som trakasserier, hot, våld, korruption och skadegörelse.​</a:t>
          </a:r>
          <a:endParaRPr lang="en-US"/>
        </a:p>
      </dgm:t>
    </dgm:pt>
    <dgm:pt modelId="{E12853DF-0C3A-4579-89A1-05F561B1753D}" type="parTrans" cxnId="{421D1EEC-1DEE-43C5-9E5B-C5746AE5F8A9}">
      <dgm:prSet/>
      <dgm:spPr/>
      <dgm:t>
        <a:bodyPr/>
        <a:lstStyle/>
        <a:p>
          <a:endParaRPr lang="en-US"/>
        </a:p>
      </dgm:t>
    </dgm:pt>
    <dgm:pt modelId="{4B07625C-88FA-4BC8-8E76-D5351EEAF9A8}" type="sibTrans" cxnId="{421D1EEC-1DEE-43C5-9E5B-C5746AE5F8A9}">
      <dgm:prSet/>
      <dgm:spPr/>
      <dgm:t>
        <a:bodyPr/>
        <a:lstStyle/>
        <a:p>
          <a:endParaRPr lang="en-US"/>
        </a:p>
      </dgm:t>
    </dgm:pt>
    <dgm:pt modelId="{8B97542C-EC2B-4683-81F8-55B70BADDECF}">
      <dgm:prSet/>
      <dgm:spPr/>
      <dgm:t>
        <a:bodyPr/>
        <a:lstStyle/>
        <a:p>
          <a:r>
            <a:rPr lang="en-US" b="0" i="0" baseline="0"/>
            <a:t>Här finns en kort film som SKR tagit fram och som finns i bild 8 i APT-materialet:</a:t>
          </a:r>
          <a:endParaRPr lang="en-US"/>
        </a:p>
      </dgm:t>
    </dgm:pt>
    <dgm:pt modelId="{44A2DBF1-672E-4BA2-A570-79B04AFB0ECE}" type="parTrans" cxnId="{3A21A448-AF22-4A56-BB16-D4635CFE459F}">
      <dgm:prSet/>
      <dgm:spPr/>
      <dgm:t>
        <a:bodyPr/>
        <a:lstStyle/>
        <a:p>
          <a:endParaRPr lang="en-US"/>
        </a:p>
      </dgm:t>
    </dgm:pt>
    <dgm:pt modelId="{5A40BC5D-D6A6-4B98-9EC1-060C3B0B13FA}" type="sibTrans" cxnId="{3A21A448-AF22-4A56-BB16-D4635CFE459F}">
      <dgm:prSet/>
      <dgm:spPr/>
      <dgm:t>
        <a:bodyPr/>
        <a:lstStyle/>
        <a:p>
          <a:endParaRPr lang="en-US"/>
        </a:p>
      </dgm:t>
    </dgm:pt>
    <dgm:pt modelId="{CC81F909-B6E1-49B5-BE1D-C73ABC507AB3}" type="pres">
      <dgm:prSet presAssocID="{6B8A27FA-278A-4596-AD92-D0C206EEBD4E}" presName="root" presStyleCnt="0">
        <dgm:presLayoutVars>
          <dgm:dir/>
          <dgm:resizeHandles val="exact"/>
        </dgm:presLayoutVars>
      </dgm:prSet>
      <dgm:spPr/>
    </dgm:pt>
    <dgm:pt modelId="{05B17255-BDBA-4DE3-833B-DD052C3BA2CA}" type="pres">
      <dgm:prSet presAssocID="{FEEE1838-530E-4409-8924-BDFF32D29019}" presName="compNode" presStyleCnt="0"/>
      <dgm:spPr/>
    </dgm:pt>
    <dgm:pt modelId="{A65B4FC9-BB39-4916-82A3-6BFBB96647E5}" type="pres">
      <dgm:prSet presAssocID="{FEEE1838-530E-4409-8924-BDFF32D29019}" presName="bgRect" presStyleLbl="bgShp" presStyleIdx="0" presStyleCnt="4"/>
      <dgm:spPr/>
    </dgm:pt>
    <dgm:pt modelId="{A1A02201-0BE3-49F2-B343-B700348DBF5A}" type="pres">
      <dgm:prSet presAssocID="{FEEE1838-530E-4409-8924-BDFF32D2901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erande"/>
        </a:ext>
      </dgm:extLst>
    </dgm:pt>
    <dgm:pt modelId="{B0396F3E-E4DF-4DA1-93E6-626559F36D98}" type="pres">
      <dgm:prSet presAssocID="{FEEE1838-530E-4409-8924-BDFF32D29019}" presName="spaceRect" presStyleCnt="0"/>
      <dgm:spPr/>
    </dgm:pt>
    <dgm:pt modelId="{CEC7A335-45AA-4FCC-A2DA-F157C9709A51}" type="pres">
      <dgm:prSet presAssocID="{FEEE1838-530E-4409-8924-BDFF32D29019}" presName="parTx" presStyleLbl="revTx" presStyleIdx="0" presStyleCnt="4">
        <dgm:presLayoutVars>
          <dgm:chMax val="0"/>
          <dgm:chPref val="0"/>
        </dgm:presLayoutVars>
      </dgm:prSet>
      <dgm:spPr/>
    </dgm:pt>
    <dgm:pt modelId="{F11DF2DF-7507-45D4-AD52-08D37CD2AE2B}" type="pres">
      <dgm:prSet presAssocID="{71627C1F-DFA7-43BD-B2BA-5FEBB216FE08}" presName="sibTrans" presStyleCnt="0"/>
      <dgm:spPr/>
    </dgm:pt>
    <dgm:pt modelId="{393E694C-D1A3-423E-98BF-301EDB9AA70F}" type="pres">
      <dgm:prSet presAssocID="{D128DFD1-DBBA-4405-ACC0-EE2C7BF721D1}" presName="compNode" presStyleCnt="0"/>
      <dgm:spPr/>
    </dgm:pt>
    <dgm:pt modelId="{89D40428-0B0B-4FC2-99B4-3211C6BAD906}" type="pres">
      <dgm:prSet presAssocID="{D128DFD1-DBBA-4405-ACC0-EE2C7BF721D1}" presName="bgRect" presStyleLbl="bgShp" presStyleIdx="1" presStyleCnt="4"/>
      <dgm:spPr/>
    </dgm:pt>
    <dgm:pt modelId="{5B5711CC-B516-42E6-B559-5DF7DA6E3FB4}" type="pres">
      <dgm:prSet presAssocID="{D128DFD1-DBBA-4405-ACC0-EE2C7BF721D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mare"/>
        </a:ext>
      </dgm:extLst>
    </dgm:pt>
    <dgm:pt modelId="{40F465F6-AFF5-4B82-9C68-3BB774951D41}" type="pres">
      <dgm:prSet presAssocID="{D128DFD1-DBBA-4405-ACC0-EE2C7BF721D1}" presName="spaceRect" presStyleCnt="0"/>
      <dgm:spPr/>
    </dgm:pt>
    <dgm:pt modelId="{4433B86E-BE66-4315-801D-37C2AAAF6C34}" type="pres">
      <dgm:prSet presAssocID="{D128DFD1-DBBA-4405-ACC0-EE2C7BF721D1}" presName="parTx" presStyleLbl="revTx" presStyleIdx="1" presStyleCnt="4">
        <dgm:presLayoutVars>
          <dgm:chMax val="0"/>
          <dgm:chPref val="0"/>
        </dgm:presLayoutVars>
      </dgm:prSet>
      <dgm:spPr/>
    </dgm:pt>
    <dgm:pt modelId="{F4178CDC-69F9-4313-B932-58D0F10B118B}" type="pres">
      <dgm:prSet presAssocID="{80C76C90-D144-455A-827C-43CA1E635DC1}" presName="sibTrans" presStyleCnt="0"/>
      <dgm:spPr/>
    </dgm:pt>
    <dgm:pt modelId="{48F309D8-2EE6-4B9D-A0B4-260136526667}" type="pres">
      <dgm:prSet presAssocID="{99D5B8FE-815A-4283-A1DF-96146B683A61}" presName="compNode" presStyleCnt="0"/>
      <dgm:spPr/>
    </dgm:pt>
    <dgm:pt modelId="{48E81190-C13B-47B9-BFEC-46ABA17BC5ED}" type="pres">
      <dgm:prSet presAssocID="{99D5B8FE-815A-4283-A1DF-96146B683A61}" presName="bgRect" presStyleLbl="bgShp" presStyleIdx="2" presStyleCnt="4"/>
      <dgm:spPr/>
    </dgm:pt>
    <dgm:pt modelId="{951D7EA3-CA10-40E2-854B-D02E6DD7CBA7}" type="pres">
      <dgm:prSet presAssocID="{99D5B8FE-815A-4283-A1DF-96146B683A6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äkare"/>
        </a:ext>
      </dgm:extLst>
    </dgm:pt>
    <dgm:pt modelId="{91BE3F5B-7A1C-4B67-91B4-1052592799A3}" type="pres">
      <dgm:prSet presAssocID="{99D5B8FE-815A-4283-A1DF-96146B683A61}" presName="spaceRect" presStyleCnt="0"/>
      <dgm:spPr/>
    </dgm:pt>
    <dgm:pt modelId="{B33F69CF-5AC4-43F0-8CF1-19F14E3C2B1F}" type="pres">
      <dgm:prSet presAssocID="{99D5B8FE-815A-4283-A1DF-96146B683A61}" presName="parTx" presStyleLbl="revTx" presStyleIdx="2" presStyleCnt="4">
        <dgm:presLayoutVars>
          <dgm:chMax val="0"/>
          <dgm:chPref val="0"/>
        </dgm:presLayoutVars>
      </dgm:prSet>
      <dgm:spPr/>
    </dgm:pt>
    <dgm:pt modelId="{4C295F47-1275-43B8-B406-C762F95DA3AE}" type="pres">
      <dgm:prSet presAssocID="{4B07625C-88FA-4BC8-8E76-D5351EEAF9A8}" presName="sibTrans" presStyleCnt="0"/>
      <dgm:spPr/>
    </dgm:pt>
    <dgm:pt modelId="{2360F860-32CC-4C92-BADD-AC5481952E3D}" type="pres">
      <dgm:prSet presAssocID="{8B97542C-EC2B-4683-81F8-55B70BADDECF}" presName="compNode" presStyleCnt="0"/>
      <dgm:spPr/>
    </dgm:pt>
    <dgm:pt modelId="{94D29F2F-D2EE-4EC4-A372-809B9FBEE4FE}" type="pres">
      <dgm:prSet presAssocID="{8B97542C-EC2B-4683-81F8-55B70BADDECF}" presName="bgRect" presStyleLbl="bgShp" presStyleIdx="3" presStyleCnt="4"/>
      <dgm:spPr/>
    </dgm:pt>
    <dgm:pt modelId="{C179FE7D-DCF9-4ADE-9FC1-D74FC2F193A8}" type="pres">
      <dgm:prSet presAssocID="{8B97542C-EC2B-4683-81F8-55B70BADDEC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ideo camera"/>
        </a:ext>
      </dgm:extLst>
    </dgm:pt>
    <dgm:pt modelId="{4D038DD9-DD4E-45D4-A17E-49F4158BF24E}" type="pres">
      <dgm:prSet presAssocID="{8B97542C-EC2B-4683-81F8-55B70BADDECF}" presName="spaceRect" presStyleCnt="0"/>
      <dgm:spPr/>
    </dgm:pt>
    <dgm:pt modelId="{A216FC9D-59F2-4758-BD91-C3DF65B1B1C5}" type="pres">
      <dgm:prSet presAssocID="{8B97542C-EC2B-4683-81F8-55B70BADDECF}" presName="parTx" presStyleLbl="revTx" presStyleIdx="3" presStyleCnt="4">
        <dgm:presLayoutVars>
          <dgm:chMax val="0"/>
          <dgm:chPref val="0"/>
        </dgm:presLayoutVars>
      </dgm:prSet>
      <dgm:spPr/>
    </dgm:pt>
  </dgm:ptLst>
  <dgm:cxnLst>
    <dgm:cxn modelId="{4612D708-9789-4F42-9370-45F5CF1D119B}" type="presOf" srcId="{FEEE1838-530E-4409-8924-BDFF32D29019}" destId="{CEC7A335-45AA-4FCC-A2DA-F157C9709A51}" srcOrd="0" destOrd="0" presId="urn:microsoft.com/office/officeart/2018/2/layout/IconVerticalSolidList"/>
    <dgm:cxn modelId="{CC3F6C67-FB56-45B1-B880-91B7BDF727A5}" srcId="{6B8A27FA-278A-4596-AD92-D0C206EEBD4E}" destId="{D128DFD1-DBBA-4405-ACC0-EE2C7BF721D1}" srcOrd="1" destOrd="0" parTransId="{C01192EE-71DC-4AA4-A47C-49D8CCF70E3A}" sibTransId="{80C76C90-D144-455A-827C-43CA1E635DC1}"/>
    <dgm:cxn modelId="{3A21A448-AF22-4A56-BB16-D4635CFE459F}" srcId="{6B8A27FA-278A-4596-AD92-D0C206EEBD4E}" destId="{8B97542C-EC2B-4683-81F8-55B70BADDECF}" srcOrd="3" destOrd="0" parTransId="{44A2DBF1-672E-4BA2-A570-79B04AFB0ECE}" sibTransId="{5A40BC5D-D6A6-4B98-9EC1-060C3B0B13FA}"/>
    <dgm:cxn modelId="{DC634090-C95F-4C4D-8CC8-75B65EA03CAC}" srcId="{6B8A27FA-278A-4596-AD92-D0C206EEBD4E}" destId="{FEEE1838-530E-4409-8924-BDFF32D29019}" srcOrd="0" destOrd="0" parTransId="{B566E6D4-1F35-4D7D-9196-8C11F8ECB424}" sibTransId="{71627C1F-DFA7-43BD-B2BA-5FEBB216FE08}"/>
    <dgm:cxn modelId="{56DE6697-E56F-4201-BA2A-E3EB55B3C109}" type="presOf" srcId="{8B97542C-EC2B-4683-81F8-55B70BADDECF}" destId="{A216FC9D-59F2-4758-BD91-C3DF65B1B1C5}" srcOrd="0" destOrd="0" presId="urn:microsoft.com/office/officeart/2018/2/layout/IconVerticalSolidList"/>
    <dgm:cxn modelId="{DA83EC97-42E5-495F-B12A-A2AD2B918FCC}" type="presOf" srcId="{D128DFD1-DBBA-4405-ACC0-EE2C7BF721D1}" destId="{4433B86E-BE66-4315-801D-37C2AAAF6C34}" srcOrd="0" destOrd="0" presId="urn:microsoft.com/office/officeart/2018/2/layout/IconVerticalSolidList"/>
    <dgm:cxn modelId="{9A9FCCDD-D1DC-4C93-A5E1-8AC4D03E460A}" type="presOf" srcId="{6B8A27FA-278A-4596-AD92-D0C206EEBD4E}" destId="{CC81F909-B6E1-49B5-BE1D-C73ABC507AB3}" srcOrd="0" destOrd="0" presId="urn:microsoft.com/office/officeart/2018/2/layout/IconVerticalSolidList"/>
    <dgm:cxn modelId="{421D1EEC-1DEE-43C5-9E5B-C5746AE5F8A9}" srcId="{6B8A27FA-278A-4596-AD92-D0C206EEBD4E}" destId="{99D5B8FE-815A-4283-A1DF-96146B683A61}" srcOrd="2" destOrd="0" parTransId="{E12853DF-0C3A-4579-89A1-05F561B1753D}" sibTransId="{4B07625C-88FA-4BC8-8E76-D5351EEAF9A8}"/>
    <dgm:cxn modelId="{ADB194EC-4586-414B-91FB-5CAD8090E62F}" type="presOf" srcId="{99D5B8FE-815A-4283-A1DF-96146B683A61}" destId="{B33F69CF-5AC4-43F0-8CF1-19F14E3C2B1F}" srcOrd="0" destOrd="0" presId="urn:microsoft.com/office/officeart/2018/2/layout/IconVerticalSolidList"/>
    <dgm:cxn modelId="{8D332AA0-9B4D-4133-8366-C5CAE88AF0FE}" type="presParOf" srcId="{CC81F909-B6E1-49B5-BE1D-C73ABC507AB3}" destId="{05B17255-BDBA-4DE3-833B-DD052C3BA2CA}" srcOrd="0" destOrd="0" presId="urn:microsoft.com/office/officeart/2018/2/layout/IconVerticalSolidList"/>
    <dgm:cxn modelId="{A1F5590A-ED31-4F80-A434-C08C33D12F44}" type="presParOf" srcId="{05B17255-BDBA-4DE3-833B-DD052C3BA2CA}" destId="{A65B4FC9-BB39-4916-82A3-6BFBB96647E5}" srcOrd="0" destOrd="0" presId="urn:microsoft.com/office/officeart/2018/2/layout/IconVerticalSolidList"/>
    <dgm:cxn modelId="{BE22FC5A-31C5-453C-9C6D-8F7A9F7DBB18}" type="presParOf" srcId="{05B17255-BDBA-4DE3-833B-DD052C3BA2CA}" destId="{A1A02201-0BE3-49F2-B343-B700348DBF5A}" srcOrd="1" destOrd="0" presId="urn:microsoft.com/office/officeart/2018/2/layout/IconVerticalSolidList"/>
    <dgm:cxn modelId="{3BD82205-01AB-4D6C-8C0E-B8BA530F6238}" type="presParOf" srcId="{05B17255-BDBA-4DE3-833B-DD052C3BA2CA}" destId="{B0396F3E-E4DF-4DA1-93E6-626559F36D98}" srcOrd="2" destOrd="0" presId="urn:microsoft.com/office/officeart/2018/2/layout/IconVerticalSolidList"/>
    <dgm:cxn modelId="{69AB255C-B04F-43CD-96CD-E758B5BC040B}" type="presParOf" srcId="{05B17255-BDBA-4DE3-833B-DD052C3BA2CA}" destId="{CEC7A335-45AA-4FCC-A2DA-F157C9709A51}" srcOrd="3" destOrd="0" presId="urn:microsoft.com/office/officeart/2018/2/layout/IconVerticalSolidList"/>
    <dgm:cxn modelId="{3569B3FC-0281-458F-AB4E-1D8B9BA632EE}" type="presParOf" srcId="{CC81F909-B6E1-49B5-BE1D-C73ABC507AB3}" destId="{F11DF2DF-7507-45D4-AD52-08D37CD2AE2B}" srcOrd="1" destOrd="0" presId="urn:microsoft.com/office/officeart/2018/2/layout/IconVerticalSolidList"/>
    <dgm:cxn modelId="{58045ACE-4513-407F-B4B7-96BA1A95C92C}" type="presParOf" srcId="{CC81F909-B6E1-49B5-BE1D-C73ABC507AB3}" destId="{393E694C-D1A3-423E-98BF-301EDB9AA70F}" srcOrd="2" destOrd="0" presId="urn:microsoft.com/office/officeart/2018/2/layout/IconVerticalSolidList"/>
    <dgm:cxn modelId="{3E432421-750F-4650-B087-7F54CFBE40E7}" type="presParOf" srcId="{393E694C-D1A3-423E-98BF-301EDB9AA70F}" destId="{89D40428-0B0B-4FC2-99B4-3211C6BAD906}" srcOrd="0" destOrd="0" presId="urn:microsoft.com/office/officeart/2018/2/layout/IconVerticalSolidList"/>
    <dgm:cxn modelId="{4348D7AD-9D13-463E-90DD-7B923B265BE1}" type="presParOf" srcId="{393E694C-D1A3-423E-98BF-301EDB9AA70F}" destId="{5B5711CC-B516-42E6-B559-5DF7DA6E3FB4}" srcOrd="1" destOrd="0" presId="urn:microsoft.com/office/officeart/2018/2/layout/IconVerticalSolidList"/>
    <dgm:cxn modelId="{40904CCE-0655-420A-8990-8D6532877F51}" type="presParOf" srcId="{393E694C-D1A3-423E-98BF-301EDB9AA70F}" destId="{40F465F6-AFF5-4B82-9C68-3BB774951D41}" srcOrd="2" destOrd="0" presId="urn:microsoft.com/office/officeart/2018/2/layout/IconVerticalSolidList"/>
    <dgm:cxn modelId="{3513ABA5-F116-44C1-B53F-F4D104C730BC}" type="presParOf" srcId="{393E694C-D1A3-423E-98BF-301EDB9AA70F}" destId="{4433B86E-BE66-4315-801D-37C2AAAF6C34}" srcOrd="3" destOrd="0" presId="urn:microsoft.com/office/officeart/2018/2/layout/IconVerticalSolidList"/>
    <dgm:cxn modelId="{7301FF98-D00C-4468-8FE6-00059A3F9616}" type="presParOf" srcId="{CC81F909-B6E1-49B5-BE1D-C73ABC507AB3}" destId="{F4178CDC-69F9-4313-B932-58D0F10B118B}" srcOrd="3" destOrd="0" presId="urn:microsoft.com/office/officeart/2018/2/layout/IconVerticalSolidList"/>
    <dgm:cxn modelId="{2AD5B8E2-0D5A-415E-AEF5-CA22FE5DACFC}" type="presParOf" srcId="{CC81F909-B6E1-49B5-BE1D-C73ABC507AB3}" destId="{48F309D8-2EE6-4B9D-A0B4-260136526667}" srcOrd="4" destOrd="0" presId="urn:microsoft.com/office/officeart/2018/2/layout/IconVerticalSolidList"/>
    <dgm:cxn modelId="{DCF0F676-0413-4303-978F-FA094843332E}" type="presParOf" srcId="{48F309D8-2EE6-4B9D-A0B4-260136526667}" destId="{48E81190-C13B-47B9-BFEC-46ABA17BC5ED}" srcOrd="0" destOrd="0" presId="urn:microsoft.com/office/officeart/2018/2/layout/IconVerticalSolidList"/>
    <dgm:cxn modelId="{DD0DB1BD-9682-45CB-AB20-7FFB12375148}" type="presParOf" srcId="{48F309D8-2EE6-4B9D-A0B4-260136526667}" destId="{951D7EA3-CA10-40E2-854B-D02E6DD7CBA7}" srcOrd="1" destOrd="0" presId="urn:microsoft.com/office/officeart/2018/2/layout/IconVerticalSolidList"/>
    <dgm:cxn modelId="{E7A8FB7F-1745-4331-8E18-212189D15BF5}" type="presParOf" srcId="{48F309D8-2EE6-4B9D-A0B4-260136526667}" destId="{91BE3F5B-7A1C-4B67-91B4-1052592799A3}" srcOrd="2" destOrd="0" presId="urn:microsoft.com/office/officeart/2018/2/layout/IconVerticalSolidList"/>
    <dgm:cxn modelId="{75FE159A-F53A-48F6-B32A-E820B92C6021}" type="presParOf" srcId="{48F309D8-2EE6-4B9D-A0B4-260136526667}" destId="{B33F69CF-5AC4-43F0-8CF1-19F14E3C2B1F}" srcOrd="3" destOrd="0" presId="urn:microsoft.com/office/officeart/2018/2/layout/IconVerticalSolidList"/>
    <dgm:cxn modelId="{C9433B44-CFB6-43A5-9D08-13E3B1AE43C6}" type="presParOf" srcId="{CC81F909-B6E1-49B5-BE1D-C73ABC507AB3}" destId="{4C295F47-1275-43B8-B406-C762F95DA3AE}" srcOrd="5" destOrd="0" presId="urn:microsoft.com/office/officeart/2018/2/layout/IconVerticalSolidList"/>
    <dgm:cxn modelId="{A7F3E290-121A-4E94-83CA-EFFC43E10BB8}" type="presParOf" srcId="{CC81F909-B6E1-49B5-BE1D-C73ABC507AB3}" destId="{2360F860-32CC-4C92-BADD-AC5481952E3D}" srcOrd="6" destOrd="0" presId="urn:microsoft.com/office/officeart/2018/2/layout/IconVerticalSolidList"/>
    <dgm:cxn modelId="{F292B75C-2A8C-4FE6-B08D-68669339CEFD}" type="presParOf" srcId="{2360F860-32CC-4C92-BADD-AC5481952E3D}" destId="{94D29F2F-D2EE-4EC4-A372-809B9FBEE4FE}" srcOrd="0" destOrd="0" presId="urn:microsoft.com/office/officeart/2018/2/layout/IconVerticalSolidList"/>
    <dgm:cxn modelId="{F1D43A1D-303F-4040-873B-70960DF8BC54}" type="presParOf" srcId="{2360F860-32CC-4C92-BADD-AC5481952E3D}" destId="{C179FE7D-DCF9-4ADE-9FC1-D74FC2F193A8}" srcOrd="1" destOrd="0" presId="urn:microsoft.com/office/officeart/2018/2/layout/IconVerticalSolidList"/>
    <dgm:cxn modelId="{1DBF0B56-16D6-4533-80E5-73C9FADCCC3C}" type="presParOf" srcId="{2360F860-32CC-4C92-BADD-AC5481952E3D}" destId="{4D038DD9-DD4E-45D4-A17E-49F4158BF24E}" srcOrd="2" destOrd="0" presId="urn:microsoft.com/office/officeart/2018/2/layout/IconVerticalSolidList"/>
    <dgm:cxn modelId="{0CAEC8BD-77D3-489E-9FE4-8BE156608F2B}" type="presParOf" srcId="{2360F860-32CC-4C92-BADD-AC5481952E3D}" destId="{A216FC9D-59F2-4758-BD91-C3DF65B1B1C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F8A2B2-1CF9-4A3D-B46E-1D4BAEDAFDE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1CB0702-D4E5-43C1-BD53-C0391CA322FD}">
      <dgm:prSet/>
      <dgm:spPr/>
      <dgm:t>
        <a:bodyPr/>
        <a:lstStyle/>
        <a:p>
          <a:r>
            <a:rPr lang="en-US" u="sng"/>
            <a:t>Identifiera de </a:t>
          </a:r>
          <a:r>
            <a:rPr lang="en-US" b="0" i="0" u="sng"/>
            <a:t>risker </a:t>
          </a:r>
          <a:r>
            <a:rPr lang="en-US" b="0" i="0"/>
            <a:t>som finns  för de fem formerna i otillåten påverkan </a:t>
          </a:r>
          <a:endParaRPr lang="en-US"/>
        </a:p>
      </dgm:t>
    </dgm:pt>
    <dgm:pt modelId="{72DEE952-721A-437E-BB63-449BEE64426F}" type="parTrans" cxnId="{52E7E376-7B38-47BD-A028-DB36857F3DCF}">
      <dgm:prSet/>
      <dgm:spPr/>
      <dgm:t>
        <a:bodyPr/>
        <a:lstStyle/>
        <a:p>
          <a:endParaRPr lang="en-US"/>
        </a:p>
      </dgm:t>
    </dgm:pt>
    <dgm:pt modelId="{F5F180C1-0D5A-45E5-A97C-E6C143735940}" type="sibTrans" cxnId="{52E7E376-7B38-47BD-A028-DB36857F3DCF}">
      <dgm:prSet/>
      <dgm:spPr/>
      <dgm:t>
        <a:bodyPr/>
        <a:lstStyle/>
        <a:p>
          <a:endParaRPr lang="en-US"/>
        </a:p>
      </dgm:t>
    </dgm:pt>
    <dgm:pt modelId="{229868DB-E478-44EA-8D80-2BE2E0F5B6C2}">
      <dgm:prSet/>
      <dgm:spPr/>
      <dgm:t>
        <a:bodyPr/>
        <a:lstStyle/>
        <a:p>
          <a:r>
            <a:rPr lang="en-US" b="0" i="0" u="sng"/>
            <a:t>Vidta åtgärder </a:t>
          </a:r>
          <a:r>
            <a:rPr lang="en-US" b="0" i="0"/>
            <a:t>som behövs för att förebygga otillåten påverkan utifrån de fem formerna​</a:t>
          </a:r>
          <a:endParaRPr lang="en-US"/>
        </a:p>
      </dgm:t>
    </dgm:pt>
    <dgm:pt modelId="{D54BF4BD-1571-4A4D-876D-A7C5E63114F4}" type="parTrans" cxnId="{995C8245-3B8D-400A-8ADD-971C5ADE8677}">
      <dgm:prSet/>
      <dgm:spPr/>
      <dgm:t>
        <a:bodyPr/>
        <a:lstStyle/>
        <a:p>
          <a:endParaRPr lang="en-US"/>
        </a:p>
      </dgm:t>
    </dgm:pt>
    <dgm:pt modelId="{EEFB36DC-4B62-4A1A-93B7-1378B332A600}" type="sibTrans" cxnId="{995C8245-3B8D-400A-8ADD-971C5ADE8677}">
      <dgm:prSet/>
      <dgm:spPr/>
      <dgm:t>
        <a:bodyPr/>
        <a:lstStyle/>
        <a:p>
          <a:endParaRPr lang="en-US"/>
        </a:p>
      </dgm:t>
    </dgm:pt>
    <dgm:pt modelId="{F8B7E386-4C72-4B8D-AF04-C2F99494F18A}">
      <dgm:prSet/>
      <dgm:spPr/>
      <dgm:t>
        <a:bodyPr/>
        <a:lstStyle/>
        <a:p>
          <a:r>
            <a:rPr lang="en-US" b="0" i="0" u="sng"/>
            <a:t>Skapa rutiner </a:t>
          </a:r>
          <a:r>
            <a:rPr lang="en-US" b="0" i="0"/>
            <a:t>för eventuella moment i verksamheten som innebär en ökad risk för otillåten påverkan​</a:t>
          </a:r>
          <a:endParaRPr lang="en-US"/>
        </a:p>
      </dgm:t>
    </dgm:pt>
    <dgm:pt modelId="{92C1B36C-5ED9-4E3C-A13B-35DC67F1A478}" type="parTrans" cxnId="{CE948E19-9D06-46F3-85E8-B93D4AADC696}">
      <dgm:prSet/>
      <dgm:spPr/>
      <dgm:t>
        <a:bodyPr/>
        <a:lstStyle/>
        <a:p>
          <a:endParaRPr lang="en-US"/>
        </a:p>
      </dgm:t>
    </dgm:pt>
    <dgm:pt modelId="{ED598D33-F298-47DC-BF3A-4938FC8A9926}" type="sibTrans" cxnId="{CE948E19-9D06-46F3-85E8-B93D4AADC696}">
      <dgm:prSet/>
      <dgm:spPr/>
      <dgm:t>
        <a:bodyPr/>
        <a:lstStyle/>
        <a:p>
          <a:endParaRPr lang="en-US"/>
        </a:p>
      </dgm:t>
    </dgm:pt>
    <dgm:pt modelId="{B8C602D9-686A-4567-9356-E08A78D74D1B}">
      <dgm:prSet/>
      <dgm:spPr/>
      <dgm:t>
        <a:bodyPr/>
        <a:lstStyle/>
        <a:p>
          <a:r>
            <a:rPr lang="en-US" b="0" i="0" u="sng" dirty="0" err="1"/>
            <a:t>Öka</a:t>
          </a:r>
          <a:r>
            <a:rPr lang="en-US" b="0" i="0" u="sng" dirty="0"/>
            <a:t> </a:t>
          </a:r>
          <a:r>
            <a:rPr lang="en-US" b="0" i="0" u="sng" dirty="0" err="1"/>
            <a:t>riskmedvetenhet</a:t>
          </a:r>
          <a:r>
            <a:rPr lang="en-US" u="sng" dirty="0" err="1"/>
            <a:t>en</a:t>
          </a:r>
          <a:r>
            <a:rPr lang="en-US" b="0" i="0" dirty="0"/>
            <a:t> </a:t>
          </a:r>
          <a:r>
            <a:rPr lang="en-US" b="0" i="0" dirty="0" err="1"/>
            <a:t>genom</a:t>
          </a:r>
          <a:r>
            <a:rPr lang="en-US" b="0" i="0" dirty="0"/>
            <a:t> </a:t>
          </a:r>
          <a:r>
            <a:rPr lang="en-US" b="0" i="0" dirty="0" err="1"/>
            <a:t>kunskapshöjande</a:t>
          </a:r>
          <a:r>
            <a:rPr lang="en-US" b="0" i="0" dirty="0"/>
            <a:t> </a:t>
          </a:r>
          <a:r>
            <a:rPr lang="en-US" b="0" i="0" dirty="0" err="1"/>
            <a:t>aktiviteter</a:t>
          </a:r>
          <a:r>
            <a:rPr lang="en-US" b="0" i="0" dirty="0"/>
            <a:t>, </a:t>
          </a:r>
          <a:r>
            <a:rPr lang="en-US" b="0" i="0" dirty="0" err="1"/>
            <a:t>både</a:t>
          </a:r>
          <a:r>
            <a:rPr lang="en-US" b="0" i="0" dirty="0"/>
            <a:t> vid </a:t>
          </a:r>
          <a:r>
            <a:rPr lang="en-US" b="0" i="0" dirty="0" err="1"/>
            <a:t>introduktion</a:t>
          </a:r>
          <a:r>
            <a:rPr lang="en-US" b="0" i="0" dirty="0"/>
            <a:t> av </a:t>
          </a:r>
          <a:r>
            <a:rPr lang="en-US" b="0" i="0" dirty="0" err="1"/>
            <a:t>nya</a:t>
          </a:r>
          <a:r>
            <a:rPr lang="en-US" b="0" i="0" dirty="0"/>
            <a:t> </a:t>
          </a:r>
          <a:r>
            <a:rPr lang="en-US" b="0" i="0" dirty="0" err="1"/>
            <a:t>medarbetare</a:t>
          </a:r>
          <a:r>
            <a:rPr lang="en-US" b="0" i="0" dirty="0"/>
            <a:t> och </a:t>
          </a:r>
          <a:r>
            <a:rPr lang="en-US" b="0" i="0" dirty="0" err="1"/>
            <a:t>i</a:t>
          </a:r>
          <a:r>
            <a:rPr lang="en-US" b="0" i="0" dirty="0"/>
            <a:t> den </a:t>
          </a:r>
          <a:r>
            <a:rPr lang="en-US" b="0" i="0" dirty="0" err="1"/>
            <a:t>löpande</a:t>
          </a:r>
          <a:r>
            <a:rPr lang="en-US" b="0" i="0" dirty="0"/>
            <a:t> </a:t>
          </a:r>
          <a:r>
            <a:rPr lang="en-US" b="0" i="0" dirty="0" err="1"/>
            <a:t>verksamheten</a:t>
          </a:r>
          <a:r>
            <a:rPr lang="en-US" b="0" i="0" dirty="0"/>
            <a:t> </a:t>
          </a:r>
          <a:endParaRPr lang="en-US" dirty="0"/>
        </a:p>
      </dgm:t>
    </dgm:pt>
    <dgm:pt modelId="{E8073931-6509-4A7B-8C93-5B8F13327477}" type="parTrans" cxnId="{ADB0B440-63DF-4EA7-9D63-7E874453DA13}">
      <dgm:prSet/>
      <dgm:spPr/>
      <dgm:t>
        <a:bodyPr/>
        <a:lstStyle/>
        <a:p>
          <a:endParaRPr lang="en-US"/>
        </a:p>
      </dgm:t>
    </dgm:pt>
    <dgm:pt modelId="{0EA77140-091D-4DD3-985F-D2C405DA0660}" type="sibTrans" cxnId="{ADB0B440-63DF-4EA7-9D63-7E874453DA13}">
      <dgm:prSet/>
      <dgm:spPr/>
      <dgm:t>
        <a:bodyPr/>
        <a:lstStyle/>
        <a:p>
          <a:endParaRPr lang="en-US"/>
        </a:p>
      </dgm:t>
    </dgm:pt>
    <dgm:pt modelId="{C24AF722-54B9-43FF-A19A-AD0CEF530915}">
      <dgm:prSet/>
      <dgm:spPr/>
      <dgm:t>
        <a:bodyPr/>
        <a:lstStyle/>
        <a:p>
          <a:r>
            <a:rPr lang="en-US" b="0" i="0" u="sng"/>
            <a:t>Erbjud stöd</a:t>
          </a:r>
          <a:r>
            <a:rPr lang="en-US" b="0" i="0"/>
            <a:t>, exempelvis handledning, vid ökad risk eller händelse​</a:t>
          </a:r>
          <a:endParaRPr lang="en-US"/>
        </a:p>
      </dgm:t>
    </dgm:pt>
    <dgm:pt modelId="{8098EEA4-55D4-47A5-A958-05B74C3BF14E}" type="parTrans" cxnId="{FC9D7718-E493-4C82-97E6-40D067C33423}">
      <dgm:prSet/>
      <dgm:spPr/>
      <dgm:t>
        <a:bodyPr/>
        <a:lstStyle/>
        <a:p>
          <a:endParaRPr lang="en-US"/>
        </a:p>
      </dgm:t>
    </dgm:pt>
    <dgm:pt modelId="{5A134CB4-F9A6-4D87-A847-1E82E97C286E}" type="sibTrans" cxnId="{FC9D7718-E493-4C82-97E6-40D067C33423}">
      <dgm:prSet/>
      <dgm:spPr/>
      <dgm:t>
        <a:bodyPr/>
        <a:lstStyle/>
        <a:p>
          <a:endParaRPr lang="en-US"/>
        </a:p>
      </dgm:t>
    </dgm:pt>
    <dgm:pt modelId="{6AA0151B-3498-4450-BF66-07AA87F2BC62}">
      <dgm:prSet/>
      <dgm:spPr/>
      <dgm:t>
        <a:bodyPr/>
        <a:lstStyle/>
        <a:p>
          <a:r>
            <a:rPr lang="en-US" b="0" i="0" u="sng"/>
            <a:t>Årligen följa upp </a:t>
          </a:r>
          <a:r>
            <a:rPr lang="en-US" b="0" i="0"/>
            <a:t>otillåten påverkan som en del av  det systematiska arbetsmiljöarbetet </a:t>
          </a:r>
          <a:endParaRPr lang="en-US"/>
        </a:p>
      </dgm:t>
    </dgm:pt>
    <dgm:pt modelId="{4748B82B-4CC4-402A-A4DD-7397A7D9DB7D}" type="parTrans" cxnId="{4E112076-C5F2-40AA-BB9F-CD08B804172E}">
      <dgm:prSet/>
      <dgm:spPr/>
      <dgm:t>
        <a:bodyPr/>
        <a:lstStyle/>
        <a:p>
          <a:endParaRPr lang="en-US"/>
        </a:p>
      </dgm:t>
    </dgm:pt>
    <dgm:pt modelId="{EA648ACD-0DE7-414C-A064-B861ABFB5D29}" type="sibTrans" cxnId="{4E112076-C5F2-40AA-BB9F-CD08B804172E}">
      <dgm:prSet/>
      <dgm:spPr/>
      <dgm:t>
        <a:bodyPr/>
        <a:lstStyle/>
        <a:p>
          <a:endParaRPr lang="en-US"/>
        </a:p>
      </dgm:t>
    </dgm:pt>
    <dgm:pt modelId="{4E566DF9-261A-4DFA-A13E-84214BC41F4E}" type="pres">
      <dgm:prSet presAssocID="{7AF8A2B2-1CF9-4A3D-B46E-1D4BAEDAFDE8}" presName="diagram" presStyleCnt="0">
        <dgm:presLayoutVars>
          <dgm:dir/>
          <dgm:resizeHandles val="exact"/>
        </dgm:presLayoutVars>
      </dgm:prSet>
      <dgm:spPr/>
    </dgm:pt>
    <dgm:pt modelId="{7D5AC460-E58A-4A12-98A6-58309A464465}" type="pres">
      <dgm:prSet presAssocID="{81CB0702-D4E5-43C1-BD53-C0391CA322FD}" presName="node" presStyleLbl="node1" presStyleIdx="0" presStyleCnt="6">
        <dgm:presLayoutVars>
          <dgm:bulletEnabled val="1"/>
        </dgm:presLayoutVars>
      </dgm:prSet>
      <dgm:spPr/>
    </dgm:pt>
    <dgm:pt modelId="{BD87B20E-5FF9-45FB-9A5A-35C9BDB8AC53}" type="pres">
      <dgm:prSet presAssocID="{F5F180C1-0D5A-45E5-A97C-E6C143735940}" presName="sibTrans" presStyleCnt="0"/>
      <dgm:spPr/>
    </dgm:pt>
    <dgm:pt modelId="{7233ECB2-9748-49AC-89CF-F099FC8ABA33}" type="pres">
      <dgm:prSet presAssocID="{229868DB-E478-44EA-8D80-2BE2E0F5B6C2}" presName="node" presStyleLbl="node1" presStyleIdx="1" presStyleCnt="6">
        <dgm:presLayoutVars>
          <dgm:bulletEnabled val="1"/>
        </dgm:presLayoutVars>
      </dgm:prSet>
      <dgm:spPr/>
    </dgm:pt>
    <dgm:pt modelId="{982A3499-5506-4DC9-9A1D-8DF1298956DD}" type="pres">
      <dgm:prSet presAssocID="{EEFB36DC-4B62-4A1A-93B7-1378B332A600}" presName="sibTrans" presStyleCnt="0"/>
      <dgm:spPr/>
    </dgm:pt>
    <dgm:pt modelId="{CA61E681-4B56-414D-9CAC-1DE271A0D055}" type="pres">
      <dgm:prSet presAssocID="{F8B7E386-4C72-4B8D-AF04-C2F99494F18A}" presName="node" presStyleLbl="node1" presStyleIdx="2" presStyleCnt="6">
        <dgm:presLayoutVars>
          <dgm:bulletEnabled val="1"/>
        </dgm:presLayoutVars>
      </dgm:prSet>
      <dgm:spPr/>
    </dgm:pt>
    <dgm:pt modelId="{6765154B-B3D1-465D-BFEF-A204DAB3188F}" type="pres">
      <dgm:prSet presAssocID="{ED598D33-F298-47DC-BF3A-4938FC8A9926}" presName="sibTrans" presStyleCnt="0"/>
      <dgm:spPr/>
    </dgm:pt>
    <dgm:pt modelId="{532DE992-A581-4DA5-91A7-F5FA08EB050A}" type="pres">
      <dgm:prSet presAssocID="{B8C602D9-686A-4567-9356-E08A78D74D1B}" presName="node" presStyleLbl="node1" presStyleIdx="3" presStyleCnt="6">
        <dgm:presLayoutVars>
          <dgm:bulletEnabled val="1"/>
        </dgm:presLayoutVars>
      </dgm:prSet>
      <dgm:spPr/>
    </dgm:pt>
    <dgm:pt modelId="{293277D3-91F4-42B8-98EF-C74E98970C38}" type="pres">
      <dgm:prSet presAssocID="{0EA77140-091D-4DD3-985F-D2C405DA0660}" presName="sibTrans" presStyleCnt="0"/>
      <dgm:spPr/>
    </dgm:pt>
    <dgm:pt modelId="{2257C65D-F18F-4105-825F-86A2F45C8181}" type="pres">
      <dgm:prSet presAssocID="{C24AF722-54B9-43FF-A19A-AD0CEF530915}" presName="node" presStyleLbl="node1" presStyleIdx="4" presStyleCnt="6">
        <dgm:presLayoutVars>
          <dgm:bulletEnabled val="1"/>
        </dgm:presLayoutVars>
      </dgm:prSet>
      <dgm:spPr/>
    </dgm:pt>
    <dgm:pt modelId="{C024A853-C69D-4006-A00A-C2C67664022A}" type="pres">
      <dgm:prSet presAssocID="{5A134CB4-F9A6-4D87-A847-1E82E97C286E}" presName="sibTrans" presStyleCnt="0"/>
      <dgm:spPr/>
    </dgm:pt>
    <dgm:pt modelId="{31C88FC6-D6C6-49CC-9392-F1DFB7C18D31}" type="pres">
      <dgm:prSet presAssocID="{6AA0151B-3498-4450-BF66-07AA87F2BC62}" presName="node" presStyleLbl="node1" presStyleIdx="5" presStyleCnt="6">
        <dgm:presLayoutVars>
          <dgm:bulletEnabled val="1"/>
        </dgm:presLayoutVars>
      </dgm:prSet>
      <dgm:spPr/>
    </dgm:pt>
  </dgm:ptLst>
  <dgm:cxnLst>
    <dgm:cxn modelId="{075E8804-42BD-4732-A49C-7B9DF2BF71E1}" type="presOf" srcId="{F8B7E386-4C72-4B8D-AF04-C2F99494F18A}" destId="{CA61E681-4B56-414D-9CAC-1DE271A0D055}" srcOrd="0" destOrd="0" presId="urn:microsoft.com/office/officeart/2005/8/layout/default"/>
    <dgm:cxn modelId="{FC9D7718-E493-4C82-97E6-40D067C33423}" srcId="{7AF8A2B2-1CF9-4A3D-B46E-1D4BAEDAFDE8}" destId="{C24AF722-54B9-43FF-A19A-AD0CEF530915}" srcOrd="4" destOrd="0" parTransId="{8098EEA4-55D4-47A5-A958-05B74C3BF14E}" sibTransId="{5A134CB4-F9A6-4D87-A847-1E82E97C286E}"/>
    <dgm:cxn modelId="{CE948E19-9D06-46F3-85E8-B93D4AADC696}" srcId="{7AF8A2B2-1CF9-4A3D-B46E-1D4BAEDAFDE8}" destId="{F8B7E386-4C72-4B8D-AF04-C2F99494F18A}" srcOrd="2" destOrd="0" parTransId="{92C1B36C-5ED9-4E3C-A13B-35DC67F1A478}" sibTransId="{ED598D33-F298-47DC-BF3A-4938FC8A9926}"/>
    <dgm:cxn modelId="{91970720-CB6D-4C88-84BD-3611D9A9E05E}" type="presOf" srcId="{229868DB-E478-44EA-8D80-2BE2E0F5B6C2}" destId="{7233ECB2-9748-49AC-89CF-F099FC8ABA33}" srcOrd="0" destOrd="0" presId="urn:microsoft.com/office/officeart/2005/8/layout/default"/>
    <dgm:cxn modelId="{ADB0B440-63DF-4EA7-9D63-7E874453DA13}" srcId="{7AF8A2B2-1CF9-4A3D-B46E-1D4BAEDAFDE8}" destId="{B8C602D9-686A-4567-9356-E08A78D74D1B}" srcOrd="3" destOrd="0" parTransId="{E8073931-6509-4A7B-8C93-5B8F13327477}" sibTransId="{0EA77140-091D-4DD3-985F-D2C405DA0660}"/>
    <dgm:cxn modelId="{995C8245-3B8D-400A-8ADD-971C5ADE8677}" srcId="{7AF8A2B2-1CF9-4A3D-B46E-1D4BAEDAFDE8}" destId="{229868DB-E478-44EA-8D80-2BE2E0F5B6C2}" srcOrd="1" destOrd="0" parTransId="{D54BF4BD-1571-4A4D-876D-A7C5E63114F4}" sibTransId="{EEFB36DC-4B62-4A1A-93B7-1378B332A600}"/>
    <dgm:cxn modelId="{49A73F69-6D54-489F-BD86-2E39970F834E}" type="presOf" srcId="{7AF8A2B2-1CF9-4A3D-B46E-1D4BAEDAFDE8}" destId="{4E566DF9-261A-4DFA-A13E-84214BC41F4E}" srcOrd="0" destOrd="0" presId="urn:microsoft.com/office/officeart/2005/8/layout/default"/>
    <dgm:cxn modelId="{4E112076-C5F2-40AA-BB9F-CD08B804172E}" srcId="{7AF8A2B2-1CF9-4A3D-B46E-1D4BAEDAFDE8}" destId="{6AA0151B-3498-4450-BF66-07AA87F2BC62}" srcOrd="5" destOrd="0" parTransId="{4748B82B-4CC4-402A-A4DD-7397A7D9DB7D}" sibTransId="{EA648ACD-0DE7-414C-A064-B861ABFB5D29}"/>
    <dgm:cxn modelId="{52E7E376-7B38-47BD-A028-DB36857F3DCF}" srcId="{7AF8A2B2-1CF9-4A3D-B46E-1D4BAEDAFDE8}" destId="{81CB0702-D4E5-43C1-BD53-C0391CA322FD}" srcOrd="0" destOrd="0" parTransId="{72DEE952-721A-437E-BB63-449BEE64426F}" sibTransId="{F5F180C1-0D5A-45E5-A97C-E6C143735940}"/>
    <dgm:cxn modelId="{8156198F-F39D-45E8-9446-1861B42309E5}" type="presOf" srcId="{B8C602D9-686A-4567-9356-E08A78D74D1B}" destId="{532DE992-A581-4DA5-91A7-F5FA08EB050A}" srcOrd="0" destOrd="0" presId="urn:microsoft.com/office/officeart/2005/8/layout/default"/>
    <dgm:cxn modelId="{A0FCE5B2-0A57-4942-AF08-8A1492E9CDA2}" type="presOf" srcId="{6AA0151B-3498-4450-BF66-07AA87F2BC62}" destId="{31C88FC6-D6C6-49CC-9392-F1DFB7C18D31}" srcOrd="0" destOrd="0" presId="urn:microsoft.com/office/officeart/2005/8/layout/default"/>
    <dgm:cxn modelId="{AFCFC4C2-D81A-41AF-BF9E-3257ADAFC9C7}" type="presOf" srcId="{C24AF722-54B9-43FF-A19A-AD0CEF530915}" destId="{2257C65D-F18F-4105-825F-86A2F45C8181}" srcOrd="0" destOrd="0" presId="urn:microsoft.com/office/officeart/2005/8/layout/default"/>
    <dgm:cxn modelId="{D537A2DE-C7C1-46E9-9CF0-0F6A67E6D84D}" type="presOf" srcId="{81CB0702-D4E5-43C1-BD53-C0391CA322FD}" destId="{7D5AC460-E58A-4A12-98A6-58309A464465}" srcOrd="0" destOrd="0" presId="urn:microsoft.com/office/officeart/2005/8/layout/default"/>
    <dgm:cxn modelId="{000D6250-5ECB-49F7-AA17-B87C99033B26}" type="presParOf" srcId="{4E566DF9-261A-4DFA-A13E-84214BC41F4E}" destId="{7D5AC460-E58A-4A12-98A6-58309A464465}" srcOrd="0" destOrd="0" presId="urn:microsoft.com/office/officeart/2005/8/layout/default"/>
    <dgm:cxn modelId="{0C3F70B2-1E17-4FF6-9B63-E94CAD721F0A}" type="presParOf" srcId="{4E566DF9-261A-4DFA-A13E-84214BC41F4E}" destId="{BD87B20E-5FF9-45FB-9A5A-35C9BDB8AC53}" srcOrd="1" destOrd="0" presId="urn:microsoft.com/office/officeart/2005/8/layout/default"/>
    <dgm:cxn modelId="{16BB2A91-67DA-468C-A407-729DB57397DC}" type="presParOf" srcId="{4E566DF9-261A-4DFA-A13E-84214BC41F4E}" destId="{7233ECB2-9748-49AC-89CF-F099FC8ABA33}" srcOrd="2" destOrd="0" presId="urn:microsoft.com/office/officeart/2005/8/layout/default"/>
    <dgm:cxn modelId="{16C3DABF-6CD5-427F-B57D-7A5F50B787E8}" type="presParOf" srcId="{4E566DF9-261A-4DFA-A13E-84214BC41F4E}" destId="{982A3499-5506-4DC9-9A1D-8DF1298956DD}" srcOrd="3" destOrd="0" presId="urn:microsoft.com/office/officeart/2005/8/layout/default"/>
    <dgm:cxn modelId="{F8FD9070-F760-4495-8D37-A90893999489}" type="presParOf" srcId="{4E566DF9-261A-4DFA-A13E-84214BC41F4E}" destId="{CA61E681-4B56-414D-9CAC-1DE271A0D055}" srcOrd="4" destOrd="0" presId="urn:microsoft.com/office/officeart/2005/8/layout/default"/>
    <dgm:cxn modelId="{B9451ED5-FFC0-4E8B-95CA-EE66EDDF37AF}" type="presParOf" srcId="{4E566DF9-261A-4DFA-A13E-84214BC41F4E}" destId="{6765154B-B3D1-465D-BFEF-A204DAB3188F}" srcOrd="5" destOrd="0" presId="urn:microsoft.com/office/officeart/2005/8/layout/default"/>
    <dgm:cxn modelId="{20532BA4-DA0B-49A5-B27B-ABEFD2005258}" type="presParOf" srcId="{4E566DF9-261A-4DFA-A13E-84214BC41F4E}" destId="{532DE992-A581-4DA5-91A7-F5FA08EB050A}" srcOrd="6" destOrd="0" presId="urn:microsoft.com/office/officeart/2005/8/layout/default"/>
    <dgm:cxn modelId="{A745BE0D-153B-470F-B1CD-634C46159824}" type="presParOf" srcId="{4E566DF9-261A-4DFA-A13E-84214BC41F4E}" destId="{293277D3-91F4-42B8-98EF-C74E98970C38}" srcOrd="7" destOrd="0" presId="urn:microsoft.com/office/officeart/2005/8/layout/default"/>
    <dgm:cxn modelId="{6B41A1E4-722F-485B-A181-CDAE8B29262B}" type="presParOf" srcId="{4E566DF9-261A-4DFA-A13E-84214BC41F4E}" destId="{2257C65D-F18F-4105-825F-86A2F45C8181}" srcOrd="8" destOrd="0" presId="urn:microsoft.com/office/officeart/2005/8/layout/default"/>
    <dgm:cxn modelId="{BDA5856E-B5DB-4994-80DF-E8A67C4F1231}" type="presParOf" srcId="{4E566DF9-261A-4DFA-A13E-84214BC41F4E}" destId="{C024A853-C69D-4006-A00A-C2C67664022A}" srcOrd="9" destOrd="0" presId="urn:microsoft.com/office/officeart/2005/8/layout/default"/>
    <dgm:cxn modelId="{DEA20214-0959-490A-91D4-5FCAE9EC5770}" type="presParOf" srcId="{4E566DF9-261A-4DFA-A13E-84214BC41F4E}" destId="{31C88FC6-D6C6-49CC-9392-F1DFB7C18D3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195C5D-8913-4861-A1A1-3B6B53F70D27}"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A1246E07-D586-4669-89B7-A5607FB71A11}">
      <dgm:prSet/>
      <dgm:spPr/>
      <dgm:t>
        <a:bodyPr/>
        <a:lstStyle/>
        <a:p>
          <a:r>
            <a:rPr lang="en-US" b="0" i="0" u="sng"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Hot </a:t>
          </a:r>
          <a:r>
            <a:rPr lang="en-US" b="0" i="0" u="sng" dirty="0" err="1">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och</a:t>
          </a:r>
          <a:r>
            <a:rPr lang="en-US" b="0" i="0" u="sng"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våld</a:t>
          </a:r>
          <a:r>
            <a:rPr lang="en-US" b="0" i="0" u="sng"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 | (helsingborg.se</a:t>
          </a:r>
          <a:r>
            <a:rPr lang="en-US" b="0" i="0" u="sng" dirty="0">
              <a:hlinkClick xmlns:r="http://schemas.openxmlformats.org/officeDocument/2006/relationships" r:id="rId1"/>
            </a:rPr>
            <a:t>)</a:t>
          </a:r>
          <a:r>
            <a:rPr lang="en-US" b="0" i="0" dirty="0"/>
            <a:t>​</a:t>
          </a:r>
          <a:endParaRPr lang="en-US" dirty="0"/>
        </a:p>
      </dgm:t>
    </dgm:pt>
    <dgm:pt modelId="{5E22787C-18EC-49A0-B7EA-333F52CFF9AB}" type="parTrans" cxnId="{14C0E86B-3521-4C4D-8588-0DF3A4C68FAC}">
      <dgm:prSet/>
      <dgm:spPr/>
      <dgm:t>
        <a:bodyPr/>
        <a:lstStyle/>
        <a:p>
          <a:endParaRPr lang="en-US"/>
        </a:p>
      </dgm:t>
    </dgm:pt>
    <dgm:pt modelId="{1728C277-B082-4FA4-B131-B69FA42E7174}" type="sibTrans" cxnId="{14C0E86B-3521-4C4D-8588-0DF3A4C68FAC}">
      <dgm:prSet/>
      <dgm:spPr/>
      <dgm:t>
        <a:bodyPr/>
        <a:lstStyle/>
        <a:p>
          <a:endParaRPr lang="en-US"/>
        </a:p>
      </dgm:t>
    </dgm:pt>
    <dgm:pt modelId="{E6B69E34-40A2-4068-A1A8-390F8F150607}">
      <dgm:prSet/>
      <dgm:spPr/>
      <dgm:t>
        <a:bodyPr/>
        <a:lstStyle/>
        <a:p>
          <a:r>
            <a:rPr lang="en-US" b="0" i="0" u="sng"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Kränkande</a:t>
          </a:r>
          <a:r>
            <a:rPr lang="en-US" b="0" i="0" u="sng"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särbehandling</a:t>
          </a:r>
          <a:r>
            <a:rPr lang="en-US" b="0" i="0" u="sng"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och</a:t>
          </a:r>
          <a:r>
            <a:rPr lang="en-US" b="0" i="0" u="sng"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trakasserier</a:t>
          </a:r>
          <a:r>
            <a:rPr lang="en-US" b="0" i="0" u="sng"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 (helsingborg.se)</a:t>
          </a:r>
          <a:r>
            <a:rPr lang="en-US" b="0" i="0" dirty="0"/>
            <a:t>​</a:t>
          </a:r>
          <a:endParaRPr lang="en-US" dirty="0"/>
        </a:p>
      </dgm:t>
    </dgm:pt>
    <dgm:pt modelId="{271F4A7C-651A-453C-9F39-CB8DCC9BEC87}" type="parTrans" cxnId="{C3365110-7CAD-4008-9325-5E40192D3B1D}">
      <dgm:prSet/>
      <dgm:spPr/>
      <dgm:t>
        <a:bodyPr/>
        <a:lstStyle/>
        <a:p>
          <a:endParaRPr lang="en-US"/>
        </a:p>
      </dgm:t>
    </dgm:pt>
    <dgm:pt modelId="{D7220B20-884E-42A5-B8C7-B8C8F28F6C0D}" type="sibTrans" cxnId="{C3365110-7CAD-4008-9325-5E40192D3B1D}">
      <dgm:prSet/>
      <dgm:spPr/>
      <dgm:t>
        <a:bodyPr/>
        <a:lstStyle/>
        <a:p>
          <a:endParaRPr lang="en-US"/>
        </a:p>
      </dgm:t>
    </dgm:pt>
    <dgm:pt modelId="{ECFD4A88-0708-4ABE-AB99-FF46C2E70F01}">
      <dgm:prSet/>
      <dgm:spPr/>
      <dgm:t>
        <a:bodyPr/>
        <a:lstStyle/>
        <a:p>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Stöd</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för chef: </a:t>
          </a:r>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Hantera</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kränkande</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beteende</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på</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arbetsplatsen</a:t>
          </a:r>
          <a:r>
            <a:rPr lang="en-US" b="0" i="0"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 (helsingborg.se)</a:t>
          </a:r>
          <a:r>
            <a:rPr lang="en-US" b="0" i="0" dirty="0">
              <a:solidFill>
                <a:schemeClr val="bg1"/>
              </a:solidFill>
            </a:rPr>
            <a:t>​</a:t>
          </a:r>
          <a:endParaRPr lang="en-US" dirty="0">
            <a:solidFill>
              <a:schemeClr val="bg1"/>
            </a:solidFill>
          </a:endParaRPr>
        </a:p>
      </dgm:t>
    </dgm:pt>
    <dgm:pt modelId="{9A8EEEFE-A560-4221-85EB-4D4BA3EC399A}" type="parTrans" cxnId="{1885F50E-BAB9-4E09-A196-439DABE0032B}">
      <dgm:prSet/>
      <dgm:spPr/>
      <dgm:t>
        <a:bodyPr/>
        <a:lstStyle/>
        <a:p>
          <a:endParaRPr lang="en-US"/>
        </a:p>
      </dgm:t>
    </dgm:pt>
    <dgm:pt modelId="{82A4DD51-E749-4C6A-8992-F70A06AF1D2A}" type="sibTrans" cxnId="{1885F50E-BAB9-4E09-A196-439DABE0032B}">
      <dgm:prSet/>
      <dgm:spPr/>
      <dgm:t>
        <a:bodyPr/>
        <a:lstStyle/>
        <a:p>
          <a:endParaRPr lang="en-US"/>
        </a:p>
      </dgm:t>
    </dgm:pt>
    <dgm:pt modelId="{32DD79F7-1F58-4886-B537-745ED5A912FA}">
      <dgm:prSet/>
      <dgm:spPr/>
      <dgm:t>
        <a:bodyPr/>
        <a:lstStyle/>
        <a:p>
          <a:r>
            <a:rPr lang="en-US" b="0" i="0" u="sng"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Policy </a:t>
          </a:r>
          <a:r>
            <a:rPr lang="en-US" b="0" i="0" u="sng"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och</a:t>
          </a:r>
          <a:r>
            <a:rPr lang="en-US" b="0" i="0" u="sng"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riktlinjer</a:t>
          </a:r>
          <a:r>
            <a:rPr lang="en-US" b="0" i="0" u="sng"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mot </a:t>
          </a:r>
          <a:r>
            <a:rPr lang="en-US" b="0" i="0" u="sng"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mutor</a:t>
          </a:r>
          <a:r>
            <a:rPr lang="en-US" b="0" i="0" u="sng"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för Helsingborgs stad</a:t>
          </a:r>
          <a:r>
            <a:rPr lang="en-US" b="0" i="0" dirty="0">
              <a:solidFill>
                <a:schemeClr val="bg1"/>
              </a:solidFill>
            </a:rPr>
            <a:t>​</a:t>
          </a:r>
          <a:endParaRPr lang="en-US" dirty="0">
            <a:solidFill>
              <a:schemeClr val="bg1"/>
            </a:solidFill>
          </a:endParaRPr>
        </a:p>
      </dgm:t>
    </dgm:pt>
    <dgm:pt modelId="{98C39A04-691E-45F4-BF51-457B29C6E909}" type="parTrans" cxnId="{39F93415-E6EB-4755-9EEF-354656CE2B40}">
      <dgm:prSet/>
      <dgm:spPr/>
      <dgm:t>
        <a:bodyPr/>
        <a:lstStyle/>
        <a:p>
          <a:endParaRPr lang="en-US"/>
        </a:p>
      </dgm:t>
    </dgm:pt>
    <dgm:pt modelId="{C4F201FF-9F46-4595-9E1E-078F2054C6FF}" type="sibTrans" cxnId="{39F93415-E6EB-4755-9EEF-354656CE2B40}">
      <dgm:prSet/>
      <dgm:spPr/>
      <dgm:t>
        <a:bodyPr/>
        <a:lstStyle/>
        <a:p>
          <a:endParaRPr lang="en-US"/>
        </a:p>
      </dgm:t>
    </dgm:pt>
    <dgm:pt modelId="{2F139345-318E-4CE3-B677-6E00123675AB}">
      <dgm:prSet/>
      <dgm:spPr/>
      <dgm:t>
        <a:bodyPr/>
        <a:lstStyle/>
        <a:p>
          <a:r>
            <a:rPr lang="en-US" b="0" i="0" u="sng"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Riktlinjer</a:t>
          </a:r>
          <a:r>
            <a:rPr lang="en-US" b="0" i="0" u="sng"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 för </a:t>
          </a:r>
          <a:r>
            <a:rPr lang="en-US" b="0" i="0" u="sng"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mottagande</a:t>
          </a:r>
          <a:r>
            <a:rPr lang="en-US" b="0" i="0" u="sng"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 av </a:t>
          </a:r>
          <a:r>
            <a:rPr lang="en-US" b="0" i="0" u="sng"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gåva</a:t>
          </a:r>
          <a:r>
            <a:rPr lang="en-US" b="0" i="0" u="sng"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/donation (helsingborg.se</a:t>
          </a:r>
          <a:r>
            <a:rPr lang="en-US" b="0" i="0" u="sng" dirty="0">
              <a:hlinkClick xmlns:r="http://schemas.openxmlformats.org/officeDocument/2006/relationships" r:id="rId5"/>
            </a:rPr>
            <a:t>)</a:t>
          </a:r>
          <a:r>
            <a:rPr lang="en-US" b="0" i="0" dirty="0"/>
            <a:t>​</a:t>
          </a:r>
          <a:endParaRPr lang="en-US" dirty="0"/>
        </a:p>
      </dgm:t>
    </dgm:pt>
    <dgm:pt modelId="{BE5C443D-92C3-4619-A0D2-CC4A1EBB662A}" type="parTrans" cxnId="{31F246D3-0E53-4281-84ED-3995F97277A4}">
      <dgm:prSet/>
      <dgm:spPr/>
      <dgm:t>
        <a:bodyPr/>
        <a:lstStyle/>
        <a:p>
          <a:endParaRPr lang="en-US"/>
        </a:p>
      </dgm:t>
    </dgm:pt>
    <dgm:pt modelId="{2D8C92E2-4C18-4676-B98D-E57777B92571}" type="sibTrans" cxnId="{31F246D3-0E53-4281-84ED-3995F97277A4}">
      <dgm:prSet/>
      <dgm:spPr/>
      <dgm:t>
        <a:bodyPr/>
        <a:lstStyle/>
        <a:p>
          <a:endParaRPr lang="en-US"/>
        </a:p>
      </dgm:t>
    </dgm:pt>
    <dgm:pt modelId="{33664A0B-8522-44F6-84EA-362FFB540967}">
      <dgm:prSet/>
      <dgm:spPr/>
      <dgm:t>
        <a:bodyPr/>
        <a:lstStyle/>
        <a:p>
          <a:r>
            <a:rPr lang="en-US" b="0" i="0" u="sng"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Arbetsskada</a:t>
          </a:r>
          <a:r>
            <a:rPr lang="en-US" b="0" i="0" u="sng"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och</a:t>
          </a:r>
          <a:r>
            <a:rPr lang="en-US" b="0" i="0" u="sng"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tillbud</a:t>
          </a:r>
          <a:r>
            <a:rPr lang="en-US" b="0" i="0" u="sng"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 (helsingborg.se)</a:t>
          </a:r>
          <a:r>
            <a:rPr lang="en-US" b="0" i="0" dirty="0">
              <a:solidFill>
                <a:schemeClr val="bg1"/>
              </a:solidFill>
            </a:rPr>
            <a:t>​</a:t>
          </a:r>
          <a:endParaRPr lang="en-US" dirty="0">
            <a:solidFill>
              <a:schemeClr val="bg1"/>
            </a:solidFill>
          </a:endParaRPr>
        </a:p>
      </dgm:t>
    </dgm:pt>
    <dgm:pt modelId="{3828D408-FA77-4B51-AE35-2BE7BDF6C774}" type="parTrans" cxnId="{2B3C6E27-23F5-47B4-8813-896BCF13F6C4}">
      <dgm:prSet/>
      <dgm:spPr/>
      <dgm:t>
        <a:bodyPr/>
        <a:lstStyle/>
        <a:p>
          <a:endParaRPr lang="en-US"/>
        </a:p>
      </dgm:t>
    </dgm:pt>
    <dgm:pt modelId="{D6F3AE63-BA41-4818-96A8-85DE1E9918CC}" type="sibTrans" cxnId="{2B3C6E27-23F5-47B4-8813-896BCF13F6C4}">
      <dgm:prSet/>
      <dgm:spPr/>
      <dgm:t>
        <a:bodyPr/>
        <a:lstStyle/>
        <a:p>
          <a:endParaRPr lang="en-US"/>
        </a:p>
      </dgm:t>
    </dgm:pt>
    <dgm:pt modelId="{4373538E-CE45-48B6-A750-78EFE4E03F1A}">
      <dgm:prSet/>
      <dgm:spPr/>
      <dgm:t>
        <a:bodyPr/>
        <a:lstStyle/>
        <a:p>
          <a:r>
            <a:rPr lang="en-US" b="0" i="0" u="sng"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HR-</a:t>
          </a:r>
          <a:r>
            <a:rPr lang="en-US" b="0" i="0" u="sng"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systemportalen</a:t>
          </a:r>
          <a:r>
            <a:rPr lang="en-US" b="0" i="0" u="sng"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(hbgstad.se) - </a:t>
          </a:r>
          <a:r>
            <a:rPr lang="en-US" b="0" i="0" u="sng"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anmälningar</a:t>
          </a:r>
          <a:r>
            <a:rPr lang="en-US" b="0" i="0" u="sng"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a:t>
          </a:r>
          <a:r>
            <a:rPr lang="en-US" b="0" i="0" u="sng"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och</a:t>
          </a:r>
          <a:r>
            <a:rPr lang="en-US" b="0" i="0" u="sng"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Manual </a:t>
          </a:r>
          <a:r>
            <a:rPr lang="en-US" b="0" i="0" u="sng" dirty="0">
              <a:solidFill>
                <a:schemeClr val="bg1"/>
              </a:solidFill>
              <a:hlinkClick xmlns:r="http://schemas.openxmlformats.org/officeDocument/2006/relationships" r:id="rId8">
                <a:extLst>
                  <a:ext uri="{A12FA001-AC4F-418D-AE19-62706E023703}">
                    <ahyp:hlinkClr xmlns:ahyp="http://schemas.microsoft.com/office/drawing/2018/hyperlinkcolor" val="tx"/>
                  </a:ext>
                </a:extLst>
              </a:hlinkClick>
            </a:rPr>
            <a:t>PowerPoint-presentation (helsingborg.se)</a:t>
          </a:r>
          <a:endParaRPr lang="en-US" dirty="0">
            <a:solidFill>
              <a:schemeClr val="bg1"/>
            </a:solidFill>
          </a:endParaRPr>
        </a:p>
      </dgm:t>
    </dgm:pt>
    <dgm:pt modelId="{48498CAC-0C41-452D-8AF1-3883DA1DABEE}" type="parTrans" cxnId="{D8789108-BF74-4C69-BE8D-A814BDAC7C1F}">
      <dgm:prSet/>
      <dgm:spPr/>
      <dgm:t>
        <a:bodyPr/>
        <a:lstStyle/>
        <a:p>
          <a:endParaRPr lang="en-US"/>
        </a:p>
      </dgm:t>
    </dgm:pt>
    <dgm:pt modelId="{BB93BC0B-E208-41F4-860C-CE12EDF419C8}" type="sibTrans" cxnId="{D8789108-BF74-4C69-BE8D-A814BDAC7C1F}">
      <dgm:prSet/>
      <dgm:spPr/>
      <dgm:t>
        <a:bodyPr/>
        <a:lstStyle/>
        <a:p>
          <a:endParaRPr lang="en-US"/>
        </a:p>
      </dgm:t>
    </dgm:pt>
    <dgm:pt modelId="{C4B1B69F-C56D-4159-88E6-D3245C792DBA}" type="pres">
      <dgm:prSet presAssocID="{F1195C5D-8913-4861-A1A1-3B6B53F70D27}" presName="diagram" presStyleCnt="0">
        <dgm:presLayoutVars>
          <dgm:dir/>
          <dgm:resizeHandles val="exact"/>
        </dgm:presLayoutVars>
      </dgm:prSet>
      <dgm:spPr/>
    </dgm:pt>
    <dgm:pt modelId="{826F9A22-6475-4539-B87E-5F15F4383FC3}" type="pres">
      <dgm:prSet presAssocID="{A1246E07-D586-4669-89B7-A5607FB71A11}" presName="node" presStyleLbl="node1" presStyleIdx="0" presStyleCnt="7">
        <dgm:presLayoutVars>
          <dgm:bulletEnabled val="1"/>
        </dgm:presLayoutVars>
      </dgm:prSet>
      <dgm:spPr/>
    </dgm:pt>
    <dgm:pt modelId="{C8F8D84A-F1F8-468B-91AE-EA9A03B654D8}" type="pres">
      <dgm:prSet presAssocID="{1728C277-B082-4FA4-B131-B69FA42E7174}" presName="sibTrans" presStyleCnt="0"/>
      <dgm:spPr/>
    </dgm:pt>
    <dgm:pt modelId="{7A5424FE-A1DB-4008-A3EF-5DADC12784EC}" type="pres">
      <dgm:prSet presAssocID="{E6B69E34-40A2-4068-A1A8-390F8F150607}" presName="node" presStyleLbl="node1" presStyleIdx="1" presStyleCnt="7">
        <dgm:presLayoutVars>
          <dgm:bulletEnabled val="1"/>
        </dgm:presLayoutVars>
      </dgm:prSet>
      <dgm:spPr/>
    </dgm:pt>
    <dgm:pt modelId="{07050EB0-6ADA-454D-BB87-E7481569684E}" type="pres">
      <dgm:prSet presAssocID="{D7220B20-884E-42A5-B8C7-B8C8F28F6C0D}" presName="sibTrans" presStyleCnt="0"/>
      <dgm:spPr/>
    </dgm:pt>
    <dgm:pt modelId="{3A2D6688-1F21-46A1-8142-E690BA5FC35A}" type="pres">
      <dgm:prSet presAssocID="{ECFD4A88-0708-4ABE-AB99-FF46C2E70F01}" presName="node" presStyleLbl="node1" presStyleIdx="2" presStyleCnt="7">
        <dgm:presLayoutVars>
          <dgm:bulletEnabled val="1"/>
        </dgm:presLayoutVars>
      </dgm:prSet>
      <dgm:spPr/>
    </dgm:pt>
    <dgm:pt modelId="{B9947086-049E-4901-A19B-1E126EF2A7CD}" type="pres">
      <dgm:prSet presAssocID="{82A4DD51-E749-4C6A-8992-F70A06AF1D2A}" presName="sibTrans" presStyleCnt="0"/>
      <dgm:spPr/>
    </dgm:pt>
    <dgm:pt modelId="{EC2CDBA3-1883-496B-8ED0-9B5D0A7F24F7}" type="pres">
      <dgm:prSet presAssocID="{32DD79F7-1F58-4886-B537-745ED5A912FA}" presName="node" presStyleLbl="node1" presStyleIdx="3" presStyleCnt="7">
        <dgm:presLayoutVars>
          <dgm:bulletEnabled val="1"/>
        </dgm:presLayoutVars>
      </dgm:prSet>
      <dgm:spPr/>
    </dgm:pt>
    <dgm:pt modelId="{03C726E6-F83F-41B1-895D-8421C2DADF88}" type="pres">
      <dgm:prSet presAssocID="{C4F201FF-9F46-4595-9E1E-078F2054C6FF}" presName="sibTrans" presStyleCnt="0"/>
      <dgm:spPr/>
    </dgm:pt>
    <dgm:pt modelId="{A4FD8C8C-8B66-41D0-B24C-86AF5A7122DF}" type="pres">
      <dgm:prSet presAssocID="{2F139345-318E-4CE3-B677-6E00123675AB}" presName="node" presStyleLbl="node1" presStyleIdx="4" presStyleCnt="7">
        <dgm:presLayoutVars>
          <dgm:bulletEnabled val="1"/>
        </dgm:presLayoutVars>
      </dgm:prSet>
      <dgm:spPr/>
    </dgm:pt>
    <dgm:pt modelId="{C31E88CC-8C26-4095-8357-9A463C56352E}" type="pres">
      <dgm:prSet presAssocID="{2D8C92E2-4C18-4676-B98D-E57777B92571}" presName="sibTrans" presStyleCnt="0"/>
      <dgm:spPr/>
    </dgm:pt>
    <dgm:pt modelId="{8DF795B4-B6AD-4E47-B2DE-8F8ED21618D5}" type="pres">
      <dgm:prSet presAssocID="{33664A0B-8522-44F6-84EA-362FFB540967}" presName="node" presStyleLbl="node1" presStyleIdx="5" presStyleCnt="7">
        <dgm:presLayoutVars>
          <dgm:bulletEnabled val="1"/>
        </dgm:presLayoutVars>
      </dgm:prSet>
      <dgm:spPr/>
    </dgm:pt>
    <dgm:pt modelId="{55CE493A-535A-477D-A6FA-8F6B61C1AF10}" type="pres">
      <dgm:prSet presAssocID="{D6F3AE63-BA41-4818-96A8-85DE1E9918CC}" presName="sibTrans" presStyleCnt="0"/>
      <dgm:spPr/>
    </dgm:pt>
    <dgm:pt modelId="{2B909C27-D16B-4974-B364-86EAAFD1BB26}" type="pres">
      <dgm:prSet presAssocID="{4373538E-CE45-48B6-A750-78EFE4E03F1A}" presName="node" presStyleLbl="node1" presStyleIdx="6" presStyleCnt="7">
        <dgm:presLayoutVars>
          <dgm:bulletEnabled val="1"/>
        </dgm:presLayoutVars>
      </dgm:prSet>
      <dgm:spPr/>
    </dgm:pt>
  </dgm:ptLst>
  <dgm:cxnLst>
    <dgm:cxn modelId="{D8789108-BF74-4C69-BE8D-A814BDAC7C1F}" srcId="{F1195C5D-8913-4861-A1A1-3B6B53F70D27}" destId="{4373538E-CE45-48B6-A750-78EFE4E03F1A}" srcOrd="6" destOrd="0" parTransId="{48498CAC-0C41-452D-8AF1-3883DA1DABEE}" sibTransId="{BB93BC0B-E208-41F4-860C-CE12EDF419C8}"/>
    <dgm:cxn modelId="{1885F50E-BAB9-4E09-A196-439DABE0032B}" srcId="{F1195C5D-8913-4861-A1A1-3B6B53F70D27}" destId="{ECFD4A88-0708-4ABE-AB99-FF46C2E70F01}" srcOrd="2" destOrd="0" parTransId="{9A8EEEFE-A560-4221-85EB-4D4BA3EC399A}" sibTransId="{82A4DD51-E749-4C6A-8992-F70A06AF1D2A}"/>
    <dgm:cxn modelId="{C3365110-7CAD-4008-9325-5E40192D3B1D}" srcId="{F1195C5D-8913-4861-A1A1-3B6B53F70D27}" destId="{E6B69E34-40A2-4068-A1A8-390F8F150607}" srcOrd="1" destOrd="0" parTransId="{271F4A7C-651A-453C-9F39-CB8DCC9BEC87}" sibTransId="{D7220B20-884E-42A5-B8C7-B8C8F28F6C0D}"/>
    <dgm:cxn modelId="{398FCA10-C1E7-4F39-8D2D-C8219124D530}" type="presOf" srcId="{33664A0B-8522-44F6-84EA-362FFB540967}" destId="{8DF795B4-B6AD-4E47-B2DE-8F8ED21618D5}" srcOrd="0" destOrd="0" presId="urn:microsoft.com/office/officeart/2005/8/layout/default"/>
    <dgm:cxn modelId="{39F93415-E6EB-4755-9EEF-354656CE2B40}" srcId="{F1195C5D-8913-4861-A1A1-3B6B53F70D27}" destId="{32DD79F7-1F58-4886-B537-745ED5A912FA}" srcOrd="3" destOrd="0" parTransId="{98C39A04-691E-45F4-BF51-457B29C6E909}" sibTransId="{C4F201FF-9F46-4595-9E1E-078F2054C6FF}"/>
    <dgm:cxn modelId="{2B3C6E27-23F5-47B4-8813-896BCF13F6C4}" srcId="{F1195C5D-8913-4861-A1A1-3B6B53F70D27}" destId="{33664A0B-8522-44F6-84EA-362FFB540967}" srcOrd="5" destOrd="0" parTransId="{3828D408-FA77-4B51-AE35-2BE7BDF6C774}" sibTransId="{D6F3AE63-BA41-4818-96A8-85DE1E9918CC}"/>
    <dgm:cxn modelId="{66AB1631-BE16-47FD-B178-BE43BDB7D168}" type="presOf" srcId="{ECFD4A88-0708-4ABE-AB99-FF46C2E70F01}" destId="{3A2D6688-1F21-46A1-8142-E690BA5FC35A}" srcOrd="0" destOrd="0" presId="urn:microsoft.com/office/officeart/2005/8/layout/default"/>
    <dgm:cxn modelId="{D51C3241-EEDA-4B30-AE06-2E819012207F}" type="presOf" srcId="{E6B69E34-40A2-4068-A1A8-390F8F150607}" destId="{7A5424FE-A1DB-4008-A3EF-5DADC12784EC}" srcOrd="0" destOrd="0" presId="urn:microsoft.com/office/officeart/2005/8/layout/default"/>
    <dgm:cxn modelId="{14C0E86B-3521-4C4D-8588-0DF3A4C68FAC}" srcId="{F1195C5D-8913-4861-A1A1-3B6B53F70D27}" destId="{A1246E07-D586-4669-89B7-A5607FB71A11}" srcOrd="0" destOrd="0" parTransId="{5E22787C-18EC-49A0-B7EA-333F52CFF9AB}" sibTransId="{1728C277-B082-4FA4-B131-B69FA42E7174}"/>
    <dgm:cxn modelId="{105B4690-FD08-4377-A1A6-DF5C44121760}" type="presOf" srcId="{A1246E07-D586-4669-89B7-A5607FB71A11}" destId="{826F9A22-6475-4539-B87E-5F15F4383FC3}" srcOrd="0" destOrd="0" presId="urn:microsoft.com/office/officeart/2005/8/layout/default"/>
    <dgm:cxn modelId="{6D015896-DD94-4699-980E-7A47B9BA6246}" type="presOf" srcId="{2F139345-318E-4CE3-B677-6E00123675AB}" destId="{A4FD8C8C-8B66-41D0-B24C-86AF5A7122DF}" srcOrd="0" destOrd="0" presId="urn:microsoft.com/office/officeart/2005/8/layout/default"/>
    <dgm:cxn modelId="{834C67A7-02BD-433F-8EC8-44D9978AE448}" type="presOf" srcId="{4373538E-CE45-48B6-A750-78EFE4E03F1A}" destId="{2B909C27-D16B-4974-B364-86EAAFD1BB26}" srcOrd="0" destOrd="0" presId="urn:microsoft.com/office/officeart/2005/8/layout/default"/>
    <dgm:cxn modelId="{76092AC9-9B9A-4BF4-9759-BF37D4311D99}" type="presOf" srcId="{32DD79F7-1F58-4886-B537-745ED5A912FA}" destId="{EC2CDBA3-1883-496B-8ED0-9B5D0A7F24F7}" srcOrd="0" destOrd="0" presId="urn:microsoft.com/office/officeart/2005/8/layout/default"/>
    <dgm:cxn modelId="{31F246D3-0E53-4281-84ED-3995F97277A4}" srcId="{F1195C5D-8913-4861-A1A1-3B6B53F70D27}" destId="{2F139345-318E-4CE3-B677-6E00123675AB}" srcOrd="4" destOrd="0" parTransId="{BE5C443D-92C3-4619-A0D2-CC4A1EBB662A}" sibTransId="{2D8C92E2-4C18-4676-B98D-E57777B92571}"/>
    <dgm:cxn modelId="{789794E1-272E-41F6-B73A-9F75F380E7E6}" type="presOf" srcId="{F1195C5D-8913-4861-A1A1-3B6B53F70D27}" destId="{C4B1B69F-C56D-4159-88E6-D3245C792DBA}" srcOrd="0" destOrd="0" presId="urn:microsoft.com/office/officeart/2005/8/layout/default"/>
    <dgm:cxn modelId="{BE9EBCB1-150B-4036-AB79-8EBD8FB34333}" type="presParOf" srcId="{C4B1B69F-C56D-4159-88E6-D3245C792DBA}" destId="{826F9A22-6475-4539-B87E-5F15F4383FC3}" srcOrd="0" destOrd="0" presId="urn:microsoft.com/office/officeart/2005/8/layout/default"/>
    <dgm:cxn modelId="{629F8076-608C-4070-BF02-622B3F7ED5EE}" type="presParOf" srcId="{C4B1B69F-C56D-4159-88E6-D3245C792DBA}" destId="{C8F8D84A-F1F8-468B-91AE-EA9A03B654D8}" srcOrd="1" destOrd="0" presId="urn:microsoft.com/office/officeart/2005/8/layout/default"/>
    <dgm:cxn modelId="{C2D2F548-BA18-44CA-A656-EBE47EBC6E71}" type="presParOf" srcId="{C4B1B69F-C56D-4159-88E6-D3245C792DBA}" destId="{7A5424FE-A1DB-4008-A3EF-5DADC12784EC}" srcOrd="2" destOrd="0" presId="urn:microsoft.com/office/officeart/2005/8/layout/default"/>
    <dgm:cxn modelId="{82C73BC1-A2AC-4C1E-B51E-2D61B1E3993E}" type="presParOf" srcId="{C4B1B69F-C56D-4159-88E6-D3245C792DBA}" destId="{07050EB0-6ADA-454D-BB87-E7481569684E}" srcOrd="3" destOrd="0" presId="urn:microsoft.com/office/officeart/2005/8/layout/default"/>
    <dgm:cxn modelId="{1D00DDBE-0761-4F42-833E-79F53BAB26AC}" type="presParOf" srcId="{C4B1B69F-C56D-4159-88E6-D3245C792DBA}" destId="{3A2D6688-1F21-46A1-8142-E690BA5FC35A}" srcOrd="4" destOrd="0" presId="urn:microsoft.com/office/officeart/2005/8/layout/default"/>
    <dgm:cxn modelId="{CB26B6AA-3E76-4DBF-AAC8-70EC78C0AEC1}" type="presParOf" srcId="{C4B1B69F-C56D-4159-88E6-D3245C792DBA}" destId="{B9947086-049E-4901-A19B-1E126EF2A7CD}" srcOrd="5" destOrd="0" presId="urn:microsoft.com/office/officeart/2005/8/layout/default"/>
    <dgm:cxn modelId="{DA864E59-0ADE-437F-A117-5BEB54FA7EDF}" type="presParOf" srcId="{C4B1B69F-C56D-4159-88E6-D3245C792DBA}" destId="{EC2CDBA3-1883-496B-8ED0-9B5D0A7F24F7}" srcOrd="6" destOrd="0" presId="urn:microsoft.com/office/officeart/2005/8/layout/default"/>
    <dgm:cxn modelId="{365E672C-4A62-4100-9718-8483A2A744F4}" type="presParOf" srcId="{C4B1B69F-C56D-4159-88E6-D3245C792DBA}" destId="{03C726E6-F83F-41B1-895D-8421C2DADF88}" srcOrd="7" destOrd="0" presId="urn:microsoft.com/office/officeart/2005/8/layout/default"/>
    <dgm:cxn modelId="{66EB1323-D12E-416E-B590-A23B648A3CA9}" type="presParOf" srcId="{C4B1B69F-C56D-4159-88E6-D3245C792DBA}" destId="{A4FD8C8C-8B66-41D0-B24C-86AF5A7122DF}" srcOrd="8" destOrd="0" presId="urn:microsoft.com/office/officeart/2005/8/layout/default"/>
    <dgm:cxn modelId="{F7964CA1-69D5-485F-A466-62AFD1A12B99}" type="presParOf" srcId="{C4B1B69F-C56D-4159-88E6-D3245C792DBA}" destId="{C31E88CC-8C26-4095-8357-9A463C56352E}" srcOrd="9" destOrd="0" presId="urn:microsoft.com/office/officeart/2005/8/layout/default"/>
    <dgm:cxn modelId="{5FAC5001-BF7D-4DA4-8675-8B6F7AA9E726}" type="presParOf" srcId="{C4B1B69F-C56D-4159-88E6-D3245C792DBA}" destId="{8DF795B4-B6AD-4E47-B2DE-8F8ED21618D5}" srcOrd="10" destOrd="0" presId="urn:microsoft.com/office/officeart/2005/8/layout/default"/>
    <dgm:cxn modelId="{ECB16978-5E10-42D6-9364-C2A57D673AA8}" type="presParOf" srcId="{C4B1B69F-C56D-4159-88E6-D3245C792DBA}" destId="{55CE493A-535A-477D-A6FA-8F6B61C1AF10}" srcOrd="11" destOrd="0" presId="urn:microsoft.com/office/officeart/2005/8/layout/default"/>
    <dgm:cxn modelId="{798851A3-0101-4B2D-A01E-1CDA459B2CA9}" type="presParOf" srcId="{C4B1B69F-C56D-4159-88E6-D3245C792DBA}" destId="{2B909C27-D16B-4974-B364-86EAAFD1BB26}"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2E32DD-B586-494C-A315-A2FF2790F0E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B2DB5AE-2BE3-4906-82DF-6230CF85A1DB}">
      <dgm:prSet/>
      <dgm:spPr/>
      <dgm:t>
        <a:bodyPr/>
        <a:lstStyle/>
        <a:p>
          <a:r>
            <a:rPr lang="en-US"/>
            <a:t>Hur ser du på händelsen?</a:t>
          </a:r>
        </a:p>
      </dgm:t>
    </dgm:pt>
    <dgm:pt modelId="{2EB46657-6B1B-4277-A75E-9ED2A6DA08DD}" type="parTrans" cxnId="{3F2E3F5A-3DB5-4B8B-A445-8EA81A8AAF26}">
      <dgm:prSet/>
      <dgm:spPr/>
      <dgm:t>
        <a:bodyPr/>
        <a:lstStyle/>
        <a:p>
          <a:endParaRPr lang="en-US"/>
        </a:p>
      </dgm:t>
    </dgm:pt>
    <dgm:pt modelId="{512C1D38-FCB4-48BF-BCE9-854B2B607788}" type="sibTrans" cxnId="{3F2E3F5A-3DB5-4B8B-A445-8EA81A8AAF26}">
      <dgm:prSet/>
      <dgm:spPr/>
      <dgm:t>
        <a:bodyPr/>
        <a:lstStyle/>
        <a:p>
          <a:endParaRPr lang="en-US"/>
        </a:p>
      </dgm:t>
    </dgm:pt>
    <dgm:pt modelId="{491ACD88-1A9B-481A-A813-D1CD36FD6680}">
      <dgm:prSet/>
      <dgm:spPr/>
      <dgm:t>
        <a:bodyPr/>
        <a:lstStyle/>
        <a:p>
          <a:r>
            <a:rPr lang="en-US"/>
            <a:t>Är det otillåten påverkan?</a:t>
          </a:r>
        </a:p>
      </dgm:t>
    </dgm:pt>
    <dgm:pt modelId="{749DBFB9-4DD0-48C6-B63E-78806928C0AD}" type="parTrans" cxnId="{7BF8A13C-0F68-435C-A904-E6ADE2666BBE}">
      <dgm:prSet/>
      <dgm:spPr/>
      <dgm:t>
        <a:bodyPr/>
        <a:lstStyle/>
        <a:p>
          <a:endParaRPr lang="en-US"/>
        </a:p>
      </dgm:t>
    </dgm:pt>
    <dgm:pt modelId="{DAC8B5F8-1780-4554-AE59-6E8EBADC9B60}" type="sibTrans" cxnId="{7BF8A13C-0F68-435C-A904-E6ADE2666BBE}">
      <dgm:prSet/>
      <dgm:spPr/>
      <dgm:t>
        <a:bodyPr/>
        <a:lstStyle/>
        <a:p>
          <a:endParaRPr lang="en-US"/>
        </a:p>
      </dgm:t>
    </dgm:pt>
    <dgm:pt modelId="{CBC9222C-BF33-4DDF-803F-9421243BC171}">
      <dgm:prSet/>
      <dgm:spPr/>
      <dgm:t>
        <a:bodyPr/>
        <a:lstStyle/>
        <a:p>
          <a:r>
            <a:rPr lang="en-US"/>
            <a:t>Vilka tankar &amp; känslor får du?</a:t>
          </a:r>
        </a:p>
      </dgm:t>
    </dgm:pt>
    <dgm:pt modelId="{9D7BE5CA-404D-4820-BE63-76637D20D949}" type="parTrans" cxnId="{EBD40572-EA4E-4C8A-ADA3-F267874FCCF9}">
      <dgm:prSet/>
      <dgm:spPr/>
      <dgm:t>
        <a:bodyPr/>
        <a:lstStyle/>
        <a:p>
          <a:endParaRPr lang="en-US"/>
        </a:p>
      </dgm:t>
    </dgm:pt>
    <dgm:pt modelId="{869B84A5-9FFD-4962-9073-3D1D315DB8C7}" type="sibTrans" cxnId="{EBD40572-EA4E-4C8A-ADA3-F267874FCCF9}">
      <dgm:prSet/>
      <dgm:spPr/>
      <dgm:t>
        <a:bodyPr/>
        <a:lstStyle/>
        <a:p>
          <a:endParaRPr lang="en-US"/>
        </a:p>
      </dgm:t>
    </dgm:pt>
    <dgm:pt modelId="{F8E6AAC3-2C03-4759-B858-8B84C2DE49BE}">
      <dgm:prSet/>
      <dgm:spPr/>
      <dgm:t>
        <a:bodyPr/>
        <a:lstStyle/>
        <a:p>
          <a:r>
            <a:rPr lang="en-US"/>
            <a:t>Finns rutiner för att motverka detta?</a:t>
          </a:r>
        </a:p>
      </dgm:t>
    </dgm:pt>
    <dgm:pt modelId="{DB804DDA-7D47-4173-864E-9AED6CE5226D}" type="parTrans" cxnId="{1906AFB4-1D09-4C12-8AE9-0B6FD3033D55}">
      <dgm:prSet/>
      <dgm:spPr/>
      <dgm:t>
        <a:bodyPr/>
        <a:lstStyle/>
        <a:p>
          <a:endParaRPr lang="en-US"/>
        </a:p>
      </dgm:t>
    </dgm:pt>
    <dgm:pt modelId="{70C9FCDD-1EDC-4FEF-9650-2F57603F522A}" type="sibTrans" cxnId="{1906AFB4-1D09-4C12-8AE9-0B6FD3033D55}">
      <dgm:prSet/>
      <dgm:spPr/>
      <dgm:t>
        <a:bodyPr/>
        <a:lstStyle/>
        <a:p>
          <a:endParaRPr lang="en-US"/>
        </a:p>
      </dgm:t>
    </dgm:pt>
    <dgm:pt modelId="{FBA475AC-14C9-49E3-B092-85CEC3094866}">
      <dgm:prSet/>
      <dgm:spPr/>
      <dgm:t>
        <a:bodyPr/>
        <a:lstStyle/>
        <a:p>
          <a:r>
            <a:rPr lang="en-US"/>
            <a:t>Vilka åtgärder skulle du vilja se?</a:t>
          </a:r>
        </a:p>
      </dgm:t>
    </dgm:pt>
    <dgm:pt modelId="{98337989-4EBA-4404-A7F3-070D9342327D}" type="parTrans" cxnId="{48778A72-2E02-4B90-9B4F-1DA1281D58E4}">
      <dgm:prSet/>
      <dgm:spPr/>
      <dgm:t>
        <a:bodyPr/>
        <a:lstStyle/>
        <a:p>
          <a:endParaRPr lang="en-US"/>
        </a:p>
      </dgm:t>
    </dgm:pt>
    <dgm:pt modelId="{C7508840-7D0F-4630-9D74-EFC0C289334D}" type="sibTrans" cxnId="{48778A72-2E02-4B90-9B4F-1DA1281D58E4}">
      <dgm:prSet/>
      <dgm:spPr/>
      <dgm:t>
        <a:bodyPr/>
        <a:lstStyle/>
        <a:p>
          <a:endParaRPr lang="en-US"/>
        </a:p>
      </dgm:t>
    </dgm:pt>
    <dgm:pt modelId="{615AC13D-0E5B-442C-BCC5-4DE6E14D35F3}">
      <dgm:prSet/>
      <dgm:spPr/>
      <dgm:t>
        <a:bodyPr/>
        <a:lstStyle/>
        <a:p>
          <a:r>
            <a:rPr lang="en-US"/>
            <a:t>Vilka rutiner behövs?</a:t>
          </a:r>
        </a:p>
      </dgm:t>
    </dgm:pt>
    <dgm:pt modelId="{D0C43F31-4167-47F0-B924-0CF620261133}" type="parTrans" cxnId="{6CDC0103-C3CC-473D-9639-76FD6BE5053F}">
      <dgm:prSet/>
      <dgm:spPr/>
      <dgm:t>
        <a:bodyPr/>
        <a:lstStyle/>
        <a:p>
          <a:endParaRPr lang="en-US"/>
        </a:p>
      </dgm:t>
    </dgm:pt>
    <dgm:pt modelId="{D90016D1-8375-4726-B5F2-DB8E8F3B08CF}" type="sibTrans" cxnId="{6CDC0103-C3CC-473D-9639-76FD6BE5053F}">
      <dgm:prSet/>
      <dgm:spPr/>
      <dgm:t>
        <a:bodyPr/>
        <a:lstStyle/>
        <a:p>
          <a:endParaRPr lang="en-US"/>
        </a:p>
      </dgm:t>
    </dgm:pt>
    <dgm:pt modelId="{61963756-360C-451D-B7D4-80BF6DC47DA8}" type="pres">
      <dgm:prSet presAssocID="{A92E32DD-B586-494C-A315-A2FF2790F0EC}" presName="root" presStyleCnt="0">
        <dgm:presLayoutVars>
          <dgm:dir/>
          <dgm:resizeHandles val="exact"/>
        </dgm:presLayoutVars>
      </dgm:prSet>
      <dgm:spPr/>
    </dgm:pt>
    <dgm:pt modelId="{52B4B4C2-E52B-44AF-BFD2-E303AF2D817F}" type="pres">
      <dgm:prSet presAssocID="{8B2DB5AE-2BE3-4906-82DF-6230CF85A1DB}" presName="compNode" presStyleCnt="0"/>
      <dgm:spPr/>
    </dgm:pt>
    <dgm:pt modelId="{C1A07D1B-4252-408E-8E53-11640990A94E}" type="pres">
      <dgm:prSet presAssocID="{8B2DB5AE-2BE3-4906-82DF-6230CF85A1DB}" presName="bgRect" presStyleLbl="bgShp" presStyleIdx="0" presStyleCnt="6"/>
      <dgm:spPr/>
    </dgm:pt>
    <dgm:pt modelId="{8211FA8E-2DEA-4B6E-AD94-93FA95047F1A}" type="pres">
      <dgm:prSet presAssocID="{8B2DB5AE-2BE3-4906-82DF-6230CF85A1DB}"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38CECE1B-CC74-4ED5-9EC9-AA556F86E6A9}" type="pres">
      <dgm:prSet presAssocID="{8B2DB5AE-2BE3-4906-82DF-6230CF85A1DB}" presName="spaceRect" presStyleCnt="0"/>
      <dgm:spPr/>
    </dgm:pt>
    <dgm:pt modelId="{30EDD992-4D43-4005-8928-2185B46CC30C}" type="pres">
      <dgm:prSet presAssocID="{8B2DB5AE-2BE3-4906-82DF-6230CF85A1DB}" presName="parTx" presStyleLbl="revTx" presStyleIdx="0" presStyleCnt="6">
        <dgm:presLayoutVars>
          <dgm:chMax val="0"/>
          <dgm:chPref val="0"/>
        </dgm:presLayoutVars>
      </dgm:prSet>
      <dgm:spPr/>
    </dgm:pt>
    <dgm:pt modelId="{80C9C6D1-C5C3-4E9F-A954-8D2AB7C5083E}" type="pres">
      <dgm:prSet presAssocID="{512C1D38-FCB4-48BF-BCE9-854B2B607788}" presName="sibTrans" presStyleCnt="0"/>
      <dgm:spPr/>
    </dgm:pt>
    <dgm:pt modelId="{DE3CC9F8-2671-4A31-949A-E9918D49C113}" type="pres">
      <dgm:prSet presAssocID="{491ACD88-1A9B-481A-A813-D1CD36FD6680}" presName="compNode" presStyleCnt="0"/>
      <dgm:spPr/>
    </dgm:pt>
    <dgm:pt modelId="{58AC7CB5-2B9C-4CF8-A1A0-C3AB2683AD78}" type="pres">
      <dgm:prSet presAssocID="{491ACD88-1A9B-481A-A813-D1CD36FD6680}" presName="bgRect" presStyleLbl="bgShp" presStyleIdx="1" presStyleCnt="6"/>
      <dgm:spPr/>
    </dgm:pt>
    <dgm:pt modelId="{14A97199-42EE-4C2A-BA62-1842C9014EBB}" type="pres">
      <dgm:prSet presAssocID="{491ACD88-1A9B-481A-A813-D1CD36FD668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04F1A298-521C-4657-AB23-787DCD635879}" type="pres">
      <dgm:prSet presAssocID="{491ACD88-1A9B-481A-A813-D1CD36FD6680}" presName="spaceRect" presStyleCnt="0"/>
      <dgm:spPr/>
    </dgm:pt>
    <dgm:pt modelId="{571B3FD2-8F8B-4C72-A585-9E761BDC7BCD}" type="pres">
      <dgm:prSet presAssocID="{491ACD88-1A9B-481A-A813-D1CD36FD6680}" presName="parTx" presStyleLbl="revTx" presStyleIdx="1" presStyleCnt="6">
        <dgm:presLayoutVars>
          <dgm:chMax val="0"/>
          <dgm:chPref val="0"/>
        </dgm:presLayoutVars>
      </dgm:prSet>
      <dgm:spPr/>
    </dgm:pt>
    <dgm:pt modelId="{F55AEED5-5DFF-4B77-BA21-F64F5336449A}" type="pres">
      <dgm:prSet presAssocID="{DAC8B5F8-1780-4554-AE59-6E8EBADC9B60}" presName="sibTrans" presStyleCnt="0"/>
      <dgm:spPr/>
    </dgm:pt>
    <dgm:pt modelId="{9CE7B588-7FFA-4DDC-9556-61FD2107406A}" type="pres">
      <dgm:prSet presAssocID="{CBC9222C-BF33-4DDF-803F-9421243BC171}" presName="compNode" presStyleCnt="0"/>
      <dgm:spPr/>
    </dgm:pt>
    <dgm:pt modelId="{4B022B5E-594B-4E24-9826-43D87D7AC682}" type="pres">
      <dgm:prSet presAssocID="{CBC9222C-BF33-4DDF-803F-9421243BC171}" presName="bgRect" presStyleLbl="bgShp" presStyleIdx="2" presStyleCnt="6"/>
      <dgm:spPr/>
    </dgm:pt>
    <dgm:pt modelId="{CA701B7F-EAE9-43E4-BAB4-29348C2B1724}" type="pres">
      <dgm:prSet presAssocID="{CBC9222C-BF33-4DDF-803F-9421243BC17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F95C0C19-956B-47DA-92C5-1FC422545BC0}" type="pres">
      <dgm:prSet presAssocID="{CBC9222C-BF33-4DDF-803F-9421243BC171}" presName="spaceRect" presStyleCnt="0"/>
      <dgm:spPr/>
    </dgm:pt>
    <dgm:pt modelId="{F0944F22-F6C6-48A4-8CDF-580BEA9435D1}" type="pres">
      <dgm:prSet presAssocID="{CBC9222C-BF33-4DDF-803F-9421243BC171}" presName="parTx" presStyleLbl="revTx" presStyleIdx="2" presStyleCnt="6">
        <dgm:presLayoutVars>
          <dgm:chMax val="0"/>
          <dgm:chPref val="0"/>
        </dgm:presLayoutVars>
      </dgm:prSet>
      <dgm:spPr/>
    </dgm:pt>
    <dgm:pt modelId="{204F9F0E-121D-4D56-AA6D-C691C7D23F48}" type="pres">
      <dgm:prSet presAssocID="{869B84A5-9FFD-4962-9073-3D1D315DB8C7}" presName="sibTrans" presStyleCnt="0"/>
      <dgm:spPr/>
    </dgm:pt>
    <dgm:pt modelId="{7D9BC53E-BC19-42FF-ABAD-063E2D66AAA9}" type="pres">
      <dgm:prSet presAssocID="{F8E6AAC3-2C03-4759-B858-8B84C2DE49BE}" presName="compNode" presStyleCnt="0"/>
      <dgm:spPr/>
    </dgm:pt>
    <dgm:pt modelId="{225B88BF-3115-4A43-8F27-5B1D64285356}" type="pres">
      <dgm:prSet presAssocID="{F8E6AAC3-2C03-4759-B858-8B84C2DE49BE}" presName="bgRect" presStyleLbl="bgShp" presStyleIdx="3" presStyleCnt="6"/>
      <dgm:spPr/>
    </dgm:pt>
    <dgm:pt modelId="{D18815D4-6C00-43E9-AC6F-8F17F0668048}" type="pres">
      <dgm:prSet presAssocID="{F8E6AAC3-2C03-4759-B858-8B84C2DE49B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EAFC1CE9-622C-46E0-B1B5-46DFAAE02EB6}" type="pres">
      <dgm:prSet presAssocID="{F8E6AAC3-2C03-4759-B858-8B84C2DE49BE}" presName="spaceRect" presStyleCnt="0"/>
      <dgm:spPr/>
    </dgm:pt>
    <dgm:pt modelId="{50B514BD-21EC-4F76-BC1C-1B53908833AE}" type="pres">
      <dgm:prSet presAssocID="{F8E6AAC3-2C03-4759-B858-8B84C2DE49BE}" presName="parTx" presStyleLbl="revTx" presStyleIdx="3" presStyleCnt="6">
        <dgm:presLayoutVars>
          <dgm:chMax val="0"/>
          <dgm:chPref val="0"/>
        </dgm:presLayoutVars>
      </dgm:prSet>
      <dgm:spPr/>
    </dgm:pt>
    <dgm:pt modelId="{FFD4B608-FD40-4232-A6A0-36677DC97C7B}" type="pres">
      <dgm:prSet presAssocID="{70C9FCDD-1EDC-4FEF-9650-2F57603F522A}" presName="sibTrans" presStyleCnt="0"/>
      <dgm:spPr/>
    </dgm:pt>
    <dgm:pt modelId="{8095BF8D-713B-407E-8822-3062D6A59B2B}" type="pres">
      <dgm:prSet presAssocID="{FBA475AC-14C9-49E3-B092-85CEC3094866}" presName="compNode" presStyleCnt="0"/>
      <dgm:spPr/>
    </dgm:pt>
    <dgm:pt modelId="{0741E2BB-355F-477D-98C1-433CD6FF195B}" type="pres">
      <dgm:prSet presAssocID="{FBA475AC-14C9-49E3-B092-85CEC3094866}" presName="bgRect" presStyleLbl="bgShp" presStyleIdx="4" presStyleCnt="6"/>
      <dgm:spPr/>
    </dgm:pt>
    <dgm:pt modelId="{62C7AB43-3308-4AED-8FA9-E77E22274C29}" type="pres">
      <dgm:prSet presAssocID="{FBA475AC-14C9-49E3-B092-85CEC3094866}"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66433F5D-C6AD-43E0-B84D-4C7F2F3975F8}" type="pres">
      <dgm:prSet presAssocID="{FBA475AC-14C9-49E3-B092-85CEC3094866}" presName="spaceRect" presStyleCnt="0"/>
      <dgm:spPr/>
    </dgm:pt>
    <dgm:pt modelId="{5C99484F-839C-494C-BA09-F921FE89C1E3}" type="pres">
      <dgm:prSet presAssocID="{FBA475AC-14C9-49E3-B092-85CEC3094866}" presName="parTx" presStyleLbl="revTx" presStyleIdx="4" presStyleCnt="6">
        <dgm:presLayoutVars>
          <dgm:chMax val="0"/>
          <dgm:chPref val="0"/>
        </dgm:presLayoutVars>
      </dgm:prSet>
      <dgm:spPr/>
    </dgm:pt>
    <dgm:pt modelId="{063A17F6-FACD-4AAB-A60E-3A41CE9FEBF8}" type="pres">
      <dgm:prSet presAssocID="{C7508840-7D0F-4630-9D74-EFC0C289334D}" presName="sibTrans" presStyleCnt="0"/>
      <dgm:spPr/>
    </dgm:pt>
    <dgm:pt modelId="{79D5B96D-CCA1-4674-AA93-86C1E215D41A}" type="pres">
      <dgm:prSet presAssocID="{615AC13D-0E5B-442C-BCC5-4DE6E14D35F3}" presName="compNode" presStyleCnt="0"/>
      <dgm:spPr/>
    </dgm:pt>
    <dgm:pt modelId="{3E912952-0E6A-4B85-AB79-171B104D1DF1}" type="pres">
      <dgm:prSet presAssocID="{615AC13D-0E5B-442C-BCC5-4DE6E14D35F3}" presName="bgRect" presStyleLbl="bgShp" presStyleIdx="5" presStyleCnt="6"/>
      <dgm:spPr/>
    </dgm:pt>
    <dgm:pt modelId="{E99E28EA-75A8-474F-98DF-7E0949E621B0}" type="pres">
      <dgm:prSet presAssocID="{615AC13D-0E5B-442C-BCC5-4DE6E14D35F3}"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CF1FA3CA-1802-4D82-B12D-4FBEE56CC855}" type="pres">
      <dgm:prSet presAssocID="{615AC13D-0E5B-442C-BCC5-4DE6E14D35F3}" presName="spaceRect" presStyleCnt="0"/>
      <dgm:spPr/>
    </dgm:pt>
    <dgm:pt modelId="{DB656765-8A82-4295-A44A-0F880704E4E9}" type="pres">
      <dgm:prSet presAssocID="{615AC13D-0E5B-442C-BCC5-4DE6E14D35F3}" presName="parTx" presStyleLbl="revTx" presStyleIdx="5" presStyleCnt="6">
        <dgm:presLayoutVars>
          <dgm:chMax val="0"/>
          <dgm:chPref val="0"/>
        </dgm:presLayoutVars>
      </dgm:prSet>
      <dgm:spPr/>
    </dgm:pt>
  </dgm:ptLst>
  <dgm:cxnLst>
    <dgm:cxn modelId="{6CDC0103-C3CC-473D-9639-76FD6BE5053F}" srcId="{A92E32DD-B586-494C-A315-A2FF2790F0EC}" destId="{615AC13D-0E5B-442C-BCC5-4DE6E14D35F3}" srcOrd="5" destOrd="0" parTransId="{D0C43F31-4167-47F0-B924-0CF620261133}" sibTransId="{D90016D1-8375-4726-B5F2-DB8E8F3B08CF}"/>
    <dgm:cxn modelId="{27F04122-E13C-42C0-B34D-F4DE3453C867}" type="presOf" srcId="{FBA475AC-14C9-49E3-B092-85CEC3094866}" destId="{5C99484F-839C-494C-BA09-F921FE89C1E3}" srcOrd="0" destOrd="0" presId="urn:microsoft.com/office/officeart/2018/2/layout/IconVerticalSolidList"/>
    <dgm:cxn modelId="{984BDA31-5C50-402B-BBA1-0F70CDE3A8F8}" type="presOf" srcId="{F8E6AAC3-2C03-4759-B858-8B84C2DE49BE}" destId="{50B514BD-21EC-4F76-BC1C-1B53908833AE}" srcOrd="0" destOrd="0" presId="urn:microsoft.com/office/officeart/2018/2/layout/IconVerticalSolidList"/>
    <dgm:cxn modelId="{7BF8A13C-0F68-435C-A904-E6ADE2666BBE}" srcId="{A92E32DD-B586-494C-A315-A2FF2790F0EC}" destId="{491ACD88-1A9B-481A-A813-D1CD36FD6680}" srcOrd="1" destOrd="0" parTransId="{749DBFB9-4DD0-48C6-B63E-78806928C0AD}" sibTransId="{DAC8B5F8-1780-4554-AE59-6E8EBADC9B60}"/>
    <dgm:cxn modelId="{E89A4361-D2F2-42B1-B295-62B1E5FB2BA3}" type="presOf" srcId="{491ACD88-1A9B-481A-A813-D1CD36FD6680}" destId="{571B3FD2-8F8B-4C72-A585-9E761BDC7BCD}" srcOrd="0" destOrd="0" presId="urn:microsoft.com/office/officeart/2018/2/layout/IconVerticalSolidList"/>
    <dgm:cxn modelId="{BB7D7F42-14B5-4F86-94D4-29501D7FFC0B}" type="presOf" srcId="{615AC13D-0E5B-442C-BCC5-4DE6E14D35F3}" destId="{DB656765-8A82-4295-A44A-0F880704E4E9}" srcOrd="0" destOrd="0" presId="urn:microsoft.com/office/officeart/2018/2/layout/IconVerticalSolidList"/>
    <dgm:cxn modelId="{43AE0E6E-B17D-4711-A228-751BE3377680}" type="presOf" srcId="{A92E32DD-B586-494C-A315-A2FF2790F0EC}" destId="{61963756-360C-451D-B7D4-80BF6DC47DA8}" srcOrd="0" destOrd="0" presId="urn:microsoft.com/office/officeart/2018/2/layout/IconVerticalSolidList"/>
    <dgm:cxn modelId="{EBD40572-EA4E-4C8A-ADA3-F267874FCCF9}" srcId="{A92E32DD-B586-494C-A315-A2FF2790F0EC}" destId="{CBC9222C-BF33-4DDF-803F-9421243BC171}" srcOrd="2" destOrd="0" parTransId="{9D7BE5CA-404D-4820-BE63-76637D20D949}" sibTransId="{869B84A5-9FFD-4962-9073-3D1D315DB8C7}"/>
    <dgm:cxn modelId="{48778A72-2E02-4B90-9B4F-1DA1281D58E4}" srcId="{A92E32DD-B586-494C-A315-A2FF2790F0EC}" destId="{FBA475AC-14C9-49E3-B092-85CEC3094866}" srcOrd="4" destOrd="0" parTransId="{98337989-4EBA-4404-A7F3-070D9342327D}" sibTransId="{C7508840-7D0F-4630-9D74-EFC0C289334D}"/>
    <dgm:cxn modelId="{1A365B57-8B75-4BFA-A9D4-D577FE55BC3E}" type="presOf" srcId="{CBC9222C-BF33-4DDF-803F-9421243BC171}" destId="{F0944F22-F6C6-48A4-8CDF-580BEA9435D1}" srcOrd="0" destOrd="0" presId="urn:microsoft.com/office/officeart/2018/2/layout/IconVerticalSolidList"/>
    <dgm:cxn modelId="{3F2E3F5A-3DB5-4B8B-A445-8EA81A8AAF26}" srcId="{A92E32DD-B586-494C-A315-A2FF2790F0EC}" destId="{8B2DB5AE-2BE3-4906-82DF-6230CF85A1DB}" srcOrd="0" destOrd="0" parTransId="{2EB46657-6B1B-4277-A75E-9ED2A6DA08DD}" sibTransId="{512C1D38-FCB4-48BF-BCE9-854B2B607788}"/>
    <dgm:cxn modelId="{1906AFB4-1D09-4C12-8AE9-0B6FD3033D55}" srcId="{A92E32DD-B586-494C-A315-A2FF2790F0EC}" destId="{F8E6AAC3-2C03-4759-B858-8B84C2DE49BE}" srcOrd="3" destOrd="0" parTransId="{DB804DDA-7D47-4173-864E-9AED6CE5226D}" sibTransId="{70C9FCDD-1EDC-4FEF-9650-2F57603F522A}"/>
    <dgm:cxn modelId="{E67A82D8-9FD5-4A85-A8A8-16FCB26ACAB9}" type="presOf" srcId="{8B2DB5AE-2BE3-4906-82DF-6230CF85A1DB}" destId="{30EDD992-4D43-4005-8928-2185B46CC30C}" srcOrd="0" destOrd="0" presId="urn:microsoft.com/office/officeart/2018/2/layout/IconVerticalSolidList"/>
    <dgm:cxn modelId="{464CF1D6-F5D5-4696-AE2D-3BFF48EFD795}" type="presParOf" srcId="{61963756-360C-451D-B7D4-80BF6DC47DA8}" destId="{52B4B4C2-E52B-44AF-BFD2-E303AF2D817F}" srcOrd="0" destOrd="0" presId="urn:microsoft.com/office/officeart/2018/2/layout/IconVerticalSolidList"/>
    <dgm:cxn modelId="{F30076A6-C1D8-4E7B-B7E0-4B018BE7BE65}" type="presParOf" srcId="{52B4B4C2-E52B-44AF-BFD2-E303AF2D817F}" destId="{C1A07D1B-4252-408E-8E53-11640990A94E}" srcOrd="0" destOrd="0" presId="urn:microsoft.com/office/officeart/2018/2/layout/IconVerticalSolidList"/>
    <dgm:cxn modelId="{3F116025-C97C-48D5-81CF-37358649F6A1}" type="presParOf" srcId="{52B4B4C2-E52B-44AF-BFD2-E303AF2D817F}" destId="{8211FA8E-2DEA-4B6E-AD94-93FA95047F1A}" srcOrd="1" destOrd="0" presId="urn:microsoft.com/office/officeart/2018/2/layout/IconVerticalSolidList"/>
    <dgm:cxn modelId="{F9E977D8-C386-4F6D-8E3A-D5894EE4B89E}" type="presParOf" srcId="{52B4B4C2-E52B-44AF-BFD2-E303AF2D817F}" destId="{38CECE1B-CC74-4ED5-9EC9-AA556F86E6A9}" srcOrd="2" destOrd="0" presId="urn:microsoft.com/office/officeart/2018/2/layout/IconVerticalSolidList"/>
    <dgm:cxn modelId="{2849F4D9-E691-47F2-A3F1-E929FED47003}" type="presParOf" srcId="{52B4B4C2-E52B-44AF-BFD2-E303AF2D817F}" destId="{30EDD992-4D43-4005-8928-2185B46CC30C}" srcOrd="3" destOrd="0" presId="urn:microsoft.com/office/officeart/2018/2/layout/IconVerticalSolidList"/>
    <dgm:cxn modelId="{68C21EB1-7C51-4045-8D0E-2D4705248BBA}" type="presParOf" srcId="{61963756-360C-451D-B7D4-80BF6DC47DA8}" destId="{80C9C6D1-C5C3-4E9F-A954-8D2AB7C5083E}" srcOrd="1" destOrd="0" presId="urn:microsoft.com/office/officeart/2018/2/layout/IconVerticalSolidList"/>
    <dgm:cxn modelId="{89D5A9DB-9C8C-4D20-A459-8F3604DB51C2}" type="presParOf" srcId="{61963756-360C-451D-B7D4-80BF6DC47DA8}" destId="{DE3CC9F8-2671-4A31-949A-E9918D49C113}" srcOrd="2" destOrd="0" presId="urn:microsoft.com/office/officeart/2018/2/layout/IconVerticalSolidList"/>
    <dgm:cxn modelId="{3D9D3DA4-D9DB-470F-99C7-07C868A22013}" type="presParOf" srcId="{DE3CC9F8-2671-4A31-949A-E9918D49C113}" destId="{58AC7CB5-2B9C-4CF8-A1A0-C3AB2683AD78}" srcOrd="0" destOrd="0" presId="urn:microsoft.com/office/officeart/2018/2/layout/IconVerticalSolidList"/>
    <dgm:cxn modelId="{8FAC6ADC-5E08-4A0F-8494-889234926F94}" type="presParOf" srcId="{DE3CC9F8-2671-4A31-949A-E9918D49C113}" destId="{14A97199-42EE-4C2A-BA62-1842C9014EBB}" srcOrd="1" destOrd="0" presId="urn:microsoft.com/office/officeart/2018/2/layout/IconVerticalSolidList"/>
    <dgm:cxn modelId="{659B290F-B9FB-49E0-9068-6663E7179307}" type="presParOf" srcId="{DE3CC9F8-2671-4A31-949A-E9918D49C113}" destId="{04F1A298-521C-4657-AB23-787DCD635879}" srcOrd="2" destOrd="0" presId="urn:microsoft.com/office/officeart/2018/2/layout/IconVerticalSolidList"/>
    <dgm:cxn modelId="{D88F67E1-4A93-419F-BEBF-9BD64771F290}" type="presParOf" srcId="{DE3CC9F8-2671-4A31-949A-E9918D49C113}" destId="{571B3FD2-8F8B-4C72-A585-9E761BDC7BCD}" srcOrd="3" destOrd="0" presId="urn:microsoft.com/office/officeart/2018/2/layout/IconVerticalSolidList"/>
    <dgm:cxn modelId="{99FA2611-D55F-405F-89F4-1D75CC004159}" type="presParOf" srcId="{61963756-360C-451D-B7D4-80BF6DC47DA8}" destId="{F55AEED5-5DFF-4B77-BA21-F64F5336449A}" srcOrd="3" destOrd="0" presId="urn:microsoft.com/office/officeart/2018/2/layout/IconVerticalSolidList"/>
    <dgm:cxn modelId="{62DC716F-F4E3-4AA1-BD73-176F385E9D34}" type="presParOf" srcId="{61963756-360C-451D-B7D4-80BF6DC47DA8}" destId="{9CE7B588-7FFA-4DDC-9556-61FD2107406A}" srcOrd="4" destOrd="0" presId="urn:microsoft.com/office/officeart/2018/2/layout/IconVerticalSolidList"/>
    <dgm:cxn modelId="{0CFC3B8B-28AE-41C8-80F4-FAFD228BBA7B}" type="presParOf" srcId="{9CE7B588-7FFA-4DDC-9556-61FD2107406A}" destId="{4B022B5E-594B-4E24-9826-43D87D7AC682}" srcOrd="0" destOrd="0" presId="urn:microsoft.com/office/officeart/2018/2/layout/IconVerticalSolidList"/>
    <dgm:cxn modelId="{15BF2224-C955-47DB-A7C4-38869AE16266}" type="presParOf" srcId="{9CE7B588-7FFA-4DDC-9556-61FD2107406A}" destId="{CA701B7F-EAE9-43E4-BAB4-29348C2B1724}" srcOrd="1" destOrd="0" presId="urn:microsoft.com/office/officeart/2018/2/layout/IconVerticalSolidList"/>
    <dgm:cxn modelId="{323B6203-FC67-49A0-BDE5-7122D22EE3B7}" type="presParOf" srcId="{9CE7B588-7FFA-4DDC-9556-61FD2107406A}" destId="{F95C0C19-956B-47DA-92C5-1FC422545BC0}" srcOrd="2" destOrd="0" presId="urn:microsoft.com/office/officeart/2018/2/layout/IconVerticalSolidList"/>
    <dgm:cxn modelId="{F95E890F-C636-4922-ABF0-1D4B451ADABE}" type="presParOf" srcId="{9CE7B588-7FFA-4DDC-9556-61FD2107406A}" destId="{F0944F22-F6C6-48A4-8CDF-580BEA9435D1}" srcOrd="3" destOrd="0" presId="urn:microsoft.com/office/officeart/2018/2/layout/IconVerticalSolidList"/>
    <dgm:cxn modelId="{09760887-9A34-4491-AB46-3BC4BCD62DE3}" type="presParOf" srcId="{61963756-360C-451D-B7D4-80BF6DC47DA8}" destId="{204F9F0E-121D-4D56-AA6D-C691C7D23F48}" srcOrd="5" destOrd="0" presId="urn:microsoft.com/office/officeart/2018/2/layout/IconVerticalSolidList"/>
    <dgm:cxn modelId="{F07088EE-B5DE-4879-9DAE-C2C5B6891D5B}" type="presParOf" srcId="{61963756-360C-451D-B7D4-80BF6DC47DA8}" destId="{7D9BC53E-BC19-42FF-ABAD-063E2D66AAA9}" srcOrd="6" destOrd="0" presId="urn:microsoft.com/office/officeart/2018/2/layout/IconVerticalSolidList"/>
    <dgm:cxn modelId="{AE572A76-8F8B-4774-8237-14822DFC380D}" type="presParOf" srcId="{7D9BC53E-BC19-42FF-ABAD-063E2D66AAA9}" destId="{225B88BF-3115-4A43-8F27-5B1D64285356}" srcOrd="0" destOrd="0" presId="urn:microsoft.com/office/officeart/2018/2/layout/IconVerticalSolidList"/>
    <dgm:cxn modelId="{15791CD3-BD29-4F7F-AFAB-15030579EF53}" type="presParOf" srcId="{7D9BC53E-BC19-42FF-ABAD-063E2D66AAA9}" destId="{D18815D4-6C00-43E9-AC6F-8F17F0668048}" srcOrd="1" destOrd="0" presId="urn:microsoft.com/office/officeart/2018/2/layout/IconVerticalSolidList"/>
    <dgm:cxn modelId="{551F2268-238C-49EB-B243-4B0BA81F0685}" type="presParOf" srcId="{7D9BC53E-BC19-42FF-ABAD-063E2D66AAA9}" destId="{EAFC1CE9-622C-46E0-B1B5-46DFAAE02EB6}" srcOrd="2" destOrd="0" presId="urn:microsoft.com/office/officeart/2018/2/layout/IconVerticalSolidList"/>
    <dgm:cxn modelId="{99F7F8C1-102D-4F33-8CCA-CA62ADA55115}" type="presParOf" srcId="{7D9BC53E-BC19-42FF-ABAD-063E2D66AAA9}" destId="{50B514BD-21EC-4F76-BC1C-1B53908833AE}" srcOrd="3" destOrd="0" presId="urn:microsoft.com/office/officeart/2018/2/layout/IconVerticalSolidList"/>
    <dgm:cxn modelId="{334AE064-34DA-4C6D-BA82-69728EBD0A6D}" type="presParOf" srcId="{61963756-360C-451D-B7D4-80BF6DC47DA8}" destId="{FFD4B608-FD40-4232-A6A0-36677DC97C7B}" srcOrd="7" destOrd="0" presId="urn:microsoft.com/office/officeart/2018/2/layout/IconVerticalSolidList"/>
    <dgm:cxn modelId="{EC01FD70-1EC7-4F3E-A4E0-8CCA51DCE49A}" type="presParOf" srcId="{61963756-360C-451D-B7D4-80BF6DC47DA8}" destId="{8095BF8D-713B-407E-8822-3062D6A59B2B}" srcOrd="8" destOrd="0" presId="urn:microsoft.com/office/officeart/2018/2/layout/IconVerticalSolidList"/>
    <dgm:cxn modelId="{B01C95BE-74E1-4C45-BAA5-7CB24235156E}" type="presParOf" srcId="{8095BF8D-713B-407E-8822-3062D6A59B2B}" destId="{0741E2BB-355F-477D-98C1-433CD6FF195B}" srcOrd="0" destOrd="0" presId="urn:microsoft.com/office/officeart/2018/2/layout/IconVerticalSolidList"/>
    <dgm:cxn modelId="{387AB783-CF54-41C5-A294-7E96D0F33E9B}" type="presParOf" srcId="{8095BF8D-713B-407E-8822-3062D6A59B2B}" destId="{62C7AB43-3308-4AED-8FA9-E77E22274C29}" srcOrd="1" destOrd="0" presId="urn:microsoft.com/office/officeart/2018/2/layout/IconVerticalSolidList"/>
    <dgm:cxn modelId="{114F99DE-C2A4-49BC-A7AA-47B3A9004BFA}" type="presParOf" srcId="{8095BF8D-713B-407E-8822-3062D6A59B2B}" destId="{66433F5D-C6AD-43E0-B84D-4C7F2F3975F8}" srcOrd="2" destOrd="0" presId="urn:microsoft.com/office/officeart/2018/2/layout/IconVerticalSolidList"/>
    <dgm:cxn modelId="{E5859F23-EC56-4204-912C-EF0E41D3B7DB}" type="presParOf" srcId="{8095BF8D-713B-407E-8822-3062D6A59B2B}" destId="{5C99484F-839C-494C-BA09-F921FE89C1E3}" srcOrd="3" destOrd="0" presId="urn:microsoft.com/office/officeart/2018/2/layout/IconVerticalSolidList"/>
    <dgm:cxn modelId="{2F440E2B-FBE0-478A-9308-831F93385375}" type="presParOf" srcId="{61963756-360C-451D-B7D4-80BF6DC47DA8}" destId="{063A17F6-FACD-4AAB-A60E-3A41CE9FEBF8}" srcOrd="9" destOrd="0" presId="urn:microsoft.com/office/officeart/2018/2/layout/IconVerticalSolidList"/>
    <dgm:cxn modelId="{6CC2FB0A-C00A-4310-B4AD-46D7B4928244}" type="presParOf" srcId="{61963756-360C-451D-B7D4-80BF6DC47DA8}" destId="{79D5B96D-CCA1-4674-AA93-86C1E215D41A}" srcOrd="10" destOrd="0" presId="urn:microsoft.com/office/officeart/2018/2/layout/IconVerticalSolidList"/>
    <dgm:cxn modelId="{09B50EA2-50A8-499F-9123-50AD8F0011F6}" type="presParOf" srcId="{79D5B96D-CCA1-4674-AA93-86C1E215D41A}" destId="{3E912952-0E6A-4B85-AB79-171B104D1DF1}" srcOrd="0" destOrd="0" presId="urn:microsoft.com/office/officeart/2018/2/layout/IconVerticalSolidList"/>
    <dgm:cxn modelId="{C6EE0D76-C7D4-44B4-9982-6FC9D2FBF7F1}" type="presParOf" srcId="{79D5B96D-CCA1-4674-AA93-86C1E215D41A}" destId="{E99E28EA-75A8-474F-98DF-7E0949E621B0}" srcOrd="1" destOrd="0" presId="urn:microsoft.com/office/officeart/2018/2/layout/IconVerticalSolidList"/>
    <dgm:cxn modelId="{B584C8D3-ACFD-40CB-9701-54387D1B63A3}" type="presParOf" srcId="{79D5B96D-CCA1-4674-AA93-86C1E215D41A}" destId="{CF1FA3CA-1802-4D82-B12D-4FBEE56CC855}" srcOrd="2" destOrd="0" presId="urn:microsoft.com/office/officeart/2018/2/layout/IconVerticalSolidList"/>
    <dgm:cxn modelId="{9D40D5A6-D1C3-4202-AFF3-02BCB54580DD}" type="presParOf" srcId="{79D5B96D-CCA1-4674-AA93-86C1E215D41A}" destId="{DB656765-8A82-4295-A44A-0F880704E4E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85658D-7260-4855-BE84-2056F329F0C9}"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B9487598-CB22-4D74-A0BD-7C1DB633C788}">
      <dgm:prSet/>
      <dgm:spPr/>
      <dgm:t>
        <a:bodyPr/>
        <a:lstStyle/>
        <a:p>
          <a:r>
            <a:rPr lang="en-US"/>
            <a:t>Hur ser du på händelsen?</a:t>
          </a:r>
        </a:p>
      </dgm:t>
    </dgm:pt>
    <dgm:pt modelId="{5D86A805-7447-44CA-9988-B10E4BD1B84B}" type="parTrans" cxnId="{03EC3843-95CE-4C92-9A20-4DEFB5B2F07D}">
      <dgm:prSet/>
      <dgm:spPr/>
      <dgm:t>
        <a:bodyPr/>
        <a:lstStyle/>
        <a:p>
          <a:endParaRPr lang="en-US"/>
        </a:p>
      </dgm:t>
    </dgm:pt>
    <dgm:pt modelId="{84528D2C-390B-4675-98CE-FB46EAE0C1E1}" type="sibTrans" cxnId="{03EC3843-95CE-4C92-9A20-4DEFB5B2F07D}">
      <dgm:prSet/>
      <dgm:spPr/>
      <dgm:t>
        <a:bodyPr/>
        <a:lstStyle/>
        <a:p>
          <a:endParaRPr lang="en-US"/>
        </a:p>
      </dgm:t>
    </dgm:pt>
    <dgm:pt modelId="{D129CA59-DBC0-41B1-AD42-8A7309F0D681}">
      <dgm:prSet/>
      <dgm:spPr/>
      <dgm:t>
        <a:bodyPr/>
        <a:lstStyle/>
        <a:p>
          <a:r>
            <a:rPr lang="en-US"/>
            <a:t>Är det otillåten påverkan?</a:t>
          </a:r>
        </a:p>
      </dgm:t>
    </dgm:pt>
    <dgm:pt modelId="{2C4C1230-03A8-4743-914B-7937188AD42C}" type="parTrans" cxnId="{8D5499AF-65CB-480A-9696-B6DF9F3402A4}">
      <dgm:prSet/>
      <dgm:spPr/>
      <dgm:t>
        <a:bodyPr/>
        <a:lstStyle/>
        <a:p>
          <a:endParaRPr lang="en-US"/>
        </a:p>
      </dgm:t>
    </dgm:pt>
    <dgm:pt modelId="{26B572F2-3604-4FC3-8C7E-AE33BB202D89}" type="sibTrans" cxnId="{8D5499AF-65CB-480A-9696-B6DF9F3402A4}">
      <dgm:prSet/>
      <dgm:spPr/>
      <dgm:t>
        <a:bodyPr/>
        <a:lstStyle/>
        <a:p>
          <a:endParaRPr lang="en-US"/>
        </a:p>
      </dgm:t>
    </dgm:pt>
    <dgm:pt modelId="{25D3CABD-FAD2-4F8E-958F-D3E261E1A0E4}">
      <dgm:prSet/>
      <dgm:spPr/>
      <dgm:t>
        <a:bodyPr/>
        <a:lstStyle/>
        <a:p>
          <a:r>
            <a:rPr lang="en-US"/>
            <a:t>Vilka tankar &amp; känslor får du?</a:t>
          </a:r>
        </a:p>
      </dgm:t>
    </dgm:pt>
    <dgm:pt modelId="{5226BF6E-B396-4E8A-B29E-7D4B2556C726}" type="parTrans" cxnId="{59325205-F705-479A-86D9-593E10FCB5D5}">
      <dgm:prSet/>
      <dgm:spPr/>
      <dgm:t>
        <a:bodyPr/>
        <a:lstStyle/>
        <a:p>
          <a:endParaRPr lang="en-US"/>
        </a:p>
      </dgm:t>
    </dgm:pt>
    <dgm:pt modelId="{200A4E69-ADF2-4EDF-BEFD-3DD9FABBBA26}" type="sibTrans" cxnId="{59325205-F705-479A-86D9-593E10FCB5D5}">
      <dgm:prSet/>
      <dgm:spPr/>
      <dgm:t>
        <a:bodyPr/>
        <a:lstStyle/>
        <a:p>
          <a:endParaRPr lang="en-US"/>
        </a:p>
      </dgm:t>
    </dgm:pt>
    <dgm:pt modelId="{1BE9403A-2F84-4BBE-88B0-69A0C3DE0142}">
      <dgm:prSet/>
      <dgm:spPr/>
      <dgm:t>
        <a:bodyPr/>
        <a:lstStyle/>
        <a:p>
          <a:r>
            <a:rPr lang="en-US"/>
            <a:t>Finns rutiner för att motverka detta?</a:t>
          </a:r>
        </a:p>
      </dgm:t>
    </dgm:pt>
    <dgm:pt modelId="{A23CFA1E-0F74-4086-95EB-354E8E72DC84}" type="parTrans" cxnId="{7BD4A6B2-5832-4977-8221-D118CE583AFC}">
      <dgm:prSet/>
      <dgm:spPr/>
      <dgm:t>
        <a:bodyPr/>
        <a:lstStyle/>
        <a:p>
          <a:endParaRPr lang="en-US"/>
        </a:p>
      </dgm:t>
    </dgm:pt>
    <dgm:pt modelId="{B1777482-E58B-42DE-B2F3-D998ADBA775A}" type="sibTrans" cxnId="{7BD4A6B2-5832-4977-8221-D118CE583AFC}">
      <dgm:prSet/>
      <dgm:spPr/>
      <dgm:t>
        <a:bodyPr/>
        <a:lstStyle/>
        <a:p>
          <a:endParaRPr lang="en-US"/>
        </a:p>
      </dgm:t>
    </dgm:pt>
    <dgm:pt modelId="{0F3B3722-EA13-4B95-AD5D-9F5BDC4826FE}">
      <dgm:prSet/>
      <dgm:spPr/>
      <dgm:t>
        <a:bodyPr/>
        <a:lstStyle/>
        <a:p>
          <a:r>
            <a:rPr lang="en-US"/>
            <a:t>Vilka åtgärder skulle du vilja se?</a:t>
          </a:r>
        </a:p>
      </dgm:t>
    </dgm:pt>
    <dgm:pt modelId="{B44B670B-D469-4D02-A1C0-69442FDEC238}" type="parTrans" cxnId="{D5B98CF3-5506-437B-B651-40DEF31B2FED}">
      <dgm:prSet/>
      <dgm:spPr/>
      <dgm:t>
        <a:bodyPr/>
        <a:lstStyle/>
        <a:p>
          <a:endParaRPr lang="en-US"/>
        </a:p>
      </dgm:t>
    </dgm:pt>
    <dgm:pt modelId="{C4B9FAD6-FE3D-4783-BE5F-36EC4B152BE4}" type="sibTrans" cxnId="{D5B98CF3-5506-437B-B651-40DEF31B2FED}">
      <dgm:prSet/>
      <dgm:spPr/>
      <dgm:t>
        <a:bodyPr/>
        <a:lstStyle/>
        <a:p>
          <a:endParaRPr lang="en-US"/>
        </a:p>
      </dgm:t>
    </dgm:pt>
    <dgm:pt modelId="{B4E44200-B8F3-4A0D-BD77-972FBE623F1D}">
      <dgm:prSet/>
      <dgm:spPr/>
      <dgm:t>
        <a:bodyPr/>
        <a:lstStyle/>
        <a:p>
          <a:r>
            <a:rPr lang="en-US"/>
            <a:t>Vilka rutiner behövs?</a:t>
          </a:r>
        </a:p>
      </dgm:t>
    </dgm:pt>
    <dgm:pt modelId="{1D2B3ED4-1BB0-48C4-8F0B-0E8596D8C35C}" type="parTrans" cxnId="{E7534D4D-1466-40E9-8028-44D824606396}">
      <dgm:prSet/>
      <dgm:spPr/>
      <dgm:t>
        <a:bodyPr/>
        <a:lstStyle/>
        <a:p>
          <a:endParaRPr lang="en-US"/>
        </a:p>
      </dgm:t>
    </dgm:pt>
    <dgm:pt modelId="{64BEAAE4-6D69-4AF8-ACF0-70FC09A78063}" type="sibTrans" cxnId="{E7534D4D-1466-40E9-8028-44D824606396}">
      <dgm:prSet/>
      <dgm:spPr/>
      <dgm:t>
        <a:bodyPr/>
        <a:lstStyle/>
        <a:p>
          <a:endParaRPr lang="en-US"/>
        </a:p>
      </dgm:t>
    </dgm:pt>
    <dgm:pt modelId="{8B44DBAC-BB27-4431-85DE-8CBA15F7D3BE}" type="pres">
      <dgm:prSet presAssocID="{6085658D-7260-4855-BE84-2056F329F0C9}" presName="root" presStyleCnt="0">
        <dgm:presLayoutVars>
          <dgm:dir/>
          <dgm:resizeHandles val="exact"/>
        </dgm:presLayoutVars>
      </dgm:prSet>
      <dgm:spPr/>
    </dgm:pt>
    <dgm:pt modelId="{03D2441D-7BFC-48AD-9880-6370CAA1BD39}" type="pres">
      <dgm:prSet presAssocID="{B9487598-CB22-4D74-A0BD-7C1DB633C788}" presName="compNode" presStyleCnt="0"/>
      <dgm:spPr/>
    </dgm:pt>
    <dgm:pt modelId="{91B54B6F-8E7C-40AE-84F2-505C5C52A08C}" type="pres">
      <dgm:prSet presAssocID="{B9487598-CB22-4D74-A0BD-7C1DB633C788}" presName="bgRect" presStyleLbl="bgShp" presStyleIdx="0" presStyleCnt="6"/>
      <dgm:spPr/>
    </dgm:pt>
    <dgm:pt modelId="{239D7DE6-A345-4A0D-AA82-0A5F199C8723}" type="pres">
      <dgm:prSet presAssocID="{B9487598-CB22-4D74-A0BD-7C1DB633C78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97F31E64-311F-46F4-B2C5-BFE93C8A8684}" type="pres">
      <dgm:prSet presAssocID="{B9487598-CB22-4D74-A0BD-7C1DB633C788}" presName="spaceRect" presStyleCnt="0"/>
      <dgm:spPr/>
    </dgm:pt>
    <dgm:pt modelId="{1413BE82-4261-4102-A1F0-7569C06B22E1}" type="pres">
      <dgm:prSet presAssocID="{B9487598-CB22-4D74-A0BD-7C1DB633C788}" presName="parTx" presStyleLbl="revTx" presStyleIdx="0" presStyleCnt="6">
        <dgm:presLayoutVars>
          <dgm:chMax val="0"/>
          <dgm:chPref val="0"/>
        </dgm:presLayoutVars>
      </dgm:prSet>
      <dgm:spPr/>
    </dgm:pt>
    <dgm:pt modelId="{C02F084C-9AAA-4271-98D3-6D3ECCC0196E}" type="pres">
      <dgm:prSet presAssocID="{84528D2C-390B-4675-98CE-FB46EAE0C1E1}" presName="sibTrans" presStyleCnt="0"/>
      <dgm:spPr/>
    </dgm:pt>
    <dgm:pt modelId="{8884A81A-9FA1-4E8F-AA37-91296EE27111}" type="pres">
      <dgm:prSet presAssocID="{D129CA59-DBC0-41B1-AD42-8A7309F0D681}" presName="compNode" presStyleCnt="0"/>
      <dgm:spPr/>
    </dgm:pt>
    <dgm:pt modelId="{5FF5AE7E-E4B3-4B9E-85BF-82BADB984CE5}" type="pres">
      <dgm:prSet presAssocID="{D129CA59-DBC0-41B1-AD42-8A7309F0D681}" presName="bgRect" presStyleLbl="bgShp" presStyleIdx="1" presStyleCnt="6"/>
      <dgm:spPr/>
    </dgm:pt>
    <dgm:pt modelId="{6D139D05-A350-4809-82F8-9F1D927A304E}" type="pres">
      <dgm:prSet presAssocID="{D129CA59-DBC0-41B1-AD42-8A7309F0D68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7E81F6CD-8419-4817-8A96-068758C5552A}" type="pres">
      <dgm:prSet presAssocID="{D129CA59-DBC0-41B1-AD42-8A7309F0D681}" presName="spaceRect" presStyleCnt="0"/>
      <dgm:spPr/>
    </dgm:pt>
    <dgm:pt modelId="{DA3F8384-860E-438F-996B-E137125DBA65}" type="pres">
      <dgm:prSet presAssocID="{D129CA59-DBC0-41B1-AD42-8A7309F0D681}" presName="parTx" presStyleLbl="revTx" presStyleIdx="1" presStyleCnt="6">
        <dgm:presLayoutVars>
          <dgm:chMax val="0"/>
          <dgm:chPref val="0"/>
        </dgm:presLayoutVars>
      </dgm:prSet>
      <dgm:spPr/>
    </dgm:pt>
    <dgm:pt modelId="{2949C56F-CE4B-4F81-9287-6259DED7C7B0}" type="pres">
      <dgm:prSet presAssocID="{26B572F2-3604-4FC3-8C7E-AE33BB202D89}" presName="sibTrans" presStyleCnt="0"/>
      <dgm:spPr/>
    </dgm:pt>
    <dgm:pt modelId="{DF52274F-9B1C-4923-8411-A59732F7D343}" type="pres">
      <dgm:prSet presAssocID="{25D3CABD-FAD2-4F8E-958F-D3E261E1A0E4}" presName="compNode" presStyleCnt="0"/>
      <dgm:spPr/>
    </dgm:pt>
    <dgm:pt modelId="{47A9E01B-9BC4-4B4A-AFBB-4A7BB5C30999}" type="pres">
      <dgm:prSet presAssocID="{25D3CABD-FAD2-4F8E-958F-D3E261E1A0E4}" presName="bgRect" presStyleLbl="bgShp" presStyleIdx="2" presStyleCnt="6"/>
      <dgm:spPr/>
    </dgm:pt>
    <dgm:pt modelId="{E41FA4A1-339C-48F6-A731-4F1E99D3E89E}" type="pres">
      <dgm:prSet presAssocID="{25D3CABD-FAD2-4F8E-958F-D3E261E1A0E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26FE985B-1C0C-4705-BF4B-EFD061CEF4A6}" type="pres">
      <dgm:prSet presAssocID="{25D3CABD-FAD2-4F8E-958F-D3E261E1A0E4}" presName="spaceRect" presStyleCnt="0"/>
      <dgm:spPr/>
    </dgm:pt>
    <dgm:pt modelId="{82D4A2CE-9AAC-4538-8655-7DABA242CFB6}" type="pres">
      <dgm:prSet presAssocID="{25D3CABD-FAD2-4F8E-958F-D3E261E1A0E4}" presName="parTx" presStyleLbl="revTx" presStyleIdx="2" presStyleCnt="6">
        <dgm:presLayoutVars>
          <dgm:chMax val="0"/>
          <dgm:chPref val="0"/>
        </dgm:presLayoutVars>
      </dgm:prSet>
      <dgm:spPr/>
    </dgm:pt>
    <dgm:pt modelId="{DC778CD4-150D-458D-B8CB-483101907567}" type="pres">
      <dgm:prSet presAssocID="{200A4E69-ADF2-4EDF-BEFD-3DD9FABBBA26}" presName="sibTrans" presStyleCnt="0"/>
      <dgm:spPr/>
    </dgm:pt>
    <dgm:pt modelId="{6371152E-C7D2-4A6D-90B7-253F49850EE6}" type="pres">
      <dgm:prSet presAssocID="{1BE9403A-2F84-4BBE-88B0-69A0C3DE0142}" presName="compNode" presStyleCnt="0"/>
      <dgm:spPr/>
    </dgm:pt>
    <dgm:pt modelId="{6B1A20CF-4B2D-40FE-B9CA-EA6CB1D94E08}" type="pres">
      <dgm:prSet presAssocID="{1BE9403A-2F84-4BBE-88B0-69A0C3DE0142}" presName="bgRect" presStyleLbl="bgShp" presStyleIdx="3" presStyleCnt="6"/>
      <dgm:spPr/>
    </dgm:pt>
    <dgm:pt modelId="{9F797D3C-F467-47E0-8C79-8709657162E6}" type="pres">
      <dgm:prSet presAssocID="{1BE9403A-2F84-4BBE-88B0-69A0C3DE014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F319C3C0-8C0D-4317-98BC-1611E86AD665}" type="pres">
      <dgm:prSet presAssocID="{1BE9403A-2F84-4BBE-88B0-69A0C3DE0142}" presName="spaceRect" presStyleCnt="0"/>
      <dgm:spPr/>
    </dgm:pt>
    <dgm:pt modelId="{9799C70C-1CD7-40B3-B094-42A3247733AB}" type="pres">
      <dgm:prSet presAssocID="{1BE9403A-2F84-4BBE-88B0-69A0C3DE0142}" presName="parTx" presStyleLbl="revTx" presStyleIdx="3" presStyleCnt="6">
        <dgm:presLayoutVars>
          <dgm:chMax val="0"/>
          <dgm:chPref val="0"/>
        </dgm:presLayoutVars>
      </dgm:prSet>
      <dgm:spPr/>
    </dgm:pt>
    <dgm:pt modelId="{EDEDB910-5F09-42D1-AF37-AC8A6CB673CA}" type="pres">
      <dgm:prSet presAssocID="{B1777482-E58B-42DE-B2F3-D998ADBA775A}" presName="sibTrans" presStyleCnt="0"/>
      <dgm:spPr/>
    </dgm:pt>
    <dgm:pt modelId="{A1685E38-FC35-4AB4-BF8D-F721B42C05BF}" type="pres">
      <dgm:prSet presAssocID="{0F3B3722-EA13-4B95-AD5D-9F5BDC4826FE}" presName="compNode" presStyleCnt="0"/>
      <dgm:spPr/>
    </dgm:pt>
    <dgm:pt modelId="{09B390D8-702B-4593-94D3-CC17534488F7}" type="pres">
      <dgm:prSet presAssocID="{0F3B3722-EA13-4B95-AD5D-9F5BDC4826FE}" presName="bgRect" presStyleLbl="bgShp" presStyleIdx="4" presStyleCnt="6"/>
      <dgm:spPr/>
    </dgm:pt>
    <dgm:pt modelId="{E0E71BBF-C176-4E48-AFFA-C39E57D5EC86}" type="pres">
      <dgm:prSet presAssocID="{0F3B3722-EA13-4B95-AD5D-9F5BDC4826F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95A67CB9-19F4-4CDD-AC66-5842812503C3}" type="pres">
      <dgm:prSet presAssocID="{0F3B3722-EA13-4B95-AD5D-9F5BDC4826FE}" presName="spaceRect" presStyleCnt="0"/>
      <dgm:spPr/>
    </dgm:pt>
    <dgm:pt modelId="{8593F731-320D-483C-8682-2E0A19B79CF0}" type="pres">
      <dgm:prSet presAssocID="{0F3B3722-EA13-4B95-AD5D-9F5BDC4826FE}" presName="parTx" presStyleLbl="revTx" presStyleIdx="4" presStyleCnt="6">
        <dgm:presLayoutVars>
          <dgm:chMax val="0"/>
          <dgm:chPref val="0"/>
        </dgm:presLayoutVars>
      </dgm:prSet>
      <dgm:spPr/>
    </dgm:pt>
    <dgm:pt modelId="{08850AED-CA72-46EE-ADDE-060A87713968}" type="pres">
      <dgm:prSet presAssocID="{C4B9FAD6-FE3D-4783-BE5F-36EC4B152BE4}" presName="sibTrans" presStyleCnt="0"/>
      <dgm:spPr/>
    </dgm:pt>
    <dgm:pt modelId="{80EFDE1C-7723-4BB7-A3D1-079AB095B2B5}" type="pres">
      <dgm:prSet presAssocID="{B4E44200-B8F3-4A0D-BD77-972FBE623F1D}" presName="compNode" presStyleCnt="0"/>
      <dgm:spPr/>
    </dgm:pt>
    <dgm:pt modelId="{2C8508F4-91D2-420D-B354-DA0A2FB83F55}" type="pres">
      <dgm:prSet presAssocID="{B4E44200-B8F3-4A0D-BD77-972FBE623F1D}" presName="bgRect" presStyleLbl="bgShp" presStyleIdx="5" presStyleCnt="6"/>
      <dgm:spPr/>
    </dgm:pt>
    <dgm:pt modelId="{B136AE34-634A-4B83-B055-6159C54DC7D8}" type="pres">
      <dgm:prSet presAssocID="{B4E44200-B8F3-4A0D-BD77-972FBE623F1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67D0DEF4-38C2-4D97-AA88-4932A8B06658}" type="pres">
      <dgm:prSet presAssocID="{B4E44200-B8F3-4A0D-BD77-972FBE623F1D}" presName="spaceRect" presStyleCnt="0"/>
      <dgm:spPr/>
    </dgm:pt>
    <dgm:pt modelId="{FAAB25ED-7EB6-4E5C-87C3-1F13AB1C212D}" type="pres">
      <dgm:prSet presAssocID="{B4E44200-B8F3-4A0D-BD77-972FBE623F1D}" presName="parTx" presStyleLbl="revTx" presStyleIdx="5" presStyleCnt="6">
        <dgm:presLayoutVars>
          <dgm:chMax val="0"/>
          <dgm:chPref val="0"/>
        </dgm:presLayoutVars>
      </dgm:prSet>
      <dgm:spPr/>
    </dgm:pt>
  </dgm:ptLst>
  <dgm:cxnLst>
    <dgm:cxn modelId="{59325205-F705-479A-86D9-593E10FCB5D5}" srcId="{6085658D-7260-4855-BE84-2056F329F0C9}" destId="{25D3CABD-FAD2-4F8E-958F-D3E261E1A0E4}" srcOrd="2" destOrd="0" parTransId="{5226BF6E-B396-4E8A-B29E-7D4B2556C726}" sibTransId="{200A4E69-ADF2-4EDF-BEFD-3DD9FABBBA26}"/>
    <dgm:cxn modelId="{03EC3843-95CE-4C92-9A20-4DEFB5B2F07D}" srcId="{6085658D-7260-4855-BE84-2056F329F0C9}" destId="{B9487598-CB22-4D74-A0BD-7C1DB633C788}" srcOrd="0" destOrd="0" parTransId="{5D86A805-7447-44CA-9988-B10E4BD1B84B}" sibTransId="{84528D2C-390B-4675-98CE-FB46EAE0C1E1}"/>
    <dgm:cxn modelId="{87C04E48-C29E-41DE-8623-F23F5F14CF4F}" type="presOf" srcId="{6085658D-7260-4855-BE84-2056F329F0C9}" destId="{8B44DBAC-BB27-4431-85DE-8CBA15F7D3BE}" srcOrd="0" destOrd="0" presId="urn:microsoft.com/office/officeart/2018/2/layout/IconVerticalSolidList"/>
    <dgm:cxn modelId="{E7534D4D-1466-40E9-8028-44D824606396}" srcId="{6085658D-7260-4855-BE84-2056F329F0C9}" destId="{B4E44200-B8F3-4A0D-BD77-972FBE623F1D}" srcOrd="5" destOrd="0" parTransId="{1D2B3ED4-1BB0-48C4-8F0B-0E8596D8C35C}" sibTransId="{64BEAAE4-6D69-4AF8-ACF0-70FC09A78063}"/>
    <dgm:cxn modelId="{05976E7D-6BBE-4032-8F11-B2B902372BE1}" type="presOf" srcId="{25D3CABD-FAD2-4F8E-958F-D3E261E1A0E4}" destId="{82D4A2CE-9AAC-4538-8655-7DABA242CFB6}" srcOrd="0" destOrd="0" presId="urn:microsoft.com/office/officeart/2018/2/layout/IconVerticalSolidList"/>
    <dgm:cxn modelId="{343A0D95-186E-496B-93FC-D3B53558CB9D}" type="presOf" srcId="{B4E44200-B8F3-4A0D-BD77-972FBE623F1D}" destId="{FAAB25ED-7EB6-4E5C-87C3-1F13AB1C212D}" srcOrd="0" destOrd="0" presId="urn:microsoft.com/office/officeart/2018/2/layout/IconVerticalSolidList"/>
    <dgm:cxn modelId="{8D5499AF-65CB-480A-9696-B6DF9F3402A4}" srcId="{6085658D-7260-4855-BE84-2056F329F0C9}" destId="{D129CA59-DBC0-41B1-AD42-8A7309F0D681}" srcOrd="1" destOrd="0" parTransId="{2C4C1230-03A8-4743-914B-7937188AD42C}" sibTransId="{26B572F2-3604-4FC3-8C7E-AE33BB202D89}"/>
    <dgm:cxn modelId="{7BD4A6B2-5832-4977-8221-D118CE583AFC}" srcId="{6085658D-7260-4855-BE84-2056F329F0C9}" destId="{1BE9403A-2F84-4BBE-88B0-69A0C3DE0142}" srcOrd="3" destOrd="0" parTransId="{A23CFA1E-0F74-4086-95EB-354E8E72DC84}" sibTransId="{B1777482-E58B-42DE-B2F3-D998ADBA775A}"/>
    <dgm:cxn modelId="{2C58FCBE-31FD-4D79-B2A0-03A0A542A8E3}" type="presOf" srcId="{B9487598-CB22-4D74-A0BD-7C1DB633C788}" destId="{1413BE82-4261-4102-A1F0-7569C06B22E1}" srcOrd="0" destOrd="0" presId="urn:microsoft.com/office/officeart/2018/2/layout/IconVerticalSolidList"/>
    <dgm:cxn modelId="{CF8ED4CC-C41B-41DC-8BF5-669FD5962121}" type="presOf" srcId="{D129CA59-DBC0-41B1-AD42-8A7309F0D681}" destId="{DA3F8384-860E-438F-996B-E137125DBA65}" srcOrd="0" destOrd="0" presId="urn:microsoft.com/office/officeart/2018/2/layout/IconVerticalSolidList"/>
    <dgm:cxn modelId="{D5B98CF3-5506-437B-B651-40DEF31B2FED}" srcId="{6085658D-7260-4855-BE84-2056F329F0C9}" destId="{0F3B3722-EA13-4B95-AD5D-9F5BDC4826FE}" srcOrd="4" destOrd="0" parTransId="{B44B670B-D469-4D02-A1C0-69442FDEC238}" sibTransId="{C4B9FAD6-FE3D-4783-BE5F-36EC4B152BE4}"/>
    <dgm:cxn modelId="{08E950FA-3472-4719-91EC-C29C29C859D0}" type="presOf" srcId="{0F3B3722-EA13-4B95-AD5D-9F5BDC4826FE}" destId="{8593F731-320D-483C-8682-2E0A19B79CF0}" srcOrd="0" destOrd="0" presId="urn:microsoft.com/office/officeart/2018/2/layout/IconVerticalSolidList"/>
    <dgm:cxn modelId="{839B74FD-530E-4156-9B81-F2A912BF2572}" type="presOf" srcId="{1BE9403A-2F84-4BBE-88B0-69A0C3DE0142}" destId="{9799C70C-1CD7-40B3-B094-42A3247733AB}" srcOrd="0" destOrd="0" presId="urn:microsoft.com/office/officeart/2018/2/layout/IconVerticalSolidList"/>
    <dgm:cxn modelId="{A5CE03C6-FC6C-48B9-B7CF-4AB0FC1B9119}" type="presParOf" srcId="{8B44DBAC-BB27-4431-85DE-8CBA15F7D3BE}" destId="{03D2441D-7BFC-48AD-9880-6370CAA1BD39}" srcOrd="0" destOrd="0" presId="urn:microsoft.com/office/officeart/2018/2/layout/IconVerticalSolidList"/>
    <dgm:cxn modelId="{A053B90C-B725-4DC3-B434-015F67D34B1E}" type="presParOf" srcId="{03D2441D-7BFC-48AD-9880-6370CAA1BD39}" destId="{91B54B6F-8E7C-40AE-84F2-505C5C52A08C}" srcOrd="0" destOrd="0" presId="urn:microsoft.com/office/officeart/2018/2/layout/IconVerticalSolidList"/>
    <dgm:cxn modelId="{637EA05A-C977-4C42-84AE-E3E102CA997B}" type="presParOf" srcId="{03D2441D-7BFC-48AD-9880-6370CAA1BD39}" destId="{239D7DE6-A345-4A0D-AA82-0A5F199C8723}" srcOrd="1" destOrd="0" presId="urn:microsoft.com/office/officeart/2018/2/layout/IconVerticalSolidList"/>
    <dgm:cxn modelId="{20C3E71B-FA00-46C8-99BA-9043414096CF}" type="presParOf" srcId="{03D2441D-7BFC-48AD-9880-6370CAA1BD39}" destId="{97F31E64-311F-46F4-B2C5-BFE93C8A8684}" srcOrd="2" destOrd="0" presId="urn:microsoft.com/office/officeart/2018/2/layout/IconVerticalSolidList"/>
    <dgm:cxn modelId="{F6B7AF26-2E87-435E-8615-151A7E2111C8}" type="presParOf" srcId="{03D2441D-7BFC-48AD-9880-6370CAA1BD39}" destId="{1413BE82-4261-4102-A1F0-7569C06B22E1}" srcOrd="3" destOrd="0" presId="urn:microsoft.com/office/officeart/2018/2/layout/IconVerticalSolidList"/>
    <dgm:cxn modelId="{746BA9F1-2B60-4484-A031-F99CFB329157}" type="presParOf" srcId="{8B44DBAC-BB27-4431-85DE-8CBA15F7D3BE}" destId="{C02F084C-9AAA-4271-98D3-6D3ECCC0196E}" srcOrd="1" destOrd="0" presId="urn:microsoft.com/office/officeart/2018/2/layout/IconVerticalSolidList"/>
    <dgm:cxn modelId="{CCACD57F-9A50-4680-80FB-0D15847C7FC5}" type="presParOf" srcId="{8B44DBAC-BB27-4431-85DE-8CBA15F7D3BE}" destId="{8884A81A-9FA1-4E8F-AA37-91296EE27111}" srcOrd="2" destOrd="0" presId="urn:microsoft.com/office/officeart/2018/2/layout/IconVerticalSolidList"/>
    <dgm:cxn modelId="{F9D9A5ED-50F0-498D-9241-EB5E618E3EE2}" type="presParOf" srcId="{8884A81A-9FA1-4E8F-AA37-91296EE27111}" destId="{5FF5AE7E-E4B3-4B9E-85BF-82BADB984CE5}" srcOrd="0" destOrd="0" presId="urn:microsoft.com/office/officeart/2018/2/layout/IconVerticalSolidList"/>
    <dgm:cxn modelId="{6A5AC966-0679-497D-940D-7D0BE58D4E08}" type="presParOf" srcId="{8884A81A-9FA1-4E8F-AA37-91296EE27111}" destId="{6D139D05-A350-4809-82F8-9F1D927A304E}" srcOrd="1" destOrd="0" presId="urn:microsoft.com/office/officeart/2018/2/layout/IconVerticalSolidList"/>
    <dgm:cxn modelId="{E050C2AF-B2F5-4447-BE36-905E0E664CB0}" type="presParOf" srcId="{8884A81A-9FA1-4E8F-AA37-91296EE27111}" destId="{7E81F6CD-8419-4817-8A96-068758C5552A}" srcOrd="2" destOrd="0" presId="urn:microsoft.com/office/officeart/2018/2/layout/IconVerticalSolidList"/>
    <dgm:cxn modelId="{D66DE491-6770-43D7-A588-C872241EF96D}" type="presParOf" srcId="{8884A81A-9FA1-4E8F-AA37-91296EE27111}" destId="{DA3F8384-860E-438F-996B-E137125DBA65}" srcOrd="3" destOrd="0" presId="urn:microsoft.com/office/officeart/2018/2/layout/IconVerticalSolidList"/>
    <dgm:cxn modelId="{2F4A0CB2-3B40-43F7-BEE0-DF3F7AF11C31}" type="presParOf" srcId="{8B44DBAC-BB27-4431-85DE-8CBA15F7D3BE}" destId="{2949C56F-CE4B-4F81-9287-6259DED7C7B0}" srcOrd="3" destOrd="0" presId="urn:microsoft.com/office/officeart/2018/2/layout/IconVerticalSolidList"/>
    <dgm:cxn modelId="{243A476E-AE82-4E47-AEA1-D2DFD0911CEC}" type="presParOf" srcId="{8B44DBAC-BB27-4431-85DE-8CBA15F7D3BE}" destId="{DF52274F-9B1C-4923-8411-A59732F7D343}" srcOrd="4" destOrd="0" presId="urn:microsoft.com/office/officeart/2018/2/layout/IconVerticalSolidList"/>
    <dgm:cxn modelId="{354A4B2C-23CB-498F-8548-CE07310208FD}" type="presParOf" srcId="{DF52274F-9B1C-4923-8411-A59732F7D343}" destId="{47A9E01B-9BC4-4B4A-AFBB-4A7BB5C30999}" srcOrd="0" destOrd="0" presId="urn:microsoft.com/office/officeart/2018/2/layout/IconVerticalSolidList"/>
    <dgm:cxn modelId="{D22F2C98-9579-40DB-AFCE-9049B61D17D2}" type="presParOf" srcId="{DF52274F-9B1C-4923-8411-A59732F7D343}" destId="{E41FA4A1-339C-48F6-A731-4F1E99D3E89E}" srcOrd="1" destOrd="0" presId="urn:microsoft.com/office/officeart/2018/2/layout/IconVerticalSolidList"/>
    <dgm:cxn modelId="{9BAC34A4-98DD-46F1-9B60-6B49634A8B55}" type="presParOf" srcId="{DF52274F-9B1C-4923-8411-A59732F7D343}" destId="{26FE985B-1C0C-4705-BF4B-EFD061CEF4A6}" srcOrd="2" destOrd="0" presId="urn:microsoft.com/office/officeart/2018/2/layout/IconVerticalSolidList"/>
    <dgm:cxn modelId="{54D6B2D2-2EE7-46F4-8291-53096482833C}" type="presParOf" srcId="{DF52274F-9B1C-4923-8411-A59732F7D343}" destId="{82D4A2CE-9AAC-4538-8655-7DABA242CFB6}" srcOrd="3" destOrd="0" presId="urn:microsoft.com/office/officeart/2018/2/layout/IconVerticalSolidList"/>
    <dgm:cxn modelId="{8B735F56-035B-4CF7-A225-5B9751B0BEE3}" type="presParOf" srcId="{8B44DBAC-BB27-4431-85DE-8CBA15F7D3BE}" destId="{DC778CD4-150D-458D-B8CB-483101907567}" srcOrd="5" destOrd="0" presId="urn:microsoft.com/office/officeart/2018/2/layout/IconVerticalSolidList"/>
    <dgm:cxn modelId="{BFD2C2AD-9FB0-4BF3-8C93-5489ED4CF92F}" type="presParOf" srcId="{8B44DBAC-BB27-4431-85DE-8CBA15F7D3BE}" destId="{6371152E-C7D2-4A6D-90B7-253F49850EE6}" srcOrd="6" destOrd="0" presId="urn:microsoft.com/office/officeart/2018/2/layout/IconVerticalSolidList"/>
    <dgm:cxn modelId="{755BC448-5FDF-4DF2-B9B4-F535A21D635F}" type="presParOf" srcId="{6371152E-C7D2-4A6D-90B7-253F49850EE6}" destId="{6B1A20CF-4B2D-40FE-B9CA-EA6CB1D94E08}" srcOrd="0" destOrd="0" presId="urn:microsoft.com/office/officeart/2018/2/layout/IconVerticalSolidList"/>
    <dgm:cxn modelId="{E0C0D5DC-92F7-4768-8EE5-E5F98983C397}" type="presParOf" srcId="{6371152E-C7D2-4A6D-90B7-253F49850EE6}" destId="{9F797D3C-F467-47E0-8C79-8709657162E6}" srcOrd="1" destOrd="0" presId="urn:microsoft.com/office/officeart/2018/2/layout/IconVerticalSolidList"/>
    <dgm:cxn modelId="{3F178110-EDA8-4F44-85B8-0418C6A6AA99}" type="presParOf" srcId="{6371152E-C7D2-4A6D-90B7-253F49850EE6}" destId="{F319C3C0-8C0D-4317-98BC-1611E86AD665}" srcOrd="2" destOrd="0" presId="urn:microsoft.com/office/officeart/2018/2/layout/IconVerticalSolidList"/>
    <dgm:cxn modelId="{48843BFA-08DA-4CE6-B1D8-75D0E6AF38B7}" type="presParOf" srcId="{6371152E-C7D2-4A6D-90B7-253F49850EE6}" destId="{9799C70C-1CD7-40B3-B094-42A3247733AB}" srcOrd="3" destOrd="0" presId="urn:microsoft.com/office/officeart/2018/2/layout/IconVerticalSolidList"/>
    <dgm:cxn modelId="{B26C3D81-0DCE-44A8-A57C-51DEC1913BA1}" type="presParOf" srcId="{8B44DBAC-BB27-4431-85DE-8CBA15F7D3BE}" destId="{EDEDB910-5F09-42D1-AF37-AC8A6CB673CA}" srcOrd="7" destOrd="0" presId="urn:microsoft.com/office/officeart/2018/2/layout/IconVerticalSolidList"/>
    <dgm:cxn modelId="{065C075A-02DD-4447-8DCF-F97191D2209F}" type="presParOf" srcId="{8B44DBAC-BB27-4431-85DE-8CBA15F7D3BE}" destId="{A1685E38-FC35-4AB4-BF8D-F721B42C05BF}" srcOrd="8" destOrd="0" presId="urn:microsoft.com/office/officeart/2018/2/layout/IconVerticalSolidList"/>
    <dgm:cxn modelId="{CA5C9249-524D-468F-940B-95F827DFA30D}" type="presParOf" srcId="{A1685E38-FC35-4AB4-BF8D-F721B42C05BF}" destId="{09B390D8-702B-4593-94D3-CC17534488F7}" srcOrd="0" destOrd="0" presId="urn:microsoft.com/office/officeart/2018/2/layout/IconVerticalSolidList"/>
    <dgm:cxn modelId="{6617A28E-1EFC-4A5E-B459-B1DBF56A6600}" type="presParOf" srcId="{A1685E38-FC35-4AB4-BF8D-F721B42C05BF}" destId="{E0E71BBF-C176-4E48-AFFA-C39E57D5EC86}" srcOrd="1" destOrd="0" presId="urn:microsoft.com/office/officeart/2018/2/layout/IconVerticalSolidList"/>
    <dgm:cxn modelId="{69CA12A7-9CA9-4F74-88E5-F3AB3BD76EC7}" type="presParOf" srcId="{A1685E38-FC35-4AB4-BF8D-F721B42C05BF}" destId="{95A67CB9-19F4-4CDD-AC66-5842812503C3}" srcOrd="2" destOrd="0" presId="urn:microsoft.com/office/officeart/2018/2/layout/IconVerticalSolidList"/>
    <dgm:cxn modelId="{C6FFAA7E-C0B5-48B3-BF60-51CD933000B9}" type="presParOf" srcId="{A1685E38-FC35-4AB4-BF8D-F721B42C05BF}" destId="{8593F731-320D-483C-8682-2E0A19B79CF0}" srcOrd="3" destOrd="0" presId="urn:microsoft.com/office/officeart/2018/2/layout/IconVerticalSolidList"/>
    <dgm:cxn modelId="{16F968BD-5896-4A0A-9456-DBAF75357984}" type="presParOf" srcId="{8B44DBAC-BB27-4431-85DE-8CBA15F7D3BE}" destId="{08850AED-CA72-46EE-ADDE-060A87713968}" srcOrd="9" destOrd="0" presId="urn:microsoft.com/office/officeart/2018/2/layout/IconVerticalSolidList"/>
    <dgm:cxn modelId="{64D23B93-B8DF-4A7B-BDB4-7B30341E7AD0}" type="presParOf" srcId="{8B44DBAC-BB27-4431-85DE-8CBA15F7D3BE}" destId="{80EFDE1C-7723-4BB7-A3D1-079AB095B2B5}" srcOrd="10" destOrd="0" presId="urn:microsoft.com/office/officeart/2018/2/layout/IconVerticalSolidList"/>
    <dgm:cxn modelId="{E721FF2C-E180-4CBD-A71C-E6C6DCD40882}" type="presParOf" srcId="{80EFDE1C-7723-4BB7-A3D1-079AB095B2B5}" destId="{2C8508F4-91D2-420D-B354-DA0A2FB83F55}" srcOrd="0" destOrd="0" presId="urn:microsoft.com/office/officeart/2018/2/layout/IconVerticalSolidList"/>
    <dgm:cxn modelId="{7F2D2826-4895-4F72-9BE8-5C913C9324E3}" type="presParOf" srcId="{80EFDE1C-7723-4BB7-A3D1-079AB095B2B5}" destId="{B136AE34-634A-4B83-B055-6159C54DC7D8}" srcOrd="1" destOrd="0" presId="urn:microsoft.com/office/officeart/2018/2/layout/IconVerticalSolidList"/>
    <dgm:cxn modelId="{163471BF-808C-41FF-A443-762BDBB240B3}" type="presParOf" srcId="{80EFDE1C-7723-4BB7-A3D1-079AB095B2B5}" destId="{67D0DEF4-38C2-4D97-AA88-4932A8B06658}" srcOrd="2" destOrd="0" presId="urn:microsoft.com/office/officeart/2018/2/layout/IconVerticalSolidList"/>
    <dgm:cxn modelId="{3669D365-EAF4-4FD2-A26F-41B1DB09EB97}" type="presParOf" srcId="{80EFDE1C-7723-4BB7-A3D1-079AB095B2B5}" destId="{FAAB25ED-7EB6-4E5C-87C3-1F13AB1C21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85658D-7260-4855-BE84-2056F329F0C9}"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B9487598-CB22-4D74-A0BD-7C1DB633C788}">
      <dgm:prSet/>
      <dgm:spPr/>
      <dgm:t>
        <a:bodyPr/>
        <a:lstStyle/>
        <a:p>
          <a:r>
            <a:rPr lang="en-US"/>
            <a:t>Hur ser du på händelsen?</a:t>
          </a:r>
        </a:p>
      </dgm:t>
    </dgm:pt>
    <dgm:pt modelId="{5D86A805-7447-44CA-9988-B10E4BD1B84B}" type="parTrans" cxnId="{03EC3843-95CE-4C92-9A20-4DEFB5B2F07D}">
      <dgm:prSet/>
      <dgm:spPr/>
      <dgm:t>
        <a:bodyPr/>
        <a:lstStyle/>
        <a:p>
          <a:endParaRPr lang="en-US"/>
        </a:p>
      </dgm:t>
    </dgm:pt>
    <dgm:pt modelId="{84528D2C-390B-4675-98CE-FB46EAE0C1E1}" type="sibTrans" cxnId="{03EC3843-95CE-4C92-9A20-4DEFB5B2F07D}">
      <dgm:prSet/>
      <dgm:spPr/>
      <dgm:t>
        <a:bodyPr/>
        <a:lstStyle/>
        <a:p>
          <a:endParaRPr lang="en-US"/>
        </a:p>
      </dgm:t>
    </dgm:pt>
    <dgm:pt modelId="{D129CA59-DBC0-41B1-AD42-8A7309F0D681}">
      <dgm:prSet/>
      <dgm:spPr/>
      <dgm:t>
        <a:bodyPr/>
        <a:lstStyle/>
        <a:p>
          <a:r>
            <a:rPr lang="en-US"/>
            <a:t>Är det otillåten påverkan?</a:t>
          </a:r>
        </a:p>
      </dgm:t>
    </dgm:pt>
    <dgm:pt modelId="{2C4C1230-03A8-4743-914B-7937188AD42C}" type="parTrans" cxnId="{8D5499AF-65CB-480A-9696-B6DF9F3402A4}">
      <dgm:prSet/>
      <dgm:spPr/>
      <dgm:t>
        <a:bodyPr/>
        <a:lstStyle/>
        <a:p>
          <a:endParaRPr lang="en-US"/>
        </a:p>
      </dgm:t>
    </dgm:pt>
    <dgm:pt modelId="{26B572F2-3604-4FC3-8C7E-AE33BB202D89}" type="sibTrans" cxnId="{8D5499AF-65CB-480A-9696-B6DF9F3402A4}">
      <dgm:prSet/>
      <dgm:spPr/>
      <dgm:t>
        <a:bodyPr/>
        <a:lstStyle/>
        <a:p>
          <a:endParaRPr lang="en-US"/>
        </a:p>
      </dgm:t>
    </dgm:pt>
    <dgm:pt modelId="{25D3CABD-FAD2-4F8E-958F-D3E261E1A0E4}">
      <dgm:prSet/>
      <dgm:spPr/>
      <dgm:t>
        <a:bodyPr/>
        <a:lstStyle/>
        <a:p>
          <a:r>
            <a:rPr lang="en-US"/>
            <a:t>Vilka tankar &amp; känslor får du?</a:t>
          </a:r>
        </a:p>
      </dgm:t>
    </dgm:pt>
    <dgm:pt modelId="{5226BF6E-B396-4E8A-B29E-7D4B2556C726}" type="parTrans" cxnId="{59325205-F705-479A-86D9-593E10FCB5D5}">
      <dgm:prSet/>
      <dgm:spPr/>
      <dgm:t>
        <a:bodyPr/>
        <a:lstStyle/>
        <a:p>
          <a:endParaRPr lang="en-US"/>
        </a:p>
      </dgm:t>
    </dgm:pt>
    <dgm:pt modelId="{200A4E69-ADF2-4EDF-BEFD-3DD9FABBBA26}" type="sibTrans" cxnId="{59325205-F705-479A-86D9-593E10FCB5D5}">
      <dgm:prSet/>
      <dgm:spPr/>
      <dgm:t>
        <a:bodyPr/>
        <a:lstStyle/>
        <a:p>
          <a:endParaRPr lang="en-US"/>
        </a:p>
      </dgm:t>
    </dgm:pt>
    <dgm:pt modelId="{1BE9403A-2F84-4BBE-88B0-69A0C3DE0142}">
      <dgm:prSet/>
      <dgm:spPr/>
      <dgm:t>
        <a:bodyPr/>
        <a:lstStyle/>
        <a:p>
          <a:r>
            <a:rPr lang="en-US"/>
            <a:t>Finns rutiner för att motverka detta?</a:t>
          </a:r>
        </a:p>
      </dgm:t>
    </dgm:pt>
    <dgm:pt modelId="{A23CFA1E-0F74-4086-95EB-354E8E72DC84}" type="parTrans" cxnId="{7BD4A6B2-5832-4977-8221-D118CE583AFC}">
      <dgm:prSet/>
      <dgm:spPr/>
      <dgm:t>
        <a:bodyPr/>
        <a:lstStyle/>
        <a:p>
          <a:endParaRPr lang="en-US"/>
        </a:p>
      </dgm:t>
    </dgm:pt>
    <dgm:pt modelId="{B1777482-E58B-42DE-B2F3-D998ADBA775A}" type="sibTrans" cxnId="{7BD4A6B2-5832-4977-8221-D118CE583AFC}">
      <dgm:prSet/>
      <dgm:spPr/>
      <dgm:t>
        <a:bodyPr/>
        <a:lstStyle/>
        <a:p>
          <a:endParaRPr lang="en-US"/>
        </a:p>
      </dgm:t>
    </dgm:pt>
    <dgm:pt modelId="{0F3B3722-EA13-4B95-AD5D-9F5BDC4826FE}">
      <dgm:prSet/>
      <dgm:spPr/>
      <dgm:t>
        <a:bodyPr/>
        <a:lstStyle/>
        <a:p>
          <a:r>
            <a:rPr lang="en-US"/>
            <a:t>Vilka åtgärder skulle du vilja se?</a:t>
          </a:r>
        </a:p>
      </dgm:t>
    </dgm:pt>
    <dgm:pt modelId="{B44B670B-D469-4D02-A1C0-69442FDEC238}" type="parTrans" cxnId="{D5B98CF3-5506-437B-B651-40DEF31B2FED}">
      <dgm:prSet/>
      <dgm:spPr/>
      <dgm:t>
        <a:bodyPr/>
        <a:lstStyle/>
        <a:p>
          <a:endParaRPr lang="en-US"/>
        </a:p>
      </dgm:t>
    </dgm:pt>
    <dgm:pt modelId="{C4B9FAD6-FE3D-4783-BE5F-36EC4B152BE4}" type="sibTrans" cxnId="{D5B98CF3-5506-437B-B651-40DEF31B2FED}">
      <dgm:prSet/>
      <dgm:spPr/>
      <dgm:t>
        <a:bodyPr/>
        <a:lstStyle/>
        <a:p>
          <a:endParaRPr lang="en-US"/>
        </a:p>
      </dgm:t>
    </dgm:pt>
    <dgm:pt modelId="{B4E44200-B8F3-4A0D-BD77-972FBE623F1D}">
      <dgm:prSet/>
      <dgm:spPr/>
      <dgm:t>
        <a:bodyPr/>
        <a:lstStyle/>
        <a:p>
          <a:r>
            <a:rPr lang="en-US"/>
            <a:t>Vilka rutiner behövs?</a:t>
          </a:r>
        </a:p>
      </dgm:t>
    </dgm:pt>
    <dgm:pt modelId="{1D2B3ED4-1BB0-48C4-8F0B-0E8596D8C35C}" type="parTrans" cxnId="{E7534D4D-1466-40E9-8028-44D824606396}">
      <dgm:prSet/>
      <dgm:spPr/>
      <dgm:t>
        <a:bodyPr/>
        <a:lstStyle/>
        <a:p>
          <a:endParaRPr lang="en-US"/>
        </a:p>
      </dgm:t>
    </dgm:pt>
    <dgm:pt modelId="{64BEAAE4-6D69-4AF8-ACF0-70FC09A78063}" type="sibTrans" cxnId="{E7534D4D-1466-40E9-8028-44D824606396}">
      <dgm:prSet/>
      <dgm:spPr/>
      <dgm:t>
        <a:bodyPr/>
        <a:lstStyle/>
        <a:p>
          <a:endParaRPr lang="en-US"/>
        </a:p>
      </dgm:t>
    </dgm:pt>
    <dgm:pt modelId="{8B44DBAC-BB27-4431-85DE-8CBA15F7D3BE}" type="pres">
      <dgm:prSet presAssocID="{6085658D-7260-4855-BE84-2056F329F0C9}" presName="root" presStyleCnt="0">
        <dgm:presLayoutVars>
          <dgm:dir/>
          <dgm:resizeHandles val="exact"/>
        </dgm:presLayoutVars>
      </dgm:prSet>
      <dgm:spPr/>
    </dgm:pt>
    <dgm:pt modelId="{03D2441D-7BFC-48AD-9880-6370CAA1BD39}" type="pres">
      <dgm:prSet presAssocID="{B9487598-CB22-4D74-A0BD-7C1DB633C788}" presName="compNode" presStyleCnt="0"/>
      <dgm:spPr/>
    </dgm:pt>
    <dgm:pt modelId="{91B54B6F-8E7C-40AE-84F2-505C5C52A08C}" type="pres">
      <dgm:prSet presAssocID="{B9487598-CB22-4D74-A0BD-7C1DB633C788}" presName="bgRect" presStyleLbl="bgShp" presStyleIdx="0" presStyleCnt="6"/>
      <dgm:spPr/>
    </dgm:pt>
    <dgm:pt modelId="{239D7DE6-A345-4A0D-AA82-0A5F199C8723}" type="pres">
      <dgm:prSet presAssocID="{B9487598-CB22-4D74-A0BD-7C1DB633C78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97F31E64-311F-46F4-B2C5-BFE93C8A8684}" type="pres">
      <dgm:prSet presAssocID="{B9487598-CB22-4D74-A0BD-7C1DB633C788}" presName="spaceRect" presStyleCnt="0"/>
      <dgm:spPr/>
    </dgm:pt>
    <dgm:pt modelId="{1413BE82-4261-4102-A1F0-7569C06B22E1}" type="pres">
      <dgm:prSet presAssocID="{B9487598-CB22-4D74-A0BD-7C1DB633C788}" presName="parTx" presStyleLbl="revTx" presStyleIdx="0" presStyleCnt="6">
        <dgm:presLayoutVars>
          <dgm:chMax val="0"/>
          <dgm:chPref val="0"/>
        </dgm:presLayoutVars>
      </dgm:prSet>
      <dgm:spPr/>
    </dgm:pt>
    <dgm:pt modelId="{C02F084C-9AAA-4271-98D3-6D3ECCC0196E}" type="pres">
      <dgm:prSet presAssocID="{84528D2C-390B-4675-98CE-FB46EAE0C1E1}" presName="sibTrans" presStyleCnt="0"/>
      <dgm:spPr/>
    </dgm:pt>
    <dgm:pt modelId="{8884A81A-9FA1-4E8F-AA37-91296EE27111}" type="pres">
      <dgm:prSet presAssocID="{D129CA59-DBC0-41B1-AD42-8A7309F0D681}" presName="compNode" presStyleCnt="0"/>
      <dgm:spPr/>
    </dgm:pt>
    <dgm:pt modelId="{5FF5AE7E-E4B3-4B9E-85BF-82BADB984CE5}" type="pres">
      <dgm:prSet presAssocID="{D129CA59-DBC0-41B1-AD42-8A7309F0D681}" presName="bgRect" presStyleLbl="bgShp" presStyleIdx="1" presStyleCnt="6"/>
      <dgm:spPr/>
    </dgm:pt>
    <dgm:pt modelId="{6D139D05-A350-4809-82F8-9F1D927A304E}" type="pres">
      <dgm:prSet presAssocID="{D129CA59-DBC0-41B1-AD42-8A7309F0D68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7E81F6CD-8419-4817-8A96-068758C5552A}" type="pres">
      <dgm:prSet presAssocID="{D129CA59-DBC0-41B1-AD42-8A7309F0D681}" presName="spaceRect" presStyleCnt="0"/>
      <dgm:spPr/>
    </dgm:pt>
    <dgm:pt modelId="{DA3F8384-860E-438F-996B-E137125DBA65}" type="pres">
      <dgm:prSet presAssocID="{D129CA59-DBC0-41B1-AD42-8A7309F0D681}" presName="parTx" presStyleLbl="revTx" presStyleIdx="1" presStyleCnt="6">
        <dgm:presLayoutVars>
          <dgm:chMax val="0"/>
          <dgm:chPref val="0"/>
        </dgm:presLayoutVars>
      </dgm:prSet>
      <dgm:spPr/>
    </dgm:pt>
    <dgm:pt modelId="{2949C56F-CE4B-4F81-9287-6259DED7C7B0}" type="pres">
      <dgm:prSet presAssocID="{26B572F2-3604-4FC3-8C7E-AE33BB202D89}" presName="sibTrans" presStyleCnt="0"/>
      <dgm:spPr/>
    </dgm:pt>
    <dgm:pt modelId="{DF52274F-9B1C-4923-8411-A59732F7D343}" type="pres">
      <dgm:prSet presAssocID="{25D3CABD-FAD2-4F8E-958F-D3E261E1A0E4}" presName="compNode" presStyleCnt="0"/>
      <dgm:spPr/>
    </dgm:pt>
    <dgm:pt modelId="{47A9E01B-9BC4-4B4A-AFBB-4A7BB5C30999}" type="pres">
      <dgm:prSet presAssocID="{25D3CABD-FAD2-4F8E-958F-D3E261E1A0E4}" presName="bgRect" presStyleLbl="bgShp" presStyleIdx="2" presStyleCnt="6"/>
      <dgm:spPr/>
    </dgm:pt>
    <dgm:pt modelId="{E41FA4A1-339C-48F6-A731-4F1E99D3E89E}" type="pres">
      <dgm:prSet presAssocID="{25D3CABD-FAD2-4F8E-958F-D3E261E1A0E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26FE985B-1C0C-4705-BF4B-EFD061CEF4A6}" type="pres">
      <dgm:prSet presAssocID="{25D3CABD-FAD2-4F8E-958F-D3E261E1A0E4}" presName="spaceRect" presStyleCnt="0"/>
      <dgm:spPr/>
    </dgm:pt>
    <dgm:pt modelId="{82D4A2CE-9AAC-4538-8655-7DABA242CFB6}" type="pres">
      <dgm:prSet presAssocID="{25D3CABD-FAD2-4F8E-958F-D3E261E1A0E4}" presName="parTx" presStyleLbl="revTx" presStyleIdx="2" presStyleCnt="6">
        <dgm:presLayoutVars>
          <dgm:chMax val="0"/>
          <dgm:chPref val="0"/>
        </dgm:presLayoutVars>
      </dgm:prSet>
      <dgm:spPr/>
    </dgm:pt>
    <dgm:pt modelId="{DC778CD4-150D-458D-B8CB-483101907567}" type="pres">
      <dgm:prSet presAssocID="{200A4E69-ADF2-4EDF-BEFD-3DD9FABBBA26}" presName="sibTrans" presStyleCnt="0"/>
      <dgm:spPr/>
    </dgm:pt>
    <dgm:pt modelId="{6371152E-C7D2-4A6D-90B7-253F49850EE6}" type="pres">
      <dgm:prSet presAssocID="{1BE9403A-2F84-4BBE-88B0-69A0C3DE0142}" presName="compNode" presStyleCnt="0"/>
      <dgm:spPr/>
    </dgm:pt>
    <dgm:pt modelId="{6B1A20CF-4B2D-40FE-B9CA-EA6CB1D94E08}" type="pres">
      <dgm:prSet presAssocID="{1BE9403A-2F84-4BBE-88B0-69A0C3DE0142}" presName="bgRect" presStyleLbl="bgShp" presStyleIdx="3" presStyleCnt="6"/>
      <dgm:spPr/>
    </dgm:pt>
    <dgm:pt modelId="{9F797D3C-F467-47E0-8C79-8709657162E6}" type="pres">
      <dgm:prSet presAssocID="{1BE9403A-2F84-4BBE-88B0-69A0C3DE014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F319C3C0-8C0D-4317-98BC-1611E86AD665}" type="pres">
      <dgm:prSet presAssocID="{1BE9403A-2F84-4BBE-88B0-69A0C3DE0142}" presName="spaceRect" presStyleCnt="0"/>
      <dgm:spPr/>
    </dgm:pt>
    <dgm:pt modelId="{9799C70C-1CD7-40B3-B094-42A3247733AB}" type="pres">
      <dgm:prSet presAssocID="{1BE9403A-2F84-4BBE-88B0-69A0C3DE0142}" presName="parTx" presStyleLbl="revTx" presStyleIdx="3" presStyleCnt="6">
        <dgm:presLayoutVars>
          <dgm:chMax val="0"/>
          <dgm:chPref val="0"/>
        </dgm:presLayoutVars>
      </dgm:prSet>
      <dgm:spPr/>
    </dgm:pt>
    <dgm:pt modelId="{EDEDB910-5F09-42D1-AF37-AC8A6CB673CA}" type="pres">
      <dgm:prSet presAssocID="{B1777482-E58B-42DE-B2F3-D998ADBA775A}" presName="sibTrans" presStyleCnt="0"/>
      <dgm:spPr/>
    </dgm:pt>
    <dgm:pt modelId="{A1685E38-FC35-4AB4-BF8D-F721B42C05BF}" type="pres">
      <dgm:prSet presAssocID="{0F3B3722-EA13-4B95-AD5D-9F5BDC4826FE}" presName="compNode" presStyleCnt="0"/>
      <dgm:spPr/>
    </dgm:pt>
    <dgm:pt modelId="{09B390D8-702B-4593-94D3-CC17534488F7}" type="pres">
      <dgm:prSet presAssocID="{0F3B3722-EA13-4B95-AD5D-9F5BDC4826FE}" presName="bgRect" presStyleLbl="bgShp" presStyleIdx="4" presStyleCnt="6"/>
      <dgm:spPr/>
    </dgm:pt>
    <dgm:pt modelId="{E0E71BBF-C176-4E48-AFFA-C39E57D5EC86}" type="pres">
      <dgm:prSet presAssocID="{0F3B3722-EA13-4B95-AD5D-9F5BDC4826F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95A67CB9-19F4-4CDD-AC66-5842812503C3}" type="pres">
      <dgm:prSet presAssocID="{0F3B3722-EA13-4B95-AD5D-9F5BDC4826FE}" presName="spaceRect" presStyleCnt="0"/>
      <dgm:spPr/>
    </dgm:pt>
    <dgm:pt modelId="{8593F731-320D-483C-8682-2E0A19B79CF0}" type="pres">
      <dgm:prSet presAssocID="{0F3B3722-EA13-4B95-AD5D-9F5BDC4826FE}" presName="parTx" presStyleLbl="revTx" presStyleIdx="4" presStyleCnt="6">
        <dgm:presLayoutVars>
          <dgm:chMax val="0"/>
          <dgm:chPref val="0"/>
        </dgm:presLayoutVars>
      </dgm:prSet>
      <dgm:spPr/>
    </dgm:pt>
    <dgm:pt modelId="{08850AED-CA72-46EE-ADDE-060A87713968}" type="pres">
      <dgm:prSet presAssocID="{C4B9FAD6-FE3D-4783-BE5F-36EC4B152BE4}" presName="sibTrans" presStyleCnt="0"/>
      <dgm:spPr/>
    </dgm:pt>
    <dgm:pt modelId="{80EFDE1C-7723-4BB7-A3D1-079AB095B2B5}" type="pres">
      <dgm:prSet presAssocID="{B4E44200-B8F3-4A0D-BD77-972FBE623F1D}" presName="compNode" presStyleCnt="0"/>
      <dgm:spPr/>
    </dgm:pt>
    <dgm:pt modelId="{2C8508F4-91D2-420D-B354-DA0A2FB83F55}" type="pres">
      <dgm:prSet presAssocID="{B4E44200-B8F3-4A0D-BD77-972FBE623F1D}" presName="bgRect" presStyleLbl="bgShp" presStyleIdx="5" presStyleCnt="6"/>
      <dgm:spPr/>
    </dgm:pt>
    <dgm:pt modelId="{B136AE34-634A-4B83-B055-6159C54DC7D8}" type="pres">
      <dgm:prSet presAssocID="{B4E44200-B8F3-4A0D-BD77-972FBE623F1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67D0DEF4-38C2-4D97-AA88-4932A8B06658}" type="pres">
      <dgm:prSet presAssocID="{B4E44200-B8F3-4A0D-BD77-972FBE623F1D}" presName="spaceRect" presStyleCnt="0"/>
      <dgm:spPr/>
    </dgm:pt>
    <dgm:pt modelId="{FAAB25ED-7EB6-4E5C-87C3-1F13AB1C212D}" type="pres">
      <dgm:prSet presAssocID="{B4E44200-B8F3-4A0D-BD77-972FBE623F1D}" presName="parTx" presStyleLbl="revTx" presStyleIdx="5" presStyleCnt="6">
        <dgm:presLayoutVars>
          <dgm:chMax val="0"/>
          <dgm:chPref val="0"/>
        </dgm:presLayoutVars>
      </dgm:prSet>
      <dgm:spPr/>
    </dgm:pt>
  </dgm:ptLst>
  <dgm:cxnLst>
    <dgm:cxn modelId="{59325205-F705-479A-86D9-593E10FCB5D5}" srcId="{6085658D-7260-4855-BE84-2056F329F0C9}" destId="{25D3CABD-FAD2-4F8E-958F-D3E261E1A0E4}" srcOrd="2" destOrd="0" parTransId="{5226BF6E-B396-4E8A-B29E-7D4B2556C726}" sibTransId="{200A4E69-ADF2-4EDF-BEFD-3DD9FABBBA26}"/>
    <dgm:cxn modelId="{03EC3843-95CE-4C92-9A20-4DEFB5B2F07D}" srcId="{6085658D-7260-4855-BE84-2056F329F0C9}" destId="{B9487598-CB22-4D74-A0BD-7C1DB633C788}" srcOrd="0" destOrd="0" parTransId="{5D86A805-7447-44CA-9988-B10E4BD1B84B}" sibTransId="{84528D2C-390B-4675-98CE-FB46EAE0C1E1}"/>
    <dgm:cxn modelId="{87C04E48-C29E-41DE-8623-F23F5F14CF4F}" type="presOf" srcId="{6085658D-7260-4855-BE84-2056F329F0C9}" destId="{8B44DBAC-BB27-4431-85DE-8CBA15F7D3BE}" srcOrd="0" destOrd="0" presId="urn:microsoft.com/office/officeart/2018/2/layout/IconVerticalSolidList"/>
    <dgm:cxn modelId="{E7534D4D-1466-40E9-8028-44D824606396}" srcId="{6085658D-7260-4855-BE84-2056F329F0C9}" destId="{B4E44200-B8F3-4A0D-BD77-972FBE623F1D}" srcOrd="5" destOrd="0" parTransId="{1D2B3ED4-1BB0-48C4-8F0B-0E8596D8C35C}" sibTransId="{64BEAAE4-6D69-4AF8-ACF0-70FC09A78063}"/>
    <dgm:cxn modelId="{05976E7D-6BBE-4032-8F11-B2B902372BE1}" type="presOf" srcId="{25D3CABD-FAD2-4F8E-958F-D3E261E1A0E4}" destId="{82D4A2CE-9AAC-4538-8655-7DABA242CFB6}" srcOrd="0" destOrd="0" presId="urn:microsoft.com/office/officeart/2018/2/layout/IconVerticalSolidList"/>
    <dgm:cxn modelId="{343A0D95-186E-496B-93FC-D3B53558CB9D}" type="presOf" srcId="{B4E44200-B8F3-4A0D-BD77-972FBE623F1D}" destId="{FAAB25ED-7EB6-4E5C-87C3-1F13AB1C212D}" srcOrd="0" destOrd="0" presId="urn:microsoft.com/office/officeart/2018/2/layout/IconVerticalSolidList"/>
    <dgm:cxn modelId="{8D5499AF-65CB-480A-9696-B6DF9F3402A4}" srcId="{6085658D-7260-4855-BE84-2056F329F0C9}" destId="{D129CA59-DBC0-41B1-AD42-8A7309F0D681}" srcOrd="1" destOrd="0" parTransId="{2C4C1230-03A8-4743-914B-7937188AD42C}" sibTransId="{26B572F2-3604-4FC3-8C7E-AE33BB202D89}"/>
    <dgm:cxn modelId="{7BD4A6B2-5832-4977-8221-D118CE583AFC}" srcId="{6085658D-7260-4855-BE84-2056F329F0C9}" destId="{1BE9403A-2F84-4BBE-88B0-69A0C3DE0142}" srcOrd="3" destOrd="0" parTransId="{A23CFA1E-0F74-4086-95EB-354E8E72DC84}" sibTransId="{B1777482-E58B-42DE-B2F3-D998ADBA775A}"/>
    <dgm:cxn modelId="{2C58FCBE-31FD-4D79-B2A0-03A0A542A8E3}" type="presOf" srcId="{B9487598-CB22-4D74-A0BD-7C1DB633C788}" destId="{1413BE82-4261-4102-A1F0-7569C06B22E1}" srcOrd="0" destOrd="0" presId="urn:microsoft.com/office/officeart/2018/2/layout/IconVerticalSolidList"/>
    <dgm:cxn modelId="{CF8ED4CC-C41B-41DC-8BF5-669FD5962121}" type="presOf" srcId="{D129CA59-DBC0-41B1-AD42-8A7309F0D681}" destId="{DA3F8384-860E-438F-996B-E137125DBA65}" srcOrd="0" destOrd="0" presId="urn:microsoft.com/office/officeart/2018/2/layout/IconVerticalSolidList"/>
    <dgm:cxn modelId="{D5B98CF3-5506-437B-B651-40DEF31B2FED}" srcId="{6085658D-7260-4855-BE84-2056F329F0C9}" destId="{0F3B3722-EA13-4B95-AD5D-9F5BDC4826FE}" srcOrd="4" destOrd="0" parTransId="{B44B670B-D469-4D02-A1C0-69442FDEC238}" sibTransId="{C4B9FAD6-FE3D-4783-BE5F-36EC4B152BE4}"/>
    <dgm:cxn modelId="{08E950FA-3472-4719-91EC-C29C29C859D0}" type="presOf" srcId="{0F3B3722-EA13-4B95-AD5D-9F5BDC4826FE}" destId="{8593F731-320D-483C-8682-2E0A19B79CF0}" srcOrd="0" destOrd="0" presId="urn:microsoft.com/office/officeart/2018/2/layout/IconVerticalSolidList"/>
    <dgm:cxn modelId="{839B74FD-530E-4156-9B81-F2A912BF2572}" type="presOf" srcId="{1BE9403A-2F84-4BBE-88B0-69A0C3DE0142}" destId="{9799C70C-1CD7-40B3-B094-42A3247733AB}" srcOrd="0" destOrd="0" presId="urn:microsoft.com/office/officeart/2018/2/layout/IconVerticalSolidList"/>
    <dgm:cxn modelId="{A5CE03C6-FC6C-48B9-B7CF-4AB0FC1B9119}" type="presParOf" srcId="{8B44DBAC-BB27-4431-85DE-8CBA15F7D3BE}" destId="{03D2441D-7BFC-48AD-9880-6370CAA1BD39}" srcOrd="0" destOrd="0" presId="urn:microsoft.com/office/officeart/2018/2/layout/IconVerticalSolidList"/>
    <dgm:cxn modelId="{A053B90C-B725-4DC3-B434-015F67D34B1E}" type="presParOf" srcId="{03D2441D-7BFC-48AD-9880-6370CAA1BD39}" destId="{91B54B6F-8E7C-40AE-84F2-505C5C52A08C}" srcOrd="0" destOrd="0" presId="urn:microsoft.com/office/officeart/2018/2/layout/IconVerticalSolidList"/>
    <dgm:cxn modelId="{637EA05A-C977-4C42-84AE-E3E102CA997B}" type="presParOf" srcId="{03D2441D-7BFC-48AD-9880-6370CAA1BD39}" destId="{239D7DE6-A345-4A0D-AA82-0A5F199C8723}" srcOrd="1" destOrd="0" presId="urn:microsoft.com/office/officeart/2018/2/layout/IconVerticalSolidList"/>
    <dgm:cxn modelId="{20C3E71B-FA00-46C8-99BA-9043414096CF}" type="presParOf" srcId="{03D2441D-7BFC-48AD-9880-6370CAA1BD39}" destId="{97F31E64-311F-46F4-B2C5-BFE93C8A8684}" srcOrd="2" destOrd="0" presId="urn:microsoft.com/office/officeart/2018/2/layout/IconVerticalSolidList"/>
    <dgm:cxn modelId="{F6B7AF26-2E87-435E-8615-151A7E2111C8}" type="presParOf" srcId="{03D2441D-7BFC-48AD-9880-6370CAA1BD39}" destId="{1413BE82-4261-4102-A1F0-7569C06B22E1}" srcOrd="3" destOrd="0" presId="urn:microsoft.com/office/officeart/2018/2/layout/IconVerticalSolidList"/>
    <dgm:cxn modelId="{746BA9F1-2B60-4484-A031-F99CFB329157}" type="presParOf" srcId="{8B44DBAC-BB27-4431-85DE-8CBA15F7D3BE}" destId="{C02F084C-9AAA-4271-98D3-6D3ECCC0196E}" srcOrd="1" destOrd="0" presId="urn:microsoft.com/office/officeart/2018/2/layout/IconVerticalSolidList"/>
    <dgm:cxn modelId="{CCACD57F-9A50-4680-80FB-0D15847C7FC5}" type="presParOf" srcId="{8B44DBAC-BB27-4431-85DE-8CBA15F7D3BE}" destId="{8884A81A-9FA1-4E8F-AA37-91296EE27111}" srcOrd="2" destOrd="0" presId="urn:microsoft.com/office/officeart/2018/2/layout/IconVerticalSolidList"/>
    <dgm:cxn modelId="{F9D9A5ED-50F0-498D-9241-EB5E618E3EE2}" type="presParOf" srcId="{8884A81A-9FA1-4E8F-AA37-91296EE27111}" destId="{5FF5AE7E-E4B3-4B9E-85BF-82BADB984CE5}" srcOrd="0" destOrd="0" presId="urn:microsoft.com/office/officeart/2018/2/layout/IconVerticalSolidList"/>
    <dgm:cxn modelId="{6A5AC966-0679-497D-940D-7D0BE58D4E08}" type="presParOf" srcId="{8884A81A-9FA1-4E8F-AA37-91296EE27111}" destId="{6D139D05-A350-4809-82F8-9F1D927A304E}" srcOrd="1" destOrd="0" presId="urn:microsoft.com/office/officeart/2018/2/layout/IconVerticalSolidList"/>
    <dgm:cxn modelId="{E050C2AF-B2F5-4447-BE36-905E0E664CB0}" type="presParOf" srcId="{8884A81A-9FA1-4E8F-AA37-91296EE27111}" destId="{7E81F6CD-8419-4817-8A96-068758C5552A}" srcOrd="2" destOrd="0" presId="urn:microsoft.com/office/officeart/2018/2/layout/IconVerticalSolidList"/>
    <dgm:cxn modelId="{D66DE491-6770-43D7-A588-C872241EF96D}" type="presParOf" srcId="{8884A81A-9FA1-4E8F-AA37-91296EE27111}" destId="{DA3F8384-860E-438F-996B-E137125DBA65}" srcOrd="3" destOrd="0" presId="urn:microsoft.com/office/officeart/2018/2/layout/IconVerticalSolidList"/>
    <dgm:cxn modelId="{2F4A0CB2-3B40-43F7-BEE0-DF3F7AF11C31}" type="presParOf" srcId="{8B44DBAC-BB27-4431-85DE-8CBA15F7D3BE}" destId="{2949C56F-CE4B-4F81-9287-6259DED7C7B0}" srcOrd="3" destOrd="0" presId="urn:microsoft.com/office/officeart/2018/2/layout/IconVerticalSolidList"/>
    <dgm:cxn modelId="{243A476E-AE82-4E47-AEA1-D2DFD0911CEC}" type="presParOf" srcId="{8B44DBAC-BB27-4431-85DE-8CBA15F7D3BE}" destId="{DF52274F-9B1C-4923-8411-A59732F7D343}" srcOrd="4" destOrd="0" presId="urn:microsoft.com/office/officeart/2018/2/layout/IconVerticalSolidList"/>
    <dgm:cxn modelId="{354A4B2C-23CB-498F-8548-CE07310208FD}" type="presParOf" srcId="{DF52274F-9B1C-4923-8411-A59732F7D343}" destId="{47A9E01B-9BC4-4B4A-AFBB-4A7BB5C30999}" srcOrd="0" destOrd="0" presId="urn:microsoft.com/office/officeart/2018/2/layout/IconVerticalSolidList"/>
    <dgm:cxn modelId="{D22F2C98-9579-40DB-AFCE-9049B61D17D2}" type="presParOf" srcId="{DF52274F-9B1C-4923-8411-A59732F7D343}" destId="{E41FA4A1-339C-48F6-A731-4F1E99D3E89E}" srcOrd="1" destOrd="0" presId="urn:microsoft.com/office/officeart/2018/2/layout/IconVerticalSolidList"/>
    <dgm:cxn modelId="{9BAC34A4-98DD-46F1-9B60-6B49634A8B55}" type="presParOf" srcId="{DF52274F-9B1C-4923-8411-A59732F7D343}" destId="{26FE985B-1C0C-4705-BF4B-EFD061CEF4A6}" srcOrd="2" destOrd="0" presId="urn:microsoft.com/office/officeart/2018/2/layout/IconVerticalSolidList"/>
    <dgm:cxn modelId="{54D6B2D2-2EE7-46F4-8291-53096482833C}" type="presParOf" srcId="{DF52274F-9B1C-4923-8411-A59732F7D343}" destId="{82D4A2CE-9AAC-4538-8655-7DABA242CFB6}" srcOrd="3" destOrd="0" presId="urn:microsoft.com/office/officeart/2018/2/layout/IconVerticalSolidList"/>
    <dgm:cxn modelId="{8B735F56-035B-4CF7-A225-5B9751B0BEE3}" type="presParOf" srcId="{8B44DBAC-BB27-4431-85DE-8CBA15F7D3BE}" destId="{DC778CD4-150D-458D-B8CB-483101907567}" srcOrd="5" destOrd="0" presId="urn:microsoft.com/office/officeart/2018/2/layout/IconVerticalSolidList"/>
    <dgm:cxn modelId="{BFD2C2AD-9FB0-4BF3-8C93-5489ED4CF92F}" type="presParOf" srcId="{8B44DBAC-BB27-4431-85DE-8CBA15F7D3BE}" destId="{6371152E-C7D2-4A6D-90B7-253F49850EE6}" srcOrd="6" destOrd="0" presId="urn:microsoft.com/office/officeart/2018/2/layout/IconVerticalSolidList"/>
    <dgm:cxn modelId="{755BC448-5FDF-4DF2-B9B4-F535A21D635F}" type="presParOf" srcId="{6371152E-C7D2-4A6D-90B7-253F49850EE6}" destId="{6B1A20CF-4B2D-40FE-B9CA-EA6CB1D94E08}" srcOrd="0" destOrd="0" presId="urn:microsoft.com/office/officeart/2018/2/layout/IconVerticalSolidList"/>
    <dgm:cxn modelId="{E0C0D5DC-92F7-4768-8EE5-E5F98983C397}" type="presParOf" srcId="{6371152E-C7D2-4A6D-90B7-253F49850EE6}" destId="{9F797D3C-F467-47E0-8C79-8709657162E6}" srcOrd="1" destOrd="0" presId="urn:microsoft.com/office/officeart/2018/2/layout/IconVerticalSolidList"/>
    <dgm:cxn modelId="{3F178110-EDA8-4F44-85B8-0418C6A6AA99}" type="presParOf" srcId="{6371152E-C7D2-4A6D-90B7-253F49850EE6}" destId="{F319C3C0-8C0D-4317-98BC-1611E86AD665}" srcOrd="2" destOrd="0" presId="urn:microsoft.com/office/officeart/2018/2/layout/IconVerticalSolidList"/>
    <dgm:cxn modelId="{48843BFA-08DA-4CE6-B1D8-75D0E6AF38B7}" type="presParOf" srcId="{6371152E-C7D2-4A6D-90B7-253F49850EE6}" destId="{9799C70C-1CD7-40B3-B094-42A3247733AB}" srcOrd="3" destOrd="0" presId="urn:microsoft.com/office/officeart/2018/2/layout/IconVerticalSolidList"/>
    <dgm:cxn modelId="{B26C3D81-0DCE-44A8-A57C-51DEC1913BA1}" type="presParOf" srcId="{8B44DBAC-BB27-4431-85DE-8CBA15F7D3BE}" destId="{EDEDB910-5F09-42D1-AF37-AC8A6CB673CA}" srcOrd="7" destOrd="0" presId="urn:microsoft.com/office/officeart/2018/2/layout/IconVerticalSolidList"/>
    <dgm:cxn modelId="{065C075A-02DD-4447-8DCF-F97191D2209F}" type="presParOf" srcId="{8B44DBAC-BB27-4431-85DE-8CBA15F7D3BE}" destId="{A1685E38-FC35-4AB4-BF8D-F721B42C05BF}" srcOrd="8" destOrd="0" presId="urn:microsoft.com/office/officeart/2018/2/layout/IconVerticalSolidList"/>
    <dgm:cxn modelId="{CA5C9249-524D-468F-940B-95F827DFA30D}" type="presParOf" srcId="{A1685E38-FC35-4AB4-BF8D-F721B42C05BF}" destId="{09B390D8-702B-4593-94D3-CC17534488F7}" srcOrd="0" destOrd="0" presId="urn:microsoft.com/office/officeart/2018/2/layout/IconVerticalSolidList"/>
    <dgm:cxn modelId="{6617A28E-1EFC-4A5E-B459-B1DBF56A6600}" type="presParOf" srcId="{A1685E38-FC35-4AB4-BF8D-F721B42C05BF}" destId="{E0E71BBF-C176-4E48-AFFA-C39E57D5EC86}" srcOrd="1" destOrd="0" presId="urn:microsoft.com/office/officeart/2018/2/layout/IconVerticalSolidList"/>
    <dgm:cxn modelId="{69CA12A7-9CA9-4F74-88E5-F3AB3BD76EC7}" type="presParOf" srcId="{A1685E38-FC35-4AB4-BF8D-F721B42C05BF}" destId="{95A67CB9-19F4-4CDD-AC66-5842812503C3}" srcOrd="2" destOrd="0" presId="urn:microsoft.com/office/officeart/2018/2/layout/IconVerticalSolidList"/>
    <dgm:cxn modelId="{C6FFAA7E-C0B5-48B3-BF60-51CD933000B9}" type="presParOf" srcId="{A1685E38-FC35-4AB4-BF8D-F721B42C05BF}" destId="{8593F731-320D-483C-8682-2E0A19B79CF0}" srcOrd="3" destOrd="0" presId="urn:microsoft.com/office/officeart/2018/2/layout/IconVerticalSolidList"/>
    <dgm:cxn modelId="{16F968BD-5896-4A0A-9456-DBAF75357984}" type="presParOf" srcId="{8B44DBAC-BB27-4431-85DE-8CBA15F7D3BE}" destId="{08850AED-CA72-46EE-ADDE-060A87713968}" srcOrd="9" destOrd="0" presId="urn:microsoft.com/office/officeart/2018/2/layout/IconVerticalSolidList"/>
    <dgm:cxn modelId="{64D23B93-B8DF-4A7B-BDB4-7B30341E7AD0}" type="presParOf" srcId="{8B44DBAC-BB27-4431-85DE-8CBA15F7D3BE}" destId="{80EFDE1C-7723-4BB7-A3D1-079AB095B2B5}" srcOrd="10" destOrd="0" presId="urn:microsoft.com/office/officeart/2018/2/layout/IconVerticalSolidList"/>
    <dgm:cxn modelId="{E721FF2C-E180-4CBD-A71C-E6C6DCD40882}" type="presParOf" srcId="{80EFDE1C-7723-4BB7-A3D1-079AB095B2B5}" destId="{2C8508F4-91D2-420D-B354-DA0A2FB83F55}" srcOrd="0" destOrd="0" presId="urn:microsoft.com/office/officeart/2018/2/layout/IconVerticalSolidList"/>
    <dgm:cxn modelId="{7F2D2826-4895-4F72-9BE8-5C913C9324E3}" type="presParOf" srcId="{80EFDE1C-7723-4BB7-A3D1-079AB095B2B5}" destId="{B136AE34-634A-4B83-B055-6159C54DC7D8}" srcOrd="1" destOrd="0" presId="urn:microsoft.com/office/officeart/2018/2/layout/IconVerticalSolidList"/>
    <dgm:cxn modelId="{163471BF-808C-41FF-A443-762BDBB240B3}" type="presParOf" srcId="{80EFDE1C-7723-4BB7-A3D1-079AB095B2B5}" destId="{67D0DEF4-38C2-4D97-AA88-4932A8B06658}" srcOrd="2" destOrd="0" presId="urn:microsoft.com/office/officeart/2018/2/layout/IconVerticalSolidList"/>
    <dgm:cxn modelId="{3669D365-EAF4-4FD2-A26F-41B1DB09EB97}" type="presParOf" srcId="{80EFDE1C-7723-4BB7-A3D1-079AB095B2B5}" destId="{FAAB25ED-7EB6-4E5C-87C3-1F13AB1C21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E43F95-2814-4DDF-B914-F2E188A3698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743AF3D-AD47-4D22-8ABA-225BC52A6667}">
      <dgm:prSet/>
      <dgm:spPr/>
      <dgm:t>
        <a:bodyPr/>
        <a:lstStyle/>
        <a:p>
          <a:r>
            <a:rPr lang="en-US"/>
            <a:t>Hur ser du på händelsen?</a:t>
          </a:r>
        </a:p>
      </dgm:t>
    </dgm:pt>
    <dgm:pt modelId="{91BA2BE0-BCA6-4750-BADA-2F40266A0D07}" type="parTrans" cxnId="{03C44603-4874-466C-9F53-881602483774}">
      <dgm:prSet/>
      <dgm:spPr/>
      <dgm:t>
        <a:bodyPr/>
        <a:lstStyle/>
        <a:p>
          <a:endParaRPr lang="en-US"/>
        </a:p>
      </dgm:t>
    </dgm:pt>
    <dgm:pt modelId="{CC7B28E5-3D2C-4889-B55F-509583336AF5}" type="sibTrans" cxnId="{03C44603-4874-466C-9F53-881602483774}">
      <dgm:prSet/>
      <dgm:spPr/>
      <dgm:t>
        <a:bodyPr/>
        <a:lstStyle/>
        <a:p>
          <a:endParaRPr lang="en-US"/>
        </a:p>
      </dgm:t>
    </dgm:pt>
    <dgm:pt modelId="{ECE8A056-EFDB-4B11-B65A-FAE485F71621}">
      <dgm:prSet/>
      <dgm:spPr/>
      <dgm:t>
        <a:bodyPr/>
        <a:lstStyle/>
        <a:p>
          <a:r>
            <a:rPr lang="en-US"/>
            <a:t>Är det otillåten påverkan?</a:t>
          </a:r>
        </a:p>
      </dgm:t>
    </dgm:pt>
    <dgm:pt modelId="{704D887C-670B-4469-BF09-1DECCAD50FB3}" type="parTrans" cxnId="{E1100011-EC49-4815-95A1-4E1126F9E0B3}">
      <dgm:prSet/>
      <dgm:spPr/>
      <dgm:t>
        <a:bodyPr/>
        <a:lstStyle/>
        <a:p>
          <a:endParaRPr lang="en-US"/>
        </a:p>
      </dgm:t>
    </dgm:pt>
    <dgm:pt modelId="{4A0B151C-4498-49FC-8D5D-7C4EBF9EE167}" type="sibTrans" cxnId="{E1100011-EC49-4815-95A1-4E1126F9E0B3}">
      <dgm:prSet/>
      <dgm:spPr/>
      <dgm:t>
        <a:bodyPr/>
        <a:lstStyle/>
        <a:p>
          <a:endParaRPr lang="en-US"/>
        </a:p>
      </dgm:t>
    </dgm:pt>
    <dgm:pt modelId="{D156EBFF-13EA-413E-97E7-FE49F62B9D02}">
      <dgm:prSet/>
      <dgm:spPr/>
      <dgm:t>
        <a:bodyPr/>
        <a:lstStyle/>
        <a:p>
          <a:r>
            <a:rPr lang="en-US"/>
            <a:t>Vilka tankar &amp; känslor får du?</a:t>
          </a:r>
        </a:p>
      </dgm:t>
    </dgm:pt>
    <dgm:pt modelId="{0C028107-4DA3-4FC2-B620-08734CA748E8}" type="parTrans" cxnId="{7DA74B17-8075-4344-A163-8AC32A680777}">
      <dgm:prSet/>
      <dgm:spPr/>
      <dgm:t>
        <a:bodyPr/>
        <a:lstStyle/>
        <a:p>
          <a:endParaRPr lang="en-US"/>
        </a:p>
      </dgm:t>
    </dgm:pt>
    <dgm:pt modelId="{77A56497-D317-495E-B4A3-9974762B071E}" type="sibTrans" cxnId="{7DA74B17-8075-4344-A163-8AC32A680777}">
      <dgm:prSet/>
      <dgm:spPr/>
      <dgm:t>
        <a:bodyPr/>
        <a:lstStyle/>
        <a:p>
          <a:endParaRPr lang="en-US"/>
        </a:p>
      </dgm:t>
    </dgm:pt>
    <dgm:pt modelId="{8F14E49A-6160-4756-90EB-36170DBF369E}">
      <dgm:prSet/>
      <dgm:spPr/>
      <dgm:t>
        <a:bodyPr/>
        <a:lstStyle/>
        <a:p>
          <a:r>
            <a:rPr lang="en-US"/>
            <a:t>Finns rutiner för att motverka detta?</a:t>
          </a:r>
        </a:p>
      </dgm:t>
    </dgm:pt>
    <dgm:pt modelId="{643AA085-F0F9-41CD-87AF-CF564788BDF8}" type="parTrans" cxnId="{D69867C6-4DCC-4E7D-AC25-25C1C029EED8}">
      <dgm:prSet/>
      <dgm:spPr/>
      <dgm:t>
        <a:bodyPr/>
        <a:lstStyle/>
        <a:p>
          <a:endParaRPr lang="en-US"/>
        </a:p>
      </dgm:t>
    </dgm:pt>
    <dgm:pt modelId="{1364F193-6D49-4D0C-815C-8005AD95B05B}" type="sibTrans" cxnId="{D69867C6-4DCC-4E7D-AC25-25C1C029EED8}">
      <dgm:prSet/>
      <dgm:spPr/>
      <dgm:t>
        <a:bodyPr/>
        <a:lstStyle/>
        <a:p>
          <a:endParaRPr lang="en-US"/>
        </a:p>
      </dgm:t>
    </dgm:pt>
    <dgm:pt modelId="{0F3A129F-FD82-4237-B5CE-0E28EC546AFC}">
      <dgm:prSet/>
      <dgm:spPr/>
      <dgm:t>
        <a:bodyPr/>
        <a:lstStyle/>
        <a:p>
          <a:r>
            <a:rPr lang="en-US"/>
            <a:t>Vilka åtgärder skulle du vilja se?</a:t>
          </a:r>
        </a:p>
      </dgm:t>
    </dgm:pt>
    <dgm:pt modelId="{F09D8126-DD99-4F04-BEA8-60287CEF4CE8}" type="parTrans" cxnId="{1CFB12E7-46C8-4F11-9965-9980C4F2D0D8}">
      <dgm:prSet/>
      <dgm:spPr/>
      <dgm:t>
        <a:bodyPr/>
        <a:lstStyle/>
        <a:p>
          <a:endParaRPr lang="en-US"/>
        </a:p>
      </dgm:t>
    </dgm:pt>
    <dgm:pt modelId="{A683A134-C303-43FC-B961-76B3BC0118A1}" type="sibTrans" cxnId="{1CFB12E7-46C8-4F11-9965-9980C4F2D0D8}">
      <dgm:prSet/>
      <dgm:spPr/>
      <dgm:t>
        <a:bodyPr/>
        <a:lstStyle/>
        <a:p>
          <a:endParaRPr lang="en-US"/>
        </a:p>
      </dgm:t>
    </dgm:pt>
    <dgm:pt modelId="{8DE33CA8-D102-4EDC-B321-E88F809E39C3}">
      <dgm:prSet/>
      <dgm:spPr/>
      <dgm:t>
        <a:bodyPr/>
        <a:lstStyle/>
        <a:p>
          <a:r>
            <a:rPr lang="en-US"/>
            <a:t>Vilka rutiner behövs?</a:t>
          </a:r>
        </a:p>
      </dgm:t>
    </dgm:pt>
    <dgm:pt modelId="{D33FD5A4-5170-41A6-ACE8-E3205B2AADB9}" type="parTrans" cxnId="{9BFCA9A4-E3F6-4180-A2E7-5F498618CD4F}">
      <dgm:prSet/>
      <dgm:spPr/>
      <dgm:t>
        <a:bodyPr/>
        <a:lstStyle/>
        <a:p>
          <a:endParaRPr lang="en-US"/>
        </a:p>
      </dgm:t>
    </dgm:pt>
    <dgm:pt modelId="{9C060D36-48A0-46E0-8FEC-186FC65E4238}" type="sibTrans" cxnId="{9BFCA9A4-E3F6-4180-A2E7-5F498618CD4F}">
      <dgm:prSet/>
      <dgm:spPr/>
      <dgm:t>
        <a:bodyPr/>
        <a:lstStyle/>
        <a:p>
          <a:endParaRPr lang="en-US"/>
        </a:p>
      </dgm:t>
    </dgm:pt>
    <dgm:pt modelId="{045085E5-9E99-4DF5-ADBC-338F20D534DE}" type="pres">
      <dgm:prSet presAssocID="{D5E43F95-2814-4DDF-B914-F2E188A3698E}" presName="root" presStyleCnt="0">
        <dgm:presLayoutVars>
          <dgm:dir/>
          <dgm:resizeHandles val="exact"/>
        </dgm:presLayoutVars>
      </dgm:prSet>
      <dgm:spPr/>
    </dgm:pt>
    <dgm:pt modelId="{34679625-E824-43E5-ABC0-33C5632774FA}" type="pres">
      <dgm:prSet presAssocID="{F743AF3D-AD47-4D22-8ABA-225BC52A6667}" presName="compNode" presStyleCnt="0"/>
      <dgm:spPr/>
    </dgm:pt>
    <dgm:pt modelId="{FA0116D9-DF01-47F0-8FCD-C0AF4FF1F4F2}" type="pres">
      <dgm:prSet presAssocID="{F743AF3D-AD47-4D22-8ABA-225BC52A6667}" presName="bgRect" presStyleLbl="bgShp" presStyleIdx="0" presStyleCnt="6"/>
      <dgm:spPr/>
    </dgm:pt>
    <dgm:pt modelId="{9B42A6A6-977B-4A4D-A905-B9C780FE3A7A}" type="pres">
      <dgm:prSet presAssocID="{F743AF3D-AD47-4D22-8ABA-225BC52A666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635D88D6-8D85-4E76-B769-CC1D7D77890D}" type="pres">
      <dgm:prSet presAssocID="{F743AF3D-AD47-4D22-8ABA-225BC52A6667}" presName="spaceRect" presStyleCnt="0"/>
      <dgm:spPr/>
    </dgm:pt>
    <dgm:pt modelId="{748CA165-9D31-451E-877B-71B9BC91C970}" type="pres">
      <dgm:prSet presAssocID="{F743AF3D-AD47-4D22-8ABA-225BC52A6667}" presName="parTx" presStyleLbl="revTx" presStyleIdx="0" presStyleCnt="6">
        <dgm:presLayoutVars>
          <dgm:chMax val="0"/>
          <dgm:chPref val="0"/>
        </dgm:presLayoutVars>
      </dgm:prSet>
      <dgm:spPr/>
    </dgm:pt>
    <dgm:pt modelId="{3B069AF0-A219-4E0C-B1DE-FDDA5DEAE232}" type="pres">
      <dgm:prSet presAssocID="{CC7B28E5-3D2C-4889-B55F-509583336AF5}" presName="sibTrans" presStyleCnt="0"/>
      <dgm:spPr/>
    </dgm:pt>
    <dgm:pt modelId="{95B2E6C4-98A3-49E3-9C1A-90BDCF221E29}" type="pres">
      <dgm:prSet presAssocID="{ECE8A056-EFDB-4B11-B65A-FAE485F71621}" presName="compNode" presStyleCnt="0"/>
      <dgm:spPr/>
    </dgm:pt>
    <dgm:pt modelId="{64780B86-B9C4-480A-A8FD-15F110F1B5F3}" type="pres">
      <dgm:prSet presAssocID="{ECE8A056-EFDB-4B11-B65A-FAE485F71621}" presName="bgRect" presStyleLbl="bgShp" presStyleIdx="1" presStyleCnt="6"/>
      <dgm:spPr/>
    </dgm:pt>
    <dgm:pt modelId="{3682E06B-CC4C-428C-9AA4-24C50BDF1140}" type="pres">
      <dgm:prSet presAssocID="{ECE8A056-EFDB-4B11-B65A-FAE485F7162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07C9353D-8D50-47B1-B26F-8AAEBFFD6180}" type="pres">
      <dgm:prSet presAssocID="{ECE8A056-EFDB-4B11-B65A-FAE485F71621}" presName="spaceRect" presStyleCnt="0"/>
      <dgm:spPr/>
    </dgm:pt>
    <dgm:pt modelId="{285B6D5E-7758-499D-95D0-5D68B265552E}" type="pres">
      <dgm:prSet presAssocID="{ECE8A056-EFDB-4B11-B65A-FAE485F71621}" presName="parTx" presStyleLbl="revTx" presStyleIdx="1" presStyleCnt="6">
        <dgm:presLayoutVars>
          <dgm:chMax val="0"/>
          <dgm:chPref val="0"/>
        </dgm:presLayoutVars>
      </dgm:prSet>
      <dgm:spPr/>
    </dgm:pt>
    <dgm:pt modelId="{3D64BFE1-97A8-44CA-B03E-C97FA5D50084}" type="pres">
      <dgm:prSet presAssocID="{4A0B151C-4498-49FC-8D5D-7C4EBF9EE167}" presName="sibTrans" presStyleCnt="0"/>
      <dgm:spPr/>
    </dgm:pt>
    <dgm:pt modelId="{24A4855D-CE2F-4925-A408-2F4889A60FC4}" type="pres">
      <dgm:prSet presAssocID="{D156EBFF-13EA-413E-97E7-FE49F62B9D02}" presName="compNode" presStyleCnt="0"/>
      <dgm:spPr/>
    </dgm:pt>
    <dgm:pt modelId="{381CEE21-8E68-45A2-BCA6-8EC2D013AF20}" type="pres">
      <dgm:prSet presAssocID="{D156EBFF-13EA-413E-97E7-FE49F62B9D02}" presName="bgRect" presStyleLbl="bgShp" presStyleIdx="2" presStyleCnt="6"/>
      <dgm:spPr/>
    </dgm:pt>
    <dgm:pt modelId="{E76F5CD8-B44B-472B-836F-806125B0C404}" type="pres">
      <dgm:prSet presAssocID="{D156EBFF-13EA-413E-97E7-FE49F62B9D0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9939DECC-744D-4A56-BED3-A5F23144F745}" type="pres">
      <dgm:prSet presAssocID="{D156EBFF-13EA-413E-97E7-FE49F62B9D02}" presName="spaceRect" presStyleCnt="0"/>
      <dgm:spPr/>
    </dgm:pt>
    <dgm:pt modelId="{F0BBBF35-F933-4CA9-A6B4-0AC38CD6B470}" type="pres">
      <dgm:prSet presAssocID="{D156EBFF-13EA-413E-97E7-FE49F62B9D02}" presName="parTx" presStyleLbl="revTx" presStyleIdx="2" presStyleCnt="6">
        <dgm:presLayoutVars>
          <dgm:chMax val="0"/>
          <dgm:chPref val="0"/>
        </dgm:presLayoutVars>
      </dgm:prSet>
      <dgm:spPr/>
    </dgm:pt>
    <dgm:pt modelId="{AA86E3BF-B864-4B22-864D-B545387D5411}" type="pres">
      <dgm:prSet presAssocID="{77A56497-D317-495E-B4A3-9974762B071E}" presName="sibTrans" presStyleCnt="0"/>
      <dgm:spPr/>
    </dgm:pt>
    <dgm:pt modelId="{390182F7-18DD-4380-A772-2F9088A74799}" type="pres">
      <dgm:prSet presAssocID="{8F14E49A-6160-4756-90EB-36170DBF369E}" presName="compNode" presStyleCnt="0"/>
      <dgm:spPr/>
    </dgm:pt>
    <dgm:pt modelId="{32E8DAC0-B8AD-4D64-83FB-B50F6ABACB53}" type="pres">
      <dgm:prSet presAssocID="{8F14E49A-6160-4756-90EB-36170DBF369E}" presName="bgRect" presStyleLbl="bgShp" presStyleIdx="3" presStyleCnt="6"/>
      <dgm:spPr/>
    </dgm:pt>
    <dgm:pt modelId="{EB730B99-8E6C-4C59-8AA9-51E31515D210}" type="pres">
      <dgm:prSet presAssocID="{8F14E49A-6160-4756-90EB-36170DBF369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86006971-B622-44F0-AD05-4EAA7F711459}" type="pres">
      <dgm:prSet presAssocID="{8F14E49A-6160-4756-90EB-36170DBF369E}" presName="spaceRect" presStyleCnt="0"/>
      <dgm:spPr/>
    </dgm:pt>
    <dgm:pt modelId="{29561495-CB25-4084-9FC6-8296185369DF}" type="pres">
      <dgm:prSet presAssocID="{8F14E49A-6160-4756-90EB-36170DBF369E}" presName="parTx" presStyleLbl="revTx" presStyleIdx="3" presStyleCnt="6">
        <dgm:presLayoutVars>
          <dgm:chMax val="0"/>
          <dgm:chPref val="0"/>
        </dgm:presLayoutVars>
      </dgm:prSet>
      <dgm:spPr/>
    </dgm:pt>
    <dgm:pt modelId="{3AE0FA03-18D3-476C-B7A9-5487B8D0D9D9}" type="pres">
      <dgm:prSet presAssocID="{1364F193-6D49-4D0C-815C-8005AD95B05B}" presName="sibTrans" presStyleCnt="0"/>
      <dgm:spPr/>
    </dgm:pt>
    <dgm:pt modelId="{AC226284-63F9-4B2C-85DD-EDFB7211FF75}" type="pres">
      <dgm:prSet presAssocID="{0F3A129F-FD82-4237-B5CE-0E28EC546AFC}" presName="compNode" presStyleCnt="0"/>
      <dgm:spPr/>
    </dgm:pt>
    <dgm:pt modelId="{6924782C-E60B-431A-8FBC-959F120D5D96}" type="pres">
      <dgm:prSet presAssocID="{0F3A129F-FD82-4237-B5CE-0E28EC546AFC}" presName="bgRect" presStyleLbl="bgShp" presStyleIdx="4" presStyleCnt="6"/>
      <dgm:spPr/>
    </dgm:pt>
    <dgm:pt modelId="{2BC9A52F-BE77-46C0-BE7C-450B1A138050}" type="pres">
      <dgm:prSet presAssocID="{0F3A129F-FD82-4237-B5CE-0E28EC546AF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05C785DF-A1B8-4C86-8284-211D653F367E}" type="pres">
      <dgm:prSet presAssocID="{0F3A129F-FD82-4237-B5CE-0E28EC546AFC}" presName="spaceRect" presStyleCnt="0"/>
      <dgm:spPr/>
    </dgm:pt>
    <dgm:pt modelId="{A1C49A8E-B16C-45FA-9ECA-7A90AA39AD6C}" type="pres">
      <dgm:prSet presAssocID="{0F3A129F-FD82-4237-B5CE-0E28EC546AFC}" presName="parTx" presStyleLbl="revTx" presStyleIdx="4" presStyleCnt="6">
        <dgm:presLayoutVars>
          <dgm:chMax val="0"/>
          <dgm:chPref val="0"/>
        </dgm:presLayoutVars>
      </dgm:prSet>
      <dgm:spPr/>
    </dgm:pt>
    <dgm:pt modelId="{15D839C8-2D18-4888-AFC8-7686DAABBBFC}" type="pres">
      <dgm:prSet presAssocID="{A683A134-C303-43FC-B961-76B3BC0118A1}" presName="sibTrans" presStyleCnt="0"/>
      <dgm:spPr/>
    </dgm:pt>
    <dgm:pt modelId="{015A948E-10B5-4EBA-A012-EB42AAD42372}" type="pres">
      <dgm:prSet presAssocID="{8DE33CA8-D102-4EDC-B321-E88F809E39C3}" presName="compNode" presStyleCnt="0"/>
      <dgm:spPr/>
    </dgm:pt>
    <dgm:pt modelId="{1D90C2AA-DE3E-4711-807E-FAC294D73774}" type="pres">
      <dgm:prSet presAssocID="{8DE33CA8-D102-4EDC-B321-E88F809E39C3}" presName="bgRect" presStyleLbl="bgShp" presStyleIdx="5" presStyleCnt="6"/>
      <dgm:spPr/>
    </dgm:pt>
    <dgm:pt modelId="{89142C0E-7568-4CBB-B2F0-33126990850D}" type="pres">
      <dgm:prSet presAssocID="{8DE33CA8-D102-4EDC-B321-E88F809E39C3}"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27851203-8BFD-49E4-BA20-1FEB8757234A}" type="pres">
      <dgm:prSet presAssocID="{8DE33CA8-D102-4EDC-B321-E88F809E39C3}" presName="spaceRect" presStyleCnt="0"/>
      <dgm:spPr/>
    </dgm:pt>
    <dgm:pt modelId="{ED295D88-54D1-490D-B4CA-B414003AC68E}" type="pres">
      <dgm:prSet presAssocID="{8DE33CA8-D102-4EDC-B321-E88F809E39C3}" presName="parTx" presStyleLbl="revTx" presStyleIdx="5" presStyleCnt="6">
        <dgm:presLayoutVars>
          <dgm:chMax val="0"/>
          <dgm:chPref val="0"/>
        </dgm:presLayoutVars>
      </dgm:prSet>
      <dgm:spPr/>
    </dgm:pt>
  </dgm:ptLst>
  <dgm:cxnLst>
    <dgm:cxn modelId="{03C44603-4874-466C-9F53-881602483774}" srcId="{D5E43F95-2814-4DDF-B914-F2E188A3698E}" destId="{F743AF3D-AD47-4D22-8ABA-225BC52A6667}" srcOrd="0" destOrd="0" parTransId="{91BA2BE0-BCA6-4750-BADA-2F40266A0D07}" sibTransId="{CC7B28E5-3D2C-4889-B55F-509583336AF5}"/>
    <dgm:cxn modelId="{785BC60C-135A-4249-A78B-FD1E6ECE8C7D}" type="presOf" srcId="{D156EBFF-13EA-413E-97E7-FE49F62B9D02}" destId="{F0BBBF35-F933-4CA9-A6B4-0AC38CD6B470}" srcOrd="0" destOrd="0" presId="urn:microsoft.com/office/officeart/2018/2/layout/IconVerticalSolidList"/>
    <dgm:cxn modelId="{E1100011-EC49-4815-95A1-4E1126F9E0B3}" srcId="{D5E43F95-2814-4DDF-B914-F2E188A3698E}" destId="{ECE8A056-EFDB-4B11-B65A-FAE485F71621}" srcOrd="1" destOrd="0" parTransId="{704D887C-670B-4469-BF09-1DECCAD50FB3}" sibTransId="{4A0B151C-4498-49FC-8D5D-7C4EBF9EE167}"/>
    <dgm:cxn modelId="{7DA74B17-8075-4344-A163-8AC32A680777}" srcId="{D5E43F95-2814-4DDF-B914-F2E188A3698E}" destId="{D156EBFF-13EA-413E-97E7-FE49F62B9D02}" srcOrd="2" destOrd="0" parTransId="{0C028107-4DA3-4FC2-B620-08734CA748E8}" sibTransId="{77A56497-D317-495E-B4A3-9974762B071E}"/>
    <dgm:cxn modelId="{BD248B9D-0046-42CB-9D12-17005B4C24A6}" type="presOf" srcId="{8F14E49A-6160-4756-90EB-36170DBF369E}" destId="{29561495-CB25-4084-9FC6-8296185369DF}" srcOrd="0" destOrd="0" presId="urn:microsoft.com/office/officeart/2018/2/layout/IconVerticalSolidList"/>
    <dgm:cxn modelId="{3EB875A2-51AC-4DA8-AE8B-0BE405E43F81}" type="presOf" srcId="{ECE8A056-EFDB-4B11-B65A-FAE485F71621}" destId="{285B6D5E-7758-499D-95D0-5D68B265552E}" srcOrd="0" destOrd="0" presId="urn:microsoft.com/office/officeart/2018/2/layout/IconVerticalSolidList"/>
    <dgm:cxn modelId="{9BFCA9A4-E3F6-4180-A2E7-5F498618CD4F}" srcId="{D5E43F95-2814-4DDF-B914-F2E188A3698E}" destId="{8DE33CA8-D102-4EDC-B321-E88F809E39C3}" srcOrd="5" destOrd="0" parTransId="{D33FD5A4-5170-41A6-ACE8-E3205B2AADB9}" sibTransId="{9C060D36-48A0-46E0-8FEC-186FC65E4238}"/>
    <dgm:cxn modelId="{DD09A9B3-D055-40AB-8C7F-D9AE4047FF0B}" type="presOf" srcId="{0F3A129F-FD82-4237-B5CE-0E28EC546AFC}" destId="{A1C49A8E-B16C-45FA-9ECA-7A90AA39AD6C}" srcOrd="0" destOrd="0" presId="urn:microsoft.com/office/officeart/2018/2/layout/IconVerticalSolidList"/>
    <dgm:cxn modelId="{78D0F6B6-50CC-4520-BC5E-6E1B7F4013B5}" type="presOf" srcId="{D5E43F95-2814-4DDF-B914-F2E188A3698E}" destId="{045085E5-9E99-4DF5-ADBC-338F20D534DE}" srcOrd="0" destOrd="0" presId="urn:microsoft.com/office/officeart/2018/2/layout/IconVerticalSolidList"/>
    <dgm:cxn modelId="{D69867C6-4DCC-4E7D-AC25-25C1C029EED8}" srcId="{D5E43F95-2814-4DDF-B914-F2E188A3698E}" destId="{8F14E49A-6160-4756-90EB-36170DBF369E}" srcOrd="3" destOrd="0" parTransId="{643AA085-F0F9-41CD-87AF-CF564788BDF8}" sibTransId="{1364F193-6D49-4D0C-815C-8005AD95B05B}"/>
    <dgm:cxn modelId="{1CFB12E7-46C8-4F11-9965-9980C4F2D0D8}" srcId="{D5E43F95-2814-4DDF-B914-F2E188A3698E}" destId="{0F3A129F-FD82-4237-B5CE-0E28EC546AFC}" srcOrd="4" destOrd="0" parTransId="{F09D8126-DD99-4F04-BEA8-60287CEF4CE8}" sibTransId="{A683A134-C303-43FC-B961-76B3BC0118A1}"/>
    <dgm:cxn modelId="{53AA19FF-21FA-4B9B-A147-6F69E4C1389D}" type="presOf" srcId="{F743AF3D-AD47-4D22-8ABA-225BC52A6667}" destId="{748CA165-9D31-451E-877B-71B9BC91C970}" srcOrd="0" destOrd="0" presId="urn:microsoft.com/office/officeart/2018/2/layout/IconVerticalSolidList"/>
    <dgm:cxn modelId="{50E2C9FF-BA3F-4F61-A250-46C5CFB16EE7}" type="presOf" srcId="{8DE33CA8-D102-4EDC-B321-E88F809E39C3}" destId="{ED295D88-54D1-490D-B4CA-B414003AC68E}" srcOrd="0" destOrd="0" presId="urn:microsoft.com/office/officeart/2018/2/layout/IconVerticalSolidList"/>
    <dgm:cxn modelId="{6E57700B-0116-4946-8631-57D3F8DDB63C}" type="presParOf" srcId="{045085E5-9E99-4DF5-ADBC-338F20D534DE}" destId="{34679625-E824-43E5-ABC0-33C5632774FA}" srcOrd="0" destOrd="0" presId="urn:microsoft.com/office/officeart/2018/2/layout/IconVerticalSolidList"/>
    <dgm:cxn modelId="{CE2BDACA-9378-40F7-B047-CC18F559F24E}" type="presParOf" srcId="{34679625-E824-43E5-ABC0-33C5632774FA}" destId="{FA0116D9-DF01-47F0-8FCD-C0AF4FF1F4F2}" srcOrd="0" destOrd="0" presId="urn:microsoft.com/office/officeart/2018/2/layout/IconVerticalSolidList"/>
    <dgm:cxn modelId="{A6843975-E888-4E86-874E-87FD83F2F611}" type="presParOf" srcId="{34679625-E824-43E5-ABC0-33C5632774FA}" destId="{9B42A6A6-977B-4A4D-A905-B9C780FE3A7A}" srcOrd="1" destOrd="0" presId="urn:microsoft.com/office/officeart/2018/2/layout/IconVerticalSolidList"/>
    <dgm:cxn modelId="{A8A1767E-F525-45D7-9AC5-4DDE4C696488}" type="presParOf" srcId="{34679625-E824-43E5-ABC0-33C5632774FA}" destId="{635D88D6-8D85-4E76-B769-CC1D7D77890D}" srcOrd="2" destOrd="0" presId="urn:microsoft.com/office/officeart/2018/2/layout/IconVerticalSolidList"/>
    <dgm:cxn modelId="{E19BDA1B-4659-42CD-B06A-EB69DBA14122}" type="presParOf" srcId="{34679625-E824-43E5-ABC0-33C5632774FA}" destId="{748CA165-9D31-451E-877B-71B9BC91C970}" srcOrd="3" destOrd="0" presId="urn:microsoft.com/office/officeart/2018/2/layout/IconVerticalSolidList"/>
    <dgm:cxn modelId="{11E8DE4E-7423-4400-AAC8-FF876103B232}" type="presParOf" srcId="{045085E5-9E99-4DF5-ADBC-338F20D534DE}" destId="{3B069AF0-A219-4E0C-B1DE-FDDA5DEAE232}" srcOrd="1" destOrd="0" presId="urn:microsoft.com/office/officeart/2018/2/layout/IconVerticalSolidList"/>
    <dgm:cxn modelId="{0C21707A-73D6-47F7-A17D-0CFE6948818D}" type="presParOf" srcId="{045085E5-9E99-4DF5-ADBC-338F20D534DE}" destId="{95B2E6C4-98A3-49E3-9C1A-90BDCF221E29}" srcOrd="2" destOrd="0" presId="urn:microsoft.com/office/officeart/2018/2/layout/IconVerticalSolidList"/>
    <dgm:cxn modelId="{AB8923AA-BDFA-46AA-8FB0-9A92B226C040}" type="presParOf" srcId="{95B2E6C4-98A3-49E3-9C1A-90BDCF221E29}" destId="{64780B86-B9C4-480A-A8FD-15F110F1B5F3}" srcOrd="0" destOrd="0" presId="urn:microsoft.com/office/officeart/2018/2/layout/IconVerticalSolidList"/>
    <dgm:cxn modelId="{A19872BB-9812-40FE-9ED9-41C4F9973BE0}" type="presParOf" srcId="{95B2E6C4-98A3-49E3-9C1A-90BDCF221E29}" destId="{3682E06B-CC4C-428C-9AA4-24C50BDF1140}" srcOrd="1" destOrd="0" presId="urn:microsoft.com/office/officeart/2018/2/layout/IconVerticalSolidList"/>
    <dgm:cxn modelId="{B6459424-7047-4C32-A461-B6509ED2DDB5}" type="presParOf" srcId="{95B2E6C4-98A3-49E3-9C1A-90BDCF221E29}" destId="{07C9353D-8D50-47B1-B26F-8AAEBFFD6180}" srcOrd="2" destOrd="0" presId="urn:microsoft.com/office/officeart/2018/2/layout/IconVerticalSolidList"/>
    <dgm:cxn modelId="{03323255-5F80-4F39-A284-CB495DCD4D33}" type="presParOf" srcId="{95B2E6C4-98A3-49E3-9C1A-90BDCF221E29}" destId="{285B6D5E-7758-499D-95D0-5D68B265552E}" srcOrd="3" destOrd="0" presId="urn:microsoft.com/office/officeart/2018/2/layout/IconVerticalSolidList"/>
    <dgm:cxn modelId="{36A5F5F0-2E78-4762-8868-DE5D581D0059}" type="presParOf" srcId="{045085E5-9E99-4DF5-ADBC-338F20D534DE}" destId="{3D64BFE1-97A8-44CA-B03E-C97FA5D50084}" srcOrd="3" destOrd="0" presId="urn:microsoft.com/office/officeart/2018/2/layout/IconVerticalSolidList"/>
    <dgm:cxn modelId="{2205F164-B65D-4015-B9C9-27DAD3CC341C}" type="presParOf" srcId="{045085E5-9E99-4DF5-ADBC-338F20D534DE}" destId="{24A4855D-CE2F-4925-A408-2F4889A60FC4}" srcOrd="4" destOrd="0" presId="urn:microsoft.com/office/officeart/2018/2/layout/IconVerticalSolidList"/>
    <dgm:cxn modelId="{0E5E99F3-ABA6-4A2E-9F66-6190FD25A264}" type="presParOf" srcId="{24A4855D-CE2F-4925-A408-2F4889A60FC4}" destId="{381CEE21-8E68-45A2-BCA6-8EC2D013AF20}" srcOrd="0" destOrd="0" presId="urn:microsoft.com/office/officeart/2018/2/layout/IconVerticalSolidList"/>
    <dgm:cxn modelId="{1EA064AF-DAB8-40F6-B9BE-2315D5E765C4}" type="presParOf" srcId="{24A4855D-CE2F-4925-A408-2F4889A60FC4}" destId="{E76F5CD8-B44B-472B-836F-806125B0C404}" srcOrd="1" destOrd="0" presId="urn:microsoft.com/office/officeart/2018/2/layout/IconVerticalSolidList"/>
    <dgm:cxn modelId="{1C5C0F5A-276B-4557-B7C5-CD83A902D679}" type="presParOf" srcId="{24A4855D-CE2F-4925-A408-2F4889A60FC4}" destId="{9939DECC-744D-4A56-BED3-A5F23144F745}" srcOrd="2" destOrd="0" presId="urn:microsoft.com/office/officeart/2018/2/layout/IconVerticalSolidList"/>
    <dgm:cxn modelId="{9D7F95A9-D97E-4E43-8A6C-D531BE7E9FBC}" type="presParOf" srcId="{24A4855D-CE2F-4925-A408-2F4889A60FC4}" destId="{F0BBBF35-F933-4CA9-A6B4-0AC38CD6B470}" srcOrd="3" destOrd="0" presId="urn:microsoft.com/office/officeart/2018/2/layout/IconVerticalSolidList"/>
    <dgm:cxn modelId="{0193C8C8-6F88-4456-A13D-FA6751A71B26}" type="presParOf" srcId="{045085E5-9E99-4DF5-ADBC-338F20D534DE}" destId="{AA86E3BF-B864-4B22-864D-B545387D5411}" srcOrd="5" destOrd="0" presId="urn:microsoft.com/office/officeart/2018/2/layout/IconVerticalSolidList"/>
    <dgm:cxn modelId="{96706E32-4CA2-4504-9E6F-3FBB605EB4A1}" type="presParOf" srcId="{045085E5-9E99-4DF5-ADBC-338F20D534DE}" destId="{390182F7-18DD-4380-A772-2F9088A74799}" srcOrd="6" destOrd="0" presId="urn:microsoft.com/office/officeart/2018/2/layout/IconVerticalSolidList"/>
    <dgm:cxn modelId="{1D0E2F8E-31F1-4B74-AACD-E8224F878748}" type="presParOf" srcId="{390182F7-18DD-4380-A772-2F9088A74799}" destId="{32E8DAC0-B8AD-4D64-83FB-B50F6ABACB53}" srcOrd="0" destOrd="0" presId="urn:microsoft.com/office/officeart/2018/2/layout/IconVerticalSolidList"/>
    <dgm:cxn modelId="{D6AD220E-D97B-4F66-9094-43ABFC6D2CAA}" type="presParOf" srcId="{390182F7-18DD-4380-A772-2F9088A74799}" destId="{EB730B99-8E6C-4C59-8AA9-51E31515D210}" srcOrd="1" destOrd="0" presId="urn:microsoft.com/office/officeart/2018/2/layout/IconVerticalSolidList"/>
    <dgm:cxn modelId="{8D5C002D-0E85-40CB-A462-58548921CF47}" type="presParOf" srcId="{390182F7-18DD-4380-A772-2F9088A74799}" destId="{86006971-B622-44F0-AD05-4EAA7F711459}" srcOrd="2" destOrd="0" presId="urn:microsoft.com/office/officeart/2018/2/layout/IconVerticalSolidList"/>
    <dgm:cxn modelId="{D27C62B3-E095-4D0F-89F5-048EEF46AC34}" type="presParOf" srcId="{390182F7-18DD-4380-A772-2F9088A74799}" destId="{29561495-CB25-4084-9FC6-8296185369DF}" srcOrd="3" destOrd="0" presId="urn:microsoft.com/office/officeart/2018/2/layout/IconVerticalSolidList"/>
    <dgm:cxn modelId="{ED1CC3F1-156D-4235-90BC-12F94E50B50F}" type="presParOf" srcId="{045085E5-9E99-4DF5-ADBC-338F20D534DE}" destId="{3AE0FA03-18D3-476C-B7A9-5487B8D0D9D9}" srcOrd="7" destOrd="0" presId="urn:microsoft.com/office/officeart/2018/2/layout/IconVerticalSolidList"/>
    <dgm:cxn modelId="{93071EAE-CD2F-4CAD-A7A6-9303E7210908}" type="presParOf" srcId="{045085E5-9E99-4DF5-ADBC-338F20D534DE}" destId="{AC226284-63F9-4B2C-85DD-EDFB7211FF75}" srcOrd="8" destOrd="0" presId="urn:microsoft.com/office/officeart/2018/2/layout/IconVerticalSolidList"/>
    <dgm:cxn modelId="{5A527251-9FC1-45A3-A8B3-EB48C63090DB}" type="presParOf" srcId="{AC226284-63F9-4B2C-85DD-EDFB7211FF75}" destId="{6924782C-E60B-431A-8FBC-959F120D5D96}" srcOrd="0" destOrd="0" presId="urn:microsoft.com/office/officeart/2018/2/layout/IconVerticalSolidList"/>
    <dgm:cxn modelId="{DBF1E94E-1CF9-4DB7-88FB-9FF8F57D491C}" type="presParOf" srcId="{AC226284-63F9-4B2C-85DD-EDFB7211FF75}" destId="{2BC9A52F-BE77-46C0-BE7C-450B1A138050}" srcOrd="1" destOrd="0" presId="urn:microsoft.com/office/officeart/2018/2/layout/IconVerticalSolidList"/>
    <dgm:cxn modelId="{5268A0ED-9648-46FD-88DB-B80EB7DD4F4B}" type="presParOf" srcId="{AC226284-63F9-4B2C-85DD-EDFB7211FF75}" destId="{05C785DF-A1B8-4C86-8284-211D653F367E}" srcOrd="2" destOrd="0" presId="urn:microsoft.com/office/officeart/2018/2/layout/IconVerticalSolidList"/>
    <dgm:cxn modelId="{F13B83C0-73C7-46C0-9465-63908A14E4AB}" type="presParOf" srcId="{AC226284-63F9-4B2C-85DD-EDFB7211FF75}" destId="{A1C49A8E-B16C-45FA-9ECA-7A90AA39AD6C}" srcOrd="3" destOrd="0" presId="urn:microsoft.com/office/officeart/2018/2/layout/IconVerticalSolidList"/>
    <dgm:cxn modelId="{ED4CEEF1-2B7C-4B09-A209-0E955F0FDC1A}" type="presParOf" srcId="{045085E5-9E99-4DF5-ADBC-338F20D534DE}" destId="{15D839C8-2D18-4888-AFC8-7686DAABBBFC}" srcOrd="9" destOrd="0" presId="urn:microsoft.com/office/officeart/2018/2/layout/IconVerticalSolidList"/>
    <dgm:cxn modelId="{4DED35B7-7C74-4BEE-A396-F37F6679B889}" type="presParOf" srcId="{045085E5-9E99-4DF5-ADBC-338F20D534DE}" destId="{015A948E-10B5-4EBA-A012-EB42AAD42372}" srcOrd="10" destOrd="0" presId="urn:microsoft.com/office/officeart/2018/2/layout/IconVerticalSolidList"/>
    <dgm:cxn modelId="{2CACA479-1DDD-4A24-9C1A-3E7C4088A8FE}" type="presParOf" srcId="{015A948E-10B5-4EBA-A012-EB42AAD42372}" destId="{1D90C2AA-DE3E-4711-807E-FAC294D73774}" srcOrd="0" destOrd="0" presId="urn:microsoft.com/office/officeart/2018/2/layout/IconVerticalSolidList"/>
    <dgm:cxn modelId="{2AA71B17-3787-45EF-BB80-816F2253A012}" type="presParOf" srcId="{015A948E-10B5-4EBA-A012-EB42AAD42372}" destId="{89142C0E-7568-4CBB-B2F0-33126990850D}" srcOrd="1" destOrd="0" presId="urn:microsoft.com/office/officeart/2018/2/layout/IconVerticalSolidList"/>
    <dgm:cxn modelId="{80BF7134-71E8-44E6-B5FA-95E4BCCD80F6}" type="presParOf" srcId="{015A948E-10B5-4EBA-A012-EB42AAD42372}" destId="{27851203-8BFD-49E4-BA20-1FEB8757234A}" srcOrd="2" destOrd="0" presId="urn:microsoft.com/office/officeart/2018/2/layout/IconVerticalSolidList"/>
    <dgm:cxn modelId="{69AD73A2-80BA-4706-801A-21E4ED1AAD3A}" type="presParOf" srcId="{015A948E-10B5-4EBA-A012-EB42AAD42372}" destId="{ED295D88-54D1-490D-B4CA-B414003AC68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19E870D-B3A5-4FC2-B51E-DC4C3CDC9D1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8124E4A-7BE1-43CE-AA1F-756B4490BFC5}">
      <dgm:prSet/>
      <dgm:spPr/>
      <dgm:t>
        <a:bodyPr/>
        <a:lstStyle/>
        <a:p>
          <a:r>
            <a:rPr lang="en-US"/>
            <a:t>Hur ser du på händelsen?</a:t>
          </a:r>
        </a:p>
      </dgm:t>
    </dgm:pt>
    <dgm:pt modelId="{514560FB-0624-4D5D-A53B-28411277F2B2}" type="parTrans" cxnId="{2049ADA3-5B23-4A50-8C35-BE601B8537EB}">
      <dgm:prSet/>
      <dgm:spPr/>
      <dgm:t>
        <a:bodyPr/>
        <a:lstStyle/>
        <a:p>
          <a:endParaRPr lang="en-US"/>
        </a:p>
      </dgm:t>
    </dgm:pt>
    <dgm:pt modelId="{0A550BF5-1528-416B-8B8A-65C9430B1E76}" type="sibTrans" cxnId="{2049ADA3-5B23-4A50-8C35-BE601B8537EB}">
      <dgm:prSet/>
      <dgm:spPr/>
      <dgm:t>
        <a:bodyPr/>
        <a:lstStyle/>
        <a:p>
          <a:endParaRPr lang="en-US"/>
        </a:p>
      </dgm:t>
    </dgm:pt>
    <dgm:pt modelId="{9AB5E035-DEB0-490C-BA29-E94D20A25DC0}">
      <dgm:prSet/>
      <dgm:spPr/>
      <dgm:t>
        <a:bodyPr/>
        <a:lstStyle/>
        <a:p>
          <a:r>
            <a:rPr lang="en-US"/>
            <a:t>Är det otillåten påverkan?</a:t>
          </a:r>
        </a:p>
      </dgm:t>
    </dgm:pt>
    <dgm:pt modelId="{CEFB7EB0-C8B7-4A19-A126-528ABD631520}" type="parTrans" cxnId="{4E1C7489-A12A-462F-A4BC-E8DCED53635B}">
      <dgm:prSet/>
      <dgm:spPr/>
      <dgm:t>
        <a:bodyPr/>
        <a:lstStyle/>
        <a:p>
          <a:endParaRPr lang="en-US"/>
        </a:p>
      </dgm:t>
    </dgm:pt>
    <dgm:pt modelId="{BF951DD8-12B5-4095-9F8D-5EF14A787D13}" type="sibTrans" cxnId="{4E1C7489-A12A-462F-A4BC-E8DCED53635B}">
      <dgm:prSet/>
      <dgm:spPr/>
      <dgm:t>
        <a:bodyPr/>
        <a:lstStyle/>
        <a:p>
          <a:endParaRPr lang="en-US"/>
        </a:p>
      </dgm:t>
    </dgm:pt>
    <dgm:pt modelId="{DD678740-17E3-4843-AD51-339ACE1038FA}">
      <dgm:prSet/>
      <dgm:spPr/>
      <dgm:t>
        <a:bodyPr/>
        <a:lstStyle/>
        <a:p>
          <a:r>
            <a:rPr lang="en-US"/>
            <a:t>Vilka tankar &amp; känslor får du?</a:t>
          </a:r>
        </a:p>
      </dgm:t>
    </dgm:pt>
    <dgm:pt modelId="{1DB017A3-DE47-41B0-A777-AC2D323F66C5}" type="parTrans" cxnId="{9A2F53F8-9F84-43E8-BC34-F1BAD0F41781}">
      <dgm:prSet/>
      <dgm:spPr/>
      <dgm:t>
        <a:bodyPr/>
        <a:lstStyle/>
        <a:p>
          <a:endParaRPr lang="en-US"/>
        </a:p>
      </dgm:t>
    </dgm:pt>
    <dgm:pt modelId="{D2BEC944-85B2-4B19-92F5-D397179A1CCE}" type="sibTrans" cxnId="{9A2F53F8-9F84-43E8-BC34-F1BAD0F41781}">
      <dgm:prSet/>
      <dgm:spPr/>
      <dgm:t>
        <a:bodyPr/>
        <a:lstStyle/>
        <a:p>
          <a:endParaRPr lang="en-US"/>
        </a:p>
      </dgm:t>
    </dgm:pt>
    <dgm:pt modelId="{41F2DC42-B31B-4127-8229-50EB6639F27D}">
      <dgm:prSet/>
      <dgm:spPr/>
      <dgm:t>
        <a:bodyPr/>
        <a:lstStyle/>
        <a:p>
          <a:r>
            <a:rPr lang="en-US"/>
            <a:t>Finns rutiner för att motverka detta?</a:t>
          </a:r>
        </a:p>
      </dgm:t>
    </dgm:pt>
    <dgm:pt modelId="{6CE8F0B5-ECC9-49C9-9250-D57E26AAE82A}" type="parTrans" cxnId="{73FEE5A5-92FB-4671-B08B-7EB59E03B04F}">
      <dgm:prSet/>
      <dgm:spPr/>
      <dgm:t>
        <a:bodyPr/>
        <a:lstStyle/>
        <a:p>
          <a:endParaRPr lang="en-US"/>
        </a:p>
      </dgm:t>
    </dgm:pt>
    <dgm:pt modelId="{7E131B2C-369C-47E0-87D7-A19B54059A9F}" type="sibTrans" cxnId="{73FEE5A5-92FB-4671-B08B-7EB59E03B04F}">
      <dgm:prSet/>
      <dgm:spPr/>
      <dgm:t>
        <a:bodyPr/>
        <a:lstStyle/>
        <a:p>
          <a:endParaRPr lang="en-US"/>
        </a:p>
      </dgm:t>
    </dgm:pt>
    <dgm:pt modelId="{100DE81F-AB2F-43CA-8D71-810E63D7C667}">
      <dgm:prSet/>
      <dgm:spPr/>
      <dgm:t>
        <a:bodyPr/>
        <a:lstStyle/>
        <a:p>
          <a:r>
            <a:rPr lang="en-US"/>
            <a:t>Vilka åtgärder skulle du vilja se?</a:t>
          </a:r>
        </a:p>
      </dgm:t>
    </dgm:pt>
    <dgm:pt modelId="{34BCC569-5CD0-4C03-889A-60FC586EF858}" type="parTrans" cxnId="{7A431FDD-F428-438D-8CE3-F9210E064C34}">
      <dgm:prSet/>
      <dgm:spPr/>
      <dgm:t>
        <a:bodyPr/>
        <a:lstStyle/>
        <a:p>
          <a:endParaRPr lang="en-US"/>
        </a:p>
      </dgm:t>
    </dgm:pt>
    <dgm:pt modelId="{7C0DD8F3-A51D-4C7C-9669-D1633506DDB7}" type="sibTrans" cxnId="{7A431FDD-F428-438D-8CE3-F9210E064C34}">
      <dgm:prSet/>
      <dgm:spPr/>
      <dgm:t>
        <a:bodyPr/>
        <a:lstStyle/>
        <a:p>
          <a:endParaRPr lang="en-US"/>
        </a:p>
      </dgm:t>
    </dgm:pt>
    <dgm:pt modelId="{7B98E557-9196-4A4F-B2F9-0BB889308722}">
      <dgm:prSet/>
      <dgm:spPr/>
      <dgm:t>
        <a:bodyPr/>
        <a:lstStyle/>
        <a:p>
          <a:r>
            <a:rPr lang="en-US"/>
            <a:t>Vilka rutiner behövs?</a:t>
          </a:r>
        </a:p>
      </dgm:t>
    </dgm:pt>
    <dgm:pt modelId="{28FA49CA-7762-4275-B7DF-02828CED10BF}" type="parTrans" cxnId="{F25CA391-BCB8-4B64-9431-1727D8514857}">
      <dgm:prSet/>
      <dgm:spPr/>
      <dgm:t>
        <a:bodyPr/>
        <a:lstStyle/>
        <a:p>
          <a:endParaRPr lang="en-US"/>
        </a:p>
      </dgm:t>
    </dgm:pt>
    <dgm:pt modelId="{9C220C3E-ED2A-4302-BA20-2C8D233EE056}" type="sibTrans" cxnId="{F25CA391-BCB8-4B64-9431-1727D8514857}">
      <dgm:prSet/>
      <dgm:spPr/>
      <dgm:t>
        <a:bodyPr/>
        <a:lstStyle/>
        <a:p>
          <a:endParaRPr lang="en-US"/>
        </a:p>
      </dgm:t>
    </dgm:pt>
    <dgm:pt modelId="{F16FA7B6-C49A-4B78-8F2D-9EB25EE68FAF}" type="pres">
      <dgm:prSet presAssocID="{D19E870D-B3A5-4FC2-B51E-DC4C3CDC9D1C}" presName="root" presStyleCnt="0">
        <dgm:presLayoutVars>
          <dgm:dir/>
          <dgm:resizeHandles val="exact"/>
        </dgm:presLayoutVars>
      </dgm:prSet>
      <dgm:spPr/>
    </dgm:pt>
    <dgm:pt modelId="{FB7FFAAC-CDA7-4D36-8AB2-362C712E43E0}" type="pres">
      <dgm:prSet presAssocID="{C8124E4A-7BE1-43CE-AA1F-756B4490BFC5}" presName="compNode" presStyleCnt="0"/>
      <dgm:spPr/>
    </dgm:pt>
    <dgm:pt modelId="{3C5064E7-65C7-475C-BA1B-D251B388A414}" type="pres">
      <dgm:prSet presAssocID="{C8124E4A-7BE1-43CE-AA1F-756B4490BFC5}" presName="bgRect" presStyleLbl="bgShp" presStyleIdx="0" presStyleCnt="6"/>
      <dgm:spPr/>
    </dgm:pt>
    <dgm:pt modelId="{16504324-6161-45C2-BC5F-E8F43B79EA06}" type="pres">
      <dgm:prSet presAssocID="{C8124E4A-7BE1-43CE-AA1F-756B4490BFC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BA273078-D0EF-4000-BCA6-84DC42CADD69}" type="pres">
      <dgm:prSet presAssocID="{C8124E4A-7BE1-43CE-AA1F-756B4490BFC5}" presName="spaceRect" presStyleCnt="0"/>
      <dgm:spPr/>
    </dgm:pt>
    <dgm:pt modelId="{514AC9A4-0EC4-44B1-9419-DE2326B9D573}" type="pres">
      <dgm:prSet presAssocID="{C8124E4A-7BE1-43CE-AA1F-756B4490BFC5}" presName="parTx" presStyleLbl="revTx" presStyleIdx="0" presStyleCnt="6">
        <dgm:presLayoutVars>
          <dgm:chMax val="0"/>
          <dgm:chPref val="0"/>
        </dgm:presLayoutVars>
      </dgm:prSet>
      <dgm:spPr/>
    </dgm:pt>
    <dgm:pt modelId="{2F1B7CF8-9E7D-4164-B30E-95843C8106EB}" type="pres">
      <dgm:prSet presAssocID="{0A550BF5-1528-416B-8B8A-65C9430B1E76}" presName="sibTrans" presStyleCnt="0"/>
      <dgm:spPr/>
    </dgm:pt>
    <dgm:pt modelId="{8D8B44EF-5A28-4B08-BA6A-42D065A964D5}" type="pres">
      <dgm:prSet presAssocID="{9AB5E035-DEB0-490C-BA29-E94D20A25DC0}" presName="compNode" presStyleCnt="0"/>
      <dgm:spPr/>
    </dgm:pt>
    <dgm:pt modelId="{1A05EEEF-5FE1-434D-992C-6E6C379DF433}" type="pres">
      <dgm:prSet presAssocID="{9AB5E035-DEB0-490C-BA29-E94D20A25DC0}" presName="bgRect" presStyleLbl="bgShp" presStyleIdx="1" presStyleCnt="6"/>
      <dgm:spPr/>
    </dgm:pt>
    <dgm:pt modelId="{2F2995ED-A84D-46F7-A46B-E8AD4B9C044D}" type="pres">
      <dgm:prSet presAssocID="{9AB5E035-DEB0-490C-BA29-E94D20A25DC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DD52A1C6-E79F-4179-9792-5BBE49DF3B42}" type="pres">
      <dgm:prSet presAssocID="{9AB5E035-DEB0-490C-BA29-E94D20A25DC0}" presName="spaceRect" presStyleCnt="0"/>
      <dgm:spPr/>
    </dgm:pt>
    <dgm:pt modelId="{1014B010-705C-4F80-B29A-7D7567E73F18}" type="pres">
      <dgm:prSet presAssocID="{9AB5E035-DEB0-490C-BA29-E94D20A25DC0}" presName="parTx" presStyleLbl="revTx" presStyleIdx="1" presStyleCnt="6">
        <dgm:presLayoutVars>
          <dgm:chMax val="0"/>
          <dgm:chPref val="0"/>
        </dgm:presLayoutVars>
      </dgm:prSet>
      <dgm:spPr/>
    </dgm:pt>
    <dgm:pt modelId="{8E067740-63DB-408B-8053-D1837C04076A}" type="pres">
      <dgm:prSet presAssocID="{BF951DD8-12B5-4095-9F8D-5EF14A787D13}" presName="sibTrans" presStyleCnt="0"/>
      <dgm:spPr/>
    </dgm:pt>
    <dgm:pt modelId="{22D7C68A-E7AD-4FF0-A090-DB8382A64A7E}" type="pres">
      <dgm:prSet presAssocID="{DD678740-17E3-4843-AD51-339ACE1038FA}" presName="compNode" presStyleCnt="0"/>
      <dgm:spPr/>
    </dgm:pt>
    <dgm:pt modelId="{AC1D0FC7-8D9D-4223-8D33-F9E9E39E5359}" type="pres">
      <dgm:prSet presAssocID="{DD678740-17E3-4843-AD51-339ACE1038FA}" presName="bgRect" presStyleLbl="bgShp" presStyleIdx="2" presStyleCnt="6"/>
      <dgm:spPr/>
    </dgm:pt>
    <dgm:pt modelId="{2F8617E0-AEC3-491E-8DD8-FA6E0C5A1196}" type="pres">
      <dgm:prSet presAssocID="{DD678740-17E3-4843-AD51-339ACE1038F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84C925EF-B17D-4813-B6E5-47304C291914}" type="pres">
      <dgm:prSet presAssocID="{DD678740-17E3-4843-AD51-339ACE1038FA}" presName="spaceRect" presStyleCnt="0"/>
      <dgm:spPr/>
    </dgm:pt>
    <dgm:pt modelId="{5F1279FC-FDDB-4636-AF49-43FAAB0195C8}" type="pres">
      <dgm:prSet presAssocID="{DD678740-17E3-4843-AD51-339ACE1038FA}" presName="parTx" presStyleLbl="revTx" presStyleIdx="2" presStyleCnt="6">
        <dgm:presLayoutVars>
          <dgm:chMax val="0"/>
          <dgm:chPref val="0"/>
        </dgm:presLayoutVars>
      </dgm:prSet>
      <dgm:spPr/>
    </dgm:pt>
    <dgm:pt modelId="{01DFDD17-D9CD-4DB9-8D47-B35F4AD5A80A}" type="pres">
      <dgm:prSet presAssocID="{D2BEC944-85B2-4B19-92F5-D397179A1CCE}" presName="sibTrans" presStyleCnt="0"/>
      <dgm:spPr/>
    </dgm:pt>
    <dgm:pt modelId="{4714A0CE-E416-40FB-9CB9-2D29EF7F2EC9}" type="pres">
      <dgm:prSet presAssocID="{41F2DC42-B31B-4127-8229-50EB6639F27D}" presName="compNode" presStyleCnt="0"/>
      <dgm:spPr/>
    </dgm:pt>
    <dgm:pt modelId="{B98B9A85-D20B-4B60-BA92-EB39A460DE17}" type="pres">
      <dgm:prSet presAssocID="{41F2DC42-B31B-4127-8229-50EB6639F27D}" presName="bgRect" presStyleLbl="bgShp" presStyleIdx="3" presStyleCnt="6"/>
      <dgm:spPr/>
    </dgm:pt>
    <dgm:pt modelId="{4F205949-FE70-4364-A3F1-FE94F327DEA6}" type="pres">
      <dgm:prSet presAssocID="{41F2DC42-B31B-4127-8229-50EB6639F27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E46E9032-9A30-44A8-BFB9-F6DB936D15C8}" type="pres">
      <dgm:prSet presAssocID="{41F2DC42-B31B-4127-8229-50EB6639F27D}" presName="spaceRect" presStyleCnt="0"/>
      <dgm:spPr/>
    </dgm:pt>
    <dgm:pt modelId="{4F9655F5-F27C-4C54-9109-113207CD6647}" type="pres">
      <dgm:prSet presAssocID="{41F2DC42-B31B-4127-8229-50EB6639F27D}" presName="parTx" presStyleLbl="revTx" presStyleIdx="3" presStyleCnt="6">
        <dgm:presLayoutVars>
          <dgm:chMax val="0"/>
          <dgm:chPref val="0"/>
        </dgm:presLayoutVars>
      </dgm:prSet>
      <dgm:spPr/>
    </dgm:pt>
    <dgm:pt modelId="{72F217D0-DB06-4A5D-A868-1F53B9CD2FF3}" type="pres">
      <dgm:prSet presAssocID="{7E131B2C-369C-47E0-87D7-A19B54059A9F}" presName="sibTrans" presStyleCnt="0"/>
      <dgm:spPr/>
    </dgm:pt>
    <dgm:pt modelId="{12459DC8-A147-4BC1-A828-FE8ADD96EB29}" type="pres">
      <dgm:prSet presAssocID="{100DE81F-AB2F-43CA-8D71-810E63D7C667}" presName="compNode" presStyleCnt="0"/>
      <dgm:spPr/>
    </dgm:pt>
    <dgm:pt modelId="{50BB9343-2D95-4A52-85FC-DC46BFFA5AA1}" type="pres">
      <dgm:prSet presAssocID="{100DE81F-AB2F-43CA-8D71-810E63D7C667}" presName="bgRect" presStyleLbl="bgShp" presStyleIdx="4" presStyleCnt="6"/>
      <dgm:spPr/>
    </dgm:pt>
    <dgm:pt modelId="{9F9F10F6-08BF-4792-9C6C-AE171660180B}" type="pres">
      <dgm:prSet presAssocID="{100DE81F-AB2F-43CA-8D71-810E63D7C66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DC3042DA-0584-4FA1-B978-AA524725838E}" type="pres">
      <dgm:prSet presAssocID="{100DE81F-AB2F-43CA-8D71-810E63D7C667}" presName="spaceRect" presStyleCnt="0"/>
      <dgm:spPr/>
    </dgm:pt>
    <dgm:pt modelId="{B4EA4428-61EA-4F38-BF35-44E39ED19CF3}" type="pres">
      <dgm:prSet presAssocID="{100DE81F-AB2F-43CA-8D71-810E63D7C667}" presName="parTx" presStyleLbl="revTx" presStyleIdx="4" presStyleCnt="6">
        <dgm:presLayoutVars>
          <dgm:chMax val="0"/>
          <dgm:chPref val="0"/>
        </dgm:presLayoutVars>
      </dgm:prSet>
      <dgm:spPr/>
    </dgm:pt>
    <dgm:pt modelId="{EDC0BE2E-E521-4626-9EA7-6C01DDF37761}" type="pres">
      <dgm:prSet presAssocID="{7C0DD8F3-A51D-4C7C-9669-D1633506DDB7}" presName="sibTrans" presStyleCnt="0"/>
      <dgm:spPr/>
    </dgm:pt>
    <dgm:pt modelId="{EDB37CD9-C115-4549-9AA7-972CFC57A02A}" type="pres">
      <dgm:prSet presAssocID="{7B98E557-9196-4A4F-B2F9-0BB889308722}" presName="compNode" presStyleCnt="0"/>
      <dgm:spPr/>
    </dgm:pt>
    <dgm:pt modelId="{8A22A8BE-FEDA-433F-A929-16790336AE11}" type="pres">
      <dgm:prSet presAssocID="{7B98E557-9196-4A4F-B2F9-0BB889308722}" presName="bgRect" presStyleLbl="bgShp" presStyleIdx="5" presStyleCnt="6"/>
      <dgm:spPr/>
    </dgm:pt>
    <dgm:pt modelId="{556C0B14-9F88-41B7-BDE8-63EE167CE1CD}" type="pres">
      <dgm:prSet presAssocID="{7B98E557-9196-4A4F-B2F9-0BB88930872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95FB543D-F7CC-40F6-885E-C37F8E3600E4}" type="pres">
      <dgm:prSet presAssocID="{7B98E557-9196-4A4F-B2F9-0BB889308722}" presName="spaceRect" presStyleCnt="0"/>
      <dgm:spPr/>
    </dgm:pt>
    <dgm:pt modelId="{B40983D8-9CED-4738-8E92-4EC00F1AFA69}" type="pres">
      <dgm:prSet presAssocID="{7B98E557-9196-4A4F-B2F9-0BB889308722}" presName="parTx" presStyleLbl="revTx" presStyleIdx="5" presStyleCnt="6">
        <dgm:presLayoutVars>
          <dgm:chMax val="0"/>
          <dgm:chPref val="0"/>
        </dgm:presLayoutVars>
      </dgm:prSet>
      <dgm:spPr/>
    </dgm:pt>
  </dgm:ptLst>
  <dgm:cxnLst>
    <dgm:cxn modelId="{07EE565D-3A3F-4413-B23A-B192B1F68CA5}" type="presOf" srcId="{41F2DC42-B31B-4127-8229-50EB6639F27D}" destId="{4F9655F5-F27C-4C54-9109-113207CD6647}" srcOrd="0" destOrd="0" presId="urn:microsoft.com/office/officeart/2018/2/layout/IconVerticalSolidList"/>
    <dgm:cxn modelId="{656AB14D-65D4-4CF1-8E47-463EDB6F2649}" type="presOf" srcId="{100DE81F-AB2F-43CA-8D71-810E63D7C667}" destId="{B4EA4428-61EA-4F38-BF35-44E39ED19CF3}" srcOrd="0" destOrd="0" presId="urn:microsoft.com/office/officeart/2018/2/layout/IconVerticalSolidList"/>
    <dgm:cxn modelId="{5A174F7F-2EC7-4C6F-925D-11BCB0E56309}" type="presOf" srcId="{9AB5E035-DEB0-490C-BA29-E94D20A25DC0}" destId="{1014B010-705C-4F80-B29A-7D7567E73F18}" srcOrd="0" destOrd="0" presId="urn:microsoft.com/office/officeart/2018/2/layout/IconVerticalSolidList"/>
    <dgm:cxn modelId="{4E1C7489-A12A-462F-A4BC-E8DCED53635B}" srcId="{D19E870D-B3A5-4FC2-B51E-DC4C3CDC9D1C}" destId="{9AB5E035-DEB0-490C-BA29-E94D20A25DC0}" srcOrd="1" destOrd="0" parTransId="{CEFB7EB0-C8B7-4A19-A126-528ABD631520}" sibTransId="{BF951DD8-12B5-4095-9F8D-5EF14A787D13}"/>
    <dgm:cxn modelId="{0D0ECF89-CD08-4D2E-8CE9-066E04175948}" type="presOf" srcId="{D19E870D-B3A5-4FC2-B51E-DC4C3CDC9D1C}" destId="{F16FA7B6-C49A-4B78-8F2D-9EB25EE68FAF}" srcOrd="0" destOrd="0" presId="urn:microsoft.com/office/officeart/2018/2/layout/IconVerticalSolidList"/>
    <dgm:cxn modelId="{F25CA391-BCB8-4B64-9431-1727D8514857}" srcId="{D19E870D-B3A5-4FC2-B51E-DC4C3CDC9D1C}" destId="{7B98E557-9196-4A4F-B2F9-0BB889308722}" srcOrd="5" destOrd="0" parTransId="{28FA49CA-7762-4275-B7DF-02828CED10BF}" sibTransId="{9C220C3E-ED2A-4302-BA20-2C8D233EE056}"/>
    <dgm:cxn modelId="{2049ADA3-5B23-4A50-8C35-BE601B8537EB}" srcId="{D19E870D-B3A5-4FC2-B51E-DC4C3CDC9D1C}" destId="{C8124E4A-7BE1-43CE-AA1F-756B4490BFC5}" srcOrd="0" destOrd="0" parTransId="{514560FB-0624-4D5D-A53B-28411277F2B2}" sibTransId="{0A550BF5-1528-416B-8B8A-65C9430B1E76}"/>
    <dgm:cxn modelId="{73FEE5A5-92FB-4671-B08B-7EB59E03B04F}" srcId="{D19E870D-B3A5-4FC2-B51E-DC4C3CDC9D1C}" destId="{41F2DC42-B31B-4127-8229-50EB6639F27D}" srcOrd="3" destOrd="0" parTransId="{6CE8F0B5-ECC9-49C9-9250-D57E26AAE82A}" sibTransId="{7E131B2C-369C-47E0-87D7-A19B54059A9F}"/>
    <dgm:cxn modelId="{57D496C7-0218-44FD-BFAF-5EBA3C07C756}" type="presOf" srcId="{DD678740-17E3-4843-AD51-339ACE1038FA}" destId="{5F1279FC-FDDB-4636-AF49-43FAAB0195C8}" srcOrd="0" destOrd="0" presId="urn:microsoft.com/office/officeart/2018/2/layout/IconVerticalSolidList"/>
    <dgm:cxn modelId="{7A431FDD-F428-438D-8CE3-F9210E064C34}" srcId="{D19E870D-B3A5-4FC2-B51E-DC4C3CDC9D1C}" destId="{100DE81F-AB2F-43CA-8D71-810E63D7C667}" srcOrd="4" destOrd="0" parTransId="{34BCC569-5CD0-4C03-889A-60FC586EF858}" sibTransId="{7C0DD8F3-A51D-4C7C-9669-D1633506DDB7}"/>
    <dgm:cxn modelId="{FF7060F5-25FD-4A2C-8753-5F62D38EF991}" type="presOf" srcId="{C8124E4A-7BE1-43CE-AA1F-756B4490BFC5}" destId="{514AC9A4-0EC4-44B1-9419-DE2326B9D573}" srcOrd="0" destOrd="0" presId="urn:microsoft.com/office/officeart/2018/2/layout/IconVerticalSolidList"/>
    <dgm:cxn modelId="{9A2F53F8-9F84-43E8-BC34-F1BAD0F41781}" srcId="{D19E870D-B3A5-4FC2-B51E-DC4C3CDC9D1C}" destId="{DD678740-17E3-4843-AD51-339ACE1038FA}" srcOrd="2" destOrd="0" parTransId="{1DB017A3-DE47-41B0-A777-AC2D323F66C5}" sibTransId="{D2BEC944-85B2-4B19-92F5-D397179A1CCE}"/>
    <dgm:cxn modelId="{3B52C1FF-8FE9-45F2-BCDA-E36A06769361}" type="presOf" srcId="{7B98E557-9196-4A4F-B2F9-0BB889308722}" destId="{B40983D8-9CED-4738-8E92-4EC00F1AFA69}" srcOrd="0" destOrd="0" presId="urn:microsoft.com/office/officeart/2018/2/layout/IconVerticalSolidList"/>
    <dgm:cxn modelId="{3B7D77D8-B25B-47F2-B89F-6C61800155D2}" type="presParOf" srcId="{F16FA7B6-C49A-4B78-8F2D-9EB25EE68FAF}" destId="{FB7FFAAC-CDA7-4D36-8AB2-362C712E43E0}" srcOrd="0" destOrd="0" presId="urn:microsoft.com/office/officeart/2018/2/layout/IconVerticalSolidList"/>
    <dgm:cxn modelId="{ABB0EB80-D59B-475F-918E-383BB393AFD3}" type="presParOf" srcId="{FB7FFAAC-CDA7-4D36-8AB2-362C712E43E0}" destId="{3C5064E7-65C7-475C-BA1B-D251B388A414}" srcOrd="0" destOrd="0" presId="urn:microsoft.com/office/officeart/2018/2/layout/IconVerticalSolidList"/>
    <dgm:cxn modelId="{BA0568C1-EF1A-444D-98FC-08EC8D251AC2}" type="presParOf" srcId="{FB7FFAAC-CDA7-4D36-8AB2-362C712E43E0}" destId="{16504324-6161-45C2-BC5F-E8F43B79EA06}" srcOrd="1" destOrd="0" presId="urn:microsoft.com/office/officeart/2018/2/layout/IconVerticalSolidList"/>
    <dgm:cxn modelId="{2195ACC6-EDB4-459F-9ACA-AB6719BBA6B9}" type="presParOf" srcId="{FB7FFAAC-CDA7-4D36-8AB2-362C712E43E0}" destId="{BA273078-D0EF-4000-BCA6-84DC42CADD69}" srcOrd="2" destOrd="0" presId="urn:microsoft.com/office/officeart/2018/2/layout/IconVerticalSolidList"/>
    <dgm:cxn modelId="{BAA53A6B-3B09-4AC9-884F-F249BD6088B8}" type="presParOf" srcId="{FB7FFAAC-CDA7-4D36-8AB2-362C712E43E0}" destId="{514AC9A4-0EC4-44B1-9419-DE2326B9D573}" srcOrd="3" destOrd="0" presId="urn:microsoft.com/office/officeart/2018/2/layout/IconVerticalSolidList"/>
    <dgm:cxn modelId="{94BA0D8E-B0AE-4CF0-BFAB-A3F2A7721286}" type="presParOf" srcId="{F16FA7B6-C49A-4B78-8F2D-9EB25EE68FAF}" destId="{2F1B7CF8-9E7D-4164-B30E-95843C8106EB}" srcOrd="1" destOrd="0" presId="urn:microsoft.com/office/officeart/2018/2/layout/IconVerticalSolidList"/>
    <dgm:cxn modelId="{32138D85-BCEA-48A1-A241-C39136DE7952}" type="presParOf" srcId="{F16FA7B6-C49A-4B78-8F2D-9EB25EE68FAF}" destId="{8D8B44EF-5A28-4B08-BA6A-42D065A964D5}" srcOrd="2" destOrd="0" presId="urn:microsoft.com/office/officeart/2018/2/layout/IconVerticalSolidList"/>
    <dgm:cxn modelId="{BCFEB747-3F7E-4D2A-B878-C9F22B6FD8F5}" type="presParOf" srcId="{8D8B44EF-5A28-4B08-BA6A-42D065A964D5}" destId="{1A05EEEF-5FE1-434D-992C-6E6C379DF433}" srcOrd="0" destOrd="0" presId="urn:microsoft.com/office/officeart/2018/2/layout/IconVerticalSolidList"/>
    <dgm:cxn modelId="{B2B330C2-60F6-4485-9EFE-ABF32B78B0A7}" type="presParOf" srcId="{8D8B44EF-5A28-4B08-BA6A-42D065A964D5}" destId="{2F2995ED-A84D-46F7-A46B-E8AD4B9C044D}" srcOrd="1" destOrd="0" presId="urn:microsoft.com/office/officeart/2018/2/layout/IconVerticalSolidList"/>
    <dgm:cxn modelId="{562C7641-F915-4A66-A2B9-93D9505A03F9}" type="presParOf" srcId="{8D8B44EF-5A28-4B08-BA6A-42D065A964D5}" destId="{DD52A1C6-E79F-4179-9792-5BBE49DF3B42}" srcOrd="2" destOrd="0" presId="urn:microsoft.com/office/officeart/2018/2/layout/IconVerticalSolidList"/>
    <dgm:cxn modelId="{31D34E02-40D6-4421-9B59-613E827829A3}" type="presParOf" srcId="{8D8B44EF-5A28-4B08-BA6A-42D065A964D5}" destId="{1014B010-705C-4F80-B29A-7D7567E73F18}" srcOrd="3" destOrd="0" presId="urn:microsoft.com/office/officeart/2018/2/layout/IconVerticalSolidList"/>
    <dgm:cxn modelId="{3525D866-9133-4F0E-970E-2BA41397461E}" type="presParOf" srcId="{F16FA7B6-C49A-4B78-8F2D-9EB25EE68FAF}" destId="{8E067740-63DB-408B-8053-D1837C04076A}" srcOrd="3" destOrd="0" presId="urn:microsoft.com/office/officeart/2018/2/layout/IconVerticalSolidList"/>
    <dgm:cxn modelId="{8766287A-CFCC-40F0-9670-C6062F0E1DDD}" type="presParOf" srcId="{F16FA7B6-C49A-4B78-8F2D-9EB25EE68FAF}" destId="{22D7C68A-E7AD-4FF0-A090-DB8382A64A7E}" srcOrd="4" destOrd="0" presId="urn:microsoft.com/office/officeart/2018/2/layout/IconVerticalSolidList"/>
    <dgm:cxn modelId="{DE3D36A1-9337-4574-9F19-3FBD7B743A71}" type="presParOf" srcId="{22D7C68A-E7AD-4FF0-A090-DB8382A64A7E}" destId="{AC1D0FC7-8D9D-4223-8D33-F9E9E39E5359}" srcOrd="0" destOrd="0" presId="urn:microsoft.com/office/officeart/2018/2/layout/IconVerticalSolidList"/>
    <dgm:cxn modelId="{3E1A3366-3367-486A-B39A-EFCDDF2A7374}" type="presParOf" srcId="{22D7C68A-E7AD-4FF0-A090-DB8382A64A7E}" destId="{2F8617E0-AEC3-491E-8DD8-FA6E0C5A1196}" srcOrd="1" destOrd="0" presId="urn:microsoft.com/office/officeart/2018/2/layout/IconVerticalSolidList"/>
    <dgm:cxn modelId="{F6BA18BA-8BF1-4BBB-8A89-BA14AE59C6D4}" type="presParOf" srcId="{22D7C68A-E7AD-4FF0-A090-DB8382A64A7E}" destId="{84C925EF-B17D-4813-B6E5-47304C291914}" srcOrd="2" destOrd="0" presId="urn:microsoft.com/office/officeart/2018/2/layout/IconVerticalSolidList"/>
    <dgm:cxn modelId="{42BC9DEE-2718-4207-93B5-39CF81374B25}" type="presParOf" srcId="{22D7C68A-E7AD-4FF0-A090-DB8382A64A7E}" destId="{5F1279FC-FDDB-4636-AF49-43FAAB0195C8}" srcOrd="3" destOrd="0" presId="urn:microsoft.com/office/officeart/2018/2/layout/IconVerticalSolidList"/>
    <dgm:cxn modelId="{D3263058-4278-42CA-A830-C57ECB59F615}" type="presParOf" srcId="{F16FA7B6-C49A-4B78-8F2D-9EB25EE68FAF}" destId="{01DFDD17-D9CD-4DB9-8D47-B35F4AD5A80A}" srcOrd="5" destOrd="0" presId="urn:microsoft.com/office/officeart/2018/2/layout/IconVerticalSolidList"/>
    <dgm:cxn modelId="{C196E2DF-577F-4201-8EAC-3C2FA7F68402}" type="presParOf" srcId="{F16FA7B6-C49A-4B78-8F2D-9EB25EE68FAF}" destId="{4714A0CE-E416-40FB-9CB9-2D29EF7F2EC9}" srcOrd="6" destOrd="0" presId="urn:microsoft.com/office/officeart/2018/2/layout/IconVerticalSolidList"/>
    <dgm:cxn modelId="{4653194E-118A-4822-9706-69C8DB283C62}" type="presParOf" srcId="{4714A0CE-E416-40FB-9CB9-2D29EF7F2EC9}" destId="{B98B9A85-D20B-4B60-BA92-EB39A460DE17}" srcOrd="0" destOrd="0" presId="urn:microsoft.com/office/officeart/2018/2/layout/IconVerticalSolidList"/>
    <dgm:cxn modelId="{A8DCCDC0-DF88-4920-9E9D-7977145E61B7}" type="presParOf" srcId="{4714A0CE-E416-40FB-9CB9-2D29EF7F2EC9}" destId="{4F205949-FE70-4364-A3F1-FE94F327DEA6}" srcOrd="1" destOrd="0" presId="urn:microsoft.com/office/officeart/2018/2/layout/IconVerticalSolidList"/>
    <dgm:cxn modelId="{DC15E7C2-2AB9-4E7F-AA5D-BB60F26C0128}" type="presParOf" srcId="{4714A0CE-E416-40FB-9CB9-2D29EF7F2EC9}" destId="{E46E9032-9A30-44A8-BFB9-F6DB936D15C8}" srcOrd="2" destOrd="0" presId="urn:microsoft.com/office/officeart/2018/2/layout/IconVerticalSolidList"/>
    <dgm:cxn modelId="{9C7207CA-CA1C-4A47-8F1F-193618C2FD04}" type="presParOf" srcId="{4714A0CE-E416-40FB-9CB9-2D29EF7F2EC9}" destId="{4F9655F5-F27C-4C54-9109-113207CD6647}" srcOrd="3" destOrd="0" presId="urn:microsoft.com/office/officeart/2018/2/layout/IconVerticalSolidList"/>
    <dgm:cxn modelId="{87F98A5D-005E-4DF5-B176-278D45D7B23A}" type="presParOf" srcId="{F16FA7B6-C49A-4B78-8F2D-9EB25EE68FAF}" destId="{72F217D0-DB06-4A5D-A868-1F53B9CD2FF3}" srcOrd="7" destOrd="0" presId="urn:microsoft.com/office/officeart/2018/2/layout/IconVerticalSolidList"/>
    <dgm:cxn modelId="{0CF044CC-DDEB-43FE-B15C-477FB86EDAEE}" type="presParOf" srcId="{F16FA7B6-C49A-4B78-8F2D-9EB25EE68FAF}" destId="{12459DC8-A147-4BC1-A828-FE8ADD96EB29}" srcOrd="8" destOrd="0" presId="urn:microsoft.com/office/officeart/2018/2/layout/IconVerticalSolidList"/>
    <dgm:cxn modelId="{2085837B-AB8B-4DEC-923B-573701AEAFCB}" type="presParOf" srcId="{12459DC8-A147-4BC1-A828-FE8ADD96EB29}" destId="{50BB9343-2D95-4A52-85FC-DC46BFFA5AA1}" srcOrd="0" destOrd="0" presId="urn:microsoft.com/office/officeart/2018/2/layout/IconVerticalSolidList"/>
    <dgm:cxn modelId="{DF5E0D50-DFBB-4320-8B14-24BEB84854D6}" type="presParOf" srcId="{12459DC8-A147-4BC1-A828-FE8ADD96EB29}" destId="{9F9F10F6-08BF-4792-9C6C-AE171660180B}" srcOrd="1" destOrd="0" presId="urn:microsoft.com/office/officeart/2018/2/layout/IconVerticalSolidList"/>
    <dgm:cxn modelId="{CC32AA2E-11AD-4483-AF5E-CCB4CCB97545}" type="presParOf" srcId="{12459DC8-A147-4BC1-A828-FE8ADD96EB29}" destId="{DC3042DA-0584-4FA1-B978-AA524725838E}" srcOrd="2" destOrd="0" presId="urn:microsoft.com/office/officeart/2018/2/layout/IconVerticalSolidList"/>
    <dgm:cxn modelId="{9557CDD5-58D1-4FA7-9DFF-8DB356A140F0}" type="presParOf" srcId="{12459DC8-A147-4BC1-A828-FE8ADD96EB29}" destId="{B4EA4428-61EA-4F38-BF35-44E39ED19CF3}" srcOrd="3" destOrd="0" presId="urn:microsoft.com/office/officeart/2018/2/layout/IconVerticalSolidList"/>
    <dgm:cxn modelId="{44104117-1466-4108-89FE-24CAB3C41736}" type="presParOf" srcId="{F16FA7B6-C49A-4B78-8F2D-9EB25EE68FAF}" destId="{EDC0BE2E-E521-4626-9EA7-6C01DDF37761}" srcOrd="9" destOrd="0" presId="urn:microsoft.com/office/officeart/2018/2/layout/IconVerticalSolidList"/>
    <dgm:cxn modelId="{BDF1E78A-5777-4DB7-B4DC-5EEFD9B0D285}" type="presParOf" srcId="{F16FA7B6-C49A-4B78-8F2D-9EB25EE68FAF}" destId="{EDB37CD9-C115-4549-9AA7-972CFC57A02A}" srcOrd="10" destOrd="0" presId="urn:microsoft.com/office/officeart/2018/2/layout/IconVerticalSolidList"/>
    <dgm:cxn modelId="{AC630D04-2A99-4CA4-AE16-2247EDCE013D}" type="presParOf" srcId="{EDB37CD9-C115-4549-9AA7-972CFC57A02A}" destId="{8A22A8BE-FEDA-433F-A929-16790336AE11}" srcOrd="0" destOrd="0" presId="urn:microsoft.com/office/officeart/2018/2/layout/IconVerticalSolidList"/>
    <dgm:cxn modelId="{FD968EDD-F28C-4197-AA19-8BEB74AD87C7}" type="presParOf" srcId="{EDB37CD9-C115-4549-9AA7-972CFC57A02A}" destId="{556C0B14-9F88-41B7-BDE8-63EE167CE1CD}" srcOrd="1" destOrd="0" presId="urn:microsoft.com/office/officeart/2018/2/layout/IconVerticalSolidList"/>
    <dgm:cxn modelId="{1D6E7A05-3961-4611-8242-6658C24D2F1D}" type="presParOf" srcId="{EDB37CD9-C115-4549-9AA7-972CFC57A02A}" destId="{95FB543D-F7CC-40F6-885E-C37F8E3600E4}" srcOrd="2" destOrd="0" presId="urn:microsoft.com/office/officeart/2018/2/layout/IconVerticalSolidList"/>
    <dgm:cxn modelId="{C76736CB-F61F-4A22-ABEC-45BF3F3DA174}" type="presParOf" srcId="{EDB37CD9-C115-4549-9AA7-972CFC57A02A}" destId="{B40983D8-9CED-4738-8E92-4EC00F1AFA6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477A3F-A525-47E0-B471-27B1AB6C694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7DBA4B2-96B2-45C8-8ED3-C76AF6ADB8B2}">
      <dgm:prSet/>
      <dgm:spPr/>
      <dgm:t>
        <a:bodyPr/>
        <a:lstStyle/>
        <a:p>
          <a:r>
            <a:rPr lang="en-US"/>
            <a:t>Hur ser du på händelsen?</a:t>
          </a:r>
        </a:p>
      </dgm:t>
    </dgm:pt>
    <dgm:pt modelId="{5C635EB2-E807-4C18-B33E-3EFDDDE1C2C9}" type="parTrans" cxnId="{C183C1B8-D951-43CB-A4EE-36060A2C2540}">
      <dgm:prSet/>
      <dgm:spPr/>
      <dgm:t>
        <a:bodyPr/>
        <a:lstStyle/>
        <a:p>
          <a:endParaRPr lang="en-US"/>
        </a:p>
      </dgm:t>
    </dgm:pt>
    <dgm:pt modelId="{740D47A7-AD68-4576-AC66-FB56C840027E}" type="sibTrans" cxnId="{C183C1B8-D951-43CB-A4EE-36060A2C2540}">
      <dgm:prSet/>
      <dgm:spPr/>
      <dgm:t>
        <a:bodyPr/>
        <a:lstStyle/>
        <a:p>
          <a:endParaRPr lang="en-US"/>
        </a:p>
      </dgm:t>
    </dgm:pt>
    <dgm:pt modelId="{56D4A10F-A1A3-4C5E-9A19-C1EE752FA536}">
      <dgm:prSet/>
      <dgm:spPr/>
      <dgm:t>
        <a:bodyPr/>
        <a:lstStyle/>
        <a:p>
          <a:r>
            <a:rPr lang="en-US"/>
            <a:t>Är det otillåten påverkan?</a:t>
          </a:r>
        </a:p>
      </dgm:t>
    </dgm:pt>
    <dgm:pt modelId="{6565CFAB-83C3-403B-AACD-BB2E47A70DA1}" type="parTrans" cxnId="{53D36A0C-B797-41E3-9F0F-B9DF00F1C93E}">
      <dgm:prSet/>
      <dgm:spPr/>
      <dgm:t>
        <a:bodyPr/>
        <a:lstStyle/>
        <a:p>
          <a:endParaRPr lang="en-US"/>
        </a:p>
      </dgm:t>
    </dgm:pt>
    <dgm:pt modelId="{357A928B-E581-4724-AE50-9B404E197EC6}" type="sibTrans" cxnId="{53D36A0C-B797-41E3-9F0F-B9DF00F1C93E}">
      <dgm:prSet/>
      <dgm:spPr/>
      <dgm:t>
        <a:bodyPr/>
        <a:lstStyle/>
        <a:p>
          <a:endParaRPr lang="en-US"/>
        </a:p>
      </dgm:t>
    </dgm:pt>
    <dgm:pt modelId="{F6F397AC-597A-498E-A5A2-266D2980C5FB}">
      <dgm:prSet/>
      <dgm:spPr/>
      <dgm:t>
        <a:bodyPr/>
        <a:lstStyle/>
        <a:p>
          <a:r>
            <a:rPr lang="en-US"/>
            <a:t>Vilka tankar &amp; känslor får du?</a:t>
          </a:r>
        </a:p>
      </dgm:t>
    </dgm:pt>
    <dgm:pt modelId="{3D070C59-AC59-4CE1-838F-6DA6CC24DE69}" type="parTrans" cxnId="{FB203291-F06F-4A55-BBDE-B2B4D4218420}">
      <dgm:prSet/>
      <dgm:spPr/>
      <dgm:t>
        <a:bodyPr/>
        <a:lstStyle/>
        <a:p>
          <a:endParaRPr lang="en-US"/>
        </a:p>
      </dgm:t>
    </dgm:pt>
    <dgm:pt modelId="{C330B736-5800-4268-918B-76E0D9D59B1C}" type="sibTrans" cxnId="{FB203291-F06F-4A55-BBDE-B2B4D4218420}">
      <dgm:prSet/>
      <dgm:spPr/>
      <dgm:t>
        <a:bodyPr/>
        <a:lstStyle/>
        <a:p>
          <a:endParaRPr lang="en-US"/>
        </a:p>
      </dgm:t>
    </dgm:pt>
    <dgm:pt modelId="{DDFDAFE3-4903-4DE5-A70C-A4F5B70A142E}">
      <dgm:prSet/>
      <dgm:spPr/>
      <dgm:t>
        <a:bodyPr/>
        <a:lstStyle/>
        <a:p>
          <a:r>
            <a:rPr lang="en-US"/>
            <a:t>Finns rutiner för att motverka detta?</a:t>
          </a:r>
        </a:p>
      </dgm:t>
    </dgm:pt>
    <dgm:pt modelId="{76DCD37B-9893-4BA8-B6EE-2E242BD2322E}" type="parTrans" cxnId="{B67E0E72-C841-4421-8323-728FB4CF9C24}">
      <dgm:prSet/>
      <dgm:spPr/>
      <dgm:t>
        <a:bodyPr/>
        <a:lstStyle/>
        <a:p>
          <a:endParaRPr lang="en-US"/>
        </a:p>
      </dgm:t>
    </dgm:pt>
    <dgm:pt modelId="{5B79AB82-FB99-4E46-8E12-41F549CA38FD}" type="sibTrans" cxnId="{B67E0E72-C841-4421-8323-728FB4CF9C24}">
      <dgm:prSet/>
      <dgm:spPr/>
      <dgm:t>
        <a:bodyPr/>
        <a:lstStyle/>
        <a:p>
          <a:endParaRPr lang="en-US"/>
        </a:p>
      </dgm:t>
    </dgm:pt>
    <dgm:pt modelId="{F2840A03-E852-4571-8CB3-1518E85E788E}">
      <dgm:prSet/>
      <dgm:spPr/>
      <dgm:t>
        <a:bodyPr/>
        <a:lstStyle/>
        <a:p>
          <a:r>
            <a:rPr lang="en-US"/>
            <a:t>Vilka åtgärder skulle du vilja se?</a:t>
          </a:r>
        </a:p>
      </dgm:t>
    </dgm:pt>
    <dgm:pt modelId="{20AF3829-9983-4DEA-926C-35BFD840BCDE}" type="parTrans" cxnId="{9521670B-7DEA-43C5-AB94-96FE90B8E582}">
      <dgm:prSet/>
      <dgm:spPr/>
      <dgm:t>
        <a:bodyPr/>
        <a:lstStyle/>
        <a:p>
          <a:endParaRPr lang="en-US"/>
        </a:p>
      </dgm:t>
    </dgm:pt>
    <dgm:pt modelId="{13615867-BC40-4D4B-8AC7-146B107F673B}" type="sibTrans" cxnId="{9521670B-7DEA-43C5-AB94-96FE90B8E582}">
      <dgm:prSet/>
      <dgm:spPr/>
      <dgm:t>
        <a:bodyPr/>
        <a:lstStyle/>
        <a:p>
          <a:endParaRPr lang="en-US"/>
        </a:p>
      </dgm:t>
    </dgm:pt>
    <dgm:pt modelId="{BE98163A-7C14-4EE5-AE53-4BEB79D37091}">
      <dgm:prSet/>
      <dgm:spPr/>
      <dgm:t>
        <a:bodyPr/>
        <a:lstStyle/>
        <a:p>
          <a:r>
            <a:rPr lang="en-US"/>
            <a:t>Vilka rutiner behövs?</a:t>
          </a:r>
        </a:p>
      </dgm:t>
    </dgm:pt>
    <dgm:pt modelId="{FFA0701A-F4AF-420B-92F1-63A0786DECD6}" type="parTrans" cxnId="{DE66E13D-257B-4A3C-A249-013E65ADC6BD}">
      <dgm:prSet/>
      <dgm:spPr/>
      <dgm:t>
        <a:bodyPr/>
        <a:lstStyle/>
        <a:p>
          <a:endParaRPr lang="en-US"/>
        </a:p>
      </dgm:t>
    </dgm:pt>
    <dgm:pt modelId="{85D139F5-3166-4648-B208-68050D86E82E}" type="sibTrans" cxnId="{DE66E13D-257B-4A3C-A249-013E65ADC6BD}">
      <dgm:prSet/>
      <dgm:spPr/>
      <dgm:t>
        <a:bodyPr/>
        <a:lstStyle/>
        <a:p>
          <a:endParaRPr lang="en-US"/>
        </a:p>
      </dgm:t>
    </dgm:pt>
    <dgm:pt modelId="{4AFA9C89-67BB-43BF-B6FD-84B415A8D6C9}" type="pres">
      <dgm:prSet presAssocID="{2D477A3F-A525-47E0-B471-27B1AB6C6948}" presName="root" presStyleCnt="0">
        <dgm:presLayoutVars>
          <dgm:dir/>
          <dgm:resizeHandles val="exact"/>
        </dgm:presLayoutVars>
      </dgm:prSet>
      <dgm:spPr/>
    </dgm:pt>
    <dgm:pt modelId="{736A605D-3AEB-4D90-82B0-30CDE8372EE3}" type="pres">
      <dgm:prSet presAssocID="{97DBA4B2-96B2-45C8-8ED3-C76AF6ADB8B2}" presName="compNode" presStyleCnt="0"/>
      <dgm:spPr/>
    </dgm:pt>
    <dgm:pt modelId="{003A0248-4239-464E-9932-F4308F0C8BDE}" type="pres">
      <dgm:prSet presAssocID="{97DBA4B2-96B2-45C8-8ED3-C76AF6ADB8B2}" presName="bgRect" presStyleLbl="bgShp" presStyleIdx="0" presStyleCnt="6"/>
      <dgm:spPr/>
    </dgm:pt>
    <dgm:pt modelId="{5096510E-35D0-4FE8-9A99-E5FFABC8063A}" type="pres">
      <dgm:prSet presAssocID="{97DBA4B2-96B2-45C8-8ED3-C76AF6ADB8B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vändare"/>
        </a:ext>
      </dgm:extLst>
    </dgm:pt>
    <dgm:pt modelId="{966386B9-FCAD-4839-BB97-075DCF175220}" type="pres">
      <dgm:prSet presAssocID="{97DBA4B2-96B2-45C8-8ED3-C76AF6ADB8B2}" presName="spaceRect" presStyleCnt="0"/>
      <dgm:spPr/>
    </dgm:pt>
    <dgm:pt modelId="{62B1B149-1C20-4CB9-A1A0-92651D47949C}" type="pres">
      <dgm:prSet presAssocID="{97DBA4B2-96B2-45C8-8ED3-C76AF6ADB8B2}" presName="parTx" presStyleLbl="revTx" presStyleIdx="0" presStyleCnt="6">
        <dgm:presLayoutVars>
          <dgm:chMax val="0"/>
          <dgm:chPref val="0"/>
        </dgm:presLayoutVars>
      </dgm:prSet>
      <dgm:spPr/>
    </dgm:pt>
    <dgm:pt modelId="{B6B2426E-491D-4A84-A29A-10737A253916}" type="pres">
      <dgm:prSet presAssocID="{740D47A7-AD68-4576-AC66-FB56C840027E}" presName="sibTrans" presStyleCnt="0"/>
      <dgm:spPr/>
    </dgm:pt>
    <dgm:pt modelId="{07E08A2A-32B1-4B7F-AC4E-FD14BB58DC72}" type="pres">
      <dgm:prSet presAssocID="{56D4A10F-A1A3-4C5E-9A19-C1EE752FA536}" presName="compNode" presStyleCnt="0"/>
      <dgm:spPr/>
    </dgm:pt>
    <dgm:pt modelId="{2337F1F1-CC6D-44ED-9377-BF40FA03108C}" type="pres">
      <dgm:prSet presAssocID="{56D4A10F-A1A3-4C5E-9A19-C1EE752FA536}" presName="bgRect" presStyleLbl="bgShp" presStyleIdx="1" presStyleCnt="6"/>
      <dgm:spPr/>
    </dgm:pt>
    <dgm:pt modelId="{4D600FC1-F5E6-458F-80A6-2F9BD2AD271C}" type="pres">
      <dgm:prSet presAssocID="{56D4A10F-A1A3-4C5E-9A19-C1EE752FA53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l"/>
        </a:ext>
      </dgm:extLst>
    </dgm:pt>
    <dgm:pt modelId="{723B6ECC-1BC5-44F6-B18B-E6B32B87AC73}" type="pres">
      <dgm:prSet presAssocID="{56D4A10F-A1A3-4C5E-9A19-C1EE752FA536}" presName="spaceRect" presStyleCnt="0"/>
      <dgm:spPr/>
    </dgm:pt>
    <dgm:pt modelId="{7180988B-85FA-488C-BDB4-10ED7509BB4D}" type="pres">
      <dgm:prSet presAssocID="{56D4A10F-A1A3-4C5E-9A19-C1EE752FA536}" presName="parTx" presStyleLbl="revTx" presStyleIdx="1" presStyleCnt="6">
        <dgm:presLayoutVars>
          <dgm:chMax val="0"/>
          <dgm:chPref val="0"/>
        </dgm:presLayoutVars>
      </dgm:prSet>
      <dgm:spPr/>
    </dgm:pt>
    <dgm:pt modelId="{7ED47754-18BA-4AB6-983B-0CCA0367188D}" type="pres">
      <dgm:prSet presAssocID="{357A928B-E581-4724-AE50-9B404E197EC6}" presName="sibTrans" presStyleCnt="0"/>
      <dgm:spPr/>
    </dgm:pt>
    <dgm:pt modelId="{2849F20F-6D0E-40CC-9EF0-48FD45AF6882}" type="pres">
      <dgm:prSet presAssocID="{F6F397AC-597A-498E-A5A2-266D2980C5FB}" presName="compNode" presStyleCnt="0"/>
      <dgm:spPr/>
    </dgm:pt>
    <dgm:pt modelId="{06C017DF-15A9-4929-82BD-D6C03915DAB4}" type="pres">
      <dgm:prSet presAssocID="{F6F397AC-597A-498E-A5A2-266D2980C5FB}" presName="bgRect" presStyleLbl="bgShp" presStyleIdx="2" presStyleCnt="6"/>
      <dgm:spPr/>
    </dgm:pt>
    <dgm:pt modelId="{1627B90E-E147-4809-A3F7-8B2B629EE45A}" type="pres">
      <dgm:prSet presAssocID="{F6F397AC-597A-498E-A5A2-266D2980C5F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år"/>
        </a:ext>
      </dgm:extLst>
    </dgm:pt>
    <dgm:pt modelId="{FE65479E-E00C-4533-AFD0-3B71F6B31299}" type="pres">
      <dgm:prSet presAssocID="{F6F397AC-597A-498E-A5A2-266D2980C5FB}" presName="spaceRect" presStyleCnt="0"/>
      <dgm:spPr/>
    </dgm:pt>
    <dgm:pt modelId="{0E3267C9-BED5-43F5-9EB0-8859D02A5660}" type="pres">
      <dgm:prSet presAssocID="{F6F397AC-597A-498E-A5A2-266D2980C5FB}" presName="parTx" presStyleLbl="revTx" presStyleIdx="2" presStyleCnt="6">
        <dgm:presLayoutVars>
          <dgm:chMax val="0"/>
          <dgm:chPref val="0"/>
        </dgm:presLayoutVars>
      </dgm:prSet>
      <dgm:spPr/>
    </dgm:pt>
    <dgm:pt modelId="{3021CF24-3188-47D2-9275-A2B6812CDF0C}" type="pres">
      <dgm:prSet presAssocID="{C330B736-5800-4268-918B-76E0D9D59B1C}" presName="sibTrans" presStyleCnt="0"/>
      <dgm:spPr/>
    </dgm:pt>
    <dgm:pt modelId="{F27DF3C8-3B14-4C7A-92D0-2D20D8A7C19C}" type="pres">
      <dgm:prSet presAssocID="{DDFDAFE3-4903-4DE5-A70C-A4F5B70A142E}" presName="compNode" presStyleCnt="0"/>
      <dgm:spPr/>
    </dgm:pt>
    <dgm:pt modelId="{5BF3496B-0786-464A-9622-F60B5F308320}" type="pres">
      <dgm:prSet presAssocID="{DDFDAFE3-4903-4DE5-A70C-A4F5B70A142E}" presName="bgRect" presStyleLbl="bgShp" presStyleIdx="3" presStyleCnt="6"/>
      <dgm:spPr/>
    </dgm:pt>
    <dgm:pt modelId="{AB21FB5A-F2A4-446F-85E1-C891BFAEE3D0}" type="pres">
      <dgm:prSet presAssocID="{DDFDAFE3-4903-4DE5-A70C-A4F5B70A142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855C0182-6138-4A53-B06A-397F77161B77}" type="pres">
      <dgm:prSet presAssocID="{DDFDAFE3-4903-4DE5-A70C-A4F5B70A142E}" presName="spaceRect" presStyleCnt="0"/>
      <dgm:spPr/>
    </dgm:pt>
    <dgm:pt modelId="{B8FB561E-AB75-4616-A9FF-E522C61D64BE}" type="pres">
      <dgm:prSet presAssocID="{DDFDAFE3-4903-4DE5-A70C-A4F5B70A142E}" presName="parTx" presStyleLbl="revTx" presStyleIdx="3" presStyleCnt="6">
        <dgm:presLayoutVars>
          <dgm:chMax val="0"/>
          <dgm:chPref val="0"/>
        </dgm:presLayoutVars>
      </dgm:prSet>
      <dgm:spPr/>
    </dgm:pt>
    <dgm:pt modelId="{774881DA-64B9-4FA5-B38C-6F961848522F}" type="pres">
      <dgm:prSet presAssocID="{5B79AB82-FB99-4E46-8E12-41F549CA38FD}" presName="sibTrans" presStyleCnt="0"/>
      <dgm:spPr/>
    </dgm:pt>
    <dgm:pt modelId="{12744484-F772-4063-AF24-0377EA2480C1}" type="pres">
      <dgm:prSet presAssocID="{F2840A03-E852-4571-8CB3-1518E85E788E}" presName="compNode" presStyleCnt="0"/>
      <dgm:spPr/>
    </dgm:pt>
    <dgm:pt modelId="{02F5DE27-70E3-4FC8-9DC4-F4270E2C37B5}" type="pres">
      <dgm:prSet presAssocID="{F2840A03-E852-4571-8CB3-1518E85E788E}" presName="bgRect" presStyleLbl="bgShp" presStyleIdx="4" presStyleCnt="6"/>
      <dgm:spPr/>
    </dgm:pt>
    <dgm:pt modelId="{10B96E5B-88D8-44CF-906D-CFD914602FAC}" type="pres">
      <dgm:prSet presAssocID="{F2840A03-E852-4571-8CB3-1518E85E788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pper board"/>
        </a:ext>
      </dgm:extLst>
    </dgm:pt>
    <dgm:pt modelId="{8CC7D3F6-5BE3-4239-A54D-4A9DE60FC010}" type="pres">
      <dgm:prSet presAssocID="{F2840A03-E852-4571-8CB3-1518E85E788E}" presName="spaceRect" presStyleCnt="0"/>
      <dgm:spPr/>
    </dgm:pt>
    <dgm:pt modelId="{CB8DB333-84B1-4549-B55D-6A5C2AB38945}" type="pres">
      <dgm:prSet presAssocID="{F2840A03-E852-4571-8CB3-1518E85E788E}" presName="parTx" presStyleLbl="revTx" presStyleIdx="4" presStyleCnt="6">
        <dgm:presLayoutVars>
          <dgm:chMax val="0"/>
          <dgm:chPref val="0"/>
        </dgm:presLayoutVars>
      </dgm:prSet>
      <dgm:spPr/>
    </dgm:pt>
    <dgm:pt modelId="{D4463AFA-10F5-4CD8-A620-43977E1B01A3}" type="pres">
      <dgm:prSet presAssocID="{13615867-BC40-4D4B-8AC7-146B107F673B}" presName="sibTrans" presStyleCnt="0"/>
      <dgm:spPr/>
    </dgm:pt>
    <dgm:pt modelId="{F7F3BDAD-223F-4804-B8B9-BB08DDD2830D}" type="pres">
      <dgm:prSet presAssocID="{BE98163A-7C14-4EE5-AE53-4BEB79D37091}" presName="compNode" presStyleCnt="0"/>
      <dgm:spPr/>
    </dgm:pt>
    <dgm:pt modelId="{89EFFC1B-9B88-498E-8EBD-345D0EF0D5C8}" type="pres">
      <dgm:prSet presAssocID="{BE98163A-7C14-4EE5-AE53-4BEB79D37091}" presName="bgRect" presStyleLbl="bgShp" presStyleIdx="5" presStyleCnt="6"/>
      <dgm:spPr/>
    </dgm:pt>
    <dgm:pt modelId="{3D08BDE8-93D5-4834-860F-66F4FE6178A5}" type="pres">
      <dgm:prSet presAssocID="{BE98163A-7C14-4EE5-AE53-4BEB79D3709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lista"/>
        </a:ext>
      </dgm:extLst>
    </dgm:pt>
    <dgm:pt modelId="{93B6DA73-E4B3-400F-97EA-03C24EB318A4}" type="pres">
      <dgm:prSet presAssocID="{BE98163A-7C14-4EE5-AE53-4BEB79D37091}" presName="spaceRect" presStyleCnt="0"/>
      <dgm:spPr/>
    </dgm:pt>
    <dgm:pt modelId="{B83F2418-9727-42B9-84BC-B9DC718A6E0D}" type="pres">
      <dgm:prSet presAssocID="{BE98163A-7C14-4EE5-AE53-4BEB79D37091}" presName="parTx" presStyleLbl="revTx" presStyleIdx="5" presStyleCnt="6">
        <dgm:presLayoutVars>
          <dgm:chMax val="0"/>
          <dgm:chPref val="0"/>
        </dgm:presLayoutVars>
      </dgm:prSet>
      <dgm:spPr/>
    </dgm:pt>
  </dgm:ptLst>
  <dgm:cxnLst>
    <dgm:cxn modelId="{9521670B-7DEA-43C5-AB94-96FE90B8E582}" srcId="{2D477A3F-A525-47E0-B471-27B1AB6C6948}" destId="{F2840A03-E852-4571-8CB3-1518E85E788E}" srcOrd="4" destOrd="0" parTransId="{20AF3829-9983-4DEA-926C-35BFD840BCDE}" sibTransId="{13615867-BC40-4D4B-8AC7-146B107F673B}"/>
    <dgm:cxn modelId="{53D36A0C-B797-41E3-9F0F-B9DF00F1C93E}" srcId="{2D477A3F-A525-47E0-B471-27B1AB6C6948}" destId="{56D4A10F-A1A3-4C5E-9A19-C1EE752FA536}" srcOrd="1" destOrd="0" parTransId="{6565CFAB-83C3-403B-AACD-BB2E47A70DA1}" sibTransId="{357A928B-E581-4724-AE50-9B404E197EC6}"/>
    <dgm:cxn modelId="{02F57215-7298-42E1-AFA7-1188B1F44F0C}" type="presOf" srcId="{DDFDAFE3-4903-4DE5-A70C-A4F5B70A142E}" destId="{B8FB561E-AB75-4616-A9FF-E522C61D64BE}" srcOrd="0" destOrd="0" presId="urn:microsoft.com/office/officeart/2018/2/layout/IconVerticalSolidList"/>
    <dgm:cxn modelId="{7BEED42B-56E3-4F9D-BDBF-B9629F5942AC}" type="presOf" srcId="{F6F397AC-597A-498E-A5A2-266D2980C5FB}" destId="{0E3267C9-BED5-43F5-9EB0-8859D02A5660}" srcOrd="0" destOrd="0" presId="urn:microsoft.com/office/officeart/2018/2/layout/IconVerticalSolidList"/>
    <dgm:cxn modelId="{DE66E13D-257B-4A3C-A249-013E65ADC6BD}" srcId="{2D477A3F-A525-47E0-B471-27B1AB6C6948}" destId="{BE98163A-7C14-4EE5-AE53-4BEB79D37091}" srcOrd="5" destOrd="0" parTransId="{FFA0701A-F4AF-420B-92F1-63A0786DECD6}" sibTransId="{85D139F5-3166-4648-B208-68050D86E82E}"/>
    <dgm:cxn modelId="{B67E0E72-C841-4421-8323-728FB4CF9C24}" srcId="{2D477A3F-A525-47E0-B471-27B1AB6C6948}" destId="{DDFDAFE3-4903-4DE5-A70C-A4F5B70A142E}" srcOrd="3" destOrd="0" parTransId="{76DCD37B-9893-4BA8-B6EE-2E242BD2322E}" sibTransId="{5B79AB82-FB99-4E46-8E12-41F549CA38FD}"/>
    <dgm:cxn modelId="{4C118872-E497-46EF-9DAE-3DC4A6D80823}" type="presOf" srcId="{56D4A10F-A1A3-4C5E-9A19-C1EE752FA536}" destId="{7180988B-85FA-488C-BDB4-10ED7509BB4D}" srcOrd="0" destOrd="0" presId="urn:microsoft.com/office/officeart/2018/2/layout/IconVerticalSolidList"/>
    <dgm:cxn modelId="{5602F357-A2EB-4F2F-A8C6-45430EA41904}" type="presOf" srcId="{F2840A03-E852-4571-8CB3-1518E85E788E}" destId="{CB8DB333-84B1-4549-B55D-6A5C2AB38945}" srcOrd="0" destOrd="0" presId="urn:microsoft.com/office/officeart/2018/2/layout/IconVerticalSolidList"/>
    <dgm:cxn modelId="{FB203291-F06F-4A55-BBDE-B2B4D4218420}" srcId="{2D477A3F-A525-47E0-B471-27B1AB6C6948}" destId="{F6F397AC-597A-498E-A5A2-266D2980C5FB}" srcOrd="2" destOrd="0" parTransId="{3D070C59-AC59-4CE1-838F-6DA6CC24DE69}" sibTransId="{C330B736-5800-4268-918B-76E0D9D59B1C}"/>
    <dgm:cxn modelId="{46D6EBB7-E6C8-41CF-9EF2-FAA4057E3CF1}" type="presOf" srcId="{BE98163A-7C14-4EE5-AE53-4BEB79D37091}" destId="{B83F2418-9727-42B9-84BC-B9DC718A6E0D}" srcOrd="0" destOrd="0" presId="urn:microsoft.com/office/officeart/2018/2/layout/IconVerticalSolidList"/>
    <dgm:cxn modelId="{C183C1B8-D951-43CB-A4EE-36060A2C2540}" srcId="{2D477A3F-A525-47E0-B471-27B1AB6C6948}" destId="{97DBA4B2-96B2-45C8-8ED3-C76AF6ADB8B2}" srcOrd="0" destOrd="0" parTransId="{5C635EB2-E807-4C18-B33E-3EFDDDE1C2C9}" sibTransId="{740D47A7-AD68-4576-AC66-FB56C840027E}"/>
    <dgm:cxn modelId="{ED16D5C3-CD8F-4D50-91E6-E5B4731558F4}" type="presOf" srcId="{97DBA4B2-96B2-45C8-8ED3-C76AF6ADB8B2}" destId="{62B1B149-1C20-4CB9-A1A0-92651D47949C}" srcOrd="0" destOrd="0" presId="urn:microsoft.com/office/officeart/2018/2/layout/IconVerticalSolidList"/>
    <dgm:cxn modelId="{BE114DE8-54A7-49A2-A2C2-8340D20DE7A2}" type="presOf" srcId="{2D477A3F-A525-47E0-B471-27B1AB6C6948}" destId="{4AFA9C89-67BB-43BF-B6FD-84B415A8D6C9}" srcOrd="0" destOrd="0" presId="urn:microsoft.com/office/officeart/2018/2/layout/IconVerticalSolidList"/>
    <dgm:cxn modelId="{E4D66E4D-1EE4-4B9B-A34D-0A6F4C564F5C}" type="presParOf" srcId="{4AFA9C89-67BB-43BF-B6FD-84B415A8D6C9}" destId="{736A605D-3AEB-4D90-82B0-30CDE8372EE3}" srcOrd="0" destOrd="0" presId="urn:microsoft.com/office/officeart/2018/2/layout/IconVerticalSolidList"/>
    <dgm:cxn modelId="{AFA352CE-F391-4B35-A656-95089FE12BBF}" type="presParOf" srcId="{736A605D-3AEB-4D90-82B0-30CDE8372EE3}" destId="{003A0248-4239-464E-9932-F4308F0C8BDE}" srcOrd="0" destOrd="0" presId="urn:microsoft.com/office/officeart/2018/2/layout/IconVerticalSolidList"/>
    <dgm:cxn modelId="{BBAC82A2-E1F4-41D6-AA2D-6002AF58E886}" type="presParOf" srcId="{736A605D-3AEB-4D90-82B0-30CDE8372EE3}" destId="{5096510E-35D0-4FE8-9A99-E5FFABC8063A}" srcOrd="1" destOrd="0" presId="urn:microsoft.com/office/officeart/2018/2/layout/IconVerticalSolidList"/>
    <dgm:cxn modelId="{82DF40FC-E43C-4BB5-B34B-A4FB574BF8B5}" type="presParOf" srcId="{736A605D-3AEB-4D90-82B0-30CDE8372EE3}" destId="{966386B9-FCAD-4839-BB97-075DCF175220}" srcOrd="2" destOrd="0" presId="urn:microsoft.com/office/officeart/2018/2/layout/IconVerticalSolidList"/>
    <dgm:cxn modelId="{A770AEA8-8B9A-4B69-9F87-9CE2341753AC}" type="presParOf" srcId="{736A605D-3AEB-4D90-82B0-30CDE8372EE3}" destId="{62B1B149-1C20-4CB9-A1A0-92651D47949C}" srcOrd="3" destOrd="0" presId="urn:microsoft.com/office/officeart/2018/2/layout/IconVerticalSolidList"/>
    <dgm:cxn modelId="{B4441E45-EAE9-4754-BEB0-027EAA0FAFDC}" type="presParOf" srcId="{4AFA9C89-67BB-43BF-B6FD-84B415A8D6C9}" destId="{B6B2426E-491D-4A84-A29A-10737A253916}" srcOrd="1" destOrd="0" presId="urn:microsoft.com/office/officeart/2018/2/layout/IconVerticalSolidList"/>
    <dgm:cxn modelId="{1558E00B-0DA0-4A09-8B17-FE835456A3E4}" type="presParOf" srcId="{4AFA9C89-67BB-43BF-B6FD-84B415A8D6C9}" destId="{07E08A2A-32B1-4B7F-AC4E-FD14BB58DC72}" srcOrd="2" destOrd="0" presId="urn:microsoft.com/office/officeart/2018/2/layout/IconVerticalSolidList"/>
    <dgm:cxn modelId="{C7BC8E15-7C42-4EAA-AF1E-35AAB8EE2B31}" type="presParOf" srcId="{07E08A2A-32B1-4B7F-AC4E-FD14BB58DC72}" destId="{2337F1F1-CC6D-44ED-9377-BF40FA03108C}" srcOrd="0" destOrd="0" presId="urn:microsoft.com/office/officeart/2018/2/layout/IconVerticalSolidList"/>
    <dgm:cxn modelId="{813389F7-C791-4362-B896-933E4C891FB2}" type="presParOf" srcId="{07E08A2A-32B1-4B7F-AC4E-FD14BB58DC72}" destId="{4D600FC1-F5E6-458F-80A6-2F9BD2AD271C}" srcOrd="1" destOrd="0" presId="urn:microsoft.com/office/officeart/2018/2/layout/IconVerticalSolidList"/>
    <dgm:cxn modelId="{97430C43-E39A-484C-A07C-0AEBC803C7B8}" type="presParOf" srcId="{07E08A2A-32B1-4B7F-AC4E-FD14BB58DC72}" destId="{723B6ECC-1BC5-44F6-B18B-E6B32B87AC73}" srcOrd="2" destOrd="0" presId="urn:microsoft.com/office/officeart/2018/2/layout/IconVerticalSolidList"/>
    <dgm:cxn modelId="{95FA2B36-7ECE-4168-8F04-E682B199FD9D}" type="presParOf" srcId="{07E08A2A-32B1-4B7F-AC4E-FD14BB58DC72}" destId="{7180988B-85FA-488C-BDB4-10ED7509BB4D}" srcOrd="3" destOrd="0" presId="urn:microsoft.com/office/officeart/2018/2/layout/IconVerticalSolidList"/>
    <dgm:cxn modelId="{AE6320D3-9756-490F-8752-7A3C28376BB8}" type="presParOf" srcId="{4AFA9C89-67BB-43BF-B6FD-84B415A8D6C9}" destId="{7ED47754-18BA-4AB6-983B-0CCA0367188D}" srcOrd="3" destOrd="0" presId="urn:microsoft.com/office/officeart/2018/2/layout/IconVerticalSolidList"/>
    <dgm:cxn modelId="{03ABE8DE-6C83-40FB-851D-D75818D30302}" type="presParOf" srcId="{4AFA9C89-67BB-43BF-B6FD-84B415A8D6C9}" destId="{2849F20F-6D0E-40CC-9EF0-48FD45AF6882}" srcOrd="4" destOrd="0" presId="urn:microsoft.com/office/officeart/2018/2/layout/IconVerticalSolidList"/>
    <dgm:cxn modelId="{EE41DD7C-74E5-4D01-AD13-DED9F756BEBD}" type="presParOf" srcId="{2849F20F-6D0E-40CC-9EF0-48FD45AF6882}" destId="{06C017DF-15A9-4929-82BD-D6C03915DAB4}" srcOrd="0" destOrd="0" presId="urn:microsoft.com/office/officeart/2018/2/layout/IconVerticalSolidList"/>
    <dgm:cxn modelId="{F4E711B6-FA7C-4F4B-895A-2D0B0F9A2AD3}" type="presParOf" srcId="{2849F20F-6D0E-40CC-9EF0-48FD45AF6882}" destId="{1627B90E-E147-4809-A3F7-8B2B629EE45A}" srcOrd="1" destOrd="0" presId="urn:microsoft.com/office/officeart/2018/2/layout/IconVerticalSolidList"/>
    <dgm:cxn modelId="{26402210-BD03-49C9-A982-71B9A5AE2182}" type="presParOf" srcId="{2849F20F-6D0E-40CC-9EF0-48FD45AF6882}" destId="{FE65479E-E00C-4533-AFD0-3B71F6B31299}" srcOrd="2" destOrd="0" presId="urn:microsoft.com/office/officeart/2018/2/layout/IconVerticalSolidList"/>
    <dgm:cxn modelId="{0CE1F1F0-3E1D-475D-9E60-739FC3DDCC29}" type="presParOf" srcId="{2849F20F-6D0E-40CC-9EF0-48FD45AF6882}" destId="{0E3267C9-BED5-43F5-9EB0-8859D02A5660}" srcOrd="3" destOrd="0" presId="urn:microsoft.com/office/officeart/2018/2/layout/IconVerticalSolidList"/>
    <dgm:cxn modelId="{0935C346-00CC-4D7D-B544-6A59A5F30323}" type="presParOf" srcId="{4AFA9C89-67BB-43BF-B6FD-84B415A8D6C9}" destId="{3021CF24-3188-47D2-9275-A2B6812CDF0C}" srcOrd="5" destOrd="0" presId="urn:microsoft.com/office/officeart/2018/2/layout/IconVerticalSolidList"/>
    <dgm:cxn modelId="{5A74B806-67E6-4EE7-872E-FDDF3660B640}" type="presParOf" srcId="{4AFA9C89-67BB-43BF-B6FD-84B415A8D6C9}" destId="{F27DF3C8-3B14-4C7A-92D0-2D20D8A7C19C}" srcOrd="6" destOrd="0" presId="urn:microsoft.com/office/officeart/2018/2/layout/IconVerticalSolidList"/>
    <dgm:cxn modelId="{47967AC8-BA24-49C8-9272-65A39C1C9FE2}" type="presParOf" srcId="{F27DF3C8-3B14-4C7A-92D0-2D20D8A7C19C}" destId="{5BF3496B-0786-464A-9622-F60B5F308320}" srcOrd="0" destOrd="0" presId="urn:microsoft.com/office/officeart/2018/2/layout/IconVerticalSolidList"/>
    <dgm:cxn modelId="{19AA412B-F190-4A99-967E-B53C20EA5AEA}" type="presParOf" srcId="{F27DF3C8-3B14-4C7A-92D0-2D20D8A7C19C}" destId="{AB21FB5A-F2A4-446F-85E1-C891BFAEE3D0}" srcOrd="1" destOrd="0" presId="urn:microsoft.com/office/officeart/2018/2/layout/IconVerticalSolidList"/>
    <dgm:cxn modelId="{A4526EB1-539C-4432-84B6-6D14BFAD5A3A}" type="presParOf" srcId="{F27DF3C8-3B14-4C7A-92D0-2D20D8A7C19C}" destId="{855C0182-6138-4A53-B06A-397F77161B77}" srcOrd="2" destOrd="0" presId="urn:microsoft.com/office/officeart/2018/2/layout/IconVerticalSolidList"/>
    <dgm:cxn modelId="{B28EA45B-E491-44B4-A434-2534E0878112}" type="presParOf" srcId="{F27DF3C8-3B14-4C7A-92D0-2D20D8A7C19C}" destId="{B8FB561E-AB75-4616-A9FF-E522C61D64BE}" srcOrd="3" destOrd="0" presId="urn:microsoft.com/office/officeart/2018/2/layout/IconVerticalSolidList"/>
    <dgm:cxn modelId="{E478A64E-0017-4065-AE47-AA23ADECBDB7}" type="presParOf" srcId="{4AFA9C89-67BB-43BF-B6FD-84B415A8D6C9}" destId="{774881DA-64B9-4FA5-B38C-6F961848522F}" srcOrd="7" destOrd="0" presId="urn:microsoft.com/office/officeart/2018/2/layout/IconVerticalSolidList"/>
    <dgm:cxn modelId="{CD75C4A1-A36D-4C09-A2EB-24C9EF74727A}" type="presParOf" srcId="{4AFA9C89-67BB-43BF-B6FD-84B415A8D6C9}" destId="{12744484-F772-4063-AF24-0377EA2480C1}" srcOrd="8" destOrd="0" presId="urn:microsoft.com/office/officeart/2018/2/layout/IconVerticalSolidList"/>
    <dgm:cxn modelId="{C9F1AD0B-4E0B-4BF3-9B9F-3AE59A03A318}" type="presParOf" srcId="{12744484-F772-4063-AF24-0377EA2480C1}" destId="{02F5DE27-70E3-4FC8-9DC4-F4270E2C37B5}" srcOrd="0" destOrd="0" presId="urn:microsoft.com/office/officeart/2018/2/layout/IconVerticalSolidList"/>
    <dgm:cxn modelId="{59A3B811-A4A4-4865-9CE3-E93D2EECD6D1}" type="presParOf" srcId="{12744484-F772-4063-AF24-0377EA2480C1}" destId="{10B96E5B-88D8-44CF-906D-CFD914602FAC}" srcOrd="1" destOrd="0" presId="urn:microsoft.com/office/officeart/2018/2/layout/IconVerticalSolidList"/>
    <dgm:cxn modelId="{9C2834F7-4196-410B-BB7E-E04B8D2D1881}" type="presParOf" srcId="{12744484-F772-4063-AF24-0377EA2480C1}" destId="{8CC7D3F6-5BE3-4239-A54D-4A9DE60FC010}" srcOrd="2" destOrd="0" presId="urn:microsoft.com/office/officeart/2018/2/layout/IconVerticalSolidList"/>
    <dgm:cxn modelId="{871AC47A-C0A8-4D3C-B225-53DC7DE938AC}" type="presParOf" srcId="{12744484-F772-4063-AF24-0377EA2480C1}" destId="{CB8DB333-84B1-4549-B55D-6A5C2AB38945}" srcOrd="3" destOrd="0" presId="urn:microsoft.com/office/officeart/2018/2/layout/IconVerticalSolidList"/>
    <dgm:cxn modelId="{8A25ACA6-0704-4664-87C7-E97DC5075727}" type="presParOf" srcId="{4AFA9C89-67BB-43BF-B6FD-84B415A8D6C9}" destId="{D4463AFA-10F5-4CD8-A620-43977E1B01A3}" srcOrd="9" destOrd="0" presId="urn:microsoft.com/office/officeart/2018/2/layout/IconVerticalSolidList"/>
    <dgm:cxn modelId="{E891E50B-40AB-4415-95DE-3FC1802F085A}" type="presParOf" srcId="{4AFA9C89-67BB-43BF-B6FD-84B415A8D6C9}" destId="{F7F3BDAD-223F-4804-B8B9-BB08DDD2830D}" srcOrd="10" destOrd="0" presId="urn:microsoft.com/office/officeart/2018/2/layout/IconVerticalSolidList"/>
    <dgm:cxn modelId="{2D965F84-F539-4BE1-95DD-DF05888527C5}" type="presParOf" srcId="{F7F3BDAD-223F-4804-B8B9-BB08DDD2830D}" destId="{89EFFC1B-9B88-498E-8EBD-345D0EF0D5C8}" srcOrd="0" destOrd="0" presId="urn:microsoft.com/office/officeart/2018/2/layout/IconVerticalSolidList"/>
    <dgm:cxn modelId="{FB6FDD25-8526-4A7B-99BB-2D3455E822CE}" type="presParOf" srcId="{F7F3BDAD-223F-4804-B8B9-BB08DDD2830D}" destId="{3D08BDE8-93D5-4834-860F-66F4FE6178A5}" srcOrd="1" destOrd="0" presId="urn:microsoft.com/office/officeart/2018/2/layout/IconVerticalSolidList"/>
    <dgm:cxn modelId="{7FC76F57-5A1D-4C5B-9CDF-285DDDFD9353}" type="presParOf" srcId="{F7F3BDAD-223F-4804-B8B9-BB08DDD2830D}" destId="{93B6DA73-E4B3-400F-97EA-03C24EB318A4}" srcOrd="2" destOrd="0" presId="urn:microsoft.com/office/officeart/2018/2/layout/IconVerticalSolidList"/>
    <dgm:cxn modelId="{B9538D46-B490-4879-B75A-A28C56AB4213}" type="presParOf" srcId="{F7F3BDAD-223F-4804-B8B9-BB08DDD2830D}" destId="{B83F2418-9727-42B9-84BC-B9DC718A6E0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B4FC9-BB39-4916-82A3-6BFBB96647E5}">
      <dsp:nvSpPr>
        <dsp:cNvPr id="0" name=""/>
        <dsp:cNvSpPr/>
      </dsp:nvSpPr>
      <dsp:spPr>
        <a:xfrm>
          <a:off x="0" y="2846"/>
          <a:ext cx="6096000" cy="14425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A02201-0BE3-49F2-B343-B700348DBF5A}">
      <dsp:nvSpPr>
        <dsp:cNvPr id="0" name=""/>
        <dsp:cNvSpPr/>
      </dsp:nvSpPr>
      <dsp:spPr>
        <a:xfrm>
          <a:off x="436383" y="327429"/>
          <a:ext cx="793425" cy="7934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C7A335-45AA-4FCC-A2DA-F157C9709A51}">
      <dsp:nvSpPr>
        <dsp:cNvPr id="0" name=""/>
        <dsp:cNvSpPr/>
      </dsp:nvSpPr>
      <dsp:spPr>
        <a:xfrm>
          <a:off x="1666192" y="2846"/>
          <a:ext cx="4429807"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711200">
            <a:lnSpc>
              <a:spcPct val="90000"/>
            </a:lnSpc>
            <a:spcBef>
              <a:spcPct val="0"/>
            </a:spcBef>
            <a:spcAft>
              <a:spcPct val="35000"/>
            </a:spcAft>
            <a:buNone/>
          </a:pPr>
          <a:r>
            <a:rPr lang="en-US" sz="1600" b="0" i="0" kern="1200" baseline="0"/>
            <a:t>Det är viktigt att du som chef informerar dig om otillåten påverkan eftersom stadens arbete kommer intensifieras och det kan komma frågor från dina medarbetare. </a:t>
          </a:r>
          <a:endParaRPr lang="en-US" sz="1600" kern="1200"/>
        </a:p>
      </dsp:txBody>
      <dsp:txXfrm>
        <a:off x="1666192" y="2846"/>
        <a:ext cx="4429807" cy="1442591"/>
      </dsp:txXfrm>
    </dsp:sp>
    <dsp:sp modelId="{89D40428-0B0B-4FC2-99B4-3211C6BAD906}">
      <dsp:nvSpPr>
        <dsp:cNvPr id="0" name=""/>
        <dsp:cNvSpPr/>
      </dsp:nvSpPr>
      <dsp:spPr>
        <a:xfrm>
          <a:off x="0" y="1806085"/>
          <a:ext cx="6096000" cy="14425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711CC-B516-42E6-B559-5DF7DA6E3FB4}">
      <dsp:nvSpPr>
        <dsp:cNvPr id="0" name=""/>
        <dsp:cNvSpPr/>
      </dsp:nvSpPr>
      <dsp:spPr>
        <a:xfrm>
          <a:off x="436383" y="2130668"/>
          <a:ext cx="793425" cy="7934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33B86E-BE66-4315-801D-37C2AAAF6C34}">
      <dsp:nvSpPr>
        <dsp:cNvPr id="0" name=""/>
        <dsp:cNvSpPr/>
      </dsp:nvSpPr>
      <dsp:spPr>
        <a:xfrm>
          <a:off x="1666192" y="1806085"/>
          <a:ext cx="4429807"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711200">
            <a:lnSpc>
              <a:spcPct val="90000"/>
            </a:lnSpc>
            <a:spcBef>
              <a:spcPct val="0"/>
            </a:spcBef>
            <a:spcAft>
              <a:spcPct val="35000"/>
            </a:spcAft>
            <a:buNone/>
          </a:pPr>
          <a:r>
            <a:rPr lang="en-US" sz="1600" b="0" i="0" kern="1200" baseline="0"/>
            <a:t>Otillåten påverkan är handlingar som syftar till att påverka en tjänsteman att göra på ett annat sätt än man har tänkt.​</a:t>
          </a:r>
          <a:endParaRPr lang="en-US" sz="1600" kern="1200"/>
        </a:p>
      </dsp:txBody>
      <dsp:txXfrm>
        <a:off x="1666192" y="1806085"/>
        <a:ext cx="4429807" cy="1442591"/>
      </dsp:txXfrm>
    </dsp:sp>
    <dsp:sp modelId="{48E81190-C13B-47B9-BFEC-46ABA17BC5ED}">
      <dsp:nvSpPr>
        <dsp:cNvPr id="0" name=""/>
        <dsp:cNvSpPr/>
      </dsp:nvSpPr>
      <dsp:spPr>
        <a:xfrm>
          <a:off x="0" y="3609323"/>
          <a:ext cx="6096000" cy="14425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D7EA3-CA10-40E2-854B-D02E6DD7CBA7}">
      <dsp:nvSpPr>
        <dsp:cNvPr id="0" name=""/>
        <dsp:cNvSpPr/>
      </dsp:nvSpPr>
      <dsp:spPr>
        <a:xfrm>
          <a:off x="436383" y="3933906"/>
          <a:ext cx="793425" cy="7934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3F69CF-5AC4-43F0-8CF1-19F14E3C2B1F}">
      <dsp:nvSpPr>
        <dsp:cNvPr id="0" name=""/>
        <dsp:cNvSpPr/>
      </dsp:nvSpPr>
      <dsp:spPr>
        <a:xfrm>
          <a:off x="1666192" y="3609323"/>
          <a:ext cx="4429807"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711200">
            <a:lnSpc>
              <a:spcPct val="90000"/>
            </a:lnSpc>
            <a:spcBef>
              <a:spcPct val="0"/>
            </a:spcBef>
            <a:spcAft>
              <a:spcPct val="35000"/>
            </a:spcAft>
            <a:buNone/>
          </a:pPr>
          <a:r>
            <a:rPr lang="en-US" sz="1600" b="0" i="0" kern="1200" baseline="0"/>
            <a:t>Målet med att öka informationen om otillåten påverkan är att stärka förmågan att förebygga och hantera situationer så som trakasserier, hot, våld, korruption och skadegörelse.​</a:t>
          </a:r>
          <a:endParaRPr lang="en-US" sz="1600" kern="1200"/>
        </a:p>
      </dsp:txBody>
      <dsp:txXfrm>
        <a:off x="1666192" y="3609323"/>
        <a:ext cx="4429807" cy="1442591"/>
      </dsp:txXfrm>
    </dsp:sp>
    <dsp:sp modelId="{94D29F2F-D2EE-4EC4-A372-809B9FBEE4FE}">
      <dsp:nvSpPr>
        <dsp:cNvPr id="0" name=""/>
        <dsp:cNvSpPr/>
      </dsp:nvSpPr>
      <dsp:spPr>
        <a:xfrm>
          <a:off x="0" y="5412562"/>
          <a:ext cx="6096000" cy="14425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79FE7D-DCF9-4ADE-9FC1-D74FC2F193A8}">
      <dsp:nvSpPr>
        <dsp:cNvPr id="0" name=""/>
        <dsp:cNvSpPr/>
      </dsp:nvSpPr>
      <dsp:spPr>
        <a:xfrm>
          <a:off x="436383" y="5737145"/>
          <a:ext cx="793425" cy="7934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16FC9D-59F2-4758-BD91-C3DF65B1B1C5}">
      <dsp:nvSpPr>
        <dsp:cNvPr id="0" name=""/>
        <dsp:cNvSpPr/>
      </dsp:nvSpPr>
      <dsp:spPr>
        <a:xfrm>
          <a:off x="1666192" y="5412562"/>
          <a:ext cx="4429807"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711200">
            <a:lnSpc>
              <a:spcPct val="90000"/>
            </a:lnSpc>
            <a:spcBef>
              <a:spcPct val="0"/>
            </a:spcBef>
            <a:spcAft>
              <a:spcPct val="35000"/>
            </a:spcAft>
            <a:buNone/>
          </a:pPr>
          <a:r>
            <a:rPr lang="en-US" sz="1600" b="0" i="0" kern="1200" baseline="0"/>
            <a:t>Här finns en kort film som SKR tagit fram och som finns i bild 8 i APT-materialet:</a:t>
          </a:r>
          <a:endParaRPr lang="en-US" sz="1600" kern="1200"/>
        </a:p>
      </dsp:txBody>
      <dsp:txXfrm>
        <a:off x="1666192" y="5412562"/>
        <a:ext cx="4429807" cy="1442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5AC460-E58A-4A12-98A6-58309A464465}">
      <dsp:nvSpPr>
        <dsp:cNvPr id="0" name=""/>
        <dsp:cNvSpPr/>
      </dsp:nvSpPr>
      <dsp:spPr>
        <a:xfrm>
          <a:off x="0" y="541513"/>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u="sng" kern="1200"/>
            <a:t>Identifiera de </a:t>
          </a:r>
          <a:r>
            <a:rPr lang="en-US" sz="1500" b="0" i="0" u="sng" kern="1200"/>
            <a:t>risker </a:t>
          </a:r>
          <a:r>
            <a:rPr lang="en-US" sz="1500" b="0" i="0" kern="1200"/>
            <a:t>som finns  för de fem formerna i otillåten påverkan </a:t>
          </a:r>
          <a:endParaRPr lang="en-US" sz="1500" kern="1200"/>
        </a:p>
      </dsp:txBody>
      <dsp:txXfrm>
        <a:off x="0" y="541513"/>
        <a:ext cx="2992775" cy="1795665"/>
      </dsp:txXfrm>
    </dsp:sp>
    <dsp:sp modelId="{7233ECB2-9748-49AC-89CF-F099FC8ABA33}">
      <dsp:nvSpPr>
        <dsp:cNvPr id="0" name=""/>
        <dsp:cNvSpPr/>
      </dsp:nvSpPr>
      <dsp:spPr>
        <a:xfrm>
          <a:off x="3292053" y="541513"/>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sng" kern="1200"/>
            <a:t>Vidta åtgärder </a:t>
          </a:r>
          <a:r>
            <a:rPr lang="en-US" sz="1500" b="0" i="0" kern="1200"/>
            <a:t>som behövs för att förebygga otillåten påverkan utifrån de fem formerna​</a:t>
          </a:r>
          <a:endParaRPr lang="en-US" sz="1500" kern="1200"/>
        </a:p>
      </dsp:txBody>
      <dsp:txXfrm>
        <a:off x="3292053" y="541513"/>
        <a:ext cx="2992775" cy="1795665"/>
      </dsp:txXfrm>
    </dsp:sp>
    <dsp:sp modelId="{CA61E681-4B56-414D-9CAC-1DE271A0D055}">
      <dsp:nvSpPr>
        <dsp:cNvPr id="0" name=""/>
        <dsp:cNvSpPr/>
      </dsp:nvSpPr>
      <dsp:spPr>
        <a:xfrm>
          <a:off x="6584106" y="541513"/>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sng" kern="1200"/>
            <a:t>Skapa rutiner </a:t>
          </a:r>
          <a:r>
            <a:rPr lang="en-US" sz="1500" b="0" i="0" kern="1200"/>
            <a:t>för eventuella moment i verksamheten som innebär en ökad risk för otillåten påverkan​</a:t>
          </a:r>
          <a:endParaRPr lang="en-US" sz="1500" kern="1200"/>
        </a:p>
      </dsp:txBody>
      <dsp:txXfrm>
        <a:off x="6584106" y="541513"/>
        <a:ext cx="2992775" cy="1795665"/>
      </dsp:txXfrm>
    </dsp:sp>
    <dsp:sp modelId="{532DE992-A581-4DA5-91A7-F5FA08EB050A}">
      <dsp:nvSpPr>
        <dsp:cNvPr id="0" name=""/>
        <dsp:cNvSpPr/>
      </dsp:nvSpPr>
      <dsp:spPr>
        <a:xfrm>
          <a:off x="0" y="2636456"/>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sng" kern="1200" dirty="0" err="1"/>
            <a:t>Öka</a:t>
          </a:r>
          <a:r>
            <a:rPr lang="en-US" sz="1500" b="0" i="0" u="sng" kern="1200" dirty="0"/>
            <a:t> </a:t>
          </a:r>
          <a:r>
            <a:rPr lang="en-US" sz="1500" b="0" i="0" u="sng" kern="1200" dirty="0" err="1"/>
            <a:t>riskmedvetenhet</a:t>
          </a:r>
          <a:r>
            <a:rPr lang="en-US" sz="1500" u="sng" kern="1200" dirty="0" err="1"/>
            <a:t>en</a:t>
          </a:r>
          <a:r>
            <a:rPr lang="en-US" sz="1500" b="0" i="0" kern="1200" dirty="0"/>
            <a:t> </a:t>
          </a:r>
          <a:r>
            <a:rPr lang="en-US" sz="1500" b="0" i="0" kern="1200" dirty="0" err="1"/>
            <a:t>genom</a:t>
          </a:r>
          <a:r>
            <a:rPr lang="en-US" sz="1500" b="0" i="0" kern="1200" dirty="0"/>
            <a:t> </a:t>
          </a:r>
          <a:r>
            <a:rPr lang="en-US" sz="1500" b="0" i="0" kern="1200" dirty="0" err="1"/>
            <a:t>kunskapshöjande</a:t>
          </a:r>
          <a:r>
            <a:rPr lang="en-US" sz="1500" b="0" i="0" kern="1200" dirty="0"/>
            <a:t> </a:t>
          </a:r>
          <a:r>
            <a:rPr lang="en-US" sz="1500" b="0" i="0" kern="1200" dirty="0" err="1"/>
            <a:t>aktiviteter</a:t>
          </a:r>
          <a:r>
            <a:rPr lang="en-US" sz="1500" b="0" i="0" kern="1200" dirty="0"/>
            <a:t>, </a:t>
          </a:r>
          <a:r>
            <a:rPr lang="en-US" sz="1500" b="0" i="0" kern="1200" dirty="0" err="1"/>
            <a:t>både</a:t>
          </a:r>
          <a:r>
            <a:rPr lang="en-US" sz="1500" b="0" i="0" kern="1200" dirty="0"/>
            <a:t> vid </a:t>
          </a:r>
          <a:r>
            <a:rPr lang="en-US" sz="1500" b="0" i="0" kern="1200" dirty="0" err="1"/>
            <a:t>introduktion</a:t>
          </a:r>
          <a:r>
            <a:rPr lang="en-US" sz="1500" b="0" i="0" kern="1200" dirty="0"/>
            <a:t> av </a:t>
          </a:r>
          <a:r>
            <a:rPr lang="en-US" sz="1500" b="0" i="0" kern="1200" dirty="0" err="1"/>
            <a:t>nya</a:t>
          </a:r>
          <a:r>
            <a:rPr lang="en-US" sz="1500" b="0" i="0" kern="1200" dirty="0"/>
            <a:t> </a:t>
          </a:r>
          <a:r>
            <a:rPr lang="en-US" sz="1500" b="0" i="0" kern="1200" dirty="0" err="1"/>
            <a:t>medarbetare</a:t>
          </a:r>
          <a:r>
            <a:rPr lang="en-US" sz="1500" b="0" i="0" kern="1200" dirty="0"/>
            <a:t> och </a:t>
          </a:r>
          <a:r>
            <a:rPr lang="en-US" sz="1500" b="0" i="0" kern="1200" dirty="0" err="1"/>
            <a:t>i</a:t>
          </a:r>
          <a:r>
            <a:rPr lang="en-US" sz="1500" b="0" i="0" kern="1200" dirty="0"/>
            <a:t> den </a:t>
          </a:r>
          <a:r>
            <a:rPr lang="en-US" sz="1500" b="0" i="0" kern="1200" dirty="0" err="1"/>
            <a:t>löpande</a:t>
          </a:r>
          <a:r>
            <a:rPr lang="en-US" sz="1500" b="0" i="0" kern="1200" dirty="0"/>
            <a:t> </a:t>
          </a:r>
          <a:r>
            <a:rPr lang="en-US" sz="1500" b="0" i="0" kern="1200" dirty="0" err="1"/>
            <a:t>verksamheten</a:t>
          </a:r>
          <a:r>
            <a:rPr lang="en-US" sz="1500" b="0" i="0" kern="1200" dirty="0"/>
            <a:t> </a:t>
          </a:r>
          <a:endParaRPr lang="en-US" sz="1500" kern="1200" dirty="0"/>
        </a:p>
      </dsp:txBody>
      <dsp:txXfrm>
        <a:off x="0" y="2636456"/>
        <a:ext cx="2992775" cy="1795665"/>
      </dsp:txXfrm>
    </dsp:sp>
    <dsp:sp modelId="{2257C65D-F18F-4105-825F-86A2F45C8181}">
      <dsp:nvSpPr>
        <dsp:cNvPr id="0" name=""/>
        <dsp:cNvSpPr/>
      </dsp:nvSpPr>
      <dsp:spPr>
        <a:xfrm>
          <a:off x="3292053" y="2636456"/>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sng" kern="1200"/>
            <a:t>Erbjud stöd</a:t>
          </a:r>
          <a:r>
            <a:rPr lang="en-US" sz="1500" b="0" i="0" kern="1200"/>
            <a:t>, exempelvis handledning, vid ökad risk eller händelse​</a:t>
          </a:r>
          <a:endParaRPr lang="en-US" sz="1500" kern="1200"/>
        </a:p>
      </dsp:txBody>
      <dsp:txXfrm>
        <a:off x="3292053" y="2636456"/>
        <a:ext cx="2992775" cy="1795665"/>
      </dsp:txXfrm>
    </dsp:sp>
    <dsp:sp modelId="{31C88FC6-D6C6-49CC-9392-F1DFB7C18D31}">
      <dsp:nvSpPr>
        <dsp:cNvPr id="0" name=""/>
        <dsp:cNvSpPr/>
      </dsp:nvSpPr>
      <dsp:spPr>
        <a:xfrm>
          <a:off x="6584106" y="2636456"/>
          <a:ext cx="2992775" cy="17956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sng" kern="1200"/>
            <a:t>Årligen följa upp </a:t>
          </a:r>
          <a:r>
            <a:rPr lang="en-US" sz="1500" b="0" i="0" kern="1200"/>
            <a:t>otillåten påverkan som en del av  det systematiska arbetsmiljöarbetet </a:t>
          </a:r>
          <a:endParaRPr lang="en-US" sz="1500" kern="1200"/>
        </a:p>
      </dsp:txBody>
      <dsp:txXfrm>
        <a:off x="6584106" y="2636456"/>
        <a:ext cx="2992775" cy="17956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F9A22-6475-4539-B87E-5F15F4383FC3}">
      <dsp:nvSpPr>
        <dsp:cNvPr id="0" name=""/>
        <dsp:cNvSpPr/>
      </dsp:nvSpPr>
      <dsp:spPr>
        <a:xfrm>
          <a:off x="815531" y="3748"/>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Hot </a:t>
          </a:r>
          <a:r>
            <a:rPr lang="en-US" sz="1100" b="0" i="0" u="sng" kern="1200" dirty="0" err="1">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och</a:t>
          </a:r>
          <a:r>
            <a:rPr lang="en-US" sz="1100" b="0" i="0" u="sng"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våld</a:t>
          </a:r>
          <a:r>
            <a:rPr lang="en-US" sz="1100" b="0" i="0" u="sng"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 | (helsingborg.se</a:t>
          </a:r>
          <a:r>
            <a:rPr lang="en-US" sz="1100" b="0" i="0" u="sng" kern="1200" dirty="0">
              <a:hlinkClick xmlns:r="http://schemas.openxmlformats.org/officeDocument/2006/relationships" r:id="rId1"/>
            </a:rPr>
            <a:t>)</a:t>
          </a:r>
          <a:r>
            <a:rPr lang="en-US" sz="1100" b="0" i="0" kern="1200" dirty="0"/>
            <a:t>​</a:t>
          </a:r>
          <a:endParaRPr lang="en-US" sz="1100" kern="1200" dirty="0"/>
        </a:p>
      </dsp:txBody>
      <dsp:txXfrm>
        <a:off x="815531" y="3748"/>
        <a:ext cx="2483068" cy="1489841"/>
      </dsp:txXfrm>
    </dsp:sp>
    <dsp:sp modelId="{7A5424FE-A1DB-4008-A3EF-5DADC12784EC}">
      <dsp:nvSpPr>
        <dsp:cNvPr id="0" name=""/>
        <dsp:cNvSpPr/>
      </dsp:nvSpPr>
      <dsp:spPr>
        <a:xfrm>
          <a:off x="3546906" y="3748"/>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Kränkande</a:t>
          </a:r>
          <a:r>
            <a:rPr lang="en-US" sz="1100" b="0" i="0" u="sng"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särbehandling</a:t>
          </a:r>
          <a:r>
            <a:rPr lang="en-US" sz="1100" b="0" i="0" u="sng"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och</a:t>
          </a:r>
          <a:r>
            <a:rPr lang="en-US" sz="1100" b="0" i="0" u="sng"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trakasserier</a:t>
          </a:r>
          <a:r>
            <a:rPr lang="en-US" sz="1100" b="0" i="0" u="sng"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 (helsingborg.se)</a:t>
          </a:r>
          <a:r>
            <a:rPr lang="en-US" sz="1100" b="0" i="0" kern="1200" dirty="0"/>
            <a:t>​</a:t>
          </a:r>
          <a:endParaRPr lang="en-US" sz="1100" kern="1200" dirty="0"/>
        </a:p>
      </dsp:txBody>
      <dsp:txXfrm>
        <a:off x="3546906" y="3748"/>
        <a:ext cx="2483068" cy="1489841"/>
      </dsp:txXfrm>
    </dsp:sp>
    <dsp:sp modelId="{3A2D6688-1F21-46A1-8142-E690BA5FC35A}">
      <dsp:nvSpPr>
        <dsp:cNvPr id="0" name=""/>
        <dsp:cNvSpPr/>
      </dsp:nvSpPr>
      <dsp:spPr>
        <a:xfrm>
          <a:off x="6278282" y="3748"/>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Stöd</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för chef: </a:t>
          </a: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Hantera</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kränkande</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beteende</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på</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arbetsplatsen</a:t>
          </a:r>
          <a:r>
            <a:rPr lang="en-US" sz="1100" b="0" i="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 | (helsingborg.se)</a:t>
          </a:r>
          <a:r>
            <a:rPr lang="en-US" sz="1100" b="0" i="0" kern="1200" dirty="0">
              <a:solidFill>
                <a:schemeClr val="bg1"/>
              </a:solidFill>
            </a:rPr>
            <a:t>​</a:t>
          </a:r>
          <a:endParaRPr lang="en-US" sz="1100" kern="1200" dirty="0">
            <a:solidFill>
              <a:schemeClr val="bg1"/>
            </a:solidFill>
          </a:endParaRPr>
        </a:p>
      </dsp:txBody>
      <dsp:txXfrm>
        <a:off x="6278282" y="3748"/>
        <a:ext cx="2483068" cy="1489841"/>
      </dsp:txXfrm>
    </dsp:sp>
    <dsp:sp modelId="{EC2CDBA3-1883-496B-8ED0-9B5D0A7F24F7}">
      <dsp:nvSpPr>
        <dsp:cNvPr id="0" name=""/>
        <dsp:cNvSpPr/>
      </dsp:nvSpPr>
      <dsp:spPr>
        <a:xfrm>
          <a:off x="815531" y="1741896"/>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Policy </a:t>
          </a:r>
          <a:r>
            <a:rPr lang="en-US" sz="1100" b="0" i="0" u="sng" kern="1200"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och</a:t>
          </a:r>
          <a:r>
            <a:rPr lang="en-US" sz="1100" b="0" i="0" u="sng"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riktlinjer</a:t>
          </a:r>
          <a:r>
            <a:rPr lang="en-US" sz="1100" b="0" i="0" u="sng"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mot </a:t>
          </a:r>
          <a:r>
            <a:rPr lang="en-US" sz="1100" b="0" i="0" u="sng" kern="1200" dirty="0" err="1">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mutor</a:t>
          </a:r>
          <a:r>
            <a:rPr lang="en-US" sz="1100" b="0" i="0" u="sng"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 för Helsingborgs stad</a:t>
          </a:r>
          <a:r>
            <a:rPr lang="en-US" sz="1100" b="0" i="0" kern="1200" dirty="0">
              <a:solidFill>
                <a:schemeClr val="bg1"/>
              </a:solidFill>
            </a:rPr>
            <a:t>​</a:t>
          </a:r>
          <a:endParaRPr lang="en-US" sz="1100" kern="1200" dirty="0">
            <a:solidFill>
              <a:schemeClr val="bg1"/>
            </a:solidFill>
          </a:endParaRPr>
        </a:p>
      </dsp:txBody>
      <dsp:txXfrm>
        <a:off x="815531" y="1741896"/>
        <a:ext cx="2483068" cy="1489841"/>
      </dsp:txXfrm>
    </dsp:sp>
    <dsp:sp modelId="{A4FD8C8C-8B66-41D0-B24C-86AF5A7122DF}">
      <dsp:nvSpPr>
        <dsp:cNvPr id="0" name=""/>
        <dsp:cNvSpPr/>
      </dsp:nvSpPr>
      <dsp:spPr>
        <a:xfrm>
          <a:off x="3546906" y="1741896"/>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Riktlinjer</a:t>
          </a:r>
          <a:r>
            <a:rPr lang="en-US" sz="1100" b="0" i="0" u="sng" kern="12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 för </a:t>
          </a:r>
          <a:r>
            <a:rPr lang="en-US" sz="1100" b="0" i="0" u="sng" kern="1200"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mottagande</a:t>
          </a:r>
          <a:r>
            <a:rPr lang="en-US" sz="1100" b="0" i="0" u="sng" kern="12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 av </a:t>
          </a:r>
          <a:r>
            <a:rPr lang="en-US" sz="1100" b="0" i="0" u="sng" kern="1200" dirty="0" err="1">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gåva</a:t>
          </a:r>
          <a:r>
            <a:rPr lang="en-US" sz="1100" b="0" i="0" u="sng" kern="12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/donation (helsingborg.se</a:t>
          </a:r>
          <a:r>
            <a:rPr lang="en-US" sz="1100" b="0" i="0" u="sng" kern="1200" dirty="0">
              <a:hlinkClick xmlns:r="http://schemas.openxmlformats.org/officeDocument/2006/relationships" r:id="rId5"/>
            </a:rPr>
            <a:t>)</a:t>
          </a:r>
          <a:r>
            <a:rPr lang="en-US" sz="1100" b="0" i="0" kern="1200" dirty="0"/>
            <a:t>​</a:t>
          </a:r>
          <a:endParaRPr lang="en-US" sz="1100" kern="1200" dirty="0"/>
        </a:p>
      </dsp:txBody>
      <dsp:txXfrm>
        <a:off x="3546906" y="1741896"/>
        <a:ext cx="2483068" cy="1489841"/>
      </dsp:txXfrm>
    </dsp:sp>
    <dsp:sp modelId="{8DF795B4-B6AD-4E47-B2DE-8F8ED21618D5}">
      <dsp:nvSpPr>
        <dsp:cNvPr id="0" name=""/>
        <dsp:cNvSpPr/>
      </dsp:nvSpPr>
      <dsp:spPr>
        <a:xfrm>
          <a:off x="6278282" y="1741896"/>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Arbetsskada</a:t>
          </a:r>
          <a:r>
            <a:rPr lang="en-US" sz="1100" b="0" i="0" u="sng" kern="1200"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och</a:t>
          </a:r>
          <a:r>
            <a:rPr lang="en-US" sz="1100" b="0" i="0" u="sng" kern="1200"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tillbud</a:t>
          </a:r>
          <a:r>
            <a:rPr lang="en-US" sz="1100" b="0" i="0" u="sng" kern="1200"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 | (helsingborg.se)</a:t>
          </a:r>
          <a:r>
            <a:rPr lang="en-US" sz="1100" b="0" i="0" kern="1200" dirty="0">
              <a:solidFill>
                <a:schemeClr val="bg1"/>
              </a:solidFill>
            </a:rPr>
            <a:t>​</a:t>
          </a:r>
          <a:endParaRPr lang="en-US" sz="1100" kern="1200" dirty="0">
            <a:solidFill>
              <a:schemeClr val="bg1"/>
            </a:solidFill>
          </a:endParaRPr>
        </a:p>
      </dsp:txBody>
      <dsp:txXfrm>
        <a:off x="6278282" y="1741896"/>
        <a:ext cx="2483068" cy="1489841"/>
      </dsp:txXfrm>
    </dsp:sp>
    <dsp:sp modelId="{2B909C27-D16B-4974-B364-86EAAFD1BB26}">
      <dsp:nvSpPr>
        <dsp:cNvPr id="0" name=""/>
        <dsp:cNvSpPr/>
      </dsp:nvSpPr>
      <dsp:spPr>
        <a:xfrm>
          <a:off x="3546906" y="3480044"/>
          <a:ext cx="2483068" cy="14898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i="0" u="sng" kern="1200"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HR-</a:t>
          </a:r>
          <a:r>
            <a:rPr lang="en-US" sz="1100" b="0" i="0" u="sng" kern="1200"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systemportalen</a:t>
          </a:r>
          <a:r>
            <a:rPr lang="en-US" sz="1100" b="0" i="0" u="sng" kern="1200"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(hbgstad.se) - </a:t>
          </a:r>
          <a:r>
            <a:rPr lang="en-US" sz="1100" b="0" i="0" u="sng" kern="1200"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anmälningar</a:t>
          </a:r>
          <a:r>
            <a:rPr lang="en-US" sz="1100" b="0" i="0" u="sng" kern="1200"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a:t>
          </a:r>
          <a:r>
            <a:rPr lang="en-US" sz="1100" b="0" i="0" u="sng" kern="1200" dirty="0" err="1">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och</a:t>
          </a:r>
          <a:r>
            <a:rPr lang="en-US" sz="1100" b="0" i="0" u="sng" kern="1200"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rPr>
            <a:t> Manual </a:t>
          </a:r>
          <a:r>
            <a:rPr lang="en-US" sz="1100" b="0" i="0" u="sng" kern="1200" dirty="0">
              <a:solidFill>
                <a:schemeClr val="bg1"/>
              </a:solidFill>
              <a:hlinkClick xmlns:r="http://schemas.openxmlformats.org/officeDocument/2006/relationships" r:id="rId8">
                <a:extLst>
                  <a:ext uri="{A12FA001-AC4F-418D-AE19-62706E023703}">
                    <ahyp:hlinkClr xmlns:ahyp="http://schemas.microsoft.com/office/drawing/2018/hyperlinkcolor" val="tx"/>
                  </a:ext>
                </a:extLst>
              </a:hlinkClick>
            </a:rPr>
            <a:t>PowerPoint-presentation (helsingborg.se)</a:t>
          </a:r>
          <a:endParaRPr lang="en-US" sz="1100" kern="1200" dirty="0">
            <a:solidFill>
              <a:schemeClr val="bg1"/>
            </a:solidFill>
          </a:endParaRPr>
        </a:p>
      </dsp:txBody>
      <dsp:txXfrm>
        <a:off x="3546906" y="3480044"/>
        <a:ext cx="2483068" cy="14898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07D1B-4252-408E-8E53-11640990A94E}">
      <dsp:nvSpPr>
        <dsp:cNvPr id="0" name=""/>
        <dsp:cNvSpPr/>
      </dsp:nvSpPr>
      <dsp:spPr>
        <a:xfrm>
          <a:off x="0" y="2218"/>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1FA8E-2DEA-4B6E-AD94-93FA95047F1A}">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EDD992-4D43-4005-8928-2185B46CC30C}">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58AC7CB5-2B9C-4CF8-A1A0-C3AB2683AD78}">
      <dsp:nvSpPr>
        <dsp:cNvPr id="0" name=""/>
        <dsp:cNvSpPr/>
      </dsp:nvSpPr>
      <dsp:spPr>
        <a:xfrm>
          <a:off x="0" y="1183867"/>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A97199-42EE-4C2A-BA62-1842C9014EBB}">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1B3FD2-8F8B-4C72-A585-9E761BDC7BCD}">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4B022B5E-594B-4E24-9826-43D87D7AC682}">
      <dsp:nvSpPr>
        <dsp:cNvPr id="0" name=""/>
        <dsp:cNvSpPr/>
      </dsp:nvSpPr>
      <dsp:spPr>
        <a:xfrm>
          <a:off x="0" y="2365516"/>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701B7F-EAE9-43E4-BAB4-29348C2B1724}">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944F22-F6C6-48A4-8CDF-580BEA9435D1}">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225B88BF-3115-4A43-8F27-5B1D64285356}">
      <dsp:nvSpPr>
        <dsp:cNvPr id="0" name=""/>
        <dsp:cNvSpPr/>
      </dsp:nvSpPr>
      <dsp:spPr>
        <a:xfrm>
          <a:off x="0" y="3547164"/>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815D4-6C00-43E9-AC6F-8F17F0668048}">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B514BD-21EC-4F76-BC1C-1B53908833AE}">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0741E2BB-355F-477D-98C1-433CD6FF195B}">
      <dsp:nvSpPr>
        <dsp:cNvPr id="0" name=""/>
        <dsp:cNvSpPr/>
      </dsp:nvSpPr>
      <dsp:spPr>
        <a:xfrm>
          <a:off x="0" y="4728813"/>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C7AB43-3308-4AED-8FA9-E77E22274C29}">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99484F-839C-494C-BA09-F921FE89C1E3}">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3E912952-0E6A-4B85-AB79-171B104D1DF1}">
      <dsp:nvSpPr>
        <dsp:cNvPr id="0" name=""/>
        <dsp:cNvSpPr/>
      </dsp:nvSpPr>
      <dsp:spPr>
        <a:xfrm>
          <a:off x="0" y="5910462"/>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9E28EA-75A8-474F-98DF-7E0949E621B0}">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656765-8A82-4295-A44A-0F880704E4E9}">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B54B6F-8E7C-40AE-84F2-505C5C52A08C}">
      <dsp:nvSpPr>
        <dsp:cNvPr id="0" name=""/>
        <dsp:cNvSpPr/>
      </dsp:nvSpPr>
      <dsp:spPr>
        <a:xfrm>
          <a:off x="0" y="2218"/>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D7DE6-A345-4A0D-AA82-0A5F199C8723}">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13BE82-4261-4102-A1F0-7569C06B22E1}">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5FF5AE7E-E4B3-4B9E-85BF-82BADB984CE5}">
      <dsp:nvSpPr>
        <dsp:cNvPr id="0" name=""/>
        <dsp:cNvSpPr/>
      </dsp:nvSpPr>
      <dsp:spPr>
        <a:xfrm>
          <a:off x="0" y="1183867"/>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39D05-A350-4809-82F8-9F1D927A304E}">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3F8384-860E-438F-996B-E137125DBA65}">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47A9E01B-9BC4-4B4A-AFBB-4A7BB5C30999}">
      <dsp:nvSpPr>
        <dsp:cNvPr id="0" name=""/>
        <dsp:cNvSpPr/>
      </dsp:nvSpPr>
      <dsp:spPr>
        <a:xfrm>
          <a:off x="0" y="2365516"/>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1FA4A1-339C-48F6-A731-4F1E99D3E89E}">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D4A2CE-9AAC-4538-8655-7DABA242CFB6}">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6B1A20CF-4B2D-40FE-B9CA-EA6CB1D94E08}">
      <dsp:nvSpPr>
        <dsp:cNvPr id="0" name=""/>
        <dsp:cNvSpPr/>
      </dsp:nvSpPr>
      <dsp:spPr>
        <a:xfrm>
          <a:off x="0" y="3547164"/>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797D3C-F467-47E0-8C79-8709657162E6}">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99C70C-1CD7-40B3-B094-42A3247733AB}">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09B390D8-702B-4593-94D3-CC17534488F7}">
      <dsp:nvSpPr>
        <dsp:cNvPr id="0" name=""/>
        <dsp:cNvSpPr/>
      </dsp:nvSpPr>
      <dsp:spPr>
        <a:xfrm>
          <a:off x="0" y="4728813"/>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E71BBF-C176-4E48-AFFA-C39E57D5EC86}">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93F731-320D-483C-8682-2E0A19B79CF0}">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2C8508F4-91D2-420D-B354-DA0A2FB83F55}">
      <dsp:nvSpPr>
        <dsp:cNvPr id="0" name=""/>
        <dsp:cNvSpPr/>
      </dsp:nvSpPr>
      <dsp:spPr>
        <a:xfrm>
          <a:off x="0" y="5910462"/>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6AE34-634A-4B83-B055-6159C54DC7D8}">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AB25ED-7EB6-4E5C-87C3-1F13AB1C212D}">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B54B6F-8E7C-40AE-84F2-505C5C52A08C}">
      <dsp:nvSpPr>
        <dsp:cNvPr id="0" name=""/>
        <dsp:cNvSpPr/>
      </dsp:nvSpPr>
      <dsp:spPr>
        <a:xfrm>
          <a:off x="0" y="2218"/>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D7DE6-A345-4A0D-AA82-0A5F199C8723}">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13BE82-4261-4102-A1F0-7569C06B22E1}">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5FF5AE7E-E4B3-4B9E-85BF-82BADB984CE5}">
      <dsp:nvSpPr>
        <dsp:cNvPr id="0" name=""/>
        <dsp:cNvSpPr/>
      </dsp:nvSpPr>
      <dsp:spPr>
        <a:xfrm>
          <a:off x="0" y="1183867"/>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39D05-A350-4809-82F8-9F1D927A304E}">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3F8384-860E-438F-996B-E137125DBA65}">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47A9E01B-9BC4-4B4A-AFBB-4A7BB5C30999}">
      <dsp:nvSpPr>
        <dsp:cNvPr id="0" name=""/>
        <dsp:cNvSpPr/>
      </dsp:nvSpPr>
      <dsp:spPr>
        <a:xfrm>
          <a:off x="0" y="2365516"/>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1FA4A1-339C-48F6-A731-4F1E99D3E89E}">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D4A2CE-9AAC-4538-8655-7DABA242CFB6}">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6B1A20CF-4B2D-40FE-B9CA-EA6CB1D94E08}">
      <dsp:nvSpPr>
        <dsp:cNvPr id="0" name=""/>
        <dsp:cNvSpPr/>
      </dsp:nvSpPr>
      <dsp:spPr>
        <a:xfrm>
          <a:off x="0" y="3547164"/>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797D3C-F467-47E0-8C79-8709657162E6}">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99C70C-1CD7-40B3-B094-42A3247733AB}">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09B390D8-702B-4593-94D3-CC17534488F7}">
      <dsp:nvSpPr>
        <dsp:cNvPr id="0" name=""/>
        <dsp:cNvSpPr/>
      </dsp:nvSpPr>
      <dsp:spPr>
        <a:xfrm>
          <a:off x="0" y="4728813"/>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E71BBF-C176-4E48-AFFA-C39E57D5EC86}">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93F731-320D-483C-8682-2E0A19B79CF0}">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2C8508F4-91D2-420D-B354-DA0A2FB83F55}">
      <dsp:nvSpPr>
        <dsp:cNvPr id="0" name=""/>
        <dsp:cNvSpPr/>
      </dsp:nvSpPr>
      <dsp:spPr>
        <a:xfrm>
          <a:off x="0" y="5910462"/>
          <a:ext cx="6096000" cy="94531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6AE34-634A-4B83-B055-6159C54DC7D8}">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AB25ED-7EB6-4E5C-87C3-1F13AB1C212D}">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116D9-DF01-47F0-8FCD-C0AF4FF1F4F2}">
      <dsp:nvSpPr>
        <dsp:cNvPr id="0" name=""/>
        <dsp:cNvSpPr/>
      </dsp:nvSpPr>
      <dsp:spPr>
        <a:xfrm>
          <a:off x="0" y="2218"/>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42A6A6-977B-4A4D-A905-B9C780FE3A7A}">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8CA165-9D31-451E-877B-71B9BC91C970}">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64780B86-B9C4-480A-A8FD-15F110F1B5F3}">
      <dsp:nvSpPr>
        <dsp:cNvPr id="0" name=""/>
        <dsp:cNvSpPr/>
      </dsp:nvSpPr>
      <dsp:spPr>
        <a:xfrm>
          <a:off x="0" y="1183867"/>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82E06B-CC4C-428C-9AA4-24C50BDF1140}">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5B6D5E-7758-499D-95D0-5D68B265552E}">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381CEE21-8E68-45A2-BCA6-8EC2D013AF20}">
      <dsp:nvSpPr>
        <dsp:cNvPr id="0" name=""/>
        <dsp:cNvSpPr/>
      </dsp:nvSpPr>
      <dsp:spPr>
        <a:xfrm>
          <a:off x="0" y="2365516"/>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6F5CD8-B44B-472B-836F-806125B0C404}">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BBBF35-F933-4CA9-A6B4-0AC38CD6B470}">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32E8DAC0-B8AD-4D64-83FB-B50F6ABACB53}">
      <dsp:nvSpPr>
        <dsp:cNvPr id="0" name=""/>
        <dsp:cNvSpPr/>
      </dsp:nvSpPr>
      <dsp:spPr>
        <a:xfrm>
          <a:off x="0" y="3547164"/>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730B99-8E6C-4C59-8AA9-51E31515D210}">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561495-CB25-4084-9FC6-8296185369DF}">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6924782C-E60B-431A-8FBC-959F120D5D96}">
      <dsp:nvSpPr>
        <dsp:cNvPr id="0" name=""/>
        <dsp:cNvSpPr/>
      </dsp:nvSpPr>
      <dsp:spPr>
        <a:xfrm>
          <a:off x="0" y="4728813"/>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C9A52F-BE77-46C0-BE7C-450B1A138050}">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C49A8E-B16C-45FA-9ECA-7A90AA39AD6C}">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1D90C2AA-DE3E-4711-807E-FAC294D73774}">
      <dsp:nvSpPr>
        <dsp:cNvPr id="0" name=""/>
        <dsp:cNvSpPr/>
      </dsp:nvSpPr>
      <dsp:spPr>
        <a:xfrm>
          <a:off x="0" y="5910462"/>
          <a:ext cx="6096000" cy="945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142C0E-7568-4CBB-B2F0-33126990850D}">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295D88-54D1-490D-B4CA-B414003AC68E}">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5064E7-65C7-475C-BA1B-D251B388A414}">
      <dsp:nvSpPr>
        <dsp:cNvPr id="0" name=""/>
        <dsp:cNvSpPr/>
      </dsp:nvSpPr>
      <dsp:spPr>
        <a:xfrm>
          <a:off x="0" y="2218"/>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504324-6161-45C2-BC5F-E8F43B79EA06}">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4AC9A4-0EC4-44B1-9419-DE2326B9D573}">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1A05EEEF-5FE1-434D-992C-6E6C379DF433}">
      <dsp:nvSpPr>
        <dsp:cNvPr id="0" name=""/>
        <dsp:cNvSpPr/>
      </dsp:nvSpPr>
      <dsp:spPr>
        <a:xfrm>
          <a:off x="0" y="1183867"/>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2995ED-A84D-46F7-A46B-E8AD4B9C044D}">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14B010-705C-4F80-B29A-7D7567E73F18}">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AC1D0FC7-8D9D-4223-8D33-F9E9E39E5359}">
      <dsp:nvSpPr>
        <dsp:cNvPr id="0" name=""/>
        <dsp:cNvSpPr/>
      </dsp:nvSpPr>
      <dsp:spPr>
        <a:xfrm>
          <a:off x="0" y="2365516"/>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8617E0-AEC3-491E-8DD8-FA6E0C5A1196}">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1279FC-FDDB-4636-AF49-43FAAB0195C8}">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B98B9A85-D20B-4B60-BA92-EB39A460DE17}">
      <dsp:nvSpPr>
        <dsp:cNvPr id="0" name=""/>
        <dsp:cNvSpPr/>
      </dsp:nvSpPr>
      <dsp:spPr>
        <a:xfrm>
          <a:off x="0" y="3547164"/>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205949-FE70-4364-A3F1-FE94F327DEA6}">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9655F5-F27C-4C54-9109-113207CD6647}">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50BB9343-2D95-4A52-85FC-DC46BFFA5AA1}">
      <dsp:nvSpPr>
        <dsp:cNvPr id="0" name=""/>
        <dsp:cNvSpPr/>
      </dsp:nvSpPr>
      <dsp:spPr>
        <a:xfrm>
          <a:off x="0" y="4728813"/>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9F10F6-08BF-4792-9C6C-AE171660180B}">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EA4428-61EA-4F38-BF35-44E39ED19CF3}">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8A22A8BE-FEDA-433F-A929-16790336AE11}">
      <dsp:nvSpPr>
        <dsp:cNvPr id="0" name=""/>
        <dsp:cNvSpPr/>
      </dsp:nvSpPr>
      <dsp:spPr>
        <a:xfrm>
          <a:off x="0" y="5910462"/>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6C0B14-9F88-41B7-BDE8-63EE167CE1CD}">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0983D8-9CED-4738-8E92-4EC00F1AFA69}">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A0248-4239-464E-9932-F4308F0C8BDE}">
      <dsp:nvSpPr>
        <dsp:cNvPr id="0" name=""/>
        <dsp:cNvSpPr/>
      </dsp:nvSpPr>
      <dsp:spPr>
        <a:xfrm>
          <a:off x="0" y="2218"/>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96510E-35D0-4FE8-9A99-E5FFABC8063A}">
      <dsp:nvSpPr>
        <dsp:cNvPr id="0" name=""/>
        <dsp:cNvSpPr/>
      </dsp:nvSpPr>
      <dsp:spPr>
        <a:xfrm>
          <a:off x="285959" y="214915"/>
          <a:ext cx="519925" cy="519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B1B149-1C20-4CB9-A1A0-92651D47949C}">
      <dsp:nvSpPr>
        <dsp:cNvPr id="0" name=""/>
        <dsp:cNvSpPr/>
      </dsp:nvSpPr>
      <dsp:spPr>
        <a:xfrm>
          <a:off x="1091843" y="2218"/>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Hur ser du på händelsen?</a:t>
          </a:r>
        </a:p>
      </dsp:txBody>
      <dsp:txXfrm>
        <a:off x="1091843" y="2218"/>
        <a:ext cx="5004156" cy="945319"/>
      </dsp:txXfrm>
    </dsp:sp>
    <dsp:sp modelId="{2337F1F1-CC6D-44ED-9377-BF40FA03108C}">
      <dsp:nvSpPr>
        <dsp:cNvPr id="0" name=""/>
        <dsp:cNvSpPr/>
      </dsp:nvSpPr>
      <dsp:spPr>
        <a:xfrm>
          <a:off x="0" y="1183867"/>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600FC1-F5E6-458F-80A6-2F9BD2AD271C}">
      <dsp:nvSpPr>
        <dsp:cNvPr id="0" name=""/>
        <dsp:cNvSpPr/>
      </dsp:nvSpPr>
      <dsp:spPr>
        <a:xfrm>
          <a:off x="285959" y="1396564"/>
          <a:ext cx="519925" cy="519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80988B-85FA-488C-BDB4-10ED7509BB4D}">
      <dsp:nvSpPr>
        <dsp:cNvPr id="0" name=""/>
        <dsp:cNvSpPr/>
      </dsp:nvSpPr>
      <dsp:spPr>
        <a:xfrm>
          <a:off x="1091843" y="1183867"/>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Är det otillåten påverkan?</a:t>
          </a:r>
        </a:p>
      </dsp:txBody>
      <dsp:txXfrm>
        <a:off x="1091843" y="1183867"/>
        <a:ext cx="5004156" cy="945319"/>
      </dsp:txXfrm>
    </dsp:sp>
    <dsp:sp modelId="{06C017DF-15A9-4929-82BD-D6C03915DAB4}">
      <dsp:nvSpPr>
        <dsp:cNvPr id="0" name=""/>
        <dsp:cNvSpPr/>
      </dsp:nvSpPr>
      <dsp:spPr>
        <a:xfrm>
          <a:off x="0" y="2365516"/>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7B90E-E147-4809-A3F7-8B2B629EE45A}">
      <dsp:nvSpPr>
        <dsp:cNvPr id="0" name=""/>
        <dsp:cNvSpPr/>
      </dsp:nvSpPr>
      <dsp:spPr>
        <a:xfrm>
          <a:off x="285959" y="2578212"/>
          <a:ext cx="519925" cy="519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3267C9-BED5-43F5-9EB0-8859D02A5660}">
      <dsp:nvSpPr>
        <dsp:cNvPr id="0" name=""/>
        <dsp:cNvSpPr/>
      </dsp:nvSpPr>
      <dsp:spPr>
        <a:xfrm>
          <a:off x="1091843" y="2365516"/>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tankar &amp; känslor får du?</a:t>
          </a:r>
        </a:p>
      </dsp:txBody>
      <dsp:txXfrm>
        <a:off x="1091843" y="2365516"/>
        <a:ext cx="5004156" cy="945319"/>
      </dsp:txXfrm>
    </dsp:sp>
    <dsp:sp modelId="{5BF3496B-0786-464A-9622-F60B5F308320}">
      <dsp:nvSpPr>
        <dsp:cNvPr id="0" name=""/>
        <dsp:cNvSpPr/>
      </dsp:nvSpPr>
      <dsp:spPr>
        <a:xfrm>
          <a:off x="0" y="3547164"/>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21FB5A-F2A4-446F-85E1-C891BFAEE3D0}">
      <dsp:nvSpPr>
        <dsp:cNvPr id="0" name=""/>
        <dsp:cNvSpPr/>
      </dsp:nvSpPr>
      <dsp:spPr>
        <a:xfrm>
          <a:off x="285959" y="3759861"/>
          <a:ext cx="519925" cy="5199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FB561E-AB75-4616-A9FF-E522C61D64BE}">
      <dsp:nvSpPr>
        <dsp:cNvPr id="0" name=""/>
        <dsp:cNvSpPr/>
      </dsp:nvSpPr>
      <dsp:spPr>
        <a:xfrm>
          <a:off x="1091843" y="3547164"/>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Finns rutiner för att motverka detta?</a:t>
          </a:r>
        </a:p>
      </dsp:txBody>
      <dsp:txXfrm>
        <a:off x="1091843" y="3547164"/>
        <a:ext cx="5004156" cy="945319"/>
      </dsp:txXfrm>
    </dsp:sp>
    <dsp:sp modelId="{02F5DE27-70E3-4FC8-9DC4-F4270E2C37B5}">
      <dsp:nvSpPr>
        <dsp:cNvPr id="0" name=""/>
        <dsp:cNvSpPr/>
      </dsp:nvSpPr>
      <dsp:spPr>
        <a:xfrm>
          <a:off x="0" y="4728813"/>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B96E5B-88D8-44CF-906D-CFD914602FAC}">
      <dsp:nvSpPr>
        <dsp:cNvPr id="0" name=""/>
        <dsp:cNvSpPr/>
      </dsp:nvSpPr>
      <dsp:spPr>
        <a:xfrm>
          <a:off x="285959" y="4941510"/>
          <a:ext cx="519925" cy="5199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8DB333-84B1-4549-B55D-6A5C2AB38945}">
      <dsp:nvSpPr>
        <dsp:cNvPr id="0" name=""/>
        <dsp:cNvSpPr/>
      </dsp:nvSpPr>
      <dsp:spPr>
        <a:xfrm>
          <a:off x="1091843" y="4728813"/>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åtgärder skulle du vilja se?</a:t>
          </a:r>
        </a:p>
      </dsp:txBody>
      <dsp:txXfrm>
        <a:off x="1091843" y="4728813"/>
        <a:ext cx="5004156" cy="945319"/>
      </dsp:txXfrm>
    </dsp:sp>
    <dsp:sp modelId="{89EFFC1B-9B88-498E-8EBD-345D0EF0D5C8}">
      <dsp:nvSpPr>
        <dsp:cNvPr id="0" name=""/>
        <dsp:cNvSpPr/>
      </dsp:nvSpPr>
      <dsp:spPr>
        <a:xfrm>
          <a:off x="0" y="5910462"/>
          <a:ext cx="6096000" cy="94531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08BDE8-93D5-4834-860F-66F4FE6178A5}">
      <dsp:nvSpPr>
        <dsp:cNvPr id="0" name=""/>
        <dsp:cNvSpPr/>
      </dsp:nvSpPr>
      <dsp:spPr>
        <a:xfrm>
          <a:off x="285959" y="6123159"/>
          <a:ext cx="519925" cy="5199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3F2418-9727-42B9-84BC-B9DC718A6E0D}">
      <dsp:nvSpPr>
        <dsp:cNvPr id="0" name=""/>
        <dsp:cNvSpPr/>
      </dsp:nvSpPr>
      <dsp:spPr>
        <a:xfrm>
          <a:off x="1091843" y="5910462"/>
          <a:ext cx="5004156" cy="945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46" tIns="100046" rIns="100046" bIns="100046" numCol="1" spcCol="1270" anchor="ctr" anchorCtr="0">
          <a:noAutofit/>
        </a:bodyPr>
        <a:lstStyle/>
        <a:p>
          <a:pPr marL="0" lvl="0" indent="0" algn="l" defTabSz="844550">
            <a:lnSpc>
              <a:spcPct val="90000"/>
            </a:lnSpc>
            <a:spcBef>
              <a:spcPct val="0"/>
            </a:spcBef>
            <a:spcAft>
              <a:spcPct val="35000"/>
            </a:spcAft>
            <a:buNone/>
          </a:pPr>
          <a:r>
            <a:rPr lang="en-US" sz="1900" kern="1200"/>
            <a:t>Vilka rutiner behövs?</a:t>
          </a:r>
        </a:p>
      </dsp:txBody>
      <dsp:txXfrm>
        <a:off x="1091843" y="5910462"/>
        <a:ext cx="5004156" cy="9453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2024-11-06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2024-11-06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helsingborg.se/kommun-och-politik/trygghet-och-sakerhet/trygghetsskapande-och-brottsforebyggande/effektiv-samordning-for-trygghe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mailto:trygghetochsakerhet@helsingborg.s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791514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Ska vidta alla åtgärder som behövs för att förebygga att arbetstagaren utsätts för ohälsa eller olycksfall.</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Utreda de risker för hot eller våld som kan finnas i arbetet.</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Arbetet ska ordnas så att risk för hot eller våld så långt som möjligt kan förebyggas.</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Det ska finnas särskilda säkerhetsrutiner för sådana arbeten som kan medföra risk för hot eller våld.</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Arbetstagarna ska ha tillräcklig utbildning och information och få tillräckliga instruktioner för att kunna utföra arbetet säkert och med tillfredsställande trygghet. </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Vid arbete där det finns risk för återkommande hot eller våld ska arbetstagarna få särskilt stöd och handledning.</a:t>
            </a:r>
            <a:r>
              <a:rPr lang="en-US" sz="1800" b="0" i="0" u="none" strike="noStrike"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Arbetsgivaren skall varje år göra en uppföljning av det systematiska arbetsmiljöarbetet. </a:t>
            </a:r>
            <a:endParaRPr lang="en-US" sz="1800" b="0" i="0" dirty="0">
              <a:solidFill>
                <a:srgbClr val="444444"/>
              </a:solidFill>
              <a:effectLst/>
              <a:latin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620636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821484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083947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3232626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3917913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Calibri" panose="020F0502020204030204" pitchFamily="34" charset="0"/>
                <a:ea typeface="Roboto Light" panose="02000000000000000000" pitchFamily="2" charset="0"/>
                <a:cs typeface="Roboto Light" panose="02000000000000000000" pitchFamily="2" charset="0"/>
              </a:rPr>
              <a:t>Vi vill att alla ska förstå vad begreppet otillåten påverkan är och få det verktyg att motverka det.</a:t>
            </a:r>
            <a:endParaRPr kumimoji="0" lang="sv-SE" sz="1600" b="0" i="0" u="none" strike="noStrike" kern="1200" cap="none" spc="0" normalizeH="0" baseline="0" noProof="0" dirty="0">
              <a:ln>
                <a:noFill/>
              </a:ln>
              <a:solidFill>
                <a:srgbClr val="FEFFFF"/>
              </a:solidFill>
              <a:effectLst/>
              <a:uLnTx/>
              <a:uFillTx/>
              <a:latin typeface="Roboto Light"/>
              <a:ea typeface="Roboto Light" panose="02000000000000000000" pitchFamily="2" charset="0"/>
              <a:cs typeface="Roboto Light" panose="02000000000000000000" pitchFamily="2" charset="0"/>
            </a:endParaRPr>
          </a:p>
          <a:p>
            <a:pPr algn="l" rtl="0" fontAlgn="base"/>
            <a:r>
              <a:rPr lang="sv-SE" b="0" i="0" u="none" strike="noStrike" dirty="0">
                <a:solidFill>
                  <a:srgbClr val="000000"/>
                </a:solidFill>
                <a:effectLst/>
                <a:latin typeface="Arial" panose="020B0604020202020204" pitchFamily="34" charset="0"/>
              </a:rPr>
              <a:t>Otillåten påverkan har blivit  vanligare och det definieras som ett samlingsbegrepp för handlingar som syftar till att påverka en tjänsteman att göra på ett annat sätt än man har tänkt. Till exempel fatta ett annat beslut, att avstå från att göra en tillsyn eller välja att inte polisanmäla en händelse som man vet att man egentligen borde. ​</a:t>
            </a:r>
            <a:r>
              <a:rPr lang="sv-SE" b="0" i="0" u="none" strike="noStrike" dirty="0">
                <a:solidFill>
                  <a:srgbClr val="000000"/>
                </a:solidFill>
                <a:effectLst/>
                <a:latin typeface="Calibri" panose="020F0502020204030204" pitchFamily="34" charset="0"/>
              </a:rPr>
              <a:t>Otillåten påverkan kan alltså innebära att man som tjänsteperson anpassar sin tjänsteutövning på ett sätt som man inte tänkt. Efter påtryckning fattar man ett annat beslut än vad man egentligen borde, man avstår från att ingripa i en situation/genomföra en tillsyn/göra en orosanmälan eller en polisanmälan. ​Otillåten påverkan kan innebära brottsliga handlingar men också handlingar som inte är brott i juridisk mening.</a:t>
            </a:r>
            <a:r>
              <a:rPr lang="en-US" b="0" i="0" u="none" strike="noStrike" dirty="0">
                <a:solidFill>
                  <a:srgbClr val="000000"/>
                </a:solidFill>
                <a:effectLst/>
                <a:latin typeface="Calibri" panose="020F0502020204030204" pitchFamily="34" charset="0"/>
              </a:rPr>
              <a:t>​</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Frågan otillåten påverkan är aktuell både ur ett arbetsmiljöperspektiv och ur ett säkerhetsperspektiv. Vad gäller arbetsmiljön har arbetsgivaren alltid huvudansvaret för arbetsmiljön i verksamheten och ska därför på ett systematiskt sätt utreda risker för otillåten påverkan och snarast möjligt genomföra åtgärder för att förebygga dem.</a:t>
            </a:r>
            <a:r>
              <a:rPr lang="sv-SE" b="0" i="0" dirty="0">
                <a:solidFill>
                  <a:srgbClr val="000000"/>
                </a:solidFill>
                <a:effectLst/>
                <a:latin typeface="Calibri" panose="020F0502020204030204" pitchFamily="34" charset="0"/>
              </a:rPr>
              <a:t>​</a:t>
            </a:r>
            <a:br>
              <a:rPr lang="sv-SE" b="0" i="0" dirty="0">
                <a:solidFill>
                  <a:srgbClr val="000000"/>
                </a:solidFill>
                <a:effectLst/>
                <a:latin typeface="Calibri" panose="020F0502020204030204" pitchFamily="34" charset="0"/>
              </a:rPr>
            </a:br>
            <a:r>
              <a:rPr lang="sv-SE" b="0" i="0" u="none" strike="noStrike" dirty="0">
                <a:solidFill>
                  <a:srgbClr val="000000"/>
                </a:solidFill>
                <a:effectLst/>
                <a:latin typeface="Calibri" panose="020F0502020204030204" pitchFamily="34" charset="0"/>
              </a:rPr>
              <a:t>Eftersom otillåten påverkan även kan innebär säkerhetsrisk för både verksamhet och medarbetare behöver den arbetas utifrån ett säkerhetsperspektiv.​</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Får otillåten påverkan fäste i verksamhet och organisation anpassas beslutsfattande på ett sådant sätt så att grundläggande demokratiska principer såsom likabehandling och rättssäkerhet sätts ur spel. Det är alltså därför också en demokratifråga.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2984986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sv-SE" b="1" i="0" u="none" strike="noStrike" dirty="0">
                <a:solidFill>
                  <a:srgbClr val="000000"/>
                </a:solidFill>
                <a:effectLst/>
                <a:latin typeface="Calibri" panose="020F0502020204030204" pitchFamily="34" charset="0"/>
              </a:rPr>
              <a:t>Trakasserier </a:t>
            </a:r>
            <a:r>
              <a:rPr lang="sv-SE" b="0" i="0" u="none" strike="noStrike" dirty="0">
                <a:solidFill>
                  <a:srgbClr val="000000"/>
                </a:solidFill>
                <a:effectLst/>
                <a:latin typeface="Calibri" panose="020F0502020204030204" pitchFamily="34" charset="0"/>
              </a:rPr>
              <a:t>är den vanligaste formen av otillåten påverkan. De är många gånger diffusa. ​</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Trakasserier är i vissa fall straffbara, men flera typer av trakasserier är inte brottsliga handlingar i lagens mening.​</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Trakasserier är olika typer av handlingar som syftar till att störa och kränka personen som utsätts. De vanligaste formerna är obehagliga telefonsamtal eller hot om självmord.​</a:t>
            </a:r>
            <a:endParaRPr lang="sv-SE" b="0" i="0" dirty="0">
              <a:solidFill>
                <a:srgbClr val="444444"/>
              </a:solidFill>
              <a:effectLst/>
              <a:latin typeface="Calibri" panose="020F0502020204030204" pitchFamily="34" charset="0"/>
            </a:endParaRPr>
          </a:p>
          <a:p>
            <a:pPr algn="l" rtl="0" fontAlgn="base"/>
            <a:endParaRPr lang="sv-SE" b="0" i="0" u="none" strike="noStrike" dirty="0">
              <a:solidFill>
                <a:srgbClr val="000000"/>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Till skillnad mot trakasserier är </a:t>
            </a:r>
            <a:r>
              <a:rPr lang="sv-SE" b="1" i="0" u="none" strike="noStrike" dirty="0">
                <a:solidFill>
                  <a:srgbClr val="000000"/>
                </a:solidFill>
                <a:effectLst/>
                <a:latin typeface="Calibri" panose="020F0502020204030204" pitchFamily="34" charset="0"/>
              </a:rPr>
              <a:t>hot</a:t>
            </a:r>
            <a:r>
              <a:rPr lang="sv-SE" b="0" i="0" u="none" strike="noStrike" dirty="0">
                <a:solidFill>
                  <a:srgbClr val="000000"/>
                </a:solidFill>
                <a:effectLst/>
                <a:latin typeface="Calibri" panose="020F0502020204030204" pitchFamily="34" charset="0"/>
              </a:rPr>
              <a:t> straffbara. Hot kan ses som en varning. ​</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Sådana varningar kan riktas både mot tjänstemannen själv eller till exempel mot dennes anhöriga. ​</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1" i="0" u="none" strike="noStrike" dirty="0">
                <a:solidFill>
                  <a:srgbClr val="000000"/>
                </a:solidFill>
                <a:effectLst/>
                <a:latin typeface="Calibri" panose="020F0502020204030204" pitchFamily="34" charset="0"/>
              </a:rPr>
              <a:t>Våld </a:t>
            </a:r>
            <a:r>
              <a:rPr lang="sv-SE" b="0" i="0" u="none" strike="noStrike" dirty="0">
                <a:solidFill>
                  <a:srgbClr val="000000"/>
                </a:solidFill>
                <a:effectLst/>
                <a:latin typeface="Calibri" panose="020F0502020204030204" pitchFamily="34" charset="0"/>
              </a:rPr>
              <a:t>innefattar lindrigt våld, så som knuffar. Det innefattar också grovt våld som slag, sparkar, stenkastning samt våld med vapen eller tillhyggen. Användningen av våld är straffbart, men är i de flesta yrken ovanligt jämfört med trakasserier och hot.​</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När det gäller </a:t>
            </a:r>
            <a:r>
              <a:rPr lang="sv-SE" b="1" i="0" u="none" strike="noStrike" dirty="0">
                <a:solidFill>
                  <a:srgbClr val="000000"/>
                </a:solidFill>
                <a:effectLst/>
                <a:latin typeface="Calibri" panose="020F0502020204030204" pitchFamily="34" charset="0"/>
              </a:rPr>
              <a:t>skadegörelse </a:t>
            </a:r>
            <a:r>
              <a:rPr lang="sv-SE" b="0" i="0" u="none" strike="noStrike" dirty="0">
                <a:solidFill>
                  <a:srgbClr val="000000"/>
                </a:solidFill>
                <a:effectLst/>
                <a:latin typeface="Calibri" panose="020F0502020204030204" pitchFamily="34" charset="0"/>
              </a:rPr>
              <a:t>riktas det framförallt mot lokaler i samband med möten. Kan även vara exempelvis stenkastning mot bilar eller sprängningar mot en lokal.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444444"/>
                </a:solidFill>
                <a:effectLst/>
                <a:latin typeface="Calibri" panose="020F0502020204030204" pitchFamily="34" charset="0"/>
              </a:rPr>
              <a:t>​</a:t>
            </a:r>
          </a:p>
          <a:p>
            <a:pPr algn="l" rtl="0" fontAlgn="base"/>
            <a:r>
              <a:rPr lang="sv-SE" b="1" i="0" u="none" strike="noStrike" dirty="0">
                <a:solidFill>
                  <a:srgbClr val="222222"/>
                </a:solidFill>
                <a:effectLst/>
                <a:latin typeface="open sans" panose="020B0606030504020204" pitchFamily="34" charset="0"/>
              </a:rPr>
              <a:t>Korruption</a:t>
            </a:r>
            <a:r>
              <a:rPr lang="sv-SE" b="0" i="0" u="none" strike="noStrike" dirty="0">
                <a:solidFill>
                  <a:srgbClr val="222222"/>
                </a:solidFill>
                <a:effectLst/>
                <a:latin typeface="open sans" panose="020B0606030504020204" pitchFamily="34" charset="0"/>
              </a:rPr>
              <a:t> handlar om otillbörligt utnyttjande av den offentliga positionen för att uppnå privata fördelar; en otillbörlig sammanblandning mellan det offentliga uppdraget och privata intressen.</a:t>
            </a:r>
            <a:endParaRPr lang="sv-SE" b="0" i="0" dirty="0">
              <a:solidFill>
                <a:srgbClr val="444444"/>
              </a:solidFill>
              <a:effectLst/>
              <a:latin typeface="Calibri" panose="020F0502020204030204" pitchFamily="34" charset="0"/>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91564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sv-SE" b="1" i="0" u="none" strike="noStrike" dirty="0">
                <a:solidFill>
                  <a:srgbClr val="000000"/>
                </a:solidFill>
                <a:effectLst/>
                <a:latin typeface="Calibri" panose="020F0502020204030204" pitchFamily="34" charset="0"/>
              </a:rPr>
              <a:t>Personer som kan utsättas för otillåten påverkan är: </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Tjänsteperson som utövar tillsyn, avvisar, nekar, kontrollerar, utdelar sanktioner eller beslutar till någons för- eller nackdel ​</a:t>
            </a:r>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Tjänsteperson som representerar myndigheten utåt. </a:t>
            </a:r>
            <a:r>
              <a:rPr lang="en-US" b="0" i="0" u="none" strike="noStrike" dirty="0">
                <a:solidFill>
                  <a:srgbClr val="000000"/>
                </a:solidFill>
                <a:effectLst/>
                <a:latin typeface="Calibri" panose="020F0502020204030204" pitchFamily="34" charset="0"/>
              </a:rPr>
              <a:t>​</a:t>
            </a:r>
            <a:r>
              <a:rPr lang="sv-SE" b="0" i="0" u="none" strike="noStrike" dirty="0">
                <a:solidFill>
                  <a:srgbClr val="000000"/>
                </a:solidFill>
                <a:effectLst/>
                <a:latin typeface="Calibri" panose="020F0502020204030204" pitchFamily="34" charset="0"/>
              </a:rPr>
              <a:t>Även anhörig till en tjänsteperson kan vara direkt utsatte.</a:t>
            </a:r>
            <a:endParaRPr lang="sv-SE" b="0" i="0" dirty="0">
              <a:solidFill>
                <a:srgbClr val="444444"/>
              </a:solidFill>
              <a:effectLst/>
              <a:latin typeface="Calibri" panose="020F0502020204030204" pitchFamily="34" charset="0"/>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813246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Diskutera</a:t>
            </a:r>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3424740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b="0" i="0" u="none" strike="noStrike" dirty="0">
                <a:effectLst/>
              </a:rPr>
              <a:t>Genom att löpande tala om begreppet otillåten påverkan på exempelvis möten och arbetsplatsträffar, lägger vi en god grund för bra samtalsklimat som i sin tur kan leda till att våra medarbetare känner sig trygga att rapportera händelser och eventuellt polisanmäla dessa. </a:t>
            </a:r>
            <a:r>
              <a:rPr lang="en-US" b="0" i="0" dirty="0">
                <a:effectLst/>
              </a:rPr>
              <a:t>​</a:t>
            </a:r>
            <a:endParaRPr lang="sv-SE" b="0" i="0" dirty="0">
              <a:effectLst/>
            </a:endParaRPr>
          </a:p>
          <a:p>
            <a:pPr rtl="0" fontAlgn="base"/>
            <a:r>
              <a:rPr lang="sv-SE" b="0" i="0" u="none" strike="noStrike" dirty="0">
                <a:effectLst/>
              </a:rPr>
              <a:t>Det är viktigt att vi har högt i tak och kan lyssna på kollegor som ger uttryck för att man upplevt något som obehagligt i kontakt med klienter/kunder.</a:t>
            </a:r>
            <a:r>
              <a:rPr lang="en-US" b="0" i="0" dirty="0">
                <a:effectLst/>
              </a:rPr>
              <a:t>​</a:t>
            </a:r>
            <a:br>
              <a:rPr lang="en-US" b="0" i="0" dirty="0">
                <a:effectLst/>
              </a:rPr>
            </a:br>
            <a:r>
              <a:rPr lang="en-US" b="0" i="0" dirty="0">
                <a:effectLst/>
              </a:rPr>
              <a:t>​</a:t>
            </a:r>
            <a:br>
              <a:rPr lang="en-US" b="0" i="0" dirty="0">
                <a:effectLst/>
              </a:rPr>
            </a:br>
            <a:r>
              <a:rPr lang="sv-SE" b="0" i="0" u="none" strike="noStrike" dirty="0">
                <a:effectLst/>
              </a:rPr>
              <a:t>Om man normaliserar beteenden av otillåten påverkan till att vara en del som ingår i arbetet – lite får man tåla – så leder det till otrygga arbetsplatser</a:t>
            </a:r>
          </a:p>
          <a:p>
            <a:pPr marL="0" marR="0" lvl="0" indent="0" algn="l" defTabSz="914400" rtl="0" eaLnBrk="1" fontAlgn="base" latinLnBrk="0" hangingPunct="1">
              <a:lnSpc>
                <a:spcPct val="100000"/>
              </a:lnSpc>
              <a:spcBef>
                <a:spcPts val="0"/>
              </a:spcBef>
              <a:spcAft>
                <a:spcPts val="0"/>
              </a:spcAft>
              <a:buClrTx/>
              <a:buSzTx/>
              <a:buFontTx/>
              <a:buNone/>
              <a:tabLst/>
              <a:defRPr/>
            </a:pPr>
            <a:r>
              <a:rPr lang="sv-SE" sz="1200" b="0" i="0" u="none" strike="noStrike" dirty="0">
                <a:solidFill>
                  <a:srgbClr val="000000"/>
                </a:solidFill>
                <a:effectLst/>
                <a:latin typeface="Calibri" panose="020F0502020204030204" pitchFamily="34" charset="0"/>
              </a:rPr>
              <a:t>Var en god lyssnare till kollegor och avgör inte för någon vad hen ska tålas med jobbet, det är upp till var och en att avgöra vad de tycker är tillåtet eller inte. Uppmuntra kollegor att anmäla händelser till närmsta chef. Meddela de som är nya på jobbet vilka risker eller vad som är baksidan av jobbet. Funder på hur vi kan jobba förebyggande mot otillåten påverkan. </a:t>
            </a:r>
            <a:endParaRPr lang="sv-SE" dirty="0"/>
          </a:p>
          <a:p>
            <a:pPr rtl="0" fontAlgn="base"/>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1596008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1987852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1555572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15</a:t>
            </a:fld>
            <a:endParaRPr lang="sv-SE"/>
          </a:p>
        </p:txBody>
      </p:sp>
    </p:spTree>
    <p:extLst>
      <p:ext uri="{BB962C8B-B14F-4D97-AF65-F5344CB8AC3E}">
        <p14:creationId xmlns:p14="http://schemas.microsoft.com/office/powerpoint/2010/main" val="3671672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sv-SE" b="0" i="0" u="none" strike="noStrike" dirty="0">
                <a:solidFill>
                  <a:srgbClr val="000000"/>
                </a:solidFill>
                <a:effectLst/>
                <a:latin typeface="Calibri" panose="020F0502020204030204" pitchFamily="34" charset="0"/>
              </a:rPr>
              <a:t>Det finns ett stort mörkertal när det kommer till händelser av otillåten påverkan, det sker en stor andel incidenter och händelser som inte anmäls. Men det är först när inrapportering sker med systematik och noggrannhet som organisationen ges förutsättningar för att skapa en helhetsbild av problematiken vilket i sin tur det ger en ökad kunskap om hur utsattheten ser ut för medarbetaren. Det gör även att det är lättare att följa upp och sätta in adekvata åtgärder.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Om en incident/händelse anmäls stannar inte upplevelsen och känslan hos den enskilde medarbetaren – man känner sig inte ensam med det som inträffat.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Uppmana till inrapportering av händelser, även händelser av subtil karaktär. En subtil händelse kan i stunden verka diffus och oförarglig men kan vara en inledning till vad som kan komma att bli konkreta händelser längre fram. Dessutom har subtila händelser negativ inverkan på stress- och orosnivån för den som utsätts.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Det är viktigt att diskutera varför man väljer att inte anmäla (om så är fallet) och reda ut vad som gör att man väljer att avstå. Detta för att få en klar bild av vilka åtgärder som kan vidtas för att öka anmälningsbenägenheten.</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Som medarbetare behöver man känna sig stöttad och omhändertagen i processen om man finner den obehaglig. Det är viktigt med en bra dialog och att man ges realistiska förväntningar på rättsprocessen.</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Det är viktigt att ta händelsen på allvar, att man agerar och vågar se eventuella brister. Det medför att man som drabbad inte känner sig lika ensam i det man upplevt.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sv-SE" b="0" i="0" dirty="0">
                <a:solidFill>
                  <a:srgbClr val="000000"/>
                </a:solidFill>
                <a:effectLst/>
                <a:latin typeface="Calibri" panose="020F0502020204030204" pitchFamily="34" charset="0"/>
              </a:rPr>
              <a:t>​</a:t>
            </a:r>
            <a:endParaRPr lang="sv-SE" b="0" i="0" dirty="0">
              <a:solidFill>
                <a:srgbClr val="444444"/>
              </a:solidFill>
              <a:effectLst/>
              <a:latin typeface="Calibri" panose="020F0502020204030204" pitchFamily="34" charset="0"/>
            </a:endParaRPr>
          </a:p>
          <a:p>
            <a:pPr algn="l" rtl="0" fontAlgn="base"/>
            <a:r>
              <a:rPr lang="sv-SE" b="0" i="0" u="none" strike="noStrike" dirty="0">
                <a:solidFill>
                  <a:srgbClr val="000000"/>
                </a:solidFill>
                <a:effectLst/>
                <a:latin typeface="Calibri" panose="020F0502020204030204" pitchFamily="34" charset="0"/>
              </a:rPr>
              <a:t>I Helsingborgs stad finns tre möjligheter att rapportera händelser av otillåten påverkan. Händelsens art avgör vilken typ av anmälan som är aktuell.</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Arbetsskaderapporteringssystem (nuvarande Stella). Ska alltid användas när medarbetare varit utsatt eller vid tillbud.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Effektiv samordning för trygghet (nuvarande </a:t>
            </a:r>
            <a:r>
              <a:rPr lang="sv-SE" sz="1800" b="0" i="0" u="none" strike="noStrike" dirty="0" err="1">
                <a:solidFill>
                  <a:srgbClr val="000000"/>
                </a:solidFill>
                <a:effectLst/>
                <a:latin typeface="Calibri" panose="020F0502020204030204" pitchFamily="34" charset="0"/>
              </a:rPr>
              <a:t>Embrace</a:t>
            </a:r>
            <a:r>
              <a:rPr lang="sv-SE" sz="1800" b="0" i="0" u="none" strike="noStrike" dirty="0">
                <a:solidFill>
                  <a:srgbClr val="000000"/>
                </a:solidFill>
                <a:effectLst/>
                <a:latin typeface="Calibri" panose="020F0502020204030204" pitchFamily="34" charset="0"/>
              </a:rPr>
              <a:t>). Du kan läsa med om stadens lägesbildsarbete EST på Hbg.se  </a:t>
            </a:r>
            <a:r>
              <a:rPr lang="sv-SE" sz="1800" b="0" i="0" u="sng" strike="noStrike" dirty="0">
                <a:solidFill>
                  <a:srgbClr val="0000FF"/>
                </a:solidFill>
                <a:effectLst/>
                <a:latin typeface="Calibri" panose="020F0502020204030204" pitchFamily="34" charset="0"/>
                <a:hlinkClick r:id="rId3"/>
              </a:rPr>
              <a:t>Effektiv samordning för trygghet | Helsingborg.se</a:t>
            </a:r>
            <a:r>
              <a:rPr lang="sv-SE" sz="1800" b="0" i="0" u="none" strike="noStrike" dirty="0">
                <a:solidFill>
                  <a:srgbClr val="000000"/>
                </a:solidFill>
                <a:effectLst/>
                <a:latin typeface="Calibri" panose="020F0502020204030204" pitchFamily="34" charset="0"/>
              </a:rPr>
              <a:t> . I systemet </a:t>
            </a:r>
            <a:r>
              <a:rPr lang="sv-SE" sz="1800" b="0" i="0" u="none" strike="noStrike" dirty="0" err="1">
                <a:solidFill>
                  <a:srgbClr val="000000"/>
                </a:solidFill>
                <a:effectLst/>
                <a:latin typeface="Calibri" panose="020F0502020204030204" pitchFamily="34" charset="0"/>
              </a:rPr>
              <a:t>Embrace</a:t>
            </a:r>
            <a:r>
              <a:rPr lang="sv-SE" sz="1800" b="0" i="0" u="none" strike="noStrike" dirty="0">
                <a:solidFill>
                  <a:srgbClr val="000000"/>
                </a:solidFill>
                <a:effectLst/>
                <a:latin typeface="Calibri" panose="020F0502020204030204" pitchFamily="34" charset="0"/>
              </a:rPr>
              <a:t> finns kategori för inrapportering "incident mot anställd", nyttja befintliga undergrupper för att bäst beskriva vad som skett. Nyttja fritexten för att notera att det kan handla om otillåten påverkan, till dess att detta begrepp läggs till som valbar undergrupp. Alla förvaltningar utom AMF och MF har rapportör. Kontakta </a:t>
            </a:r>
            <a:r>
              <a:rPr lang="sv-SE" sz="1800" b="0" i="0" u="sng" strike="noStrike" dirty="0">
                <a:solidFill>
                  <a:srgbClr val="0000FF"/>
                </a:solidFill>
                <a:effectLst/>
                <a:latin typeface="Calibri" panose="020F0502020204030204" pitchFamily="34" charset="0"/>
                <a:hlinkClick r:id="rId4"/>
              </a:rPr>
              <a:t>trygghetochsakerhet@helsingborg.se</a:t>
            </a:r>
            <a:r>
              <a:rPr lang="sv-SE" sz="1800" b="0" i="0" u="none" strike="noStrike" dirty="0">
                <a:solidFill>
                  <a:srgbClr val="000000"/>
                </a:solidFill>
                <a:effectLst/>
                <a:latin typeface="Calibri" panose="020F0502020204030204" pitchFamily="34" charset="0"/>
              </a:rPr>
              <a:t> vid behov av stöd.</a:t>
            </a:r>
            <a:r>
              <a:rPr lang="sv-SE" sz="1800" b="0" i="0" dirty="0">
                <a:solidFill>
                  <a:srgbClr val="000000"/>
                </a:solidFill>
                <a:effectLst/>
                <a:latin typeface="Calibri" panose="020F0502020204030204" pitchFamily="34" charset="0"/>
              </a:rPr>
              <a:t>​</a:t>
            </a:r>
            <a:endParaRPr lang="sv-SE"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Polisanmälan. I de fall det finns skäl att misstänk att någon varit utsatt för brott bör polisanmälan göras. Kontakta 11414 eller besök en polisstation. Kontakta  </a:t>
            </a:r>
            <a:r>
              <a:rPr lang="sv-SE" sz="1800" b="0" i="0" u="sng" strike="noStrike" dirty="0">
                <a:solidFill>
                  <a:srgbClr val="0000FF"/>
                </a:solidFill>
                <a:effectLst/>
                <a:latin typeface="Calibri" panose="020F0502020204030204" pitchFamily="34" charset="0"/>
                <a:hlinkClick r:id="rId4"/>
              </a:rPr>
              <a:t>trygghetochsakerhet@helsingborg.se</a:t>
            </a:r>
            <a:r>
              <a:rPr lang="sv-SE" sz="1800" b="0" i="0" u="none" strike="noStrike" dirty="0">
                <a:solidFill>
                  <a:srgbClr val="000000"/>
                </a:solidFill>
                <a:effectLst/>
                <a:latin typeface="Calibri" panose="020F0502020204030204" pitchFamily="34" charset="0"/>
              </a:rPr>
              <a:t> vid behov av stöd.</a:t>
            </a:r>
            <a:endParaRPr lang="sv-SE" sz="1800" b="0" i="0" dirty="0">
              <a:solidFill>
                <a:srgbClr val="444444"/>
              </a:solidFill>
              <a:effectLst/>
              <a:latin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463599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skrplay.screen9.tv/media/9H6oncV-S6n-Wl5TbC81pw/det-har-ar-otillaten-paverkan" TargetMode="External"/><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hyperlink" Target="https://bra.se/download/18.5484e1ab15ad731149e3542d/1490771005440/2017_Att_forebygga_och_hantera_paverkansforsok_handbok.pdf" TargetMode="External"/><Relationship Id="rId3" Type="http://schemas.openxmlformats.org/officeDocument/2006/relationships/hyperlink" Target="https://helsingborg.se/kommun-och-politik/trygghet-och-sakerhet/trygghetsskapande-och-brottsforebyggande/valfardsbrott/" TargetMode="External"/><Relationship Id="rId7" Type="http://schemas.openxmlformats.org/officeDocument/2006/relationships/hyperlink" Target="https://intranat.helsingborg.se/joa/att-vara-tjansteperson/visselblasning-rapportera-missforhallanden/"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hyperlink" Target="https://media.helsingborg.se/uploads/networks/4/sites/141/2023/10/policy-mot-mutor.pdf" TargetMode="External"/><Relationship Id="rId5" Type="http://schemas.openxmlformats.org/officeDocument/2006/relationships/hyperlink" Target="https://catalog.lansstyrelsen.se/store/18/resource/DM_2020__2" TargetMode="External"/><Relationship Id="rId4" Type="http://schemas.openxmlformats.org/officeDocument/2006/relationships/hyperlink" Target="https://skr.se/skr/demokratiledningstyrning/hotmotdemokratiochsamhallssystem/otillatenpaverkan.66302.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krplay.screen9.tv/media/9H6oncV-S6n-Wl5TbC81pw/det-har-ar-otillaten-paverkan"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87C2299F-D053-2D4A-1044-BBD2EDB865EE}"/>
              </a:ext>
            </a:extLst>
          </p:cNvPr>
          <p:cNvSpPr>
            <a:spLocks noGrp="1"/>
          </p:cNvSpPr>
          <p:nvPr>
            <p:ph type="subTitle" idx="1"/>
          </p:nvPr>
        </p:nvSpPr>
        <p:spPr>
          <a:xfrm>
            <a:off x="874713" y="3885897"/>
            <a:ext cx="9144000" cy="1655233"/>
          </a:xfrm>
        </p:spPr>
        <p:txBody>
          <a:bodyPr>
            <a:normAutofit/>
          </a:bodyPr>
          <a:lstStyle/>
          <a:p>
            <a:r>
              <a:rPr lang="sv-SE" dirty="0"/>
              <a:t>Otillåten påverkan</a:t>
            </a:r>
          </a:p>
        </p:txBody>
      </p:sp>
      <p:sp>
        <p:nvSpPr>
          <p:cNvPr id="6" name="Rubrik 5">
            <a:extLst>
              <a:ext uri="{FF2B5EF4-FFF2-40B4-BE49-F238E27FC236}">
                <a16:creationId xmlns:a16="http://schemas.microsoft.com/office/drawing/2014/main" id="{2A971810-BBC0-D0CC-FA31-3B0C548D8D06}"/>
              </a:ext>
            </a:extLst>
          </p:cNvPr>
          <p:cNvSpPr>
            <a:spLocks noGrp="1"/>
          </p:cNvSpPr>
          <p:nvPr>
            <p:ph type="ctrTitle"/>
          </p:nvPr>
        </p:nvSpPr>
        <p:spPr>
          <a:xfrm>
            <a:off x="874713" y="265883"/>
            <a:ext cx="9894887" cy="2101973"/>
          </a:xfrm>
        </p:spPr>
        <p:txBody>
          <a:bodyPr anchor="b">
            <a:normAutofit fontScale="90000"/>
          </a:bodyPr>
          <a:lstStyle/>
          <a:p>
            <a:r>
              <a:rPr lang="sv-SE" dirty="0"/>
              <a:t>Information och chefsinstruktioner för APT-material</a:t>
            </a:r>
          </a:p>
        </p:txBody>
      </p:sp>
    </p:spTree>
    <p:extLst>
      <p:ext uri="{BB962C8B-B14F-4D97-AF65-F5344CB8AC3E}">
        <p14:creationId xmlns:p14="http://schemas.microsoft.com/office/powerpoint/2010/main" val="64163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60070708-481E-C206-FEE9-3F3896AC02B7}"/>
              </a:ext>
            </a:extLst>
          </p:cNvPr>
          <p:cNvSpPr txBox="1"/>
          <p:nvPr/>
        </p:nvSpPr>
        <p:spPr>
          <a:xfrm>
            <a:off x="874800" y="1980000"/>
            <a:ext cx="4419200" cy="567811"/>
          </a:xfrm>
          <a:prstGeom prst="rect">
            <a:avLst/>
          </a:prstGeom>
        </p:spPr>
        <p:txBody>
          <a:bodyPr vert="horz" wrap="square" lIns="0" tIns="288000" rIns="0" bIns="0" rtlCol="0">
            <a:normAutofit/>
          </a:bodyPr>
          <a:lstStyle/>
          <a:p>
            <a:pPr defTabSz="1219170">
              <a:lnSpc>
                <a:spcPct val="90000"/>
              </a:lnSpc>
              <a:spcAft>
                <a:spcPts val="1200"/>
              </a:spcAft>
            </a:pPr>
            <a:r>
              <a:rPr lang="sv-SE" sz="1500" b="0" i="0" kern="1200">
                <a:solidFill>
                  <a:schemeClr val="bg1"/>
                </a:solidFill>
                <a:latin typeface="+mn-lt"/>
                <a:ea typeface="Roboto Light" panose="02000000000000000000" pitchFamily="2" charset="0"/>
                <a:cs typeface="Roboto Light" panose="02000000000000000000" pitchFamily="2" charset="0"/>
                <a:hlinkClick r:id="rId3">
                  <a:extLst>
                    <a:ext uri="{A12FA001-AC4F-418D-AE19-62706E023703}">
                      <ahyp:hlinkClr xmlns:ahyp="http://schemas.microsoft.com/office/drawing/2018/hyperlinkcolor" val="tx"/>
                    </a:ext>
                  </a:extLst>
                </a:hlinkClick>
              </a:rPr>
              <a:t>Det här är otillåten påverkan - SKR Play (screen9.tv)</a:t>
            </a:r>
            <a:endParaRPr lang="sv-SE" sz="1500" b="0" i="0" kern="1200">
              <a:solidFill>
                <a:schemeClr val="bg1"/>
              </a:solidFill>
              <a:latin typeface="+mn-lt"/>
              <a:ea typeface="Roboto Light" panose="02000000000000000000" pitchFamily="2" charset="0"/>
              <a:cs typeface="Roboto Light" panose="02000000000000000000" pitchFamily="2" charset="0"/>
            </a:endParaRPr>
          </a:p>
        </p:txBody>
      </p:sp>
      <p:sp>
        <p:nvSpPr>
          <p:cNvPr id="3" name="Rubrik 2">
            <a:extLst>
              <a:ext uri="{FF2B5EF4-FFF2-40B4-BE49-F238E27FC236}">
                <a16:creationId xmlns:a16="http://schemas.microsoft.com/office/drawing/2014/main" id="{12D968EB-39F5-1CD0-434C-964CB4C56E56}"/>
              </a:ext>
            </a:extLst>
          </p:cNvPr>
          <p:cNvSpPr>
            <a:spLocks noGrp="1"/>
          </p:cNvSpPr>
          <p:nvPr>
            <p:ph type="ctrTitle"/>
          </p:nvPr>
        </p:nvSpPr>
        <p:spPr>
          <a:xfrm>
            <a:off x="874713" y="873125"/>
            <a:ext cx="4419200" cy="1107996"/>
          </a:xfrm>
        </p:spPr>
        <p:txBody>
          <a:bodyPr vert="horz" wrap="square" lIns="0" tIns="0" rIns="0" bIns="0" rtlCol="0" anchor="t" anchorCtr="0">
            <a:normAutofit/>
          </a:bodyPr>
          <a:lstStyle/>
          <a:p>
            <a:r>
              <a:rPr lang="sv-SE" b="1" i="0" u="none" strike="noStrike" kern="1200" baseline="0">
                <a:effectLst/>
                <a:latin typeface="+mj-lt"/>
                <a:ea typeface="+mj-ea"/>
                <a:cs typeface="+mj-cs"/>
              </a:rPr>
              <a:t>Varför är detta viktigt?</a:t>
            </a:r>
            <a:endParaRPr lang="sv-SE" b="1" kern="1200" baseline="0">
              <a:latin typeface="+mj-lt"/>
              <a:ea typeface="+mj-ea"/>
              <a:cs typeface="+mj-cs"/>
            </a:endParaRPr>
          </a:p>
        </p:txBody>
      </p:sp>
      <p:graphicFrame>
        <p:nvGraphicFramePr>
          <p:cNvPr id="7" name="Platshållare för text 1">
            <a:extLst>
              <a:ext uri="{FF2B5EF4-FFF2-40B4-BE49-F238E27FC236}">
                <a16:creationId xmlns:a16="http://schemas.microsoft.com/office/drawing/2014/main" id="{7538281B-BF72-64D6-A58E-6542E44A92AA}"/>
              </a:ext>
            </a:extLst>
          </p:cNvPr>
          <p:cNvGraphicFramePr/>
          <p:nvPr>
            <p:extLst>
              <p:ext uri="{D42A27DB-BD31-4B8C-83A1-F6EECF244321}">
                <p14:modId xmlns:p14="http://schemas.microsoft.com/office/powerpoint/2010/main" val="2954701781"/>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43048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CF4FFE9-C477-2EF8-579C-EB11D28A7FC6}"/>
              </a:ext>
            </a:extLst>
          </p:cNvPr>
          <p:cNvSpPr>
            <a:spLocks noGrp="1"/>
          </p:cNvSpPr>
          <p:nvPr>
            <p:ph type="ctrTitle"/>
          </p:nvPr>
        </p:nvSpPr>
        <p:spPr>
          <a:xfrm>
            <a:off x="874713" y="873125"/>
            <a:ext cx="9576883" cy="553998"/>
          </a:xfrm>
        </p:spPr>
        <p:txBody>
          <a:bodyPr wrap="square" anchor="b">
            <a:normAutofit/>
          </a:bodyPr>
          <a:lstStyle/>
          <a:p>
            <a:r>
              <a:rPr lang="sv-SE" dirty="0"/>
              <a:t>Ditt ansvar som chef  </a:t>
            </a:r>
          </a:p>
        </p:txBody>
      </p:sp>
      <p:graphicFrame>
        <p:nvGraphicFramePr>
          <p:cNvPr id="5" name="Platshållare för text 1">
            <a:extLst>
              <a:ext uri="{FF2B5EF4-FFF2-40B4-BE49-F238E27FC236}">
                <a16:creationId xmlns:a16="http://schemas.microsoft.com/office/drawing/2014/main" id="{44EE009E-06FB-2ADE-A480-D6FA25B45BD1}"/>
              </a:ext>
            </a:extLst>
          </p:cNvPr>
          <p:cNvGraphicFramePr/>
          <p:nvPr>
            <p:extLst>
              <p:ext uri="{D42A27DB-BD31-4B8C-83A1-F6EECF244321}">
                <p14:modId xmlns:p14="http://schemas.microsoft.com/office/powerpoint/2010/main" val="3042230059"/>
              </p:ext>
            </p:extLst>
          </p:nvPr>
        </p:nvGraphicFramePr>
        <p:xfrm>
          <a:off x="874711" y="1440000"/>
          <a:ext cx="9576882" cy="4973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1021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1D4AF28-A841-B580-E5BB-F2AD5F1BD1FB}"/>
              </a:ext>
            </a:extLst>
          </p:cNvPr>
          <p:cNvSpPr>
            <a:spLocks noGrp="1"/>
          </p:cNvSpPr>
          <p:nvPr>
            <p:ph type="ctrTitle"/>
          </p:nvPr>
        </p:nvSpPr>
        <p:spPr>
          <a:xfrm>
            <a:off x="874713" y="873125"/>
            <a:ext cx="9576883" cy="553998"/>
          </a:xfrm>
        </p:spPr>
        <p:txBody>
          <a:bodyPr wrap="square" anchor="b">
            <a:normAutofit/>
          </a:bodyPr>
          <a:lstStyle/>
          <a:p>
            <a:r>
              <a:rPr lang="sv-SE" b="1" i="0" u="none" strike="noStrike">
                <a:effectLst/>
              </a:rPr>
              <a:t>Här kan du hitta stadens rutiner</a:t>
            </a:r>
            <a:endParaRPr lang="sv-SE"/>
          </a:p>
        </p:txBody>
      </p:sp>
      <p:graphicFrame>
        <p:nvGraphicFramePr>
          <p:cNvPr id="5" name="Platshållare för text 1">
            <a:extLst>
              <a:ext uri="{FF2B5EF4-FFF2-40B4-BE49-F238E27FC236}">
                <a16:creationId xmlns:a16="http://schemas.microsoft.com/office/drawing/2014/main" id="{F7CA8A3B-2B64-B27E-F3DF-FB3B2BF9A692}"/>
              </a:ext>
            </a:extLst>
          </p:cNvPr>
          <p:cNvGraphicFramePr>
            <a:graphicFrameLocks noGrp="1"/>
          </p:cNvGraphicFramePr>
          <p:nvPr>
            <p:ph sz="quarter" idx="10"/>
            <p:extLst>
              <p:ext uri="{D42A27DB-BD31-4B8C-83A1-F6EECF244321}">
                <p14:modId xmlns:p14="http://schemas.microsoft.com/office/powerpoint/2010/main" val="3229977122"/>
              </p:ext>
            </p:extLst>
          </p:nvPr>
        </p:nvGraphicFramePr>
        <p:xfrm>
          <a:off x="874711" y="1440000"/>
          <a:ext cx="9576882" cy="4973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4951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C24BE05-AA94-E5CC-A626-269978A38F91}"/>
              </a:ext>
            </a:extLst>
          </p:cNvPr>
          <p:cNvSpPr>
            <a:spLocks noGrp="1"/>
          </p:cNvSpPr>
          <p:nvPr>
            <p:ph sz="quarter" idx="10"/>
          </p:nvPr>
        </p:nvSpPr>
        <p:spPr>
          <a:xfrm>
            <a:off x="874711" y="1440000"/>
            <a:ext cx="9576882" cy="4973635"/>
          </a:xfrm>
        </p:spPr>
        <p:txBody>
          <a:bodyPr>
            <a:normAutofit/>
          </a:bodyPr>
          <a:lstStyle/>
          <a:p>
            <a:pPr rtl="0" fontAlgn="base"/>
            <a:r>
              <a:rPr lang="sv-SE" b="0" i="0" u="sng" strike="noStrike" dirty="0">
                <a:effectLst/>
                <a:hlinkClick r:id="rId3"/>
              </a:rPr>
              <a:t>Välfärdsbrott | Helsingborg.se</a:t>
            </a:r>
            <a:r>
              <a:rPr lang="sv-SE" b="0" i="0" dirty="0">
                <a:effectLst/>
              </a:rPr>
              <a:t>​</a:t>
            </a:r>
          </a:p>
          <a:p>
            <a:pPr rtl="0" fontAlgn="base"/>
            <a:r>
              <a:rPr lang="sv-SE" b="0" i="0" u="sng" strike="noStrike" dirty="0">
                <a:effectLst/>
                <a:hlinkClick r:id="rId4"/>
              </a:rPr>
              <a:t>Otillåten påverkan | SKR</a:t>
            </a:r>
            <a:r>
              <a:rPr lang="sv-SE" b="0" i="0" dirty="0">
                <a:effectLst/>
              </a:rPr>
              <a:t>​</a:t>
            </a:r>
          </a:p>
          <a:p>
            <a:pPr rtl="0" fontAlgn="base"/>
            <a:r>
              <a:rPr lang="sv-SE" u="sng" dirty="0">
                <a:hlinkClick r:id="rId5">
                  <a:extLst>
                    <a:ext uri="{A12FA001-AC4F-418D-AE19-62706E023703}">
                      <ahyp:hlinkClr xmlns:ahyp="http://schemas.microsoft.com/office/drawing/2018/hyperlinkcolor" val="tx"/>
                    </a:ext>
                  </a:extLst>
                </a:hlinkClick>
              </a:rPr>
              <a:t>Vill du fördjupa dig mer har Länsstyrelsen Skåne tagit fram en skrift om otillåten påverkan i offentlig verksamhet</a:t>
            </a:r>
            <a:endParaRPr lang="sv-SE" u="sng" dirty="0"/>
          </a:p>
          <a:p>
            <a:pPr rtl="0" fontAlgn="base"/>
            <a:r>
              <a:rPr lang="sv-SE" b="0" i="0" u="sng" strike="noStrike" dirty="0">
                <a:effectLst/>
                <a:hlinkClick r:id="rId6"/>
              </a:rPr>
              <a:t>Stadens policy mot mutor </a:t>
            </a:r>
            <a:r>
              <a:rPr lang="sv-SE" b="0" i="0" dirty="0">
                <a:effectLst/>
              </a:rPr>
              <a:t>​</a:t>
            </a:r>
          </a:p>
          <a:p>
            <a:pPr rtl="0" fontAlgn="base"/>
            <a:r>
              <a:rPr lang="sv-SE" b="0" i="0" u="sng" strike="noStrike" dirty="0">
                <a:effectLst/>
                <a:hlinkClick r:id="rId7"/>
              </a:rPr>
              <a:t>Rapportering för missförhållande på arbetsplatsen (Visselblåsare) </a:t>
            </a:r>
            <a:r>
              <a:rPr lang="sv-SE" b="0" i="0" u="none" strike="noStrike" dirty="0">
                <a:effectLst/>
              </a:rPr>
              <a:t> </a:t>
            </a:r>
          </a:p>
          <a:p>
            <a:pPr rtl="0" fontAlgn="base"/>
            <a:r>
              <a:rPr lang="sv-SE" dirty="0">
                <a:hlinkClick r:id="rId8"/>
              </a:rPr>
              <a:t>Att förebygga och hantera påverkansförsök - en handbok (bra.se)</a:t>
            </a:r>
            <a:endParaRPr lang="sv-SE" dirty="0"/>
          </a:p>
          <a:p>
            <a:pPr rtl="0" fontAlgn="base"/>
            <a:endParaRPr lang="en-US" b="0" i="0" dirty="0">
              <a:effectLst/>
            </a:endParaRPr>
          </a:p>
          <a:p>
            <a:endParaRPr lang="sv-SE" dirty="0"/>
          </a:p>
        </p:txBody>
      </p:sp>
      <p:sp>
        <p:nvSpPr>
          <p:cNvPr id="3" name="Rubrik 2">
            <a:extLst>
              <a:ext uri="{FF2B5EF4-FFF2-40B4-BE49-F238E27FC236}">
                <a16:creationId xmlns:a16="http://schemas.microsoft.com/office/drawing/2014/main" id="{5F08C29B-2C6E-0A5C-2890-6E03F1B0F12D}"/>
              </a:ext>
            </a:extLst>
          </p:cNvPr>
          <p:cNvSpPr>
            <a:spLocks noGrp="1"/>
          </p:cNvSpPr>
          <p:nvPr>
            <p:ph type="ctrTitle"/>
          </p:nvPr>
        </p:nvSpPr>
        <p:spPr>
          <a:xfrm>
            <a:off x="874713" y="873125"/>
            <a:ext cx="9576883" cy="553998"/>
          </a:xfrm>
        </p:spPr>
        <p:txBody>
          <a:bodyPr wrap="square" anchor="b">
            <a:normAutofit/>
          </a:bodyPr>
          <a:lstStyle/>
          <a:p>
            <a:r>
              <a:rPr lang="sv-SE"/>
              <a:t>Mer </a:t>
            </a:r>
            <a:r>
              <a:rPr lang="sv-SE" b="1" i="0" u="none" strike="noStrike">
                <a:effectLst/>
              </a:rPr>
              <a:t>information om ämnet </a:t>
            </a:r>
            <a:endParaRPr lang="sv-SE"/>
          </a:p>
        </p:txBody>
      </p:sp>
    </p:spTree>
    <p:extLst>
      <p:ext uri="{BB962C8B-B14F-4D97-AF65-F5344CB8AC3E}">
        <p14:creationId xmlns:p14="http://schemas.microsoft.com/office/powerpoint/2010/main" val="4018481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C6B8B15-AD6B-5C78-528A-E65CEC59B949}"/>
              </a:ext>
            </a:extLst>
          </p:cNvPr>
          <p:cNvSpPr>
            <a:spLocks noGrp="1"/>
          </p:cNvSpPr>
          <p:nvPr>
            <p:ph type="body" sz="half" idx="2"/>
          </p:nvPr>
        </p:nvSpPr>
        <p:spPr>
          <a:xfrm>
            <a:off x="874712" y="1440000"/>
            <a:ext cx="10141631" cy="4046537"/>
          </a:xfrm>
        </p:spPr>
        <p:txBody>
          <a:bodyPr wrap="square">
            <a:normAutofit lnSpcReduction="10000"/>
          </a:bodyPr>
          <a:lstStyle/>
          <a:p>
            <a:pPr marL="285750" indent="-285750" rtl="0" fontAlgn="base">
              <a:buFont typeface="Arial" panose="020B0604020202020204" pitchFamily="34" charset="0"/>
              <a:buChar char="•"/>
            </a:pPr>
            <a:r>
              <a:rPr lang="sv-SE" b="0" i="0" u="none" strike="noStrike" dirty="0">
                <a:effectLst/>
              </a:rPr>
              <a:t>Här nedan följer </a:t>
            </a:r>
            <a:r>
              <a:rPr lang="sv-SE" dirty="0"/>
              <a:t>bilder från </a:t>
            </a:r>
            <a:r>
              <a:rPr lang="sv-SE" dirty="0" err="1"/>
              <a:t>powerpointen</a:t>
            </a:r>
            <a:r>
              <a:rPr lang="sv-SE" dirty="0"/>
              <a:t>. Mallen finns bifogad i en separat fil</a:t>
            </a:r>
            <a:r>
              <a:rPr lang="sv-SE" b="0" i="0" u="none" strike="noStrike" dirty="0">
                <a:effectLst/>
              </a:rPr>
              <a:t>.</a:t>
            </a:r>
            <a:r>
              <a:rPr lang="en-US" b="0" i="0" dirty="0">
                <a:effectLst/>
              </a:rPr>
              <a:t>​</a:t>
            </a:r>
          </a:p>
          <a:p>
            <a:pPr marL="285750" indent="-285750" rtl="0" fontAlgn="base">
              <a:buFont typeface="Arial" panose="020B0604020202020204" pitchFamily="34" charset="0"/>
              <a:buChar char="•"/>
            </a:pPr>
            <a:r>
              <a:rPr lang="sv-SE" b="0" i="0" u="none" strike="noStrike" dirty="0">
                <a:effectLst/>
              </a:rPr>
              <a:t>I </a:t>
            </a:r>
            <a:r>
              <a:rPr lang="sv-SE" b="0" i="0" u="none" strike="noStrike" dirty="0" err="1">
                <a:effectLst/>
              </a:rPr>
              <a:t>powerpointen</a:t>
            </a:r>
            <a:r>
              <a:rPr lang="sv-SE" b="0" i="0" u="none" strike="noStrike" dirty="0">
                <a:effectLst/>
              </a:rPr>
              <a:t> finns det anteckningarna under varje bild som du kan använda som stöd vid presentation.</a:t>
            </a:r>
            <a:r>
              <a:rPr lang="en-US" b="0" i="0" dirty="0">
                <a:effectLst/>
              </a:rPr>
              <a:t>​</a:t>
            </a:r>
            <a:endParaRPr lang="en-US" dirty="0"/>
          </a:p>
          <a:p>
            <a:pPr marL="285750" indent="-285750" rtl="0" fontAlgn="base">
              <a:buFont typeface="Arial" panose="020B0604020202020204" pitchFamily="34" charset="0"/>
              <a:buChar char="•"/>
            </a:pPr>
            <a:r>
              <a:rPr lang="sv-SE" b="0" i="0" u="none" strike="noStrike" dirty="0">
                <a:effectLst/>
              </a:rPr>
              <a:t>Sida 13 </a:t>
            </a:r>
            <a:r>
              <a:rPr lang="sv-SE" dirty="0"/>
              <a:t>”</a:t>
            </a:r>
            <a:r>
              <a:rPr lang="sv-SE" dirty="0">
                <a:solidFill>
                  <a:srgbClr val="1A355D"/>
                </a:solidFill>
                <a:latin typeface="Helsingborg Sans" pitchFamily="2" charset="0"/>
              </a:rPr>
              <a:t>Så här jobbar vi med otillåten påverkan på förvaltningen</a:t>
            </a:r>
            <a:r>
              <a:rPr lang="sv-SE" dirty="0">
                <a:effectLst>
                  <a:outerShdw blurRad="38100" dist="38100" dir="2700000" algn="tl">
                    <a:srgbClr val="000000">
                      <a:alpha val="43137"/>
                    </a:srgbClr>
                  </a:outerShdw>
                </a:effectLst>
              </a:rPr>
              <a:t>” </a:t>
            </a:r>
            <a:r>
              <a:rPr lang="sv-SE" b="0" i="0" u="none" strike="noStrike" dirty="0">
                <a:effectLst/>
              </a:rPr>
              <a:t>i powerpointmallen behöver du justera </a:t>
            </a:r>
            <a:r>
              <a:rPr lang="sv-SE" b="0" i="0" u="sng" strike="noStrike" dirty="0">
                <a:effectLst/>
              </a:rPr>
              <a:t>innan</a:t>
            </a:r>
            <a:r>
              <a:rPr lang="sv-SE" b="0" i="0" u="none" strike="noStrike" dirty="0">
                <a:effectLst/>
              </a:rPr>
              <a:t> ditt möte för den handlar om ert budskap som  ni har på förvaltningen och hur ni har valt att arbeta med otillåten påverkan. Har du inte detta klart för dig så kan du ta kontakt med din chef.</a:t>
            </a:r>
          </a:p>
          <a:p>
            <a:pPr marL="285750" indent="-285750" rtl="0" fontAlgn="base">
              <a:buFont typeface="Arial" panose="020B0604020202020204" pitchFamily="34" charset="0"/>
              <a:buChar char="•"/>
            </a:pPr>
            <a:r>
              <a:rPr lang="sv-SE" dirty="0">
                <a:solidFill>
                  <a:srgbClr val="1A355D"/>
                </a:solidFill>
                <a:latin typeface="Helsingborg Sans" pitchFamily="2" charset="0"/>
              </a:rPr>
              <a:t>Sida 15 ’Finns det något vi behöver utveckla på förvaltningen?’ </a:t>
            </a:r>
            <a:r>
              <a:rPr lang="sv-SE" b="0" i="0" u="none" strike="noStrike" dirty="0">
                <a:effectLst/>
              </a:rPr>
              <a:t>i powerpointmallen behöver du fånga de tankar och önskemål som framkommit </a:t>
            </a:r>
            <a:r>
              <a:rPr lang="sv-SE" b="0" i="0" u="sng" strike="noStrike" dirty="0">
                <a:effectLst/>
              </a:rPr>
              <a:t>under</a:t>
            </a:r>
            <a:r>
              <a:rPr lang="sv-SE" b="0" i="0" u="none" strike="noStrike" dirty="0">
                <a:effectLst/>
              </a:rPr>
              <a:t> sidan 14. </a:t>
            </a:r>
            <a:endParaRPr lang="en-US" dirty="0">
              <a:solidFill>
                <a:srgbClr val="1A355D"/>
              </a:solidFill>
              <a:latin typeface="Helsingborg Sans" pitchFamily="2" charset="0"/>
            </a:endParaRPr>
          </a:p>
          <a:p>
            <a:pPr marL="285750" indent="-285750" rtl="0" fontAlgn="base">
              <a:buFont typeface="Arial" panose="020B0604020202020204" pitchFamily="34" charset="0"/>
              <a:buChar char="•"/>
            </a:pPr>
            <a:r>
              <a:rPr lang="sv-SE" b="0" i="0" u="none" strike="noStrike" dirty="0">
                <a:effectLst/>
              </a:rPr>
              <a:t>Sist så kan du välja </a:t>
            </a:r>
            <a:r>
              <a:rPr lang="sv-SE" dirty="0"/>
              <a:t>1-2 </a:t>
            </a:r>
            <a:r>
              <a:rPr lang="sv-SE" b="0" i="0" u="none" strike="noStrike" dirty="0">
                <a:effectLst/>
              </a:rPr>
              <a:t>olika händelsescenario som kan uppstå i din verksamhet och som är mest relevanta. Att jobba med scenario kan uppmärksamma medarbetare på vad som kan hända</a:t>
            </a:r>
            <a:r>
              <a:rPr lang="sv-SE" dirty="0"/>
              <a:t> eller har hänt och som skapar en större riskmedvetenhet. </a:t>
            </a:r>
            <a:endParaRPr lang="en-US" b="0" i="0" dirty="0">
              <a:effectLst/>
            </a:endParaRPr>
          </a:p>
        </p:txBody>
      </p:sp>
      <p:sp>
        <p:nvSpPr>
          <p:cNvPr id="3" name="Rubrik 2">
            <a:extLst>
              <a:ext uri="{FF2B5EF4-FFF2-40B4-BE49-F238E27FC236}">
                <a16:creationId xmlns:a16="http://schemas.microsoft.com/office/drawing/2014/main" id="{46C61E3D-1A71-B5F1-28D4-26863FFECBB1}"/>
              </a:ext>
            </a:extLst>
          </p:cNvPr>
          <p:cNvSpPr>
            <a:spLocks noGrp="1"/>
          </p:cNvSpPr>
          <p:nvPr>
            <p:ph type="ctrTitle"/>
          </p:nvPr>
        </p:nvSpPr>
        <p:spPr>
          <a:xfrm>
            <a:off x="874713" y="873125"/>
            <a:ext cx="10464000" cy="553998"/>
          </a:xfrm>
        </p:spPr>
        <p:txBody>
          <a:bodyPr wrap="square" anchor="b">
            <a:normAutofit/>
          </a:bodyPr>
          <a:lstStyle/>
          <a:p>
            <a:r>
              <a:rPr lang="sv-SE" b="1" i="0" u="none" strike="noStrike">
                <a:effectLst/>
              </a:rPr>
              <a:t>Dina instruktioner till presentationen</a:t>
            </a:r>
            <a:endParaRPr lang="sv-SE"/>
          </a:p>
        </p:txBody>
      </p:sp>
    </p:spTree>
    <p:extLst>
      <p:ext uri="{BB962C8B-B14F-4D97-AF65-F5344CB8AC3E}">
        <p14:creationId xmlns:p14="http://schemas.microsoft.com/office/powerpoint/2010/main" val="126506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81EB626-1F3B-FE45-C4CB-E84FC6ACB1D9}"/>
              </a:ext>
            </a:extLst>
          </p:cNvPr>
          <p:cNvSpPr>
            <a:spLocks noGrp="1"/>
          </p:cNvSpPr>
          <p:nvPr>
            <p:ph type="ctrTitle"/>
          </p:nvPr>
        </p:nvSpPr>
        <p:spPr/>
        <p:txBody>
          <a:bodyPr/>
          <a:lstStyle/>
          <a:p>
            <a:r>
              <a:rPr lang="sv-SE" dirty="0"/>
              <a:t>Otillåten påverkan</a:t>
            </a:r>
          </a:p>
        </p:txBody>
      </p:sp>
    </p:spTree>
    <p:extLst>
      <p:ext uri="{BB962C8B-B14F-4D97-AF65-F5344CB8AC3E}">
        <p14:creationId xmlns:p14="http://schemas.microsoft.com/office/powerpoint/2010/main" val="787659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31FD4FB-2BB7-647D-9EF4-61434939997D}"/>
              </a:ext>
            </a:extLst>
          </p:cNvPr>
          <p:cNvSpPr>
            <a:spLocks noGrp="1"/>
          </p:cNvSpPr>
          <p:nvPr>
            <p:ph type="body" sz="half" idx="2"/>
          </p:nvPr>
        </p:nvSpPr>
        <p:spPr>
          <a:xfrm>
            <a:off x="874712" y="1440000"/>
            <a:ext cx="9577387" cy="4046537"/>
          </a:xfrm>
        </p:spPr>
        <p:txBody>
          <a:bodyPr wrap="square">
            <a:normAutofit/>
          </a:bodyPr>
          <a:lstStyle/>
          <a:p>
            <a:pPr marL="285750" indent="-285750" rtl="0" fontAlgn="base">
              <a:buFont typeface="Arial" panose="020B0604020202020204" pitchFamily="34" charset="0"/>
              <a:buChar char="•"/>
            </a:pPr>
            <a:r>
              <a:rPr lang="sv-SE" b="0" i="0" u="none" strike="noStrike" dirty="0">
                <a:effectLst/>
              </a:rPr>
              <a:t>Det är ett samlingsbegrepp för handlingar som syftar till att påverka en medarbetare eller förtroendevald att göra på ett annat sätt än hen hade tänkt sig</a:t>
            </a:r>
            <a:endParaRPr lang="sv-SE" b="0" i="0" dirty="0">
              <a:effectLst/>
            </a:endParaRPr>
          </a:p>
          <a:p>
            <a:pPr rtl="0" fontAlgn="base"/>
            <a:endParaRPr lang="sv-SE" b="0" i="0" dirty="0">
              <a:effectLst/>
            </a:endParaRPr>
          </a:p>
          <a:p>
            <a:pPr marL="285750" indent="-285750" rtl="0" fontAlgn="base">
              <a:buFont typeface="Arial" panose="020B0604020202020204" pitchFamily="34" charset="0"/>
              <a:buChar char="•"/>
            </a:pPr>
            <a:r>
              <a:rPr lang="sv-SE" b="0" i="0" u="none" strike="noStrike" dirty="0">
                <a:effectLst/>
              </a:rPr>
              <a:t>För staden är det också en arbetsmiljöfråga​</a:t>
            </a:r>
            <a:r>
              <a:rPr lang="sv-SE" b="0" i="0" dirty="0">
                <a:effectLst/>
              </a:rPr>
              <a:t>​, en säkerhetsfråga och en </a:t>
            </a:r>
            <a:r>
              <a:rPr lang="en-US" b="0" i="0" u="none" strike="noStrike" dirty="0">
                <a:effectLst/>
              </a:rPr>
              <a:t>​</a:t>
            </a:r>
            <a:r>
              <a:rPr lang="sv-SE" b="0" i="0" dirty="0">
                <a:effectLst/>
              </a:rPr>
              <a:t>​</a:t>
            </a:r>
            <a:r>
              <a:rPr lang="sv-SE" b="0" i="0" u="none" strike="noStrike" dirty="0">
                <a:effectLst/>
              </a:rPr>
              <a:t>demokratifråga</a:t>
            </a:r>
            <a:endParaRPr lang="sv-SE" b="0" i="0" dirty="0">
              <a:effectLst/>
            </a:endParaRPr>
          </a:p>
          <a:p>
            <a:endParaRPr lang="sv-SE" dirty="0"/>
          </a:p>
          <a:p>
            <a:r>
              <a:rPr lang="sv-SE" dirty="0">
                <a:hlinkClick r:id="rId3"/>
              </a:rPr>
              <a:t>Det här är otillåten påverkan - SKR Play (screen9.tv)</a:t>
            </a:r>
            <a:endParaRPr lang="sv-SE" dirty="0"/>
          </a:p>
        </p:txBody>
      </p:sp>
      <p:sp>
        <p:nvSpPr>
          <p:cNvPr id="4" name="Rubrik 3">
            <a:extLst>
              <a:ext uri="{FF2B5EF4-FFF2-40B4-BE49-F238E27FC236}">
                <a16:creationId xmlns:a16="http://schemas.microsoft.com/office/drawing/2014/main" id="{5E81333C-B959-1429-79B7-3C3BCB031000}"/>
              </a:ext>
            </a:extLst>
          </p:cNvPr>
          <p:cNvSpPr>
            <a:spLocks noGrp="1"/>
          </p:cNvSpPr>
          <p:nvPr>
            <p:ph type="ctrTitle"/>
          </p:nvPr>
        </p:nvSpPr>
        <p:spPr>
          <a:xfrm>
            <a:off x="874713" y="873125"/>
            <a:ext cx="10464000" cy="553998"/>
          </a:xfrm>
        </p:spPr>
        <p:txBody>
          <a:bodyPr wrap="square" anchor="b">
            <a:normAutofit/>
          </a:bodyPr>
          <a:lstStyle/>
          <a:p>
            <a:r>
              <a:rPr lang="sv-SE" b="1" i="0" u="none" strike="noStrike" dirty="0">
                <a:effectLst/>
              </a:rPr>
              <a:t>Vad är otillåten påverkan?</a:t>
            </a:r>
            <a:endParaRPr lang="sv-SE" dirty="0"/>
          </a:p>
        </p:txBody>
      </p:sp>
    </p:spTree>
    <p:extLst>
      <p:ext uri="{BB962C8B-B14F-4D97-AF65-F5344CB8AC3E}">
        <p14:creationId xmlns:p14="http://schemas.microsoft.com/office/powerpoint/2010/main" val="1066371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C0C86E5E-75B2-9A5A-D7EB-E78B197897FA}"/>
              </a:ext>
            </a:extLst>
          </p:cNvPr>
          <p:cNvSpPr>
            <a:spLocks noGrp="1"/>
          </p:cNvSpPr>
          <p:nvPr>
            <p:ph type="body" sz="half" idx="2"/>
          </p:nvPr>
        </p:nvSpPr>
        <p:spPr>
          <a:xfrm>
            <a:off x="874712" y="1440000"/>
            <a:ext cx="9577387" cy="4046537"/>
          </a:xfrm>
        </p:spPr>
        <p:txBody>
          <a:bodyPr wrap="square">
            <a:normAutofit/>
          </a:bodyPr>
          <a:lstStyle/>
          <a:p>
            <a:pPr marL="285750" indent="-285750">
              <a:buFont typeface="Arial" panose="020B0604020202020204" pitchFamily="34" charset="0"/>
              <a:buChar char="•"/>
            </a:pPr>
            <a:r>
              <a:rPr lang="sv-SE" dirty="0"/>
              <a:t>Trakasserier – förolämpningar, obehagliga mail, sms eller samtal, skuldbeläggning, olovlig filmning och fotografering</a:t>
            </a:r>
          </a:p>
          <a:p>
            <a:pPr marL="285750" indent="-285750">
              <a:buFont typeface="Arial" panose="020B0604020202020204" pitchFamily="34" charset="0"/>
              <a:buChar char="•"/>
            </a:pPr>
            <a:r>
              <a:rPr lang="sv-SE" dirty="0"/>
              <a:t>Hot – hot om våld, dödshot, hot mot anhöriga eller utpressning</a:t>
            </a:r>
          </a:p>
          <a:p>
            <a:pPr marL="285750" indent="-285750">
              <a:buFont typeface="Arial" panose="020B0604020202020204" pitchFamily="34" charset="0"/>
              <a:buChar char="•"/>
            </a:pPr>
            <a:r>
              <a:rPr lang="sv-SE" dirty="0"/>
              <a:t>Våld – knuffar, sparkar eller slag</a:t>
            </a:r>
          </a:p>
          <a:p>
            <a:pPr marL="285750" indent="-285750">
              <a:buFont typeface="Arial" panose="020B0604020202020204" pitchFamily="34" charset="0"/>
              <a:buChar char="•"/>
            </a:pPr>
            <a:r>
              <a:rPr lang="sv-SE" dirty="0"/>
              <a:t>Korruption – olämpliga erbjudanden eller olämpliga relationer</a:t>
            </a:r>
          </a:p>
          <a:p>
            <a:pPr marL="285750" indent="-285750">
              <a:buFont typeface="Arial" panose="020B0604020202020204" pitchFamily="34" charset="0"/>
              <a:buChar char="•"/>
            </a:pPr>
            <a:r>
              <a:rPr lang="sv-SE" dirty="0"/>
              <a:t>Skadegörelse – fordon, lokaler, medarbetarnas privata egendom</a:t>
            </a:r>
          </a:p>
          <a:p>
            <a:endParaRPr lang="sv-SE" dirty="0"/>
          </a:p>
        </p:txBody>
      </p:sp>
      <p:sp>
        <p:nvSpPr>
          <p:cNvPr id="3" name="Rubrik 2">
            <a:extLst>
              <a:ext uri="{FF2B5EF4-FFF2-40B4-BE49-F238E27FC236}">
                <a16:creationId xmlns:a16="http://schemas.microsoft.com/office/drawing/2014/main" id="{C54AA35B-9781-733E-8881-348E6204F259}"/>
              </a:ext>
            </a:extLst>
          </p:cNvPr>
          <p:cNvSpPr>
            <a:spLocks noGrp="1"/>
          </p:cNvSpPr>
          <p:nvPr>
            <p:ph type="ctrTitle"/>
          </p:nvPr>
        </p:nvSpPr>
        <p:spPr>
          <a:xfrm>
            <a:off x="874713" y="873125"/>
            <a:ext cx="10464000" cy="553998"/>
          </a:xfrm>
        </p:spPr>
        <p:txBody>
          <a:bodyPr wrap="square" anchor="b">
            <a:normAutofit/>
          </a:bodyPr>
          <a:lstStyle/>
          <a:p>
            <a:r>
              <a:rPr lang="sv-SE" dirty="0"/>
              <a:t>Fem former för otillåten påverkan</a:t>
            </a:r>
          </a:p>
        </p:txBody>
      </p:sp>
    </p:spTree>
    <p:extLst>
      <p:ext uri="{BB962C8B-B14F-4D97-AF65-F5344CB8AC3E}">
        <p14:creationId xmlns:p14="http://schemas.microsoft.com/office/powerpoint/2010/main" val="3177690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544EB0E-7A80-F923-14EB-BB9AE9703B57}"/>
              </a:ext>
            </a:extLst>
          </p:cNvPr>
          <p:cNvSpPr>
            <a:spLocks noGrp="1"/>
          </p:cNvSpPr>
          <p:nvPr>
            <p:ph type="body" sz="half" idx="2"/>
          </p:nvPr>
        </p:nvSpPr>
        <p:spPr>
          <a:xfrm>
            <a:off x="874712" y="1440000"/>
            <a:ext cx="9577387" cy="4046537"/>
          </a:xfrm>
        </p:spPr>
        <p:txBody>
          <a:bodyPr wrap="square">
            <a:normAutofit/>
          </a:bodyPr>
          <a:lstStyle/>
          <a:p>
            <a:pPr marL="285750" indent="-285750" rtl="0" fontAlgn="base">
              <a:buFont typeface="Arial" panose="020B0604020202020204" pitchFamily="34" charset="0"/>
              <a:buChar char="•"/>
            </a:pPr>
            <a:r>
              <a:rPr lang="sv-SE" b="0" i="0" u="none" strike="noStrike" dirty="0">
                <a:effectLst/>
              </a:rPr>
              <a:t>Om du jobbar med tillsyn, avvisar/nekar/kontrollerar/utdelar sanktioner eller beslutar till någons för- eller nackdel </a:t>
            </a:r>
            <a:r>
              <a:rPr lang="en-US" b="0" i="0" dirty="0">
                <a:effectLst/>
              </a:rPr>
              <a:t>​</a:t>
            </a:r>
            <a:endParaRPr lang="sv-SE" b="0" i="0" dirty="0">
              <a:effectLst/>
            </a:endParaRPr>
          </a:p>
          <a:p>
            <a:pPr marL="285750" indent="-285750" rtl="0" fontAlgn="base">
              <a:buFont typeface="Arial" panose="020B0604020202020204" pitchFamily="34" charset="0"/>
              <a:buChar char="•"/>
            </a:pPr>
            <a:r>
              <a:rPr lang="sv-SE" b="0" i="0" u="none" strike="noStrike" dirty="0">
                <a:effectLst/>
              </a:rPr>
              <a:t>​</a:t>
            </a:r>
            <a:r>
              <a:rPr lang="sv-SE" dirty="0"/>
              <a:t>Om du i jobbet </a:t>
            </a:r>
            <a:r>
              <a:rPr lang="sv-SE" b="0" i="0" u="none" strike="noStrike" dirty="0">
                <a:effectLst/>
              </a:rPr>
              <a:t>representerar myndigheten utåt</a:t>
            </a:r>
          </a:p>
          <a:p>
            <a:pPr marL="285750" indent="-285750" rtl="0" fontAlgn="base">
              <a:buFont typeface="Arial" panose="020B0604020202020204" pitchFamily="34" charset="0"/>
              <a:buChar char="•"/>
            </a:pPr>
            <a:r>
              <a:rPr lang="en-US" b="0" i="0" u="none" strike="noStrike" dirty="0">
                <a:effectLst/>
              </a:rPr>
              <a:t>​</a:t>
            </a:r>
            <a:r>
              <a:rPr lang="sv-SE" b="0" i="0" u="none" strike="noStrike" dirty="0">
                <a:effectLst/>
              </a:rPr>
              <a:t>Även dina anhöriga kan utsattas</a:t>
            </a:r>
            <a:endParaRPr lang="en-US" b="0" i="0" dirty="0">
              <a:effectLst/>
            </a:endParaRPr>
          </a:p>
          <a:p>
            <a:endParaRPr lang="sv-SE" dirty="0"/>
          </a:p>
        </p:txBody>
      </p:sp>
      <p:sp>
        <p:nvSpPr>
          <p:cNvPr id="3" name="Rubrik 2">
            <a:extLst>
              <a:ext uri="{FF2B5EF4-FFF2-40B4-BE49-F238E27FC236}">
                <a16:creationId xmlns:a16="http://schemas.microsoft.com/office/drawing/2014/main" id="{2E9AA7F7-DE2A-D82E-8497-DEAF02FC7D46}"/>
              </a:ext>
            </a:extLst>
          </p:cNvPr>
          <p:cNvSpPr>
            <a:spLocks noGrp="1"/>
          </p:cNvSpPr>
          <p:nvPr>
            <p:ph type="ctrTitle"/>
          </p:nvPr>
        </p:nvSpPr>
        <p:spPr>
          <a:xfrm>
            <a:off x="874713" y="873125"/>
            <a:ext cx="10464000" cy="553998"/>
          </a:xfrm>
        </p:spPr>
        <p:txBody>
          <a:bodyPr wrap="square" anchor="b">
            <a:normAutofit/>
          </a:bodyPr>
          <a:lstStyle/>
          <a:p>
            <a:r>
              <a:rPr lang="sv-SE" dirty="0"/>
              <a:t>Hur kan du påverkas? </a:t>
            </a:r>
          </a:p>
        </p:txBody>
      </p:sp>
    </p:spTree>
    <p:extLst>
      <p:ext uri="{BB962C8B-B14F-4D97-AF65-F5344CB8AC3E}">
        <p14:creationId xmlns:p14="http://schemas.microsoft.com/office/powerpoint/2010/main" val="3454975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17A6AE9-BBF1-F3AC-2B1E-82BF77F5F5BA}"/>
              </a:ext>
            </a:extLst>
          </p:cNvPr>
          <p:cNvSpPr>
            <a:spLocks noGrp="1"/>
          </p:cNvSpPr>
          <p:nvPr>
            <p:ph type="body" sz="half" idx="2"/>
          </p:nvPr>
        </p:nvSpPr>
        <p:spPr>
          <a:xfrm>
            <a:off x="874712" y="1440000"/>
            <a:ext cx="9576883" cy="2291360"/>
          </a:xfrm>
        </p:spPr>
        <p:txBody>
          <a:bodyPr/>
          <a:lstStyle/>
          <a:p>
            <a:r>
              <a:rPr lang="sv-SE" dirty="0"/>
              <a:t>Prata två och två:​</a:t>
            </a:r>
          </a:p>
          <a:p>
            <a:pPr marL="285750" indent="-285750">
              <a:buFont typeface="Arial" panose="020B0604020202020204" pitchFamily="34" charset="0"/>
              <a:buChar char="•"/>
            </a:pPr>
            <a:r>
              <a:rPr lang="sv-SE" dirty="0"/>
              <a:t>Har du varit med om otillåten påverkan på jobbet?  </a:t>
            </a:r>
          </a:p>
          <a:p>
            <a:pPr marL="285750" indent="-285750">
              <a:buFont typeface="Arial" panose="020B0604020202020204" pitchFamily="34" charset="0"/>
              <a:buChar char="•"/>
            </a:pPr>
            <a:r>
              <a:rPr lang="sv-SE" dirty="0"/>
              <a:t>Titta på de fem formerna, vilka ser vi som en risk i vår verksamhet?</a:t>
            </a:r>
          </a:p>
          <a:p>
            <a:pPr marL="285750" indent="-285750">
              <a:buFont typeface="Arial" panose="020B0604020202020204" pitchFamily="34" charset="0"/>
              <a:buChar char="•"/>
            </a:pPr>
            <a:r>
              <a:rPr lang="sv-SE" dirty="0"/>
              <a:t> På vilket sätt kan vi prata om detta med kollegor och chef?</a:t>
            </a:r>
          </a:p>
          <a:p>
            <a:pPr marL="285750" indent="-285750">
              <a:buFont typeface="Arial" panose="020B0604020202020204" pitchFamily="34" charset="0"/>
              <a:buChar char="•"/>
            </a:pPr>
            <a:endParaRPr lang="sv-SE" dirty="0"/>
          </a:p>
        </p:txBody>
      </p:sp>
      <p:sp>
        <p:nvSpPr>
          <p:cNvPr id="3" name="Rubrik 2">
            <a:extLst>
              <a:ext uri="{FF2B5EF4-FFF2-40B4-BE49-F238E27FC236}">
                <a16:creationId xmlns:a16="http://schemas.microsoft.com/office/drawing/2014/main" id="{A5F3126E-AE15-CF5B-EF21-7076B3C75C08}"/>
              </a:ext>
            </a:extLst>
          </p:cNvPr>
          <p:cNvSpPr>
            <a:spLocks noGrp="1"/>
          </p:cNvSpPr>
          <p:nvPr>
            <p:ph type="ctrTitle"/>
          </p:nvPr>
        </p:nvSpPr>
        <p:spPr/>
        <p:txBody>
          <a:bodyPr/>
          <a:lstStyle/>
          <a:p>
            <a:r>
              <a:rPr lang="sv-SE" dirty="0"/>
              <a:t>Dialogfråga </a:t>
            </a:r>
          </a:p>
        </p:txBody>
      </p:sp>
    </p:spTree>
    <p:extLst>
      <p:ext uri="{BB962C8B-B14F-4D97-AF65-F5344CB8AC3E}">
        <p14:creationId xmlns:p14="http://schemas.microsoft.com/office/powerpoint/2010/main" val="659231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BF6B6C5-BF9C-5D0C-C9A5-E558753F1C6E}"/>
              </a:ext>
            </a:extLst>
          </p:cNvPr>
          <p:cNvSpPr>
            <a:spLocks noGrp="1"/>
          </p:cNvSpPr>
          <p:nvPr>
            <p:ph type="body" sz="half" idx="2"/>
          </p:nvPr>
        </p:nvSpPr>
        <p:spPr>
          <a:xfrm>
            <a:off x="874712" y="1440000"/>
            <a:ext cx="9577387" cy="4046537"/>
          </a:xfrm>
        </p:spPr>
        <p:txBody>
          <a:bodyPr wrap="square">
            <a:normAutofit/>
          </a:bodyPr>
          <a:lstStyle/>
          <a:p>
            <a:pPr marL="285750" indent="-285750">
              <a:buFont typeface="Arial" panose="020B0604020202020204" pitchFamily="34" charset="0"/>
              <a:buChar char="•"/>
            </a:pPr>
            <a:r>
              <a:rPr lang="sv-SE" dirty="0"/>
              <a:t>Tillsammans jobbar vi för ett bra samtalsklimat​​ om otillåten påverkan</a:t>
            </a:r>
          </a:p>
          <a:p>
            <a:pPr marL="285750" indent="-285750">
              <a:buFont typeface="Arial" panose="020B0604020202020204" pitchFamily="34" charset="0"/>
              <a:buChar char="•"/>
            </a:pPr>
            <a:r>
              <a:rPr lang="sv-SE" dirty="0"/>
              <a:t>Stötta varandra att anmäla händelser till chef </a:t>
            </a:r>
          </a:p>
          <a:p>
            <a:pPr marL="285750" indent="-285750">
              <a:buFont typeface="Arial" panose="020B0604020202020204" pitchFamily="34" charset="0"/>
              <a:buChar char="•"/>
            </a:pPr>
            <a:r>
              <a:rPr lang="sv-SE" dirty="0"/>
              <a:t>Ta fram förebyggande rutiner i vårt arbete</a:t>
            </a:r>
          </a:p>
          <a:p>
            <a:pPr marL="285750" indent="-285750">
              <a:buFont typeface="Arial" panose="020B0604020202020204" pitchFamily="34" charset="0"/>
              <a:buChar char="•"/>
            </a:pPr>
            <a:r>
              <a:rPr lang="sv-SE" dirty="0"/>
              <a:t>Gemensamt introducera nya kollegor att bli medvetna om risken för otillåten påverkan i jobbet ​​</a:t>
            </a:r>
          </a:p>
          <a:p>
            <a:pPr marL="285750" indent="-285750">
              <a:buFont typeface="Arial" panose="020B0604020202020204" pitchFamily="34" charset="0"/>
              <a:buChar char="•"/>
            </a:pPr>
            <a:r>
              <a:rPr lang="sv-SE" dirty="0"/>
              <a:t>Vara nyfikna och bevaka ny information​​</a:t>
            </a:r>
          </a:p>
          <a:p>
            <a:endParaRPr lang="sv-SE" dirty="0"/>
          </a:p>
        </p:txBody>
      </p:sp>
      <p:sp>
        <p:nvSpPr>
          <p:cNvPr id="3" name="Rubrik 2">
            <a:extLst>
              <a:ext uri="{FF2B5EF4-FFF2-40B4-BE49-F238E27FC236}">
                <a16:creationId xmlns:a16="http://schemas.microsoft.com/office/drawing/2014/main" id="{589359B5-AB71-C957-7988-AA4AB377B7B0}"/>
              </a:ext>
            </a:extLst>
          </p:cNvPr>
          <p:cNvSpPr>
            <a:spLocks noGrp="1"/>
          </p:cNvSpPr>
          <p:nvPr>
            <p:ph type="ctrTitle"/>
          </p:nvPr>
        </p:nvSpPr>
        <p:spPr>
          <a:xfrm>
            <a:off x="874713" y="873125"/>
            <a:ext cx="10464000" cy="553998"/>
          </a:xfrm>
        </p:spPr>
        <p:txBody>
          <a:bodyPr wrap="square" anchor="b">
            <a:normAutofit/>
          </a:bodyPr>
          <a:lstStyle/>
          <a:p>
            <a:r>
              <a:rPr lang="sv-SE" b="1" i="0" u="none" strike="noStrike">
                <a:effectLst/>
              </a:rPr>
              <a:t>Hur bemöter vi otillåten påverkan?</a:t>
            </a:r>
            <a:endParaRPr lang="sv-SE"/>
          </a:p>
        </p:txBody>
      </p:sp>
    </p:spTree>
    <p:extLst>
      <p:ext uri="{BB962C8B-B14F-4D97-AF65-F5344CB8AC3E}">
        <p14:creationId xmlns:p14="http://schemas.microsoft.com/office/powerpoint/2010/main" val="3386674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D9274F5-464F-11EC-BA4B-3653A862B219}"/>
              </a:ext>
            </a:extLst>
          </p:cNvPr>
          <p:cNvSpPr>
            <a:spLocks noGrp="1"/>
          </p:cNvSpPr>
          <p:nvPr>
            <p:ph type="ctrTitle"/>
          </p:nvPr>
        </p:nvSpPr>
        <p:spPr>
          <a:xfrm>
            <a:off x="874713" y="1039325"/>
            <a:ext cx="10464000" cy="387798"/>
          </a:xfrm>
        </p:spPr>
        <p:txBody>
          <a:bodyPr/>
          <a:lstStyle/>
          <a:p>
            <a:r>
              <a:rPr lang="sv-SE" sz="2800" b="1" i="0" u="none" strike="noStrike" dirty="0">
                <a:solidFill>
                  <a:srgbClr val="1A355D"/>
                </a:solidFill>
                <a:effectLst/>
                <a:latin typeface="Helsingborg Sans" pitchFamily="2" charset="0"/>
              </a:rPr>
              <a:t>Så här jobbar vi med otillåten påverkan på </a:t>
            </a:r>
            <a:r>
              <a:rPr lang="sv-SE" sz="2800" b="1" i="0" u="none" strike="noStrike" dirty="0">
                <a:solidFill>
                  <a:srgbClr val="FF0000"/>
                </a:solidFill>
                <a:effectLst/>
                <a:latin typeface="Helsingborg Sans" pitchFamily="2" charset="0"/>
              </a:rPr>
              <a:t>förvaltningen</a:t>
            </a:r>
            <a:r>
              <a:rPr lang="sv-SE" sz="2800" b="1" i="0" u="none" strike="noStrike" dirty="0">
                <a:solidFill>
                  <a:srgbClr val="1A355D"/>
                </a:solidFill>
                <a:effectLst/>
                <a:latin typeface="Helsingborg Sans" pitchFamily="2" charset="0"/>
              </a:rPr>
              <a:t> </a:t>
            </a:r>
            <a:endParaRPr lang="sv-SE" sz="5400" dirty="0"/>
          </a:p>
        </p:txBody>
      </p:sp>
    </p:spTree>
    <p:extLst>
      <p:ext uri="{BB962C8B-B14F-4D97-AF65-F5344CB8AC3E}">
        <p14:creationId xmlns:p14="http://schemas.microsoft.com/office/powerpoint/2010/main" val="222818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17A6AE9-BBF1-F3AC-2B1E-82BF77F5F5BA}"/>
              </a:ext>
            </a:extLst>
          </p:cNvPr>
          <p:cNvSpPr>
            <a:spLocks noGrp="1"/>
          </p:cNvSpPr>
          <p:nvPr>
            <p:ph type="body" sz="half" idx="2"/>
          </p:nvPr>
        </p:nvSpPr>
        <p:spPr>
          <a:xfrm>
            <a:off x="874712" y="1440000"/>
            <a:ext cx="9576883" cy="1860473"/>
          </a:xfrm>
        </p:spPr>
        <p:txBody>
          <a:bodyPr/>
          <a:lstStyle/>
          <a:p>
            <a:r>
              <a:rPr lang="sv-SE" dirty="0"/>
              <a:t>Prata i grupp:</a:t>
            </a:r>
          </a:p>
          <a:p>
            <a:pPr marL="285750" indent="-285750">
              <a:buFont typeface="Arial" panose="020B0604020202020204" pitchFamily="34" charset="0"/>
              <a:buChar char="•"/>
            </a:pPr>
            <a:r>
              <a:rPr lang="sv-SE" dirty="0"/>
              <a:t>Vad behöver vi för stöd för att motverka otillåten påverkan?​</a:t>
            </a:r>
          </a:p>
          <a:p>
            <a:pPr marL="285750" indent="-285750">
              <a:buFont typeface="Arial" panose="020B0604020202020204" pitchFamily="34" charset="0"/>
              <a:buChar char="•"/>
            </a:pPr>
            <a:r>
              <a:rPr lang="sv-SE" dirty="0"/>
              <a:t>Har vi nödvändiga rutiner för att vara riskmedvetna i våra uppdrag?</a:t>
            </a:r>
          </a:p>
          <a:p>
            <a:endParaRPr lang="sv-SE" dirty="0"/>
          </a:p>
        </p:txBody>
      </p:sp>
      <p:sp>
        <p:nvSpPr>
          <p:cNvPr id="3" name="Rubrik 2">
            <a:extLst>
              <a:ext uri="{FF2B5EF4-FFF2-40B4-BE49-F238E27FC236}">
                <a16:creationId xmlns:a16="http://schemas.microsoft.com/office/drawing/2014/main" id="{A5F3126E-AE15-CF5B-EF21-7076B3C75C08}"/>
              </a:ext>
            </a:extLst>
          </p:cNvPr>
          <p:cNvSpPr>
            <a:spLocks noGrp="1"/>
          </p:cNvSpPr>
          <p:nvPr>
            <p:ph type="ctrTitle"/>
          </p:nvPr>
        </p:nvSpPr>
        <p:spPr/>
        <p:txBody>
          <a:bodyPr/>
          <a:lstStyle/>
          <a:p>
            <a:r>
              <a:rPr lang="sv-SE" dirty="0"/>
              <a:t>Dialogfråga </a:t>
            </a:r>
          </a:p>
        </p:txBody>
      </p:sp>
    </p:spTree>
    <p:extLst>
      <p:ext uri="{BB962C8B-B14F-4D97-AF65-F5344CB8AC3E}">
        <p14:creationId xmlns:p14="http://schemas.microsoft.com/office/powerpoint/2010/main" val="2521175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D9274F5-464F-11EC-BA4B-3653A862B219}"/>
              </a:ext>
            </a:extLst>
          </p:cNvPr>
          <p:cNvSpPr>
            <a:spLocks noGrp="1"/>
          </p:cNvSpPr>
          <p:nvPr>
            <p:ph type="ctrTitle"/>
          </p:nvPr>
        </p:nvSpPr>
        <p:spPr>
          <a:xfrm>
            <a:off x="874713" y="1039325"/>
            <a:ext cx="10464000" cy="387798"/>
          </a:xfrm>
        </p:spPr>
        <p:txBody>
          <a:bodyPr/>
          <a:lstStyle/>
          <a:p>
            <a:r>
              <a:rPr lang="sv-SE" sz="2800" b="1" i="0" u="none" strike="noStrike" dirty="0">
                <a:solidFill>
                  <a:srgbClr val="1A355D"/>
                </a:solidFill>
                <a:effectLst/>
                <a:latin typeface="Helsingborg Sans" pitchFamily="2" charset="0"/>
              </a:rPr>
              <a:t>Finns det något vi behöver utveckla på </a:t>
            </a:r>
            <a:r>
              <a:rPr lang="sv-SE" sz="2800" b="1" i="0" u="none" strike="noStrike" dirty="0">
                <a:solidFill>
                  <a:srgbClr val="FF0000"/>
                </a:solidFill>
                <a:effectLst/>
                <a:latin typeface="Helsingborg Sans" pitchFamily="2" charset="0"/>
              </a:rPr>
              <a:t>förvaltningen?</a:t>
            </a:r>
            <a:r>
              <a:rPr lang="sv-SE" sz="2800" b="1" i="0" u="none" strike="noStrike" dirty="0">
                <a:solidFill>
                  <a:srgbClr val="1A355D"/>
                </a:solidFill>
                <a:effectLst/>
                <a:latin typeface="Helsingborg Sans" pitchFamily="2" charset="0"/>
              </a:rPr>
              <a:t> </a:t>
            </a:r>
            <a:endParaRPr lang="sv-SE" sz="5400" dirty="0"/>
          </a:p>
        </p:txBody>
      </p:sp>
    </p:spTree>
    <p:extLst>
      <p:ext uri="{BB962C8B-B14F-4D97-AF65-F5344CB8AC3E}">
        <p14:creationId xmlns:p14="http://schemas.microsoft.com/office/powerpoint/2010/main" val="2331360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 name="Content Placeholder 1">
            <a:extLst>
              <a:ext uri="{FF2B5EF4-FFF2-40B4-BE49-F238E27FC236}">
                <a16:creationId xmlns:a16="http://schemas.microsoft.com/office/drawing/2014/main" id="{DD29CFE2-F106-B4CA-5C03-18E1B7864ED5}"/>
              </a:ext>
            </a:extLst>
          </p:cNvPr>
          <p:cNvSpPr>
            <a:spLocks noGrp="1"/>
          </p:cNvSpPr>
          <p:nvPr>
            <p:ph idx="11"/>
          </p:nvPr>
        </p:nvSpPr>
        <p:spPr>
          <a:xfrm>
            <a:off x="874713" y="1439999"/>
            <a:ext cx="5156200" cy="3844695"/>
          </a:xfrm>
        </p:spPr>
        <p:txBody>
          <a:bodyPr/>
          <a:lstStyle/>
          <a:p>
            <a:r>
              <a:rPr lang="sv-SE" dirty="0"/>
              <a:t>I Helsingborgs stad finns tre möjligheter att rapportera händelser av otillåten påverkan. Händelsens art avgör vilken typ av anmälan som är aktuell.​</a:t>
            </a:r>
          </a:p>
          <a:p>
            <a:r>
              <a:rPr lang="sv-SE" dirty="0"/>
              <a:t>- Arbetsskaderapporteringssystem (nuvarande Stella)​</a:t>
            </a:r>
          </a:p>
          <a:p>
            <a:r>
              <a:rPr lang="sv-SE" dirty="0"/>
              <a:t>- Effektiv samordning för trygghet (nuvarande Embrace)​</a:t>
            </a:r>
          </a:p>
          <a:p>
            <a:r>
              <a:rPr lang="sv-SE" dirty="0"/>
              <a:t>- Polisanmälan</a:t>
            </a:r>
          </a:p>
          <a:p>
            <a:endParaRPr lang="en-US" dirty="0"/>
          </a:p>
        </p:txBody>
      </p:sp>
      <p:sp>
        <p:nvSpPr>
          <p:cNvPr id="3" name="Rubrik 2">
            <a:extLst>
              <a:ext uri="{FF2B5EF4-FFF2-40B4-BE49-F238E27FC236}">
                <a16:creationId xmlns:a16="http://schemas.microsoft.com/office/drawing/2014/main" id="{B9E3554E-0B85-36CE-D4A6-9DA9103857C4}"/>
              </a:ext>
            </a:extLst>
          </p:cNvPr>
          <p:cNvSpPr>
            <a:spLocks noGrp="1"/>
          </p:cNvSpPr>
          <p:nvPr>
            <p:ph type="title"/>
          </p:nvPr>
        </p:nvSpPr>
        <p:spPr>
          <a:xfrm>
            <a:off x="874713" y="873125"/>
            <a:ext cx="10515600" cy="553998"/>
          </a:xfrm>
        </p:spPr>
        <p:txBody>
          <a:bodyPr anchor="b">
            <a:normAutofit/>
          </a:bodyPr>
          <a:lstStyle/>
          <a:p>
            <a:r>
              <a:rPr lang="sv-SE" b="1" i="0" u="none" strike="noStrike" dirty="0">
                <a:effectLst/>
              </a:rPr>
              <a:t>Tre sätt att </a:t>
            </a:r>
            <a:r>
              <a:rPr lang="sv-SE" dirty="0"/>
              <a:t>rapportera händelser </a:t>
            </a:r>
            <a:r>
              <a:rPr lang="sv-SE" b="1" i="0" u="none" strike="noStrike" dirty="0">
                <a:effectLst/>
              </a:rPr>
              <a:t> </a:t>
            </a:r>
            <a:endParaRPr lang="sv-SE" dirty="0"/>
          </a:p>
        </p:txBody>
      </p:sp>
      <p:pic>
        <p:nvPicPr>
          <p:cNvPr id="2056" name="Picture 8" descr="En bild som visar logotyp, emblem, symbol, märke&#10;&#10;Automatiskt genererad beskrivning">
            <a:extLst>
              <a:ext uri="{FF2B5EF4-FFF2-40B4-BE49-F238E27FC236}">
                <a16:creationId xmlns:a16="http://schemas.microsoft.com/office/drawing/2014/main" id="{BDD9B257-4A31-D5CD-2822-E65F70CB1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8463" y="3423786"/>
            <a:ext cx="1258362" cy="58565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En bild som visar text, Teckensnitt, Grafik, design&#10;&#10;Automatiskt genererad beskrivning">
            <a:extLst>
              <a:ext uri="{FF2B5EF4-FFF2-40B4-BE49-F238E27FC236}">
                <a16:creationId xmlns:a16="http://schemas.microsoft.com/office/drawing/2014/main" id="{E0F22038-0CB8-9E4F-A68C-979DCEC3B2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3534" y="2142308"/>
            <a:ext cx="1258362" cy="62818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En bild som visar Teckensnitt, logotyp, text, Grafik&#10;&#10;Automatiskt genererad beskrivning">
            <a:extLst>
              <a:ext uri="{FF2B5EF4-FFF2-40B4-BE49-F238E27FC236}">
                <a16:creationId xmlns:a16="http://schemas.microsoft.com/office/drawing/2014/main" id="{F11B3D9C-1CA0-2DED-F399-049B58939A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7099" y="2814189"/>
            <a:ext cx="1258362" cy="553997"/>
          </a:xfrm>
          <a:prstGeom prst="rect">
            <a:avLst/>
          </a:prstGeom>
          <a:noFill/>
          <a:extLst>
            <a:ext uri="{909E8E84-426E-40DD-AFC4-6F175D3DCCD1}">
              <a14:hiddenFill xmlns:a14="http://schemas.microsoft.com/office/drawing/2010/main">
                <a:solidFill>
                  <a:srgbClr val="FFFFFF"/>
                </a:solidFill>
              </a14:hiddenFill>
            </a:ext>
          </a:extLst>
        </p:spPr>
      </p:pic>
      <p:sp>
        <p:nvSpPr>
          <p:cNvPr id="2" name="textruta 1">
            <a:extLst>
              <a:ext uri="{FF2B5EF4-FFF2-40B4-BE49-F238E27FC236}">
                <a16:creationId xmlns:a16="http://schemas.microsoft.com/office/drawing/2014/main" id="{F7D8895E-7661-FE24-CFD5-7188AC36FBBC}"/>
              </a:ext>
            </a:extLst>
          </p:cNvPr>
          <p:cNvSpPr txBox="1"/>
          <p:nvPr/>
        </p:nvSpPr>
        <p:spPr>
          <a:xfrm>
            <a:off x="7236824" y="2142308"/>
            <a:ext cx="3350276" cy="1238801"/>
          </a:xfrm>
          <a:prstGeom prst="rect">
            <a:avLst/>
          </a:prstGeom>
          <a:noFill/>
        </p:spPr>
        <p:txBody>
          <a:bodyPr wrap="square" rtlCol="0">
            <a:spAutoFit/>
          </a:bodyPr>
          <a:lstStyle/>
          <a:p>
            <a:pPr defTabSz="460400">
              <a:spcAft>
                <a:spcPts val="318"/>
              </a:spcAft>
            </a:pPr>
            <a:r>
              <a:rPr lang="sv-SE" b="1" kern="1200" dirty="0">
                <a:solidFill>
                  <a:schemeClr val="tx1"/>
                </a:solidFill>
                <a:latin typeface="+mn-lt"/>
                <a:ea typeface="+mn-ea"/>
                <a:cs typeface="+mn-cs"/>
              </a:rPr>
              <a:t>Rapportera även subtila trakasserier och hot​!</a:t>
            </a:r>
          </a:p>
          <a:p>
            <a:pPr defTabSz="460400">
              <a:spcAft>
                <a:spcPts val="318"/>
              </a:spcAft>
            </a:pPr>
            <a:r>
              <a:rPr lang="sv-SE" b="1" kern="1200" dirty="0">
                <a:solidFill>
                  <a:schemeClr val="tx1"/>
                </a:solidFill>
                <a:latin typeface="+mn-lt"/>
                <a:ea typeface="+mn-ea"/>
                <a:cs typeface="+mn-cs"/>
              </a:rPr>
              <a:t>Rapportera hellre en gång för mycket, än en gång för lite!</a:t>
            </a:r>
            <a:r>
              <a:rPr lang="sv-SE" sz="906" b="1" kern="1200" dirty="0">
                <a:solidFill>
                  <a:schemeClr val="tx1"/>
                </a:solidFill>
                <a:latin typeface="+mn-lt"/>
                <a:ea typeface="+mn-ea"/>
                <a:cs typeface="+mn-cs"/>
              </a:rPr>
              <a:t>​</a:t>
            </a:r>
            <a:endParaRPr lang="sv-SE" b="1" dirty="0"/>
          </a:p>
        </p:txBody>
      </p:sp>
    </p:spTree>
    <p:extLst>
      <p:ext uri="{BB962C8B-B14F-4D97-AF65-F5344CB8AC3E}">
        <p14:creationId xmlns:p14="http://schemas.microsoft.com/office/powerpoint/2010/main" val="612815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10C29D7-506D-5189-45C1-AB28BB7F0608}"/>
              </a:ext>
            </a:extLst>
          </p:cNvPr>
          <p:cNvSpPr>
            <a:spLocks noGrp="1"/>
          </p:cNvSpPr>
          <p:nvPr>
            <p:ph type="body" sz="half" idx="2"/>
          </p:nvPr>
        </p:nvSpPr>
        <p:spPr>
          <a:xfrm>
            <a:off x="874800" y="1980000"/>
            <a:ext cx="4419600" cy="3506787"/>
          </a:xfrm>
        </p:spPr>
        <p:txBody>
          <a:bodyPr wrap="square">
            <a:normAutofit/>
          </a:bodyPr>
          <a:lstStyle/>
          <a:p>
            <a:pPr>
              <a:lnSpc>
                <a:spcPct val="90000"/>
              </a:lnSpc>
            </a:pPr>
            <a:r>
              <a:rPr lang="sv-SE" sz="1400" b="0"/>
              <a:t>Markus arbetar med upphandlingar i sin kommun. Han jobbar med en stor upphandling inom byggbranschen, och har sitt barn i samma fotbollsförening som Janne som äger ett större byggbolag på orten. Jannes bolag har kommit med ett anbud och är angelägna om att få avtalet med kommunen.  </a:t>
            </a:r>
          </a:p>
          <a:p>
            <a:pPr>
              <a:lnSpc>
                <a:spcPct val="90000"/>
              </a:lnSpc>
            </a:pPr>
            <a:endParaRPr lang="sv-SE" sz="1400" b="0"/>
          </a:p>
          <a:p>
            <a:pPr>
              <a:lnSpc>
                <a:spcPct val="90000"/>
              </a:lnSpc>
            </a:pPr>
            <a:r>
              <a:rPr lang="sv-SE" sz="1400" b="0"/>
              <a:t>De har alltid pratat och haft trevligt i samband med att de hämtat och lämnat barnen på träningarna, men nu märker Markus att Janne söker kontakt på ett tydligare sätt. Vid ett tillfälle bjuder Janne in Markus och hans familj till Jannes stuga över helgen för att åka skidor. Janne bjuder såklart!</a:t>
            </a:r>
          </a:p>
          <a:p>
            <a:pPr>
              <a:lnSpc>
                <a:spcPct val="90000"/>
              </a:lnSpc>
            </a:pPr>
            <a:endParaRPr lang="sv-SE" sz="1400" b="0"/>
          </a:p>
        </p:txBody>
      </p:sp>
      <p:sp>
        <p:nvSpPr>
          <p:cNvPr id="4" name="Rubrik 3">
            <a:extLst>
              <a:ext uri="{FF2B5EF4-FFF2-40B4-BE49-F238E27FC236}">
                <a16:creationId xmlns:a16="http://schemas.microsoft.com/office/drawing/2014/main" id="{5ED9FC62-C4BA-201A-0561-5F38527D13B7}"/>
              </a:ext>
            </a:extLst>
          </p:cNvPr>
          <p:cNvSpPr>
            <a:spLocks noGrp="1"/>
          </p:cNvSpPr>
          <p:nvPr>
            <p:ph type="ctrTitle"/>
          </p:nvPr>
        </p:nvSpPr>
        <p:spPr>
          <a:xfrm>
            <a:off x="874713" y="873125"/>
            <a:ext cx="4419200" cy="1107996"/>
          </a:xfrm>
        </p:spPr>
        <p:txBody>
          <a:bodyPr wrap="square" anchor="t">
            <a:normAutofit fontScale="90000"/>
          </a:bodyPr>
          <a:lstStyle/>
          <a:p>
            <a:r>
              <a:rPr lang="sv-SE" sz="3700"/>
              <a:t>Händelsescenario: Janne i byggbranschen</a:t>
            </a:r>
          </a:p>
        </p:txBody>
      </p:sp>
      <p:graphicFrame>
        <p:nvGraphicFramePr>
          <p:cNvPr id="6" name="Platshållare för innehåll 2">
            <a:extLst>
              <a:ext uri="{FF2B5EF4-FFF2-40B4-BE49-F238E27FC236}">
                <a16:creationId xmlns:a16="http://schemas.microsoft.com/office/drawing/2014/main" id="{24FA34EE-E243-93A5-756A-B83E34BEECDC}"/>
              </a:ext>
            </a:extLst>
          </p:cNvPr>
          <p:cNvGraphicFramePr>
            <a:graphicFrameLocks noGrp="1"/>
          </p:cNvGraphicFramePr>
          <p:nvPr>
            <p:ph sz="quarter" idx="10"/>
            <p:extLst>
              <p:ext uri="{D42A27DB-BD31-4B8C-83A1-F6EECF244321}">
                <p14:modId xmlns:p14="http://schemas.microsoft.com/office/powerpoint/2010/main" val="2585007788"/>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9897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53CD531-D841-F70F-E241-6D2EB5BABBA3}"/>
              </a:ext>
            </a:extLst>
          </p:cNvPr>
          <p:cNvSpPr>
            <a:spLocks noGrp="1"/>
          </p:cNvSpPr>
          <p:nvPr>
            <p:ph type="body" sz="half" idx="2"/>
          </p:nvPr>
        </p:nvSpPr>
        <p:spPr>
          <a:xfrm>
            <a:off x="874800" y="1980000"/>
            <a:ext cx="4419600" cy="3506787"/>
          </a:xfrm>
        </p:spPr>
        <p:txBody>
          <a:bodyPr wrap="square">
            <a:normAutofit/>
          </a:bodyPr>
          <a:lstStyle/>
          <a:p>
            <a:pPr>
              <a:lnSpc>
                <a:spcPct val="90000"/>
              </a:lnSpc>
            </a:pPr>
            <a:r>
              <a:rPr lang="sv-SE" sz="1100" b="0"/>
              <a:t>A. Medarbetare arbetar med ett underlag för ett politiskt beslut. </a:t>
            </a:r>
          </a:p>
          <a:p>
            <a:pPr>
              <a:lnSpc>
                <a:spcPct val="90000"/>
              </a:lnSpc>
            </a:pPr>
            <a:r>
              <a:rPr lang="sv-SE" sz="1100" b="0"/>
              <a:t>Under en kväll ute möter medarbetaren upp med vänner, i gruppen finns en bekant till en bekant som börjar prata om ärendet. Det visar sig att hen är delägare i ett av de företag som berörs av beslutet. </a:t>
            </a:r>
          </a:p>
          <a:p>
            <a:pPr>
              <a:lnSpc>
                <a:spcPct val="90000"/>
              </a:lnSpc>
            </a:pPr>
            <a:r>
              <a:rPr lang="sv-SE" sz="1100" b="0"/>
              <a:t>Hen kommer med förslag på att utbyta information för kunskapshöjning över middag. </a:t>
            </a:r>
          </a:p>
          <a:p>
            <a:pPr>
              <a:lnSpc>
                <a:spcPct val="90000"/>
              </a:lnSpc>
            </a:pPr>
            <a:r>
              <a:rPr lang="sv-SE" sz="1100" b="0"/>
              <a:t>B. Vid inspektion eller vid oanmält besök till servicekontoret– </a:t>
            </a:r>
          </a:p>
          <a:p>
            <a:pPr>
              <a:lnSpc>
                <a:spcPct val="90000"/>
              </a:lnSpc>
            </a:pPr>
            <a:r>
              <a:rPr lang="sv-SE" sz="1100" b="0"/>
              <a:t>Verksamhetsutövare är i ett upprivet tillstånd och uttrycker för medarbetaren</a:t>
            </a:r>
          </a:p>
          <a:p>
            <a:pPr>
              <a:lnSpc>
                <a:spcPct val="90000"/>
              </a:lnSpc>
            </a:pPr>
            <a:r>
              <a:rPr lang="sv-SE" sz="1100" b="0"/>
              <a:t>- Om du fattar det här beslutet dödar du mig. Du förstör mitt liv, jag tar livet av mig…!</a:t>
            </a:r>
          </a:p>
          <a:p>
            <a:pPr>
              <a:lnSpc>
                <a:spcPct val="90000"/>
              </a:lnSpc>
            </a:pPr>
            <a:endParaRPr lang="sv-SE" sz="1100" b="0"/>
          </a:p>
        </p:txBody>
      </p:sp>
      <p:sp>
        <p:nvSpPr>
          <p:cNvPr id="4" name="Rubrik 3">
            <a:extLst>
              <a:ext uri="{FF2B5EF4-FFF2-40B4-BE49-F238E27FC236}">
                <a16:creationId xmlns:a16="http://schemas.microsoft.com/office/drawing/2014/main" id="{31B2F2E9-9374-3663-BC7A-38B9595B1C2C}"/>
              </a:ext>
            </a:extLst>
          </p:cNvPr>
          <p:cNvSpPr>
            <a:spLocks noGrp="1"/>
          </p:cNvSpPr>
          <p:nvPr>
            <p:ph type="ctrTitle"/>
          </p:nvPr>
        </p:nvSpPr>
        <p:spPr>
          <a:xfrm>
            <a:off x="874713" y="873125"/>
            <a:ext cx="4419200" cy="1107996"/>
          </a:xfrm>
        </p:spPr>
        <p:txBody>
          <a:bodyPr wrap="square" anchor="t">
            <a:normAutofit/>
          </a:bodyPr>
          <a:lstStyle/>
          <a:p>
            <a:r>
              <a:rPr lang="sv-SE" sz="2500"/>
              <a:t>Händelscenario: Det politiska beslutet och den oanmälda besöket  </a:t>
            </a:r>
          </a:p>
        </p:txBody>
      </p:sp>
      <p:graphicFrame>
        <p:nvGraphicFramePr>
          <p:cNvPr id="6" name="Platshållare för innehåll 2">
            <a:extLst>
              <a:ext uri="{FF2B5EF4-FFF2-40B4-BE49-F238E27FC236}">
                <a16:creationId xmlns:a16="http://schemas.microsoft.com/office/drawing/2014/main" id="{2D752C21-CBA1-6FED-BD49-0E9A1A25E11A}"/>
              </a:ext>
            </a:extLst>
          </p:cNvPr>
          <p:cNvGraphicFramePr>
            <a:graphicFrameLocks noGrp="1"/>
          </p:cNvGraphicFramePr>
          <p:nvPr>
            <p:ph sz="quarter" idx="10"/>
            <p:extLst>
              <p:ext uri="{D42A27DB-BD31-4B8C-83A1-F6EECF244321}">
                <p14:modId xmlns:p14="http://schemas.microsoft.com/office/powerpoint/2010/main" val="3956758518"/>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4003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53CD531-D841-F70F-E241-6D2EB5BABBA3}"/>
              </a:ext>
            </a:extLst>
          </p:cNvPr>
          <p:cNvSpPr>
            <a:spLocks noGrp="1"/>
          </p:cNvSpPr>
          <p:nvPr>
            <p:ph type="body" sz="half" idx="2"/>
          </p:nvPr>
        </p:nvSpPr>
        <p:spPr>
          <a:xfrm>
            <a:off x="566057" y="1407886"/>
            <a:ext cx="5341257" cy="5109027"/>
          </a:xfrm>
        </p:spPr>
        <p:txBody>
          <a:bodyPr wrap="square">
            <a:noAutofit/>
          </a:bodyPr>
          <a:lstStyle/>
          <a:p>
            <a:r>
              <a:rPr lang="sv-SE" sz="1400" b="0" dirty="0"/>
              <a:t>Kommunikationsavdelningen upptäcker att det finns allt fler inlägg som ifrågasätter syftet med utställningen. Det skrivs hotfullt om att ”ni ska få se vad som händer om man jämför oss med arbetslösa invandrare”. ” Vad håller de på med på kulturhuset?!”​</a:t>
            </a:r>
          </a:p>
          <a:p>
            <a:r>
              <a:rPr lang="sv-SE" sz="1400" b="0" dirty="0"/>
              <a:t>Det visar sig att också att det finns texter på arabiska som säger att  kulturhus, vill framställa invandrare som andra klassens medborgare utan samma värde som andra”.​</a:t>
            </a:r>
          </a:p>
          <a:p>
            <a:r>
              <a:rPr lang="sv-SE" sz="1400" b="0" dirty="0"/>
              <a:t>Tidigt en morgon upptäcks att någon spejat okvädningsord i stora röda bokstäver på kulturhusets framsida.​</a:t>
            </a:r>
          </a:p>
          <a:p>
            <a:r>
              <a:rPr lang="sv-SE" sz="1400" b="0" dirty="0"/>
              <a:t>Allt detta hittar vägen till tidningen och politiker i staden hör av sig till verksamhetschefen och säger att ”du måste stoppa den här utställningen”.</a:t>
            </a:r>
          </a:p>
          <a:p>
            <a:r>
              <a:rPr lang="sv-SE" sz="1400" b="0" dirty="0"/>
              <a:t>På verksamheten i kulturhuset planeras en utställning, ett samverkansprojekt mellan kulturförvaltningens tre verksamheter kulturhuset,  museum och biblioteket.​</a:t>
            </a:r>
          </a:p>
          <a:p>
            <a:r>
              <a:rPr lang="sv-SE" sz="1400" b="0" dirty="0"/>
              <a:t>Utställningen handlar om jämställdhet utifrån olika aspekter: HBTQ, kvinnors lika värde, minoriteter, flyktingar, arbetslösa, hemlösa mm. I samband med att utställningen byggs upp sker också marknadsföring av den.​</a:t>
            </a:r>
          </a:p>
        </p:txBody>
      </p:sp>
      <p:sp>
        <p:nvSpPr>
          <p:cNvPr id="4" name="Rubrik 3">
            <a:extLst>
              <a:ext uri="{FF2B5EF4-FFF2-40B4-BE49-F238E27FC236}">
                <a16:creationId xmlns:a16="http://schemas.microsoft.com/office/drawing/2014/main" id="{31B2F2E9-9374-3663-BC7A-38B9595B1C2C}"/>
              </a:ext>
            </a:extLst>
          </p:cNvPr>
          <p:cNvSpPr>
            <a:spLocks noGrp="1"/>
          </p:cNvSpPr>
          <p:nvPr>
            <p:ph type="ctrTitle"/>
          </p:nvPr>
        </p:nvSpPr>
        <p:spPr>
          <a:xfrm>
            <a:off x="566057" y="858611"/>
            <a:ext cx="4419200" cy="650875"/>
          </a:xfrm>
        </p:spPr>
        <p:txBody>
          <a:bodyPr wrap="square" anchor="t">
            <a:normAutofit/>
          </a:bodyPr>
          <a:lstStyle/>
          <a:p>
            <a:r>
              <a:rPr lang="sv-SE" sz="2500" dirty="0"/>
              <a:t>Händelscenario: Kulturhuset</a:t>
            </a:r>
          </a:p>
        </p:txBody>
      </p:sp>
      <p:graphicFrame>
        <p:nvGraphicFramePr>
          <p:cNvPr id="6" name="Platshållare för innehåll 2">
            <a:extLst>
              <a:ext uri="{FF2B5EF4-FFF2-40B4-BE49-F238E27FC236}">
                <a16:creationId xmlns:a16="http://schemas.microsoft.com/office/drawing/2014/main" id="{2D752C21-CBA1-6FED-BD49-0E9A1A25E11A}"/>
              </a:ext>
            </a:extLst>
          </p:cNvPr>
          <p:cNvGraphicFramePr>
            <a:graphicFrameLocks noGrp="1"/>
          </p:cNvGraphicFramePr>
          <p:nvPr>
            <p:ph sz="quarter" idx="10"/>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022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27ADFA2-9049-3D62-66AA-0ECE7E60B7CB}"/>
              </a:ext>
            </a:extLst>
          </p:cNvPr>
          <p:cNvSpPr>
            <a:spLocks noGrp="1"/>
          </p:cNvSpPr>
          <p:nvPr>
            <p:ph type="body" sz="half" idx="2"/>
          </p:nvPr>
        </p:nvSpPr>
        <p:spPr>
          <a:xfrm>
            <a:off x="874800" y="1980000"/>
            <a:ext cx="4419600" cy="3506787"/>
          </a:xfrm>
        </p:spPr>
        <p:txBody>
          <a:bodyPr wrap="square">
            <a:normAutofit/>
          </a:bodyPr>
          <a:lstStyle/>
          <a:p>
            <a:pPr>
              <a:lnSpc>
                <a:spcPct val="90000"/>
              </a:lnSpc>
            </a:pPr>
            <a:r>
              <a:rPr lang="sv-SE" sz="1300" b="0"/>
              <a:t>Jonas arbetar på en fritidsgård där det rör sig mycket ungdomar. Jonas och hans kollegor har noterat att det har börjat röra sig äldre personer med kriminell koppling kring fritidsgården. ​</a:t>
            </a:r>
          </a:p>
          <a:p>
            <a:pPr>
              <a:lnSpc>
                <a:spcPct val="90000"/>
              </a:lnSpc>
            </a:pPr>
            <a:r>
              <a:rPr lang="sv-SE" sz="1300" b="0"/>
              <a:t>Dessa personer närmar sig vissa av barnen och Jonas är orolig för att barnen ska dras in i en kriminell verksamhet.​</a:t>
            </a:r>
            <a:br>
              <a:rPr lang="sv-SE" sz="1300" b="0"/>
            </a:br>
            <a:r>
              <a:rPr lang="sv-SE" sz="1300" b="0"/>
              <a:t>Jonas försöker be de äldre att lämna, och gör även en orosanmälan beträffande ett av barnen.​</a:t>
            </a:r>
          </a:p>
          <a:p>
            <a:pPr>
              <a:lnSpc>
                <a:spcPct val="90000"/>
              </a:lnSpc>
            </a:pPr>
            <a:r>
              <a:rPr lang="sv-SE" sz="1300" b="0"/>
              <a:t>När Jonas ska åka hem efter sitt arbetspass är hans cykel saboterad. När han lämnar arbetet rör sig även folk från den kriminella grupperingen i Jonas riktning hem. ​</a:t>
            </a:r>
          </a:p>
          <a:p>
            <a:pPr>
              <a:lnSpc>
                <a:spcPct val="90000"/>
              </a:lnSpc>
            </a:pPr>
            <a:r>
              <a:rPr lang="sv-SE" sz="1300" b="0"/>
              <a:t>Jonas börja uppleva ett starkt obehag på sin arbetsplats. </a:t>
            </a:r>
          </a:p>
          <a:p>
            <a:pPr>
              <a:lnSpc>
                <a:spcPct val="90000"/>
              </a:lnSpc>
            </a:pPr>
            <a:endParaRPr lang="sv-SE" sz="1300" b="0"/>
          </a:p>
        </p:txBody>
      </p:sp>
      <p:sp>
        <p:nvSpPr>
          <p:cNvPr id="4" name="Rubrik 3">
            <a:extLst>
              <a:ext uri="{FF2B5EF4-FFF2-40B4-BE49-F238E27FC236}">
                <a16:creationId xmlns:a16="http://schemas.microsoft.com/office/drawing/2014/main" id="{72EFD9C5-AC4C-C007-56B2-F00E8C5B30AB}"/>
              </a:ext>
            </a:extLst>
          </p:cNvPr>
          <p:cNvSpPr>
            <a:spLocks noGrp="1"/>
          </p:cNvSpPr>
          <p:nvPr>
            <p:ph type="ctrTitle"/>
          </p:nvPr>
        </p:nvSpPr>
        <p:spPr>
          <a:xfrm>
            <a:off x="874713" y="873125"/>
            <a:ext cx="4419200" cy="1107996"/>
          </a:xfrm>
        </p:spPr>
        <p:txBody>
          <a:bodyPr wrap="square" anchor="t">
            <a:normAutofit fontScale="90000"/>
          </a:bodyPr>
          <a:lstStyle/>
          <a:p>
            <a:r>
              <a:rPr lang="sv-SE" sz="2800"/>
              <a:t>Händelsescenario: Jonas och kollegorna på fritidsgården </a:t>
            </a:r>
          </a:p>
        </p:txBody>
      </p:sp>
      <p:graphicFrame>
        <p:nvGraphicFramePr>
          <p:cNvPr id="6" name="Platshållare för innehåll 2">
            <a:extLst>
              <a:ext uri="{FF2B5EF4-FFF2-40B4-BE49-F238E27FC236}">
                <a16:creationId xmlns:a16="http://schemas.microsoft.com/office/drawing/2014/main" id="{D6E09C82-D5D7-2E1C-44BC-99E8A6048352}"/>
              </a:ext>
            </a:extLst>
          </p:cNvPr>
          <p:cNvGraphicFramePr>
            <a:graphicFrameLocks noGrp="1"/>
          </p:cNvGraphicFramePr>
          <p:nvPr>
            <p:ph sz="quarter" idx="10"/>
            <p:extLst>
              <p:ext uri="{D42A27DB-BD31-4B8C-83A1-F6EECF244321}">
                <p14:modId xmlns:p14="http://schemas.microsoft.com/office/powerpoint/2010/main" val="2830793048"/>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3982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10224B4-0D2E-4821-AF1E-3FF3B9ACEC6A}"/>
              </a:ext>
            </a:extLst>
          </p:cNvPr>
          <p:cNvSpPr>
            <a:spLocks noGrp="1"/>
          </p:cNvSpPr>
          <p:nvPr>
            <p:ph type="body" sz="half" idx="2"/>
          </p:nvPr>
        </p:nvSpPr>
        <p:spPr>
          <a:xfrm>
            <a:off x="874800" y="1980000"/>
            <a:ext cx="4419600" cy="3506787"/>
          </a:xfrm>
        </p:spPr>
        <p:txBody>
          <a:bodyPr wrap="square">
            <a:normAutofit/>
          </a:bodyPr>
          <a:lstStyle/>
          <a:p>
            <a:pPr>
              <a:lnSpc>
                <a:spcPct val="90000"/>
              </a:lnSpc>
            </a:pPr>
            <a:r>
              <a:rPr lang="sv-SE" sz="1500" b="0"/>
              <a:t>Maja arbetar med bygglov på stadsbyggnadsförvaltningen där hon handlägger ett ärende för en persons räkning. ​</a:t>
            </a:r>
          </a:p>
          <a:p>
            <a:pPr>
              <a:lnSpc>
                <a:spcPct val="90000"/>
              </a:lnSpc>
            </a:pPr>
            <a:r>
              <a:rPr lang="sv-SE" sz="1500" b="0"/>
              <a:t>Det finns tveksamheter i ärendet, och Maja överväger att avslå ansökan. När Maja kommunicerar det blir klienten upprörd och avslutar samtalet med att läsa upp Majas adress och privata telefonnummer. Hen säger även att det är en fin färg Maja har på sitt hus. ​</a:t>
            </a:r>
          </a:p>
          <a:p>
            <a:pPr>
              <a:lnSpc>
                <a:spcPct val="90000"/>
              </a:lnSpc>
            </a:pPr>
            <a:r>
              <a:rPr lang="sv-SE" sz="1500" b="0"/>
              <a:t>Efter samtalet har Maja en stark olustkänsla i kroppen.</a:t>
            </a:r>
          </a:p>
          <a:p>
            <a:pPr>
              <a:lnSpc>
                <a:spcPct val="90000"/>
              </a:lnSpc>
            </a:pPr>
            <a:endParaRPr lang="sv-SE" sz="1500" b="0"/>
          </a:p>
        </p:txBody>
      </p:sp>
      <p:sp>
        <p:nvSpPr>
          <p:cNvPr id="4" name="Rubrik 3">
            <a:extLst>
              <a:ext uri="{FF2B5EF4-FFF2-40B4-BE49-F238E27FC236}">
                <a16:creationId xmlns:a16="http://schemas.microsoft.com/office/drawing/2014/main" id="{D77820E9-0327-A6DD-57D1-E30946387A84}"/>
              </a:ext>
            </a:extLst>
          </p:cNvPr>
          <p:cNvSpPr>
            <a:spLocks noGrp="1"/>
          </p:cNvSpPr>
          <p:nvPr>
            <p:ph type="ctrTitle"/>
          </p:nvPr>
        </p:nvSpPr>
        <p:spPr>
          <a:xfrm>
            <a:off x="874713" y="873125"/>
            <a:ext cx="4419200" cy="1107996"/>
          </a:xfrm>
        </p:spPr>
        <p:txBody>
          <a:bodyPr wrap="square" anchor="t">
            <a:normAutofit fontScale="90000"/>
          </a:bodyPr>
          <a:lstStyle/>
          <a:p>
            <a:r>
              <a:rPr lang="sv-SE" sz="2800"/>
              <a:t>Händelsescenario: Maja på stadsbyggnadsförvaltningen </a:t>
            </a:r>
          </a:p>
        </p:txBody>
      </p:sp>
      <p:graphicFrame>
        <p:nvGraphicFramePr>
          <p:cNvPr id="6" name="Platshållare för innehåll 2">
            <a:extLst>
              <a:ext uri="{FF2B5EF4-FFF2-40B4-BE49-F238E27FC236}">
                <a16:creationId xmlns:a16="http://schemas.microsoft.com/office/drawing/2014/main" id="{ED7226BA-DA1D-5AE1-4A4A-7592E37DEF67}"/>
              </a:ext>
            </a:extLst>
          </p:cNvPr>
          <p:cNvGraphicFramePr>
            <a:graphicFrameLocks noGrp="1"/>
          </p:cNvGraphicFramePr>
          <p:nvPr>
            <p:ph sz="quarter" idx="10"/>
            <p:extLst>
              <p:ext uri="{D42A27DB-BD31-4B8C-83A1-F6EECF244321}">
                <p14:modId xmlns:p14="http://schemas.microsoft.com/office/powerpoint/2010/main" val="2559070916"/>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484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5720B3F0-AE03-018C-4853-DCAD2D11481C}"/>
              </a:ext>
            </a:extLst>
          </p:cNvPr>
          <p:cNvSpPr>
            <a:spLocks noGrp="1"/>
          </p:cNvSpPr>
          <p:nvPr>
            <p:ph type="body" sz="half" idx="2"/>
          </p:nvPr>
        </p:nvSpPr>
        <p:spPr>
          <a:xfrm>
            <a:off x="874800" y="1980000"/>
            <a:ext cx="4419600" cy="3506787"/>
          </a:xfrm>
        </p:spPr>
        <p:txBody>
          <a:bodyPr wrap="square">
            <a:normAutofit/>
          </a:bodyPr>
          <a:lstStyle/>
          <a:p>
            <a:pPr>
              <a:lnSpc>
                <a:spcPct val="90000"/>
              </a:lnSpc>
            </a:pPr>
            <a:r>
              <a:rPr lang="sv-SE" sz="1500" b="0"/>
              <a:t>När en medarbetare ska gå hem efter arbetsdagen står en anhörig till en brukare som nyligen fått avslag på en ansökan om bistånd, precis utanför dörren. ​</a:t>
            </a:r>
          </a:p>
          <a:p>
            <a:pPr>
              <a:lnSpc>
                <a:spcPct val="90000"/>
              </a:lnSpc>
            </a:pPr>
            <a:r>
              <a:rPr lang="sv-SE" sz="1500" b="0"/>
              <a:t>När medarbetaren går ut genom dörren ser hen noga till att den går i lås och går sedan mot busshållplatsen. ​</a:t>
            </a:r>
          </a:p>
          <a:p>
            <a:pPr>
              <a:lnSpc>
                <a:spcPct val="90000"/>
              </a:lnSpc>
            </a:pPr>
            <a:r>
              <a:rPr lang="sv-SE" sz="1500" b="0"/>
              <a:t>Den anhörige följer efter, väntar på samma hållplats och går på samma buss. Den anhörige ställer sig ganska nära medarbetaren och när de närmar sig medarbetarens hållplats trycker den anhörige på stopp-knappen och säger till medarbetaren: ”Du ska väl av här?”</a:t>
            </a:r>
          </a:p>
          <a:p>
            <a:pPr>
              <a:lnSpc>
                <a:spcPct val="90000"/>
              </a:lnSpc>
            </a:pPr>
            <a:endParaRPr lang="sv-SE" sz="1500" b="0"/>
          </a:p>
        </p:txBody>
      </p:sp>
      <p:sp>
        <p:nvSpPr>
          <p:cNvPr id="4" name="Rubrik 3">
            <a:extLst>
              <a:ext uri="{FF2B5EF4-FFF2-40B4-BE49-F238E27FC236}">
                <a16:creationId xmlns:a16="http://schemas.microsoft.com/office/drawing/2014/main" id="{10DC1B6B-9DA2-A8AC-9809-05544459162A}"/>
              </a:ext>
            </a:extLst>
          </p:cNvPr>
          <p:cNvSpPr>
            <a:spLocks noGrp="1"/>
          </p:cNvSpPr>
          <p:nvPr>
            <p:ph type="ctrTitle"/>
          </p:nvPr>
        </p:nvSpPr>
        <p:spPr>
          <a:xfrm>
            <a:off x="874713" y="873125"/>
            <a:ext cx="4419200" cy="1107996"/>
          </a:xfrm>
        </p:spPr>
        <p:txBody>
          <a:bodyPr wrap="square" anchor="t">
            <a:normAutofit fontScale="90000"/>
          </a:bodyPr>
          <a:lstStyle/>
          <a:p>
            <a:r>
              <a:rPr lang="sv-SE" sz="3400"/>
              <a:t>Händelsescenario: Den förföljda medarbetaren </a:t>
            </a:r>
          </a:p>
        </p:txBody>
      </p:sp>
      <p:graphicFrame>
        <p:nvGraphicFramePr>
          <p:cNvPr id="6" name="Platshållare för innehåll 2">
            <a:extLst>
              <a:ext uri="{FF2B5EF4-FFF2-40B4-BE49-F238E27FC236}">
                <a16:creationId xmlns:a16="http://schemas.microsoft.com/office/drawing/2014/main" id="{BBC97128-40E9-4964-CFA1-7C4DAACB0404}"/>
              </a:ext>
            </a:extLst>
          </p:cNvPr>
          <p:cNvGraphicFramePr>
            <a:graphicFrameLocks noGrp="1"/>
          </p:cNvGraphicFramePr>
          <p:nvPr>
            <p:ph sz="quarter" idx="10"/>
            <p:extLst>
              <p:ext uri="{D42A27DB-BD31-4B8C-83A1-F6EECF244321}">
                <p14:modId xmlns:p14="http://schemas.microsoft.com/office/powerpoint/2010/main" val="2457030065"/>
              </p:ext>
            </p:extLst>
          </p:nvPr>
        </p:nvGraphicFramePr>
        <p:xfrm>
          <a:off x="6096000" y="0"/>
          <a:ext cx="6096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7497938"/>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HBG_PPT_Mall_01</Template>
  <TotalTime>3145</TotalTime>
  <Words>3127</Words>
  <Application>Microsoft Office PowerPoint</Application>
  <PresentationFormat>Bredbild</PresentationFormat>
  <Paragraphs>207</Paragraphs>
  <Slides>22</Slides>
  <Notes>15</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22</vt:i4>
      </vt:variant>
    </vt:vector>
  </HeadingPairs>
  <TitlesOfParts>
    <vt:vector size="34" baseType="lpstr">
      <vt:lpstr>Roboto Light</vt:lpstr>
      <vt:lpstr>open sans</vt:lpstr>
      <vt:lpstr>Calibri</vt:lpstr>
      <vt:lpstr>Helsingborg Sans</vt:lpstr>
      <vt:lpstr>Arial</vt:lpstr>
      <vt:lpstr>1_HBG-Helsingborgstegel</vt:lpstr>
      <vt:lpstr>2_HBG-Palsjo</vt:lpstr>
      <vt:lpstr>3_HBG-Vintersund</vt:lpstr>
      <vt:lpstr>4_HBG-Raps</vt:lpstr>
      <vt:lpstr>5_HBG-Sommarsund</vt:lpstr>
      <vt:lpstr>6_HBG-Vit-Rhododendron</vt:lpstr>
      <vt:lpstr>7_HBG-Vit-Bris</vt:lpstr>
      <vt:lpstr>Information och chefsinstruktioner för APT-material</vt:lpstr>
      <vt:lpstr>Varför är detta viktigt?</vt:lpstr>
      <vt:lpstr>Ditt ansvar som chef  </vt:lpstr>
      <vt:lpstr>Här kan du hitta stadens rutiner</vt:lpstr>
      <vt:lpstr>Mer information om ämnet </vt:lpstr>
      <vt:lpstr>Dina instruktioner till presentationen</vt:lpstr>
      <vt:lpstr>Otillåten påverkan</vt:lpstr>
      <vt:lpstr>Vad är otillåten påverkan?</vt:lpstr>
      <vt:lpstr>Fem former för otillåten påverkan</vt:lpstr>
      <vt:lpstr>Hur kan du påverkas? </vt:lpstr>
      <vt:lpstr>Dialogfråga </vt:lpstr>
      <vt:lpstr>Hur bemöter vi otillåten påverkan?</vt:lpstr>
      <vt:lpstr>Så här jobbar vi med otillåten påverkan på förvaltningen </vt:lpstr>
      <vt:lpstr>Dialogfråga </vt:lpstr>
      <vt:lpstr>Finns det något vi behöver utveckla på förvaltningen? </vt:lpstr>
      <vt:lpstr>Tre sätt att rapportera händelser  </vt:lpstr>
      <vt:lpstr>Händelsescenario: Janne i byggbranschen</vt:lpstr>
      <vt:lpstr>Händelscenario: Det politiska beslutet och den oanmälda besöket  </vt:lpstr>
      <vt:lpstr>Händelscenario: Kulturhuset</vt:lpstr>
      <vt:lpstr>Händelsescenario: Jonas och kollegorna på fritidsgården </vt:lpstr>
      <vt:lpstr>Händelsescenario: Maja på stadsbyggnadsförvaltningen </vt:lpstr>
      <vt:lpstr>Händelsescenario: Den förföljda medarbetaren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om otillåten påverkan till dig som är chef</dc:title>
  <dc:creator>Lyta Blerina - SLF</dc:creator>
  <cp:lastModifiedBy>Lyta Blerina - SLF</cp:lastModifiedBy>
  <cp:revision>11</cp:revision>
  <dcterms:created xsi:type="dcterms:W3CDTF">2023-12-06T07:41:44Z</dcterms:created>
  <dcterms:modified xsi:type="dcterms:W3CDTF">2024-11-06T14:51:51Z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