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</p:sldMasterIdLst>
  <p:notesMasterIdLst>
    <p:notesMasterId r:id="rId9"/>
  </p:notesMasterIdLst>
  <p:handoutMasterIdLst>
    <p:handoutMasterId r:id="rId10"/>
  </p:handoutMasterIdLst>
  <p:sldIdLst>
    <p:sldId id="981" r:id="rId8"/>
  </p:sldIdLst>
  <p:sldSz cx="12192000" cy="6858000"/>
  <p:notesSz cx="6858000" cy="9144000"/>
  <p:embeddedFontLst>
    <p:embeddedFont>
      <p:font typeface="Roboto Light" panose="02000000000000000000" pitchFamily="2" charset="0"/>
      <p:regular r:id="rId11"/>
      <p: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singborg Sans" pitchFamily="2" charset="0"/>
      <p:regular r:id="rId17"/>
      <p:bold r:id="rId18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F0"/>
    <a:srgbClr val="FFEEF3"/>
    <a:srgbClr val="FEFAD3"/>
    <a:srgbClr val="FCF5A7"/>
    <a:srgbClr val="EBE8E1"/>
    <a:srgbClr val="DFECF8"/>
    <a:srgbClr val="FFB8CB"/>
    <a:srgbClr val="FFDCE4"/>
    <a:srgbClr val="FBBBCB"/>
    <a:srgbClr val="76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 autoAdjust="0"/>
  </p:normalViewPr>
  <p:slideViewPr>
    <p:cSldViewPr snapToGrid="0">
      <p:cViewPr varScale="1">
        <p:scale>
          <a:sx n="65" d="100"/>
          <a:sy n="65" d="100"/>
        </p:scale>
        <p:origin x="78" y="58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2023-02-08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2023-02-08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54376"/>
            <a:ext cx="9576883" cy="332399"/>
          </a:xfrm>
        </p:spPr>
        <p:txBody>
          <a:bodyPr/>
          <a:lstStyle/>
          <a:p>
            <a:r>
              <a:rPr lang="sv-SE" sz="2400" dirty="0" smtClean="0"/>
              <a:t>Kortversion - Återställning och registrering </a:t>
            </a:r>
            <a:r>
              <a:rPr lang="sv-SE" sz="2400" dirty="0" smtClean="0"/>
              <a:t>av din </a:t>
            </a:r>
            <a:r>
              <a:rPr lang="sv-SE" sz="2400" dirty="0" smtClean="0"/>
              <a:t>iPad</a:t>
            </a:r>
            <a:endParaRPr lang="sv-SE" sz="2400" dirty="0"/>
          </a:p>
        </p:txBody>
      </p:sp>
      <p:sp>
        <p:nvSpPr>
          <p:cNvPr id="4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3999" y="720575"/>
            <a:ext cx="9576883" cy="5749226"/>
          </a:xfrm>
        </p:spPr>
        <p:txBody>
          <a:bodyPr/>
          <a:lstStyle/>
          <a:p>
            <a:pPr marL="342900" lvl="0" indent="-342900">
              <a:buAutoNum type="arabicPeriod"/>
            </a:pPr>
            <a:r>
              <a:rPr lang="sv-SE" sz="1500" dirty="0" smtClean="0"/>
              <a:t>Se till så </a:t>
            </a:r>
            <a:r>
              <a:rPr lang="sv-SE" sz="1500" dirty="0" smtClean="0"/>
              <a:t>att du </a:t>
            </a:r>
            <a:r>
              <a:rPr lang="sv-SE" sz="1500" dirty="0" smtClean="0"/>
              <a:t>har dina inloggningsuppgifter till stadens IT-miljö</a:t>
            </a:r>
          </a:p>
          <a:p>
            <a:pPr marL="342900" lvl="0" indent="-342900">
              <a:buAutoNum type="arabicPeriod"/>
            </a:pPr>
            <a:r>
              <a:rPr lang="sv-SE" sz="1500" dirty="0" smtClean="0"/>
              <a:t>Gå till </a:t>
            </a:r>
            <a:r>
              <a:rPr lang="sv-SE" sz="1500" i="1" dirty="0" smtClean="0"/>
              <a:t>Inställningar</a:t>
            </a:r>
            <a:r>
              <a:rPr lang="sv-SE" sz="1500" dirty="0" smtClean="0"/>
              <a:t> i din iPad och välj </a:t>
            </a:r>
            <a:r>
              <a:rPr lang="sv-SE" sz="1500" i="1" dirty="0" smtClean="0"/>
              <a:t>Radera och nollställ</a:t>
            </a:r>
            <a:r>
              <a:rPr lang="sv-SE" sz="1500" dirty="0" smtClean="0"/>
              <a:t> (din iPad startas nu om)</a:t>
            </a:r>
          </a:p>
          <a:p>
            <a:pPr marL="342900" lvl="0" indent="-342900">
              <a:buAutoNum type="arabicPeriod"/>
            </a:pPr>
            <a:r>
              <a:rPr lang="sv-SE" sz="1500" dirty="0" smtClean="0"/>
              <a:t>Välj </a:t>
            </a:r>
            <a:r>
              <a:rPr lang="sv-SE" sz="1500" dirty="0"/>
              <a:t>Språk (inte säkert att valet kommer upp</a:t>
            </a:r>
            <a:r>
              <a:rPr lang="sv-SE" sz="1500" dirty="0" smtClean="0"/>
              <a:t>) </a:t>
            </a:r>
          </a:p>
          <a:p>
            <a:pPr marL="342900" lvl="0" indent="-342900">
              <a:buAutoNum type="arabicPeriod"/>
            </a:pPr>
            <a:r>
              <a:rPr lang="sv-SE" sz="1500" dirty="0" smtClean="0"/>
              <a:t>Välj Wi-Fi-nätverk </a:t>
            </a:r>
          </a:p>
          <a:p>
            <a:pPr marL="342900" lvl="0" indent="-342900">
              <a:buAutoNum type="arabicPeriod"/>
            </a:pPr>
            <a:r>
              <a:rPr lang="sv-SE" sz="1500" dirty="0" smtClean="0"/>
              <a:t>När bilden </a:t>
            </a:r>
            <a:r>
              <a:rPr lang="sv-SE" sz="1500" i="1" dirty="0" smtClean="0"/>
              <a:t>Fjärrhantering</a:t>
            </a:r>
            <a:r>
              <a:rPr lang="sv-SE" sz="1500" dirty="0" smtClean="0"/>
              <a:t> </a:t>
            </a:r>
            <a:r>
              <a:rPr lang="sv-SE" sz="1500" dirty="0"/>
              <a:t>kommer </a:t>
            </a:r>
            <a:r>
              <a:rPr lang="sv-SE" sz="1500" dirty="0" smtClean="0"/>
              <a:t>upp, </a:t>
            </a:r>
            <a:r>
              <a:rPr lang="sv-SE" sz="1500" dirty="0"/>
              <a:t>klicka på </a:t>
            </a:r>
            <a:r>
              <a:rPr lang="sv-SE" sz="1500" i="1" dirty="0" smtClean="0"/>
              <a:t>Nästa</a:t>
            </a:r>
            <a:r>
              <a:rPr lang="sv-SE" sz="1500" dirty="0" smtClean="0"/>
              <a:t> </a:t>
            </a:r>
            <a:r>
              <a:rPr lang="sv-SE" sz="1500" dirty="0"/>
              <a:t>och </a:t>
            </a:r>
            <a:r>
              <a:rPr lang="sv-SE" sz="1500" dirty="0" smtClean="0"/>
              <a:t>logga </a:t>
            </a:r>
            <a:r>
              <a:rPr lang="sv-SE" sz="1500" dirty="0"/>
              <a:t>in med </a:t>
            </a:r>
            <a:r>
              <a:rPr lang="sv-SE" sz="1500" dirty="0" smtClean="0"/>
              <a:t>e-postadress </a:t>
            </a:r>
            <a:r>
              <a:rPr lang="sv-SE" sz="1500" dirty="0"/>
              <a:t>och </a:t>
            </a:r>
            <a:r>
              <a:rPr lang="sv-SE" sz="1500" dirty="0" smtClean="0"/>
              <a:t>lösenord till stadens IT-miljö och följ därefter instruktionerna</a:t>
            </a:r>
            <a:endParaRPr lang="sv-SE" sz="1500" dirty="0"/>
          </a:p>
          <a:p>
            <a:pPr marL="342900" lvl="0" indent="-342900">
              <a:buAutoNum type="arabicPeriod"/>
            </a:pPr>
            <a:r>
              <a:rPr lang="sv-SE" sz="1500" dirty="0" smtClean="0"/>
              <a:t>Efter </a:t>
            </a:r>
            <a:r>
              <a:rPr lang="sv-SE" sz="1500" dirty="0"/>
              <a:t>en stund kommer det att börja laddas ner olika ”bokmärken” så som </a:t>
            </a:r>
            <a:r>
              <a:rPr lang="sv-SE" sz="1500" dirty="0" smtClean="0"/>
              <a:t>Ciceron </a:t>
            </a:r>
            <a:r>
              <a:rPr lang="sv-SE" sz="1500" dirty="0"/>
              <a:t>Assistent, HR-självservice, Förtroendevaldsidan(portal), Teams, Zoom </a:t>
            </a:r>
            <a:r>
              <a:rPr lang="sv-SE" sz="1500" dirty="0" smtClean="0"/>
              <a:t>samt </a:t>
            </a:r>
            <a:r>
              <a:rPr lang="sv-SE" sz="1500" dirty="0" smtClean="0"/>
              <a:t>Företagsportalen</a:t>
            </a:r>
            <a:endParaRPr lang="sv-SE" sz="1500" dirty="0" smtClean="0"/>
          </a:p>
          <a:p>
            <a:pPr marL="342900" lvl="0" indent="-342900">
              <a:buAutoNum type="arabicPeriod"/>
            </a:pPr>
            <a:r>
              <a:rPr lang="sv-SE" sz="1500" dirty="0" smtClean="0"/>
              <a:t>Klicka på </a:t>
            </a:r>
            <a:r>
              <a:rPr lang="sv-SE" sz="1500" i="1" dirty="0" smtClean="0"/>
              <a:t>Företagsportalen</a:t>
            </a:r>
            <a:r>
              <a:rPr lang="sv-SE" sz="1500" dirty="0"/>
              <a:t>,</a:t>
            </a:r>
            <a:r>
              <a:rPr lang="sv-SE" sz="1500" dirty="0" smtClean="0"/>
              <a:t> logga </a:t>
            </a:r>
            <a:r>
              <a:rPr lang="sv-SE" sz="1500" dirty="0"/>
              <a:t>in och </a:t>
            </a:r>
            <a:r>
              <a:rPr lang="sv-SE" sz="1500" dirty="0" smtClean="0"/>
              <a:t>följ instruktionerna</a:t>
            </a:r>
          </a:p>
          <a:p>
            <a:pPr marL="342900" lvl="0" indent="-342900">
              <a:buAutoNum type="arabicPeriod"/>
            </a:pPr>
            <a:r>
              <a:rPr lang="sv-SE" sz="1500" dirty="0" smtClean="0"/>
              <a:t>Under </a:t>
            </a:r>
            <a:r>
              <a:rPr lang="sv-SE" sz="1500" dirty="0"/>
              <a:t>tiden allt ovan görs kan det dyka </a:t>
            </a:r>
            <a:r>
              <a:rPr lang="sv-SE" sz="1500" dirty="0" smtClean="0"/>
              <a:t>upp </a:t>
            </a:r>
            <a:r>
              <a:rPr lang="sv-SE" sz="1500" dirty="0"/>
              <a:t>meddelande att du ska ställa in en lösenkod. Det är en pinkod till </a:t>
            </a:r>
            <a:r>
              <a:rPr lang="sv-SE" sz="1500" dirty="0" smtClean="0"/>
              <a:t>din iPad </a:t>
            </a:r>
            <a:r>
              <a:rPr lang="sv-SE" sz="1500" dirty="0"/>
              <a:t>som ska </a:t>
            </a:r>
            <a:r>
              <a:rPr lang="sv-SE" sz="1500" dirty="0" smtClean="0"/>
              <a:t>innehålla </a:t>
            </a:r>
            <a:r>
              <a:rPr lang="sv-SE" sz="1500" dirty="0"/>
              <a:t>minst 6 </a:t>
            </a:r>
            <a:r>
              <a:rPr lang="sv-SE" sz="1500" dirty="0" smtClean="0"/>
              <a:t>tecken.</a:t>
            </a:r>
          </a:p>
          <a:p>
            <a:pPr marL="342900" lvl="0" indent="-342900">
              <a:buAutoNum type="arabicPeriod"/>
            </a:pPr>
            <a:r>
              <a:rPr lang="sv-SE" sz="1500" dirty="0" smtClean="0"/>
              <a:t>För </a:t>
            </a:r>
            <a:r>
              <a:rPr lang="sv-SE" sz="1500" dirty="0"/>
              <a:t>att ställa in </a:t>
            </a:r>
            <a:r>
              <a:rPr lang="sv-SE" sz="1500" smtClean="0"/>
              <a:t>ditt e-postkonto, </a:t>
            </a:r>
            <a:r>
              <a:rPr lang="sv-SE" sz="1500" dirty="0"/>
              <a:t>klicka på mejlikonen längst ner på </a:t>
            </a:r>
            <a:r>
              <a:rPr lang="sv-SE" sz="1500" dirty="0" smtClean="0"/>
              <a:t>din iPad. </a:t>
            </a:r>
            <a:r>
              <a:rPr lang="sv-SE" sz="1500" dirty="0"/>
              <a:t>Här kan följande </a:t>
            </a:r>
            <a:r>
              <a:rPr lang="sv-SE" sz="1500" dirty="0" smtClean="0"/>
              <a:t>ske: </a:t>
            </a:r>
          </a:p>
          <a:p>
            <a:pPr marL="895335" lvl="1" indent="-285750">
              <a:buFontTx/>
              <a:buChar char="-"/>
            </a:pPr>
            <a:r>
              <a:rPr lang="sv-SE" sz="1567" dirty="0" smtClean="0">
                <a:solidFill>
                  <a:schemeClr val="bg1"/>
                </a:solidFill>
              </a:rPr>
              <a:t>Du </a:t>
            </a:r>
            <a:r>
              <a:rPr lang="sv-SE" sz="1567" dirty="0">
                <a:solidFill>
                  <a:schemeClr val="bg1"/>
                </a:solidFill>
              </a:rPr>
              <a:t>får direkt en fråga/uppmaning att logga in med ditt lösenord (Exchange) </a:t>
            </a:r>
            <a:r>
              <a:rPr lang="sv-SE" sz="1567" dirty="0" smtClean="0">
                <a:solidFill>
                  <a:schemeClr val="bg1"/>
                </a:solidFill>
              </a:rPr>
              <a:t>till din e-post.</a:t>
            </a:r>
            <a:endParaRPr lang="sv-SE" sz="1567" dirty="0" smtClean="0">
              <a:solidFill>
                <a:schemeClr val="bg1"/>
              </a:solidFill>
            </a:endParaRPr>
          </a:p>
          <a:p>
            <a:pPr marL="895335" lvl="1" indent="-285750">
              <a:buFontTx/>
              <a:buChar char="-"/>
            </a:pPr>
            <a:r>
              <a:rPr lang="sv-SE" sz="1567" dirty="0" smtClean="0">
                <a:solidFill>
                  <a:schemeClr val="bg1"/>
                </a:solidFill>
              </a:rPr>
              <a:t>Du </a:t>
            </a:r>
            <a:r>
              <a:rPr lang="sv-SE" sz="1567" dirty="0">
                <a:solidFill>
                  <a:schemeClr val="bg1"/>
                </a:solidFill>
              </a:rPr>
              <a:t>måste välja vilken </a:t>
            </a:r>
            <a:r>
              <a:rPr lang="sv-SE" sz="1567" dirty="0" smtClean="0">
                <a:solidFill>
                  <a:schemeClr val="bg1"/>
                </a:solidFill>
              </a:rPr>
              <a:t>slags e-post </a:t>
            </a:r>
            <a:r>
              <a:rPr lang="sv-SE" sz="1567" dirty="0">
                <a:solidFill>
                  <a:schemeClr val="bg1"/>
                </a:solidFill>
              </a:rPr>
              <a:t>du ska logga in med </a:t>
            </a:r>
            <a:r>
              <a:rPr lang="sv-SE" sz="1567" dirty="0" smtClean="0">
                <a:solidFill>
                  <a:schemeClr val="bg1"/>
                </a:solidFill>
              </a:rPr>
              <a:t>– välj Exchange</a:t>
            </a:r>
            <a:r>
              <a:rPr lang="sv-SE" sz="1567" dirty="0">
                <a:solidFill>
                  <a:schemeClr val="bg1"/>
                </a:solidFill>
              </a:rPr>
              <a:t>. Fyll i din e-postadress (om den inte </a:t>
            </a:r>
            <a:r>
              <a:rPr lang="sv-SE" sz="1567" dirty="0" smtClean="0">
                <a:solidFill>
                  <a:schemeClr val="bg1"/>
                </a:solidFill>
              </a:rPr>
              <a:t>redan är </a:t>
            </a:r>
            <a:r>
              <a:rPr lang="sv-SE" sz="1567" dirty="0">
                <a:solidFill>
                  <a:schemeClr val="bg1"/>
                </a:solidFill>
              </a:rPr>
              <a:t>ifylld), klicka på </a:t>
            </a:r>
            <a:r>
              <a:rPr lang="sv-SE" sz="1567" i="1" dirty="0" smtClean="0">
                <a:solidFill>
                  <a:schemeClr val="bg1"/>
                </a:solidFill>
              </a:rPr>
              <a:t>Nästa</a:t>
            </a:r>
            <a:r>
              <a:rPr lang="sv-SE" sz="1567" dirty="0" smtClean="0">
                <a:solidFill>
                  <a:schemeClr val="bg1"/>
                </a:solidFill>
              </a:rPr>
              <a:t> </a:t>
            </a:r>
            <a:r>
              <a:rPr lang="sv-SE" sz="1567" dirty="0">
                <a:solidFill>
                  <a:schemeClr val="bg1"/>
                </a:solidFill>
              </a:rPr>
              <a:t>och </a:t>
            </a:r>
            <a:r>
              <a:rPr lang="sv-SE" sz="1567" dirty="0" smtClean="0">
                <a:solidFill>
                  <a:schemeClr val="bg1"/>
                </a:solidFill>
              </a:rPr>
              <a:t>därefter kommer </a:t>
            </a:r>
            <a:r>
              <a:rPr lang="sv-SE" sz="1567" dirty="0">
                <a:solidFill>
                  <a:schemeClr val="bg1"/>
                </a:solidFill>
              </a:rPr>
              <a:t>en uppmaning om att logga in med ditt </a:t>
            </a:r>
            <a:r>
              <a:rPr lang="sv-SE" sz="1567" dirty="0" smtClean="0">
                <a:solidFill>
                  <a:schemeClr val="bg1"/>
                </a:solidFill>
              </a:rPr>
              <a:t>lösenord.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18013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ab45f467-b5b2-40de-b0ea-a1591ac2096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116</TotalTime>
  <Words>222</Words>
  <Application>Microsoft Office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</vt:i4>
      </vt:variant>
    </vt:vector>
  </HeadingPairs>
  <TitlesOfParts>
    <vt:vector size="9" baseType="lpstr">
      <vt:lpstr>Roboto Light</vt:lpstr>
      <vt:lpstr>Arial</vt:lpstr>
      <vt:lpstr>Calibri</vt:lpstr>
      <vt:lpstr>Helsingborg Sans</vt:lpstr>
      <vt:lpstr>HBG-Helsingborgstegel</vt:lpstr>
      <vt:lpstr>HBG-Pålsjö</vt:lpstr>
      <vt:lpstr>HBG-Vintersund</vt:lpstr>
      <vt:lpstr>HBG-Raps</vt:lpstr>
      <vt:lpstr>Kortversion - Återställning och registrering av din iPad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Kortversion återställning av iPad</dc:title>
  <dc:creator>Gullberg Sofia - SLF</dc:creator>
  <cp:lastModifiedBy>Elisson Camilla - SLF</cp:lastModifiedBy>
  <cp:revision>11</cp:revision>
  <dcterms:created xsi:type="dcterms:W3CDTF">2023-01-31T12:21:59Z</dcterms:created>
  <dcterms:modified xsi:type="dcterms:W3CDTF">2023-02-08T09:30:06Z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