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1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508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5343100"/>
            <a:ext cx="7559675" cy="5348713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17">
              <a:solidFill>
                <a:schemeClr val="bg2"/>
              </a:solidFill>
            </a:endParaRPr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731" y="4962966"/>
            <a:ext cx="716731" cy="760267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391" y="5705775"/>
            <a:ext cx="5967936" cy="392672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835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Rubrikfält – en rad</a:t>
            </a:r>
          </a:p>
        </p:txBody>
      </p:sp>
      <p:sp>
        <p:nvSpPr>
          <p:cNvPr id="13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42391" y="6166058"/>
            <a:ext cx="6687905" cy="559856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260" b="0" i="0" baseline="0">
                <a:solidFill>
                  <a:schemeClr val="bg2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79987" indent="0">
              <a:buNone/>
              <a:defRPr sz="1470"/>
            </a:lvl2pPr>
            <a:lvl3pPr marL="959974" indent="0">
              <a:buNone/>
              <a:defRPr sz="1260"/>
            </a:lvl3pPr>
            <a:lvl4pPr marL="1439961" indent="0">
              <a:buNone/>
              <a:defRPr sz="1050"/>
            </a:lvl4pPr>
            <a:lvl5pPr marL="1919948" indent="0">
              <a:buNone/>
              <a:defRPr sz="1050"/>
            </a:lvl5pPr>
            <a:lvl6pPr marL="2399935" indent="0">
              <a:buNone/>
              <a:defRPr sz="1050"/>
            </a:lvl6pPr>
            <a:lvl7pPr marL="2879923" indent="0">
              <a:buNone/>
              <a:defRPr sz="1050"/>
            </a:lvl7pPr>
            <a:lvl8pPr marL="3359909" indent="0">
              <a:buNone/>
              <a:defRPr sz="1050"/>
            </a:lvl8pPr>
            <a:lvl9pPr marL="3839896" indent="0">
              <a:buNone/>
              <a:defRPr sz="1050"/>
            </a:lvl9pPr>
          </a:lstStyle>
          <a:p>
            <a:r>
              <a:rPr lang="sv-SE" dirty="0"/>
              <a:t>Klicka om du vill redigera text</a:t>
            </a:r>
          </a:p>
        </p:txBody>
      </p: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3A79E57C-DB68-4249-82A5-958E7A09F1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1"/>
            <a:ext cx="7559675" cy="5343099"/>
          </a:xfrm>
          <a:custGeom>
            <a:avLst/>
            <a:gdLst>
              <a:gd name="connsiteX0" fmla="*/ 0 w 7559675"/>
              <a:gd name="connsiteY0" fmla="*/ 0 h 5343099"/>
              <a:gd name="connsiteX1" fmla="*/ 7559675 w 7559675"/>
              <a:gd name="connsiteY1" fmla="*/ 0 h 5343099"/>
              <a:gd name="connsiteX2" fmla="*/ 7559675 w 7559675"/>
              <a:gd name="connsiteY2" fmla="*/ 5343099 h 5343099"/>
              <a:gd name="connsiteX3" fmla="*/ 7289497 w 7559675"/>
              <a:gd name="connsiteY3" fmla="*/ 5343099 h 5343099"/>
              <a:gd name="connsiteX4" fmla="*/ 7289497 w 7559675"/>
              <a:gd name="connsiteY4" fmla="*/ 4962965 h 5343099"/>
              <a:gd name="connsiteX5" fmla="*/ 6576697 w 7559675"/>
              <a:gd name="connsiteY5" fmla="*/ 4962965 h 5343099"/>
              <a:gd name="connsiteX6" fmla="*/ 6576697 w 7559675"/>
              <a:gd name="connsiteY6" fmla="*/ 5343099 h 5343099"/>
              <a:gd name="connsiteX7" fmla="*/ 0 w 7559675"/>
              <a:gd name="connsiteY7" fmla="*/ 5343099 h 534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59675" h="5343099">
                <a:moveTo>
                  <a:pt x="0" y="0"/>
                </a:moveTo>
                <a:lnTo>
                  <a:pt x="7559675" y="0"/>
                </a:lnTo>
                <a:lnTo>
                  <a:pt x="7559675" y="5343099"/>
                </a:lnTo>
                <a:lnTo>
                  <a:pt x="7289497" y="5343099"/>
                </a:lnTo>
                <a:lnTo>
                  <a:pt x="7289497" y="4962965"/>
                </a:lnTo>
                <a:lnTo>
                  <a:pt x="6576697" y="4962965"/>
                </a:lnTo>
                <a:lnTo>
                  <a:pt x="6576697" y="5343099"/>
                </a:lnTo>
                <a:lnTo>
                  <a:pt x="0" y="53430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>
              <a:defRPr sz="3000" baseline="0">
                <a:solidFill>
                  <a:srgbClr val="000000"/>
                </a:solidFill>
                <a:latin typeface="Helsingborg Sa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32998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-4858" y="3840745"/>
            <a:ext cx="7564533" cy="6854746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17">
              <a:solidFill>
                <a:schemeClr val="bg2"/>
              </a:solidFill>
            </a:endParaRP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696" y="3482915"/>
            <a:ext cx="716731" cy="760267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1065" y="4123057"/>
            <a:ext cx="5967936" cy="392672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835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Rubrikfält – en rad</a:t>
            </a:r>
          </a:p>
        </p:txBody>
      </p:sp>
      <p:sp>
        <p:nvSpPr>
          <p:cNvPr id="13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1065" y="4583340"/>
            <a:ext cx="6687905" cy="559856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260" b="0" i="0" baseline="0">
                <a:solidFill>
                  <a:schemeClr val="bg2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79987" indent="0">
              <a:buNone/>
              <a:defRPr sz="1470"/>
            </a:lvl2pPr>
            <a:lvl3pPr marL="959974" indent="0">
              <a:buNone/>
              <a:defRPr sz="1260"/>
            </a:lvl3pPr>
            <a:lvl4pPr marL="1439961" indent="0">
              <a:buNone/>
              <a:defRPr sz="1050"/>
            </a:lvl4pPr>
            <a:lvl5pPr marL="1919948" indent="0">
              <a:buNone/>
              <a:defRPr sz="1050"/>
            </a:lvl5pPr>
            <a:lvl6pPr marL="2399935" indent="0">
              <a:buNone/>
              <a:defRPr sz="1050"/>
            </a:lvl6pPr>
            <a:lvl7pPr marL="2879923" indent="0">
              <a:buNone/>
              <a:defRPr sz="1050"/>
            </a:lvl7pPr>
            <a:lvl8pPr marL="3359909" indent="0">
              <a:buNone/>
              <a:defRPr sz="1050"/>
            </a:lvl8pPr>
            <a:lvl9pPr marL="3839896" indent="0">
              <a:buNone/>
              <a:defRPr sz="1050"/>
            </a:lvl9pPr>
          </a:lstStyle>
          <a:p>
            <a:r>
              <a:rPr lang="sv-SE" dirty="0"/>
              <a:t>Klicka om du vill redigera text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4E78A402-009F-3F47-8EC4-AE580FA85DB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858" y="1"/>
            <a:ext cx="7559675" cy="3840744"/>
          </a:xfrm>
          <a:custGeom>
            <a:avLst/>
            <a:gdLst>
              <a:gd name="connsiteX0" fmla="*/ 0 w 7559675"/>
              <a:gd name="connsiteY0" fmla="*/ 0 h 3840744"/>
              <a:gd name="connsiteX1" fmla="*/ 7559675 w 7559675"/>
              <a:gd name="connsiteY1" fmla="*/ 0 h 3840744"/>
              <a:gd name="connsiteX2" fmla="*/ 7559675 w 7559675"/>
              <a:gd name="connsiteY2" fmla="*/ 3840744 h 3840744"/>
              <a:gd name="connsiteX3" fmla="*/ 7294354 w 7559675"/>
              <a:gd name="connsiteY3" fmla="*/ 3840744 h 3840744"/>
              <a:gd name="connsiteX4" fmla="*/ 7294354 w 7559675"/>
              <a:gd name="connsiteY4" fmla="*/ 3483581 h 3840744"/>
              <a:gd name="connsiteX5" fmla="*/ 6581554 w 7559675"/>
              <a:gd name="connsiteY5" fmla="*/ 3483581 h 3840744"/>
              <a:gd name="connsiteX6" fmla="*/ 6581554 w 7559675"/>
              <a:gd name="connsiteY6" fmla="*/ 3840744 h 3840744"/>
              <a:gd name="connsiteX7" fmla="*/ 0 w 7559675"/>
              <a:gd name="connsiteY7" fmla="*/ 3840744 h 3840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59675" h="3840744">
                <a:moveTo>
                  <a:pt x="0" y="0"/>
                </a:moveTo>
                <a:lnTo>
                  <a:pt x="7559675" y="0"/>
                </a:lnTo>
                <a:lnTo>
                  <a:pt x="7559675" y="3840744"/>
                </a:lnTo>
                <a:lnTo>
                  <a:pt x="7294354" y="3840744"/>
                </a:lnTo>
                <a:lnTo>
                  <a:pt x="7294354" y="3483581"/>
                </a:lnTo>
                <a:lnTo>
                  <a:pt x="6581554" y="3483581"/>
                </a:lnTo>
                <a:lnTo>
                  <a:pt x="6581554" y="3840744"/>
                </a:lnTo>
                <a:lnTo>
                  <a:pt x="0" y="38407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000" baseline="0">
                <a:solidFill>
                  <a:srgbClr val="000000"/>
                </a:solidFill>
                <a:latin typeface="Helsingborg Sa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15602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226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19728" y="569243"/>
            <a:ext cx="6520220" cy="20665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Rubrikfält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5747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719999" rtl="0" eaLnBrk="1" fontAlgn="auto" latinLnBrk="0" hangingPunct="1">
              <a:lnSpc>
                <a:spcPct val="120000"/>
              </a:lnSpc>
              <a:spcBef>
                <a:spcPts val="78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om du vill redigera text</a:t>
            </a:r>
          </a:p>
        </p:txBody>
      </p:sp>
      <p:sp>
        <p:nvSpPr>
          <p:cNvPr id="4" name="Platshållare för text 4"/>
          <p:cNvSpPr txBox="1">
            <a:spLocks/>
          </p:cNvSpPr>
          <p:nvPr userDrawn="1"/>
        </p:nvSpPr>
        <p:spPr>
          <a:xfrm>
            <a:off x="513728" y="9000529"/>
            <a:ext cx="6532219" cy="119593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3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17"/>
              <a:t>Datum och tid:</a:t>
            </a:r>
          </a:p>
          <a:p>
            <a:r>
              <a:rPr lang="sv-SE" sz="1417"/>
              <a:t>Plats: </a:t>
            </a:r>
          </a:p>
          <a:p>
            <a:r>
              <a:rPr lang="sv-SE" sz="1417"/>
              <a:t>Anmälan:</a:t>
            </a:r>
            <a:endParaRPr lang="sv-SE" sz="1417" dirty="0"/>
          </a:p>
        </p:txBody>
      </p:sp>
    </p:spTree>
    <p:extLst>
      <p:ext uri="{BB962C8B-B14F-4D97-AF65-F5344CB8AC3E}">
        <p14:creationId xmlns:p14="http://schemas.microsoft.com/office/powerpoint/2010/main" val="299288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</p:sldLayoutIdLst>
  <p:txStyles>
    <p:titleStyle>
      <a:lvl1pPr algn="l" defTabSz="719999" rtl="0" eaLnBrk="1" latinLnBrk="0" hangingPunct="1">
        <a:lnSpc>
          <a:spcPct val="90000"/>
        </a:lnSpc>
        <a:spcBef>
          <a:spcPct val="0"/>
        </a:spcBef>
        <a:buNone/>
        <a:defRPr sz="2835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719999" rtl="0" eaLnBrk="1" fontAlgn="auto" latinLnBrk="0" hangingPunct="1">
        <a:lnSpc>
          <a:spcPct val="120000"/>
        </a:lnSpc>
        <a:spcBef>
          <a:spcPts val="787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17" kern="1200">
          <a:solidFill>
            <a:schemeClr val="bg2"/>
          </a:solidFill>
          <a:latin typeface="+mn-lt"/>
          <a:ea typeface="+mn-ea"/>
          <a:cs typeface="+mn-cs"/>
        </a:defRPr>
      </a:lvl1pPr>
      <a:lvl2pPr marL="637499" indent="-277499" algn="l" defTabSz="719999" rtl="0" eaLnBrk="1" latinLnBrk="0" hangingPunct="1">
        <a:lnSpc>
          <a:spcPct val="120000"/>
        </a:lnSpc>
        <a:spcBef>
          <a:spcPts val="394"/>
        </a:spcBef>
        <a:buFont typeface="Arial" panose="020B0604020202020204" pitchFamily="34" charset="0"/>
        <a:buChar char="•"/>
        <a:defRPr sz="2835" kern="1200">
          <a:solidFill>
            <a:srgbClr val="1A355C"/>
          </a:solidFill>
          <a:latin typeface="+mn-lt"/>
          <a:ea typeface="+mn-ea"/>
          <a:cs typeface="+mn-cs"/>
        </a:defRPr>
      </a:lvl2pPr>
      <a:lvl3pPr marL="1056248" indent="-336250" algn="l" defTabSz="719999" rtl="0" eaLnBrk="1" latinLnBrk="0" hangingPunct="1">
        <a:lnSpc>
          <a:spcPct val="120000"/>
        </a:lnSpc>
        <a:spcBef>
          <a:spcPts val="394"/>
        </a:spcBef>
        <a:buFont typeface="Arial" panose="020B0604020202020204" pitchFamily="34" charset="0"/>
        <a:buChar char="•"/>
        <a:defRPr sz="2520" kern="1200">
          <a:solidFill>
            <a:srgbClr val="1A355C"/>
          </a:solidFill>
          <a:latin typeface="+mn-lt"/>
          <a:ea typeface="+mn-ea"/>
          <a:cs typeface="+mn-cs"/>
        </a:defRPr>
      </a:lvl3pPr>
      <a:lvl4pPr marL="1343748" indent="-263750" algn="l" defTabSz="719999" rtl="0" eaLnBrk="1" latinLnBrk="0" hangingPunct="1">
        <a:lnSpc>
          <a:spcPct val="120000"/>
        </a:lnSpc>
        <a:spcBef>
          <a:spcPts val="394"/>
        </a:spcBef>
        <a:buFont typeface="Arial" panose="020B0604020202020204" pitchFamily="34" charset="0"/>
        <a:buChar char="•"/>
        <a:defRPr sz="2205" kern="1200">
          <a:solidFill>
            <a:srgbClr val="1A355C"/>
          </a:solidFill>
          <a:latin typeface="+mn-lt"/>
          <a:ea typeface="+mn-ea"/>
          <a:cs typeface="+mn-cs"/>
        </a:defRPr>
      </a:lvl4pPr>
      <a:lvl5pPr marL="1693747" indent="-253750" algn="l" defTabSz="719999" rtl="0" eaLnBrk="1" latinLnBrk="0" hangingPunct="1">
        <a:lnSpc>
          <a:spcPct val="120000"/>
        </a:lnSpc>
        <a:spcBef>
          <a:spcPts val="394"/>
        </a:spcBef>
        <a:buFont typeface="Arial" panose="020B0604020202020204" pitchFamily="34" charset="0"/>
        <a:buChar char="•"/>
        <a:defRPr sz="2205" kern="1200">
          <a:solidFill>
            <a:srgbClr val="1A355C"/>
          </a:solidFill>
          <a:latin typeface="+mn-lt"/>
          <a:ea typeface="+mn-ea"/>
          <a:cs typeface="+mn-cs"/>
        </a:defRPr>
      </a:lvl5pPr>
      <a:lvl6pPr marL="1979996" indent="-180000" algn="l" defTabSz="719999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995" indent="-180000" algn="l" defTabSz="719999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995" indent="-180000" algn="l" defTabSz="719999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994" indent="-180000" algn="l" defTabSz="719999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99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99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998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997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996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996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995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994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0ED1BE-68FF-FD4C-B5AD-73321AC372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B137A7C-A1B3-1C4B-97E1-4476FC510DE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3D3924F6-27B7-284D-B50C-7224ABD4EA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4041591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6DEEE6-9222-A54D-86B9-235DE8663F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51179D9-8DF1-1C44-8780-59D9CC223D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52D74C3F-3961-6041-8AFF-81FB088A38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498155349"/>
      </p:ext>
    </p:extLst>
  </p:cSld>
  <p:clrMapOvr>
    <a:masterClrMapping/>
  </p:clrMapOvr>
</p:sld>
</file>

<file path=ppt/theme/theme1.xml><?xml version="1.0" encoding="utf-8"?>
<a:theme xmlns:a="http://schemas.openxmlformats.org/drawingml/2006/main" name="Rhododendron/tegel">
  <a:themeElements>
    <a:clrScheme name="VOF helsingborgstegel">
      <a:dk1>
        <a:srgbClr val="1B365D"/>
      </a:dk1>
      <a:lt1>
        <a:srgbClr val="FABBCB"/>
      </a:lt1>
      <a:dk2>
        <a:srgbClr val="C00000"/>
      </a:dk2>
      <a:lt2>
        <a:srgbClr val="FEFFFF"/>
      </a:lt2>
      <a:accent1>
        <a:srgbClr val="FABBCB"/>
      </a:accent1>
      <a:accent2>
        <a:srgbClr val="1B365D"/>
      </a:accent2>
      <a:accent3>
        <a:srgbClr val="76232F"/>
      </a:accent3>
      <a:accent4>
        <a:srgbClr val="FABBCB"/>
      </a:accent4>
      <a:accent5>
        <a:srgbClr val="E35205"/>
      </a:accent5>
      <a:accent6>
        <a:srgbClr val="FDF2F1"/>
      </a:accent6>
      <a:hlink>
        <a:srgbClr val="0072CE"/>
      </a:hlink>
      <a:folHlink>
        <a:srgbClr val="1A355C"/>
      </a:folHlink>
    </a:clrScheme>
    <a:fontScheme name="VOF Sommarsund">
      <a:majorFont>
        <a:latin typeface="Helsingborg Sans 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36A89D25-4C0F-42A2-95E2-D164DDA75EF2}" vid="{A418607E-8CB9-4446-9162-E07C73EF2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0</Words>
  <Application>Microsoft Macintosh PowerPoint</Application>
  <PresentationFormat>Anpassad</PresentationFormat>
  <Paragraphs>0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7" baseType="lpstr">
      <vt:lpstr>Arial</vt:lpstr>
      <vt:lpstr>Helsingborg Sans</vt:lpstr>
      <vt:lpstr>Helsingborg Sans Bold</vt:lpstr>
      <vt:lpstr>Roboto Light</vt:lpstr>
      <vt:lpstr>Rhododendron/tegel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Brorsson Christine - VOF</dc:creator>
  <cp:lastModifiedBy>Fredricson Martin - SLF</cp:lastModifiedBy>
  <cp:revision>5</cp:revision>
  <dcterms:created xsi:type="dcterms:W3CDTF">2023-05-12T08:22:46Z</dcterms:created>
  <dcterms:modified xsi:type="dcterms:W3CDTF">2023-05-16T13:03:28Z</dcterms:modified>
</cp:coreProperties>
</file>