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18"/>
  </p:notesMasterIdLst>
  <p:handoutMasterIdLst>
    <p:handoutMasterId r:id="rId19"/>
  </p:handoutMasterIdLst>
  <p:sldIdLst>
    <p:sldId id="261" r:id="rId9"/>
    <p:sldId id="274" r:id="rId10"/>
    <p:sldId id="276" r:id="rId11"/>
    <p:sldId id="277" r:id="rId12"/>
    <p:sldId id="267" r:id="rId13"/>
    <p:sldId id="270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7D58B-F050-4550-B443-46FA529181D3}" v="27" dt="2022-01-24T07:49:23.840"/>
    <p1510:client id="{172309EF-245A-45FA-BC32-68AB2FC59883}" v="142" dt="2022-01-24T07:44:51.809"/>
    <p1510:client id="{5891558A-8456-4BB5-8C7E-FF002FDD4CA1}" v="9" dt="2021-12-01T12:54:12.999"/>
    <p1510:client id="{9AFFB7E8-FA45-4BED-8EB4-276C0677D865}" v="20" dt="2021-12-01T12:53:24.543"/>
    <p1510:client id="{E9AF9CCC-4FAF-4D1B-B393-9F9A9DC71299}" v="15" dt="2021-12-01T12:47:32.698"/>
    <p1510:client id="{EF5A5903-2256-49B5-B15D-5F53A31B4FE4}" v="6" dt="2021-12-01T12:59:18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96"/>
      </p:cViewPr>
      <p:guideLst>
        <p:guide orient="horz" pos="40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lling Susanne - VOF" userId="S::susanne.gylling@helsingborg.se::6f6a377c-7c1f-4a8e-8968-514dc01aef6e" providerId="AD" clId="Web-{11F7D58B-F050-4550-B443-46FA529181D3}"/>
    <pc:docChg chg="addSld modSld">
      <pc:chgData name="Gylling Susanne - VOF" userId="S::susanne.gylling@helsingborg.se::6f6a377c-7c1f-4a8e-8968-514dc01aef6e" providerId="AD" clId="Web-{11F7D58B-F050-4550-B443-46FA529181D3}" dt="2022-01-24T07:49:23.840" v="27" actId="20577"/>
      <pc:docMkLst>
        <pc:docMk/>
      </pc:docMkLst>
      <pc:sldChg chg="addSp">
        <pc:chgData name="Gylling Susanne - VOF" userId="S::susanne.gylling@helsingborg.se::6f6a377c-7c1f-4a8e-8968-514dc01aef6e" providerId="AD" clId="Web-{11F7D58B-F050-4550-B443-46FA529181D3}" dt="2022-01-24T07:47:04.129" v="1"/>
        <pc:sldMkLst>
          <pc:docMk/>
          <pc:sldMk cId="4264372713" sldId="275"/>
        </pc:sldMkLst>
        <pc:spChg chg="add">
          <ac:chgData name="Gylling Susanne - VOF" userId="S::susanne.gylling@helsingborg.se::6f6a377c-7c1f-4a8e-8968-514dc01aef6e" providerId="AD" clId="Web-{11F7D58B-F050-4550-B443-46FA529181D3}" dt="2022-01-24T07:47:01.644" v="0"/>
          <ac:spMkLst>
            <pc:docMk/>
            <pc:sldMk cId="4264372713" sldId="275"/>
            <ac:spMk id="5" creationId="{106908E5-C506-4AE4-A9F8-35C9FFA4C6F1}"/>
          </ac:spMkLst>
        </pc:spChg>
        <pc:spChg chg="add">
          <ac:chgData name="Gylling Susanne - VOF" userId="S::susanne.gylling@helsingborg.se::6f6a377c-7c1f-4a8e-8968-514dc01aef6e" providerId="AD" clId="Web-{11F7D58B-F050-4550-B443-46FA529181D3}" dt="2022-01-24T07:47:04.129" v="1"/>
          <ac:spMkLst>
            <pc:docMk/>
            <pc:sldMk cId="4264372713" sldId="275"/>
            <ac:spMk id="6" creationId="{02F0155C-6B4E-404C-B533-706FE8B15F0B}"/>
          </ac:spMkLst>
        </pc:spChg>
      </pc:sldChg>
      <pc:sldChg chg="modSp new">
        <pc:chgData name="Gylling Susanne - VOF" userId="S::susanne.gylling@helsingborg.se::6f6a377c-7c1f-4a8e-8968-514dc01aef6e" providerId="AD" clId="Web-{11F7D58B-F050-4550-B443-46FA529181D3}" dt="2022-01-24T07:49:23.840" v="27" actId="20577"/>
        <pc:sldMkLst>
          <pc:docMk/>
          <pc:sldMk cId="3880566387" sldId="276"/>
        </pc:sldMkLst>
        <pc:spChg chg="mod">
          <ac:chgData name="Gylling Susanne - VOF" userId="S::susanne.gylling@helsingborg.se::6f6a377c-7c1f-4a8e-8968-514dc01aef6e" providerId="AD" clId="Web-{11F7D58B-F050-4550-B443-46FA529181D3}" dt="2022-01-24T07:47:43.975" v="4" actId="20577"/>
          <ac:spMkLst>
            <pc:docMk/>
            <pc:sldMk cId="3880566387" sldId="276"/>
            <ac:spMk id="2" creationId="{66514017-BA00-4174-9AE6-01A519ACFEB8}"/>
          </ac:spMkLst>
        </pc:spChg>
        <pc:spChg chg="mod">
          <ac:chgData name="Gylling Susanne - VOF" userId="S::susanne.gylling@helsingborg.se::6f6a377c-7c1f-4a8e-8968-514dc01aef6e" providerId="AD" clId="Web-{11F7D58B-F050-4550-B443-46FA529181D3}" dt="2022-01-24T07:49:23.840" v="27" actId="20577"/>
          <ac:spMkLst>
            <pc:docMk/>
            <pc:sldMk cId="3880566387" sldId="276"/>
            <ac:spMk id="3" creationId="{C85072BB-7222-405F-9BDD-6E09B12F3BBA}"/>
          </ac:spMkLst>
        </pc:spChg>
      </pc:sldChg>
    </pc:docChg>
  </pc:docChgLst>
  <pc:docChgLst>
    <pc:chgData name="Gylling Susanne - VOF" userId="S::susanne.gylling@helsingborg.se::6f6a377c-7c1f-4a8e-8968-514dc01aef6e" providerId="AD" clId="Web-{E9AF9CCC-4FAF-4D1B-B393-9F9A9DC71299}"/>
    <pc:docChg chg="modSld">
      <pc:chgData name="Gylling Susanne - VOF" userId="S::susanne.gylling@helsingborg.se::6f6a377c-7c1f-4a8e-8968-514dc01aef6e" providerId="AD" clId="Web-{E9AF9CCC-4FAF-4D1B-B393-9F9A9DC71299}" dt="2021-12-01T12:47:32.698" v="14" actId="20577"/>
      <pc:docMkLst>
        <pc:docMk/>
      </pc:docMkLst>
      <pc:sldChg chg="modSp">
        <pc:chgData name="Gylling Susanne - VOF" userId="S::susanne.gylling@helsingborg.se::6f6a377c-7c1f-4a8e-8968-514dc01aef6e" providerId="AD" clId="Web-{E9AF9CCC-4FAF-4D1B-B393-9F9A9DC71299}" dt="2021-12-01T12:47:32.698" v="14" actId="20577"/>
        <pc:sldMkLst>
          <pc:docMk/>
          <pc:sldMk cId="873005762" sldId="266"/>
        </pc:sldMkLst>
        <pc:spChg chg="mod">
          <ac:chgData name="Gylling Susanne - VOF" userId="S::susanne.gylling@helsingborg.se::6f6a377c-7c1f-4a8e-8968-514dc01aef6e" providerId="AD" clId="Web-{E9AF9CCC-4FAF-4D1B-B393-9F9A9DC71299}" dt="2021-12-01T12:47:32.698" v="14" actId="20577"/>
          <ac:spMkLst>
            <pc:docMk/>
            <pc:sldMk cId="873005762" sldId="266"/>
            <ac:spMk id="9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E9AF9CCC-4FAF-4D1B-B393-9F9A9DC71299}" dt="2021-12-01T12:45:53.055" v="7" actId="20577"/>
        <pc:sldMkLst>
          <pc:docMk/>
          <pc:sldMk cId="3442240968" sldId="274"/>
        </pc:sldMkLst>
        <pc:spChg chg="mod">
          <ac:chgData name="Gylling Susanne - VOF" userId="S::susanne.gylling@helsingborg.se::6f6a377c-7c1f-4a8e-8968-514dc01aef6e" providerId="AD" clId="Web-{E9AF9CCC-4FAF-4D1B-B393-9F9A9DC71299}" dt="2021-12-01T12:45:53.055" v="7" actId="20577"/>
          <ac:spMkLst>
            <pc:docMk/>
            <pc:sldMk cId="3442240968" sldId="274"/>
            <ac:spMk id="2" creationId="{00000000-0000-0000-0000-000000000000}"/>
          </ac:spMkLst>
        </pc:spChg>
      </pc:sldChg>
    </pc:docChg>
  </pc:docChgLst>
  <pc:docChgLst>
    <pc:chgData name="Gylling Susanne - VOF" userId="S::susanne.gylling@helsingborg.se::6f6a377c-7c1f-4a8e-8968-514dc01aef6e" providerId="AD" clId="Web-{5891558A-8456-4BB5-8C7E-FF002FDD4CA1}"/>
    <pc:docChg chg="modSld">
      <pc:chgData name="Gylling Susanne - VOF" userId="S::susanne.gylling@helsingborg.se::6f6a377c-7c1f-4a8e-8968-514dc01aef6e" providerId="AD" clId="Web-{5891558A-8456-4BB5-8C7E-FF002FDD4CA1}" dt="2021-12-01T12:54:10.936" v="7" actId="20577"/>
      <pc:docMkLst>
        <pc:docMk/>
      </pc:docMkLst>
      <pc:sldChg chg="modSp">
        <pc:chgData name="Gylling Susanne - VOF" userId="S::susanne.gylling@helsingborg.se::6f6a377c-7c1f-4a8e-8968-514dc01aef6e" providerId="AD" clId="Web-{5891558A-8456-4BB5-8C7E-FF002FDD4CA1}" dt="2021-12-01T12:54:10.936" v="7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5891558A-8456-4BB5-8C7E-FF002FDD4CA1}" dt="2021-12-01T12:54:10.936" v="7" actId="20577"/>
          <ac:spMkLst>
            <pc:docMk/>
            <pc:sldMk cId="1218399995" sldId="261"/>
            <ac:spMk id="9" creationId="{00000000-0000-0000-0000-000000000000}"/>
          </ac:spMkLst>
        </pc:spChg>
      </pc:sldChg>
    </pc:docChg>
  </pc:docChgLst>
  <pc:docChgLst>
    <pc:chgData name="Gylling Susanne - VOF" userId="S::susanne.gylling@helsingborg.se::6f6a377c-7c1f-4a8e-8968-514dc01aef6e" providerId="AD" clId="Web-{9AFFB7E8-FA45-4BED-8EB4-276C0677D865}"/>
    <pc:docChg chg="delSld modSld">
      <pc:chgData name="Gylling Susanne - VOF" userId="S::susanne.gylling@helsingborg.se::6f6a377c-7c1f-4a8e-8968-514dc01aef6e" providerId="AD" clId="Web-{9AFFB7E8-FA45-4BED-8EB4-276C0677D865}" dt="2021-12-01T12:53:24.543" v="19"/>
      <pc:docMkLst>
        <pc:docMk/>
      </pc:docMkLst>
      <pc:sldChg chg="modSp">
        <pc:chgData name="Gylling Susanne - VOF" userId="S::susanne.gylling@helsingborg.se::6f6a377c-7c1f-4a8e-8968-514dc01aef6e" providerId="AD" clId="Web-{9AFFB7E8-FA45-4BED-8EB4-276C0677D865}" dt="2021-12-01T12:51:12.259" v="4" actId="14100"/>
        <pc:sldMkLst>
          <pc:docMk/>
          <pc:sldMk cId="4268394209" sldId="267"/>
        </pc:sldMkLst>
        <pc:spChg chg="mod">
          <ac:chgData name="Gylling Susanne - VOF" userId="S::susanne.gylling@helsingborg.se::6f6a377c-7c1f-4a8e-8968-514dc01aef6e" providerId="AD" clId="Web-{9AFFB7E8-FA45-4BED-8EB4-276C0677D865}" dt="2021-12-01T12:51:12.259" v="4" actId="14100"/>
          <ac:spMkLst>
            <pc:docMk/>
            <pc:sldMk cId="4268394209" sldId="267"/>
            <ac:spMk id="9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9AFFB7E8-FA45-4BED-8EB4-276C0677D865}" dt="2021-12-01T12:52:28.338" v="15" actId="20577"/>
        <pc:sldMkLst>
          <pc:docMk/>
          <pc:sldMk cId="2239047076" sldId="268"/>
        </pc:sldMkLst>
        <pc:spChg chg="mod">
          <ac:chgData name="Gylling Susanne - VOF" userId="S::susanne.gylling@helsingborg.se::6f6a377c-7c1f-4a8e-8968-514dc01aef6e" providerId="AD" clId="Web-{9AFFB7E8-FA45-4BED-8EB4-276C0677D865}" dt="2021-12-01T12:52:28.338" v="15" actId="20577"/>
          <ac:spMkLst>
            <pc:docMk/>
            <pc:sldMk cId="2239047076" sldId="268"/>
            <ac:spMk id="2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9AFFB7E8-FA45-4BED-8EB4-276C0677D865}" dt="2021-12-01T12:53:05.105" v="17" actId="20577"/>
        <pc:sldMkLst>
          <pc:docMk/>
          <pc:sldMk cId="3150305454" sldId="269"/>
        </pc:sldMkLst>
        <pc:spChg chg="mod">
          <ac:chgData name="Gylling Susanne - VOF" userId="S::susanne.gylling@helsingborg.se::6f6a377c-7c1f-4a8e-8968-514dc01aef6e" providerId="AD" clId="Web-{9AFFB7E8-FA45-4BED-8EB4-276C0677D865}" dt="2021-12-01T12:53:05.105" v="17" actId="20577"/>
          <ac:spMkLst>
            <pc:docMk/>
            <pc:sldMk cId="3150305454" sldId="269"/>
            <ac:spMk id="5" creationId="{00000000-0000-0000-0000-000000000000}"/>
          </ac:spMkLst>
        </pc:spChg>
      </pc:sldChg>
      <pc:sldChg chg="del">
        <pc:chgData name="Gylling Susanne - VOF" userId="S::susanne.gylling@helsingborg.se::6f6a377c-7c1f-4a8e-8968-514dc01aef6e" providerId="AD" clId="Web-{9AFFB7E8-FA45-4BED-8EB4-276C0677D865}" dt="2021-12-01T12:53:20.746" v="18"/>
        <pc:sldMkLst>
          <pc:docMk/>
          <pc:sldMk cId="3660239634" sldId="272"/>
        </pc:sldMkLst>
      </pc:sldChg>
      <pc:sldChg chg="del">
        <pc:chgData name="Gylling Susanne - VOF" userId="S::susanne.gylling@helsingborg.se::6f6a377c-7c1f-4a8e-8968-514dc01aef6e" providerId="AD" clId="Web-{9AFFB7E8-FA45-4BED-8EB4-276C0677D865}" dt="2021-12-01T12:53:24.543" v="19"/>
        <pc:sldMkLst>
          <pc:docMk/>
          <pc:sldMk cId="4189130554" sldId="273"/>
        </pc:sldMkLst>
      </pc:sldChg>
    </pc:docChg>
  </pc:docChgLst>
  <pc:docChgLst>
    <pc:chgData name="Gylling Susanne - VOF" userId="S::susanne.gylling@helsingborg.se::6f6a377c-7c1f-4a8e-8968-514dc01aef6e" providerId="AD" clId="Web-{EF5A5903-2256-49B5-B15D-5F53A31B4FE4}"/>
    <pc:docChg chg="modSld">
      <pc:chgData name="Gylling Susanne - VOF" userId="S::susanne.gylling@helsingborg.se::6f6a377c-7c1f-4a8e-8968-514dc01aef6e" providerId="AD" clId="Web-{EF5A5903-2256-49B5-B15D-5F53A31B4FE4}" dt="2021-12-01T12:59:18.855" v="5" actId="20577"/>
      <pc:docMkLst>
        <pc:docMk/>
      </pc:docMkLst>
      <pc:sldChg chg="addSp modSp">
        <pc:chgData name="Gylling Susanne - VOF" userId="S::susanne.gylling@helsingborg.se::6f6a377c-7c1f-4a8e-8968-514dc01aef6e" providerId="AD" clId="Web-{EF5A5903-2256-49B5-B15D-5F53A31B4FE4}" dt="2021-12-01T12:58:43.540" v="1" actId="20577"/>
        <pc:sldMkLst>
          <pc:docMk/>
          <pc:sldMk cId="873005762" sldId="266"/>
        </pc:sldMkLst>
        <pc:spChg chg="add">
          <ac:chgData name="Gylling Susanne - VOF" userId="S::susanne.gylling@helsingborg.se::6f6a377c-7c1f-4a8e-8968-514dc01aef6e" providerId="AD" clId="Web-{EF5A5903-2256-49B5-B15D-5F53A31B4FE4}" dt="2021-12-01T12:58:34.774" v="0"/>
          <ac:spMkLst>
            <pc:docMk/>
            <pc:sldMk cId="873005762" sldId="266"/>
            <ac:spMk id="2" creationId="{324238D7-7FE4-461C-B269-946E2D03B991}"/>
          </ac:spMkLst>
        </pc:spChg>
        <pc:spChg chg="mod">
          <ac:chgData name="Gylling Susanne - VOF" userId="S::susanne.gylling@helsingborg.se::6f6a377c-7c1f-4a8e-8968-514dc01aef6e" providerId="AD" clId="Web-{EF5A5903-2256-49B5-B15D-5F53A31B4FE4}" dt="2021-12-01T12:58:43.540" v="1" actId="20577"/>
          <ac:spMkLst>
            <pc:docMk/>
            <pc:sldMk cId="873005762" sldId="266"/>
            <ac:spMk id="8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EF5A5903-2256-49B5-B15D-5F53A31B4FE4}" dt="2021-12-01T12:58:53.869" v="2" actId="20577"/>
        <pc:sldMkLst>
          <pc:docMk/>
          <pc:sldMk cId="4268394209" sldId="267"/>
        </pc:sldMkLst>
        <pc:spChg chg="mod">
          <ac:chgData name="Gylling Susanne - VOF" userId="S::susanne.gylling@helsingborg.se::6f6a377c-7c1f-4a8e-8968-514dc01aef6e" providerId="AD" clId="Web-{EF5A5903-2256-49B5-B15D-5F53A31B4FE4}" dt="2021-12-01T12:58:53.869" v="2" actId="20577"/>
          <ac:spMkLst>
            <pc:docMk/>
            <pc:sldMk cId="4268394209" sldId="267"/>
            <ac:spMk id="8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EF5A5903-2256-49B5-B15D-5F53A31B4FE4}" dt="2021-12-01T12:59:10.354" v="4" actId="20577"/>
        <pc:sldMkLst>
          <pc:docMk/>
          <pc:sldMk cId="2239047076" sldId="268"/>
        </pc:sldMkLst>
        <pc:spChg chg="mod">
          <ac:chgData name="Gylling Susanne - VOF" userId="S::susanne.gylling@helsingborg.se::6f6a377c-7c1f-4a8e-8968-514dc01aef6e" providerId="AD" clId="Web-{EF5A5903-2256-49B5-B15D-5F53A31B4FE4}" dt="2021-12-01T12:59:10.354" v="4" actId="20577"/>
          <ac:spMkLst>
            <pc:docMk/>
            <pc:sldMk cId="2239047076" sldId="268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EF5A5903-2256-49B5-B15D-5F53A31B4FE4}" dt="2021-12-01T12:59:18.855" v="5" actId="20577"/>
        <pc:sldMkLst>
          <pc:docMk/>
          <pc:sldMk cId="3150305454" sldId="269"/>
        </pc:sldMkLst>
        <pc:spChg chg="mod">
          <ac:chgData name="Gylling Susanne - VOF" userId="S::susanne.gylling@helsingborg.se::6f6a377c-7c1f-4a8e-8968-514dc01aef6e" providerId="AD" clId="Web-{EF5A5903-2256-49B5-B15D-5F53A31B4FE4}" dt="2021-12-01T12:59:18.855" v="5" actId="20577"/>
          <ac:spMkLst>
            <pc:docMk/>
            <pc:sldMk cId="3150305454" sldId="269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EF5A5903-2256-49B5-B15D-5F53A31B4FE4}" dt="2021-12-01T12:59:02.479" v="3" actId="20577"/>
        <pc:sldMkLst>
          <pc:docMk/>
          <pc:sldMk cId="2549845024" sldId="270"/>
        </pc:sldMkLst>
        <pc:spChg chg="mod">
          <ac:chgData name="Gylling Susanne - VOF" userId="S::susanne.gylling@helsingborg.se::6f6a377c-7c1f-4a8e-8968-514dc01aef6e" providerId="AD" clId="Web-{EF5A5903-2256-49B5-B15D-5F53A31B4FE4}" dt="2021-12-01T12:59:02.479" v="3" actId="20577"/>
          <ac:spMkLst>
            <pc:docMk/>
            <pc:sldMk cId="2549845024" sldId="270"/>
            <ac:spMk id="3" creationId="{00000000-0000-0000-0000-000000000000}"/>
          </ac:spMkLst>
        </pc:spChg>
      </pc:sldChg>
    </pc:docChg>
  </pc:docChgLst>
  <pc:docChgLst>
    <pc:chgData name="Gylling Susanne - VOF" userId="S::susanne.gylling@helsingborg.se::6f6a377c-7c1f-4a8e-8968-514dc01aef6e" providerId="AD" clId="Web-{172309EF-245A-45FA-BC32-68AB2FC59883}"/>
    <pc:docChg chg="modSld">
      <pc:chgData name="Gylling Susanne - VOF" userId="S::susanne.gylling@helsingborg.se::6f6a377c-7c1f-4a8e-8968-514dc01aef6e" providerId="AD" clId="Web-{172309EF-245A-45FA-BC32-68AB2FC59883}" dt="2022-01-24T07:44:51.809" v="134" actId="14100"/>
      <pc:docMkLst>
        <pc:docMk/>
      </pc:docMkLst>
      <pc:sldChg chg="modSp">
        <pc:chgData name="Gylling Susanne - VOF" userId="S::susanne.gylling@helsingborg.se::6f6a377c-7c1f-4a8e-8968-514dc01aef6e" providerId="AD" clId="Web-{172309EF-245A-45FA-BC32-68AB2FC59883}" dt="2022-01-24T07:11:58.886" v="20" actId="14100"/>
        <pc:sldMkLst>
          <pc:docMk/>
          <pc:sldMk cId="873005762" sldId="266"/>
        </pc:sldMkLst>
        <pc:spChg chg="mod">
          <ac:chgData name="Gylling Susanne - VOF" userId="S::susanne.gylling@helsingborg.se::6f6a377c-7c1f-4a8e-8968-514dc01aef6e" providerId="AD" clId="Web-{172309EF-245A-45FA-BC32-68AB2FC59883}" dt="2022-01-24T07:11:32.462" v="17" actId="14100"/>
          <ac:spMkLst>
            <pc:docMk/>
            <pc:sldMk cId="873005762" sldId="266"/>
            <ac:spMk id="8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172309EF-245A-45FA-BC32-68AB2FC59883}" dt="2022-01-24T07:11:58.886" v="20" actId="14100"/>
          <ac:spMkLst>
            <pc:docMk/>
            <pc:sldMk cId="873005762" sldId="266"/>
            <ac:spMk id="9" creationId="{00000000-0000-0000-0000-000000000000}"/>
          </ac:spMkLst>
        </pc:spChg>
      </pc:sldChg>
      <pc:sldChg chg="addSp delSp modSp">
        <pc:chgData name="Gylling Susanne - VOF" userId="S::susanne.gylling@helsingborg.se::6f6a377c-7c1f-4a8e-8968-514dc01aef6e" providerId="AD" clId="Web-{172309EF-245A-45FA-BC32-68AB2FC59883}" dt="2022-01-24T07:44:51.809" v="134" actId="14100"/>
        <pc:sldMkLst>
          <pc:docMk/>
          <pc:sldMk cId="3442240968" sldId="274"/>
        </pc:sldMkLst>
        <pc:spChg chg="mod">
          <ac:chgData name="Gylling Susanne - VOF" userId="S::susanne.gylling@helsingborg.se::6f6a377c-7c1f-4a8e-8968-514dc01aef6e" providerId="AD" clId="Web-{172309EF-245A-45FA-BC32-68AB2FC59883}" dt="2022-01-24T07:44:48.590" v="133" actId="20577"/>
          <ac:spMkLst>
            <pc:docMk/>
            <pc:sldMk cId="3442240968" sldId="274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172309EF-245A-45FA-BC32-68AB2FC59883}" dt="2022-01-24T07:44:51.809" v="134" actId="14100"/>
          <ac:spMkLst>
            <pc:docMk/>
            <pc:sldMk cId="3442240968" sldId="274"/>
            <ac:spMk id="3" creationId="{00000000-0000-0000-0000-000000000000}"/>
          </ac:spMkLst>
        </pc:spChg>
        <pc:spChg chg="add del mod">
          <ac:chgData name="Gylling Susanne - VOF" userId="S::susanne.gylling@helsingborg.se::6f6a377c-7c1f-4a8e-8968-514dc01aef6e" providerId="AD" clId="Web-{172309EF-245A-45FA-BC32-68AB2FC59883}" dt="2022-01-24T07:14:47.259" v="28"/>
          <ac:spMkLst>
            <pc:docMk/>
            <pc:sldMk cId="3442240968" sldId="274"/>
            <ac:spMk id="6" creationId="{A0B2D198-F673-4237-B027-89F3D2A8CF6E}"/>
          </ac:spMkLst>
        </pc:spChg>
        <pc:spChg chg="add del mod">
          <ac:chgData name="Gylling Susanne - VOF" userId="S::susanne.gylling@helsingborg.se::6f6a377c-7c1f-4a8e-8968-514dc01aef6e" providerId="AD" clId="Web-{172309EF-245A-45FA-BC32-68AB2FC59883}" dt="2022-01-24T07:15:28.043" v="42"/>
          <ac:spMkLst>
            <pc:docMk/>
            <pc:sldMk cId="3442240968" sldId="274"/>
            <ac:spMk id="9" creationId="{ADB16F8B-5145-4742-8528-3DB6DA04CF9C}"/>
          </ac:spMkLst>
        </pc:spChg>
        <pc:spChg chg="add del mod">
          <ac:chgData name="Gylling Susanne - VOF" userId="S::susanne.gylling@helsingborg.se::6f6a377c-7c1f-4a8e-8968-514dc01aef6e" providerId="AD" clId="Web-{172309EF-245A-45FA-BC32-68AB2FC59883}" dt="2022-01-24T07:16:38.111" v="52"/>
          <ac:spMkLst>
            <pc:docMk/>
            <pc:sldMk cId="3442240968" sldId="274"/>
            <ac:spMk id="12" creationId="{511A0C8D-97A3-4D5A-89EF-DB5C3777A7F1}"/>
          </ac:spMkLst>
        </pc:spChg>
        <pc:graphicFrameChg chg="add del mod">
          <ac:chgData name="Gylling Susanne - VOF" userId="S::susanne.gylling@helsingborg.se::6f6a377c-7c1f-4a8e-8968-514dc01aef6e" providerId="AD" clId="Web-{172309EF-245A-45FA-BC32-68AB2FC59883}" dt="2022-01-24T07:14:47.259" v="29"/>
          <ac:graphicFrameMkLst>
            <pc:docMk/>
            <pc:sldMk cId="3442240968" sldId="274"/>
            <ac:graphicFrameMk id="5" creationId="{1F504450-0211-483E-913D-C47FBC5F7B1A}"/>
          </ac:graphicFrameMkLst>
        </pc:graphicFrameChg>
        <pc:graphicFrameChg chg="add del mod modGraphic">
          <ac:chgData name="Gylling Susanne - VOF" userId="S::susanne.gylling@helsingborg.se::6f6a377c-7c1f-4a8e-8968-514dc01aef6e" providerId="AD" clId="Web-{172309EF-245A-45FA-BC32-68AB2FC59883}" dt="2022-01-24T07:15:28.043" v="43"/>
          <ac:graphicFrameMkLst>
            <pc:docMk/>
            <pc:sldMk cId="3442240968" sldId="274"/>
            <ac:graphicFrameMk id="8" creationId="{D2827176-D982-4A9B-82C0-69BF30B85A62}"/>
          </ac:graphicFrameMkLst>
        </pc:graphicFrameChg>
        <pc:graphicFrameChg chg="add del mod modGraphic">
          <ac:chgData name="Gylling Susanne - VOF" userId="S::susanne.gylling@helsingborg.se::6f6a377c-7c1f-4a8e-8968-514dc01aef6e" providerId="AD" clId="Web-{172309EF-245A-45FA-BC32-68AB2FC59883}" dt="2022-01-24T07:16:38.111" v="53"/>
          <ac:graphicFrameMkLst>
            <pc:docMk/>
            <pc:sldMk cId="3442240968" sldId="274"/>
            <ac:graphicFrameMk id="11" creationId="{D637BA2B-D3A5-4B88-A78C-1858A2598773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48746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11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2355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113585" y="612980"/>
            <a:ext cx="3960440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rgbClr val="000000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5973"/>
            <a:ext cx="1862210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40" y="6002866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9600" dirty="0"/>
              <a:t>Diabetes</a:t>
            </a:r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sv-SE"/>
              <a:t>Kapitel 1</a:t>
            </a: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001634" y="1600202"/>
            <a:ext cx="8006899" cy="4631253"/>
          </a:xfrm>
        </p:spPr>
        <p:txBody>
          <a:bodyPr lIns="91440" tIns="45720" rIns="91440" bIns="45720" anchor="t"/>
          <a:lstStyle/>
          <a:p>
            <a:endParaRPr lang="sv-SE" dirty="0"/>
          </a:p>
          <a:p>
            <a:r>
              <a:rPr lang="sv-SE" dirty="0"/>
              <a:t>Detta utbildningsmaterial handlar om sjukdomen diabetes. </a:t>
            </a:r>
          </a:p>
          <a:p>
            <a:endParaRPr lang="sv-SE" dirty="0"/>
          </a:p>
          <a:p>
            <a:r>
              <a:rPr lang="sv-SE" dirty="0"/>
              <a:t>Det är viktigt att all omvårdnadspersonal har kunskap om sjukdomen.</a:t>
            </a:r>
          </a:p>
          <a:p>
            <a:endParaRPr lang="sv-SE" dirty="0"/>
          </a:p>
          <a:p>
            <a:r>
              <a:rPr lang="sv-SE" dirty="0"/>
              <a:t>Det finns flera typer av diabetes, i denna utbildning går vi igenom diabetes typ 1 och typ 2.</a:t>
            </a:r>
          </a:p>
          <a:p>
            <a:endParaRPr lang="sv-SE" dirty="0"/>
          </a:p>
          <a:p>
            <a:r>
              <a:rPr lang="sv-SE" dirty="0"/>
              <a:t>Diabetes är en kronisk sjukdom och klassas som en folksjukdom.</a:t>
            </a:r>
          </a:p>
          <a:p>
            <a:endParaRPr lang="sv-SE" dirty="0"/>
          </a:p>
          <a:p>
            <a:endParaRPr lang="sv-SE" dirty="0"/>
          </a:p>
          <a:p>
            <a:r>
              <a:rPr lang="sv-SE" sz="800" dirty="0"/>
              <a:t>Dokument: PP Diabetes</a:t>
            </a:r>
          </a:p>
          <a:p>
            <a:r>
              <a:rPr lang="sv-SE" sz="800" dirty="0"/>
              <a:t>Dokumentägare: Delegeringshuset</a:t>
            </a:r>
          </a:p>
          <a:p>
            <a:r>
              <a:rPr lang="sv-SE" sz="800" dirty="0"/>
              <a:t>Beslutad av: Medicinsk ansvarig sjuksköterska</a:t>
            </a:r>
          </a:p>
          <a:p>
            <a:r>
              <a:rPr lang="sv-SE" sz="800" dirty="0"/>
              <a:t>Gäller från och med: 22 04 01</a:t>
            </a:r>
          </a:p>
          <a:p>
            <a:endParaRPr lang="sv-SE" sz="800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001635" y="274639"/>
            <a:ext cx="8006898" cy="1143000"/>
          </a:xfrm>
        </p:spPr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Utbildningen</a:t>
            </a:r>
          </a:p>
        </p:txBody>
      </p:sp>
    </p:spTree>
    <p:extLst>
      <p:ext uri="{BB962C8B-B14F-4D97-AF65-F5344CB8AC3E}">
        <p14:creationId xmlns:p14="http://schemas.microsoft.com/office/powerpoint/2010/main" val="344224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6514017-BA00-4174-9AE6-01A519ACF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endParaRPr lang="sv-SE" dirty="0" smtClean="0"/>
          </a:p>
          <a:p>
            <a:r>
              <a:rPr lang="sv-SE" dirty="0" smtClean="0"/>
              <a:t>För </a:t>
            </a:r>
            <a:r>
              <a:rPr lang="sv-SE" dirty="0"/>
              <a:t>att en människa ska må bra behöver cellerna i kroppens organ energi. Glukos (socker) är en av de viktigaste energikällorna. </a:t>
            </a:r>
            <a:endParaRPr lang="en-US" dirty="0"/>
          </a:p>
          <a:p>
            <a:endParaRPr lang="sv-SE" dirty="0"/>
          </a:p>
          <a:p>
            <a:r>
              <a:rPr lang="sv-SE" dirty="0"/>
              <a:t>Efter en måltid cirkulerar extra mycket glukos i blodet. När blodsockerhalten höjs frisätts hormonet insulin från bukspottskörteln. </a:t>
            </a:r>
            <a:endParaRPr lang="en-US" dirty="0"/>
          </a:p>
          <a:p>
            <a:endParaRPr lang="sv-SE" dirty="0"/>
          </a:p>
          <a:p>
            <a:r>
              <a:rPr lang="sv-SE" dirty="0"/>
              <a:t>Insulinet hjälper kroppens celler att öppna sig och ta emot sockret. Effekten av insulin blir att blodsockerhalten sjunker till normala nivåer igen. </a:t>
            </a:r>
            <a:endParaRPr lang="en-US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C85072BB-7222-405F-9BDD-6E09B12F3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6" y="281354"/>
            <a:ext cx="6706903" cy="1116624"/>
          </a:xfrm>
        </p:spPr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/>
            </a:r>
            <a:br>
              <a:rPr lang="sv-SE" dirty="0">
                <a:solidFill>
                  <a:schemeClr val="tx2"/>
                </a:solidFill>
              </a:rPr>
            </a:br>
            <a:r>
              <a:rPr lang="sv-SE" dirty="0">
                <a:solidFill>
                  <a:schemeClr val="tx2"/>
                </a:solidFill>
              </a:rPr>
              <a:t/>
            </a:r>
            <a:br>
              <a:rPr lang="sv-SE" dirty="0">
                <a:solidFill>
                  <a:schemeClr val="tx2"/>
                </a:solidFill>
              </a:rPr>
            </a:br>
            <a:r>
              <a:rPr lang="sv-SE" dirty="0">
                <a:solidFill>
                  <a:schemeClr val="tx2"/>
                </a:solidFill>
              </a:rPr>
              <a:t/>
            </a:r>
            <a:br>
              <a:rPr lang="sv-SE" dirty="0">
                <a:solidFill>
                  <a:schemeClr val="tx2"/>
                </a:solidFill>
              </a:rPr>
            </a:br>
            <a:r>
              <a:rPr lang="sv-SE" dirty="0" smtClean="0">
                <a:solidFill>
                  <a:schemeClr val="tx2"/>
                </a:solidFill>
              </a:rPr>
              <a:t>Vad händer i kroppen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8056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666" y="1019908"/>
            <a:ext cx="6791993" cy="4782405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569423"/>
          </a:xfrm>
        </p:spPr>
        <p:txBody>
          <a:bodyPr/>
          <a:lstStyle/>
          <a:p>
            <a:endParaRPr lang="sv-S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>
          <a:xfrm>
            <a:off x="1100665" y="1802424"/>
            <a:ext cx="6847581" cy="4264268"/>
          </a:xfrm>
        </p:spPr>
        <p:txBody>
          <a:bodyPr lIns="91440" tIns="45720" rIns="91440" bIns="45720" anchor="t"/>
          <a:lstStyle/>
          <a:p>
            <a:r>
              <a:rPr lang="sv-SE" dirty="0"/>
              <a:t>Vid diabetes typ 1 har bukspottkörteln slutat att bilda insulin. Vårdtagaren har då för mycket glukos i blodet.</a:t>
            </a:r>
          </a:p>
          <a:p>
            <a:endParaRPr lang="sv-SE" dirty="0"/>
          </a:p>
          <a:p>
            <a:r>
              <a:rPr lang="sv-SE" dirty="0"/>
              <a:t>Diabetes typ 1 kan vara ärftlig.</a:t>
            </a:r>
          </a:p>
          <a:p>
            <a:endParaRPr lang="sv-SE" dirty="0"/>
          </a:p>
          <a:p>
            <a:r>
              <a:rPr lang="sv-SE" dirty="0"/>
              <a:t>Den som har diagnostiserats med diabetes typ 1 måste ta insulin livet ut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1028700" y="274639"/>
            <a:ext cx="7979833" cy="1143000"/>
          </a:xfrm>
        </p:spPr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Diabetes Typ 1</a:t>
            </a:r>
          </a:p>
        </p:txBody>
      </p:sp>
      <p:pic>
        <p:nvPicPr>
          <p:cNvPr id="2054" name="Picture 6" descr="Diabetes, Socker, Blod, Glukos, Diabetiker, Vå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985" y="4352192"/>
            <a:ext cx="1512278" cy="135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39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74588" y="1787404"/>
            <a:ext cx="3902208" cy="19017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Stora urinmängder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Ökad törst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Trötthet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Illamående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Buksmärtor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Acetonlukt ur munnen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Synrubbningar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Viktnedgång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Svampinfektioner i mun/underliv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Symtom</a:t>
            </a:r>
          </a:p>
        </p:txBody>
      </p:sp>
      <p:pic>
        <p:nvPicPr>
          <p:cNvPr id="1028" name="Picture 4" descr="Affärsman, Kaffe, Hälla, Hals, Ung, Mänskl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224" y="3991708"/>
            <a:ext cx="1802422" cy="150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vinna, Sömnig, Trött, Utmattad, Sova, Vuxen, Människ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354" y="2956792"/>
            <a:ext cx="1826112" cy="146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gsmärtor, Magont, Buksmärtor, Magkrämpor, M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223" y="1788442"/>
            <a:ext cx="1802423" cy="155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84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endParaRPr lang="sv-SE" dirty="0" smtClean="0"/>
          </a:p>
          <a:p>
            <a:r>
              <a:rPr lang="sv-SE" dirty="0" smtClean="0"/>
              <a:t>Insulin </a:t>
            </a:r>
            <a:r>
              <a:rPr lang="sv-SE" dirty="0"/>
              <a:t>finns inte som tabletter utan ges som subkutan injektion( i underhudsfettet). Injektionen ges oftast i mage eller lår med sprutor eller med hjälp av en insulinpump.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Behandling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931" y="3041530"/>
            <a:ext cx="2567354" cy="276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Typer av insulin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endParaRPr lang="sv-SE" dirty="0" smtClean="0"/>
          </a:p>
          <a:p>
            <a:r>
              <a:rPr lang="sv-SE" dirty="0" smtClean="0"/>
              <a:t>Det </a:t>
            </a:r>
            <a:r>
              <a:rPr lang="sv-SE" dirty="0"/>
              <a:t>finns många typer av insulin.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Snabbverkande insulin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Mixinsulin/blandinsulin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Långtidsverkande insulin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b="1" dirty="0" smtClean="0"/>
          </a:p>
          <a:p>
            <a:r>
              <a:rPr lang="sv-SE" b="1" dirty="0" smtClean="0"/>
              <a:t>Tänk </a:t>
            </a:r>
            <a:r>
              <a:rPr lang="sv-SE" b="1" dirty="0"/>
              <a:t>på att vårdtagaren ska äta i samband med att snabbverkande insulin ges!</a:t>
            </a:r>
          </a:p>
        </p:txBody>
      </p:sp>
      <p:pic>
        <p:nvPicPr>
          <p:cNvPr id="4" name="Platshållare för innehåll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516" y="2209977"/>
            <a:ext cx="2364059" cy="159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30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5468" y="1547446"/>
            <a:ext cx="4123593" cy="4492260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b="0" dirty="0"/>
              <a:t>Nedan ser du de olika insulintypernas verkningstid där 0 står för tid då insulinet getts.</a:t>
            </a:r>
          </a:p>
        </p:txBody>
      </p:sp>
    </p:spTree>
    <p:extLst>
      <p:ext uri="{BB962C8B-B14F-4D97-AF65-F5344CB8AC3E}">
        <p14:creationId xmlns:p14="http://schemas.microsoft.com/office/powerpoint/2010/main" val="295662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3" ma:contentTypeDescription="Organisation Team Document Content Type" ma:contentTypeScope="" ma:versionID="23fc61491553db95bf95aae8c65a5fb4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c069883d39c944c54cd19e55f3ed6d89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TaxCatchAll xmlns="7b2ba3d5-ae7e-4872-ab6d-f5dc97d22469">
      <Value>1</Value>
    </TaxCatchAll>
  </documentManagement>
</p:properties>
</file>

<file path=customXml/itemProps1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620516-ECB2-4891-B66C-E40CE49355DD}"/>
</file>

<file path=customXml/itemProps3.xml><?xml version="1.0" encoding="utf-8"?>
<ds:datastoreItem xmlns:ds="http://schemas.openxmlformats.org/officeDocument/2006/customXml" ds:itemID="{9D8809CD-79EC-41EE-BAEE-A279EA17A25C}">
  <ds:schemaRefs>
    <ds:schemaRef ds:uri="32f93408-7717-4e1a-bb71-82c6671a0072"/>
    <ds:schemaRef ds:uri="7b2ba3d5-ae7e-4872-ab6d-f5dc97d2246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40</TotalTime>
  <Words>294</Words>
  <Application>Microsoft Office PowerPoint</Application>
  <PresentationFormat>Bildspel på skärmen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9</vt:i4>
      </vt:variant>
    </vt:vector>
  </HeadingPairs>
  <TitlesOfParts>
    <vt:vector size="17" baseType="lpstr">
      <vt:lpstr>Arial</vt:lpstr>
      <vt:lpstr>Calibri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Diabetes</vt:lpstr>
      <vt:lpstr>Utbildningen</vt:lpstr>
      <vt:lpstr>   Vad händer i kroppen</vt:lpstr>
      <vt:lpstr>PowerPoint-presentation</vt:lpstr>
      <vt:lpstr>Diabetes Typ 1</vt:lpstr>
      <vt:lpstr>Symtom</vt:lpstr>
      <vt:lpstr>Behandling</vt:lpstr>
      <vt:lpstr>Typer av insulin</vt:lpstr>
      <vt:lpstr>Nedan ser du de olika insulintypernas verkningstid där 0 står för tid då insulinet getts.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76</cp:revision>
  <dcterms:created xsi:type="dcterms:W3CDTF">2015-11-05T09:31:38Z</dcterms:created>
  <dcterms:modified xsi:type="dcterms:W3CDTF">2022-01-24T09:24:43Z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lpwstr>1;#Vård- och omsorgsförvaltningen|aa3bba68-e3f9-47dc-afaa-fb13ac220017</vt:lpwstr>
  </property>
  <property fmtid="{D5CDD505-2E9C-101B-9397-08002B2CF9AE}" pid="4" name="DWTaxonomyDocumentType">
    <vt:lpwstr/>
  </property>
</Properties>
</file>