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</p:sldMasterIdLst>
  <p:notesMasterIdLst>
    <p:notesMasterId r:id="rId13"/>
  </p:notesMasterIdLst>
  <p:handoutMasterIdLst>
    <p:handoutMasterId r:id="rId14"/>
  </p:handoutMasterIdLst>
  <p:sldIdLst>
    <p:sldId id="261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7914AD-D2D5-42A4-887A-49BE3F2F1129}" v="10" dt="2021-12-01T12:57:47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6" autoAdjust="0"/>
    <p:restoredTop sz="94646" autoAdjust="0"/>
  </p:normalViewPr>
  <p:slideViewPr>
    <p:cSldViewPr snapToGrid="0" snapToObjects="1">
      <p:cViewPr varScale="1">
        <p:scale>
          <a:sx n="109" d="100"/>
          <a:sy n="109" d="100"/>
        </p:scale>
        <p:origin x="1680" y="96"/>
      </p:cViewPr>
      <p:guideLst>
        <p:guide orient="horz" pos="40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ylling Susanne - VOF" userId="S::susanne.gylling@helsingborg.se::6f6a377c-7c1f-4a8e-8968-514dc01aef6e" providerId="AD" clId="Web-{277914AD-D2D5-42A4-887A-49BE3F2F1129}"/>
    <pc:docChg chg="delSld modSld">
      <pc:chgData name="Gylling Susanne - VOF" userId="S::susanne.gylling@helsingborg.se::6f6a377c-7c1f-4a8e-8968-514dc01aef6e" providerId="AD" clId="Web-{277914AD-D2D5-42A4-887A-49BE3F2F1129}" dt="2021-12-01T12:57:47.110" v="9"/>
      <pc:docMkLst>
        <pc:docMk/>
      </pc:docMkLst>
      <pc:sldChg chg="modSp">
        <pc:chgData name="Gylling Susanne - VOF" userId="S::susanne.gylling@helsingborg.se::6f6a377c-7c1f-4a8e-8968-514dc01aef6e" providerId="AD" clId="Web-{277914AD-D2D5-42A4-887A-49BE3F2F1129}" dt="2021-12-01T12:54:37.434" v="0" actId="20577"/>
        <pc:sldMkLst>
          <pc:docMk/>
          <pc:sldMk cId="1218399995" sldId="261"/>
        </pc:sldMkLst>
        <pc:spChg chg="mod">
          <ac:chgData name="Gylling Susanne - VOF" userId="S::susanne.gylling@helsingborg.se::6f6a377c-7c1f-4a8e-8968-514dc01aef6e" providerId="AD" clId="Web-{277914AD-D2D5-42A4-887A-49BE3F2F1129}" dt="2021-12-01T12:54:37.434" v="0" actId="20577"/>
          <ac:spMkLst>
            <pc:docMk/>
            <pc:sldMk cId="1218399995" sldId="261"/>
            <ac:spMk id="8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277914AD-D2D5-42A4-887A-49BE3F2F1129}" dt="2021-12-01T12:57:12.390" v="6" actId="20577"/>
        <pc:sldMkLst>
          <pc:docMk/>
          <pc:sldMk cId="1655281230" sldId="265"/>
        </pc:sldMkLst>
        <pc:spChg chg="mod">
          <ac:chgData name="Gylling Susanne - VOF" userId="S::susanne.gylling@helsingborg.se::6f6a377c-7c1f-4a8e-8968-514dc01aef6e" providerId="AD" clId="Web-{277914AD-D2D5-42A4-887A-49BE3F2F1129}" dt="2021-12-01T12:57:12.390" v="6" actId="20577"/>
          <ac:spMkLst>
            <pc:docMk/>
            <pc:sldMk cId="1655281230" sldId="265"/>
            <ac:spMk id="8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277914AD-D2D5-42A4-887A-49BE3F2F1129}" dt="2021-12-01T12:55:24.904" v="3" actId="20577"/>
          <ac:spMkLst>
            <pc:docMk/>
            <pc:sldMk cId="1655281230" sldId="265"/>
            <ac:spMk id="9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277914AD-D2D5-42A4-887A-49BE3F2F1129}" dt="2021-12-01T12:57:02.062" v="5" actId="20577"/>
        <pc:sldMkLst>
          <pc:docMk/>
          <pc:sldMk cId="3008251894" sldId="266"/>
        </pc:sldMkLst>
        <pc:spChg chg="mod">
          <ac:chgData name="Gylling Susanne - VOF" userId="S::susanne.gylling@helsingborg.se::6f6a377c-7c1f-4a8e-8968-514dc01aef6e" providerId="AD" clId="Web-{277914AD-D2D5-42A4-887A-49BE3F2F1129}" dt="2021-12-01T12:57:02.062" v="5" actId="20577"/>
          <ac:spMkLst>
            <pc:docMk/>
            <pc:sldMk cId="3008251894" sldId="266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277914AD-D2D5-42A4-887A-49BE3F2F1129}" dt="2021-12-01T12:56:23.139" v="4" actId="20577"/>
        <pc:sldMkLst>
          <pc:docMk/>
          <pc:sldMk cId="3139784163" sldId="267"/>
        </pc:sldMkLst>
        <pc:spChg chg="mod">
          <ac:chgData name="Gylling Susanne - VOF" userId="S::susanne.gylling@helsingborg.se::6f6a377c-7c1f-4a8e-8968-514dc01aef6e" providerId="AD" clId="Web-{277914AD-D2D5-42A4-887A-49BE3F2F1129}" dt="2021-12-01T12:56:23.139" v="4" actId="20577"/>
          <ac:spMkLst>
            <pc:docMk/>
            <pc:sldMk cId="3139784163" sldId="267"/>
            <ac:spMk id="3" creationId="{00000000-0000-0000-0000-000000000000}"/>
          </ac:spMkLst>
        </pc:spChg>
      </pc:sldChg>
      <pc:sldChg chg="del">
        <pc:chgData name="Gylling Susanne - VOF" userId="S::susanne.gylling@helsingborg.se::6f6a377c-7c1f-4a8e-8968-514dc01aef6e" providerId="AD" clId="Web-{277914AD-D2D5-42A4-887A-49BE3F2F1129}" dt="2021-12-01T12:57:39.516" v="7"/>
        <pc:sldMkLst>
          <pc:docMk/>
          <pc:sldMk cId="1026075188" sldId="268"/>
        </pc:sldMkLst>
      </pc:sldChg>
      <pc:sldChg chg="del">
        <pc:chgData name="Gylling Susanne - VOF" userId="S::susanne.gylling@helsingborg.se::6f6a377c-7c1f-4a8e-8968-514dc01aef6e" providerId="AD" clId="Web-{277914AD-D2D5-42A4-887A-49BE3F2F1129}" dt="2021-12-01T12:57:42.891" v="8"/>
        <pc:sldMkLst>
          <pc:docMk/>
          <pc:sldMk cId="3819490312" sldId="269"/>
        </pc:sldMkLst>
      </pc:sldChg>
      <pc:sldChg chg="del">
        <pc:chgData name="Gylling Susanne - VOF" userId="S::susanne.gylling@helsingborg.se::6f6a377c-7c1f-4a8e-8968-514dc01aef6e" providerId="AD" clId="Web-{277914AD-D2D5-42A4-887A-49BE3F2F1129}" dt="2021-12-01T12:57:47.110" v="9"/>
        <pc:sldMkLst>
          <pc:docMk/>
          <pc:sldMk cId="648503427" sldId="2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48746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1198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52355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113585" y="612980"/>
            <a:ext cx="3960440" cy="32062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rgbClr val="000000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5973"/>
            <a:ext cx="1862210" cy="52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3" y="6483350"/>
            <a:ext cx="2847975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Presentationsnamn</a:t>
            </a:r>
            <a:endParaRPr kumimoji="0" lang="sv-SE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640" y="6002866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sv-SE" sz="9600" dirty="0"/>
              <a:t>Diabetes</a:t>
            </a:r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Kapitel 2</a:t>
            </a:r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8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448906"/>
          </a:xfrm>
        </p:spPr>
        <p:txBody>
          <a:bodyPr lIns="91440" tIns="45720" rIns="91440" bIns="45720" anchor="t"/>
          <a:lstStyle/>
          <a:p>
            <a:endParaRPr lang="sv-SE" dirty="0" smtClean="0"/>
          </a:p>
          <a:p>
            <a:r>
              <a:rPr lang="sv-SE" dirty="0" smtClean="0"/>
              <a:t>Vid </a:t>
            </a:r>
            <a:r>
              <a:rPr lang="sv-SE" dirty="0"/>
              <a:t>diabetes typ 2 har bukspottkörtelns förmåga att bilda insulin försämrats, frisättningen av insulin från bukspottkörteln är oftast minskad och cellernas känslighet för insulin är mindre.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r>
              <a:rPr lang="sv-SE" dirty="0"/>
              <a:t>Onyttig mat, övervikt, brist på motion, stress och rökning ökar risken för att utveckla diabetes typ 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r>
              <a:rPr lang="sv-SE" dirty="0"/>
              <a:t>Diabetes typ 2 är ofta ärftlig och påverkas till stor del av personens livsstil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r>
              <a:rPr lang="sv-SE" sz="800" dirty="0"/>
              <a:t>Dokument: PP Diabetes</a:t>
            </a:r>
          </a:p>
          <a:p>
            <a:r>
              <a:rPr lang="sv-SE" sz="800" dirty="0"/>
              <a:t>Dokumentägare: Delegeringshuset</a:t>
            </a:r>
          </a:p>
          <a:p>
            <a:r>
              <a:rPr lang="sv-SE" sz="800" dirty="0"/>
              <a:t>Beslutad av: Medicinsk ansvarig sjuksköterska</a:t>
            </a:r>
          </a:p>
          <a:p>
            <a:r>
              <a:rPr lang="sv-SE" sz="800" dirty="0"/>
              <a:t>Gäller från och med: 22 04 01</a:t>
            </a:r>
          </a:p>
          <a:p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Diabetes typ 2</a:t>
            </a:r>
          </a:p>
        </p:txBody>
      </p:sp>
    </p:spTree>
    <p:extLst>
      <p:ext uri="{BB962C8B-B14F-4D97-AF65-F5344CB8AC3E}">
        <p14:creationId xmlns:p14="http://schemas.microsoft.com/office/powerpoint/2010/main" val="165528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1600203"/>
            <a:ext cx="4966026" cy="3675182"/>
          </a:xfrm>
        </p:spPr>
        <p:txBody>
          <a:bodyPr/>
          <a:lstStyle/>
          <a:p>
            <a:endParaRPr lang="sv-SE" dirty="0" smtClean="0"/>
          </a:p>
          <a:p>
            <a:r>
              <a:rPr lang="sv-SE" dirty="0" smtClean="0"/>
              <a:t>Symtomen kommer oftast smygande</a:t>
            </a:r>
          </a:p>
          <a:p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Stora urinmängder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Ökad törst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Trötthet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Synrubbningar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Svampinfektioner i underlivet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Symtom</a:t>
            </a:r>
          </a:p>
        </p:txBody>
      </p:sp>
      <p:pic>
        <p:nvPicPr>
          <p:cNvPr id="1026" name="Picture 2" descr="En Bok, Papper, Dokument, Poesi, Sida, Litterat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953" y="2215662"/>
            <a:ext cx="1679331" cy="98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tmattad, Trött, Ledsen, Stickman, Stick Fig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040" y="3792415"/>
            <a:ext cx="967155" cy="130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25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Livsstilsförändring, kost och motion kan oftast förbättra p-</a:t>
            </a:r>
            <a:r>
              <a:rPr lang="sv-SE" sz="1800" dirty="0" err="1"/>
              <a:t>glucos</a:t>
            </a:r>
            <a:r>
              <a:rPr lang="sv-SE" sz="1800" dirty="0"/>
              <a:t> värdena.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Blodsockersänkande tabletter när livsstilsförändring inte längre är tillräckligt.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De flesta behöver så småningom komplettera tablettbehandlingen med insulin alternativt helt gå över till insulinbehandling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Det är viktigt att förebygga och behandla högt blodtryck och höga blodfetter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Behandling</a:t>
            </a:r>
          </a:p>
        </p:txBody>
      </p:sp>
      <p:pic>
        <p:nvPicPr>
          <p:cNvPr id="1026" name="Picture 2" descr="Tabletter, Medicin, Tillägg, Vitamin, Läkemedel, Bo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421" y="4346991"/>
            <a:ext cx="2394249" cy="190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78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3" ma:contentTypeDescription="Organisation Team Document Content Type" ma:contentTypeScope="" ma:versionID="23fc61491553db95bf95aae8c65a5fb4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c069883d39c944c54cd19e55f3ed6d89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b89223313b284f2a879bf9c1e2dff829 xmlns="32f93408-7717-4e1a-bb71-82c6671a0072">
      <Terms xmlns="http://schemas.microsoft.com/office/infopath/2007/PartnerControls"/>
    </b89223313b284f2a879bf9c1e2dff829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  <TaxCatchAll xmlns="7b2ba3d5-ae7e-4872-ab6d-f5dc97d22469">
      <Value>1</Value>
    </TaxCatchAll>
  </documentManagement>
</p:properties>
</file>

<file path=customXml/itemProps1.xml><?xml version="1.0" encoding="utf-8"?>
<ds:datastoreItem xmlns:ds="http://schemas.openxmlformats.org/officeDocument/2006/customXml" ds:itemID="{4A64CE3F-CA8D-4219-9EE6-F73CD0B9DD24}"/>
</file>

<file path=customXml/itemProps2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8809CD-79EC-41EE-BAEE-A279EA17A25C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32f93408-7717-4e1a-bb71-82c6671a0072"/>
    <ds:schemaRef ds:uri="http://schemas.microsoft.com/office/infopath/2007/PartnerControls"/>
    <ds:schemaRef ds:uri="7b2ba3d5-ae7e-4872-ab6d-f5dc97d2246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103</TotalTime>
  <Words>153</Words>
  <Application>Microsoft Office PowerPoint</Application>
  <PresentationFormat>Bildspel på skärmen (4:3)</PresentationFormat>
  <Paragraphs>28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4</vt:i4>
      </vt:variant>
    </vt:vector>
  </HeadingPairs>
  <TitlesOfParts>
    <vt:vector size="12" baseType="lpstr">
      <vt:lpstr>Arial</vt:lpstr>
      <vt:lpstr>Calibri</vt:lpstr>
      <vt:lpstr>HelveticaNeueLT Std</vt:lpstr>
      <vt:lpstr>Mall Hbg Ny</vt:lpstr>
      <vt:lpstr>Första sida med färgad bakgrund</vt:lpstr>
      <vt:lpstr>Följande sidor</vt:lpstr>
      <vt:lpstr>Följande sidor med färgad bakgrund</vt:lpstr>
      <vt:lpstr>Tom sida</vt:lpstr>
      <vt:lpstr>Diabetes</vt:lpstr>
      <vt:lpstr>Diabetes typ 2</vt:lpstr>
      <vt:lpstr>Symtom</vt:lpstr>
      <vt:lpstr>Behandling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37</cp:revision>
  <dcterms:created xsi:type="dcterms:W3CDTF">2015-11-05T09:31:38Z</dcterms:created>
  <dcterms:modified xsi:type="dcterms:W3CDTF">2022-01-24T09:39:01Z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0x010100B16161C1156749828247A73D71908800003688C1375AB3496E9D965A30C48E069100BEF273B6CC0F45428786346B5D4129F4</vt:lpwstr>
  </property>
  <property fmtid="{D5CDD505-2E9C-101B-9397-08002B2CF9AE}" pid="3" name="DWDivision">
    <vt:lpwstr>1;#Vård- och omsorgsförvaltningen|aa3bba68-e3f9-47dc-afaa-fb13ac220017</vt:lpwstr>
  </property>
  <property fmtid="{D5CDD505-2E9C-101B-9397-08002B2CF9AE}" pid="4" name="DWTaxonomyDocumentType">
    <vt:lpwstr/>
  </property>
</Properties>
</file>