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  <p:sldMasterId id="2147483696" r:id="rId5"/>
    <p:sldMasterId id="2147483660" r:id="rId6"/>
    <p:sldMasterId id="2147483689" r:id="rId7"/>
    <p:sldMasterId id="2147483716" r:id="rId8"/>
  </p:sldMasterIdLst>
  <p:notesMasterIdLst>
    <p:notesMasterId r:id="rId14"/>
  </p:notesMasterIdLst>
  <p:handoutMasterIdLst>
    <p:handoutMasterId r:id="rId15"/>
  </p:handoutMasterIdLst>
  <p:sldIdLst>
    <p:sldId id="261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000F"/>
    <a:srgbClr val="0F81D3"/>
    <a:srgbClr val="65AE1E"/>
    <a:srgbClr val="93006D"/>
    <a:srgbClr val="CE000E"/>
    <a:srgbClr val="407015"/>
    <a:srgbClr val="90C044"/>
    <a:srgbClr val="199A29"/>
    <a:srgbClr val="A1C30A"/>
    <a:srgbClr val="084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3CB2CE-27BA-4A1A-A34F-B01EF0056B39}" v="22" dt="2021-12-01T14:04:43.879"/>
    <p1510:client id="{5CD38AE0-279F-4CAE-ACB8-C25DE1E48A76}" v="4" dt="2021-12-01T14:05:28.817"/>
    <p1510:client id="{694E7672-D59D-4BA7-BF24-D77B19635F7F}" v="2" dt="2021-12-01T14:06:12.541"/>
    <p1510:client id="{ED98DE72-C2AC-4611-8A71-57F78991AA2E}" v="114" dt="2021-12-01T14:15:13.581"/>
    <p1510:client id="{FDA9DE2D-B1DB-40C4-A5D7-B637A4CC99EA}" v="2" dt="2021-12-01T14:06:45.5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674" y="96"/>
      </p:cViewPr>
      <p:guideLst>
        <p:guide orient="horz" pos="40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2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ylling Susanne - VOF" userId="S::susanne.gylling@helsingborg.se::6f6a377c-7c1f-4a8e-8968-514dc01aef6e" providerId="AD" clId="Web-{5CD38AE0-279F-4CAE-ACB8-C25DE1E48A76}"/>
    <pc:docChg chg="addSld delSld sldOrd">
      <pc:chgData name="Gylling Susanne - VOF" userId="S::susanne.gylling@helsingborg.se::6f6a377c-7c1f-4a8e-8968-514dc01aef6e" providerId="AD" clId="Web-{5CD38AE0-279F-4CAE-ACB8-C25DE1E48A76}" dt="2021-12-01T14:05:28.817" v="3"/>
      <pc:docMkLst>
        <pc:docMk/>
      </pc:docMkLst>
      <pc:sldChg chg="new del">
        <pc:chgData name="Gylling Susanne - VOF" userId="S::susanne.gylling@helsingborg.se::6f6a377c-7c1f-4a8e-8968-514dc01aef6e" providerId="AD" clId="Web-{5CD38AE0-279F-4CAE-ACB8-C25DE1E48A76}" dt="2021-12-01T14:05:21.363" v="1"/>
        <pc:sldMkLst>
          <pc:docMk/>
          <pc:sldMk cId="1706272481" sldId="267"/>
        </pc:sldMkLst>
      </pc:sldChg>
      <pc:sldChg chg="add ord">
        <pc:chgData name="Gylling Susanne - VOF" userId="S::susanne.gylling@helsingborg.se::6f6a377c-7c1f-4a8e-8968-514dc01aef6e" providerId="AD" clId="Web-{5CD38AE0-279F-4CAE-ACB8-C25DE1E48A76}" dt="2021-12-01T14:05:28.817" v="3"/>
        <pc:sldMkLst>
          <pc:docMk/>
          <pc:sldMk cId="3713801734" sldId="267"/>
        </pc:sldMkLst>
      </pc:sldChg>
    </pc:docChg>
  </pc:docChgLst>
  <pc:docChgLst>
    <pc:chgData name="Gylling Susanne - VOF" userId="S::susanne.gylling@helsingborg.se::6f6a377c-7c1f-4a8e-8968-514dc01aef6e" providerId="AD" clId="Web-{533CB2CE-27BA-4A1A-A34F-B01EF0056B39}"/>
    <pc:docChg chg="addSld delSld modSld">
      <pc:chgData name="Gylling Susanne - VOF" userId="S::susanne.gylling@helsingborg.se::6f6a377c-7c1f-4a8e-8968-514dc01aef6e" providerId="AD" clId="Web-{533CB2CE-27BA-4A1A-A34F-B01EF0056B39}" dt="2021-12-01T14:04:42.160" v="19" actId="20577"/>
      <pc:docMkLst>
        <pc:docMk/>
      </pc:docMkLst>
      <pc:sldChg chg="modSp">
        <pc:chgData name="Gylling Susanne - VOF" userId="S::susanne.gylling@helsingborg.se::6f6a377c-7c1f-4a8e-8968-514dc01aef6e" providerId="AD" clId="Web-{533CB2CE-27BA-4A1A-A34F-B01EF0056B39}" dt="2021-12-01T14:04:42.160" v="19" actId="20577"/>
        <pc:sldMkLst>
          <pc:docMk/>
          <pc:sldMk cId="1218399995" sldId="261"/>
        </pc:sldMkLst>
        <pc:spChg chg="mod">
          <ac:chgData name="Gylling Susanne - VOF" userId="S::susanne.gylling@helsingborg.se::6f6a377c-7c1f-4a8e-8968-514dc01aef6e" providerId="AD" clId="Web-{533CB2CE-27BA-4A1A-A34F-B01EF0056B39}" dt="2021-12-01T14:04:36.941" v="11" actId="20577"/>
          <ac:spMkLst>
            <pc:docMk/>
            <pc:sldMk cId="1218399995" sldId="261"/>
            <ac:spMk id="8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533CB2CE-27BA-4A1A-A34F-B01EF0056B39}" dt="2021-12-01T14:04:42.160" v="19" actId="20577"/>
          <ac:spMkLst>
            <pc:docMk/>
            <pc:sldMk cId="1218399995" sldId="261"/>
            <ac:spMk id="9" creationId="{00000000-0000-0000-0000-000000000000}"/>
          </ac:spMkLst>
        </pc:spChg>
      </pc:sldChg>
      <pc:sldChg chg="del">
        <pc:chgData name="Gylling Susanne - VOF" userId="S::susanne.gylling@helsingborg.se::6f6a377c-7c1f-4a8e-8968-514dc01aef6e" providerId="AD" clId="Web-{533CB2CE-27BA-4A1A-A34F-B01EF0056B39}" dt="2021-12-01T14:04:23.346" v="1"/>
        <pc:sldMkLst>
          <pc:docMk/>
          <pc:sldMk cId="1655281230" sldId="265"/>
        </pc:sldMkLst>
      </pc:sldChg>
      <pc:sldChg chg="add">
        <pc:chgData name="Gylling Susanne - VOF" userId="S::susanne.gylling@helsingborg.se::6f6a377c-7c1f-4a8e-8968-514dc01aef6e" providerId="AD" clId="Web-{533CB2CE-27BA-4A1A-A34F-B01EF0056B39}" dt="2021-12-01T14:04:18.908" v="0"/>
        <pc:sldMkLst>
          <pc:docMk/>
          <pc:sldMk cId="2346704220" sldId="266"/>
        </pc:sldMkLst>
      </pc:sldChg>
    </pc:docChg>
  </pc:docChgLst>
  <pc:docChgLst>
    <pc:chgData name="Gylling Susanne - VOF" userId="S::susanne.gylling@helsingborg.se::6f6a377c-7c1f-4a8e-8968-514dc01aef6e" providerId="AD" clId="Web-{ED98DE72-C2AC-4611-8A71-57F78991AA2E}"/>
    <pc:docChg chg="modSld">
      <pc:chgData name="Gylling Susanne - VOF" userId="S::susanne.gylling@helsingborg.se::6f6a377c-7c1f-4a8e-8968-514dc01aef6e" providerId="AD" clId="Web-{ED98DE72-C2AC-4611-8A71-57F78991AA2E}" dt="2021-12-01T14:15:13.581" v="103" actId="20577"/>
      <pc:docMkLst>
        <pc:docMk/>
      </pc:docMkLst>
      <pc:sldChg chg="delSp modSp">
        <pc:chgData name="Gylling Susanne - VOF" userId="S::susanne.gylling@helsingborg.se::6f6a377c-7c1f-4a8e-8968-514dc01aef6e" providerId="AD" clId="Web-{ED98DE72-C2AC-4611-8A71-57F78991AA2E}" dt="2021-12-01T14:11:18.434" v="53" actId="20577"/>
        <pc:sldMkLst>
          <pc:docMk/>
          <pc:sldMk cId="2346704220" sldId="266"/>
        </pc:sldMkLst>
        <pc:spChg chg="mod">
          <ac:chgData name="Gylling Susanne - VOF" userId="S::susanne.gylling@helsingborg.se::6f6a377c-7c1f-4a8e-8968-514dc01aef6e" providerId="AD" clId="Web-{ED98DE72-C2AC-4611-8A71-57F78991AA2E}" dt="2021-12-01T14:11:18.434" v="53" actId="20577"/>
          <ac:spMkLst>
            <pc:docMk/>
            <pc:sldMk cId="2346704220" sldId="266"/>
            <ac:spMk id="2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ED98DE72-C2AC-4611-8A71-57F78991AA2E}" dt="2021-12-01T14:07:36.428" v="8" actId="20577"/>
          <ac:spMkLst>
            <pc:docMk/>
            <pc:sldMk cId="2346704220" sldId="266"/>
            <ac:spMk id="3" creationId="{00000000-0000-0000-0000-000000000000}"/>
          </ac:spMkLst>
        </pc:spChg>
        <pc:picChg chg="del">
          <ac:chgData name="Gylling Susanne - VOF" userId="S::susanne.gylling@helsingborg.se::6f6a377c-7c1f-4a8e-8968-514dc01aef6e" providerId="AD" clId="Web-{ED98DE72-C2AC-4611-8A71-57F78991AA2E}" dt="2021-12-01T14:09:38.666" v="34"/>
          <ac:picMkLst>
            <pc:docMk/>
            <pc:sldMk cId="2346704220" sldId="266"/>
            <ac:picMk id="4" creationId="{00000000-0000-0000-0000-000000000000}"/>
          </ac:picMkLst>
        </pc:picChg>
      </pc:sldChg>
      <pc:sldChg chg="addSp modSp">
        <pc:chgData name="Gylling Susanne - VOF" userId="S::susanne.gylling@helsingborg.se::6f6a377c-7c1f-4a8e-8968-514dc01aef6e" providerId="AD" clId="Web-{ED98DE72-C2AC-4611-8A71-57F78991AA2E}" dt="2021-12-01T14:11:09.809" v="52" actId="20577"/>
        <pc:sldMkLst>
          <pc:docMk/>
          <pc:sldMk cId="3713801734" sldId="267"/>
        </pc:sldMkLst>
        <pc:spChg chg="mod">
          <ac:chgData name="Gylling Susanne - VOF" userId="S::susanne.gylling@helsingborg.se::6f6a377c-7c1f-4a8e-8968-514dc01aef6e" providerId="AD" clId="Web-{ED98DE72-C2AC-4611-8A71-57F78991AA2E}" dt="2021-12-01T14:11:09.809" v="52" actId="20577"/>
          <ac:spMkLst>
            <pc:docMk/>
            <pc:sldMk cId="3713801734" sldId="267"/>
            <ac:spMk id="2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ED98DE72-C2AC-4611-8A71-57F78991AA2E}" dt="2021-12-01T14:08:14.007" v="24" actId="20577"/>
          <ac:spMkLst>
            <pc:docMk/>
            <pc:sldMk cId="3713801734" sldId="267"/>
            <ac:spMk id="3" creationId="{00000000-0000-0000-0000-000000000000}"/>
          </ac:spMkLst>
        </pc:spChg>
        <pc:picChg chg="add mod">
          <ac:chgData name="Gylling Susanne - VOF" userId="S::susanne.gylling@helsingborg.se::6f6a377c-7c1f-4a8e-8968-514dc01aef6e" providerId="AD" clId="Web-{ED98DE72-C2AC-4611-8A71-57F78991AA2E}" dt="2021-12-01T14:10:59.074" v="51" actId="1076"/>
          <ac:picMkLst>
            <pc:docMk/>
            <pc:sldMk cId="3713801734" sldId="267"/>
            <ac:picMk id="5" creationId="{39CD41EA-87C3-47EF-8C8B-7862C4146388}"/>
          </ac:picMkLst>
        </pc:picChg>
      </pc:sldChg>
      <pc:sldChg chg="modSp">
        <pc:chgData name="Gylling Susanne - VOF" userId="S::susanne.gylling@helsingborg.se::6f6a377c-7c1f-4a8e-8968-514dc01aef6e" providerId="AD" clId="Web-{ED98DE72-C2AC-4611-8A71-57F78991AA2E}" dt="2021-12-01T14:13:45.891" v="71" actId="1076"/>
        <pc:sldMkLst>
          <pc:docMk/>
          <pc:sldMk cId="728563688" sldId="268"/>
        </pc:sldMkLst>
        <pc:spChg chg="mod">
          <ac:chgData name="Gylling Susanne - VOF" userId="S::susanne.gylling@helsingborg.se::6f6a377c-7c1f-4a8e-8968-514dc01aef6e" providerId="AD" clId="Web-{ED98DE72-C2AC-4611-8A71-57F78991AA2E}" dt="2021-12-01T14:13:42.079" v="70" actId="20577"/>
          <ac:spMkLst>
            <pc:docMk/>
            <pc:sldMk cId="728563688" sldId="268"/>
            <ac:spMk id="2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ED98DE72-C2AC-4611-8A71-57F78991AA2E}" dt="2021-12-01T14:11:47.904" v="54" actId="20577"/>
          <ac:spMkLst>
            <pc:docMk/>
            <pc:sldMk cId="728563688" sldId="268"/>
            <ac:spMk id="3" creationId="{00000000-0000-0000-0000-000000000000}"/>
          </ac:spMkLst>
        </pc:spChg>
        <pc:picChg chg="mod">
          <ac:chgData name="Gylling Susanne - VOF" userId="S::susanne.gylling@helsingborg.se::6f6a377c-7c1f-4a8e-8968-514dc01aef6e" providerId="AD" clId="Web-{ED98DE72-C2AC-4611-8A71-57F78991AA2E}" dt="2021-12-01T14:13:45.891" v="71" actId="1076"/>
          <ac:picMkLst>
            <pc:docMk/>
            <pc:sldMk cId="728563688" sldId="268"/>
            <ac:picMk id="4" creationId="{00000000-0000-0000-0000-000000000000}"/>
          </ac:picMkLst>
        </pc:picChg>
      </pc:sldChg>
      <pc:sldChg chg="modSp">
        <pc:chgData name="Gylling Susanne - VOF" userId="S::susanne.gylling@helsingborg.se::6f6a377c-7c1f-4a8e-8968-514dc01aef6e" providerId="AD" clId="Web-{ED98DE72-C2AC-4611-8A71-57F78991AA2E}" dt="2021-12-01T14:15:13.581" v="103" actId="20577"/>
        <pc:sldMkLst>
          <pc:docMk/>
          <pc:sldMk cId="4219779482" sldId="269"/>
        </pc:sldMkLst>
        <pc:spChg chg="mod">
          <ac:chgData name="Gylling Susanne - VOF" userId="S::susanne.gylling@helsingborg.se::6f6a377c-7c1f-4a8e-8968-514dc01aef6e" providerId="AD" clId="Web-{ED98DE72-C2AC-4611-8A71-57F78991AA2E}" dt="2021-12-01T14:15:13.581" v="103" actId="20577"/>
          <ac:spMkLst>
            <pc:docMk/>
            <pc:sldMk cId="4219779482" sldId="269"/>
            <ac:spMk id="2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ED98DE72-C2AC-4611-8A71-57F78991AA2E}" dt="2021-12-01T14:13:56.016" v="72" actId="20577"/>
          <ac:spMkLst>
            <pc:docMk/>
            <pc:sldMk cId="4219779482" sldId="269"/>
            <ac:spMk id="3" creationId="{00000000-0000-0000-0000-000000000000}"/>
          </ac:spMkLst>
        </pc:spChg>
      </pc:sldChg>
    </pc:docChg>
  </pc:docChgLst>
  <pc:docChgLst>
    <pc:chgData name="Gylling Susanne - VOF" userId="S::susanne.gylling@helsingborg.se::6f6a377c-7c1f-4a8e-8968-514dc01aef6e" providerId="AD" clId="Web-{694E7672-D59D-4BA7-BF24-D77B19635F7F}"/>
    <pc:docChg chg="addSld sldOrd">
      <pc:chgData name="Gylling Susanne - VOF" userId="S::susanne.gylling@helsingborg.se::6f6a377c-7c1f-4a8e-8968-514dc01aef6e" providerId="AD" clId="Web-{694E7672-D59D-4BA7-BF24-D77B19635F7F}" dt="2021-12-01T14:06:12.541" v="1"/>
      <pc:docMkLst>
        <pc:docMk/>
      </pc:docMkLst>
      <pc:sldChg chg="add ord">
        <pc:chgData name="Gylling Susanne - VOF" userId="S::susanne.gylling@helsingborg.se::6f6a377c-7c1f-4a8e-8968-514dc01aef6e" providerId="AD" clId="Web-{694E7672-D59D-4BA7-BF24-D77B19635F7F}" dt="2021-12-01T14:06:12.541" v="1"/>
        <pc:sldMkLst>
          <pc:docMk/>
          <pc:sldMk cId="728563688" sldId="268"/>
        </pc:sldMkLst>
      </pc:sldChg>
    </pc:docChg>
  </pc:docChgLst>
  <pc:docChgLst>
    <pc:chgData name="Gylling Susanne - VOF" userId="S::susanne.gylling@helsingborg.se::6f6a377c-7c1f-4a8e-8968-514dc01aef6e" providerId="AD" clId="Web-{FDA9DE2D-B1DB-40C4-A5D7-B637A4CC99EA}"/>
    <pc:docChg chg="addSld sldOrd">
      <pc:chgData name="Gylling Susanne - VOF" userId="S::susanne.gylling@helsingborg.se::6f6a377c-7c1f-4a8e-8968-514dc01aef6e" providerId="AD" clId="Web-{FDA9DE2D-B1DB-40C4-A5D7-B637A4CC99EA}" dt="2021-12-01T14:06:45.537" v="1"/>
      <pc:docMkLst>
        <pc:docMk/>
      </pc:docMkLst>
      <pc:sldChg chg="add ord">
        <pc:chgData name="Gylling Susanne - VOF" userId="S::susanne.gylling@helsingborg.se::6f6a377c-7c1f-4a8e-8968-514dc01aef6e" providerId="AD" clId="Web-{FDA9DE2D-B1DB-40C4-A5D7-B637A4CC99EA}" dt="2021-12-01T14:06:45.537" v="1"/>
        <pc:sldMkLst>
          <pc:docMk/>
          <pc:sldMk cId="4219779482" sldId="26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8DD2D-8089-CB4A-9CA2-D843C3E4E3A1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0A6D2-622B-B147-BFC1-C7E2847060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693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64AAF-72DB-F048-98F7-55EEB6F93801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59761-9EC3-BC46-AA52-FD0C8C7C84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432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vit bakgr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07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71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518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533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16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30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239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777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71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084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153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59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2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ta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extruta 2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4003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897994"/>
            <a:ext cx="54864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401603"/>
            <a:ext cx="54864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ruta 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6699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0" y="-2"/>
            <a:ext cx="8898029" cy="6858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ruta 7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0260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0" y="-2"/>
            <a:ext cx="8898029" cy="6858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897994"/>
            <a:ext cx="54864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401603"/>
            <a:ext cx="54864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textruta 9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03755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48746"/>
            <a:ext cx="54864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11198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52355"/>
            <a:ext cx="54864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9968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bård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ruta 10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ktangel 14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712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59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3703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525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2017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1785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413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519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840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85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1113585" y="612980"/>
            <a:ext cx="3960440" cy="320625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>
                <a:solidFill>
                  <a:srgbClr val="000000"/>
                </a:solidFill>
                <a:latin typeface="Arial"/>
                <a:cs typeface="Arial"/>
              </a:rPr>
              <a:t>Vård- och omsorgsförvaltningen</a:t>
            </a:r>
            <a:endParaRPr lang="sv-SE" sz="900" b="1" i="0" u="none" kern="100" cap="none" spc="0" baseline="0" noProof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21" name="Bildobjekt 20" descr="HBG_logo_liggande_CMY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235973"/>
            <a:ext cx="1862210" cy="52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77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objekt 16" descr="HBG_logo_liggande_VI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233335"/>
            <a:ext cx="1861185" cy="536158"/>
          </a:xfrm>
          <a:prstGeom prst="rect">
            <a:avLst/>
          </a:prstGeom>
        </p:spPr>
      </p:pic>
      <p:sp>
        <p:nvSpPr>
          <p:cNvPr id="20" name="TextBox 14"/>
          <p:cNvSpPr txBox="1"/>
          <p:nvPr/>
        </p:nvSpPr>
        <p:spPr>
          <a:xfrm>
            <a:off x="1113585" y="629803"/>
            <a:ext cx="3960440" cy="33744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>
                <a:solidFill>
                  <a:schemeClr val="bg1"/>
                </a:solidFill>
                <a:latin typeface="Arial"/>
                <a:cs typeface="Arial"/>
              </a:rPr>
              <a:t>Vård- och omsorgsförvaltningen</a:t>
            </a:r>
            <a:endParaRPr lang="sv-SE" sz="900" b="1" i="0" u="none" kern="100" cap="none" spc="0" baseline="0" noProof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882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11" r:id="rId2"/>
    <p:sldLayoutId id="2147483713" r:id="rId3"/>
    <p:sldLayoutId id="2147483715" r:id="rId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6647449"/>
            <a:ext cx="2228246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2022-01-24</a:t>
            </a:fld>
            <a:endParaRPr lang="en-US" b="1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270" y="5994399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5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6" r:id="rId2"/>
    <p:sldLayoutId id="2147483677" r:id="rId3"/>
    <p:sldLayoutId id="2147483678" r:id="rId4"/>
    <p:sldLayoutId id="2147483718" r:id="rId5"/>
    <p:sldLayoutId id="2147483719" r:id="rId6"/>
    <p:sldLayoutId id="2147483720" r:id="rId7"/>
    <p:sldLayoutId id="2147483721" r:id="rId8"/>
    <p:sldLayoutId id="2147483667" r:id="rId9"/>
    <p:sldLayoutId id="2147483680" r:id="rId10"/>
    <p:sldLayoutId id="2147483673" r:id="rId11"/>
    <p:sldLayoutId id="2147483679" r:id="rId12"/>
    <p:sldLayoutId id="2147483669" r:id="rId13"/>
    <p:sldLayoutId id="2147483674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64683" y="6483350"/>
            <a:ext cx="2847975" cy="20478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Presentationsnamn</a:t>
            </a:r>
            <a:endParaRPr kumimoji="0" lang="sv-SE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4" name="Bildobjekt 3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640" y="6002866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715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722" r:id="rId5"/>
    <p:sldLayoutId id="2147483723" r:id="rId6"/>
    <p:sldLayoutId id="2147483724" r:id="rId7"/>
    <p:sldLayoutId id="2147483725" r:id="rId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6647449"/>
            <a:ext cx="2228246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2022-01-24</a:t>
            </a:fld>
            <a:endParaRPr lang="en-US" b="1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180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/>
          <p:cNvSpPr>
            <a:spLocks noGrp="1"/>
          </p:cNvSpPr>
          <p:nvPr>
            <p:ph type="ctrTitle"/>
          </p:nvPr>
        </p:nvSpPr>
        <p:spPr/>
        <p:txBody>
          <a:bodyPr lIns="91440" tIns="45720" rIns="91440" bIns="45720" anchor="b">
            <a:normAutofit/>
          </a:bodyPr>
          <a:lstStyle/>
          <a:p>
            <a:r>
              <a:rPr lang="sv-SE" sz="9600"/>
              <a:t>Diabetes</a:t>
            </a:r>
            <a:endParaRPr lang="sv-SE"/>
          </a:p>
        </p:txBody>
      </p:sp>
      <p:sp>
        <p:nvSpPr>
          <p:cNvPr id="9" name="Underrubrik 8"/>
          <p:cNvSpPr>
            <a:spLocks noGrp="1"/>
          </p:cNvSpPr>
          <p:nvPr>
            <p:ph type="subTitle" idx="1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sv-SE"/>
              <a:t>Kapitel 7</a:t>
            </a:r>
          </a:p>
        </p:txBody>
      </p:sp>
    </p:spTree>
    <p:extLst>
      <p:ext uri="{BB962C8B-B14F-4D97-AF65-F5344CB8AC3E}">
        <p14:creationId xmlns:p14="http://schemas.microsoft.com/office/powerpoint/2010/main" val="1218399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Informera vårdtagaren om att du ska ta p-glukos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,Sans-Serif" panose="020B0604020202020204" pitchFamily="34" charset="0"/>
              <a:buChar char="•"/>
            </a:pPr>
            <a:r>
              <a:rPr lang="sv-SE" dirty="0"/>
              <a:t>Tillämpa basala hygienrutiner</a:t>
            </a:r>
            <a:endParaRPr lang="en-US" dirty="0"/>
          </a:p>
          <a:p>
            <a:pPr marL="342900" indent="-342900">
              <a:buFont typeface="Arial,Sans-Serif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,Sans-Serif" panose="020B0604020202020204" pitchFamily="34" charset="0"/>
              <a:buChar char="•"/>
            </a:pPr>
            <a:r>
              <a:rPr lang="sv-SE" dirty="0"/>
              <a:t>Använd handskar när du tar provet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/>
          </a:p>
          <a:p>
            <a:endParaRPr lang="sv-SE" sz="800" dirty="0"/>
          </a:p>
          <a:p>
            <a:endParaRPr lang="sv-SE" sz="800" dirty="0"/>
          </a:p>
          <a:p>
            <a:endParaRPr lang="sv-SE" sz="800" dirty="0"/>
          </a:p>
          <a:p>
            <a:r>
              <a:rPr lang="sv-SE" sz="800" dirty="0" smtClean="0"/>
              <a:t>Dokument</a:t>
            </a:r>
            <a:r>
              <a:rPr lang="sv-SE" sz="800" dirty="0"/>
              <a:t>: PP Diabetes</a:t>
            </a:r>
          </a:p>
          <a:p>
            <a:r>
              <a:rPr lang="sv-SE" sz="800" dirty="0"/>
              <a:t>Dokumentägare: Delegeringshuset</a:t>
            </a:r>
          </a:p>
          <a:p>
            <a:r>
              <a:rPr lang="sv-SE" sz="800" dirty="0"/>
              <a:t>Beslutad av: Medicinsk ansvarig sjuksköterska</a:t>
            </a:r>
          </a:p>
          <a:p>
            <a:r>
              <a:rPr lang="sv-SE" sz="800" dirty="0"/>
              <a:t>Gäller från och med: 22 04 01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8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/>
              <a:t/>
            </a:r>
            <a:br>
              <a:rPr lang="sv-SE"/>
            </a:br>
            <a:r>
              <a:rPr lang="sv-SE">
                <a:solidFill>
                  <a:schemeClr val="tx2"/>
                </a:solidFill>
              </a:rPr>
              <a:t>Tillvägagångssätt p-glukosmätning</a:t>
            </a:r>
          </a:p>
        </p:txBody>
      </p:sp>
    </p:spTree>
    <p:extLst>
      <p:ext uri="{BB962C8B-B14F-4D97-AF65-F5344CB8AC3E}">
        <p14:creationId xmlns:p14="http://schemas.microsoft.com/office/powerpoint/2010/main" val="2346704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00666" y="2136627"/>
            <a:ext cx="7907867" cy="3665688"/>
          </a:xfrm>
        </p:spPr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/>
              <a:t>Se till att vårdtagarens händer är rena och torra. Orena och klibbiga händer kan ge felvärde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/>
              <a:t>Välj punktionsställe. Mest lämpligt är lång- eller ringfingret. I nödfall kan man sticka i öronsnibben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/>
              <a:t>Stoppa in en teststicka i blodsockermätaren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>
                <a:solidFill>
                  <a:schemeClr val="tx2"/>
                </a:solidFill>
              </a:rPr>
              <a:t>Fortsättning tillvägagångssätt p-glukosmätning</a:t>
            </a:r>
          </a:p>
        </p:txBody>
      </p:sp>
      <p:pic>
        <p:nvPicPr>
          <p:cNvPr id="5" name="Bildobjekt 4" descr="En bild som visar text, handbeklädnad, kläder&#10;&#10;Automatiskt genererad beskrivning">
            <a:extLst>
              <a:ext uri="{FF2B5EF4-FFF2-40B4-BE49-F238E27FC236}">
                <a16:creationId xmlns:a16="http://schemas.microsoft.com/office/drawing/2014/main" id="{39CD41EA-87C3-47EF-8C8B-7862C4146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4592" y="3654598"/>
            <a:ext cx="1694985" cy="223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801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/>
              <a:t>Gör ett litet stick på sidan av fingertoppen så att det bildas en bloddroppe. Torka bort denna första droppe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/>
              <a:t>Om nödvändigt tryck lätt fram nästa droppe. Tänk på att inte pressa för hårt eller ”mjölka” fram blod då det kan ge felvärde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>
                <a:solidFill>
                  <a:schemeClr val="tx2"/>
                </a:solidFill>
              </a:rPr>
              <a:t>Fortsättning tillvägagångssätt p-glukosmätning</a:t>
            </a:r>
            <a:endParaRPr lang="sv-SE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929" y="3701499"/>
            <a:ext cx="1971292" cy="168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563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/>
              <a:t>Håll teststickan mot droppen så att blodet sugs in i stickan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/>
              <a:t>Läs av p-glukosvärdet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/>
              <a:t>Skriv in p-glukosvärdet på signeringslistan för insulin och plasmaglukos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>
                <a:solidFill>
                  <a:schemeClr val="tx2"/>
                </a:solidFill>
              </a:rPr>
              <a:t>Fortsättning tillvägagångssätt p-glukosmätning</a:t>
            </a:r>
            <a:endParaRPr lang="sv-SE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363" y="3480106"/>
            <a:ext cx="3167458" cy="232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779482"/>
      </p:ext>
    </p:extLst>
  </p:cSld>
  <p:clrMapOvr>
    <a:masterClrMapping/>
  </p:clrMapOvr>
</p:sld>
</file>

<file path=ppt/theme/theme1.xml><?xml version="1.0" encoding="utf-8"?>
<a:theme xmlns:a="http://schemas.openxmlformats.org/drawingml/2006/main" name="Mall Hbg Ny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Första sida med färgad bakgrund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Följande sid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Följande sidor med färgad bakgr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om si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Organisation Team Document" ma:contentTypeID="0x010100B16161C1156749828247A73D71908800003688C1375AB3496E9D965A30C48E069100BEF273B6CC0F45428786346B5D4129F4" ma:contentTypeVersion="13" ma:contentTypeDescription="Organisation Team Document Content Type" ma:contentTypeScope="" ma:versionID="23fc61491553db95bf95aae8c65a5fb4">
  <xsd:schema xmlns:xsd="http://www.w3.org/2001/XMLSchema" xmlns:xs="http://www.w3.org/2001/XMLSchema" xmlns:p="http://schemas.microsoft.com/office/2006/metadata/properties" xmlns:ns2="32f93408-7717-4e1a-bb71-82c6671a0072" xmlns:ns3="7b2ba3d5-ae7e-4872-ab6d-f5dc97d22469" xmlns:ns4="54371d82-adad-4d36-9bca-165bd8527952" targetNamespace="http://schemas.microsoft.com/office/2006/metadata/properties" ma:root="true" ma:fieldsID="c069883d39c944c54cd19e55f3ed6d89" ns2:_="" ns3:_="" ns4:_="">
    <xsd:import namespace="32f93408-7717-4e1a-bb71-82c6671a0072"/>
    <xsd:import namespace="7b2ba3d5-ae7e-4872-ab6d-f5dc97d22469"/>
    <xsd:import namespace="54371d82-adad-4d36-9bca-165bd8527952"/>
    <xsd:element name="properties">
      <xsd:complexType>
        <xsd:sequence>
          <xsd:element name="documentManagement">
            <xsd:complexType>
              <xsd:all>
                <xsd:element ref="ns2:kf5321c52a534cb6a765f3faf36eabeb" minOccurs="0"/>
                <xsd:element ref="ns3:TaxCatchAll" minOccurs="0"/>
                <xsd:element ref="ns3:TaxCatchAllLabel" minOccurs="0"/>
                <xsd:element ref="ns2:b89223313b284f2a879bf9c1e2dff829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LengthInSeconds" minOccurs="0"/>
                <xsd:element ref="ns4:MediaServiceGenerationTime" minOccurs="0"/>
                <xsd:element ref="ns4:MediaServiceEventHashCode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f93408-7717-4e1a-bb71-82c6671a0072" elementFormDefault="qualified">
    <xsd:import namespace="http://schemas.microsoft.com/office/2006/documentManagement/types"/>
    <xsd:import namespace="http://schemas.microsoft.com/office/infopath/2007/PartnerControls"/>
    <xsd:element name="kf5321c52a534cb6a765f3faf36eabeb" ma:index="8" nillable="true" ma:taxonomy="true" ma:internalName="kf5321c52a534cb6a765f3faf36eabeb" ma:taxonomyFieldName="DWDivision" ma:displayName="Förvaltning/bolag" ma:default="1;#Vård- och omsorgsförvaltningen|aa3bba68-e3f9-47dc-afaa-fb13ac220017" ma:fieldId="{4f5321c5-2a53-4cb6-a765-f3faf36eabeb}" ma:sspId="754130b2-2ff3-49ba-9a00-32ff45e7998b" ma:termSetId="575a2405-2654-44ea-af94-f4d16c8f5d4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89223313b284f2a879bf9c1e2dff829" ma:index="12" nillable="true" ma:taxonomy="true" ma:internalName="b89223313b284f2a879bf9c1e2dff829" ma:taxonomyFieldName="DWTaxonomyDocumentType" ma:displayName="Dokumenttyp (taggar)" ma:fieldId="{b8922331-3b28-4f2a-879b-f9c1e2dff829}" ma:sspId="754130b2-2ff3-49ba-9a00-32ff45e7998b" ma:termSetId="8d307d21-41b6-4f7d-a6c8-085fb531d5a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2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ba3d5-ae7e-4872-ab6d-f5dc97d22469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4e60a26-389b-4fb0-9df8-3a1816fd9124}" ma:internalName="TaxCatchAll" ma:showField="CatchAllData" ma:web="32f93408-7717-4e1a-bb71-82c6671a0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4e60a26-389b-4fb0-9df8-3a1816fd9124}" ma:internalName="TaxCatchAllLabel" ma:readOnly="true" ma:showField="CatchAllDataLabel" ma:web="32f93408-7717-4e1a-bb71-82c6671a0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371d82-adad-4d36-9bca-165bd85279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b89223313b284f2a879bf9c1e2dff829 xmlns="32f93408-7717-4e1a-bb71-82c6671a0072">
      <Terms xmlns="http://schemas.microsoft.com/office/infopath/2007/PartnerControls"/>
    </b89223313b284f2a879bf9c1e2dff829>
    <kf5321c52a534cb6a765f3faf36eabeb xmlns="32f93408-7717-4e1a-bb71-82c6671a0072">
      <Terms xmlns="http://schemas.microsoft.com/office/infopath/2007/PartnerControls">
        <TermInfo xmlns="http://schemas.microsoft.com/office/infopath/2007/PartnerControls">
          <TermName xmlns="http://schemas.microsoft.com/office/infopath/2007/PartnerControls">Vård- och omsorgsförvaltningen</TermName>
          <TermId xmlns="http://schemas.microsoft.com/office/infopath/2007/PartnerControls">aa3bba68-e3f9-47dc-afaa-fb13ac220017</TermId>
        </TermInfo>
      </Terms>
    </kf5321c52a534cb6a765f3faf36eabeb>
    <TaxCatchAll xmlns="7b2ba3d5-ae7e-4872-ab6d-f5dc97d22469">
      <Value>1</Value>
    </TaxCatchAll>
  </documentManagement>
</p:properties>
</file>

<file path=customXml/itemProps1.xml><?xml version="1.0" encoding="utf-8"?>
<ds:datastoreItem xmlns:ds="http://schemas.openxmlformats.org/officeDocument/2006/customXml" ds:itemID="{B41DD93B-BF89-4E43-A445-6FF04A0DC74E}"/>
</file>

<file path=customXml/itemProps2.xml><?xml version="1.0" encoding="utf-8"?>
<ds:datastoreItem xmlns:ds="http://schemas.openxmlformats.org/officeDocument/2006/customXml" ds:itemID="{55711E73-CE5E-49DB-A204-7D6BB8B0CF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8809CD-79EC-41EE-BAEE-A279EA17A25C}">
  <ds:schemaRefs>
    <ds:schemaRef ds:uri="32f93408-7717-4e1a-bb71-82c6671a0072"/>
    <ds:schemaRef ds:uri="7b2ba3d5-ae7e-4872-ab6d-f5dc97d2246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Mall Hbg Ny</Template>
  <TotalTime>0</TotalTime>
  <Words>164</Words>
  <Application>Microsoft Office PowerPoint</Application>
  <PresentationFormat>Bildspel på skärmen (4:3)</PresentationFormat>
  <Paragraphs>33</Paragraphs>
  <Slides>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5</vt:i4>
      </vt:variant>
      <vt:variant>
        <vt:lpstr>Bildrubriker</vt:lpstr>
      </vt:variant>
      <vt:variant>
        <vt:i4>5</vt:i4>
      </vt:variant>
    </vt:vector>
  </HeadingPairs>
  <TitlesOfParts>
    <vt:vector size="14" baseType="lpstr">
      <vt:lpstr>Arial</vt:lpstr>
      <vt:lpstr>Arial,Sans-Serif</vt:lpstr>
      <vt:lpstr>Calibri</vt:lpstr>
      <vt:lpstr>HelveticaNeueLT Std</vt:lpstr>
      <vt:lpstr>Mall Hbg Ny</vt:lpstr>
      <vt:lpstr>Första sida med färgad bakgrund</vt:lpstr>
      <vt:lpstr>Följande sidor</vt:lpstr>
      <vt:lpstr>Följande sidor med färgad bakgrund</vt:lpstr>
      <vt:lpstr>Tom sida</vt:lpstr>
      <vt:lpstr>Diabetes</vt:lpstr>
      <vt:lpstr> Tillvägagångssätt p-glukosmätning</vt:lpstr>
      <vt:lpstr>Fortsättning tillvägagångssätt p-glukosmätning</vt:lpstr>
      <vt:lpstr>Fortsättning tillvägagångssätt p-glukosmätning</vt:lpstr>
      <vt:lpstr>Fortsättning tillvägagångssätt p-glukosmätning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Westerlund Anna - SLF</dc:creator>
  <cp:lastModifiedBy>Gylling Susanne - VOF</cp:lastModifiedBy>
  <cp:revision>2</cp:revision>
  <dcterms:created xsi:type="dcterms:W3CDTF">2015-11-05T09:31:38Z</dcterms:created>
  <dcterms:modified xsi:type="dcterms:W3CDTF">2022-01-24T15:53:40Z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0x010100B16161C1156749828247A73D71908800003688C1375AB3496E9D965A30C48E069100BEF273B6CC0F45428786346B5D4129F4</vt:lpwstr>
  </property>
  <property fmtid="{D5CDD505-2E9C-101B-9397-08002B2CF9AE}" pid="3" name="DWDivision">
    <vt:lpwstr>1;#Vård- och omsorgsförvaltningen|aa3bba68-e3f9-47dc-afaa-fb13ac220017</vt:lpwstr>
  </property>
  <property fmtid="{D5CDD505-2E9C-101B-9397-08002B2CF9AE}" pid="4" name="DWTaxonomyDocumentType">
    <vt:lpwstr/>
  </property>
</Properties>
</file>