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4"/>
    <p:sldMasterId id="2147483660" r:id="rId5"/>
  </p:sldMasterIdLst>
  <p:sldIdLst>
    <p:sldId id="256" r:id="rId6"/>
    <p:sldId id="257" r:id="rId7"/>
    <p:sldId id="264" r:id="rId8"/>
    <p:sldId id="259" r:id="rId9"/>
    <p:sldId id="260" r:id="rId10"/>
    <p:sldId id="261" r:id="rId11"/>
    <p:sldId id="262" r:id="rId1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E1D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123" d="100"/>
          <a:sy n="123" d="100"/>
        </p:scale>
        <p:origin x="114" y="2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3C1708-4149-4115-B9A5-D992A22E8BFE}" type="doc">
      <dgm:prSet loTypeId="urn:microsoft.com/office/officeart/2005/8/layout/equation1" loCatId="process" qsTypeId="urn:microsoft.com/office/officeart/2005/8/quickstyle/simple1" qsCatId="simple" csTypeId="urn:microsoft.com/office/officeart/2005/8/colors/accent1_2" csCatId="accent1" phldr="1"/>
      <dgm:spPr/>
    </dgm:pt>
    <dgm:pt modelId="{1E17856F-E84A-4D1F-B302-FEB77753E04F}">
      <dgm:prSet phldrT="[Text]" custT="1"/>
      <dgm:spPr>
        <a:scene3d>
          <a:camera prst="orthographicFront"/>
          <a:lightRig rig="threePt" dir="t"/>
        </a:scene3d>
        <a:sp3d>
          <a:bevelT/>
        </a:sp3d>
      </dgm:spPr>
      <dgm:t>
        <a:bodyPr/>
        <a:lstStyle/>
        <a:p>
          <a:br>
            <a:rPr lang="sv-SE" sz="1000" dirty="0"/>
          </a:br>
          <a:r>
            <a:rPr lang="sv-SE" sz="1400" b="1" dirty="0">
              <a:solidFill>
                <a:schemeClr val="bg1">
                  <a:lumMod val="10000"/>
                </a:schemeClr>
              </a:solidFill>
            </a:rPr>
            <a:t>Teoretisk utbildning</a:t>
          </a:r>
        </a:p>
      </dgm:t>
    </dgm:pt>
    <dgm:pt modelId="{AE0ECCC0-D6CD-4619-AA17-849761231022}" type="parTrans" cxnId="{BC1C4D0E-F8DA-432F-9EDA-6067F2DBE2B2}">
      <dgm:prSet/>
      <dgm:spPr/>
      <dgm:t>
        <a:bodyPr/>
        <a:lstStyle/>
        <a:p>
          <a:endParaRPr lang="sv-SE"/>
        </a:p>
      </dgm:t>
    </dgm:pt>
    <dgm:pt modelId="{6411787A-F704-4A0A-BDAD-6B92C96ECBBD}" type="sibTrans" cxnId="{BC1C4D0E-F8DA-432F-9EDA-6067F2DBE2B2}">
      <dgm:prSet/>
      <dgm:spPr/>
      <dgm:t>
        <a:bodyPr/>
        <a:lstStyle/>
        <a:p>
          <a:endParaRPr lang="sv-SE"/>
        </a:p>
      </dgm:t>
    </dgm:pt>
    <dgm:pt modelId="{ABE9D601-2753-448F-AF47-42CEF46E4F74}">
      <dgm:prSet phldrT="[Text]" custT="1"/>
      <dgm:spPr>
        <a:scene3d>
          <a:camera prst="orthographicFront"/>
          <a:lightRig rig="threePt" dir="t"/>
        </a:scene3d>
        <a:sp3d>
          <a:bevelT/>
        </a:sp3d>
      </dgm:spPr>
      <dgm:t>
        <a:bodyPr/>
        <a:lstStyle/>
        <a:p>
          <a:r>
            <a:rPr lang="sv-SE" sz="1400" b="1" dirty="0">
              <a:solidFill>
                <a:schemeClr val="bg1">
                  <a:lumMod val="10000"/>
                </a:schemeClr>
              </a:solidFill>
            </a:rPr>
            <a:t>Slutprov</a:t>
          </a:r>
        </a:p>
      </dgm:t>
    </dgm:pt>
    <dgm:pt modelId="{054AA158-AE6E-4B55-9943-57FC2B59DB54}" type="parTrans" cxnId="{686F8372-825B-4BF0-9757-2BCAD6878F0D}">
      <dgm:prSet/>
      <dgm:spPr/>
      <dgm:t>
        <a:bodyPr/>
        <a:lstStyle/>
        <a:p>
          <a:endParaRPr lang="sv-SE"/>
        </a:p>
      </dgm:t>
    </dgm:pt>
    <dgm:pt modelId="{114DFD05-9BF9-4AE1-A631-C0149226A182}" type="sibTrans" cxnId="{686F8372-825B-4BF0-9757-2BCAD6878F0D}">
      <dgm:prSet/>
      <dgm:spPr/>
      <dgm:t>
        <a:bodyPr/>
        <a:lstStyle/>
        <a:p>
          <a:endParaRPr lang="sv-SE"/>
        </a:p>
      </dgm:t>
    </dgm:pt>
    <dgm:pt modelId="{FDFE7E0E-40C1-450C-A9ED-F95C03C9154C}">
      <dgm:prSet phldrT="[Text]" custT="1"/>
      <dgm:spPr>
        <a:scene3d>
          <a:camera prst="orthographicFront"/>
          <a:lightRig rig="threePt" dir="t"/>
        </a:scene3d>
        <a:sp3d>
          <a:bevelT/>
        </a:sp3d>
      </dgm:spPr>
      <dgm:t>
        <a:bodyPr/>
        <a:lstStyle/>
        <a:p>
          <a:r>
            <a:rPr lang="sv-SE" sz="1100" b="1" dirty="0">
              <a:solidFill>
                <a:schemeClr val="bg1">
                  <a:lumMod val="10000"/>
                </a:schemeClr>
              </a:solidFill>
            </a:rPr>
            <a:t>Delegeringsbeslut</a:t>
          </a:r>
        </a:p>
        <a:p>
          <a:r>
            <a:rPr lang="sv-SE" sz="1100" b="1" dirty="0">
              <a:solidFill>
                <a:schemeClr val="bg1">
                  <a:lumMod val="10000"/>
                </a:schemeClr>
              </a:solidFill>
            </a:rPr>
            <a:t>(Både du och sjuksköterskan skriver under)</a:t>
          </a:r>
        </a:p>
      </dgm:t>
    </dgm:pt>
    <dgm:pt modelId="{E677C883-BB21-4277-8AC4-58C82BE35B43}" type="parTrans" cxnId="{5C410960-A3B6-447F-B948-CD420B8E4637}">
      <dgm:prSet/>
      <dgm:spPr/>
      <dgm:t>
        <a:bodyPr/>
        <a:lstStyle/>
        <a:p>
          <a:endParaRPr lang="sv-SE"/>
        </a:p>
      </dgm:t>
    </dgm:pt>
    <dgm:pt modelId="{736FC603-BB6C-4875-B7CE-063E7005C3FD}" type="sibTrans" cxnId="{5C410960-A3B6-447F-B948-CD420B8E4637}">
      <dgm:prSet/>
      <dgm:spPr/>
      <dgm:t>
        <a:bodyPr/>
        <a:lstStyle/>
        <a:p>
          <a:endParaRPr lang="sv-SE"/>
        </a:p>
      </dgm:t>
    </dgm:pt>
    <dgm:pt modelId="{66A124D9-C889-4363-A959-692CF5276C79}">
      <dgm:prSet custT="1"/>
      <dgm:spPr>
        <a:scene3d>
          <a:camera prst="orthographicFront"/>
          <a:lightRig rig="threePt" dir="t"/>
        </a:scene3d>
        <a:sp3d>
          <a:bevelT/>
        </a:sp3d>
      </dgm:spPr>
      <dgm:t>
        <a:bodyPr/>
        <a:lstStyle/>
        <a:p>
          <a:r>
            <a:rPr lang="sv-SE" sz="1050" b="1" dirty="0">
              <a:solidFill>
                <a:schemeClr val="bg1">
                  <a:lumMod val="10000"/>
                </a:schemeClr>
              </a:solidFill>
            </a:rPr>
            <a:t>Delegeringssamtal med praktisk genomgång</a:t>
          </a:r>
        </a:p>
      </dgm:t>
    </dgm:pt>
    <dgm:pt modelId="{BA1695D9-551E-43DF-8FA1-4F4A39E16446}" type="parTrans" cxnId="{C7ABE6CD-CC10-48BE-8963-56CDEE4C5376}">
      <dgm:prSet/>
      <dgm:spPr/>
      <dgm:t>
        <a:bodyPr/>
        <a:lstStyle/>
        <a:p>
          <a:endParaRPr lang="sv-SE"/>
        </a:p>
      </dgm:t>
    </dgm:pt>
    <dgm:pt modelId="{744AF5F9-5C13-4D8F-939D-FCD6F24A0F1B}" type="sibTrans" cxnId="{C7ABE6CD-CC10-48BE-8963-56CDEE4C5376}">
      <dgm:prSet/>
      <dgm:spPr/>
      <dgm:t>
        <a:bodyPr/>
        <a:lstStyle/>
        <a:p>
          <a:endParaRPr lang="sv-SE"/>
        </a:p>
      </dgm:t>
    </dgm:pt>
    <dgm:pt modelId="{9E356F00-42DF-4C70-81EE-F69C0DC2E63A}" type="pres">
      <dgm:prSet presAssocID="{AB3C1708-4149-4115-B9A5-D992A22E8BFE}" presName="linearFlow" presStyleCnt="0">
        <dgm:presLayoutVars>
          <dgm:dir/>
          <dgm:resizeHandles val="exact"/>
        </dgm:presLayoutVars>
      </dgm:prSet>
      <dgm:spPr/>
    </dgm:pt>
    <dgm:pt modelId="{98ACC23D-C520-426B-A42F-8D7D94F32A36}" type="pres">
      <dgm:prSet presAssocID="{1E17856F-E84A-4D1F-B302-FEB77753E04F}" presName="node" presStyleLbl="node1" presStyleIdx="0" presStyleCnt="4" custLinFactNeighborX="-4433" custLinFactNeighborY="-1480">
        <dgm:presLayoutVars>
          <dgm:bulletEnabled val="1"/>
        </dgm:presLayoutVars>
      </dgm:prSet>
      <dgm:spPr/>
    </dgm:pt>
    <dgm:pt modelId="{A3608452-4DC4-4D87-8DBC-0692ED61BB04}" type="pres">
      <dgm:prSet presAssocID="{6411787A-F704-4A0A-BDAD-6B92C96ECBBD}" presName="spacerL" presStyleCnt="0"/>
      <dgm:spPr/>
    </dgm:pt>
    <dgm:pt modelId="{AE003A39-4E99-4BEC-A246-A248027D81BB}" type="pres">
      <dgm:prSet presAssocID="{6411787A-F704-4A0A-BDAD-6B92C96ECBBD}" presName="sibTrans" presStyleLbl="sibTrans2D1" presStyleIdx="0" presStyleCnt="3"/>
      <dgm:spPr/>
    </dgm:pt>
    <dgm:pt modelId="{65BCAE77-B5C7-4BA3-AFF3-2DC2796344A3}" type="pres">
      <dgm:prSet presAssocID="{6411787A-F704-4A0A-BDAD-6B92C96ECBBD}" presName="spacerR" presStyleCnt="0"/>
      <dgm:spPr/>
    </dgm:pt>
    <dgm:pt modelId="{C6DEBBE3-E8E8-48C4-9AEF-281BFEB99CF5}" type="pres">
      <dgm:prSet presAssocID="{ABE9D601-2753-448F-AF47-42CEF46E4F74}" presName="node" presStyleLbl="node1" presStyleIdx="1" presStyleCnt="4">
        <dgm:presLayoutVars>
          <dgm:bulletEnabled val="1"/>
        </dgm:presLayoutVars>
      </dgm:prSet>
      <dgm:spPr/>
    </dgm:pt>
    <dgm:pt modelId="{44B6C2C5-DF38-4420-B1C0-079DB4D1EE0F}" type="pres">
      <dgm:prSet presAssocID="{114DFD05-9BF9-4AE1-A631-C0149226A182}" presName="spacerL" presStyleCnt="0"/>
      <dgm:spPr/>
    </dgm:pt>
    <dgm:pt modelId="{10DE8095-1AF0-44AE-8DC5-753A3CB1A3C7}" type="pres">
      <dgm:prSet presAssocID="{114DFD05-9BF9-4AE1-A631-C0149226A182}" presName="sibTrans" presStyleLbl="sibTrans2D1" presStyleIdx="1" presStyleCnt="3"/>
      <dgm:spPr/>
    </dgm:pt>
    <dgm:pt modelId="{C97345B4-9C14-49E2-816A-115F63478C68}" type="pres">
      <dgm:prSet presAssocID="{114DFD05-9BF9-4AE1-A631-C0149226A182}" presName="spacerR" presStyleCnt="0"/>
      <dgm:spPr/>
    </dgm:pt>
    <dgm:pt modelId="{8CDCF0A1-FE4A-44AC-B0DA-04662CB46715}" type="pres">
      <dgm:prSet presAssocID="{66A124D9-C889-4363-A959-692CF5276C79}" presName="node" presStyleLbl="node1" presStyleIdx="2" presStyleCnt="4">
        <dgm:presLayoutVars>
          <dgm:bulletEnabled val="1"/>
        </dgm:presLayoutVars>
      </dgm:prSet>
      <dgm:spPr/>
    </dgm:pt>
    <dgm:pt modelId="{46ED6127-0DEA-4DDB-BFE1-D520BF408D54}" type="pres">
      <dgm:prSet presAssocID="{744AF5F9-5C13-4D8F-939D-FCD6F24A0F1B}" presName="spacerL" presStyleCnt="0"/>
      <dgm:spPr/>
    </dgm:pt>
    <dgm:pt modelId="{918A0F28-3193-4BF1-B57F-B67CB181BC57}" type="pres">
      <dgm:prSet presAssocID="{744AF5F9-5C13-4D8F-939D-FCD6F24A0F1B}" presName="sibTrans" presStyleLbl="sibTrans2D1" presStyleIdx="2" presStyleCnt="3"/>
      <dgm:spPr/>
    </dgm:pt>
    <dgm:pt modelId="{535C9653-9F4F-4920-A31C-6AFF6854BA02}" type="pres">
      <dgm:prSet presAssocID="{744AF5F9-5C13-4D8F-939D-FCD6F24A0F1B}" presName="spacerR" presStyleCnt="0"/>
      <dgm:spPr/>
    </dgm:pt>
    <dgm:pt modelId="{5BF0F213-5B3C-437C-BF68-C62FB6C61995}" type="pres">
      <dgm:prSet presAssocID="{FDFE7E0E-40C1-450C-A9ED-F95C03C9154C}" presName="node" presStyleLbl="node1" presStyleIdx="3" presStyleCnt="4">
        <dgm:presLayoutVars>
          <dgm:bulletEnabled val="1"/>
        </dgm:presLayoutVars>
      </dgm:prSet>
      <dgm:spPr/>
    </dgm:pt>
  </dgm:ptLst>
  <dgm:cxnLst>
    <dgm:cxn modelId="{BC1C4D0E-F8DA-432F-9EDA-6067F2DBE2B2}" srcId="{AB3C1708-4149-4115-B9A5-D992A22E8BFE}" destId="{1E17856F-E84A-4D1F-B302-FEB77753E04F}" srcOrd="0" destOrd="0" parTransId="{AE0ECCC0-D6CD-4619-AA17-849761231022}" sibTransId="{6411787A-F704-4A0A-BDAD-6B92C96ECBBD}"/>
    <dgm:cxn modelId="{5FFEEB0F-3E50-40F9-A98B-A3D65F76D110}" type="presOf" srcId="{ABE9D601-2753-448F-AF47-42CEF46E4F74}" destId="{C6DEBBE3-E8E8-48C4-9AEF-281BFEB99CF5}" srcOrd="0" destOrd="0" presId="urn:microsoft.com/office/officeart/2005/8/layout/equation1"/>
    <dgm:cxn modelId="{140DF62E-C7ED-4330-A94F-DCDDC642E9AC}" type="presOf" srcId="{114DFD05-9BF9-4AE1-A631-C0149226A182}" destId="{10DE8095-1AF0-44AE-8DC5-753A3CB1A3C7}" srcOrd="0" destOrd="0" presId="urn:microsoft.com/office/officeart/2005/8/layout/equation1"/>
    <dgm:cxn modelId="{5C410960-A3B6-447F-B948-CD420B8E4637}" srcId="{AB3C1708-4149-4115-B9A5-D992A22E8BFE}" destId="{FDFE7E0E-40C1-450C-A9ED-F95C03C9154C}" srcOrd="3" destOrd="0" parTransId="{E677C883-BB21-4277-8AC4-58C82BE35B43}" sibTransId="{736FC603-BB6C-4875-B7CE-063E7005C3FD}"/>
    <dgm:cxn modelId="{375ED261-1F67-4B7C-94CC-39B0E856534D}" type="presOf" srcId="{AB3C1708-4149-4115-B9A5-D992A22E8BFE}" destId="{9E356F00-42DF-4C70-81EE-F69C0DC2E63A}" srcOrd="0" destOrd="0" presId="urn:microsoft.com/office/officeart/2005/8/layout/equation1"/>
    <dgm:cxn modelId="{02DFB065-B830-4515-8D27-857F406D9610}" type="presOf" srcId="{1E17856F-E84A-4D1F-B302-FEB77753E04F}" destId="{98ACC23D-C520-426B-A42F-8D7D94F32A36}" srcOrd="0" destOrd="0" presId="urn:microsoft.com/office/officeart/2005/8/layout/equation1"/>
    <dgm:cxn modelId="{7AEA6970-5576-4332-A726-308F9DBC24AD}" type="presOf" srcId="{FDFE7E0E-40C1-450C-A9ED-F95C03C9154C}" destId="{5BF0F213-5B3C-437C-BF68-C62FB6C61995}" srcOrd="0" destOrd="0" presId="urn:microsoft.com/office/officeart/2005/8/layout/equation1"/>
    <dgm:cxn modelId="{86F5AA71-F883-42B5-B39E-EC08D48CB3F2}" type="presOf" srcId="{6411787A-F704-4A0A-BDAD-6B92C96ECBBD}" destId="{AE003A39-4E99-4BEC-A246-A248027D81BB}" srcOrd="0" destOrd="0" presId="urn:microsoft.com/office/officeart/2005/8/layout/equation1"/>
    <dgm:cxn modelId="{686F8372-825B-4BF0-9757-2BCAD6878F0D}" srcId="{AB3C1708-4149-4115-B9A5-D992A22E8BFE}" destId="{ABE9D601-2753-448F-AF47-42CEF46E4F74}" srcOrd="1" destOrd="0" parTransId="{054AA158-AE6E-4B55-9943-57FC2B59DB54}" sibTransId="{114DFD05-9BF9-4AE1-A631-C0149226A182}"/>
    <dgm:cxn modelId="{91CD9755-235F-4CF0-9171-02F7912E4550}" type="presOf" srcId="{744AF5F9-5C13-4D8F-939D-FCD6F24A0F1B}" destId="{918A0F28-3193-4BF1-B57F-B67CB181BC57}" srcOrd="0" destOrd="0" presId="urn:microsoft.com/office/officeart/2005/8/layout/equation1"/>
    <dgm:cxn modelId="{7377BCCB-CC90-4FA7-B180-246321F52AEB}" type="presOf" srcId="{66A124D9-C889-4363-A959-692CF5276C79}" destId="{8CDCF0A1-FE4A-44AC-B0DA-04662CB46715}" srcOrd="0" destOrd="0" presId="urn:microsoft.com/office/officeart/2005/8/layout/equation1"/>
    <dgm:cxn modelId="{C7ABE6CD-CC10-48BE-8963-56CDEE4C5376}" srcId="{AB3C1708-4149-4115-B9A5-D992A22E8BFE}" destId="{66A124D9-C889-4363-A959-692CF5276C79}" srcOrd="2" destOrd="0" parTransId="{BA1695D9-551E-43DF-8FA1-4F4A39E16446}" sibTransId="{744AF5F9-5C13-4D8F-939D-FCD6F24A0F1B}"/>
    <dgm:cxn modelId="{F56D2A73-6DA3-4029-9352-15AF80DDC1B9}" type="presParOf" srcId="{9E356F00-42DF-4C70-81EE-F69C0DC2E63A}" destId="{98ACC23D-C520-426B-A42F-8D7D94F32A36}" srcOrd="0" destOrd="0" presId="urn:microsoft.com/office/officeart/2005/8/layout/equation1"/>
    <dgm:cxn modelId="{B69F0EE4-BE19-4E04-B203-ED30663421B3}" type="presParOf" srcId="{9E356F00-42DF-4C70-81EE-F69C0DC2E63A}" destId="{A3608452-4DC4-4D87-8DBC-0692ED61BB04}" srcOrd="1" destOrd="0" presId="urn:microsoft.com/office/officeart/2005/8/layout/equation1"/>
    <dgm:cxn modelId="{CD55F4C5-F2C4-4B61-8809-389F6A2FF124}" type="presParOf" srcId="{9E356F00-42DF-4C70-81EE-F69C0DC2E63A}" destId="{AE003A39-4E99-4BEC-A246-A248027D81BB}" srcOrd="2" destOrd="0" presId="urn:microsoft.com/office/officeart/2005/8/layout/equation1"/>
    <dgm:cxn modelId="{1412E190-1057-4F24-9D49-66F036F99650}" type="presParOf" srcId="{9E356F00-42DF-4C70-81EE-F69C0DC2E63A}" destId="{65BCAE77-B5C7-4BA3-AFF3-2DC2796344A3}" srcOrd="3" destOrd="0" presId="urn:microsoft.com/office/officeart/2005/8/layout/equation1"/>
    <dgm:cxn modelId="{8872120B-E095-40B4-A3DD-12A8FFDEA243}" type="presParOf" srcId="{9E356F00-42DF-4C70-81EE-F69C0DC2E63A}" destId="{C6DEBBE3-E8E8-48C4-9AEF-281BFEB99CF5}" srcOrd="4" destOrd="0" presId="urn:microsoft.com/office/officeart/2005/8/layout/equation1"/>
    <dgm:cxn modelId="{645C13B0-296B-4F72-835C-4EF17B969047}" type="presParOf" srcId="{9E356F00-42DF-4C70-81EE-F69C0DC2E63A}" destId="{44B6C2C5-DF38-4420-B1C0-079DB4D1EE0F}" srcOrd="5" destOrd="0" presId="urn:microsoft.com/office/officeart/2005/8/layout/equation1"/>
    <dgm:cxn modelId="{4EB4A7FB-19EE-44EA-8685-A42BDD1A1BC1}" type="presParOf" srcId="{9E356F00-42DF-4C70-81EE-F69C0DC2E63A}" destId="{10DE8095-1AF0-44AE-8DC5-753A3CB1A3C7}" srcOrd="6" destOrd="0" presId="urn:microsoft.com/office/officeart/2005/8/layout/equation1"/>
    <dgm:cxn modelId="{CB902D2A-6442-4010-8BC0-3D1820029FAF}" type="presParOf" srcId="{9E356F00-42DF-4C70-81EE-F69C0DC2E63A}" destId="{C97345B4-9C14-49E2-816A-115F63478C68}" srcOrd="7" destOrd="0" presId="urn:microsoft.com/office/officeart/2005/8/layout/equation1"/>
    <dgm:cxn modelId="{85A89744-7549-4C38-84B9-1581AF56A672}" type="presParOf" srcId="{9E356F00-42DF-4C70-81EE-F69C0DC2E63A}" destId="{8CDCF0A1-FE4A-44AC-B0DA-04662CB46715}" srcOrd="8" destOrd="0" presId="urn:microsoft.com/office/officeart/2005/8/layout/equation1"/>
    <dgm:cxn modelId="{18FAA39B-B615-400B-9195-A15F271D761F}" type="presParOf" srcId="{9E356F00-42DF-4C70-81EE-F69C0DC2E63A}" destId="{46ED6127-0DEA-4DDB-BFE1-D520BF408D54}" srcOrd="9" destOrd="0" presId="urn:microsoft.com/office/officeart/2005/8/layout/equation1"/>
    <dgm:cxn modelId="{97ABAB92-3F38-40DC-A3D1-8C90F7A28F07}" type="presParOf" srcId="{9E356F00-42DF-4C70-81EE-F69C0DC2E63A}" destId="{918A0F28-3193-4BF1-B57F-B67CB181BC57}" srcOrd="10" destOrd="0" presId="urn:microsoft.com/office/officeart/2005/8/layout/equation1"/>
    <dgm:cxn modelId="{C60352FB-C88D-4315-A966-62D92C7B64BD}" type="presParOf" srcId="{9E356F00-42DF-4C70-81EE-F69C0DC2E63A}" destId="{535C9653-9F4F-4920-A31C-6AFF6854BA02}" srcOrd="11" destOrd="0" presId="urn:microsoft.com/office/officeart/2005/8/layout/equation1"/>
    <dgm:cxn modelId="{BD5055F7-4E71-4DE1-A569-28FE6FF0E944}" type="presParOf" srcId="{9E356F00-42DF-4C70-81EE-F69C0DC2E63A}" destId="{5BF0F213-5B3C-437C-BF68-C62FB6C61995}" srcOrd="12"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ACC23D-C520-426B-A42F-8D7D94F32A36}">
      <dsp:nvSpPr>
        <dsp:cNvPr id="0" name=""/>
        <dsp:cNvSpPr/>
      </dsp:nvSpPr>
      <dsp:spPr>
        <a:xfrm>
          <a:off x="0" y="1099765"/>
          <a:ext cx="1570337" cy="157033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br>
            <a:rPr lang="sv-SE" sz="1000" kern="1200" dirty="0"/>
          </a:br>
          <a:r>
            <a:rPr lang="sv-SE" sz="1400" b="1" kern="1200" dirty="0">
              <a:solidFill>
                <a:schemeClr val="bg1">
                  <a:lumMod val="10000"/>
                </a:schemeClr>
              </a:solidFill>
            </a:rPr>
            <a:t>Teoretisk utbildning</a:t>
          </a:r>
        </a:p>
      </dsp:txBody>
      <dsp:txXfrm>
        <a:off x="229971" y="1329736"/>
        <a:ext cx="1110395" cy="1110395"/>
      </dsp:txXfrm>
    </dsp:sp>
    <dsp:sp modelId="{AE003A39-4E99-4BEC-A246-A248027D81BB}">
      <dsp:nvSpPr>
        <dsp:cNvPr id="0" name=""/>
        <dsp:cNvSpPr/>
      </dsp:nvSpPr>
      <dsp:spPr>
        <a:xfrm>
          <a:off x="1703501" y="1452776"/>
          <a:ext cx="910796" cy="910796"/>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sv-SE" sz="1500" kern="1200"/>
        </a:p>
      </dsp:txBody>
      <dsp:txXfrm>
        <a:off x="1824227" y="1801064"/>
        <a:ext cx="669344" cy="214220"/>
      </dsp:txXfrm>
    </dsp:sp>
    <dsp:sp modelId="{C6DEBBE3-E8E8-48C4-9AEF-281BFEB99CF5}">
      <dsp:nvSpPr>
        <dsp:cNvPr id="0" name=""/>
        <dsp:cNvSpPr/>
      </dsp:nvSpPr>
      <dsp:spPr>
        <a:xfrm>
          <a:off x="2741809" y="1123006"/>
          <a:ext cx="1570337" cy="157033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sv-SE" sz="1400" b="1" kern="1200" dirty="0">
              <a:solidFill>
                <a:schemeClr val="bg1">
                  <a:lumMod val="10000"/>
                </a:schemeClr>
              </a:solidFill>
            </a:rPr>
            <a:t>Slutprov</a:t>
          </a:r>
        </a:p>
      </dsp:txBody>
      <dsp:txXfrm>
        <a:off x="2971780" y="1352977"/>
        <a:ext cx="1110395" cy="1110395"/>
      </dsp:txXfrm>
    </dsp:sp>
    <dsp:sp modelId="{10DE8095-1AF0-44AE-8DC5-753A3CB1A3C7}">
      <dsp:nvSpPr>
        <dsp:cNvPr id="0" name=""/>
        <dsp:cNvSpPr/>
      </dsp:nvSpPr>
      <dsp:spPr>
        <a:xfrm>
          <a:off x="4439658" y="1452776"/>
          <a:ext cx="910796" cy="910796"/>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sv-SE" sz="1500" kern="1200"/>
        </a:p>
      </dsp:txBody>
      <dsp:txXfrm>
        <a:off x="4560384" y="1801064"/>
        <a:ext cx="669344" cy="214220"/>
      </dsp:txXfrm>
    </dsp:sp>
    <dsp:sp modelId="{8CDCF0A1-FE4A-44AC-B0DA-04662CB46715}">
      <dsp:nvSpPr>
        <dsp:cNvPr id="0" name=""/>
        <dsp:cNvSpPr/>
      </dsp:nvSpPr>
      <dsp:spPr>
        <a:xfrm>
          <a:off x="5477965" y="1123006"/>
          <a:ext cx="1570337" cy="157033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sv-SE" sz="1050" b="1" kern="1200" dirty="0">
              <a:solidFill>
                <a:schemeClr val="bg1">
                  <a:lumMod val="10000"/>
                </a:schemeClr>
              </a:solidFill>
            </a:rPr>
            <a:t>Delegeringssamtal med praktisk genomgång</a:t>
          </a:r>
        </a:p>
      </dsp:txBody>
      <dsp:txXfrm>
        <a:off x="5707936" y="1352977"/>
        <a:ext cx="1110395" cy="1110395"/>
      </dsp:txXfrm>
    </dsp:sp>
    <dsp:sp modelId="{918A0F28-3193-4BF1-B57F-B67CB181BC57}">
      <dsp:nvSpPr>
        <dsp:cNvPr id="0" name=""/>
        <dsp:cNvSpPr/>
      </dsp:nvSpPr>
      <dsp:spPr>
        <a:xfrm>
          <a:off x="7175815" y="1452776"/>
          <a:ext cx="910796" cy="910796"/>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33550">
            <a:lnSpc>
              <a:spcPct val="90000"/>
            </a:lnSpc>
            <a:spcBef>
              <a:spcPct val="0"/>
            </a:spcBef>
            <a:spcAft>
              <a:spcPct val="35000"/>
            </a:spcAft>
            <a:buNone/>
          </a:pPr>
          <a:endParaRPr lang="sv-SE" sz="3900" kern="1200"/>
        </a:p>
      </dsp:txBody>
      <dsp:txXfrm>
        <a:off x="7296541" y="1640400"/>
        <a:ext cx="669344" cy="535548"/>
      </dsp:txXfrm>
    </dsp:sp>
    <dsp:sp modelId="{5BF0F213-5B3C-437C-BF68-C62FB6C61995}">
      <dsp:nvSpPr>
        <dsp:cNvPr id="0" name=""/>
        <dsp:cNvSpPr/>
      </dsp:nvSpPr>
      <dsp:spPr>
        <a:xfrm>
          <a:off x="8214122" y="1123006"/>
          <a:ext cx="1570337" cy="157033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sv-SE" sz="1100" b="1" kern="1200" dirty="0">
              <a:solidFill>
                <a:schemeClr val="bg1">
                  <a:lumMod val="10000"/>
                </a:schemeClr>
              </a:solidFill>
            </a:rPr>
            <a:t>Delegeringsbeslut</a:t>
          </a:r>
        </a:p>
        <a:p>
          <a:pPr marL="0" lvl="0" indent="0" algn="ctr" defTabSz="488950">
            <a:lnSpc>
              <a:spcPct val="90000"/>
            </a:lnSpc>
            <a:spcBef>
              <a:spcPct val="0"/>
            </a:spcBef>
            <a:spcAft>
              <a:spcPct val="35000"/>
            </a:spcAft>
            <a:buNone/>
          </a:pPr>
          <a:r>
            <a:rPr lang="sv-SE" sz="1100" b="1" kern="1200" dirty="0">
              <a:solidFill>
                <a:schemeClr val="bg1">
                  <a:lumMod val="10000"/>
                </a:schemeClr>
              </a:solidFill>
            </a:rPr>
            <a:t>(Både du och sjuksköterskan skriver under)</a:t>
          </a:r>
        </a:p>
      </dsp:txBody>
      <dsp:txXfrm>
        <a:off x="8444093" y="1352977"/>
        <a:ext cx="1110395" cy="1110395"/>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7" name="Rektangel 6"/>
          <p:cNvSpPr/>
          <p:nvPr userDrawn="1"/>
        </p:nvSpPr>
        <p:spPr>
          <a:xfrm>
            <a:off x="0" y="3427200"/>
            <a:ext cx="12192000" cy="3430800"/>
          </a:xfrm>
          <a:prstGeom prst="rect">
            <a:avLst/>
          </a:prstGeom>
          <a:solidFill>
            <a:srgbClr val="FABBC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v-SE"/>
          </a:p>
        </p:txBody>
      </p:sp>
      <p:sp>
        <p:nvSpPr>
          <p:cNvPr id="2" name="Rubrik 1"/>
          <p:cNvSpPr>
            <a:spLocks noGrp="1"/>
          </p:cNvSpPr>
          <p:nvPr>
            <p:ph type="ctrTitle"/>
          </p:nvPr>
        </p:nvSpPr>
        <p:spPr>
          <a:xfrm>
            <a:off x="838200" y="1122362"/>
            <a:ext cx="9829800" cy="2233313"/>
          </a:xfrm>
        </p:spPr>
        <p:txBody>
          <a:bodyPr anchor="b">
            <a:normAutofit/>
          </a:bodyPr>
          <a:lstStyle>
            <a:lvl1pPr algn="l">
              <a:defRPr sz="5400" b="1">
                <a:solidFill>
                  <a:srgbClr val="1A355C"/>
                </a:solidFill>
              </a:defRPr>
            </a:lvl1pPr>
          </a:lstStyle>
          <a:p>
            <a:r>
              <a:rPr lang="sv-SE"/>
              <a:t>Klicka här för att ändra format</a:t>
            </a:r>
            <a:endParaRPr lang="sv-SE" dirty="0"/>
          </a:p>
        </p:txBody>
      </p:sp>
      <p:sp>
        <p:nvSpPr>
          <p:cNvPr id="3" name="Underrubrik 2"/>
          <p:cNvSpPr>
            <a:spLocks noGrp="1"/>
          </p:cNvSpPr>
          <p:nvPr>
            <p:ph type="subTitle" idx="1"/>
          </p:nvPr>
        </p:nvSpPr>
        <p:spPr>
          <a:xfrm>
            <a:off x="838200" y="3717985"/>
            <a:ext cx="9829800" cy="2444675"/>
          </a:xfrm>
        </p:spPr>
        <p:txBody>
          <a:bodyPr/>
          <a:lstStyle>
            <a:lvl1pPr marL="0" indent="0" algn="l">
              <a:buNone/>
              <a:defRPr sz="2400">
                <a:solidFill>
                  <a:srgbClr val="1A355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4" name="Platshållare för datum 3"/>
          <p:cNvSpPr>
            <a:spLocks noGrp="1"/>
          </p:cNvSpPr>
          <p:nvPr>
            <p:ph type="dt" sz="half" idx="10"/>
          </p:nvPr>
        </p:nvSpPr>
        <p:spPr/>
        <p:txBody>
          <a:bodyPr/>
          <a:lstStyle>
            <a:lvl1pPr>
              <a:defRPr>
                <a:solidFill>
                  <a:schemeClr val="bg1"/>
                </a:solidFill>
              </a:defRPr>
            </a:lvl1pPr>
          </a:lstStyle>
          <a:p>
            <a:fld id="{45D898B2-B8C0-4BCA-9A58-E698EE7A3BA5}" type="datetimeFigureOut">
              <a:rPr lang="sv-SE" smtClean="0"/>
              <a:pPr/>
              <a:t>2024-01-29</a:t>
            </a:fld>
            <a:endParaRPr lang="sv-SE"/>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14FFC407-8B31-4174-B39C-882D8633BC75}" type="slidenum">
              <a:rPr lang="sv-SE" smtClean="0"/>
              <a:pPr/>
              <a:t>‹#›</a:t>
            </a:fld>
            <a:endParaRPr lang="sv-SE"/>
          </a:p>
        </p:txBody>
      </p:sp>
      <p:pic>
        <p:nvPicPr>
          <p:cNvPr id="8" name="Bildobjekt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4600" y="2971800"/>
            <a:ext cx="910800" cy="910800"/>
          </a:xfrm>
          <a:prstGeom prst="rect">
            <a:avLst/>
          </a:prstGeom>
        </p:spPr>
      </p:pic>
    </p:spTree>
    <p:extLst>
      <p:ext uri="{BB962C8B-B14F-4D97-AF65-F5344CB8AC3E}">
        <p14:creationId xmlns:p14="http://schemas.microsoft.com/office/powerpoint/2010/main" val="182917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solidFill>
                  <a:srgbClr val="1A355C"/>
                </a:solidFill>
              </a:defRPr>
            </a:lvl1pPr>
          </a:lstStyle>
          <a:p>
            <a:r>
              <a:rPr lang="sv-SE"/>
              <a:t>Klicka här för att ändra format</a:t>
            </a:r>
            <a:endParaRPr lang="sv-SE" dirty="0"/>
          </a:p>
        </p:txBody>
      </p:sp>
      <p:sp>
        <p:nvSpPr>
          <p:cNvPr id="5" name="Platshållare för datum 4"/>
          <p:cNvSpPr>
            <a:spLocks noGrp="1"/>
          </p:cNvSpPr>
          <p:nvPr>
            <p:ph type="dt" sz="half" idx="10"/>
          </p:nvPr>
        </p:nvSpPr>
        <p:spPr/>
        <p:txBody>
          <a:bodyPr/>
          <a:lstStyle/>
          <a:p>
            <a:fld id="{45D898B2-B8C0-4BCA-9A58-E698EE7A3BA5}" type="datetimeFigureOut">
              <a:rPr lang="sv-SE" smtClean="0"/>
              <a:t>2024-01-29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4FFC407-8B31-4174-B39C-882D8633BC75}" type="slidenum">
              <a:rPr lang="sv-SE" smtClean="0"/>
              <a:t>‹#›</a:t>
            </a:fld>
            <a:endParaRPr lang="sv-SE"/>
          </a:p>
        </p:txBody>
      </p:sp>
      <p:sp>
        <p:nvSpPr>
          <p:cNvPr id="10" name="Rektangel 9"/>
          <p:cNvSpPr/>
          <p:nvPr userDrawn="1"/>
        </p:nvSpPr>
        <p:spPr>
          <a:xfrm>
            <a:off x="0" y="5945400"/>
            <a:ext cx="12192000" cy="911999"/>
          </a:xfrm>
          <a:prstGeom prst="rect">
            <a:avLst/>
          </a:prstGeom>
          <a:solidFill>
            <a:srgbClr val="FAB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31188" y="5490600"/>
            <a:ext cx="910800" cy="910800"/>
          </a:xfrm>
          <a:prstGeom prst="rect">
            <a:avLst/>
          </a:prstGeom>
        </p:spPr>
      </p:pic>
      <p:sp>
        <p:nvSpPr>
          <p:cNvPr id="12" name="Platshållare för innehåll 2"/>
          <p:cNvSpPr>
            <a:spLocks noGrp="1"/>
          </p:cNvSpPr>
          <p:nvPr>
            <p:ph idx="1"/>
          </p:nvPr>
        </p:nvSpPr>
        <p:spPr>
          <a:xfrm>
            <a:off x="838200" y="1825625"/>
            <a:ext cx="9789543" cy="3816050"/>
          </a:xfrm>
        </p:spPr>
        <p:txBody>
          <a:bodyPr/>
          <a:lstStyle>
            <a:lvl1pPr>
              <a:defRPr>
                <a:solidFill>
                  <a:srgbClr val="1A355C"/>
                </a:solidFill>
              </a:defRPr>
            </a:lvl1pPr>
            <a:lvl2pPr>
              <a:defRPr>
                <a:solidFill>
                  <a:srgbClr val="1A355C"/>
                </a:solidFill>
              </a:defRPr>
            </a:lvl2pPr>
            <a:lvl3pPr>
              <a:defRPr>
                <a:solidFill>
                  <a:srgbClr val="1A355C"/>
                </a:solidFill>
              </a:defRPr>
            </a:lvl3pPr>
          </a:lstStyle>
          <a:p>
            <a:pPr lvl="0"/>
            <a:r>
              <a:rPr lang="sv-SE"/>
              <a:t>Redigera format för bakgrundstext</a:t>
            </a:r>
          </a:p>
          <a:p>
            <a:pPr lvl="1"/>
            <a:r>
              <a:rPr lang="sv-SE"/>
              <a:t>Nivå två</a:t>
            </a:r>
          </a:p>
          <a:p>
            <a:pPr lvl="2"/>
            <a:r>
              <a:rPr lang="sv-SE"/>
              <a:t>Nivå tre</a:t>
            </a:r>
          </a:p>
        </p:txBody>
      </p:sp>
    </p:spTree>
    <p:extLst>
      <p:ext uri="{BB962C8B-B14F-4D97-AF65-F5344CB8AC3E}">
        <p14:creationId xmlns:p14="http://schemas.microsoft.com/office/powerpoint/2010/main" val="3748377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endParaRPr lang="sv-SE" dirty="0"/>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rgbClr val="FAB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2D31428F-86E1-0391-F9E2-E1F94088D3D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2139298840"/>
      </p:ext>
    </p:extLst>
  </p:cSld>
  <p:clrMapOvr>
    <a:masterClrMapping/>
  </p:clrMapOvr>
  <p:extLst mod="1">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7" name="Rektangel 6"/>
          <p:cNvSpPr/>
          <p:nvPr userDrawn="1"/>
        </p:nvSpPr>
        <p:spPr>
          <a:xfrm>
            <a:off x="0" y="3427200"/>
            <a:ext cx="12192000" cy="3430800"/>
          </a:xfrm>
          <a:prstGeom prst="rect">
            <a:avLst/>
          </a:prstGeom>
          <a:solidFill>
            <a:srgbClr val="FABBC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v-SE">
              <a:solidFill>
                <a:srgbClr val="76232F"/>
              </a:solidFill>
            </a:endParaRPr>
          </a:p>
        </p:txBody>
      </p:sp>
      <p:sp>
        <p:nvSpPr>
          <p:cNvPr id="2" name="Rubrik 1"/>
          <p:cNvSpPr>
            <a:spLocks noGrp="1"/>
          </p:cNvSpPr>
          <p:nvPr>
            <p:ph type="ctrTitle"/>
          </p:nvPr>
        </p:nvSpPr>
        <p:spPr>
          <a:xfrm>
            <a:off x="838200" y="1122362"/>
            <a:ext cx="9829800" cy="2233313"/>
          </a:xfrm>
        </p:spPr>
        <p:txBody>
          <a:bodyPr anchor="b">
            <a:normAutofit/>
          </a:bodyPr>
          <a:lstStyle>
            <a:lvl1pPr algn="l">
              <a:defRPr sz="5400" b="1">
                <a:solidFill>
                  <a:schemeClr val="accent2">
                    <a:lumMod val="50000"/>
                  </a:schemeClr>
                </a:solidFill>
              </a:defRPr>
            </a:lvl1pPr>
          </a:lstStyle>
          <a:p>
            <a:r>
              <a:rPr lang="sv-SE" dirty="0"/>
              <a:t>Klicka här för att ändra format</a:t>
            </a:r>
          </a:p>
        </p:txBody>
      </p:sp>
      <p:sp>
        <p:nvSpPr>
          <p:cNvPr id="3" name="Underrubrik 2"/>
          <p:cNvSpPr>
            <a:spLocks noGrp="1"/>
          </p:cNvSpPr>
          <p:nvPr>
            <p:ph type="subTitle" idx="1"/>
          </p:nvPr>
        </p:nvSpPr>
        <p:spPr>
          <a:xfrm>
            <a:off x="838200" y="3717985"/>
            <a:ext cx="9829800" cy="2444675"/>
          </a:xfrm>
        </p:spPr>
        <p:txBody>
          <a:bodyPr/>
          <a:lstStyle>
            <a:lvl1pPr marL="0" indent="0" algn="l">
              <a:buNone/>
              <a:defRPr sz="2400">
                <a:solidFill>
                  <a:schemeClr val="accent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om du vill redigera mall för underrubrikformat</a:t>
            </a:r>
          </a:p>
        </p:txBody>
      </p:sp>
      <p:sp>
        <p:nvSpPr>
          <p:cNvPr id="4" name="Platshållare för datum 3"/>
          <p:cNvSpPr>
            <a:spLocks noGrp="1"/>
          </p:cNvSpPr>
          <p:nvPr>
            <p:ph type="dt" sz="half" idx="10"/>
          </p:nvPr>
        </p:nvSpPr>
        <p:spPr/>
        <p:txBody>
          <a:bodyPr/>
          <a:lstStyle>
            <a:lvl1pPr>
              <a:defRPr>
                <a:solidFill>
                  <a:schemeClr val="accent2">
                    <a:lumMod val="50000"/>
                  </a:schemeClr>
                </a:solidFill>
              </a:defRPr>
            </a:lvl1pPr>
          </a:lstStyle>
          <a:p>
            <a:fld id="{45D898B2-B8C0-4BCA-9A58-E698EE7A3BA5}" type="datetimeFigureOut">
              <a:rPr lang="sv-SE" smtClean="0"/>
              <a:pPr/>
              <a:t>2024-01-29</a:t>
            </a:fld>
            <a:endParaRPr lang="sv-SE"/>
          </a:p>
        </p:txBody>
      </p:sp>
      <p:sp>
        <p:nvSpPr>
          <p:cNvPr id="5" name="Platshållare för sidfot 4"/>
          <p:cNvSpPr>
            <a:spLocks noGrp="1"/>
          </p:cNvSpPr>
          <p:nvPr>
            <p:ph type="ftr" sz="quarter" idx="11"/>
          </p:nvPr>
        </p:nvSpPr>
        <p:spPr/>
        <p:txBody>
          <a:bodyPr/>
          <a:lstStyle>
            <a:lvl1pPr>
              <a:defRPr>
                <a:solidFill>
                  <a:schemeClr val="accent2">
                    <a:lumMod val="50000"/>
                  </a:schemeClr>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chemeClr val="accent2">
                    <a:lumMod val="50000"/>
                  </a:schemeClr>
                </a:solidFill>
              </a:defRPr>
            </a:lvl1pPr>
          </a:lstStyle>
          <a:p>
            <a:fld id="{14FFC407-8B31-4174-B39C-882D8633BC75}" type="slidenum">
              <a:rPr lang="sv-SE" smtClean="0"/>
              <a:pPr/>
              <a:t>‹#›</a:t>
            </a:fld>
            <a:endParaRPr lang="sv-SE"/>
          </a:p>
        </p:txBody>
      </p:sp>
      <p:pic>
        <p:nvPicPr>
          <p:cNvPr id="8" name="Bildobjekt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4600" y="2971800"/>
            <a:ext cx="910800" cy="910800"/>
          </a:xfrm>
          <a:prstGeom prst="rect">
            <a:avLst/>
          </a:prstGeom>
        </p:spPr>
      </p:pic>
    </p:spTree>
    <p:extLst>
      <p:ext uri="{BB962C8B-B14F-4D97-AF65-F5344CB8AC3E}">
        <p14:creationId xmlns:p14="http://schemas.microsoft.com/office/powerpoint/2010/main" val="2650820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solidFill>
                  <a:schemeClr val="accent2">
                    <a:lumMod val="50000"/>
                  </a:schemeClr>
                </a:solidFill>
              </a:defRPr>
            </a:lvl1pPr>
          </a:lstStyle>
          <a:p>
            <a:r>
              <a:rPr lang="sv-SE" dirty="0"/>
              <a:t>Klicka här för att ändra format</a:t>
            </a:r>
          </a:p>
        </p:txBody>
      </p:sp>
      <p:sp>
        <p:nvSpPr>
          <p:cNvPr id="5" name="Platshållare för datum 4"/>
          <p:cNvSpPr>
            <a:spLocks noGrp="1"/>
          </p:cNvSpPr>
          <p:nvPr>
            <p:ph type="dt" sz="half" idx="10"/>
          </p:nvPr>
        </p:nvSpPr>
        <p:spPr/>
        <p:txBody>
          <a:bodyPr/>
          <a:lstStyle/>
          <a:p>
            <a:fld id="{45D898B2-B8C0-4BCA-9A58-E698EE7A3BA5}" type="datetimeFigureOut">
              <a:rPr lang="sv-SE" smtClean="0"/>
              <a:t>2024-01-29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4FFC407-8B31-4174-B39C-882D8633BC75}" type="slidenum">
              <a:rPr lang="sv-SE" smtClean="0"/>
              <a:t>‹#›</a:t>
            </a:fld>
            <a:endParaRPr lang="sv-SE"/>
          </a:p>
        </p:txBody>
      </p:sp>
      <p:sp>
        <p:nvSpPr>
          <p:cNvPr id="10" name="Rektangel 9"/>
          <p:cNvSpPr/>
          <p:nvPr userDrawn="1"/>
        </p:nvSpPr>
        <p:spPr>
          <a:xfrm>
            <a:off x="0" y="5945400"/>
            <a:ext cx="12192000" cy="911999"/>
          </a:xfrm>
          <a:prstGeom prst="rect">
            <a:avLst/>
          </a:prstGeom>
          <a:solidFill>
            <a:srgbClr val="FAB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31188" y="5490600"/>
            <a:ext cx="910800" cy="910800"/>
          </a:xfrm>
          <a:prstGeom prst="rect">
            <a:avLst/>
          </a:prstGeom>
        </p:spPr>
      </p:pic>
      <p:sp>
        <p:nvSpPr>
          <p:cNvPr id="12" name="Platshållare för innehåll 2"/>
          <p:cNvSpPr>
            <a:spLocks noGrp="1"/>
          </p:cNvSpPr>
          <p:nvPr>
            <p:ph idx="1"/>
          </p:nvPr>
        </p:nvSpPr>
        <p:spPr>
          <a:xfrm>
            <a:off x="838200" y="1825625"/>
            <a:ext cx="9789543" cy="3816050"/>
          </a:xfrm>
        </p:spPr>
        <p:txBody>
          <a:bodyPr/>
          <a:lstStyle>
            <a:lvl1pPr>
              <a:defRPr>
                <a:solidFill>
                  <a:schemeClr val="accent2">
                    <a:lumMod val="50000"/>
                  </a:schemeClr>
                </a:solidFill>
              </a:defRPr>
            </a:lvl1pPr>
            <a:lvl2pPr>
              <a:defRPr>
                <a:solidFill>
                  <a:schemeClr val="accent2">
                    <a:lumMod val="50000"/>
                  </a:schemeClr>
                </a:solidFill>
              </a:defRPr>
            </a:lvl2pPr>
            <a:lvl3pPr>
              <a:defRPr>
                <a:solidFill>
                  <a:schemeClr val="accent2">
                    <a:lumMod val="50000"/>
                  </a:schemeClr>
                </a:solidFill>
              </a:defRPr>
            </a:lvl3pPr>
          </a:lstStyle>
          <a:p>
            <a:r>
              <a:rPr lang="sv-SE" dirty="0"/>
              <a:t>Punktnivå 1</a:t>
            </a:r>
          </a:p>
          <a:p>
            <a:pPr lvl="1"/>
            <a:r>
              <a:rPr lang="sv-SE" dirty="0"/>
              <a:t>Punktnivå 2</a:t>
            </a:r>
          </a:p>
          <a:p>
            <a:pPr lvl="2"/>
            <a:r>
              <a:rPr lang="sv-SE" dirty="0"/>
              <a:t>Punktnivå 3</a:t>
            </a:r>
          </a:p>
        </p:txBody>
      </p:sp>
    </p:spTree>
    <p:extLst>
      <p:ext uri="{BB962C8B-B14F-4D97-AF65-F5344CB8AC3E}">
        <p14:creationId xmlns:p14="http://schemas.microsoft.com/office/powerpoint/2010/main" val="3766972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accent2">
                    <a:lumMod val="50000"/>
                  </a:schemeClr>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576463"/>
          </a:xfrm>
        </p:spPr>
        <p:txBody>
          <a:bodyPr wrap="square" lIns="0" tIns="324000" rIns="0" bIns="0">
            <a:spAutoFit/>
          </a:bodyPr>
          <a:lstStyle>
            <a:lvl1pPr marL="0" indent="0">
              <a:spcBef>
                <a:spcPts val="0"/>
              </a:spcBef>
              <a:buNone/>
              <a:defRPr sz="1800" b="0" i="0" baseline="0">
                <a:solidFill>
                  <a:schemeClr val="accent2">
                    <a:lumMod val="50000"/>
                  </a:schemeClr>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endParaRPr lang="sv-SE" dirty="0"/>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rgbClr val="FAB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2D31428F-86E1-0391-F9E2-E1F94088D3D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3048447933"/>
      </p:ext>
    </p:extLst>
  </p:cSld>
  <p:clrMapOvr>
    <a:masterClrMapping/>
  </p:clrMapOvr>
  <p:extLst mod="1">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sv-SE" dirty="0"/>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accent2">
                    <a:lumMod val="50000"/>
                  </a:schemeClr>
                </a:solidFill>
              </a:defRPr>
            </a:lvl1pPr>
          </a:lstStyle>
          <a:p>
            <a:fld id="{45D898B2-B8C0-4BCA-9A58-E698EE7A3BA5}" type="datetimeFigureOut">
              <a:rPr lang="sv-SE" smtClean="0"/>
              <a:pPr/>
              <a:t>2024-01-29</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2">
                    <a:lumMod val="50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2">
                    <a:lumMod val="50000"/>
                  </a:schemeClr>
                </a:solidFill>
              </a:defRPr>
            </a:lvl1pPr>
          </a:lstStyle>
          <a:p>
            <a:fld id="{14FFC407-8B31-4174-B39C-882D8633BC75}" type="slidenum">
              <a:rPr lang="sv-SE" smtClean="0"/>
              <a:pPr/>
              <a:t>‹#›</a:t>
            </a:fld>
            <a:endParaRPr lang="sv-SE"/>
          </a:p>
        </p:txBody>
      </p:sp>
    </p:spTree>
    <p:extLst>
      <p:ext uri="{BB962C8B-B14F-4D97-AF65-F5344CB8AC3E}">
        <p14:creationId xmlns:p14="http://schemas.microsoft.com/office/powerpoint/2010/main" val="521006142"/>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txStyles>
    <p:titleStyle>
      <a:lvl1pPr algn="l" defTabSz="914400" rtl="0" eaLnBrk="1" latinLnBrk="0" hangingPunct="1">
        <a:lnSpc>
          <a:spcPct val="90000"/>
        </a:lnSpc>
        <a:spcBef>
          <a:spcPct val="0"/>
        </a:spcBef>
        <a:buNone/>
        <a:defRPr sz="6000" kern="1200">
          <a:solidFill>
            <a:srgbClr val="1A355C"/>
          </a:solidFill>
          <a:latin typeface="+mj-lt"/>
          <a:ea typeface="+mj-ea"/>
          <a:cs typeface="+mj-cs"/>
        </a:defRPr>
      </a:lvl1pPr>
    </p:titleStyle>
    <p:bodyStyle>
      <a:lvl1pPr marL="444500" indent="-444500" algn="l" defTabSz="914400" rtl="0" eaLnBrk="1" latinLnBrk="0" hangingPunct="1">
        <a:lnSpc>
          <a:spcPct val="120000"/>
        </a:lnSpc>
        <a:spcBef>
          <a:spcPts val="1000"/>
        </a:spcBef>
        <a:buFont typeface="Arial" panose="020B0604020202020204" pitchFamily="34" charset="0"/>
        <a:buChar char="•"/>
        <a:defRPr sz="4000" kern="1200">
          <a:solidFill>
            <a:srgbClr val="1A355C"/>
          </a:solidFill>
          <a:latin typeface="+mn-lt"/>
          <a:ea typeface="+mn-ea"/>
          <a:cs typeface="+mn-cs"/>
        </a:defRPr>
      </a:lvl1pPr>
      <a:lvl2pPr marL="896938" indent="-439738" algn="l" defTabSz="914400" rtl="0" eaLnBrk="1" latinLnBrk="0" hangingPunct="1">
        <a:lnSpc>
          <a:spcPct val="120000"/>
        </a:lnSpc>
        <a:spcBef>
          <a:spcPts val="500"/>
        </a:spcBef>
        <a:buFont typeface="Arial" panose="020B0604020202020204" pitchFamily="34" charset="0"/>
        <a:buChar char="•"/>
        <a:defRPr sz="3600" kern="1200">
          <a:solidFill>
            <a:srgbClr val="1A355C"/>
          </a:solidFill>
          <a:latin typeface="+mn-lt"/>
          <a:ea typeface="+mn-ea"/>
          <a:cs typeface="+mn-cs"/>
        </a:defRPr>
      </a:lvl2pPr>
      <a:lvl3pPr marL="1341438" indent="-427038" algn="l" defTabSz="914400" rtl="0" eaLnBrk="1" latinLnBrk="0" hangingPunct="1">
        <a:lnSpc>
          <a:spcPct val="120000"/>
        </a:lnSpc>
        <a:spcBef>
          <a:spcPts val="500"/>
        </a:spcBef>
        <a:buFont typeface="Arial" panose="020B0604020202020204" pitchFamily="34" charset="0"/>
        <a:buChar char="•"/>
        <a:defRPr sz="3200" kern="1200">
          <a:solidFill>
            <a:srgbClr val="1A355C"/>
          </a:solidFill>
          <a:latin typeface="+mn-lt"/>
          <a:ea typeface="+mn-ea"/>
          <a:cs typeface="+mn-cs"/>
        </a:defRPr>
      </a:lvl3pPr>
      <a:lvl4pPr marL="1793875" indent="-422275" algn="l" defTabSz="914400" rtl="0" eaLnBrk="1" latinLnBrk="0" hangingPunct="1">
        <a:lnSpc>
          <a:spcPct val="120000"/>
        </a:lnSpc>
        <a:spcBef>
          <a:spcPts val="500"/>
        </a:spcBef>
        <a:buFont typeface="Arial" panose="020B0604020202020204" pitchFamily="34" charset="0"/>
        <a:buChar char="•"/>
        <a:defRPr sz="2800" kern="1200">
          <a:solidFill>
            <a:srgbClr val="1A355C"/>
          </a:solidFill>
          <a:latin typeface="+mn-lt"/>
          <a:ea typeface="+mn-ea"/>
          <a:cs typeface="+mn-cs"/>
        </a:defRPr>
      </a:lvl4pPr>
      <a:lvl5pPr marL="2238375" indent="-409575" algn="l" defTabSz="914400" rtl="0" eaLnBrk="1" latinLnBrk="0" hangingPunct="1">
        <a:lnSpc>
          <a:spcPct val="120000"/>
        </a:lnSpc>
        <a:spcBef>
          <a:spcPts val="500"/>
        </a:spcBef>
        <a:buFont typeface="Arial" panose="020B0604020202020204" pitchFamily="34" charset="0"/>
        <a:buChar char="•"/>
        <a:defRPr sz="2800" kern="1200">
          <a:solidFill>
            <a:srgbClr val="1A355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ABBCB">
            <a:alpha val="24706"/>
          </a:srgbClr>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sv-SE" dirty="0"/>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accent2">
                    <a:lumMod val="50000"/>
                  </a:schemeClr>
                </a:solidFill>
              </a:defRPr>
            </a:lvl1pPr>
          </a:lstStyle>
          <a:p>
            <a:fld id="{45D898B2-B8C0-4BCA-9A58-E698EE7A3BA5}" type="datetimeFigureOut">
              <a:rPr lang="sv-SE" smtClean="0"/>
              <a:pPr/>
              <a:t>2024-01-29</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2">
                    <a:lumMod val="50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2">
                    <a:lumMod val="50000"/>
                  </a:schemeClr>
                </a:solidFill>
              </a:defRPr>
            </a:lvl1pPr>
          </a:lstStyle>
          <a:p>
            <a:fld id="{14FFC407-8B31-4174-B39C-882D8633BC75}" type="slidenum">
              <a:rPr lang="sv-SE" smtClean="0"/>
              <a:pPr/>
              <a:t>‹#›</a:t>
            </a:fld>
            <a:endParaRPr lang="sv-SE"/>
          </a:p>
        </p:txBody>
      </p:sp>
    </p:spTree>
    <p:extLst>
      <p:ext uri="{BB962C8B-B14F-4D97-AF65-F5344CB8AC3E}">
        <p14:creationId xmlns:p14="http://schemas.microsoft.com/office/powerpoint/2010/main" val="8661864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914400" rtl="0" eaLnBrk="1" latinLnBrk="0" hangingPunct="1">
        <a:lnSpc>
          <a:spcPct val="90000"/>
        </a:lnSpc>
        <a:spcBef>
          <a:spcPct val="0"/>
        </a:spcBef>
        <a:buNone/>
        <a:defRPr sz="6000" kern="1200">
          <a:solidFill>
            <a:schemeClr val="accent2">
              <a:lumMod val="50000"/>
            </a:schemeClr>
          </a:solidFill>
          <a:latin typeface="+mj-lt"/>
          <a:ea typeface="+mj-ea"/>
          <a:cs typeface="+mj-cs"/>
        </a:defRPr>
      </a:lvl1pPr>
    </p:titleStyle>
    <p:bodyStyle>
      <a:lvl1pPr marL="444500" indent="-444500" algn="l" defTabSz="914400" rtl="0" eaLnBrk="1" latinLnBrk="0" hangingPunct="1">
        <a:lnSpc>
          <a:spcPct val="120000"/>
        </a:lnSpc>
        <a:spcBef>
          <a:spcPts val="1000"/>
        </a:spcBef>
        <a:buFont typeface="Arial" panose="020B0604020202020204" pitchFamily="34" charset="0"/>
        <a:buChar char="•"/>
        <a:defRPr sz="4000" kern="1200">
          <a:solidFill>
            <a:schemeClr val="accent2">
              <a:lumMod val="50000"/>
            </a:schemeClr>
          </a:solidFill>
          <a:latin typeface="+mn-lt"/>
          <a:ea typeface="+mn-ea"/>
          <a:cs typeface="+mn-cs"/>
        </a:defRPr>
      </a:lvl1pPr>
      <a:lvl2pPr marL="896938" indent="-439738" algn="l" defTabSz="914400" rtl="0" eaLnBrk="1" latinLnBrk="0" hangingPunct="1">
        <a:lnSpc>
          <a:spcPct val="120000"/>
        </a:lnSpc>
        <a:spcBef>
          <a:spcPts val="500"/>
        </a:spcBef>
        <a:buFont typeface="Arial" panose="020B0604020202020204" pitchFamily="34" charset="0"/>
        <a:buChar char="•"/>
        <a:defRPr sz="3600" kern="1200">
          <a:solidFill>
            <a:schemeClr val="accent2">
              <a:lumMod val="50000"/>
            </a:schemeClr>
          </a:solidFill>
          <a:latin typeface="+mn-lt"/>
          <a:ea typeface="+mn-ea"/>
          <a:cs typeface="+mn-cs"/>
        </a:defRPr>
      </a:lvl2pPr>
      <a:lvl3pPr marL="1341438" indent="-427038" algn="l" defTabSz="914400" rtl="0" eaLnBrk="1" latinLnBrk="0" hangingPunct="1">
        <a:lnSpc>
          <a:spcPct val="120000"/>
        </a:lnSpc>
        <a:spcBef>
          <a:spcPts val="500"/>
        </a:spcBef>
        <a:buFont typeface="Arial" panose="020B0604020202020204" pitchFamily="34" charset="0"/>
        <a:buChar char="•"/>
        <a:defRPr sz="3200" kern="1200">
          <a:solidFill>
            <a:schemeClr val="accent2">
              <a:lumMod val="50000"/>
            </a:schemeClr>
          </a:solidFill>
          <a:latin typeface="+mn-lt"/>
          <a:ea typeface="+mn-ea"/>
          <a:cs typeface="+mn-cs"/>
        </a:defRPr>
      </a:lvl3pPr>
      <a:lvl4pPr marL="1793875" indent="-422275" algn="l" defTabSz="914400" rtl="0" eaLnBrk="1" latinLnBrk="0" hangingPunct="1">
        <a:lnSpc>
          <a:spcPct val="120000"/>
        </a:lnSpc>
        <a:spcBef>
          <a:spcPts val="500"/>
        </a:spcBef>
        <a:buFont typeface="Arial" panose="020B0604020202020204" pitchFamily="34" charset="0"/>
        <a:buChar char="•"/>
        <a:defRPr sz="2800" kern="1200">
          <a:solidFill>
            <a:schemeClr val="accent2">
              <a:lumMod val="50000"/>
            </a:schemeClr>
          </a:solidFill>
          <a:latin typeface="+mn-lt"/>
          <a:ea typeface="+mn-ea"/>
          <a:cs typeface="+mn-cs"/>
        </a:defRPr>
      </a:lvl4pPr>
      <a:lvl5pPr marL="2238375" indent="-409575" algn="l" defTabSz="914400" rtl="0" eaLnBrk="1" latinLnBrk="0" hangingPunct="1">
        <a:lnSpc>
          <a:spcPct val="120000"/>
        </a:lnSpc>
        <a:spcBef>
          <a:spcPts val="500"/>
        </a:spcBef>
        <a:buFont typeface="Arial" panose="020B0604020202020204" pitchFamily="34" charset="0"/>
        <a:buChar char="•"/>
        <a:defRPr sz="2800" kern="1200">
          <a:solidFill>
            <a:schemeClr val="accent2">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p:txBody>
          <a:bodyPr>
            <a:normAutofit/>
          </a:bodyPr>
          <a:lstStyle/>
          <a:p>
            <a:r>
              <a:rPr lang="sv-SE" sz="6600" dirty="0">
                <a:latin typeface="Arial" panose="020B0604020202020204" pitchFamily="34" charset="0"/>
                <a:cs typeface="Arial" panose="020B0604020202020204" pitchFamily="34" charset="0"/>
              </a:rPr>
              <a:t>Kapitel 1</a:t>
            </a:r>
            <a:br>
              <a:rPr lang="sv-SE" sz="6600" dirty="0">
                <a:latin typeface="Arial" panose="020B0604020202020204" pitchFamily="34" charset="0"/>
                <a:cs typeface="Arial" panose="020B0604020202020204" pitchFamily="34" charset="0"/>
              </a:rPr>
            </a:br>
            <a:r>
              <a:rPr lang="sv-SE" sz="6600" dirty="0">
                <a:latin typeface="Arial" panose="020B0604020202020204" pitchFamily="34" charset="0"/>
                <a:cs typeface="Arial" panose="020B0604020202020204" pitchFamily="34" charset="0"/>
              </a:rPr>
              <a:t>Delegeringsprocessen</a:t>
            </a:r>
          </a:p>
        </p:txBody>
      </p:sp>
      <p:sp>
        <p:nvSpPr>
          <p:cNvPr id="5" name="Underrubrik 4"/>
          <p:cNvSpPr>
            <a:spLocks noGrp="1"/>
          </p:cNvSpPr>
          <p:nvPr>
            <p:ph type="subTitle" idx="1"/>
          </p:nvPr>
        </p:nvSpPr>
        <p:spPr/>
        <p:txBody>
          <a:bodyPr/>
          <a:lstStyle/>
          <a:p>
            <a:pPr fontAlgn="base"/>
            <a:endParaRPr lang="sv-SE" sz="2000" b="1" dirty="0"/>
          </a:p>
          <a:p>
            <a:pPr fontAlgn="base"/>
            <a:endParaRPr lang="sv-SE" sz="2000" b="1" dirty="0"/>
          </a:p>
          <a:p>
            <a:pPr fontAlgn="base"/>
            <a:endParaRPr lang="sv-SE" sz="2000" b="1" dirty="0"/>
          </a:p>
          <a:p>
            <a:pPr fontAlgn="base"/>
            <a:r>
              <a:rPr lang="sv-SE" sz="2000" b="1" dirty="0"/>
              <a:t>Utbildning i läkemedelshantering för omvårdnadspersonal i Helsingborgs stad</a:t>
            </a:r>
            <a:r>
              <a:rPr lang="en-US" sz="2000" dirty="0"/>
              <a:t>​</a:t>
            </a:r>
          </a:p>
          <a:p>
            <a:pPr fontAlgn="base"/>
            <a:r>
              <a:rPr lang="sv-SE" sz="2000" b="1" dirty="0"/>
              <a:t>Sammanställt av Delegeringshuset 2023</a:t>
            </a:r>
            <a:r>
              <a:rPr lang="en-US" sz="2000" dirty="0"/>
              <a:t>​</a:t>
            </a:r>
          </a:p>
          <a:p>
            <a:endParaRPr lang="sv-SE" dirty="0"/>
          </a:p>
        </p:txBody>
      </p:sp>
    </p:spTree>
    <p:extLst>
      <p:ext uri="{BB962C8B-B14F-4D97-AF65-F5344CB8AC3E}">
        <p14:creationId xmlns:p14="http://schemas.microsoft.com/office/powerpoint/2010/main" val="692314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6600" b="1" dirty="0">
                <a:latin typeface="Arial" panose="020B0604020202020204" pitchFamily="34" charset="0"/>
                <a:cs typeface="Arial" panose="020B0604020202020204" pitchFamily="34" charset="0"/>
              </a:rPr>
              <a:t>Delegeringsprocessen</a:t>
            </a:r>
            <a:r>
              <a:rPr lang="sv-SE" dirty="0"/>
              <a:t>​</a:t>
            </a:r>
          </a:p>
        </p:txBody>
      </p:sp>
      <p:sp>
        <p:nvSpPr>
          <p:cNvPr id="3" name="Platshållare för innehåll 2"/>
          <p:cNvSpPr>
            <a:spLocks noGrp="1"/>
          </p:cNvSpPr>
          <p:nvPr>
            <p:ph idx="1"/>
          </p:nvPr>
        </p:nvSpPr>
        <p:spPr/>
        <p:txBody>
          <a:bodyPr>
            <a:normAutofit lnSpcReduction="10000"/>
          </a:bodyPr>
          <a:lstStyle/>
          <a:p>
            <a:pPr marL="0" indent="0">
              <a:lnSpc>
                <a:spcPct val="160000"/>
              </a:lnSpc>
              <a:buNone/>
            </a:pPr>
            <a:r>
              <a:rPr lang="sv-SE" sz="2800" dirty="0"/>
              <a:t>Att få delegering i läkemedelshantering innebär att sjuksköterskan överlämnar den arbetsuppgiften till omvårdnadspersonal. </a:t>
            </a:r>
          </a:p>
          <a:p>
            <a:pPr fontAlgn="base"/>
            <a:endParaRPr lang="sv-SE" sz="1100" dirty="0"/>
          </a:p>
          <a:p>
            <a:pPr marL="0" indent="0" fontAlgn="base">
              <a:buNone/>
            </a:pPr>
            <a:endParaRPr lang="sv-SE" sz="800" dirty="0"/>
          </a:p>
          <a:p>
            <a:pPr marL="0" indent="0" fontAlgn="base">
              <a:buNone/>
            </a:pPr>
            <a:endParaRPr lang="sv-SE" sz="800" dirty="0"/>
          </a:p>
          <a:p>
            <a:pPr marL="0" indent="0" fontAlgn="base">
              <a:buNone/>
            </a:pPr>
            <a:r>
              <a:rPr lang="sv-SE" sz="800" dirty="0"/>
              <a:t>Dokumentägare: Delegeringshuset</a:t>
            </a:r>
            <a:r>
              <a:rPr lang="en-US" sz="800" dirty="0"/>
              <a:t>​</a:t>
            </a:r>
          </a:p>
          <a:p>
            <a:pPr marL="0" indent="0" fontAlgn="base">
              <a:buNone/>
            </a:pPr>
            <a:r>
              <a:rPr lang="sv-SE" sz="800" dirty="0"/>
              <a:t>Beslutad av: Medicinskt ansvarig sjuksköterska</a:t>
            </a:r>
            <a:r>
              <a:rPr lang="en-US" sz="800" dirty="0"/>
              <a:t>​</a:t>
            </a:r>
          </a:p>
          <a:p>
            <a:pPr marL="0" indent="0" fontAlgn="base">
              <a:buNone/>
            </a:pPr>
            <a:r>
              <a:rPr lang="sv-SE" sz="800" dirty="0"/>
              <a:t>Gäller från och med </a:t>
            </a:r>
            <a:endParaRPr lang="en-US" sz="800" dirty="0"/>
          </a:p>
          <a:p>
            <a:endParaRPr lang="sv-SE" dirty="0"/>
          </a:p>
        </p:txBody>
      </p:sp>
    </p:spTree>
    <p:extLst>
      <p:ext uri="{BB962C8B-B14F-4D97-AF65-F5344CB8AC3E}">
        <p14:creationId xmlns:p14="http://schemas.microsoft.com/office/powerpoint/2010/main" val="2072242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6600" b="1" dirty="0">
                <a:latin typeface="Arial" panose="020B0604020202020204" pitchFamily="34" charset="0"/>
                <a:cs typeface="Arial" panose="020B0604020202020204" pitchFamily="34" charset="0"/>
              </a:rPr>
              <a:t>Delegeringsprocessen</a:t>
            </a:r>
          </a:p>
        </p:txBody>
      </p:sp>
      <p:graphicFrame>
        <p:nvGraphicFramePr>
          <p:cNvPr id="4" name="Platshållare för innehåll 3"/>
          <p:cNvGraphicFramePr>
            <a:graphicFrameLocks noGrp="1"/>
          </p:cNvGraphicFramePr>
          <p:nvPr>
            <p:ph idx="1"/>
            <p:extLst>
              <p:ext uri="{D42A27DB-BD31-4B8C-83A1-F6EECF244321}">
                <p14:modId xmlns:p14="http://schemas.microsoft.com/office/powerpoint/2010/main" val="2269287062"/>
              </p:ext>
            </p:extLst>
          </p:nvPr>
        </p:nvGraphicFramePr>
        <p:xfrm>
          <a:off x="838200" y="1825625"/>
          <a:ext cx="9790113" cy="3816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04508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6600" b="1" dirty="0">
                <a:latin typeface="Arial" panose="020B0604020202020204" pitchFamily="34" charset="0"/>
                <a:cs typeface="Arial" panose="020B0604020202020204" pitchFamily="34" charset="0"/>
              </a:rPr>
              <a:t>Delegeringsprocessen​</a:t>
            </a:r>
          </a:p>
        </p:txBody>
      </p:sp>
      <p:sp>
        <p:nvSpPr>
          <p:cNvPr id="3" name="Platshållare för innehåll 2"/>
          <p:cNvSpPr>
            <a:spLocks noGrp="1"/>
          </p:cNvSpPr>
          <p:nvPr>
            <p:ph idx="1"/>
          </p:nvPr>
        </p:nvSpPr>
        <p:spPr/>
        <p:txBody>
          <a:bodyPr>
            <a:normAutofit/>
          </a:bodyPr>
          <a:lstStyle/>
          <a:p>
            <a:pPr marL="0" indent="0">
              <a:buNone/>
            </a:pPr>
            <a:r>
              <a:rPr lang="sv-SE" sz="2400" dirty="0"/>
              <a:t>Du måste gå igenom alla steg i processen för att få delegering. Kurspaketet är standardiserat och det är godkänt av MAS (medicinskt ansvarig sjuksköterska).​</a:t>
            </a:r>
          </a:p>
          <a:p>
            <a:endParaRPr lang="sv-SE" sz="2400" dirty="0"/>
          </a:p>
          <a:p>
            <a:pPr marL="0" indent="0">
              <a:buNone/>
            </a:pPr>
            <a:endParaRPr lang="sv-SE" sz="2400" dirty="0"/>
          </a:p>
        </p:txBody>
      </p:sp>
      <p:pic>
        <p:nvPicPr>
          <p:cNvPr id="7" name="Bildobjekt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8225" y="3397483"/>
            <a:ext cx="3343761" cy="2006257"/>
          </a:xfrm>
          <a:prstGeom prst="rect">
            <a:avLst/>
          </a:prstGeom>
        </p:spPr>
      </p:pic>
    </p:spTree>
    <p:extLst>
      <p:ext uri="{BB962C8B-B14F-4D97-AF65-F5344CB8AC3E}">
        <p14:creationId xmlns:p14="http://schemas.microsoft.com/office/powerpoint/2010/main" val="1125643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a:latin typeface="Arial" panose="020B0604020202020204" pitchFamily="34" charset="0"/>
                <a:cs typeface="Arial" panose="020B0604020202020204" pitchFamily="34" charset="0"/>
              </a:rPr>
              <a:t>Utbildning och slutprov</a:t>
            </a:r>
          </a:p>
        </p:txBody>
      </p:sp>
      <p:sp>
        <p:nvSpPr>
          <p:cNvPr id="3" name="Platshållare för innehåll 2"/>
          <p:cNvSpPr>
            <a:spLocks noGrp="1"/>
          </p:cNvSpPr>
          <p:nvPr>
            <p:ph idx="1"/>
          </p:nvPr>
        </p:nvSpPr>
        <p:spPr/>
        <p:txBody>
          <a:bodyPr>
            <a:normAutofit/>
          </a:bodyPr>
          <a:lstStyle/>
          <a:p>
            <a:r>
              <a:rPr lang="sv-SE" sz="2800" dirty="0"/>
              <a:t>Utbildningen består av en PowerPoint-presentation med flera kapitel. </a:t>
            </a:r>
          </a:p>
          <a:p>
            <a:r>
              <a:rPr lang="sv-SE" sz="2800" dirty="0"/>
              <a:t>Du får göra utbildningen så många gånger du behöver tills du känner dig redo för slutprovet. </a:t>
            </a:r>
          </a:p>
          <a:p>
            <a:r>
              <a:rPr lang="sv-SE" sz="2800" dirty="0"/>
              <a:t>För att gå vidare i delegeringsprocessen måste du vara godkänd i slutprovet.</a:t>
            </a:r>
          </a:p>
          <a:p>
            <a:endParaRPr lang="sv-SE" dirty="0"/>
          </a:p>
          <a:p>
            <a:endParaRPr lang="sv-SE" dirty="0"/>
          </a:p>
        </p:txBody>
      </p:sp>
    </p:spTree>
    <p:extLst>
      <p:ext uri="{BB962C8B-B14F-4D97-AF65-F5344CB8AC3E}">
        <p14:creationId xmlns:p14="http://schemas.microsoft.com/office/powerpoint/2010/main" val="4148300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6600" b="1" dirty="0">
                <a:latin typeface="Arial" panose="020B0604020202020204" pitchFamily="34" charset="0"/>
                <a:cs typeface="Arial" panose="020B0604020202020204" pitchFamily="34" charset="0"/>
              </a:rPr>
              <a:t>Delegeringssamtal</a:t>
            </a:r>
            <a:endParaRPr lang="sv-SE" sz="6600" dirty="0">
              <a:latin typeface="Arial" panose="020B0604020202020204" pitchFamily="34" charset="0"/>
              <a:cs typeface="Arial" panose="020B0604020202020204" pitchFamily="34" charset="0"/>
            </a:endParaRPr>
          </a:p>
        </p:txBody>
      </p:sp>
      <p:sp>
        <p:nvSpPr>
          <p:cNvPr id="3" name="Platshållare för innehåll 2"/>
          <p:cNvSpPr>
            <a:spLocks noGrp="1"/>
          </p:cNvSpPr>
          <p:nvPr>
            <p:ph idx="1"/>
          </p:nvPr>
        </p:nvSpPr>
        <p:spPr/>
        <p:txBody>
          <a:bodyPr>
            <a:normAutofit fontScale="70000" lnSpcReduction="20000"/>
          </a:bodyPr>
          <a:lstStyle/>
          <a:p>
            <a:pPr fontAlgn="base"/>
            <a:r>
              <a:rPr lang="sv-SE" dirty="0"/>
              <a:t>När du har klarat slutprovet, bokas du för delegeringssamtal med sjuksköterskan på din arbetsplats. ​​</a:t>
            </a:r>
          </a:p>
          <a:p>
            <a:pPr fontAlgn="base"/>
            <a:r>
              <a:rPr lang="sv-SE" dirty="0"/>
              <a:t>Under delegeringssamtalet kommer du att få en praktisk genomgång. Du får visa att du kan läsa läkemedelslistorna och överlämna läkemedel på rätt sätt. Du får också möjlighet att ställa frågor till sjuksköterskan.</a:t>
            </a:r>
            <a:r>
              <a:rPr lang="en-US" dirty="0"/>
              <a:t>​</a:t>
            </a:r>
          </a:p>
          <a:p>
            <a:endParaRPr lang="sv-SE" dirty="0"/>
          </a:p>
        </p:txBody>
      </p:sp>
    </p:spTree>
    <p:extLst>
      <p:ext uri="{BB962C8B-B14F-4D97-AF65-F5344CB8AC3E}">
        <p14:creationId xmlns:p14="http://schemas.microsoft.com/office/powerpoint/2010/main" val="2806090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6600" b="1" dirty="0">
                <a:latin typeface="Arial" panose="020B0604020202020204" pitchFamily="34" charset="0"/>
                <a:cs typeface="Arial" panose="020B0604020202020204" pitchFamily="34" charset="0"/>
              </a:rPr>
              <a:t>Delegeringsbeslut</a:t>
            </a:r>
            <a:endParaRPr lang="sv-SE" sz="6600" dirty="0">
              <a:latin typeface="Arial" panose="020B0604020202020204" pitchFamily="34" charset="0"/>
              <a:cs typeface="Arial" panose="020B0604020202020204" pitchFamily="34" charset="0"/>
            </a:endParaRPr>
          </a:p>
        </p:txBody>
      </p:sp>
      <p:sp>
        <p:nvSpPr>
          <p:cNvPr id="3" name="Platshållare för innehåll 2"/>
          <p:cNvSpPr>
            <a:spLocks noGrp="1"/>
          </p:cNvSpPr>
          <p:nvPr>
            <p:ph idx="1"/>
          </p:nvPr>
        </p:nvSpPr>
        <p:spPr/>
        <p:txBody>
          <a:bodyPr>
            <a:normAutofit/>
          </a:bodyPr>
          <a:lstStyle/>
          <a:p>
            <a:pPr fontAlgn="base"/>
            <a:r>
              <a:rPr lang="sv-SE" sz="2800" dirty="0"/>
              <a:t>Beslutet gäller längst ett år.</a:t>
            </a:r>
            <a:r>
              <a:rPr lang="en-US" sz="2800" dirty="0"/>
              <a:t>​</a:t>
            </a:r>
          </a:p>
          <a:p>
            <a:pPr fontAlgn="base"/>
            <a:r>
              <a:rPr lang="sv-SE" sz="2800"/>
              <a:t>Du ansvarar </a:t>
            </a:r>
            <a:r>
              <a:rPr lang="sv-SE" sz="2800" dirty="0"/>
              <a:t>själv för att delegeringsbeslutet förnyas i tid.</a:t>
            </a:r>
            <a:r>
              <a:rPr lang="en-US" sz="2800" dirty="0"/>
              <a:t>​</a:t>
            </a:r>
          </a:p>
          <a:p>
            <a:pPr fontAlgn="base"/>
            <a:r>
              <a:rPr lang="sv-SE" sz="2800" dirty="0"/>
              <a:t>En gång om året ska du uppdatera din kunskap på HBG </a:t>
            </a:r>
            <a:r>
              <a:rPr lang="sv-SE" sz="2800" dirty="0" err="1"/>
              <a:t>Learns</a:t>
            </a:r>
            <a:r>
              <a:rPr lang="sv-SE" sz="2800" dirty="0"/>
              <a:t>.</a:t>
            </a:r>
            <a:r>
              <a:rPr lang="en-US" sz="2800" dirty="0"/>
              <a:t>​</a:t>
            </a:r>
          </a:p>
          <a:p>
            <a:pPr fontAlgn="base"/>
            <a:r>
              <a:rPr lang="sv-SE" sz="2800" dirty="0"/>
              <a:t>Beslutet gäller på det området där du arbetar.</a:t>
            </a:r>
            <a:r>
              <a:rPr lang="en-US" sz="2800" dirty="0"/>
              <a:t>​</a:t>
            </a:r>
          </a:p>
          <a:p>
            <a:endParaRPr lang="sv-SE" sz="2800" dirty="0"/>
          </a:p>
        </p:txBody>
      </p:sp>
    </p:spTree>
    <p:extLst>
      <p:ext uri="{BB962C8B-B14F-4D97-AF65-F5344CB8AC3E}">
        <p14:creationId xmlns:p14="http://schemas.microsoft.com/office/powerpoint/2010/main" val="929707001"/>
      </p:ext>
    </p:extLst>
  </p:cSld>
  <p:clrMapOvr>
    <a:masterClrMapping/>
  </p:clrMapOvr>
</p:sld>
</file>

<file path=ppt/theme/theme1.xml><?xml version="1.0" encoding="utf-8"?>
<a:theme xmlns:a="http://schemas.openxmlformats.org/drawingml/2006/main" name="VOF Rododendron vit">
  <a:themeElements>
    <a:clrScheme name="VOF Rhododendron">
      <a:dk1>
        <a:srgbClr val="1A355C"/>
      </a:dk1>
      <a:lt1>
        <a:srgbClr val="FEFFFF"/>
      </a:lt1>
      <a:dk2>
        <a:srgbClr val="75222E"/>
      </a:dk2>
      <a:lt2>
        <a:srgbClr val="FCDDE5"/>
      </a:lt2>
      <a:accent1>
        <a:srgbClr val="F57395"/>
      </a:accent1>
      <a:accent2>
        <a:srgbClr val="76232F"/>
      </a:accent2>
      <a:accent3>
        <a:srgbClr val="D6D2C4"/>
      </a:accent3>
      <a:accent4>
        <a:srgbClr val="DA291C"/>
      </a:accent4>
      <a:accent5>
        <a:srgbClr val="C5B9AC"/>
      </a:accent5>
      <a:accent6>
        <a:srgbClr val="E35205"/>
      </a:accent6>
      <a:hlink>
        <a:srgbClr val="75222E"/>
      </a:hlink>
      <a:folHlink>
        <a:srgbClr val="1A355C"/>
      </a:folHlink>
    </a:clrScheme>
    <a:fontScheme name="VOF Sommarsund">
      <a:majorFont>
        <a:latin typeface="Helsingborg Sans Bold"/>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6" id="{1A447AFA-09E2-4458-B9B4-5C7F8D382189}" vid="{9811BE49-C810-48AE-9F3B-12D0CF8EDCC3}"/>
    </a:ext>
  </a:extLst>
</a:theme>
</file>

<file path=ppt/theme/theme2.xml><?xml version="1.0" encoding="utf-8"?>
<a:theme xmlns:a="http://schemas.openxmlformats.org/drawingml/2006/main" name="VOF Rododendon ljus">
  <a:themeElements>
    <a:clrScheme name="VOF Rhododendron">
      <a:dk1>
        <a:srgbClr val="1A355C"/>
      </a:dk1>
      <a:lt1>
        <a:srgbClr val="FEFFFF"/>
      </a:lt1>
      <a:dk2>
        <a:srgbClr val="75222E"/>
      </a:dk2>
      <a:lt2>
        <a:srgbClr val="FCDDE5"/>
      </a:lt2>
      <a:accent1>
        <a:srgbClr val="F57395"/>
      </a:accent1>
      <a:accent2>
        <a:srgbClr val="76232F"/>
      </a:accent2>
      <a:accent3>
        <a:srgbClr val="D6D2C4"/>
      </a:accent3>
      <a:accent4>
        <a:srgbClr val="DA291C"/>
      </a:accent4>
      <a:accent5>
        <a:srgbClr val="C5B9AC"/>
      </a:accent5>
      <a:accent6>
        <a:srgbClr val="E35205"/>
      </a:accent6>
      <a:hlink>
        <a:srgbClr val="75222E"/>
      </a:hlink>
      <a:folHlink>
        <a:srgbClr val="1A355C"/>
      </a:folHlink>
    </a:clrScheme>
    <a:fontScheme name="VOF Sommarsund">
      <a:majorFont>
        <a:latin typeface="Helsingborg Sans Bold"/>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6" id="{1A447AFA-09E2-4458-B9B4-5C7F8D382189}" vid="{1D90EDC5-20E2-467D-9B99-ABEB2EB095E3}"/>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b2ba3d5-ae7e-4872-ab6d-f5dc97d22469">
      <Value>1</Value>
    </TaxCatchAll>
    <b89223313b284f2a879bf9c1e2dff829 xmlns="32f93408-7717-4e1a-bb71-82c6671a0072">
      <Terms xmlns="http://schemas.microsoft.com/office/infopath/2007/PartnerControls"/>
    </b89223313b284f2a879bf9c1e2dff829>
    <kf5321c52a534cb6a765f3faf36eabeb xmlns="32f93408-7717-4e1a-bb71-82c6671a0072">
      <Terms xmlns="http://schemas.microsoft.com/office/infopath/2007/PartnerControls">
        <TermInfo xmlns="http://schemas.microsoft.com/office/infopath/2007/PartnerControls">
          <TermName xmlns="http://schemas.microsoft.com/office/infopath/2007/PartnerControls">Vård- och omsorgsförvaltningen</TermName>
          <TermId xmlns="http://schemas.microsoft.com/office/infopath/2007/PartnerControls">aa3bba68-e3f9-47dc-afaa-fb13ac220017</TermId>
        </TermInfo>
      </Terms>
    </kf5321c52a534cb6a765f3faf36eabeb>
    <lcf76f155ced4ddcb4097134ff3c332f xmlns="54371d82-adad-4d36-9bca-165bd8527952">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Organisation Team Document" ma:contentTypeID="0x010100B16161C1156749828247A73D71908800003688C1375AB3496E9D965A30C48E069100BEF273B6CC0F45428786346B5D4129F4" ma:contentTypeVersion="17" ma:contentTypeDescription="Organisation Team Document Content Type" ma:contentTypeScope="" ma:versionID="ee49514d3e4a220e532a08c243606091">
  <xsd:schema xmlns:xsd="http://www.w3.org/2001/XMLSchema" xmlns:xs="http://www.w3.org/2001/XMLSchema" xmlns:p="http://schemas.microsoft.com/office/2006/metadata/properties" xmlns:ns2="32f93408-7717-4e1a-bb71-82c6671a0072" xmlns:ns3="7b2ba3d5-ae7e-4872-ab6d-f5dc97d22469" xmlns:ns4="54371d82-adad-4d36-9bca-165bd8527952" targetNamespace="http://schemas.microsoft.com/office/2006/metadata/properties" ma:root="true" ma:fieldsID="857b307f3134e54888a5fd7f44d8a3a8" ns2:_="" ns3:_="" ns4:_="">
    <xsd:import namespace="32f93408-7717-4e1a-bb71-82c6671a0072"/>
    <xsd:import namespace="7b2ba3d5-ae7e-4872-ab6d-f5dc97d22469"/>
    <xsd:import namespace="54371d82-adad-4d36-9bca-165bd8527952"/>
    <xsd:element name="properties">
      <xsd:complexType>
        <xsd:sequence>
          <xsd:element name="documentManagement">
            <xsd:complexType>
              <xsd:all>
                <xsd:element ref="ns2:kf5321c52a534cb6a765f3faf36eabeb" minOccurs="0"/>
                <xsd:element ref="ns3:TaxCatchAll" minOccurs="0"/>
                <xsd:element ref="ns3:TaxCatchAllLabel" minOccurs="0"/>
                <xsd:element ref="ns2:b89223313b284f2a879bf9c1e2dff829" minOccurs="0"/>
                <xsd:element ref="ns4:MediaServiceMetadata" minOccurs="0"/>
                <xsd:element ref="ns4:MediaServiceFastMetadata" minOccurs="0"/>
                <xsd:element ref="ns4:MediaServiceDateTaken" minOccurs="0"/>
                <xsd:element ref="ns4:MediaServiceAutoTags" minOccurs="0"/>
                <xsd:element ref="ns4:MediaLengthInSeconds" minOccurs="0"/>
                <xsd:element ref="ns4:MediaServiceGenerationTime" minOccurs="0"/>
                <xsd:element ref="ns4:MediaServiceEventHashCode" minOccurs="0"/>
                <xsd:element ref="ns2:SharedWithUsers" minOccurs="0"/>
                <xsd:element ref="ns2:SharedWithDetails" minOccurs="0"/>
                <xsd:element ref="ns4:lcf76f155ced4ddcb4097134ff3c332f" minOccurs="0"/>
                <xsd:element ref="ns4:MediaServiceOCR" minOccurs="0"/>
                <xsd:element ref="ns4: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f93408-7717-4e1a-bb71-82c6671a0072" elementFormDefault="qualified">
    <xsd:import namespace="http://schemas.microsoft.com/office/2006/documentManagement/types"/>
    <xsd:import namespace="http://schemas.microsoft.com/office/infopath/2007/PartnerControls"/>
    <xsd:element name="kf5321c52a534cb6a765f3faf36eabeb" ma:index="8" nillable="true" ma:taxonomy="true" ma:internalName="kf5321c52a534cb6a765f3faf36eabeb" ma:taxonomyFieldName="DWDivision" ma:displayName="Förvaltning/bolag" ma:default="1;#Vård- och omsorgsförvaltningen|aa3bba68-e3f9-47dc-afaa-fb13ac220017" ma:fieldId="{4f5321c5-2a53-4cb6-a765-f3faf36eabeb}" ma:sspId="754130b2-2ff3-49ba-9a00-32ff45e7998b" ma:termSetId="575a2405-2654-44ea-af94-f4d16c8f5d45" ma:anchorId="00000000-0000-0000-0000-000000000000" ma:open="false" ma:isKeyword="false">
      <xsd:complexType>
        <xsd:sequence>
          <xsd:element ref="pc:Terms" minOccurs="0" maxOccurs="1"/>
        </xsd:sequence>
      </xsd:complexType>
    </xsd:element>
    <xsd:element name="b89223313b284f2a879bf9c1e2dff829" ma:index="12" nillable="true" ma:taxonomy="true" ma:internalName="b89223313b284f2a879bf9c1e2dff829" ma:taxonomyFieldName="DWTaxonomyDocumentType" ma:displayName="Dokumenttyp (taggar)" ma:fieldId="{b8922331-3b28-4f2a-879b-f9c1e2dff829}" ma:sspId="754130b2-2ff3-49ba-9a00-32ff45e7998b" ma:termSetId="8d307d21-41b6-4f7d-a6c8-085fb531d5a1" ma:anchorId="00000000-0000-0000-0000-000000000000" ma:open="false" ma:isKeyword="false">
      <xsd:complexType>
        <xsd:sequence>
          <xsd:element ref="pc:Terms" minOccurs="0" maxOccurs="1"/>
        </xsd:sequence>
      </xsd:complexType>
    </xsd:element>
    <xsd:element name="SharedWithUsers" ma:index="21"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Delat med informa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2ba3d5-ae7e-4872-ab6d-f5dc97d22469"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a4e60a26-389b-4fb0-9df8-3a1816fd9124}" ma:internalName="TaxCatchAll" ma:showField="CatchAllData" ma:web="32f93408-7717-4e1a-bb71-82c6671a0072">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a4e60a26-389b-4fb0-9df8-3a1816fd9124}" ma:internalName="TaxCatchAllLabel" ma:readOnly="true" ma:showField="CatchAllDataLabel" ma:web="32f93408-7717-4e1a-bb71-82c6671a0072">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4371d82-adad-4d36-9bca-165bd8527952"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lcf76f155ced4ddcb4097134ff3c332f" ma:index="24" nillable="true" ma:taxonomy="true" ma:internalName="lcf76f155ced4ddcb4097134ff3c332f" ma:taxonomyFieldName="MediaServiceImageTags" ma:displayName="Bildmarkeringar" ma:readOnly="false" ma:fieldId="{5cf76f15-5ced-4ddc-b409-7134ff3c332f}" ma:taxonomyMulti="true" ma:sspId="754130b2-2ff3-49ba-9a00-32ff45e7998b" ma:termSetId="09814cd3-568e-fe90-9814-8d621ff8fb84" ma:anchorId="fba54fb3-c3e1-fe81-a776-ca4b69148c4d" ma:open="true" ma:isKeyword="false">
      <xsd:complexType>
        <xsd:sequence>
          <xsd:element ref="pc:Terms" minOccurs="0" maxOccurs="1"/>
        </xsd:sequence>
      </xsd:complexType>
    </xsd:element>
    <xsd:element name="MediaServiceOCR" ma:index="25" nillable="true" ma:displayName="Extracted Text" ma:internalName="MediaServiceOCR" ma:readOnly="true">
      <xsd:simpleType>
        <xsd:restriction base="dms:Note">
          <xsd:maxLength value="255"/>
        </xsd:restriction>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6A98736-A6EE-42A8-B0A0-B21C527B0BB6}">
  <ds:schemaRefs>
    <ds:schemaRef ds:uri="http://schemas.openxmlformats.org/package/2006/metadata/core-properties"/>
    <ds:schemaRef ds:uri="32f93408-7717-4e1a-bb71-82c6671a0072"/>
    <ds:schemaRef ds:uri="http://purl.org/dc/terms/"/>
    <ds:schemaRef ds:uri="http://www.w3.org/XML/1998/namespace"/>
    <ds:schemaRef ds:uri="http://schemas.microsoft.com/office/2006/metadata/properties"/>
    <ds:schemaRef ds:uri="7b2ba3d5-ae7e-4872-ab6d-f5dc97d22469"/>
    <ds:schemaRef ds:uri="http://schemas.microsoft.com/office/2006/documentManagement/types"/>
    <ds:schemaRef ds:uri="http://purl.org/dc/dcmitype/"/>
    <ds:schemaRef ds:uri="http://purl.org/dc/elements/1.1/"/>
    <ds:schemaRef ds:uri="http://schemas.microsoft.com/office/infopath/2007/PartnerControls"/>
    <ds:schemaRef ds:uri="54371d82-adad-4d36-9bca-165bd8527952"/>
  </ds:schemaRefs>
</ds:datastoreItem>
</file>

<file path=customXml/itemProps2.xml><?xml version="1.0" encoding="utf-8"?>
<ds:datastoreItem xmlns:ds="http://schemas.openxmlformats.org/officeDocument/2006/customXml" ds:itemID="{53690BD6-B45F-44F8-943E-19F792B5F00C}">
  <ds:schemaRefs>
    <ds:schemaRef ds:uri="http://schemas.microsoft.com/sharepoint/v3/contenttype/forms"/>
  </ds:schemaRefs>
</ds:datastoreItem>
</file>

<file path=customXml/itemProps3.xml><?xml version="1.0" encoding="utf-8"?>
<ds:datastoreItem xmlns:ds="http://schemas.openxmlformats.org/officeDocument/2006/customXml" ds:itemID="{2FA8E176-057E-4041-8A4B-1FDDF38A61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2f93408-7717-4e1a-bb71-82c6671a0072"/>
    <ds:schemaRef ds:uri="7b2ba3d5-ae7e-4872-ab6d-f5dc97d22469"/>
    <ds:schemaRef ds:uri="54371d82-adad-4d36-9bca-165bd85279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vof-rhododendron (2)</Template>
  <TotalTime>131</TotalTime>
  <Words>244</Words>
  <Application>Microsoft Office PowerPoint</Application>
  <PresentationFormat>Bredbild</PresentationFormat>
  <Paragraphs>34</Paragraphs>
  <Slides>7</Slides>
  <Notes>0</Notes>
  <HiddenSlides>0</HiddenSlides>
  <MMClips>0</MMClips>
  <ScaleCrop>false</ScaleCrop>
  <HeadingPairs>
    <vt:vector size="6" baseType="variant">
      <vt:variant>
        <vt:lpstr>Använt teckensnitt</vt:lpstr>
      </vt:variant>
      <vt:variant>
        <vt:i4>3</vt:i4>
      </vt:variant>
      <vt:variant>
        <vt:lpstr>Tema</vt:lpstr>
      </vt:variant>
      <vt:variant>
        <vt:i4>2</vt:i4>
      </vt:variant>
      <vt:variant>
        <vt:lpstr>Bildrubriker</vt:lpstr>
      </vt:variant>
      <vt:variant>
        <vt:i4>7</vt:i4>
      </vt:variant>
    </vt:vector>
  </HeadingPairs>
  <TitlesOfParts>
    <vt:vector size="12" baseType="lpstr">
      <vt:lpstr>Arial</vt:lpstr>
      <vt:lpstr>Helsingborg Sans Bold</vt:lpstr>
      <vt:lpstr>Roboto Light</vt:lpstr>
      <vt:lpstr>VOF Rododendron vit</vt:lpstr>
      <vt:lpstr>VOF Rododendon ljus</vt:lpstr>
      <vt:lpstr>Kapitel 1 Delegeringsprocessen</vt:lpstr>
      <vt:lpstr>Delegeringsprocessen​</vt:lpstr>
      <vt:lpstr>Delegeringsprocessen</vt:lpstr>
      <vt:lpstr>Delegeringsprocessen​</vt:lpstr>
      <vt:lpstr>Utbildning och slutprov</vt:lpstr>
      <vt:lpstr>Delegeringssamtal</vt:lpstr>
      <vt:lpstr>Delegeringsbeslut</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Ivanova Kira - VOF</dc:creator>
  <cp:lastModifiedBy>Ivanova Kira - VOF</cp:lastModifiedBy>
  <cp:revision>30</cp:revision>
  <dcterms:created xsi:type="dcterms:W3CDTF">2023-04-21T12:55:49Z</dcterms:created>
  <dcterms:modified xsi:type="dcterms:W3CDTF">2024-01-29T07:08:16Z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0x010100B16161C1156749828247A73D71908800003688C1375AB3496E9D965A30C48E069100BEF273B6CC0F45428786346B5D4129F4</vt:lpwstr>
  </property>
</Properties>
</file>