
<file path=[Content_Types].xml><?xml version="1.0" encoding="utf-8"?>
<Types xmlns="http://schemas.openxmlformats.org/package/2006/content-types">
  <Default Extension="png" ContentType="image/png"/>
  <Default Extension="jpeg" ContentType="image/jpeg"/>
  <Default Extension="webp" ContentType="image/png"/>
  <Default Extension="rels" ContentType="application/vnd.openxmlformats-package.relationships+xml"/>
  <Default Extension="xml" ContentType="application/xml"/>
  <Default Extension="jpg" ContentType="image/jpeg"/>
  <Default Extension="avif"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 id="2147483660" r:id="rId5"/>
  </p:sldMasterIdLst>
  <p:sldIdLst>
    <p:sldId id="256" r:id="rId6"/>
    <p:sldId id="298" r:id="rId7"/>
    <p:sldId id="284" r:id="rId8"/>
    <p:sldId id="308" r:id="rId9"/>
    <p:sldId id="260" r:id="rId10"/>
    <p:sldId id="259" r:id="rId11"/>
    <p:sldId id="304" r:id="rId12"/>
    <p:sldId id="281" r:id="rId13"/>
    <p:sldId id="282" r:id="rId14"/>
    <p:sldId id="283" r:id="rId15"/>
    <p:sldId id="263" r:id="rId16"/>
    <p:sldId id="302" r:id="rId17"/>
    <p:sldId id="303" r:id="rId18"/>
    <p:sldId id="305" r:id="rId19"/>
    <p:sldId id="285" r:id="rId20"/>
    <p:sldId id="286" r:id="rId21"/>
    <p:sldId id="269" r:id="rId22"/>
    <p:sldId id="306" r:id="rId23"/>
    <p:sldId id="267" r:id="rId24"/>
    <p:sldId id="270" r:id="rId25"/>
    <p:sldId id="307" r:id="rId26"/>
    <p:sldId id="271" r:id="rId27"/>
    <p:sldId id="272" r:id="rId28"/>
    <p:sldId id="291" r:id="rId29"/>
    <p:sldId id="299" r:id="rId30"/>
    <p:sldId id="287" r:id="rId31"/>
    <p:sldId id="274" r:id="rId32"/>
    <p:sldId id="289" r:id="rId33"/>
    <p:sldId id="290" r:id="rId34"/>
    <p:sldId id="275" r:id="rId35"/>
    <p:sldId id="294" r:id="rId36"/>
    <p:sldId id="276" r:id="rId37"/>
    <p:sldId id="278" r:id="rId38"/>
    <p:sldId id="300" r:id="rId39"/>
    <p:sldId id="293" r:id="rId40"/>
    <p:sldId id="309" r:id="rId41"/>
    <p:sldId id="295" r:id="rId4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1D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23" d="100"/>
          <a:sy n="123" d="100"/>
        </p:scale>
        <p:origin x="11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s>
</file>

<file path=ppt/diagrams/_rels/data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ata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image" Target="../media/image16.jpeg"/></Relationships>
</file>

<file path=ppt/diagrams/_rels/data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image" Target="../media/image19.png"/></Relationships>
</file>

<file path=ppt/diagrams/_rels/data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image" Target="../media/image27.jpg"/></Relationships>
</file>

<file path=ppt/diagrams/_rels/data6.xml.rels><?xml version="1.0" encoding="UTF-8" standalone="yes"?>
<Relationships xmlns="http://schemas.openxmlformats.org/package/2006/relationships"><Relationship Id="rId3" Type="http://schemas.openxmlformats.org/officeDocument/2006/relationships/image" Target="../media/image37.webp"/><Relationship Id="rId2" Type="http://schemas.openxmlformats.org/officeDocument/2006/relationships/image" Target="../media/image36.jpeg"/><Relationship Id="rId1" Type="http://schemas.openxmlformats.org/officeDocument/2006/relationships/image" Target="../media/image35.webp"/></Relationships>
</file>

<file path=ppt/diagrams/_rels/data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image" Target="../media/image4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image" Target="../media/image16.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image" Target="../media/image1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image" Target="../media/image27.jpg"/></Relationships>
</file>

<file path=ppt/diagrams/_rels/drawing6.xml.rels><?xml version="1.0" encoding="UTF-8" standalone="yes"?>
<Relationships xmlns="http://schemas.openxmlformats.org/package/2006/relationships"><Relationship Id="rId3" Type="http://schemas.openxmlformats.org/officeDocument/2006/relationships/image" Target="../media/image37.webp"/><Relationship Id="rId2" Type="http://schemas.openxmlformats.org/officeDocument/2006/relationships/image" Target="../media/image36.jpeg"/><Relationship Id="rId1" Type="http://schemas.openxmlformats.org/officeDocument/2006/relationships/image" Target="../media/image35.webp"/></Relationships>
</file>

<file path=ppt/diagrams/_rels/drawing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image" Target="../media/image4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B5B71B-4F04-4F35-81EF-AB2408808DE2}"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sv-SE"/>
        </a:p>
      </dgm:t>
    </dgm:pt>
    <dgm:pt modelId="{5E362CD3-35D7-4646-8AD1-62D3F8E3F689}">
      <dgm:prSet phldrT="[Text]" custT="1"/>
      <dgm:spPr/>
      <dgm:t>
        <a:bodyPr/>
        <a:lstStyle/>
        <a:p>
          <a:r>
            <a:rPr lang="sv-SE" sz="1200" dirty="0"/>
            <a:t>Ge ett halvt glas vatten innan du ger läkemedel. Tabletter glider lättare när slemhinnorna är fuktiga.</a:t>
          </a:r>
        </a:p>
      </dgm:t>
    </dgm:pt>
    <dgm:pt modelId="{8A946B3B-4FB6-41A0-A2FA-A988535B97ED}" type="parTrans" cxnId="{2B751F82-C3B0-4DFB-B916-72C582C46859}">
      <dgm:prSet/>
      <dgm:spPr/>
      <dgm:t>
        <a:bodyPr/>
        <a:lstStyle/>
        <a:p>
          <a:endParaRPr lang="sv-SE"/>
        </a:p>
      </dgm:t>
    </dgm:pt>
    <dgm:pt modelId="{2A4C4035-B5BE-4770-ADA8-C7B7A40A9DA1}" type="sibTrans" cxnId="{2B751F82-C3B0-4DFB-B916-72C582C46859}">
      <dgm:prSet/>
      <dgm:spPr/>
      <dgm:t>
        <a:bodyPr/>
        <a:lstStyle/>
        <a:p>
          <a:endParaRPr lang="sv-SE"/>
        </a:p>
      </dgm:t>
    </dgm:pt>
    <dgm:pt modelId="{14C32284-259E-4B88-90DE-F95B77828410}">
      <dgm:prSet phldrT="[Text]" custT="1"/>
      <dgm:spPr>
        <a:solidFill>
          <a:schemeClr val="bg1"/>
        </a:solidFill>
      </dgm:spPr>
      <dgm:t>
        <a:bodyPr/>
        <a:lstStyle/>
        <a:p>
          <a:r>
            <a:rPr lang="sv-SE" sz="1600" b="1" dirty="0">
              <a:solidFill>
                <a:schemeClr val="tx1"/>
              </a:solidFill>
            </a:rPr>
            <a:t>Tablett</a:t>
          </a:r>
        </a:p>
      </dgm:t>
    </dgm:pt>
    <dgm:pt modelId="{BEAA4B21-4784-445B-84B0-C0A15E9E0429}" type="parTrans" cxnId="{35B85807-85B8-488B-83C9-551B23858793}">
      <dgm:prSet/>
      <dgm:spPr/>
      <dgm:t>
        <a:bodyPr/>
        <a:lstStyle/>
        <a:p>
          <a:endParaRPr lang="sv-SE"/>
        </a:p>
      </dgm:t>
    </dgm:pt>
    <dgm:pt modelId="{0435A694-7956-41D5-98DE-C78B30C3B5DC}" type="sibTrans" cxnId="{35B85807-85B8-488B-83C9-551B23858793}">
      <dgm:prSet/>
      <dgm:spPr/>
      <dgm:t>
        <a:bodyPr/>
        <a:lstStyle/>
        <a:p>
          <a:endParaRPr lang="sv-SE"/>
        </a:p>
      </dgm:t>
    </dgm:pt>
    <dgm:pt modelId="{81B8574E-4A5C-424C-890D-87983B4395EF}">
      <dgm:prSet phldrT="[Text]"/>
      <dgm:spPr/>
      <dgm:t>
        <a:bodyPr/>
        <a:lstStyle/>
        <a:p>
          <a:r>
            <a:rPr lang="sv-SE" dirty="0"/>
            <a:t>Kapsel har ett skyddande hölje och ska sväljas hel.</a:t>
          </a:r>
          <a:r>
            <a:rPr lang="en-US" dirty="0"/>
            <a:t>​</a:t>
          </a:r>
          <a:endParaRPr lang="sv-SE" dirty="0"/>
        </a:p>
      </dgm:t>
    </dgm:pt>
    <dgm:pt modelId="{257032A4-AA76-4069-872F-62321C5A8FD0}" type="parTrans" cxnId="{2AC0FE1D-99B9-423C-94E8-5F979646BE08}">
      <dgm:prSet/>
      <dgm:spPr/>
      <dgm:t>
        <a:bodyPr/>
        <a:lstStyle/>
        <a:p>
          <a:endParaRPr lang="sv-SE"/>
        </a:p>
      </dgm:t>
    </dgm:pt>
    <dgm:pt modelId="{CA302396-D0F0-43D2-A6A2-604FB3C418CC}" type="sibTrans" cxnId="{2AC0FE1D-99B9-423C-94E8-5F979646BE08}">
      <dgm:prSet/>
      <dgm:spPr/>
      <dgm:t>
        <a:bodyPr/>
        <a:lstStyle/>
        <a:p>
          <a:endParaRPr lang="sv-SE"/>
        </a:p>
      </dgm:t>
    </dgm:pt>
    <dgm:pt modelId="{A73512F9-C668-4EFE-92E4-D9082ACA6015}">
      <dgm:prSet phldrT="[Text]" custT="1"/>
      <dgm:spPr>
        <a:solidFill>
          <a:schemeClr val="bg1"/>
        </a:solidFill>
      </dgm:spPr>
      <dgm:t>
        <a:bodyPr/>
        <a:lstStyle/>
        <a:p>
          <a:r>
            <a:rPr lang="sv-SE" sz="1600" b="1" dirty="0">
              <a:solidFill>
                <a:schemeClr val="tx1"/>
              </a:solidFill>
            </a:rPr>
            <a:t>Kapsel</a:t>
          </a:r>
        </a:p>
      </dgm:t>
    </dgm:pt>
    <dgm:pt modelId="{4DA8BFCB-2BA4-4C38-909C-D79C28CC205F}" type="parTrans" cxnId="{C3401A64-EB9A-4159-8550-B17389BF5886}">
      <dgm:prSet/>
      <dgm:spPr/>
      <dgm:t>
        <a:bodyPr/>
        <a:lstStyle/>
        <a:p>
          <a:endParaRPr lang="sv-SE"/>
        </a:p>
      </dgm:t>
    </dgm:pt>
    <dgm:pt modelId="{50832114-525A-420A-BCEC-1BC1283B3CA9}" type="sibTrans" cxnId="{C3401A64-EB9A-4159-8550-B17389BF5886}">
      <dgm:prSet/>
      <dgm:spPr/>
      <dgm:t>
        <a:bodyPr/>
        <a:lstStyle/>
        <a:p>
          <a:endParaRPr lang="sv-SE"/>
        </a:p>
      </dgm:t>
    </dgm:pt>
    <dgm:pt modelId="{24F924A0-892B-4FC7-8679-3BF4DBC1DC43}">
      <dgm:prSet phldrT="[Text]"/>
      <dgm:spPr/>
      <dgm:t>
        <a:bodyPr/>
        <a:lstStyle/>
        <a:p>
          <a:r>
            <a:rPr lang="sv-SE" dirty="0"/>
            <a:t>Brustablett ska lösas upp i minst ett halvt glas vatten. ​</a:t>
          </a:r>
        </a:p>
      </dgm:t>
    </dgm:pt>
    <dgm:pt modelId="{F8B783A2-525A-4E64-998D-6055C930C91A}" type="parTrans" cxnId="{13C64BF2-AB3E-4AB2-A294-681842CD2344}">
      <dgm:prSet/>
      <dgm:spPr/>
      <dgm:t>
        <a:bodyPr/>
        <a:lstStyle/>
        <a:p>
          <a:endParaRPr lang="sv-SE"/>
        </a:p>
      </dgm:t>
    </dgm:pt>
    <dgm:pt modelId="{9A61EA5B-9757-48AB-BECB-B4CB4C6CBC0C}" type="sibTrans" cxnId="{13C64BF2-AB3E-4AB2-A294-681842CD2344}">
      <dgm:prSet/>
      <dgm:spPr/>
      <dgm:t>
        <a:bodyPr/>
        <a:lstStyle/>
        <a:p>
          <a:endParaRPr lang="sv-SE"/>
        </a:p>
      </dgm:t>
    </dgm:pt>
    <dgm:pt modelId="{0A8073C0-2AAA-4016-8D8B-7D39C0B8D32A}">
      <dgm:prSet phldrT="[Text]" custT="1"/>
      <dgm:spPr>
        <a:solidFill>
          <a:schemeClr val="bg1"/>
        </a:solidFill>
      </dgm:spPr>
      <dgm:t>
        <a:bodyPr/>
        <a:lstStyle/>
        <a:p>
          <a:r>
            <a:rPr lang="en-US" sz="1000" dirty="0"/>
            <a:t>​</a:t>
          </a:r>
          <a:r>
            <a:rPr lang="sv-SE" sz="1600" b="1" dirty="0">
              <a:solidFill>
                <a:schemeClr val="tx1"/>
              </a:solidFill>
            </a:rPr>
            <a:t>Brustablett</a:t>
          </a:r>
        </a:p>
      </dgm:t>
    </dgm:pt>
    <dgm:pt modelId="{7A4FDF13-5BAC-4555-8D83-91F0FB9D077C}" type="parTrans" cxnId="{BC2A7C6C-3A5A-494A-8745-AF3AA884C82A}">
      <dgm:prSet/>
      <dgm:spPr/>
      <dgm:t>
        <a:bodyPr/>
        <a:lstStyle/>
        <a:p>
          <a:endParaRPr lang="sv-SE"/>
        </a:p>
      </dgm:t>
    </dgm:pt>
    <dgm:pt modelId="{BB99376D-E68B-4E53-BC9E-5E662DAD2709}" type="sibTrans" cxnId="{BC2A7C6C-3A5A-494A-8745-AF3AA884C82A}">
      <dgm:prSet/>
      <dgm:spPr/>
      <dgm:t>
        <a:bodyPr/>
        <a:lstStyle/>
        <a:p>
          <a:endParaRPr lang="sv-SE"/>
        </a:p>
      </dgm:t>
    </dgm:pt>
    <dgm:pt modelId="{2BA6D786-0D41-4DA2-9579-8BE091644051}" type="pres">
      <dgm:prSet presAssocID="{4FB5B71B-4F04-4F35-81EF-AB2408808DE2}" presName="Name0" presStyleCnt="0">
        <dgm:presLayoutVars>
          <dgm:chMax/>
          <dgm:chPref/>
          <dgm:dir/>
        </dgm:presLayoutVars>
      </dgm:prSet>
      <dgm:spPr/>
    </dgm:pt>
    <dgm:pt modelId="{8C5755A1-8754-408B-9BE2-0DE18D629813}" type="pres">
      <dgm:prSet presAssocID="{5E362CD3-35D7-4646-8AD1-62D3F8E3F689}" presName="composite" presStyleCnt="0">
        <dgm:presLayoutVars>
          <dgm:chMax val="1"/>
          <dgm:chPref val="1"/>
        </dgm:presLayoutVars>
      </dgm:prSet>
      <dgm:spPr/>
    </dgm:pt>
    <dgm:pt modelId="{33592E21-88F7-4992-96F3-6506CBAE4104}" type="pres">
      <dgm:prSet presAssocID="{5E362CD3-35D7-4646-8AD1-62D3F8E3F689}" presName="Accent" presStyleLbl="trAlignAcc1" presStyleIdx="0" presStyleCnt="3">
        <dgm:presLayoutVars>
          <dgm:chMax val="0"/>
          <dgm:chPref val="0"/>
        </dgm:presLayoutVars>
      </dgm:prSet>
      <dgm:spPr/>
    </dgm:pt>
    <dgm:pt modelId="{09BBCF27-4783-47D4-BF00-7B5399411FAC}" type="pres">
      <dgm:prSet presAssocID="{5E362CD3-35D7-4646-8AD1-62D3F8E3F689}" presName="Image" presStyleLbl="alignImgPlace1" presStyleIdx="0" presStyleCnt="3" custScaleX="84856" custScaleY="84499" custLinFactNeighborX="-951" custLinFactNeighborY="-9705">
        <dgm:presLayoutVars>
          <dgm:chMax val="0"/>
          <dgm:chPref val="0"/>
        </dgm:presLayoutVars>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4000" r="-14000"/>
          </a:stretch>
        </a:blipFill>
      </dgm:spPr>
    </dgm:pt>
    <dgm:pt modelId="{CD3F5B1F-BB85-42CE-B1A8-8E14A08FCFB7}" type="pres">
      <dgm:prSet presAssocID="{5E362CD3-35D7-4646-8AD1-62D3F8E3F689}" presName="ChildComposite" presStyleCnt="0"/>
      <dgm:spPr/>
    </dgm:pt>
    <dgm:pt modelId="{BCCF259F-62B6-4763-ACE4-22D4A28F68B0}" type="pres">
      <dgm:prSet presAssocID="{5E362CD3-35D7-4646-8AD1-62D3F8E3F689}" presName="Child" presStyleLbl="node1" presStyleIdx="0" presStyleCnt="3" custLinFactNeighborX="634" custLinFactNeighborY="-9990">
        <dgm:presLayoutVars>
          <dgm:chMax val="0"/>
          <dgm:chPref val="0"/>
          <dgm:bulletEnabled val="1"/>
        </dgm:presLayoutVars>
      </dgm:prSet>
      <dgm:spPr/>
    </dgm:pt>
    <dgm:pt modelId="{EC934A91-3649-46A3-8D1A-8F1B1CA36548}" type="pres">
      <dgm:prSet presAssocID="{5E362CD3-35D7-4646-8AD1-62D3F8E3F689}" presName="Parent" presStyleLbl="revTx" presStyleIdx="0" presStyleCnt="3" custScaleY="203432" custLinFactNeighborX="317" custLinFactNeighborY="-72780">
        <dgm:presLayoutVars>
          <dgm:chMax val="1"/>
          <dgm:chPref val="0"/>
          <dgm:bulletEnabled val="1"/>
        </dgm:presLayoutVars>
      </dgm:prSet>
      <dgm:spPr/>
    </dgm:pt>
    <dgm:pt modelId="{BF785111-A3FA-4CAC-B5AD-FAFFC7ABF8A5}" type="pres">
      <dgm:prSet presAssocID="{2A4C4035-B5BE-4770-ADA8-C7B7A40A9DA1}" presName="sibTrans" presStyleCnt="0"/>
      <dgm:spPr/>
    </dgm:pt>
    <dgm:pt modelId="{F66EC654-EAA3-493F-A0F4-F86E9EDDBA60}" type="pres">
      <dgm:prSet presAssocID="{81B8574E-4A5C-424C-890D-87983B4395EF}" presName="composite" presStyleCnt="0">
        <dgm:presLayoutVars>
          <dgm:chMax val="1"/>
          <dgm:chPref val="1"/>
        </dgm:presLayoutVars>
      </dgm:prSet>
      <dgm:spPr/>
    </dgm:pt>
    <dgm:pt modelId="{650343B3-A9D2-413B-9C87-654DF66A60DA}" type="pres">
      <dgm:prSet presAssocID="{81B8574E-4A5C-424C-890D-87983B4395EF}" presName="Accent" presStyleLbl="trAlignAcc1" presStyleIdx="1" presStyleCnt="3" custLinFactNeighborX="0" custLinFactNeighborY="-1699">
        <dgm:presLayoutVars>
          <dgm:chMax val="0"/>
          <dgm:chPref val="0"/>
        </dgm:presLayoutVars>
      </dgm:prSet>
      <dgm:spPr/>
    </dgm:pt>
    <dgm:pt modelId="{2F7A07DB-CDF3-4136-AAB5-02C0FD1E3D10}" type="pres">
      <dgm:prSet presAssocID="{81B8574E-4A5C-424C-890D-87983B4395EF}" presName="Image" presStyleLbl="alignImgPlace1" presStyleIdx="1" presStyleCnt="3" custScaleX="92065" custScaleY="77033" custLinFactNeighborX="-1586" custLinFactNeighborY="-13811">
        <dgm:presLayoutVars>
          <dgm:chMax val="0"/>
          <dgm:chPref val="0"/>
        </dgm:presLayoutVars>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6000" r="-26000"/>
          </a:stretch>
        </a:blipFill>
      </dgm:spPr>
    </dgm:pt>
    <dgm:pt modelId="{88C88238-5613-4CD2-90C9-1C694577AE77}" type="pres">
      <dgm:prSet presAssocID="{81B8574E-4A5C-424C-890D-87983B4395EF}" presName="ChildComposite" presStyleCnt="0"/>
      <dgm:spPr/>
    </dgm:pt>
    <dgm:pt modelId="{7DCE09FC-7955-4F73-AD17-D98E2DF61210}" type="pres">
      <dgm:prSet presAssocID="{81B8574E-4A5C-424C-890D-87983B4395EF}" presName="Child" presStyleLbl="node1" presStyleIdx="1" presStyleCnt="3" custLinFactNeighborX="634" custLinFactNeighborY="-27118">
        <dgm:presLayoutVars>
          <dgm:chMax val="0"/>
          <dgm:chPref val="0"/>
          <dgm:bulletEnabled val="1"/>
        </dgm:presLayoutVars>
      </dgm:prSet>
      <dgm:spPr/>
    </dgm:pt>
    <dgm:pt modelId="{2604C35E-1237-40A1-988A-DF9720552E24}" type="pres">
      <dgm:prSet presAssocID="{81B8574E-4A5C-424C-890D-87983B4395EF}" presName="Parent" presStyleLbl="revTx" presStyleIdx="1" presStyleCnt="3" custScaleX="99677" custScaleY="242248" custLinFactY="-28578" custLinFactNeighborX="-1903" custLinFactNeighborY="-100000">
        <dgm:presLayoutVars>
          <dgm:chMax val="1"/>
          <dgm:chPref val="0"/>
          <dgm:bulletEnabled val="1"/>
        </dgm:presLayoutVars>
      </dgm:prSet>
      <dgm:spPr/>
    </dgm:pt>
    <dgm:pt modelId="{087A3628-7149-4A29-B3B1-7ACC3FFDB375}" type="pres">
      <dgm:prSet presAssocID="{CA302396-D0F0-43D2-A6A2-604FB3C418CC}" presName="sibTrans" presStyleCnt="0"/>
      <dgm:spPr/>
    </dgm:pt>
    <dgm:pt modelId="{DC41F8E1-8067-43BF-9108-A51DE4BAEAA6}" type="pres">
      <dgm:prSet presAssocID="{24F924A0-892B-4FC7-8679-3BF4DBC1DC43}" presName="composite" presStyleCnt="0">
        <dgm:presLayoutVars>
          <dgm:chMax val="1"/>
          <dgm:chPref val="1"/>
        </dgm:presLayoutVars>
      </dgm:prSet>
      <dgm:spPr/>
    </dgm:pt>
    <dgm:pt modelId="{CE832153-AD55-49A9-AFAF-20FFC92F4911}" type="pres">
      <dgm:prSet presAssocID="{24F924A0-892B-4FC7-8679-3BF4DBC1DC43}" presName="Accent" presStyleLbl="trAlignAcc1" presStyleIdx="2" presStyleCnt="3" custLinFactNeighborX="-285" custLinFactNeighborY="-728">
        <dgm:presLayoutVars>
          <dgm:chMax val="0"/>
          <dgm:chPref val="0"/>
        </dgm:presLayoutVars>
      </dgm:prSet>
      <dgm:spPr/>
    </dgm:pt>
    <dgm:pt modelId="{7CD93320-9479-4E5B-B216-C33999BB6483}" type="pres">
      <dgm:prSet presAssocID="{24F924A0-892B-4FC7-8679-3BF4DBC1DC43}" presName="Image" presStyleLbl="alignImgPlace1" presStyleIdx="2" presStyleCnt="3" custScaleX="74805" custScaleY="75541" custLinFactNeighborX="-951" custLinFactNeighborY="-10825">
        <dgm:presLayoutVars>
          <dgm:chMax val="0"/>
          <dgm:chPref val="0"/>
        </dgm:presLayoutVars>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9000" b="-9000"/>
          </a:stretch>
        </a:blipFill>
      </dgm:spPr>
    </dgm:pt>
    <dgm:pt modelId="{5CDB1AD9-86E6-42A5-8C36-C37DCF457336}" type="pres">
      <dgm:prSet presAssocID="{24F924A0-892B-4FC7-8679-3BF4DBC1DC43}" presName="ChildComposite" presStyleCnt="0"/>
      <dgm:spPr/>
    </dgm:pt>
    <dgm:pt modelId="{E9A632FE-E7F4-47DC-A2EA-1A827682A329}" type="pres">
      <dgm:prSet presAssocID="{24F924A0-892B-4FC7-8679-3BF4DBC1DC43}" presName="Child" presStyleLbl="node1" presStyleIdx="2" presStyleCnt="3" custLinFactNeighborY="-14272">
        <dgm:presLayoutVars>
          <dgm:chMax val="0"/>
          <dgm:chPref val="0"/>
          <dgm:bulletEnabled val="1"/>
        </dgm:presLayoutVars>
      </dgm:prSet>
      <dgm:spPr/>
    </dgm:pt>
    <dgm:pt modelId="{7DDF7DC7-FEC1-45C6-BC2B-A45F97FA2089}" type="pres">
      <dgm:prSet presAssocID="{24F924A0-892B-4FC7-8679-3BF4DBC1DC43}" presName="Parent" presStyleLbl="revTx" presStyleIdx="2" presStyleCnt="3" custScaleY="180711" custLinFactNeighborX="-634" custLinFactNeighborY="-99466">
        <dgm:presLayoutVars>
          <dgm:chMax val="1"/>
          <dgm:chPref val="0"/>
          <dgm:bulletEnabled val="1"/>
        </dgm:presLayoutVars>
      </dgm:prSet>
      <dgm:spPr/>
    </dgm:pt>
  </dgm:ptLst>
  <dgm:cxnLst>
    <dgm:cxn modelId="{35B85807-85B8-488B-83C9-551B23858793}" srcId="{5E362CD3-35D7-4646-8AD1-62D3F8E3F689}" destId="{14C32284-259E-4B88-90DE-F95B77828410}" srcOrd="0" destOrd="0" parTransId="{BEAA4B21-4784-445B-84B0-C0A15E9E0429}" sibTransId="{0435A694-7956-41D5-98DE-C78B30C3B5DC}"/>
    <dgm:cxn modelId="{35A72F13-EED8-4B0F-8896-728D75AD2586}" type="presOf" srcId="{81B8574E-4A5C-424C-890D-87983B4395EF}" destId="{2604C35E-1237-40A1-988A-DF9720552E24}" srcOrd="0" destOrd="0" presId="urn:microsoft.com/office/officeart/2008/layout/CaptionedPictures"/>
    <dgm:cxn modelId="{2AC0FE1D-99B9-423C-94E8-5F979646BE08}" srcId="{4FB5B71B-4F04-4F35-81EF-AB2408808DE2}" destId="{81B8574E-4A5C-424C-890D-87983B4395EF}" srcOrd="1" destOrd="0" parTransId="{257032A4-AA76-4069-872F-62321C5A8FD0}" sibTransId="{CA302396-D0F0-43D2-A6A2-604FB3C418CC}"/>
    <dgm:cxn modelId="{9BB35021-BA6E-404A-93FE-F9A139D69E88}" type="presOf" srcId="{A73512F9-C668-4EFE-92E4-D9082ACA6015}" destId="{7DCE09FC-7955-4F73-AD17-D98E2DF61210}" srcOrd="0" destOrd="0" presId="urn:microsoft.com/office/officeart/2008/layout/CaptionedPictures"/>
    <dgm:cxn modelId="{F248B423-206F-4727-AE22-9E9A4BD003FF}" type="presOf" srcId="{4FB5B71B-4F04-4F35-81EF-AB2408808DE2}" destId="{2BA6D786-0D41-4DA2-9579-8BE091644051}" srcOrd="0" destOrd="0" presId="urn:microsoft.com/office/officeart/2008/layout/CaptionedPictures"/>
    <dgm:cxn modelId="{0865602F-043E-40DB-94F8-CBE3AFB5C3B0}" type="presOf" srcId="{0A8073C0-2AAA-4016-8D8B-7D39C0B8D32A}" destId="{E9A632FE-E7F4-47DC-A2EA-1A827682A329}" srcOrd="0" destOrd="0" presId="urn:microsoft.com/office/officeart/2008/layout/CaptionedPictures"/>
    <dgm:cxn modelId="{C3401A64-EB9A-4159-8550-B17389BF5886}" srcId="{81B8574E-4A5C-424C-890D-87983B4395EF}" destId="{A73512F9-C668-4EFE-92E4-D9082ACA6015}" srcOrd="0" destOrd="0" parTransId="{4DA8BFCB-2BA4-4C38-909C-D79C28CC205F}" sibTransId="{50832114-525A-420A-BCEC-1BC1283B3CA9}"/>
    <dgm:cxn modelId="{BC2A7C6C-3A5A-494A-8745-AF3AA884C82A}" srcId="{24F924A0-892B-4FC7-8679-3BF4DBC1DC43}" destId="{0A8073C0-2AAA-4016-8D8B-7D39C0B8D32A}" srcOrd="0" destOrd="0" parTransId="{7A4FDF13-5BAC-4555-8D83-91F0FB9D077C}" sibTransId="{BB99376D-E68B-4E53-BC9E-5E662DAD2709}"/>
    <dgm:cxn modelId="{2B751F82-C3B0-4DFB-B916-72C582C46859}" srcId="{4FB5B71B-4F04-4F35-81EF-AB2408808DE2}" destId="{5E362CD3-35D7-4646-8AD1-62D3F8E3F689}" srcOrd="0" destOrd="0" parTransId="{8A946B3B-4FB6-41A0-A2FA-A988535B97ED}" sibTransId="{2A4C4035-B5BE-4770-ADA8-C7B7A40A9DA1}"/>
    <dgm:cxn modelId="{7E4A5088-5B46-4CD0-98A3-68EFE0917F18}" type="presOf" srcId="{24F924A0-892B-4FC7-8679-3BF4DBC1DC43}" destId="{7DDF7DC7-FEC1-45C6-BC2B-A45F97FA2089}" srcOrd="0" destOrd="0" presId="urn:microsoft.com/office/officeart/2008/layout/CaptionedPictures"/>
    <dgm:cxn modelId="{9C978994-B6D1-4E46-86FB-2EA55036E96F}" type="presOf" srcId="{14C32284-259E-4B88-90DE-F95B77828410}" destId="{BCCF259F-62B6-4763-ACE4-22D4A28F68B0}" srcOrd="0" destOrd="0" presId="urn:microsoft.com/office/officeart/2008/layout/CaptionedPictures"/>
    <dgm:cxn modelId="{FF9D48BE-C0DB-439B-8AA1-DF854FD6794B}" type="presOf" srcId="{5E362CD3-35D7-4646-8AD1-62D3F8E3F689}" destId="{EC934A91-3649-46A3-8D1A-8F1B1CA36548}" srcOrd="0" destOrd="0" presId="urn:microsoft.com/office/officeart/2008/layout/CaptionedPictures"/>
    <dgm:cxn modelId="{13C64BF2-AB3E-4AB2-A294-681842CD2344}" srcId="{4FB5B71B-4F04-4F35-81EF-AB2408808DE2}" destId="{24F924A0-892B-4FC7-8679-3BF4DBC1DC43}" srcOrd="2" destOrd="0" parTransId="{F8B783A2-525A-4E64-998D-6055C930C91A}" sibTransId="{9A61EA5B-9757-48AB-BECB-B4CB4C6CBC0C}"/>
    <dgm:cxn modelId="{9614FF1A-AD18-4B4B-B30A-C2590A3A3299}" type="presParOf" srcId="{2BA6D786-0D41-4DA2-9579-8BE091644051}" destId="{8C5755A1-8754-408B-9BE2-0DE18D629813}" srcOrd="0" destOrd="0" presId="urn:microsoft.com/office/officeart/2008/layout/CaptionedPictures"/>
    <dgm:cxn modelId="{A3250173-A75A-4755-AB63-C6615E238237}" type="presParOf" srcId="{8C5755A1-8754-408B-9BE2-0DE18D629813}" destId="{33592E21-88F7-4992-96F3-6506CBAE4104}" srcOrd="0" destOrd="0" presId="urn:microsoft.com/office/officeart/2008/layout/CaptionedPictures"/>
    <dgm:cxn modelId="{AEA5EF6E-DA2A-4ECE-94F8-E6E00F491688}" type="presParOf" srcId="{8C5755A1-8754-408B-9BE2-0DE18D629813}" destId="{09BBCF27-4783-47D4-BF00-7B5399411FAC}" srcOrd="1" destOrd="0" presId="urn:microsoft.com/office/officeart/2008/layout/CaptionedPictures"/>
    <dgm:cxn modelId="{F6DF5E10-17DA-4CE3-BCA5-8F0BDBBE4D24}" type="presParOf" srcId="{8C5755A1-8754-408B-9BE2-0DE18D629813}" destId="{CD3F5B1F-BB85-42CE-B1A8-8E14A08FCFB7}" srcOrd="2" destOrd="0" presId="urn:microsoft.com/office/officeart/2008/layout/CaptionedPictures"/>
    <dgm:cxn modelId="{7ECF99B5-55F4-4BD2-AAAE-77F8E9B98167}" type="presParOf" srcId="{CD3F5B1F-BB85-42CE-B1A8-8E14A08FCFB7}" destId="{BCCF259F-62B6-4763-ACE4-22D4A28F68B0}" srcOrd="0" destOrd="0" presId="urn:microsoft.com/office/officeart/2008/layout/CaptionedPictures"/>
    <dgm:cxn modelId="{91F27F48-2086-4BE3-A92A-A13837336F0D}" type="presParOf" srcId="{CD3F5B1F-BB85-42CE-B1A8-8E14A08FCFB7}" destId="{EC934A91-3649-46A3-8D1A-8F1B1CA36548}" srcOrd="1" destOrd="0" presId="urn:microsoft.com/office/officeart/2008/layout/CaptionedPictures"/>
    <dgm:cxn modelId="{979ACE00-CF76-4002-83E6-D14C568D44FC}" type="presParOf" srcId="{2BA6D786-0D41-4DA2-9579-8BE091644051}" destId="{BF785111-A3FA-4CAC-B5AD-FAFFC7ABF8A5}" srcOrd="1" destOrd="0" presId="urn:microsoft.com/office/officeart/2008/layout/CaptionedPictures"/>
    <dgm:cxn modelId="{48BCD007-F281-4F67-8B78-4CA00C8F26DA}" type="presParOf" srcId="{2BA6D786-0D41-4DA2-9579-8BE091644051}" destId="{F66EC654-EAA3-493F-A0F4-F86E9EDDBA60}" srcOrd="2" destOrd="0" presId="urn:microsoft.com/office/officeart/2008/layout/CaptionedPictures"/>
    <dgm:cxn modelId="{8741E5CC-3799-4A06-A400-E3A4FD9BDB1F}" type="presParOf" srcId="{F66EC654-EAA3-493F-A0F4-F86E9EDDBA60}" destId="{650343B3-A9D2-413B-9C87-654DF66A60DA}" srcOrd="0" destOrd="0" presId="urn:microsoft.com/office/officeart/2008/layout/CaptionedPictures"/>
    <dgm:cxn modelId="{572FE989-F1C0-4F91-B40F-96F8D6B9AB27}" type="presParOf" srcId="{F66EC654-EAA3-493F-A0F4-F86E9EDDBA60}" destId="{2F7A07DB-CDF3-4136-AAB5-02C0FD1E3D10}" srcOrd="1" destOrd="0" presId="urn:microsoft.com/office/officeart/2008/layout/CaptionedPictures"/>
    <dgm:cxn modelId="{3B9C6E34-6762-4C95-BBA5-466304418001}" type="presParOf" srcId="{F66EC654-EAA3-493F-A0F4-F86E9EDDBA60}" destId="{88C88238-5613-4CD2-90C9-1C694577AE77}" srcOrd="2" destOrd="0" presId="urn:microsoft.com/office/officeart/2008/layout/CaptionedPictures"/>
    <dgm:cxn modelId="{7B0192BA-80AB-4416-81B6-DADE3B19BF9C}" type="presParOf" srcId="{88C88238-5613-4CD2-90C9-1C694577AE77}" destId="{7DCE09FC-7955-4F73-AD17-D98E2DF61210}" srcOrd="0" destOrd="0" presId="urn:microsoft.com/office/officeart/2008/layout/CaptionedPictures"/>
    <dgm:cxn modelId="{FEB081DF-3D0F-4647-8918-2618DEECF0B9}" type="presParOf" srcId="{88C88238-5613-4CD2-90C9-1C694577AE77}" destId="{2604C35E-1237-40A1-988A-DF9720552E24}" srcOrd="1" destOrd="0" presId="urn:microsoft.com/office/officeart/2008/layout/CaptionedPictures"/>
    <dgm:cxn modelId="{2DC3CAD4-5C18-4838-8201-284856D8EF43}" type="presParOf" srcId="{2BA6D786-0D41-4DA2-9579-8BE091644051}" destId="{087A3628-7149-4A29-B3B1-7ACC3FFDB375}" srcOrd="3" destOrd="0" presId="urn:microsoft.com/office/officeart/2008/layout/CaptionedPictures"/>
    <dgm:cxn modelId="{962E12B1-C244-45B8-8E32-01D2C52DF693}" type="presParOf" srcId="{2BA6D786-0D41-4DA2-9579-8BE091644051}" destId="{DC41F8E1-8067-43BF-9108-A51DE4BAEAA6}" srcOrd="4" destOrd="0" presId="urn:microsoft.com/office/officeart/2008/layout/CaptionedPictures"/>
    <dgm:cxn modelId="{1C359315-52A6-44C7-B483-7D8191878915}" type="presParOf" srcId="{DC41F8E1-8067-43BF-9108-A51DE4BAEAA6}" destId="{CE832153-AD55-49A9-AFAF-20FFC92F4911}" srcOrd="0" destOrd="0" presId="urn:microsoft.com/office/officeart/2008/layout/CaptionedPictures"/>
    <dgm:cxn modelId="{C81CAB0F-9DA7-4AB5-A380-C1E56FF33D33}" type="presParOf" srcId="{DC41F8E1-8067-43BF-9108-A51DE4BAEAA6}" destId="{7CD93320-9479-4E5B-B216-C33999BB6483}" srcOrd="1" destOrd="0" presId="urn:microsoft.com/office/officeart/2008/layout/CaptionedPictures"/>
    <dgm:cxn modelId="{F885A8E2-6218-4F5A-B69B-F6554791D708}" type="presParOf" srcId="{DC41F8E1-8067-43BF-9108-A51DE4BAEAA6}" destId="{5CDB1AD9-86E6-42A5-8C36-C37DCF457336}" srcOrd="2" destOrd="0" presId="urn:microsoft.com/office/officeart/2008/layout/CaptionedPictures"/>
    <dgm:cxn modelId="{E6DDE462-47A9-472E-A871-04B7AB50D2CE}" type="presParOf" srcId="{5CDB1AD9-86E6-42A5-8C36-C37DCF457336}" destId="{E9A632FE-E7F4-47DC-A2EA-1A827682A329}" srcOrd="0" destOrd="0" presId="urn:microsoft.com/office/officeart/2008/layout/CaptionedPictures"/>
    <dgm:cxn modelId="{9D47D32D-FBE9-44CC-83C0-9059CC9B0DED}" type="presParOf" srcId="{5CDB1AD9-86E6-42A5-8C36-C37DCF457336}" destId="{7DDF7DC7-FEC1-45C6-BC2B-A45F97FA2089}"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B1C3E7-06D4-4660-A95A-45B68FA0DB83}"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sv-SE"/>
        </a:p>
      </dgm:t>
    </dgm:pt>
    <dgm:pt modelId="{E3B8C34B-44A7-4786-9735-76DCC28144E3}">
      <dgm:prSet phldrT="[Text]"/>
      <dgm:spPr/>
      <dgm:t>
        <a:bodyPr/>
        <a:lstStyle/>
        <a:p>
          <a:r>
            <a:rPr lang="sv-SE" dirty="0"/>
            <a:t>Spray används till exempel mot kärlkramp och sprayas direkt in i munhålan.</a:t>
          </a:r>
        </a:p>
      </dgm:t>
    </dgm:pt>
    <dgm:pt modelId="{C03219F6-F80D-4024-8E8B-0AAEE653EA84}" type="parTrans" cxnId="{0FE63EE3-3B4C-43AC-8113-2E655E61ADA8}">
      <dgm:prSet/>
      <dgm:spPr/>
      <dgm:t>
        <a:bodyPr/>
        <a:lstStyle/>
        <a:p>
          <a:endParaRPr lang="sv-SE"/>
        </a:p>
      </dgm:t>
    </dgm:pt>
    <dgm:pt modelId="{73B739BB-8E85-4834-8556-D47BE1A6C871}" type="sibTrans" cxnId="{0FE63EE3-3B4C-43AC-8113-2E655E61ADA8}">
      <dgm:prSet/>
      <dgm:spPr/>
      <dgm:t>
        <a:bodyPr/>
        <a:lstStyle/>
        <a:p>
          <a:endParaRPr lang="sv-SE"/>
        </a:p>
      </dgm:t>
    </dgm:pt>
    <dgm:pt modelId="{4474759D-82DA-40AF-BE4C-02BFC454D9F0}">
      <dgm:prSet phldrT="[Text]" custT="1"/>
      <dgm:spPr>
        <a:solidFill>
          <a:schemeClr val="bg1"/>
        </a:solidFill>
        <a:ln>
          <a:solidFill>
            <a:schemeClr val="bg1"/>
          </a:solidFill>
        </a:ln>
      </dgm:spPr>
      <dgm:t>
        <a:bodyPr/>
        <a:lstStyle/>
        <a:p>
          <a:r>
            <a:rPr lang="sv-SE" sz="1600" b="1" dirty="0">
              <a:solidFill>
                <a:schemeClr val="tx1"/>
              </a:solidFill>
            </a:rPr>
            <a:t>Spray</a:t>
          </a:r>
        </a:p>
      </dgm:t>
    </dgm:pt>
    <dgm:pt modelId="{AE21C9FE-ACED-41BC-A219-729597017A58}" type="parTrans" cxnId="{D9FEF1DC-2A5F-491D-B9DA-320C02E5D5C5}">
      <dgm:prSet/>
      <dgm:spPr/>
      <dgm:t>
        <a:bodyPr/>
        <a:lstStyle/>
        <a:p>
          <a:endParaRPr lang="sv-SE"/>
        </a:p>
      </dgm:t>
    </dgm:pt>
    <dgm:pt modelId="{F08D845A-4425-44E7-A709-5CC374D49B48}" type="sibTrans" cxnId="{D9FEF1DC-2A5F-491D-B9DA-320C02E5D5C5}">
      <dgm:prSet/>
      <dgm:spPr/>
      <dgm:t>
        <a:bodyPr/>
        <a:lstStyle/>
        <a:p>
          <a:endParaRPr lang="sv-SE"/>
        </a:p>
      </dgm:t>
    </dgm:pt>
    <dgm:pt modelId="{F23EAFB6-9A49-45C8-9767-4C13D8D8D014}">
      <dgm:prSet phldrT="[Text]"/>
      <dgm:spPr/>
      <dgm:t>
        <a:bodyPr/>
        <a:lstStyle/>
        <a:p>
          <a:r>
            <a:rPr lang="sv-SE" dirty="0"/>
            <a:t>Oral lösning ska skakas innan den ges.</a:t>
          </a:r>
        </a:p>
      </dgm:t>
    </dgm:pt>
    <dgm:pt modelId="{B8FC7561-F119-4CEB-A759-71174F484DD9}" type="parTrans" cxnId="{6A5E5ABF-9CC4-419C-AB22-8AFF72C4291E}">
      <dgm:prSet/>
      <dgm:spPr/>
      <dgm:t>
        <a:bodyPr/>
        <a:lstStyle/>
        <a:p>
          <a:endParaRPr lang="sv-SE"/>
        </a:p>
      </dgm:t>
    </dgm:pt>
    <dgm:pt modelId="{81238A73-4080-413A-AE16-57482A4FB95F}" type="sibTrans" cxnId="{6A5E5ABF-9CC4-419C-AB22-8AFF72C4291E}">
      <dgm:prSet/>
      <dgm:spPr/>
      <dgm:t>
        <a:bodyPr/>
        <a:lstStyle/>
        <a:p>
          <a:endParaRPr lang="sv-SE"/>
        </a:p>
      </dgm:t>
    </dgm:pt>
    <dgm:pt modelId="{FFFF3142-CAD5-4A26-8E6A-2FBB569470BB}">
      <dgm:prSet phldrT="[Text]" custT="1"/>
      <dgm:spPr>
        <a:solidFill>
          <a:schemeClr val="bg1"/>
        </a:solidFill>
      </dgm:spPr>
      <dgm:t>
        <a:bodyPr/>
        <a:lstStyle/>
        <a:p>
          <a:r>
            <a:rPr lang="sv-SE" sz="1600" b="1" dirty="0">
              <a:solidFill>
                <a:schemeClr val="tx1"/>
              </a:solidFill>
            </a:rPr>
            <a:t>Lösning</a:t>
          </a:r>
        </a:p>
      </dgm:t>
    </dgm:pt>
    <dgm:pt modelId="{A8393FE1-DC03-414D-9EC6-854698399FF1}" type="parTrans" cxnId="{385DE551-F5EB-4AA0-9A24-C909C4897ADC}">
      <dgm:prSet/>
      <dgm:spPr/>
      <dgm:t>
        <a:bodyPr/>
        <a:lstStyle/>
        <a:p>
          <a:endParaRPr lang="sv-SE"/>
        </a:p>
      </dgm:t>
    </dgm:pt>
    <dgm:pt modelId="{2561ED39-8C43-4876-A23E-7BFD5DB122C2}" type="sibTrans" cxnId="{385DE551-F5EB-4AA0-9A24-C909C4897ADC}">
      <dgm:prSet/>
      <dgm:spPr/>
      <dgm:t>
        <a:bodyPr/>
        <a:lstStyle/>
        <a:p>
          <a:endParaRPr lang="sv-SE"/>
        </a:p>
      </dgm:t>
    </dgm:pt>
    <dgm:pt modelId="{1D29D4F6-AC79-4DDB-8F46-0104C99253DF}">
      <dgm:prSet phldrT="[Text]"/>
      <dgm:spPr/>
      <dgm:t>
        <a:bodyPr/>
        <a:lstStyle/>
        <a:p>
          <a:r>
            <a:rPr lang="sv-SE" dirty="0"/>
            <a:t>Pulver/granulat blandas i vätska eller strös på mat.</a:t>
          </a:r>
        </a:p>
      </dgm:t>
    </dgm:pt>
    <dgm:pt modelId="{E4248066-48BB-4911-94A4-92BF903B2855}" type="parTrans" cxnId="{641983A9-E321-41D9-AB3D-3F143856FDFC}">
      <dgm:prSet/>
      <dgm:spPr/>
      <dgm:t>
        <a:bodyPr/>
        <a:lstStyle/>
        <a:p>
          <a:endParaRPr lang="sv-SE"/>
        </a:p>
      </dgm:t>
    </dgm:pt>
    <dgm:pt modelId="{D882CDCF-CEA9-41D7-8EBC-D9E3C0212760}" type="sibTrans" cxnId="{641983A9-E321-41D9-AB3D-3F143856FDFC}">
      <dgm:prSet/>
      <dgm:spPr/>
      <dgm:t>
        <a:bodyPr/>
        <a:lstStyle/>
        <a:p>
          <a:endParaRPr lang="sv-SE"/>
        </a:p>
      </dgm:t>
    </dgm:pt>
    <dgm:pt modelId="{052BBA9D-0D16-495A-B5FE-61D6469E2BFB}">
      <dgm:prSet phldrT="[Text]" custT="1"/>
      <dgm:spPr>
        <a:solidFill>
          <a:schemeClr val="bg1"/>
        </a:solidFill>
      </dgm:spPr>
      <dgm:t>
        <a:bodyPr/>
        <a:lstStyle/>
        <a:p>
          <a:r>
            <a:rPr lang="sv-SE" sz="1600" b="1" dirty="0">
              <a:solidFill>
                <a:schemeClr val="tx1"/>
              </a:solidFill>
            </a:rPr>
            <a:t>Pulver/granulat</a:t>
          </a:r>
        </a:p>
      </dgm:t>
    </dgm:pt>
    <dgm:pt modelId="{37299FF5-8BFD-4B74-B515-E2F6A3A631D2}" type="parTrans" cxnId="{4CAA4AAE-8BF7-4CD8-9F21-2A5AEBC94DCB}">
      <dgm:prSet/>
      <dgm:spPr/>
      <dgm:t>
        <a:bodyPr/>
        <a:lstStyle/>
        <a:p>
          <a:endParaRPr lang="sv-SE"/>
        </a:p>
      </dgm:t>
    </dgm:pt>
    <dgm:pt modelId="{FB4C26CC-8D53-4E91-9028-32051B537B47}" type="sibTrans" cxnId="{4CAA4AAE-8BF7-4CD8-9F21-2A5AEBC94DCB}">
      <dgm:prSet/>
      <dgm:spPr/>
      <dgm:t>
        <a:bodyPr/>
        <a:lstStyle/>
        <a:p>
          <a:endParaRPr lang="sv-SE"/>
        </a:p>
      </dgm:t>
    </dgm:pt>
    <dgm:pt modelId="{F5E37892-3271-44B5-AD90-F0D3454D9C77}" type="pres">
      <dgm:prSet presAssocID="{79B1C3E7-06D4-4660-A95A-45B68FA0DB83}" presName="Name0" presStyleCnt="0">
        <dgm:presLayoutVars>
          <dgm:chMax/>
          <dgm:chPref/>
          <dgm:dir/>
        </dgm:presLayoutVars>
      </dgm:prSet>
      <dgm:spPr/>
    </dgm:pt>
    <dgm:pt modelId="{E884786C-A810-4E25-8775-BFBBB998130C}" type="pres">
      <dgm:prSet presAssocID="{E3B8C34B-44A7-4786-9735-76DCC28144E3}" presName="composite" presStyleCnt="0">
        <dgm:presLayoutVars>
          <dgm:chMax val="1"/>
          <dgm:chPref val="1"/>
        </dgm:presLayoutVars>
      </dgm:prSet>
      <dgm:spPr/>
    </dgm:pt>
    <dgm:pt modelId="{4CF4A7F5-49F1-45CF-9975-9E147D57E925}" type="pres">
      <dgm:prSet presAssocID="{E3B8C34B-44A7-4786-9735-76DCC28144E3}" presName="Accent" presStyleLbl="trAlignAcc1" presStyleIdx="0" presStyleCnt="3">
        <dgm:presLayoutVars>
          <dgm:chMax val="0"/>
          <dgm:chPref val="0"/>
        </dgm:presLayoutVars>
      </dgm:prSet>
      <dgm:spPr/>
    </dgm:pt>
    <dgm:pt modelId="{832F8722-237D-4BC6-A9F3-2AEBB914F231}" type="pres">
      <dgm:prSet presAssocID="{E3B8C34B-44A7-4786-9735-76DCC28144E3}" presName="Image" presStyleLbl="alignImgPlace1" presStyleIdx="0" presStyleCnt="3" custScaleX="61667" custScaleY="75384" custLinFactNeighborX="1903" custLinFactNeighborY="-14262">
        <dgm:presLayoutVars>
          <dgm:chMax val="0"/>
          <dgm:chPref val="0"/>
        </dgm:presLayoutVars>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dgm:spPr>
    </dgm:pt>
    <dgm:pt modelId="{5D7D94BC-59D1-4C4A-BD57-7BA5C4666759}" type="pres">
      <dgm:prSet presAssocID="{E3B8C34B-44A7-4786-9735-76DCC28144E3}" presName="ChildComposite" presStyleCnt="0"/>
      <dgm:spPr/>
    </dgm:pt>
    <dgm:pt modelId="{C94A1508-3DA4-4D8C-AACA-78248E0906FE}" type="pres">
      <dgm:prSet presAssocID="{E3B8C34B-44A7-4786-9735-76DCC28144E3}" presName="Child" presStyleLbl="node1" presStyleIdx="0" presStyleCnt="3" custLinFactNeighborY="-14272">
        <dgm:presLayoutVars>
          <dgm:chMax val="0"/>
          <dgm:chPref val="0"/>
          <dgm:bulletEnabled val="1"/>
        </dgm:presLayoutVars>
      </dgm:prSet>
      <dgm:spPr/>
    </dgm:pt>
    <dgm:pt modelId="{810F5B94-BAFC-40C3-BDFF-BF3F79DCC470}" type="pres">
      <dgm:prSet presAssocID="{E3B8C34B-44A7-4786-9735-76DCC28144E3}" presName="Parent" presStyleLbl="revTx" presStyleIdx="0" presStyleCnt="3" custScaleY="214676" custLinFactNeighborX="317" custLinFactNeighborY="-99466">
        <dgm:presLayoutVars>
          <dgm:chMax val="1"/>
          <dgm:chPref val="0"/>
          <dgm:bulletEnabled val="1"/>
        </dgm:presLayoutVars>
      </dgm:prSet>
      <dgm:spPr/>
    </dgm:pt>
    <dgm:pt modelId="{E9589BA9-412E-4076-840E-74698A1BA72F}" type="pres">
      <dgm:prSet presAssocID="{73B739BB-8E85-4834-8556-D47BE1A6C871}" presName="sibTrans" presStyleCnt="0"/>
      <dgm:spPr/>
    </dgm:pt>
    <dgm:pt modelId="{0AC4C224-69E7-4714-98F6-BCB2EFC17D19}" type="pres">
      <dgm:prSet presAssocID="{F23EAFB6-9A49-45C8-9767-4C13D8D8D014}" presName="composite" presStyleCnt="0">
        <dgm:presLayoutVars>
          <dgm:chMax val="1"/>
          <dgm:chPref val="1"/>
        </dgm:presLayoutVars>
      </dgm:prSet>
      <dgm:spPr/>
    </dgm:pt>
    <dgm:pt modelId="{4A89ECF8-B032-45EE-957C-09C9CA11229D}" type="pres">
      <dgm:prSet presAssocID="{F23EAFB6-9A49-45C8-9767-4C13D8D8D014}" presName="Accent" presStyleLbl="trAlignAcc1" presStyleIdx="1" presStyleCnt="3" custLinFactNeighborX="571" custLinFactNeighborY="243">
        <dgm:presLayoutVars>
          <dgm:chMax val="0"/>
          <dgm:chPref val="0"/>
        </dgm:presLayoutVars>
      </dgm:prSet>
      <dgm:spPr/>
    </dgm:pt>
    <dgm:pt modelId="{EE84A8C0-8C4F-4712-A34B-04A3311356C9}" type="pres">
      <dgm:prSet presAssocID="{F23EAFB6-9A49-45C8-9767-4C13D8D8D014}" presName="Image" presStyleLbl="alignImgPlace1" presStyleIdx="1" presStyleCnt="3" custScaleX="62888" custScaleY="69569" custLinFactNeighborX="634" custLinFactNeighborY="-14930">
        <dgm:presLayoutVars>
          <dgm:chMax val="0"/>
          <dgm:chPref val="0"/>
        </dgm:presLayoutVars>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6000" b="-6000"/>
          </a:stretch>
        </a:blipFill>
      </dgm:spPr>
    </dgm:pt>
    <dgm:pt modelId="{65EC50D6-DE34-4F01-B510-7052377559B6}" type="pres">
      <dgm:prSet presAssocID="{F23EAFB6-9A49-45C8-9767-4C13D8D8D014}" presName="ChildComposite" presStyleCnt="0"/>
      <dgm:spPr/>
    </dgm:pt>
    <dgm:pt modelId="{CD82A568-A96C-42F3-9888-2CDE8DDE47DB}" type="pres">
      <dgm:prSet presAssocID="{F23EAFB6-9A49-45C8-9767-4C13D8D8D014}" presName="Child" presStyleLbl="node1" presStyleIdx="1" presStyleCnt="3" custLinFactNeighborX="634" custLinFactNeighborY="-21409">
        <dgm:presLayoutVars>
          <dgm:chMax val="0"/>
          <dgm:chPref val="0"/>
          <dgm:bulletEnabled val="1"/>
        </dgm:presLayoutVars>
      </dgm:prSet>
      <dgm:spPr/>
    </dgm:pt>
    <dgm:pt modelId="{444B6CCC-2E83-4357-BF99-152716A07819}" type="pres">
      <dgm:prSet presAssocID="{F23EAFB6-9A49-45C8-9767-4C13D8D8D014}" presName="Parent" presStyleLbl="revTx" presStyleIdx="1" presStyleCnt="3" custScaleY="238935" custLinFactY="-6744" custLinFactNeighborX="0" custLinFactNeighborY="-100000">
        <dgm:presLayoutVars>
          <dgm:chMax val="1"/>
          <dgm:chPref val="0"/>
          <dgm:bulletEnabled val="1"/>
        </dgm:presLayoutVars>
      </dgm:prSet>
      <dgm:spPr/>
    </dgm:pt>
    <dgm:pt modelId="{72D6C6F3-A096-4B97-953B-89F29873349B}" type="pres">
      <dgm:prSet presAssocID="{81238A73-4080-413A-AE16-57482A4FB95F}" presName="sibTrans" presStyleCnt="0"/>
      <dgm:spPr/>
    </dgm:pt>
    <dgm:pt modelId="{4012A4D4-3E2C-4E89-8750-54F2C8949957}" type="pres">
      <dgm:prSet presAssocID="{1D29D4F6-AC79-4DDB-8F46-0104C99253DF}" presName="composite" presStyleCnt="0">
        <dgm:presLayoutVars>
          <dgm:chMax val="1"/>
          <dgm:chPref val="1"/>
        </dgm:presLayoutVars>
      </dgm:prSet>
      <dgm:spPr/>
    </dgm:pt>
    <dgm:pt modelId="{57A0C1EC-75E5-47AF-91C5-B2E0E3AB8D55}" type="pres">
      <dgm:prSet presAssocID="{1D29D4F6-AC79-4DDB-8F46-0104C99253DF}" presName="Accent" presStyleLbl="trAlignAcc1" presStyleIdx="2" presStyleCnt="3">
        <dgm:presLayoutVars>
          <dgm:chMax val="0"/>
          <dgm:chPref val="0"/>
        </dgm:presLayoutVars>
      </dgm:prSet>
      <dgm:spPr/>
    </dgm:pt>
    <dgm:pt modelId="{F8FA5518-F1F8-4866-AC86-382EF56EA131}" type="pres">
      <dgm:prSet presAssocID="{1D29D4F6-AC79-4DDB-8F46-0104C99253DF}" presName="Image" presStyleLbl="alignImgPlace1" presStyleIdx="2" presStyleCnt="3" custScaleX="72902" custScaleY="80766" custLinFactNeighborX="-317" custLinFactNeighborY="-12318">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29000" b="-29000"/>
          </a:stretch>
        </a:blipFill>
      </dgm:spPr>
    </dgm:pt>
    <dgm:pt modelId="{0514C253-E43B-438C-92C4-7DBD3E5F6873}" type="pres">
      <dgm:prSet presAssocID="{1D29D4F6-AC79-4DDB-8F46-0104C99253DF}" presName="ChildComposite" presStyleCnt="0"/>
      <dgm:spPr/>
    </dgm:pt>
    <dgm:pt modelId="{8BF7283C-BD5A-4023-950D-79E1F9F60AF0}" type="pres">
      <dgm:prSet presAssocID="{1D29D4F6-AC79-4DDB-8F46-0104C99253DF}" presName="Child" presStyleLbl="node1" presStyleIdx="2" presStyleCnt="3" custLinFactNeighborX="317" custLinFactNeighborY="-17127">
        <dgm:presLayoutVars>
          <dgm:chMax val="0"/>
          <dgm:chPref val="0"/>
          <dgm:bulletEnabled val="1"/>
        </dgm:presLayoutVars>
      </dgm:prSet>
      <dgm:spPr/>
    </dgm:pt>
    <dgm:pt modelId="{59D43E91-B210-4391-8C1B-12912583DC92}" type="pres">
      <dgm:prSet presAssocID="{1D29D4F6-AC79-4DDB-8F46-0104C99253DF}" presName="Parent" presStyleLbl="revTx" presStyleIdx="2" presStyleCnt="3" custScaleY="229231" custLinFactNeighborX="-1269" custLinFactNeighborY="-84910">
        <dgm:presLayoutVars>
          <dgm:chMax val="1"/>
          <dgm:chPref val="0"/>
          <dgm:bulletEnabled val="1"/>
        </dgm:presLayoutVars>
      </dgm:prSet>
      <dgm:spPr/>
    </dgm:pt>
  </dgm:ptLst>
  <dgm:cxnLst>
    <dgm:cxn modelId="{14333C28-72BD-4709-A47C-948C1E84877E}" type="presOf" srcId="{F23EAFB6-9A49-45C8-9767-4C13D8D8D014}" destId="{444B6CCC-2E83-4357-BF99-152716A07819}" srcOrd="0" destOrd="0" presId="urn:microsoft.com/office/officeart/2008/layout/CaptionedPictures"/>
    <dgm:cxn modelId="{BC715728-5321-4859-9FE2-645FE1A5BABD}" type="presOf" srcId="{052BBA9D-0D16-495A-B5FE-61D6469E2BFB}" destId="{8BF7283C-BD5A-4023-950D-79E1F9F60AF0}" srcOrd="0" destOrd="0" presId="urn:microsoft.com/office/officeart/2008/layout/CaptionedPictures"/>
    <dgm:cxn modelId="{B588B042-D508-4FDF-A0C6-DCF43B9FB52F}" type="presOf" srcId="{4474759D-82DA-40AF-BE4C-02BFC454D9F0}" destId="{C94A1508-3DA4-4D8C-AACA-78248E0906FE}" srcOrd="0" destOrd="0" presId="urn:microsoft.com/office/officeart/2008/layout/CaptionedPictures"/>
    <dgm:cxn modelId="{385DE551-F5EB-4AA0-9A24-C909C4897ADC}" srcId="{F23EAFB6-9A49-45C8-9767-4C13D8D8D014}" destId="{FFFF3142-CAD5-4A26-8E6A-2FBB569470BB}" srcOrd="0" destOrd="0" parTransId="{A8393FE1-DC03-414D-9EC6-854698399FF1}" sibTransId="{2561ED39-8C43-4876-A23E-7BFD5DB122C2}"/>
    <dgm:cxn modelId="{88559BA6-CEE0-4DB5-8EC5-77B45FA00701}" type="presOf" srcId="{E3B8C34B-44A7-4786-9735-76DCC28144E3}" destId="{810F5B94-BAFC-40C3-BDFF-BF3F79DCC470}" srcOrd="0" destOrd="0" presId="urn:microsoft.com/office/officeart/2008/layout/CaptionedPictures"/>
    <dgm:cxn modelId="{641983A9-E321-41D9-AB3D-3F143856FDFC}" srcId="{79B1C3E7-06D4-4660-A95A-45B68FA0DB83}" destId="{1D29D4F6-AC79-4DDB-8F46-0104C99253DF}" srcOrd="2" destOrd="0" parTransId="{E4248066-48BB-4911-94A4-92BF903B2855}" sibTransId="{D882CDCF-CEA9-41D7-8EBC-D9E3C0212760}"/>
    <dgm:cxn modelId="{4CAA4AAE-8BF7-4CD8-9F21-2A5AEBC94DCB}" srcId="{1D29D4F6-AC79-4DDB-8F46-0104C99253DF}" destId="{052BBA9D-0D16-495A-B5FE-61D6469E2BFB}" srcOrd="0" destOrd="0" parTransId="{37299FF5-8BFD-4B74-B515-E2F6A3A631D2}" sibTransId="{FB4C26CC-8D53-4E91-9028-32051B537B47}"/>
    <dgm:cxn modelId="{914D04BD-0C10-4E50-81FC-742627609BF2}" type="presOf" srcId="{79B1C3E7-06D4-4660-A95A-45B68FA0DB83}" destId="{F5E37892-3271-44B5-AD90-F0D3454D9C77}" srcOrd="0" destOrd="0" presId="urn:microsoft.com/office/officeart/2008/layout/CaptionedPictures"/>
    <dgm:cxn modelId="{6A5E5ABF-9CC4-419C-AB22-8AFF72C4291E}" srcId="{79B1C3E7-06D4-4660-A95A-45B68FA0DB83}" destId="{F23EAFB6-9A49-45C8-9767-4C13D8D8D014}" srcOrd="1" destOrd="0" parTransId="{B8FC7561-F119-4CEB-A759-71174F484DD9}" sibTransId="{81238A73-4080-413A-AE16-57482A4FB95F}"/>
    <dgm:cxn modelId="{D9FEF1DC-2A5F-491D-B9DA-320C02E5D5C5}" srcId="{E3B8C34B-44A7-4786-9735-76DCC28144E3}" destId="{4474759D-82DA-40AF-BE4C-02BFC454D9F0}" srcOrd="0" destOrd="0" parTransId="{AE21C9FE-ACED-41BC-A219-729597017A58}" sibTransId="{F08D845A-4425-44E7-A709-5CC374D49B48}"/>
    <dgm:cxn modelId="{0FE63EE3-3B4C-43AC-8113-2E655E61ADA8}" srcId="{79B1C3E7-06D4-4660-A95A-45B68FA0DB83}" destId="{E3B8C34B-44A7-4786-9735-76DCC28144E3}" srcOrd="0" destOrd="0" parTransId="{C03219F6-F80D-4024-8E8B-0AAEE653EA84}" sibTransId="{73B739BB-8E85-4834-8556-D47BE1A6C871}"/>
    <dgm:cxn modelId="{4AF056E6-7ED9-402F-8AF4-7285786FCEE5}" type="presOf" srcId="{1D29D4F6-AC79-4DDB-8F46-0104C99253DF}" destId="{59D43E91-B210-4391-8C1B-12912583DC92}" srcOrd="0" destOrd="0" presId="urn:microsoft.com/office/officeart/2008/layout/CaptionedPictures"/>
    <dgm:cxn modelId="{DF1312FA-1E8C-4760-975C-3900AC3C8B2E}" type="presOf" srcId="{FFFF3142-CAD5-4A26-8E6A-2FBB569470BB}" destId="{CD82A568-A96C-42F3-9888-2CDE8DDE47DB}" srcOrd="0" destOrd="0" presId="urn:microsoft.com/office/officeart/2008/layout/CaptionedPictures"/>
    <dgm:cxn modelId="{DC527A32-607D-4CFA-8FEE-94C7F5D2D0FA}" type="presParOf" srcId="{F5E37892-3271-44B5-AD90-F0D3454D9C77}" destId="{E884786C-A810-4E25-8775-BFBBB998130C}" srcOrd="0" destOrd="0" presId="urn:microsoft.com/office/officeart/2008/layout/CaptionedPictures"/>
    <dgm:cxn modelId="{2B10AA9B-6202-4BB8-A731-984FECA22A8C}" type="presParOf" srcId="{E884786C-A810-4E25-8775-BFBBB998130C}" destId="{4CF4A7F5-49F1-45CF-9975-9E147D57E925}" srcOrd="0" destOrd="0" presId="urn:microsoft.com/office/officeart/2008/layout/CaptionedPictures"/>
    <dgm:cxn modelId="{7E26135D-24F6-4ED8-BE5B-97CBEFA8AEAB}" type="presParOf" srcId="{E884786C-A810-4E25-8775-BFBBB998130C}" destId="{832F8722-237D-4BC6-A9F3-2AEBB914F231}" srcOrd="1" destOrd="0" presId="urn:microsoft.com/office/officeart/2008/layout/CaptionedPictures"/>
    <dgm:cxn modelId="{658591F4-4F17-4502-BB62-51E8089E9C58}" type="presParOf" srcId="{E884786C-A810-4E25-8775-BFBBB998130C}" destId="{5D7D94BC-59D1-4C4A-BD57-7BA5C4666759}" srcOrd="2" destOrd="0" presId="urn:microsoft.com/office/officeart/2008/layout/CaptionedPictures"/>
    <dgm:cxn modelId="{C3320223-9623-42A5-AB70-94D121115D26}" type="presParOf" srcId="{5D7D94BC-59D1-4C4A-BD57-7BA5C4666759}" destId="{C94A1508-3DA4-4D8C-AACA-78248E0906FE}" srcOrd="0" destOrd="0" presId="urn:microsoft.com/office/officeart/2008/layout/CaptionedPictures"/>
    <dgm:cxn modelId="{6434B096-9F6B-44BA-9F27-60875BDF8126}" type="presParOf" srcId="{5D7D94BC-59D1-4C4A-BD57-7BA5C4666759}" destId="{810F5B94-BAFC-40C3-BDFF-BF3F79DCC470}" srcOrd="1" destOrd="0" presId="urn:microsoft.com/office/officeart/2008/layout/CaptionedPictures"/>
    <dgm:cxn modelId="{28DD13C3-3260-404F-B468-CF54384E61F8}" type="presParOf" srcId="{F5E37892-3271-44B5-AD90-F0D3454D9C77}" destId="{E9589BA9-412E-4076-840E-74698A1BA72F}" srcOrd="1" destOrd="0" presId="urn:microsoft.com/office/officeart/2008/layout/CaptionedPictures"/>
    <dgm:cxn modelId="{3F1808BD-47A7-4165-B922-A468E2EAFF33}" type="presParOf" srcId="{F5E37892-3271-44B5-AD90-F0D3454D9C77}" destId="{0AC4C224-69E7-4714-98F6-BCB2EFC17D19}" srcOrd="2" destOrd="0" presId="urn:microsoft.com/office/officeart/2008/layout/CaptionedPictures"/>
    <dgm:cxn modelId="{67EC2F02-113E-44BB-919C-5C789DEA5C3A}" type="presParOf" srcId="{0AC4C224-69E7-4714-98F6-BCB2EFC17D19}" destId="{4A89ECF8-B032-45EE-957C-09C9CA11229D}" srcOrd="0" destOrd="0" presId="urn:microsoft.com/office/officeart/2008/layout/CaptionedPictures"/>
    <dgm:cxn modelId="{9F8780EA-785C-406E-B173-5B01E734D64D}" type="presParOf" srcId="{0AC4C224-69E7-4714-98F6-BCB2EFC17D19}" destId="{EE84A8C0-8C4F-4712-A34B-04A3311356C9}" srcOrd="1" destOrd="0" presId="urn:microsoft.com/office/officeart/2008/layout/CaptionedPictures"/>
    <dgm:cxn modelId="{57E9431B-ECED-4D2B-B7DC-9856D9A73388}" type="presParOf" srcId="{0AC4C224-69E7-4714-98F6-BCB2EFC17D19}" destId="{65EC50D6-DE34-4F01-B510-7052377559B6}" srcOrd="2" destOrd="0" presId="urn:microsoft.com/office/officeart/2008/layout/CaptionedPictures"/>
    <dgm:cxn modelId="{FC942648-674F-4DA1-ACDB-97209B969F4A}" type="presParOf" srcId="{65EC50D6-DE34-4F01-B510-7052377559B6}" destId="{CD82A568-A96C-42F3-9888-2CDE8DDE47DB}" srcOrd="0" destOrd="0" presId="urn:microsoft.com/office/officeart/2008/layout/CaptionedPictures"/>
    <dgm:cxn modelId="{8B27C806-5367-4E09-A849-2ACAFAF11482}" type="presParOf" srcId="{65EC50D6-DE34-4F01-B510-7052377559B6}" destId="{444B6CCC-2E83-4357-BF99-152716A07819}" srcOrd="1" destOrd="0" presId="urn:microsoft.com/office/officeart/2008/layout/CaptionedPictures"/>
    <dgm:cxn modelId="{8E46E70C-C2F7-47C9-9AD8-7B8276DE9D80}" type="presParOf" srcId="{F5E37892-3271-44B5-AD90-F0D3454D9C77}" destId="{72D6C6F3-A096-4B97-953B-89F29873349B}" srcOrd="3" destOrd="0" presId="urn:microsoft.com/office/officeart/2008/layout/CaptionedPictures"/>
    <dgm:cxn modelId="{0E096BB1-B3FB-4305-A487-AC87ECD6A390}" type="presParOf" srcId="{F5E37892-3271-44B5-AD90-F0D3454D9C77}" destId="{4012A4D4-3E2C-4E89-8750-54F2C8949957}" srcOrd="4" destOrd="0" presId="urn:microsoft.com/office/officeart/2008/layout/CaptionedPictures"/>
    <dgm:cxn modelId="{82EA1D93-1885-4167-8305-A37494AB482B}" type="presParOf" srcId="{4012A4D4-3E2C-4E89-8750-54F2C8949957}" destId="{57A0C1EC-75E5-47AF-91C5-B2E0E3AB8D55}" srcOrd="0" destOrd="0" presId="urn:microsoft.com/office/officeart/2008/layout/CaptionedPictures"/>
    <dgm:cxn modelId="{68341EBC-AB82-4FD6-8DBC-746EDFCFB545}" type="presParOf" srcId="{4012A4D4-3E2C-4E89-8750-54F2C8949957}" destId="{F8FA5518-F1F8-4866-AC86-382EF56EA131}" srcOrd="1" destOrd="0" presId="urn:microsoft.com/office/officeart/2008/layout/CaptionedPictures"/>
    <dgm:cxn modelId="{87C413F3-BCB0-437A-8098-5164EB5BDCD9}" type="presParOf" srcId="{4012A4D4-3E2C-4E89-8750-54F2C8949957}" destId="{0514C253-E43B-438C-92C4-7DBD3E5F6873}" srcOrd="2" destOrd="0" presId="urn:microsoft.com/office/officeart/2008/layout/CaptionedPictures"/>
    <dgm:cxn modelId="{72C4F1C2-6999-419D-9439-7DAEF6590A24}" type="presParOf" srcId="{0514C253-E43B-438C-92C4-7DBD3E5F6873}" destId="{8BF7283C-BD5A-4023-950D-79E1F9F60AF0}" srcOrd="0" destOrd="0" presId="urn:microsoft.com/office/officeart/2008/layout/CaptionedPictures"/>
    <dgm:cxn modelId="{DD73E1D8-8AAD-41DF-9D35-DABE185A98D9}" type="presParOf" srcId="{0514C253-E43B-438C-92C4-7DBD3E5F6873}" destId="{59D43E91-B210-4391-8C1B-12912583DC92}"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C43EFA-1C5B-49AB-92B4-40074F8BBFDA}"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sv-SE"/>
        </a:p>
      </dgm:t>
    </dgm:pt>
    <dgm:pt modelId="{6EDC053D-C926-40DC-90BE-13DACB6B9121}">
      <dgm:prSet phldrT="[Text]"/>
      <dgm:spPr/>
      <dgm:t>
        <a:bodyPr/>
        <a:lstStyle/>
        <a:p>
          <a:r>
            <a:rPr lang="sv-SE" dirty="0"/>
            <a:t>Munsönderfallande tablett ska helst smälta i munnen men kan även sväljas med lite vatten. </a:t>
          </a:r>
        </a:p>
      </dgm:t>
    </dgm:pt>
    <dgm:pt modelId="{BC4EF018-EB6A-4486-9095-6A6A12849911}" type="parTrans" cxnId="{44C06846-144F-4E89-96E3-27A2FCAB87D7}">
      <dgm:prSet/>
      <dgm:spPr/>
      <dgm:t>
        <a:bodyPr/>
        <a:lstStyle/>
        <a:p>
          <a:endParaRPr lang="sv-SE"/>
        </a:p>
      </dgm:t>
    </dgm:pt>
    <dgm:pt modelId="{E56F5418-E607-45A2-860E-99D8AB6A8F86}" type="sibTrans" cxnId="{44C06846-144F-4E89-96E3-27A2FCAB87D7}">
      <dgm:prSet/>
      <dgm:spPr/>
      <dgm:t>
        <a:bodyPr/>
        <a:lstStyle/>
        <a:p>
          <a:endParaRPr lang="sv-SE"/>
        </a:p>
      </dgm:t>
    </dgm:pt>
    <dgm:pt modelId="{657466C9-0CDA-4AD3-8E98-879B7E2FFA92}">
      <dgm:prSet phldrT="[Text]" custT="1"/>
      <dgm:spPr>
        <a:solidFill>
          <a:schemeClr val="bg1"/>
        </a:solidFill>
      </dgm:spPr>
      <dgm:t>
        <a:bodyPr/>
        <a:lstStyle/>
        <a:p>
          <a:r>
            <a:rPr lang="sv-SE" sz="1600" b="1" dirty="0">
              <a:solidFill>
                <a:schemeClr val="tx1"/>
              </a:solidFill>
            </a:rPr>
            <a:t>Munsönderfallande</a:t>
          </a:r>
          <a:r>
            <a:rPr lang="sv-SE" sz="1300" dirty="0"/>
            <a:t> </a:t>
          </a:r>
          <a:r>
            <a:rPr lang="sv-SE" sz="1600" b="1" dirty="0">
              <a:solidFill>
                <a:schemeClr val="tx1"/>
              </a:solidFill>
            </a:rPr>
            <a:t>tablett</a:t>
          </a:r>
        </a:p>
      </dgm:t>
    </dgm:pt>
    <dgm:pt modelId="{C1B5927B-ABEA-49F8-9E78-E09C17E18A46}" type="parTrans" cxnId="{0B434301-06DC-4E12-B812-7A1BEE19DF6C}">
      <dgm:prSet/>
      <dgm:spPr/>
      <dgm:t>
        <a:bodyPr/>
        <a:lstStyle/>
        <a:p>
          <a:endParaRPr lang="sv-SE"/>
        </a:p>
      </dgm:t>
    </dgm:pt>
    <dgm:pt modelId="{D05261D0-64AB-4934-905D-22C672F8D68D}" type="sibTrans" cxnId="{0B434301-06DC-4E12-B812-7A1BEE19DF6C}">
      <dgm:prSet/>
      <dgm:spPr/>
      <dgm:t>
        <a:bodyPr/>
        <a:lstStyle/>
        <a:p>
          <a:endParaRPr lang="sv-SE"/>
        </a:p>
      </dgm:t>
    </dgm:pt>
    <dgm:pt modelId="{7A1E37ED-CC28-4A3B-A6C4-A6F177E0A36F}">
      <dgm:prSet phldrT="[Text]" custT="1"/>
      <dgm:spPr/>
      <dgm:t>
        <a:bodyPr/>
        <a:lstStyle/>
        <a:p>
          <a:r>
            <a:rPr lang="sv-SE" sz="1400" b="0" dirty="0"/>
            <a:t>Depottablett</a:t>
          </a:r>
          <a:r>
            <a:rPr lang="sv-SE" sz="1400" dirty="0"/>
            <a:t> är långtidsverkande läkemedel.</a:t>
          </a:r>
        </a:p>
      </dgm:t>
    </dgm:pt>
    <dgm:pt modelId="{FC382925-8EA4-4AEB-A9FF-1C8DB6FAE1B2}" type="parTrans" cxnId="{A4615E73-C7C8-4147-A8F7-64EF2900D34E}">
      <dgm:prSet/>
      <dgm:spPr/>
      <dgm:t>
        <a:bodyPr/>
        <a:lstStyle/>
        <a:p>
          <a:endParaRPr lang="sv-SE"/>
        </a:p>
      </dgm:t>
    </dgm:pt>
    <dgm:pt modelId="{1C839EB9-FD5A-407A-93B0-35F4AD5DC1CD}" type="sibTrans" cxnId="{A4615E73-C7C8-4147-A8F7-64EF2900D34E}">
      <dgm:prSet/>
      <dgm:spPr/>
      <dgm:t>
        <a:bodyPr/>
        <a:lstStyle/>
        <a:p>
          <a:endParaRPr lang="sv-SE"/>
        </a:p>
      </dgm:t>
    </dgm:pt>
    <dgm:pt modelId="{06BB9499-1E24-4869-92E1-38F8CBCF4417}">
      <dgm:prSet phldrT="[Text]" custT="1"/>
      <dgm:spPr>
        <a:solidFill>
          <a:schemeClr val="bg1"/>
        </a:solidFill>
      </dgm:spPr>
      <dgm:t>
        <a:bodyPr/>
        <a:lstStyle/>
        <a:p>
          <a:r>
            <a:rPr lang="sv-SE" sz="1600" b="1" dirty="0">
              <a:solidFill>
                <a:schemeClr val="tx1"/>
              </a:solidFill>
            </a:rPr>
            <a:t>Depottablett</a:t>
          </a:r>
        </a:p>
      </dgm:t>
    </dgm:pt>
    <dgm:pt modelId="{7AA909FA-0C20-40F2-9963-3F1A6E80FACC}" type="parTrans" cxnId="{1D8D8254-2867-49F3-B7F1-EE6EB7F92A6B}">
      <dgm:prSet/>
      <dgm:spPr/>
      <dgm:t>
        <a:bodyPr/>
        <a:lstStyle/>
        <a:p>
          <a:endParaRPr lang="sv-SE"/>
        </a:p>
      </dgm:t>
    </dgm:pt>
    <dgm:pt modelId="{D31CF6DA-D307-41DE-8EB3-9779AAE25F57}" type="sibTrans" cxnId="{1D8D8254-2867-49F3-B7F1-EE6EB7F92A6B}">
      <dgm:prSet/>
      <dgm:spPr/>
      <dgm:t>
        <a:bodyPr/>
        <a:lstStyle/>
        <a:p>
          <a:endParaRPr lang="sv-SE"/>
        </a:p>
      </dgm:t>
    </dgm:pt>
    <dgm:pt modelId="{88F14E99-74D4-4227-8165-7D80AF94561A}">
      <dgm:prSet phldrT="[Text]"/>
      <dgm:spPr/>
      <dgm:t>
        <a:bodyPr/>
        <a:lstStyle/>
        <a:p>
          <a:endParaRPr lang="sv-SE" dirty="0"/>
        </a:p>
      </dgm:t>
    </dgm:pt>
    <dgm:pt modelId="{B9660E7C-B82A-47E0-940D-664A1FB9A541}" type="parTrans" cxnId="{FB66B299-0132-4397-9BE5-2A1A59D8D2C1}">
      <dgm:prSet/>
      <dgm:spPr/>
      <dgm:t>
        <a:bodyPr/>
        <a:lstStyle/>
        <a:p>
          <a:endParaRPr lang="sv-SE"/>
        </a:p>
      </dgm:t>
    </dgm:pt>
    <dgm:pt modelId="{B51E8D75-8004-4F59-8526-7891C61E1997}" type="sibTrans" cxnId="{FB66B299-0132-4397-9BE5-2A1A59D8D2C1}">
      <dgm:prSet/>
      <dgm:spPr/>
      <dgm:t>
        <a:bodyPr/>
        <a:lstStyle/>
        <a:p>
          <a:endParaRPr lang="sv-SE"/>
        </a:p>
      </dgm:t>
    </dgm:pt>
    <dgm:pt modelId="{5C1D729F-3611-40AB-8FDA-08B7ED2D13C4}">
      <dgm:prSet phldrT="[Text]" custT="1"/>
      <dgm:spPr>
        <a:solidFill>
          <a:schemeClr val="bg1"/>
        </a:solidFill>
      </dgm:spPr>
      <dgm:t>
        <a:bodyPr/>
        <a:lstStyle/>
        <a:p>
          <a:r>
            <a:rPr lang="sv-SE" sz="1600" b="1" dirty="0">
              <a:solidFill>
                <a:schemeClr val="tx1"/>
              </a:solidFill>
            </a:rPr>
            <a:t>Orala</a:t>
          </a:r>
          <a:r>
            <a:rPr lang="sv-SE" sz="1300" dirty="0"/>
            <a:t> </a:t>
          </a:r>
          <a:r>
            <a:rPr lang="sv-SE" sz="1600" b="1" dirty="0">
              <a:solidFill>
                <a:schemeClr val="tx1"/>
              </a:solidFill>
            </a:rPr>
            <a:t>droppar</a:t>
          </a:r>
        </a:p>
      </dgm:t>
    </dgm:pt>
    <dgm:pt modelId="{75139DDB-067A-45AE-A69D-815F3F9D1996}" type="parTrans" cxnId="{4106FCA0-39A7-4E3B-B12A-1CC73DE40AF6}">
      <dgm:prSet/>
      <dgm:spPr/>
      <dgm:t>
        <a:bodyPr/>
        <a:lstStyle/>
        <a:p>
          <a:endParaRPr lang="sv-SE"/>
        </a:p>
      </dgm:t>
    </dgm:pt>
    <dgm:pt modelId="{DBF3F206-0D79-4FC2-90FD-4608DB4A080B}" type="sibTrans" cxnId="{4106FCA0-39A7-4E3B-B12A-1CC73DE40AF6}">
      <dgm:prSet/>
      <dgm:spPr/>
      <dgm:t>
        <a:bodyPr/>
        <a:lstStyle/>
        <a:p>
          <a:endParaRPr lang="sv-SE"/>
        </a:p>
      </dgm:t>
    </dgm:pt>
    <dgm:pt modelId="{BEFABB89-8C5B-472F-A949-9FFF06D4580D}" type="pres">
      <dgm:prSet presAssocID="{59C43EFA-1C5B-49AB-92B4-40074F8BBFDA}" presName="Name0" presStyleCnt="0">
        <dgm:presLayoutVars>
          <dgm:chMax/>
          <dgm:chPref/>
          <dgm:dir/>
        </dgm:presLayoutVars>
      </dgm:prSet>
      <dgm:spPr/>
    </dgm:pt>
    <dgm:pt modelId="{E3B38EAC-DD4A-4F56-B537-E00AF5046F53}" type="pres">
      <dgm:prSet presAssocID="{6EDC053D-C926-40DC-90BE-13DACB6B9121}" presName="composite" presStyleCnt="0">
        <dgm:presLayoutVars>
          <dgm:chMax val="1"/>
          <dgm:chPref val="1"/>
        </dgm:presLayoutVars>
      </dgm:prSet>
      <dgm:spPr/>
    </dgm:pt>
    <dgm:pt modelId="{E0ECC804-03E9-48DE-A430-D5187E589D86}" type="pres">
      <dgm:prSet presAssocID="{6EDC053D-C926-40DC-90BE-13DACB6B9121}" presName="Accent" presStyleLbl="trAlignAcc1" presStyleIdx="0" presStyleCnt="3" custLinFactNeighborX="-126" custLinFactNeighborY="3154">
        <dgm:presLayoutVars>
          <dgm:chMax val="0"/>
          <dgm:chPref val="0"/>
        </dgm:presLayoutVars>
      </dgm:prSet>
      <dgm:spPr/>
    </dgm:pt>
    <dgm:pt modelId="{5560DF5F-D330-4AC9-B96D-0FC10553DD43}" type="pres">
      <dgm:prSet presAssocID="{6EDC053D-C926-40DC-90BE-13DACB6B9121}" presName="Image" presStyleLbl="alignImgPlace1" presStyleIdx="0" presStyleCnt="3" custScaleX="87673" custScaleY="77032" custLinFactNeighborX="952" custLinFactNeighborY="-8959">
        <dgm:presLayoutVars>
          <dgm:chMax val="0"/>
          <dgm:chPref val="0"/>
        </dgm:presLayoutVars>
      </dgm:prSet>
      <dgm:spPr>
        <a:blipFill rotWithShape="1">
          <a:blip xmlns:r="http://schemas.openxmlformats.org/officeDocument/2006/relationships" r:embed="rId1"/>
          <a:stretch>
            <a:fillRect/>
          </a:stretch>
        </a:blipFill>
      </dgm:spPr>
    </dgm:pt>
    <dgm:pt modelId="{595A0D07-AA3B-4606-82B9-35C8317ED678}" type="pres">
      <dgm:prSet presAssocID="{6EDC053D-C926-40DC-90BE-13DACB6B9121}" presName="ChildComposite" presStyleCnt="0"/>
      <dgm:spPr/>
    </dgm:pt>
    <dgm:pt modelId="{DC5A5EB9-E618-4AE9-B470-23A4460C7C32}" type="pres">
      <dgm:prSet presAssocID="{6EDC053D-C926-40DC-90BE-13DACB6B9121}" presName="Child" presStyleLbl="node1" presStyleIdx="0" presStyleCnt="3">
        <dgm:presLayoutVars>
          <dgm:chMax val="0"/>
          <dgm:chPref val="0"/>
          <dgm:bulletEnabled val="1"/>
        </dgm:presLayoutVars>
      </dgm:prSet>
      <dgm:spPr/>
    </dgm:pt>
    <dgm:pt modelId="{50179042-0382-409A-9E54-5D1533A76B58}" type="pres">
      <dgm:prSet presAssocID="{6EDC053D-C926-40DC-90BE-13DACB6B9121}" presName="Parent" presStyleLbl="revTx" presStyleIdx="0" presStyleCnt="3" custScaleY="252657" custLinFactY="-21300" custLinFactNeighborX="-634" custLinFactNeighborY="-100000">
        <dgm:presLayoutVars>
          <dgm:chMax val="1"/>
          <dgm:chPref val="0"/>
          <dgm:bulletEnabled val="1"/>
        </dgm:presLayoutVars>
      </dgm:prSet>
      <dgm:spPr/>
    </dgm:pt>
    <dgm:pt modelId="{911DA24A-8953-4C5A-A8E8-1E790EF83D91}" type="pres">
      <dgm:prSet presAssocID="{E56F5418-E607-45A2-860E-99D8AB6A8F86}" presName="sibTrans" presStyleCnt="0"/>
      <dgm:spPr/>
    </dgm:pt>
    <dgm:pt modelId="{0397ECCB-E3D2-415B-8635-8971C87FEDC0}" type="pres">
      <dgm:prSet presAssocID="{7A1E37ED-CC28-4A3B-A6C4-A6F177E0A36F}" presName="composite" presStyleCnt="0">
        <dgm:presLayoutVars>
          <dgm:chMax val="1"/>
          <dgm:chPref val="1"/>
        </dgm:presLayoutVars>
      </dgm:prSet>
      <dgm:spPr/>
    </dgm:pt>
    <dgm:pt modelId="{C8964F91-20DD-4422-B7F7-7FB000E49C3A}" type="pres">
      <dgm:prSet presAssocID="{7A1E37ED-CC28-4A3B-A6C4-A6F177E0A36F}" presName="Accent" presStyleLbl="trAlignAcc1" presStyleIdx="1" presStyleCnt="3">
        <dgm:presLayoutVars>
          <dgm:chMax val="0"/>
          <dgm:chPref val="0"/>
        </dgm:presLayoutVars>
      </dgm:prSet>
      <dgm:spPr/>
    </dgm:pt>
    <dgm:pt modelId="{C869A8C5-6681-4BDC-883C-8EB3EBC7ED7A}" type="pres">
      <dgm:prSet presAssocID="{7A1E37ED-CC28-4A3B-A6C4-A6F177E0A36F}" presName="Image" presStyleLbl="alignImgPlace1" presStyleIdx="1" presStyleCnt="3" custScaleX="82550" custScaleY="80767" custLinFactNeighborX="-2854" custLinFactNeighborY="-11944">
        <dgm:presLayoutVars>
          <dgm:chMax val="0"/>
          <dgm:chPref val="0"/>
        </dgm:presLayoutVars>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 r="-3000"/>
          </a:stretch>
        </a:blipFill>
      </dgm:spPr>
    </dgm:pt>
    <dgm:pt modelId="{4353DFF7-B2FE-4810-9D37-0D8ECD6C9D55}" type="pres">
      <dgm:prSet presAssocID="{7A1E37ED-CC28-4A3B-A6C4-A6F177E0A36F}" presName="ChildComposite" presStyleCnt="0"/>
      <dgm:spPr/>
    </dgm:pt>
    <dgm:pt modelId="{465CDEEA-2766-44C7-AA2C-986AAFC38026}" type="pres">
      <dgm:prSet presAssocID="{7A1E37ED-CC28-4A3B-A6C4-A6F177E0A36F}" presName="Child" presStyleLbl="node1" presStyleIdx="1" presStyleCnt="3">
        <dgm:presLayoutVars>
          <dgm:chMax val="0"/>
          <dgm:chPref val="0"/>
          <dgm:bulletEnabled val="1"/>
        </dgm:presLayoutVars>
      </dgm:prSet>
      <dgm:spPr/>
    </dgm:pt>
    <dgm:pt modelId="{9C25F07E-E49E-4873-A218-7A46869B2AE1}" type="pres">
      <dgm:prSet presAssocID="{7A1E37ED-CC28-4A3B-A6C4-A6F177E0A36F}" presName="Parent" presStyleLbl="revTx" presStyleIdx="1" presStyleCnt="3" custScaleY="146747" custLinFactNeighborY="-84910">
        <dgm:presLayoutVars>
          <dgm:chMax val="1"/>
          <dgm:chPref val="0"/>
          <dgm:bulletEnabled val="1"/>
        </dgm:presLayoutVars>
      </dgm:prSet>
      <dgm:spPr/>
    </dgm:pt>
    <dgm:pt modelId="{6D01845F-8EBD-4565-867B-C6DB67F0B087}" type="pres">
      <dgm:prSet presAssocID="{1C839EB9-FD5A-407A-93B0-35F4AD5DC1CD}" presName="sibTrans" presStyleCnt="0"/>
      <dgm:spPr/>
    </dgm:pt>
    <dgm:pt modelId="{27151D97-CCDF-408D-AF64-9F791F49DB24}" type="pres">
      <dgm:prSet presAssocID="{88F14E99-74D4-4227-8165-7D80AF94561A}" presName="composite" presStyleCnt="0">
        <dgm:presLayoutVars>
          <dgm:chMax val="1"/>
          <dgm:chPref val="1"/>
        </dgm:presLayoutVars>
      </dgm:prSet>
      <dgm:spPr/>
    </dgm:pt>
    <dgm:pt modelId="{B0B3991F-0AB3-4117-86D3-3A22AC58F2D7}" type="pres">
      <dgm:prSet presAssocID="{88F14E99-74D4-4227-8165-7D80AF94561A}" presName="Accent" presStyleLbl="trAlignAcc1" presStyleIdx="2" presStyleCnt="3">
        <dgm:presLayoutVars>
          <dgm:chMax val="0"/>
          <dgm:chPref val="0"/>
        </dgm:presLayoutVars>
      </dgm:prSet>
      <dgm:spPr/>
    </dgm:pt>
    <dgm:pt modelId="{23D49AB9-E653-4CAB-B65D-7FA4962DCF65}" type="pres">
      <dgm:prSet presAssocID="{88F14E99-74D4-4227-8165-7D80AF94561A}" presName="Image" presStyleLbl="alignImgPlace1" presStyleIdx="2" presStyleCnt="3">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dgm:spPr>
    </dgm:pt>
    <dgm:pt modelId="{D68702A8-C3B1-466B-B641-12A47A4CDC4C}" type="pres">
      <dgm:prSet presAssocID="{88F14E99-74D4-4227-8165-7D80AF94561A}" presName="ChildComposite" presStyleCnt="0"/>
      <dgm:spPr/>
    </dgm:pt>
    <dgm:pt modelId="{CAB0CF94-E599-4DFE-8398-1091B3079878}" type="pres">
      <dgm:prSet presAssocID="{88F14E99-74D4-4227-8165-7D80AF94561A}" presName="Child" presStyleLbl="node1" presStyleIdx="2" presStyleCnt="3">
        <dgm:presLayoutVars>
          <dgm:chMax val="0"/>
          <dgm:chPref val="0"/>
          <dgm:bulletEnabled val="1"/>
        </dgm:presLayoutVars>
      </dgm:prSet>
      <dgm:spPr/>
    </dgm:pt>
    <dgm:pt modelId="{E02158E3-5336-40D1-A9E4-07A8EEC619BA}" type="pres">
      <dgm:prSet presAssocID="{88F14E99-74D4-4227-8165-7D80AF94561A}" presName="Parent" presStyleLbl="revTx" presStyleIdx="2" presStyleCnt="3">
        <dgm:presLayoutVars>
          <dgm:chMax val="1"/>
          <dgm:chPref val="0"/>
          <dgm:bulletEnabled val="1"/>
        </dgm:presLayoutVars>
      </dgm:prSet>
      <dgm:spPr/>
    </dgm:pt>
  </dgm:ptLst>
  <dgm:cxnLst>
    <dgm:cxn modelId="{0B434301-06DC-4E12-B812-7A1BEE19DF6C}" srcId="{6EDC053D-C926-40DC-90BE-13DACB6B9121}" destId="{657466C9-0CDA-4AD3-8E98-879B7E2FFA92}" srcOrd="0" destOrd="0" parTransId="{C1B5927B-ABEA-49F8-9E78-E09C17E18A46}" sibTransId="{D05261D0-64AB-4934-905D-22C672F8D68D}"/>
    <dgm:cxn modelId="{041F0023-E158-4EC9-80D7-A7E065E3F861}" type="presOf" srcId="{657466C9-0CDA-4AD3-8E98-879B7E2FFA92}" destId="{DC5A5EB9-E618-4AE9-B470-23A4460C7C32}" srcOrd="0" destOrd="0" presId="urn:microsoft.com/office/officeart/2008/layout/CaptionedPictures"/>
    <dgm:cxn modelId="{2DE03C38-872C-4EB2-A4B1-326EC3322438}" type="presOf" srcId="{88F14E99-74D4-4227-8165-7D80AF94561A}" destId="{E02158E3-5336-40D1-A9E4-07A8EEC619BA}" srcOrd="0" destOrd="0" presId="urn:microsoft.com/office/officeart/2008/layout/CaptionedPictures"/>
    <dgm:cxn modelId="{98DED55B-2AB6-456C-9292-494C966AC377}" type="presOf" srcId="{6EDC053D-C926-40DC-90BE-13DACB6B9121}" destId="{50179042-0382-409A-9E54-5D1533A76B58}" srcOrd="0" destOrd="0" presId="urn:microsoft.com/office/officeart/2008/layout/CaptionedPictures"/>
    <dgm:cxn modelId="{A661C445-358C-4AD4-9509-0E1923A84C45}" type="presOf" srcId="{7A1E37ED-CC28-4A3B-A6C4-A6F177E0A36F}" destId="{9C25F07E-E49E-4873-A218-7A46869B2AE1}" srcOrd="0" destOrd="0" presId="urn:microsoft.com/office/officeart/2008/layout/CaptionedPictures"/>
    <dgm:cxn modelId="{44C06846-144F-4E89-96E3-27A2FCAB87D7}" srcId="{59C43EFA-1C5B-49AB-92B4-40074F8BBFDA}" destId="{6EDC053D-C926-40DC-90BE-13DACB6B9121}" srcOrd="0" destOrd="0" parTransId="{BC4EF018-EB6A-4486-9095-6A6A12849911}" sibTransId="{E56F5418-E607-45A2-860E-99D8AB6A8F86}"/>
    <dgm:cxn modelId="{FABF4347-48A5-4BBD-8E3E-582E8B1622D1}" type="presOf" srcId="{06BB9499-1E24-4869-92E1-38F8CBCF4417}" destId="{465CDEEA-2766-44C7-AA2C-986AAFC38026}" srcOrd="0" destOrd="0" presId="urn:microsoft.com/office/officeart/2008/layout/CaptionedPictures"/>
    <dgm:cxn modelId="{3CEE8D49-8856-4946-839C-D5B671452FBE}" type="presOf" srcId="{59C43EFA-1C5B-49AB-92B4-40074F8BBFDA}" destId="{BEFABB89-8C5B-472F-A949-9FFF06D4580D}" srcOrd="0" destOrd="0" presId="urn:microsoft.com/office/officeart/2008/layout/CaptionedPictures"/>
    <dgm:cxn modelId="{A4615E73-C7C8-4147-A8F7-64EF2900D34E}" srcId="{59C43EFA-1C5B-49AB-92B4-40074F8BBFDA}" destId="{7A1E37ED-CC28-4A3B-A6C4-A6F177E0A36F}" srcOrd="1" destOrd="0" parTransId="{FC382925-8EA4-4AEB-A9FF-1C8DB6FAE1B2}" sibTransId="{1C839EB9-FD5A-407A-93B0-35F4AD5DC1CD}"/>
    <dgm:cxn modelId="{1D8D8254-2867-49F3-B7F1-EE6EB7F92A6B}" srcId="{7A1E37ED-CC28-4A3B-A6C4-A6F177E0A36F}" destId="{06BB9499-1E24-4869-92E1-38F8CBCF4417}" srcOrd="0" destOrd="0" parTransId="{7AA909FA-0C20-40F2-9963-3F1A6E80FACC}" sibTransId="{D31CF6DA-D307-41DE-8EB3-9779AAE25F57}"/>
    <dgm:cxn modelId="{FB66B299-0132-4397-9BE5-2A1A59D8D2C1}" srcId="{59C43EFA-1C5B-49AB-92B4-40074F8BBFDA}" destId="{88F14E99-74D4-4227-8165-7D80AF94561A}" srcOrd="2" destOrd="0" parTransId="{B9660E7C-B82A-47E0-940D-664A1FB9A541}" sibTransId="{B51E8D75-8004-4F59-8526-7891C61E1997}"/>
    <dgm:cxn modelId="{4106FCA0-39A7-4E3B-B12A-1CC73DE40AF6}" srcId="{88F14E99-74D4-4227-8165-7D80AF94561A}" destId="{5C1D729F-3611-40AB-8FDA-08B7ED2D13C4}" srcOrd="0" destOrd="0" parTransId="{75139DDB-067A-45AE-A69D-815F3F9D1996}" sibTransId="{DBF3F206-0D79-4FC2-90FD-4608DB4A080B}"/>
    <dgm:cxn modelId="{8CAA5DE3-BBFF-475B-BCD6-93E3BB155F53}" type="presOf" srcId="{5C1D729F-3611-40AB-8FDA-08B7ED2D13C4}" destId="{CAB0CF94-E599-4DFE-8398-1091B3079878}" srcOrd="0" destOrd="0" presId="urn:microsoft.com/office/officeart/2008/layout/CaptionedPictures"/>
    <dgm:cxn modelId="{DD51202A-5A65-4E47-AF18-57BD0B4C2C46}" type="presParOf" srcId="{BEFABB89-8C5B-472F-A949-9FFF06D4580D}" destId="{E3B38EAC-DD4A-4F56-B537-E00AF5046F53}" srcOrd="0" destOrd="0" presId="urn:microsoft.com/office/officeart/2008/layout/CaptionedPictures"/>
    <dgm:cxn modelId="{343089D0-31B2-4A2A-BE1E-5605D8E061CF}" type="presParOf" srcId="{E3B38EAC-DD4A-4F56-B537-E00AF5046F53}" destId="{E0ECC804-03E9-48DE-A430-D5187E589D86}" srcOrd="0" destOrd="0" presId="urn:microsoft.com/office/officeart/2008/layout/CaptionedPictures"/>
    <dgm:cxn modelId="{0FC85ACB-56C8-4FA1-8425-D5C6A147CFD2}" type="presParOf" srcId="{E3B38EAC-DD4A-4F56-B537-E00AF5046F53}" destId="{5560DF5F-D330-4AC9-B96D-0FC10553DD43}" srcOrd="1" destOrd="0" presId="urn:microsoft.com/office/officeart/2008/layout/CaptionedPictures"/>
    <dgm:cxn modelId="{ACDFFC79-335E-44EF-BF15-0F1788F1487D}" type="presParOf" srcId="{E3B38EAC-DD4A-4F56-B537-E00AF5046F53}" destId="{595A0D07-AA3B-4606-82B9-35C8317ED678}" srcOrd="2" destOrd="0" presId="urn:microsoft.com/office/officeart/2008/layout/CaptionedPictures"/>
    <dgm:cxn modelId="{E35ABB41-F315-4B5C-94EC-2EBC2B9F61C3}" type="presParOf" srcId="{595A0D07-AA3B-4606-82B9-35C8317ED678}" destId="{DC5A5EB9-E618-4AE9-B470-23A4460C7C32}" srcOrd="0" destOrd="0" presId="urn:microsoft.com/office/officeart/2008/layout/CaptionedPictures"/>
    <dgm:cxn modelId="{85A7A5A6-20CD-459E-9447-9B1206D34D45}" type="presParOf" srcId="{595A0D07-AA3B-4606-82B9-35C8317ED678}" destId="{50179042-0382-409A-9E54-5D1533A76B58}" srcOrd="1" destOrd="0" presId="urn:microsoft.com/office/officeart/2008/layout/CaptionedPictures"/>
    <dgm:cxn modelId="{7F5A5800-DE3C-48BC-9DB8-902E97A8FA09}" type="presParOf" srcId="{BEFABB89-8C5B-472F-A949-9FFF06D4580D}" destId="{911DA24A-8953-4C5A-A8E8-1E790EF83D91}" srcOrd="1" destOrd="0" presId="urn:microsoft.com/office/officeart/2008/layout/CaptionedPictures"/>
    <dgm:cxn modelId="{94A47DC3-7BD1-4D7F-AD0B-26AC28C2B528}" type="presParOf" srcId="{BEFABB89-8C5B-472F-A949-9FFF06D4580D}" destId="{0397ECCB-E3D2-415B-8635-8971C87FEDC0}" srcOrd="2" destOrd="0" presId="urn:microsoft.com/office/officeart/2008/layout/CaptionedPictures"/>
    <dgm:cxn modelId="{B024B825-CE70-4A11-99D5-700B5C0B70FA}" type="presParOf" srcId="{0397ECCB-E3D2-415B-8635-8971C87FEDC0}" destId="{C8964F91-20DD-4422-B7F7-7FB000E49C3A}" srcOrd="0" destOrd="0" presId="urn:microsoft.com/office/officeart/2008/layout/CaptionedPictures"/>
    <dgm:cxn modelId="{70B17A79-9D06-4345-83A8-20C878853F99}" type="presParOf" srcId="{0397ECCB-E3D2-415B-8635-8971C87FEDC0}" destId="{C869A8C5-6681-4BDC-883C-8EB3EBC7ED7A}" srcOrd="1" destOrd="0" presId="urn:microsoft.com/office/officeart/2008/layout/CaptionedPictures"/>
    <dgm:cxn modelId="{03098272-C5E7-4281-A241-ED94C34C83B1}" type="presParOf" srcId="{0397ECCB-E3D2-415B-8635-8971C87FEDC0}" destId="{4353DFF7-B2FE-4810-9D37-0D8ECD6C9D55}" srcOrd="2" destOrd="0" presId="urn:microsoft.com/office/officeart/2008/layout/CaptionedPictures"/>
    <dgm:cxn modelId="{A8648B93-8093-4211-95AF-08573E11FB8B}" type="presParOf" srcId="{4353DFF7-B2FE-4810-9D37-0D8ECD6C9D55}" destId="{465CDEEA-2766-44C7-AA2C-986AAFC38026}" srcOrd="0" destOrd="0" presId="urn:microsoft.com/office/officeart/2008/layout/CaptionedPictures"/>
    <dgm:cxn modelId="{48135CB7-2CB4-48D1-A89D-06CD2735188F}" type="presParOf" srcId="{4353DFF7-B2FE-4810-9D37-0D8ECD6C9D55}" destId="{9C25F07E-E49E-4873-A218-7A46869B2AE1}" srcOrd="1" destOrd="0" presId="urn:microsoft.com/office/officeart/2008/layout/CaptionedPictures"/>
    <dgm:cxn modelId="{A81A3747-0722-40F2-9C00-D8B99E08D885}" type="presParOf" srcId="{BEFABB89-8C5B-472F-A949-9FFF06D4580D}" destId="{6D01845F-8EBD-4565-867B-C6DB67F0B087}" srcOrd="3" destOrd="0" presId="urn:microsoft.com/office/officeart/2008/layout/CaptionedPictures"/>
    <dgm:cxn modelId="{21458BC4-AE48-4631-8947-FC39D26C9A43}" type="presParOf" srcId="{BEFABB89-8C5B-472F-A949-9FFF06D4580D}" destId="{27151D97-CCDF-408D-AF64-9F791F49DB24}" srcOrd="4" destOrd="0" presId="urn:microsoft.com/office/officeart/2008/layout/CaptionedPictures"/>
    <dgm:cxn modelId="{3F573E9D-8379-4C65-A384-CF344B9E6C36}" type="presParOf" srcId="{27151D97-CCDF-408D-AF64-9F791F49DB24}" destId="{B0B3991F-0AB3-4117-86D3-3A22AC58F2D7}" srcOrd="0" destOrd="0" presId="urn:microsoft.com/office/officeart/2008/layout/CaptionedPictures"/>
    <dgm:cxn modelId="{5FB5EE34-8EAA-4DA7-99E7-30436D791C52}" type="presParOf" srcId="{27151D97-CCDF-408D-AF64-9F791F49DB24}" destId="{23D49AB9-E653-4CAB-B65D-7FA4962DCF65}" srcOrd="1" destOrd="0" presId="urn:microsoft.com/office/officeart/2008/layout/CaptionedPictures"/>
    <dgm:cxn modelId="{7F85E4AB-BB31-462E-8EFB-D1C52BA294E4}" type="presParOf" srcId="{27151D97-CCDF-408D-AF64-9F791F49DB24}" destId="{D68702A8-C3B1-466B-B641-12A47A4CDC4C}" srcOrd="2" destOrd="0" presId="urn:microsoft.com/office/officeart/2008/layout/CaptionedPictures"/>
    <dgm:cxn modelId="{392F91BD-AC28-42FE-983F-861E82D7F0DC}" type="presParOf" srcId="{D68702A8-C3B1-466B-B641-12A47A4CDC4C}" destId="{CAB0CF94-E599-4DFE-8398-1091B3079878}" srcOrd="0" destOrd="0" presId="urn:microsoft.com/office/officeart/2008/layout/CaptionedPictures"/>
    <dgm:cxn modelId="{025B0643-50CE-48EC-B59D-F773156AD4CC}" type="presParOf" srcId="{D68702A8-C3B1-466B-B641-12A47A4CDC4C}" destId="{E02158E3-5336-40D1-A9E4-07A8EEC619BA}"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5A77CB-E447-4EB4-B67F-4C38DEA2A403}" type="doc">
      <dgm:prSet loTypeId="urn:microsoft.com/office/officeart/2005/8/layout/bList2" loCatId="picture" qsTypeId="urn:microsoft.com/office/officeart/2005/8/quickstyle/simple1" qsCatId="simple" csTypeId="urn:microsoft.com/office/officeart/2005/8/colors/accent1_2" csCatId="accent1" phldr="1"/>
      <dgm:spPr/>
      <dgm:t>
        <a:bodyPr/>
        <a:lstStyle/>
        <a:p>
          <a:endParaRPr lang="sv-SE"/>
        </a:p>
      </dgm:t>
    </dgm:pt>
    <dgm:pt modelId="{ACBA5C91-C13D-45AC-8B68-3C00D0B6B914}" type="pres">
      <dgm:prSet presAssocID="{725A77CB-E447-4EB4-B67F-4C38DEA2A403}" presName="diagram" presStyleCnt="0">
        <dgm:presLayoutVars>
          <dgm:dir/>
          <dgm:animLvl val="lvl"/>
          <dgm:resizeHandles val="exact"/>
        </dgm:presLayoutVars>
      </dgm:prSet>
      <dgm:spPr/>
    </dgm:pt>
  </dgm:ptLst>
  <dgm:cxnLst>
    <dgm:cxn modelId="{24EBDD2E-5164-479F-B0B1-EFCF53BFAD23}" type="presOf" srcId="{725A77CB-E447-4EB4-B67F-4C38DEA2A403}" destId="{ACBA5C91-C13D-45AC-8B68-3C00D0B6B914}" srcOrd="0"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158DBF-F47A-4B24-AE9D-B41869E5F999}"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sv-SE"/>
        </a:p>
      </dgm:t>
    </dgm:pt>
    <dgm:pt modelId="{0A68620D-ACC1-4FFF-ACEC-516311401AB2}">
      <dgm:prSet phldrT="[Text]" custT="1"/>
      <dgm:spPr/>
      <dgm:t>
        <a:bodyPr/>
        <a:lstStyle/>
        <a:p>
          <a:r>
            <a:rPr lang="sv-SE" sz="1800" b="1" dirty="0">
              <a:solidFill>
                <a:schemeClr val="tx1"/>
              </a:solidFill>
            </a:rPr>
            <a:t>Suppositorium/</a:t>
          </a:r>
          <a:r>
            <a:rPr lang="sv-SE" sz="1800" b="1" dirty="0" err="1">
              <a:solidFill>
                <a:schemeClr val="tx1"/>
              </a:solidFill>
            </a:rPr>
            <a:t>supp</a:t>
          </a:r>
          <a:r>
            <a:rPr lang="sv-SE" sz="1800" b="1" dirty="0">
              <a:solidFill>
                <a:schemeClr val="tx1"/>
              </a:solidFill>
            </a:rPr>
            <a:t>/stolpiller</a:t>
          </a:r>
          <a:endParaRPr lang="sv-SE" dirty="0"/>
        </a:p>
      </dgm:t>
    </dgm:pt>
    <dgm:pt modelId="{E0F054B4-10A3-481F-A446-C87847589C2A}" type="parTrans" cxnId="{80132C18-FF27-4778-BA43-BC34F2E50B9E}">
      <dgm:prSet/>
      <dgm:spPr/>
      <dgm:t>
        <a:bodyPr/>
        <a:lstStyle/>
        <a:p>
          <a:endParaRPr lang="sv-SE"/>
        </a:p>
      </dgm:t>
    </dgm:pt>
    <dgm:pt modelId="{FF48D596-602C-46D9-8B17-A06C82C884CB}" type="sibTrans" cxnId="{80132C18-FF27-4778-BA43-BC34F2E50B9E}">
      <dgm:prSet/>
      <dgm:spPr/>
      <dgm:t>
        <a:bodyPr/>
        <a:lstStyle/>
        <a:p>
          <a:endParaRPr lang="sv-SE"/>
        </a:p>
      </dgm:t>
    </dgm:pt>
    <dgm:pt modelId="{865F17DD-AEFB-4396-A572-27CC9649AEB7}">
      <dgm:prSet phldrT="[Text]"/>
      <dgm:spPr/>
      <dgm:t>
        <a:bodyPr/>
        <a:lstStyle/>
        <a:p>
          <a:r>
            <a:rPr lang="sv-SE" b="1" dirty="0">
              <a:solidFill>
                <a:schemeClr val="tx1"/>
              </a:solidFill>
            </a:rPr>
            <a:t>Klysma</a:t>
          </a:r>
          <a:endParaRPr lang="sv-SE" dirty="0"/>
        </a:p>
      </dgm:t>
    </dgm:pt>
    <dgm:pt modelId="{1899A113-FA81-4EE9-AEA8-A8960E2F4108}" type="parTrans" cxnId="{68C1639D-23B4-440F-A52E-0EEE9AD66643}">
      <dgm:prSet/>
      <dgm:spPr/>
      <dgm:t>
        <a:bodyPr/>
        <a:lstStyle/>
        <a:p>
          <a:endParaRPr lang="sv-SE"/>
        </a:p>
      </dgm:t>
    </dgm:pt>
    <dgm:pt modelId="{25224801-F6D9-48B1-8FB7-FB9453440963}" type="sibTrans" cxnId="{68C1639D-23B4-440F-A52E-0EEE9AD66643}">
      <dgm:prSet/>
      <dgm:spPr/>
      <dgm:t>
        <a:bodyPr/>
        <a:lstStyle/>
        <a:p>
          <a:endParaRPr lang="sv-SE"/>
        </a:p>
      </dgm:t>
    </dgm:pt>
    <dgm:pt modelId="{9FA75A35-6A2C-4F32-9B57-87A4ADE7883C}">
      <dgm:prSet phldrT="[Text]"/>
      <dgm:spPr/>
      <dgm:t>
        <a:bodyPr/>
        <a:lstStyle/>
        <a:p>
          <a:r>
            <a:rPr lang="sv-SE" b="1" dirty="0">
              <a:solidFill>
                <a:schemeClr val="tx1"/>
              </a:solidFill>
            </a:rPr>
            <a:t>Rektalsalva</a:t>
          </a:r>
          <a:endParaRPr lang="sv-SE" dirty="0"/>
        </a:p>
      </dgm:t>
    </dgm:pt>
    <dgm:pt modelId="{F2D72A4E-B0DC-45D5-8AF5-389CEEF3265B}" type="parTrans" cxnId="{49E33335-53B7-441B-A6AD-8A6D1197AD2D}">
      <dgm:prSet/>
      <dgm:spPr/>
      <dgm:t>
        <a:bodyPr/>
        <a:lstStyle/>
        <a:p>
          <a:endParaRPr lang="sv-SE"/>
        </a:p>
      </dgm:t>
    </dgm:pt>
    <dgm:pt modelId="{22756CE1-E0C7-4BEB-B342-816B5595183D}" type="sibTrans" cxnId="{49E33335-53B7-441B-A6AD-8A6D1197AD2D}">
      <dgm:prSet/>
      <dgm:spPr/>
      <dgm:t>
        <a:bodyPr/>
        <a:lstStyle/>
        <a:p>
          <a:endParaRPr lang="sv-SE"/>
        </a:p>
      </dgm:t>
    </dgm:pt>
    <dgm:pt modelId="{913102DD-A4B1-4868-9B23-1679CEFADB8C}" type="pres">
      <dgm:prSet presAssocID="{0F158DBF-F47A-4B24-AE9D-B41869E5F999}" presName="Name0" presStyleCnt="0">
        <dgm:presLayoutVars>
          <dgm:chMax/>
          <dgm:chPref/>
          <dgm:dir/>
        </dgm:presLayoutVars>
      </dgm:prSet>
      <dgm:spPr/>
    </dgm:pt>
    <dgm:pt modelId="{071907AB-2F20-43EE-8969-6DB15B4D3EA3}" type="pres">
      <dgm:prSet presAssocID="{0A68620D-ACC1-4FFF-ACEC-516311401AB2}" presName="composite" presStyleCnt="0">
        <dgm:presLayoutVars>
          <dgm:chMax val="1"/>
          <dgm:chPref val="1"/>
        </dgm:presLayoutVars>
      </dgm:prSet>
      <dgm:spPr/>
    </dgm:pt>
    <dgm:pt modelId="{AD4F547F-77E1-4DD7-B262-CB78A8122008}" type="pres">
      <dgm:prSet presAssocID="{0A68620D-ACC1-4FFF-ACEC-516311401AB2}" presName="Accent" presStyleLbl="trAlignAcc1" presStyleIdx="0" presStyleCnt="3">
        <dgm:presLayoutVars>
          <dgm:chMax val="0"/>
          <dgm:chPref val="0"/>
        </dgm:presLayoutVars>
      </dgm:prSet>
      <dgm:spPr/>
    </dgm:pt>
    <dgm:pt modelId="{69D1C475-E31A-4544-B9D1-9A357B7CB25F}" type="pres">
      <dgm:prSet presAssocID="{0A68620D-ACC1-4FFF-ACEC-516311401AB2}" presName="Image" presStyleLbl="alignImgPlace1" presStyleIdx="0" presStyleCnt="3">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dgm:spPr>
    </dgm:pt>
    <dgm:pt modelId="{567062BC-CDF2-46F4-AC96-600FABC4AC83}" type="pres">
      <dgm:prSet presAssocID="{0A68620D-ACC1-4FFF-ACEC-516311401AB2}" presName="ChildComposite" presStyleCnt="0"/>
      <dgm:spPr/>
    </dgm:pt>
    <dgm:pt modelId="{E63325A1-76E0-46D4-90B8-5307B81BBDBA}" type="pres">
      <dgm:prSet presAssocID="{0A68620D-ACC1-4FFF-ACEC-516311401AB2}" presName="Child" presStyleLbl="node1" presStyleIdx="0" presStyleCnt="0">
        <dgm:presLayoutVars>
          <dgm:chMax val="0"/>
          <dgm:chPref val="0"/>
          <dgm:bulletEnabled val="1"/>
        </dgm:presLayoutVars>
      </dgm:prSet>
      <dgm:spPr/>
    </dgm:pt>
    <dgm:pt modelId="{9FDA9F7F-62FC-42BB-8BA2-7AD603627064}" type="pres">
      <dgm:prSet presAssocID="{0A68620D-ACC1-4FFF-ACEC-516311401AB2}" presName="Parent" presStyleLbl="revTx" presStyleIdx="0" presStyleCnt="3">
        <dgm:presLayoutVars>
          <dgm:chMax val="1"/>
          <dgm:chPref val="0"/>
          <dgm:bulletEnabled val="1"/>
        </dgm:presLayoutVars>
      </dgm:prSet>
      <dgm:spPr/>
    </dgm:pt>
    <dgm:pt modelId="{1496C595-5701-451D-AA84-B80308A21F26}" type="pres">
      <dgm:prSet presAssocID="{FF48D596-602C-46D9-8B17-A06C82C884CB}" presName="sibTrans" presStyleCnt="0"/>
      <dgm:spPr/>
    </dgm:pt>
    <dgm:pt modelId="{E4E758E8-91FD-465B-86BE-0114739705B1}" type="pres">
      <dgm:prSet presAssocID="{865F17DD-AEFB-4396-A572-27CC9649AEB7}" presName="composite" presStyleCnt="0">
        <dgm:presLayoutVars>
          <dgm:chMax val="1"/>
          <dgm:chPref val="1"/>
        </dgm:presLayoutVars>
      </dgm:prSet>
      <dgm:spPr/>
    </dgm:pt>
    <dgm:pt modelId="{5BAAE868-42E7-41A3-B0C5-5C5450C5301A}" type="pres">
      <dgm:prSet presAssocID="{865F17DD-AEFB-4396-A572-27CC9649AEB7}" presName="Accent" presStyleLbl="trAlignAcc1" presStyleIdx="1" presStyleCnt="3">
        <dgm:presLayoutVars>
          <dgm:chMax val="0"/>
          <dgm:chPref val="0"/>
        </dgm:presLayoutVars>
      </dgm:prSet>
      <dgm:spPr/>
    </dgm:pt>
    <dgm:pt modelId="{92E0B3A5-198F-49FD-AEE6-509534874129}" type="pres">
      <dgm:prSet presAssocID="{865F17DD-AEFB-4396-A572-27CC9649AEB7}" presName="Image" presStyleLbl="alignImgPlace1" presStyleIdx="1" presStyleCnt="3">
        <dgm:presLayoutVars>
          <dgm:chMax val="0"/>
          <dgm:chPref val="0"/>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dgm:spPr>
    </dgm:pt>
    <dgm:pt modelId="{DE75B2AE-F0E4-4CCC-B1C7-54CB3F8A5B33}" type="pres">
      <dgm:prSet presAssocID="{865F17DD-AEFB-4396-A572-27CC9649AEB7}" presName="ChildComposite" presStyleCnt="0"/>
      <dgm:spPr/>
    </dgm:pt>
    <dgm:pt modelId="{68C998BE-8937-4BC6-BC78-2A46F51AD7A5}" type="pres">
      <dgm:prSet presAssocID="{865F17DD-AEFB-4396-A572-27CC9649AEB7}" presName="Child" presStyleLbl="node1" presStyleIdx="0" presStyleCnt="0">
        <dgm:presLayoutVars>
          <dgm:chMax val="0"/>
          <dgm:chPref val="0"/>
          <dgm:bulletEnabled val="1"/>
        </dgm:presLayoutVars>
      </dgm:prSet>
      <dgm:spPr/>
    </dgm:pt>
    <dgm:pt modelId="{7B772D7F-AF06-4F28-A267-DF219C509A5E}" type="pres">
      <dgm:prSet presAssocID="{865F17DD-AEFB-4396-A572-27CC9649AEB7}" presName="Parent" presStyleLbl="revTx" presStyleIdx="1" presStyleCnt="3">
        <dgm:presLayoutVars>
          <dgm:chMax val="1"/>
          <dgm:chPref val="0"/>
          <dgm:bulletEnabled val="1"/>
        </dgm:presLayoutVars>
      </dgm:prSet>
      <dgm:spPr/>
    </dgm:pt>
    <dgm:pt modelId="{5A20390B-45F0-412D-8361-756C6C19B174}" type="pres">
      <dgm:prSet presAssocID="{25224801-F6D9-48B1-8FB7-FB9453440963}" presName="sibTrans" presStyleCnt="0"/>
      <dgm:spPr/>
    </dgm:pt>
    <dgm:pt modelId="{0F60FF79-27B8-49D6-BE66-B562AC43790D}" type="pres">
      <dgm:prSet presAssocID="{9FA75A35-6A2C-4F32-9B57-87A4ADE7883C}" presName="composite" presStyleCnt="0">
        <dgm:presLayoutVars>
          <dgm:chMax val="1"/>
          <dgm:chPref val="1"/>
        </dgm:presLayoutVars>
      </dgm:prSet>
      <dgm:spPr/>
    </dgm:pt>
    <dgm:pt modelId="{6920C434-5393-4DDD-86D5-B36A6CB4982B}" type="pres">
      <dgm:prSet presAssocID="{9FA75A35-6A2C-4F32-9B57-87A4ADE7883C}" presName="Accent" presStyleLbl="trAlignAcc1" presStyleIdx="2" presStyleCnt="3">
        <dgm:presLayoutVars>
          <dgm:chMax val="0"/>
          <dgm:chPref val="0"/>
        </dgm:presLayoutVars>
      </dgm:prSet>
      <dgm:spPr/>
    </dgm:pt>
    <dgm:pt modelId="{ECA812C5-8175-4411-A14D-114926C7BB2F}" type="pres">
      <dgm:prSet presAssocID="{9FA75A35-6A2C-4F32-9B57-87A4ADE7883C}" presName="Image" presStyleLbl="alignImgPlace1" presStyleIdx="2" presStyleCnt="3">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dgm:spPr>
    </dgm:pt>
    <dgm:pt modelId="{BA2F480A-2D20-4EDA-8BE9-71A6BFECE0FB}" type="pres">
      <dgm:prSet presAssocID="{9FA75A35-6A2C-4F32-9B57-87A4ADE7883C}" presName="ChildComposite" presStyleCnt="0"/>
      <dgm:spPr/>
    </dgm:pt>
    <dgm:pt modelId="{EEDB97EB-F139-430D-BB0D-1B429CD8711E}" type="pres">
      <dgm:prSet presAssocID="{9FA75A35-6A2C-4F32-9B57-87A4ADE7883C}" presName="Child" presStyleLbl="node1" presStyleIdx="0" presStyleCnt="0">
        <dgm:presLayoutVars>
          <dgm:chMax val="0"/>
          <dgm:chPref val="0"/>
          <dgm:bulletEnabled val="1"/>
        </dgm:presLayoutVars>
      </dgm:prSet>
      <dgm:spPr/>
    </dgm:pt>
    <dgm:pt modelId="{555F8BF9-FD60-473B-8C83-D79D15A63B7A}" type="pres">
      <dgm:prSet presAssocID="{9FA75A35-6A2C-4F32-9B57-87A4ADE7883C}" presName="Parent" presStyleLbl="revTx" presStyleIdx="2" presStyleCnt="3">
        <dgm:presLayoutVars>
          <dgm:chMax val="1"/>
          <dgm:chPref val="0"/>
          <dgm:bulletEnabled val="1"/>
        </dgm:presLayoutVars>
      </dgm:prSet>
      <dgm:spPr/>
    </dgm:pt>
  </dgm:ptLst>
  <dgm:cxnLst>
    <dgm:cxn modelId="{80132C18-FF27-4778-BA43-BC34F2E50B9E}" srcId="{0F158DBF-F47A-4B24-AE9D-B41869E5F999}" destId="{0A68620D-ACC1-4FFF-ACEC-516311401AB2}" srcOrd="0" destOrd="0" parTransId="{E0F054B4-10A3-481F-A446-C87847589C2A}" sibTransId="{FF48D596-602C-46D9-8B17-A06C82C884CB}"/>
    <dgm:cxn modelId="{49E33335-53B7-441B-A6AD-8A6D1197AD2D}" srcId="{0F158DBF-F47A-4B24-AE9D-B41869E5F999}" destId="{9FA75A35-6A2C-4F32-9B57-87A4ADE7883C}" srcOrd="2" destOrd="0" parTransId="{F2D72A4E-B0DC-45D5-8AF5-389CEEF3265B}" sibTransId="{22756CE1-E0C7-4BEB-B342-816B5595183D}"/>
    <dgm:cxn modelId="{D126D765-A9A8-43D4-9825-C3AB30CD45BD}" type="presOf" srcId="{0A68620D-ACC1-4FFF-ACEC-516311401AB2}" destId="{9FDA9F7F-62FC-42BB-8BA2-7AD603627064}" srcOrd="0" destOrd="0" presId="urn:microsoft.com/office/officeart/2008/layout/CaptionedPictures"/>
    <dgm:cxn modelId="{68C1639D-23B4-440F-A52E-0EEE9AD66643}" srcId="{0F158DBF-F47A-4B24-AE9D-B41869E5F999}" destId="{865F17DD-AEFB-4396-A572-27CC9649AEB7}" srcOrd="1" destOrd="0" parTransId="{1899A113-FA81-4EE9-AEA8-A8960E2F4108}" sibTransId="{25224801-F6D9-48B1-8FB7-FB9453440963}"/>
    <dgm:cxn modelId="{DAEEA3AA-DA89-4DF8-9167-BFB09312DFAD}" type="presOf" srcId="{0F158DBF-F47A-4B24-AE9D-B41869E5F999}" destId="{913102DD-A4B1-4868-9B23-1679CEFADB8C}" srcOrd="0" destOrd="0" presId="urn:microsoft.com/office/officeart/2008/layout/CaptionedPictures"/>
    <dgm:cxn modelId="{085B4AB7-2E3A-427A-984B-04CF8B053335}" type="presOf" srcId="{865F17DD-AEFB-4396-A572-27CC9649AEB7}" destId="{7B772D7F-AF06-4F28-A267-DF219C509A5E}" srcOrd="0" destOrd="0" presId="urn:microsoft.com/office/officeart/2008/layout/CaptionedPictures"/>
    <dgm:cxn modelId="{5A7CF4E1-C7C2-4BDA-B6AF-17F340D2048B}" type="presOf" srcId="{9FA75A35-6A2C-4F32-9B57-87A4ADE7883C}" destId="{555F8BF9-FD60-473B-8C83-D79D15A63B7A}" srcOrd="0" destOrd="0" presId="urn:microsoft.com/office/officeart/2008/layout/CaptionedPictures"/>
    <dgm:cxn modelId="{BE45FDA2-C3DB-4BD6-8BF4-B33960DB5F7A}" type="presParOf" srcId="{913102DD-A4B1-4868-9B23-1679CEFADB8C}" destId="{071907AB-2F20-43EE-8969-6DB15B4D3EA3}" srcOrd="0" destOrd="0" presId="urn:microsoft.com/office/officeart/2008/layout/CaptionedPictures"/>
    <dgm:cxn modelId="{C7AD654D-11EE-400F-965F-538F3C41FEB3}" type="presParOf" srcId="{071907AB-2F20-43EE-8969-6DB15B4D3EA3}" destId="{AD4F547F-77E1-4DD7-B262-CB78A8122008}" srcOrd="0" destOrd="0" presId="urn:microsoft.com/office/officeart/2008/layout/CaptionedPictures"/>
    <dgm:cxn modelId="{780B9BBB-097F-4DDF-8585-61E00B0E35D4}" type="presParOf" srcId="{071907AB-2F20-43EE-8969-6DB15B4D3EA3}" destId="{69D1C475-E31A-4544-B9D1-9A357B7CB25F}" srcOrd="1" destOrd="0" presId="urn:microsoft.com/office/officeart/2008/layout/CaptionedPictures"/>
    <dgm:cxn modelId="{2E14BEDC-5109-450E-B163-85CA73E08B82}" type="presParOf" srcId="{071907AB-2F20-43EE-8969-6DB15B4D3EA3}" destId="{567062BC-CDF2-46F4-AC96-600FABC4AC83}" srcOrd="2" destOrd="0" presId="urn:microsoft.com/office/officeart/2008/layout/CaptionedPictures"/>
    <dgm:cxn modelId="{3E686DEA-D5CB-4F86-BD7E-9D3F2EFC3272}" type="presParOf" srcId="{567062BC-CDF2-46F4-AC96-600FABC4AC83}" destId="{E63325A1-76E0-46D4-90B8-5307B81BBDBA}" srcOrd="0" destOrd="0" presId="urn:microsoft.com/office/officeart/2008/layout/CaptionedPictures"/>
    <dgm:cxn modelId="{EA6F7E3A-2D2F-4B72-8095-1F8CEE0FFB8C}" type="presParOf" srcId="{567062BC-CDF2-46F4-AC96-600FABC4AC83}" destId="{9FDA9F7F-62FC-42BB-8BA2-7AD603627064}" srcOrd="1" destOrd="0" presId="urn:microsoft.com/office/officeart/2008/layout/CaptionedPictures"/>
    <dgm:cxn modelId="{D0FF0DC8-6831-471F-B135-D1A76B9BB1B3}" type="presParOf" srcId="{913102DD-A4B1-4868-9B23-1679CEFADB8C}" destId="{1496C595-5701-451D-AA84-B80308A21F26}" srcOrd="1" destOrd="0" presId="urn:microsoft.com/office/officeart/2008/layout/CaptionedPictures"/>
    <dgm:cxn modelId="{1E051C70-2374-4A4E-8C95-A8F31ACE672F}" type="presParOf" srcId="{913102DD-A4B1-4868-9B23-1679CEFADB8C}" destId="{E4E758E8-91FD-465B-86BE-0114739705B1}" srcOrd="2" destOrd="0" presId="urn:microsoft.com/office/officeart/2008/layout/CaptionedPictures"/>
    <dgm:cxn modelId="{23809520-5792-4E7B-9BED-DCF0AD7C3784}" type="presParOf" srcId="{E4E758E8-91FD-465B-86BE-0114739705B1}" destId="{5BAAE868-42E7-41A3-B0C5-5C5450C5301A}" srcOrd="0" destOrd="0" presId="urn:microsoft.com/office/officeart/2008/layout/CaptionedPictures"/>
    <dgm:cxn modelId="{195C5787-1290-4505-87A9-F273BEA94A45}" type="presParOf" srcId="{E4E758E8-91FD-465B-86BE-0114739705B1}" destId="{92E0B3A5-198F-49FD-AEE6-509534874129}" srcOrd="1" destOrd="0" presId="urn:microsoft.com/office/officeart/2008/layout/CaptionedPictures"/>
    <dgm:cxn modelId="{73DDD849-7ED3-4F92-8417-69A90EA103F8}" type="presParOf" srcId="{E4E758E8-91FD-465B-86BE-0114739705B1}" destId="{DE75B2AE-F0E4-4CCC-B1C7-54CB3F8A5B33}" srcOrd="2" destOrd="0" presId="urn:microsoft.com/office/officeart/2008/layout/CaptionedPictures"/>
    <dgm:cxn modelId="{EAE63B90-F3E9-4709-9F1E-FBF59DB2EDA5}" type="presParOf" srcId="{DE75B2AE-F0E4-4CCC-B1C7-54CB3F8A5B33}" destId="{68C998BE-8937-4BC6-BC78-2A46F51AD7A5}" srcOrd="0" destOrd="0" presId="urn:microsoft.com/office/officeart/2008/layout/CaptionedPictures"/>
    <dgm:cxn modelId="{6A0604E3-A69B-44A5-B411-2CC0D8804E08}" type="presParOf" srcId="{DE75B2AE-F0E4-4CCC-B1C7-54CB3F8A5B33}" destId="{7B772D7F-AF06-4F28-A267-DF219C509A5E}" srcOrd="1" destOrd="0" presId="urn:microsoft.com/office/officeart/2008/layout/CaptionedPictures"/>
    <dgm:cxn modelId="{0275D245-7D87-4432-957F-2500E80FD6A6}" type="presParOf" srcId="{913102DD-A4B1-4868-9B23-1679CEFADB8C}" destId="{5A20390B-45F0-412D-8361-756C6C19B174}" srcOrd="3" destOrd="0" presId="urn:microsoft.com/office/officeart/2008/layout/CaptionedPictures"/>
    <dgm:cxn modelId="{4A393FB8-A5D4-43D0-B4B6-7BF8E90F58D4}" type="presParOf" srcId="{913102DD-A4B1-4868-9B23-1679CEFADB8C}" destId="{0F60FF79-27B8-49D6-BE66-B562AC43790D}" srcOrd="4" destOrd="0" presId="urn:microsoft.com/office/officeart/2008/layout/CaptionedPictures"/>
    <dgm:cxn modelId="{78CA93A1-8A0C-4510-ACFB-C1694CE08D7D}" type="presParOf" srcId="{0F60FF79-27B8-49D6-BE66-B562AC43790D}" destId="{6920C434-5393-4DDD-86D5-B36A6CB4982B}" srcOrd="0" destOrd="0" presId="urn:microsoft.com/office/officeart/2008/layout/CaptionedPictures"/>
    <dgm:cxn modelId="{0CA62649-739B-4526-9809-37A59905F340}" type="presParOf" srcId="{0F60FF79-27B8-49D6-BE66-B562AC43790D}" destId="{ECA812C5-8175-4411-A14D-114926C7BB2F}" srcOrd="1" destOrd="0" presId="urn:microsoft.com/office/officeart/2008/layout/CaptionedPictures"/>
    <dgm:cxn modelId="{0FFB83DB-CB32-4283-B26D-DB919558D0FE}" type="presParOf" srcId="{0F60FF79-27B8-49D6-BE66-B562AC43790D}" destId="{BA2F480A-2D20-4EDA-8BE9-71A6BFECE0FB}" srcOrd="2" destOrd="0" presId="urn:microsoft.com/office/officeart/2008/layout/CaptionedPictures"/>
    <dgm:cxn modelId="{F323E1CA-075E-41DC-BDCE-4C3E4D761673}" type="presParOf" srcId="{BA2F480A-2D20-4EDA-8BE9-71A6BFECE0FB}" destId="{EEDB97EB-F139-430D-BB0D-1B429CD8711E}" srcOrd="0" destOrd="0" presId="urn:microsoft.com/office/officeart/2008/layout/CaptionedPictures"/>
    <dgm:cxn modelId="{2D49A04E-BADB-48F3-9180-3B642BEBFF09}" type="presParOf" srcId="{BA2F480A-2D20-4EDA-8BE9-71A6BFECE0FB}" destId="{555F8BF9-FD60-473B-8C83-D79D15A63B7A}" srcOrd="1" destOrd="0" presId="urn:microsoft.com/office/officeart/2008/layout/CaptionedPicture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A9A5FF7-CA92-4086-B25A-05DE118ACFA6}"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sv-SE"/>
        </a:p>
      </dgm:t>
    </dgm:pt>
    <dgm:pt modelId="{B57B7FDD-7D95-43E9-810D-8F56967FC7A4}">
      <dgm:prSet phldrT="[Text]"/>
      <dgm:spPr/>
      <dgm:t>
        <a:bodyPr/>
        <a:lstStyle/>
        <a:p>
          <a:r>
            <a:rPr lang="sv-SE" dirty="0"/>
            <a:t>Vaginaltablett förs in med hjälp av en applikatorpinne.</a:t>
          </a:r>
        </a:p>
      </dgm:t>
    </dgm:pt>
    <dgm:pt modelId="{2CA46334-4534-4711-BB2B-BCCEB437BE0C}" type="parTrans" cxnId="{E52967F1-94B5-40F3-BD3E-8D2B22790977}">
      <dgm:prSet/>
      <dgm:spPr/>
      <dgm:t>
        <a:bodyPr/>
        <a:lstStyle/>
        <a:p>
          <a:endParaRPr lang="sv-SE"/>
        </a:p>
      </dgm:t>
    </dgm:pt>
    <dgm:pt modelId="{EE685191-9F15-4914-A7F6-F3E781FF1571}" type="sibTrans" cxnId="{E52967F1-94B5-40F3-BD3E-8D2B22790977}">
      <dgm:prSet/>
      <dgm:spPr/>
      <dgm:t>
        <a:bodyPr/>
        <a:lstStyle/>
        <a:p>
          <a:endParaRPr lang="sv-SE"/>
        </a:p>
      </dgm:t>
    </dgm:pt>
    <dgm:pt modelId="{6CF79A54-DD67-4628-A011-C30CE20E7E50}">
      <dgm:prSet phldrT="[Text]" custT="1"/>
      <dgm:spPr>
        <a:noFill/>
        <a:ln>
          <a:solidFill>
            <a:schemeClr val="bg1"/>
          </a:solidFill>
        </a:ln>
      </dgm:spPr>
      <dgm:t>
        <a:bodyPr/>
        <a:lstStyle/>
        <a:p>
          <a:r>
            <a:rPr lang="sv-SE" sz="1800" b="1" dirty="0">
              <a:solidFill>
                <a:schemeClr val="tx1"/>
              </a:solidFill>
            </a:rPr>
            <a:t>Vaginaltablett</a:t>
          </a:r>
        </a:p>
      </dgm:t>
    </dgm:pt>
    <dgm:pt modelId="{D18CD603-6179-4FE8-875A-A2C224E56A34}" type="parTrans" cxnId="{C305A97F-2784-4C39-BB5D-C011F1486326}">
      <dgm:prSet/>
      <dgm:spPr/>
      <dgm:t>
        <a:bodyPr/>
        <a:lstStyle/>
        <a:p>
          <a:endParaRPr lang="sv-SE"/>
        </a:p>
      </dgm:t>
    </dgm:pt>
    <dgm:pt modelId="{B1CE9A81-43BA-4013-85A6-3FD9DD4485B1}" type="sibTrans" cxnId="{C305A97F-2784-4C39-BB5D-C011F1486326}">
      <dgm:prSet/>
      <dgm:spPr/>
      <dgm:t>
        <a:bodyPr/>
        <a:lstStyle/>
        <a:p>
          <a:endParaRPr lang="sv-SE"/>
        </a:p>
      </dgm:t>
    </dgm:pt>
    <dgm:pt modelId="{EA6F95DD-7EBE-46B0-807B-4D6203AB3A37}">
      <dgm:prSet phldrT="[Text]" custT="1"/>
      <dgm:spPr/>
      <dgm:t>
        <a:bodyPr/>
        <a:lstStyle/>
        <a:p>
          <a:r>
            <a:rPr lang="sv-SE" sz="1800" b="1" dirty="0">
              <a:solidFill>
                <a:schemeClr val="tx1"/>
              </a:solidFill>
            </a:rPr>
            <a:t>Vaginalkräm</a:t>
          </a:r>
        </a:p>
      </dgm:t>
    </dgm:pt>
    <dgm:pt modelId="{D6181E21-710A-4203-8AA4-2F9B7FA56A98}" type="sibTrans" cxnId="{E7EF21DB-585C-47D2-8A68-35A48DF3C175}">
      <dgm:prSet/>
      <dgm:spPr/>
      <dgm:t>
        <a:bodyPr/>
        <a:lstStyle/>
        <a:p>
          <a:endParaRPr lang="sv-SE"/>
        </a:p>
      </dgm:t>
    </dgm:pt>
    <dgm:pt modelId="{5059AAFD-8571-436E-80A7-77C9E9193B18}" type="parTrans" cxnId="{E7EF21DB-585C-47D2-8A68-35A48DF3C175}">
      <dgm:prSet/>
      <dgm:spPr/>
      <dgm:t>
        <a:bodyPr/>
        <a:lstStyle/>
        <a:p>
          <a:endParaRPr lang="sv-SE"/>
        </a:p>
      </dgm:t>
    </dgm:pt>
    <dgm:pt modelId="{6CBFEFE1-398F-4531-990E-1412AA1D9A1B}">
      <dgm:prSet phldrT="[Text]" custT="1"/>
      <dgm:spPr/>
      <dgm:t>
        <a:bodyPr/>
        <a:lstStyle/>
        <a:p>
          <a:pPr algn="ctr"/>
          <a:r>
            <a:rPr lang="sv-SE" sz="1800" b="1" dirty="0">
              <a:solidFill>
                <a:schemeClr val="tx1"/>
              </a:solidFill>
            </a:rPr>
            <a:t>        Vagitorier</a:t>
          </a:r>
          <a:endParaRPr lang="sv-SE" dirty="0"/>
        </a:p>
      </dgm:t>
    </dgm:pt>
    <dgm:pt modelId="{72D96D26-EC81-4C20-986F-55C7CB1FF7E6}" type="sibTrans" cxnId="{62D595C4-2551-4838-A87D-2C516E4C899E}">
      <dgm:prSet/>
      <dgm:spPr/>
      <dgm:t>
        <a:bodyPr/>
        <a:lstStyle/>
        <a:p>
          <a:endParaRPr lang="sv-SE"/>
        </a:p>
      </dgm:t>
    </dgm:pt>
    <dgm:pt modelId="{564024A9-C444-4F96-8411-3652BFA85BA5}" type="parTrans" cxnId="{62D595C4-2551-4838-A87D-2C516E4C899E}">
      <dgm:prSet/>
      <dgm:spPr/>
      <dgm:t>
        <a:bodyPr/>
        <a:lstStyle/>
        <a:p>
          <a:endParaRPr lang="sv-SE"/>
        </a:p>
      </dgm:t>
    </dgm:pt>
    <dgm:pt modelId="{AC317083-502E-40AB-B4CE-B7FAB963A478}" type="pres">
      <dgm:prSet presAssocID="{FA9A5FF7-CA92-4086-B25A-05DE118ACFA6}" presName="Name0" presStyleCnt="0">
        <dgm:presLayoutVars>
          <dgm:chMax/>
          <dgm:chPref/>
          <dgm:dir/>
        </dgm:presLayoutVars>
      </dgm:prSet>
      <dgm:spPr/>
    </dgm:pt>
    <dgm:pt modelId="{658C6E35-5338-44EB-B5E1-C88ADE8C52FB}" type="pres">
      <dgm:prSet presAssocID="{B57B7FDD-7D95-43E9-810D-8F56967FC7A4}" presName="composite" presStyleCnt="0">
        <dgm:presLayoutVars>
          <dgm:chMax val="1"/>
          <dgm:chPref val="1"/>
        </dgm:presLayoutVars>
      </dgm:prSet>
      <dgm:spPr/>
    </dgm:pt>
    <dgm:pt modelId="{89D199EA-7A9B-45E7-AAF9-62873B178654}" type="pres">
      <dgm:prSet presAssocID="{B57B7FDD-7D95-43E9-810D-8F56967FC7A4}" presName="Accent" presStyleLbl="trAlignAcc1" presStyleIdx="0" presStyleCnt="3">
        <dgm:presLayoutVars>
          <dgm:chMax val="0"/>
          <dgm:chPref val="0"/>
        </dgm:presLayoutVars>
      </dgm:prSet>
      <dgm:spPr/>
    </dgm:pt>
    <dgm:pt modelId="{14FF4655-E712-4D98-BC41-0141343FD6A2}" type="pres">
      <dgm:prSet presAssocID="{B57B7FDD-7D95-43E9-810D-8F56967FC7A4}" presName="Image" presStyleLbl="alignImgPlace1" presStyleIdx="0" presStyleCnt="3" custScaleX="75266" custScaleY="83707" custLinFactNeighborX="613" custLinFactNeighborY="-10468">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9000" b="-9000"/>
          </a:stretch>
        </a:blipFill>
      </dgm:spPr>
    </dgm:pt>
    <dgm:pt modelId="{5A1DF301-4428-4AB4-9903-707D9EFC639E}" type="pres">
      <dgm:prSet presAssocID="{B57B7FDD-7D95-43E9-810D-8F56967FC7A4}" presName="ChildComposite" presStyleCnt="0"/>
      <dgm:spPr/>
    </dgm:pt>
    <dgm:pt modelId="{62694332-D632-4536-A2D0-981699002CEC}" type="pres">
      <dgm:prSet presAssocID="{B57B7FDD-7D95-43E9-810D-8F56967FC7A4}" presName="Child" presStyleLbl="node1" presStyleIdx="0" presStyleCnt="1" custLinFactNeighborX="-613" custLinFactNeighborY="-17943">
        <dgm:presLayoutVars>
          <dgm:chMax val="0"/>
          <dgm:chPref val="0"/>
          <dgm:bulletEnabled val="1"/>
        </dgm:presLayoutVars>
      </dgm:prSet>
      <dgm:spPr/>
    </dgm:pt>
    <dgm:pt modelId="{75E2C015-CDE9-4E4F-B5A1-090369769C1F}" type="pres">
      <dgm:prSet presAssocID="{B57B7FDD-7D95-43E9-810D-8F56967FC7A4}" presName="Parent" presStyleLbl="revTx" presStyleIdx="0" presStyleCnt="3" custScaleY="224210" custLinFactY="-882" custLinFactNeighborX="2712" custLinFactNeighborY="-100000">
        <dgm:presLayoutVars>
          <dgm:chMax val="1"/>
          <dgm:chPref val="0"/>
          <dgm:bulletEnabled val="1"/>
        </dgm:presLayoutVars>
      </dgm:prSet>
      <dgm:spPr/>
    </dgm:pt>
    <dgm:pt modelId="{9F5F7D16-EC96-4084-A5C2-D6F08672A88B}" type="pres">
      <dgm:prSet presAssocID="{EE685191-9F15-4914-A7F6-F3E781FF1571}" presName="sibTrans" presStyleCnt="0"/>
      <dgm:spPr/>
    </dgm:pt>
    <dgm:pt modelId="{0D3611D8-C49B-4BF2-BFFB-D1C4156402F7}" type="pres">
      <dgm:prSet presAssocID="{EA6F95DD-7EBE-46B0-807B-4D6203AB3A37}" presName="composite" presStyleCnt="0">
        <dgm:presLayoutVars>
          <dgm:chMax val="1"/>
          <dgm:chPref val="1"/>
        </dgm:presLayoutVars>
      </dgm:prSet>
      <dgm:spPr/>
    </dgm:pt>
    <dgm:pt modelId="{4280F29A-156B-43C1-8793-3E5199F4C2B4}" type="pres">
      <dgm:prSet presAssocID="{EA6F95DD-7EBE-46B0-807B-4D6203AB3A37}" presName="Accent" presStyleLbl="trAlignAcc1" presStyleIdx="1" presStyleCnt="3">
        <dgm:presLayoutVars>
          <dgm:chMax val="0"/>
          <dgm:chPref val="0"/>
        </dgm:presLayoutVars>
      </dgm:prSet>
      <dgm:spPr/>
    </dgm:pt>
    <dgm:pt modelId="{6DB1074D-BB91-4793-B290-661C5E856025}" type="pres">
      <dgm:prSet presAssocID="{EA6F95DD-7EBE-46B0-807B-4D6203AB3A37}" presName="Image" presStyleLbl="alignImgPlace1" presStyleIdx="1" presStyleCnt="3">
        <dgm:presLayoutVars>
          <dgm:chMax val="0"/>
          <dgm:chPref val="0"/>
        </dgm:presLayoutVars>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dgm:spPr>
    </dgm:pt>
    <dgm:pt modelId="{0D12ADA1-6FE5-4F6E-B07F-BA7A0AE16D8D}" type="pres">
      <dgm:prSet presAssocID="{EA6F95DD-7EBE-46B0-807B-4D6203AB3A37}" presName="ChildComposite" presStyleCnt="0"/>
      <dgm:spPr/>
    </dgm:pt>
    <dgm:pt modelId="{64A88F6F-868E-41B7-A601-52E730D3718F}" type="pres">
      <dgm:prSet presAssocID="{EA6F95DD-7EBE-46B0-807B-4D6203AB3A37}" presName="Child" presStyleLbl="node1" presStyleIdx="0" presStyleCnt="1">
        <dgm:presLayoutVars>
          <dgm:chMax val="0"/>
          <dgm:chPref val="0"/>
          <dgm:bulletEnabled val="1"/>
        </dgm:presLayoutVars>
      </dgm:prSet>
      <dgm:spPr/>
    </dgm:pt>
    <dgm:pt modelId="{35F23F74-5FF7-4B2C-9343-94A19FBEE7EA}" type="pres">
      <dgm:prSet presAssocID="{EA6F95DD-7EBE-46B0-807B-4D6203AB3A37}" presName="Parent" presStyleLbl="revTx" presStyleIdx="1" presStyleCnt="3">
        <dgm:presLayoutVars>
          <dgm:chMax val="1"/>
          <dgm:chPref val="0"/>
          <dgm:bulletEnabled val="1"/>
        </dgm:presLayoutVars>
      </dgm:prSet>
      <dgm:spPr/>
    </dgm:pt>
    <dgm:pt modelId="{792D6108-053C-4C9E-AFD5-7DD5AFCE0E9F}" type="pres">
      <dgm:prSet presAssocID="{D6181E21-710A-4203-8AA4-2F9B7FA56A98}" presName="sibTrans" presStyleCnt="0"/>
      <dgm:spPr/>
    </dgm:pt>
    <dgm:pt modelId="{462FB6FD-7CDD-4F41-BDCE-E518CB9D118E}" type="pres">
      <dgm:prSet presAssocID="{6CBFEFE1-398F-4531-990E-1412AA1D9A1B}" presName="composite" presStyleCnt="0">
        <dgm:presLayoutVars>
          <dgm:chMax val="1"/>
          <dgm:chPref val="1"/>
        </dgm:presLayoutVars>
      </dgm:prSet>
      <dgm:spPr/>
    </dgm:pt>
    <dgm:pt modelId="{F7AAA307-A136-4098-84D0-0FBAE7C6BD3F}" type="pres">
      <dgm:prSet presAssocID="{6CBFEFE1-398F-4531-990E-1412AA1D9A1B}" presName="Accent" presStyleLbl="trAlignAcc1" presStyleIdx="2" presStyleCnt="3" custLinFactNeighborX="869" custLinFactNeighborY="-3006">
        <dgm:presLayoutVars>
          <dgm:chMax val="0"/>
          <dgm:chPref val="0"/>
        </dgm:presLayoutVars>
      </dgm:prSet>
      <dgm:spPr/>
    </dgm:pt>
    <dgm:pt modelId="{A8EF3844-8F90-4517-82C8-AD66E8DD93F3}" type="pres">
      <dgm:prSet presAssocID="{6CBFEFE1-398F-4531-990E-1412AA1D9A1B}" presName="Image" presStyleLbl="alignImgPlace1" presStyleIdx="2" presStyleCnt="3" custScaleX="91339" custScaleY="95258">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dgm:spPr>
    </dgm:pt>
    <dgm:pt modelId="{AF7803EB-BFDC-4482-A5E4-8B4D7827B23A}" type="pres">
      <dgm:prSet presAssocID="{6CBFEFE1-398F-4531-990E-1412AA1D9A1B}" presName="ChildComposite" presStyleCnt="0"/>
      <dgm:spPr/>
    </dgm:pt>
    <dgm:pt modelId="{BACA923B-557B-4C32-A744-E3736107C72D}" type="pres">
      <dgm:prSet presAssocID="{6CBFEFE1-398F-4531-990E-1412AA1D9A1B}" presName="Child" presStyleLbl="node1" presStyleIdx="0" presStyleCnt="1" custLinFactNeighborX="-1423" custLinFactNeighborY="-3202">
        <dgm:presLayoutVars>
          <dgm:chMax val="0"/>
          <dgm:chPref val="0"/>
          <dgm:bulletEnabled val="1"/>
        </dgm:presLayoutVars>
      </dgm:prSet>
      <dgm:spPr/>
    </dgm:pt>
    <dgm:pt modelId="{E8D5737A-7E69-460F-B7AC-6D6128966389}" type="pres">
      <dgm:prSet presAssocID="{6CBFEFE1-398F-4531-990E-1412AA1D9A1B}" presName="Parent" presStyleLbl="revTx" presStyleIdx="2" presStyleCnt="3" custAng="10800000" custFlipVert="1" custScaleX="74700" custScaleY="41896" custLinFactNeighborX="-15642" custLinFactNeighborY="6083">
        <dgm:presLayoutVars>
          <dgm:chMax val="1"/>
          <dgm:chPref val="0"/>
          <dgm:bulletEnabled val="1"/>
        </dgm:presLayoutVars>
      </dgm:prSet>
      <dgm:spPr/>
    </dgm:pt>
  </dgm:ptLst>
  <dgm:cxnLst>
    <dgm:cxn modelId="{1F5D300B-3338-426F-BF3D-CF5EBA5C27D6}" type="presOf" srcId="{6CF79A54-DD67-4628-A011-C30CE20E7E50}" destId="{62694332-D632-4536-A2D0-981699002CEC}" srcOrd="0" destOrd="0" presId="urn:microsoft.com/office/officeart/2008/layout/CaptionedPictures"/>
    <dgm:cxn modelId="{29B0DD32-A4DF-4B3E-9A9E-45808C296FA9}" type="presOf" srcId="{EA6F95DD-7EBE-46B0-807B-4D6203AB3A37}" destId="{35F23F74-5FF7-4B2C-9343-94A19FBEE7EA}" srcOrd="0" destOrd="0" presId="urn:microsoft.com/office/officeart/2008/layout/CaptionedPictures"/>
    <dgm:cxn modelId="{C305A97F-2784-4C39-BB5D-C011F1486326}" srcId="{B57B7FDD-7D95-43E9-810D-8F56967FC7A4}" destId="{6CF79A54-DD67-4628-A011-C30CE20E7E50}" srcOrd="0" destOrd="0" parTransId="{D18CD603-6179-4FE8-875A-A2C224E56A34}" sibTransId="{B1CE9A81-43BA-4013-85A6-3FD9DD4485B1}"/>
    <dgm:cxn modelId="{81BE9090-0727-42D7-BB90-D081CD130BC2}" type="presOf" srcId="{6CBFEFE1-398F-4531-990E-1412AA1D9A1B}" destId="{E8D5737A-7E69-460F-B7AC-6D6128966389}" srcOrd="0" destOrd="0" presId="urn:microsoft.com/office/officeart/2008/layout/CaptionedPictures"/>
    <dgm:cxn modelId="{62D595C4-2551-4838-A87D-2C516E4C899E}" srcId="{FA9A5FF7-CA92-4086-B25A-05DE118ACFA6}" destId="{6CBFEFE1-398F-4531-990E-1412AA1D9A1B}" srcOrd="2" destOrd="0" parTransId="{564024A9-C444-4F96-8411-3652BFA85BA5}" sibTransId="{72D96D26-EC81-4C20-986F-55C7CB1FF7E6}"/>
    <dgm:cxn modelId="{D6306FC6-5916-4BA6-9B79-D1F2B686E8BA}" type="presOf" srcId="{B57B7FDD-7D95-43E9-810D-8F56967FC7A4}" destId="{75E2C015-CDE9-4E4F-B5A1-090369769C1F}" srcOrd="0" destOrd="0" presId="urn:microsoft.com/office/officeart/2008/layout/CaptionedPictures"/>
    <dgm:cxn modelId="{C09E68C9-3DEE-4A17-A9D6-8A91C00F3E65}" type="presOf" srcId="{FA9A5FF7-CA92-4086-B25A-05DE118ACFA6}" destId="{AC317083-502E-40AB-B4CE-B7FAB963A478}" srcOrd="0" destOrd="0" presId="urn:microsoft.com/office/officeart/2008/layout/CaptionedPictures"/>
    <dgm:cxn modelId="{E7EF21DB-585C-47D2-8A68-35A48DF3C175}" srcId="{FA9A5FF7-CA92-4086-B25A-05DE118ACFA6}" destId="{EA6F95DD-7EBE-46B0-807B-4D6203AB3A37}" srcOrd="1" destOrd="0" parTransId="{5059AAFD-8571-436E-80A7-77C9E9193B18}" sibTransId="{D6181E21-710A-4203-8AA4-2F9B7FA56A98}"/>
    <dgm:cxn modelId="{E52967F1-94B5-40F3-BD3E-8D2B22790977}" srcId="{FA9A5FF7-CA92-4086-B25A-05DE118ACFA6}" destId="{B57B7FDD-7D95-43E9-810D-8F56967FC7A4}" srcOrd="0" destOrd="0" parTransId="{2CA46334-4534-4711-BB2B-BCCEB437BE0C}" sibTransId="{EE685191-9F15-4914-A7F6-F3E781FF1571}"/>
    <dgm:cxn modelId="{81B77E0D-0DA8-48C7-ACB9-6EB884A0CB7A}" type="presParOf" srcId="{AC317083-502E-40AB-B4CE-B7FAB963A478}" destId="{658C6E35-5338-44EB-B5E1-C88ADE8C52FB}" srcOrd="0" destOrd="0" presId="urn:microsoft.com/office/officeart/2008/layout/CaptionedPictures"/>
    <dgm:cxn modelId="{B3904253-FD88-4573-900C-8D19835AF15C}" type="presParOf" srcId="{658C6E35-5338-44EB-B5E1-C88ADE8C52FB}" destId="{89D199EA-7A9B-45E7-AAF9-62873B178654}" srcOrd="0" destOrd="0" presId="urn:microsoft.com/office/officeart/2008/layout/CaptionedPictures"/>
    <dgm:cxn modelId="{45CBB44F-F070-48E3-BDFD-8192C0B31A29}" type="presParOf" srcId="{658C6E35-5338-44EB-B5E1-C88ADE8C52FB}" destId="{14FF4655-E712-4D98-BC41-0141343FD6A2}" srcOrd="1" destOrd="0" presId="urn:microsoft.com/office/officeart/2008/layout/CaptionedPictures"/>
    <dgm:cxn modelId="{CA223AD3-B809-4851-8673-71D34AB1C257}" type="presParOf" srcId="{658C6E35-5338-44EB-B5E1-C88ADE8C52FB}" destId="{5A1DF301-4428-4AB4-9903-707D9EFC639E}" srcOrd="2" destOrd="0" presId="urn:microsoft.com/office/officeart/2008/layout/CaptionedPictures"/>
    <dgm:cxn modelId="{0B420540-2FAD-44C8-A1E5-FDEA37015BF6}" type="presParOf" srcId="{5A1DF301-4428-4AB4-9903-707D9EFC639E}" destId="{62694332-D632-4536-A2D0-981699002CEC}" srcOrd="0" destOrd="0" presId="urn:microsoft.com/office/officeart/2008/layout/CaptionedPictures"/>
    <dgm:cxn modelId="{F1F067AB-CCF6-4BF3-8577-F32A50393841}" type="presParOf" srcId="{5A1DF301-4428-4AB4-9903-707D9EFC639E}" destId="{75E2C015-CDE9-4E4F-B5A1-090369769C1F}" srcOrd="1" destOrd="0" presId="urn:microsoft.com/office/officeart/2008/layout/CaptionedPictures"/>
    <dgm:cxn modelId="{CE6881F3-DE1A-42E9-8A2F-67763ADF0EF4}" type="presParOf" srcId="{AC317083-502E-40AB-B4CE-B7FAB963A478}" destId="{9F5F7D16-EC96-4084-A5C2-D6F08672A88B}" srcOrd="1" destOrd="0" presId="urn:microsoft.com/office/officeart/2008/layout/CaptionedPictures"/>
    <dgm:cxn modelId="{BDC4D7C9-C447-4C6F-ADCC-4E1F3812E3B7}" type="presParOf" srcId="{AC317083-502E-40AB-B4CE-B7FAB963A478}" destId="{0D3611D8-C49B-4BF2-BFFB-D1C4156402F7}" srcOrd="2" destOrd="0" presId="urn:microsoft.com/office/officeart/2008/layout/CaptionedPictures"/>
    <dgm:cxn modelId="{FD166FB4-2666-4C51-BE47-63727D1C44FA}" type="presParOf" srcId="{0D3611D8-C49B-4BF2-BFFB-D1C4156402F7}" destId="{4280F29A-156B-43C1-8793-3E5199F4C2B4}" srcOrd="0" destOrd="0" presId="urn:microsoft.com/office/officeart/2008/layout/CaptionedPictures"/>
    <dgm:cxn modelId="{902B7F9B-08F5-4988-92B0-56E409643BF6}" type="presParOf" srcId="{0D3611D8-C49B-4BF2-BFFB-D1C4156402F7}" destId="{6DB1074D-BB91-4793-B290-661C5E856025}" srcOrd="1" destOrd="0" presId="urn:microsoft.com/office/officeart/2008/layout/CaptionedPictures"/>
    <dgm:cxn modelId="{62208CDF-6ED2-4DA0-A6AD-CB68F51A58FC}" type="presParOf" srcId="{0D3611D8-C49B-4BF2-BFFB-D1C4156402F7}" destId="{0D12ADA1-6FE5-4F6E-B07F-BA7A0AE16D8D}" srcOrd="2" destOrd="0" presId="urn:microsoft.com/office/officeart/2008/layout/CaptionedPictures"/>
    <dgm:cxn modelId="{0D7B86B6-4FD7-4AAF-9367-18E77ADA9BE2}" type="presParOf" srcId="{0D12ADA1-6FE5-4F6E-B07F-BA7A0AE16D8D}" destId="{64A88F6F-868E-41B7-A601-52E730D3718F}" srcOrd="0" destOrd="0" presId="urn:microsoft.com/office/officeart/2008/layout/CaptionedPictures"/>
    <dgm:cxn modelId="{F5DB3368-EDEF-4637-AEF8-6A56C224CA59}" type="presParOf" srcId="{0D12ADA1-6FE5-4F6E-B07F-BA7A0AE16D8D}" destId="{35F23F74-5FF7-4B2C-9343-94A19FBEE7EA}" srcOrd="1" destOrd="0" presId="urn:microsoft.com/office/officeart/2008/layout/CaptionedPictures"/>
    <dgm:cxn modelId="{31F44C48-7FD6-4C5D-9CA9-ED0463161F65}" type="presParOf" srcId="{AC317083-502E-40AB-B4CE-B7FAB963A478}" destId="{792D6108-053C-4C9E-AFD5-7DD5AFCE0E9F}" srcOrd="3" destOrd="0" presId="urn:microsoft.com/office/officeart/2008/layout/CaptionedPictures"/>
    <dgm:cxn modelId="{72005E04-5AF0-43ED-8234-105CCA0EF544}" type="presParOf" srcId="{AC317083-502E-40AB-B4CE-B7FAB963A478}" destId="{462FB6FD-7CDD-4F41-BDCE-E518CB9D118E}" srcOrd="4" destOrd="0" presId="urn:microsoft.com/office/officeart/2008/layout/CaptionedPictures"/>
    <dgm:cxn modelId="{7AE36253-4EC5-4678-A0D9-C89B403E1FB3}" type="presParOf" srcId="{462FB6FD-7CDD-4F41-BDCE-E518CB9D118E}" destId="{F7AAA307-A136-4098-84D0-0FBAE7C6BD3F}" srcOrd="0" destOrd="0" presId="urn:microsoft.com/office/officeart/2008/layout/CaptionedPictures"/>
    <dgm:cxn modelId="{3B41BE58-FC4E-4841-8957-16DDABA168A6}" type="presParOf" srcId="{462FB6FD-7CDD-4F41-BDCE-E518CB9D118E}" destId="{A8EF3844-8F90-4517-82C8-AD66E8DD93F3}" srcOrd="1" destOrd="0" presId="urn:microsoft.com/office/officeart/2008/layout/CaptionedPictures"/>
    <dgm:cxn modelId="{FCCC651B-4308-4A20-8A82-CAA905DCE942}" type="presParOf" srcId="{462FB6FD-7CDD-4F41-BDCE-E518CB9D118E}" destId="{AF7803EB-BFDC-4482-A5E4-8B4D7827B23A}" srcOrd="2" destOrd="0" presId="urn:microsoft.com/office/officeart/2008/layout/CaptionedPictures"/>
    <dgm:cxn modelId="{C5433DCE-C705-41D8-B827-1EEAF3BC08B7}" type="presParOf" srcId="{AF7803EB-BFDC-4482-A5E4-8B4D7827B23A}" destId="{BACA923B-557B-4C32-A744-E3736107C72D}" srcOrd="0" destOrd="0" presId="urn:microsoft.com/office/officeart/2008/layout/CaptionedPictures"/>
    <dgm:cxn modelId="{CA21B475-F590-4E0D-96FF-F7BA33391396}" type="presParOf" srcId="{AF7803EB-BFDC-4482-A5E4-8B4D7827B23A}" destId="{E8D5737A-7E69-460F-B7AC-6D6128966389}"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0CE691-AC31-44DC-97FF-27FC399A0FA1}"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sv-SE"/>
        </a:p>
      </dgm:t>
    </dgm:pt>
    <dgm:pt modelId="{A022A52B-3053-473A-98A0-04FB9A795D7E}">
      <dgm:prSet phldrT="[Text]" custT="1"/>
      <dgm:spPr>
        <a:solidFill>
          <a:schemeClr val="bg1"/>
        </a:solidFill>
      </dgm:spPr>
      <dgm:t>
        <a:bodyPr/>
        <a:lstStyle/>
        <a:p>
          <a:r>
            <a:rPr lang="sv-SE" sz="2400" b="1" dirty="0">
              <a:solidFill>
                <a:schemeClr val="tx1"/>
              </a:solidFill>
            </a:rPr>
            <a:t>Kräm</a:t>
          </a:r>
          <a:r>
            <a:rPr lang="en-US" sz="2400" b="1" dirty="0">
              <a:solidFill>
                <a:schemeClr val="tx1"/>
              </a:solidFill>
            </a:rPr>
            <a:t>​/</a:t>
          </a:r>
          <a:r>
            <a:rPr lang="sv-SE" sz="2400" b="1" dirty="0">
              <a:solidFill>
                <a:schemeClr val="tx1"/>
              </a:solidFill>
            </a:rPr>
            <a:t>Salva</a:t>
          </a:r>
          <a:r>
            <a:rPr lang="en-US" sz="1800" dirty="0"/>
            <a:t>​</a:t>
          </a:r>
          <a:endParaRPr lang="sv-SE" sz="1800" dirty="0"/>
        </a:p>
      </dgm:t>
    </dgm:pt>
    <dgm:pt modelId="{5149CC12-AA43-40C5-8619-03877A998633}" type="parTrans" cxnId="{3E3433E0-8194-46AD-AE91-500CD49A5457}">
      <dgm:prSet/>
      <dgm:spPr/>
      <dgm:t>
        <a:bodyPr/>
        <a:lstStyle/>
        <a:p>
          <a:endParaRPr lang="sv-SE"/>
        </a:p>
      </dgm:t>
    </dgm:pt>
    <dgm:pt modelId="{C512F50C-7F3B-40FB-8D9F-A8C5764952D5}" type="sibTrans" cxnId="{3E3433E0-8194-46AD-AE91-500CD49A5457}">
      <dgm:prSet/>
      <dgm:spPr/>
      <dgm:t>
        <a:bodyPr/>
        <a:lstStyle/>
        <a:p>
          <a:endParaRPr lang="sv-SE"/>
        </a:p>
      </dgm:t>
    </dgm:pt>
    <dgm:pt modelId="{7238A59B-91AF-40F5-B945-AEB8DE5419AC}">
      <dgm:prSet phldrT="[Text]" custT="1"/>
      <dgm:spPr>
        <a:noFill/>
      </dgm:spPr>
      <dgm:t>
        <a:bodyPr/>
        <a:lstStyle/>
        <a:p>
          <a:endParaRPr lang="sv-SE" sz="1900" dirty="0"/>
        </a:p>
        <a:p>
          <a:r>
            <a:rPr lang="sv-SE" sz="2400" b="1" dirty="0">
              <a:solidFill>
                <a:schemeClr val="tx1"/>
              </a:solidFill>
            </a:rPr>
            <a:t>Depotplåster</a:t>
          </a:r>
          <a:r>
            <a:rPr lang="en-US" sz="1900" dirty="0"/>
            <a:t>​</a:t>
          </a:r>
        </a:p>
        <a:p>
          <a:endParaRPr lang="sv-SE" sz="1900" dirty="0"/>
        </a:p>
      </dgm:t>
    </dgm:pt>
    <dgm:pt modelId="{C83EFF10-D800-4A1A-97C2-76F5D0E28E0F}" type="parTrans" cxnId="{7D58CFF4-8977-446D-9135-C018C7CECAA2}">
      <dgm:prSet/>
      <dgm:spPr/>
      <dgm:t>
        <a:bodyPr/>
        <a:lstStyle/>
        <a:p>
          <a:endParaRPr lang="sv-SE"/>
        </a:p>
      </dgm:t>
    </dgm:pt>
    <dgm:pt modelId="{9BC841B0-81B8-4737-813F-9A0DA32FEA24}" type="sibTrans" cxnId="{7D58CFF4-8977-446D-9135-C018C7CECAA2}">
      <dgm:prSet/>
      <dgm:spPr/>
      <dgm:t>
        <a:bodyPr/>
        <a:lstStyle/>
        <a:p>
          <a:endParaRPr lang="sv-SE"/>
        </a:p>
      </dgm:t>
    </dgm:pt>
    <dgm:pt modelId="{94D31C96-0789-4AE5-8E26-3973A2C0FCF4}" type="pres">
      <dgm:prSet presAssocID="{840CE691-AC31-44DC-97FF-27FC399A0FA1}" presName="diagram" presStyleCnt="0">
        <dgm:presLayoutVars>
          <dgm:dir/>
        </dgm:presLayoutVars>
      </dgm:prSet>
      <dgm:spPr/>
    </dgm:pt>
    <dgm:pt modelId="{685B0983-E907-44ED-81A1-2BEBB365076A}" type="pres">
      <dgm:prSet presAssocID="{A022A52B-3053-473A-98A0-04FB9A795D7E}" presName="composite" presStyleCnt="0"/>
      <dgm:spPr/>
    </dgm:pt>
    <dgm:pt modelId="{4C662D49-749D-492B-BD5B-2F55A2B8666D}" type="pres">
      <dgm:prSet presAssocID="{A022A52B-3053-473A-98A0-04FB9A795D7E}" presName="Image" presStyleLbl="bgShp" presStyleIdx="0" presStyleCnt="2" custScaleX="88620" custScaleY="89158" custLinFactNeighborX="1722" custLinFactNeighborY="-718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8000" b="-18000"/>
          </a:stretch>
        </a:blipFill>
      </dgm:spPr>
    </dgm:pt>
    <dgm:pt modelId="{9315423A-A1E1-4642-B70C-C5779048DEEA}" type="pres">
      <dgm:prSet presAssocID="{A022A52B-3053-473A-98A0-04FB9A795D7E}" presName="Parent" presStyleLbl="node0" presStyleIdx="0" presStyleCnt="2" custScaleX="97302" custScaleY="94543" custLinFactNeighborX="-14758" custLinFactNeighborY="896">
        <dgm:presLayoutVars>
          <dgm:bulletEnabled val="1"/>
        </dgm:presLayoutVars>
      </dgm:prSet>
      <dgm:spPr/>
    </dgm:pt>
    <dgm:pt modelId="{6B5CCA84-C954-46ED-B16C-3C36F1E7D470}" type="pres">
      <dgm:prSet presAssocID="{C512F50C-7F3B-40FB-8D9F-A8C5764952D5}" presName="sibTrans" presStyleCnt="0"/>
      <dgm:spPr/>
    </dgm:pt>
    <dgm:pt modelId="{521E5DED-6483-4394-9DC6-0491CD47D3B5}" type="pres">
      <dgm:prSet presAssocID="{7238A59B-91AF-40F5-B945-AEB8DE5419AC}" presName="composite" presStyleCnt="0"/>
      <dgm:spPr/>
    </dgm:pt>
    <dgm:pt modelId="{A5EF38A5-87F5-44BB-B594-DC1508420F08}" type="pres">
      <dgm:prSet presAssocID="{7238A59B-91AF-40F5-B945-AEB8DE5419AC}" presName="Image" presStyleLbl="bgShp" presStyleIdx="1" presStyleCnt="2" custScaleX="103784" custScaleY="84536" custLinFactNeighborX="917" custLinFactNeighborY="-5364"/>
      <dgm:spPr>
        <a:blipFill>
          <a:blip xmlns:r="http://schemas.openxmlformats.org/officeDocument/2006/relationships" r:embed="rId2">
            <a:extLst>
              <a:ext uri="{28A0092B-C50C-407E-A947-70E740481C1C}">
                <a14:useLocalDpi xmlns:a14="http://schemas.microsoft.com/office/drawing/2010/main" val="0"/>
              </a:ext>
            </a:extLst>
          </a:blip>
          <a:srcRect/>
          <a:stretch>
            <a:fillRect t="-16000" b="-16000"/>
          </a:stretch>
        </a:blipFill>
      </dgm:spPr>
    </dgm:pt>
    <dgm:pt modelId="{41AA0A38-E39E-4EA5-AAAD-D37B007D8AF3}" type="pres">
      <dgm:prSet presAssocID="{7238A59B-91AF-40F5-B945-AEB8DE5419AC}" presName="Parent" presStyleLbl="node0" presStyleIdx="1" presStyleCnt="2" custLinFactNeighborX="-15213" custLinFactNeighborY="10828">
        <dgm:presLayoutVars>
          <dgm:bulletEnabled val="1"/>
        </dgm:presLayoutVars>
      </dgm:prSet>
      <dgm:spPr/>
    </dgm:pt>
  </dgm:ptLst>
  <dgm:cxnLst>
    <dgm:cxn modelId="{E8C5654D-C006-443C-B9E7-2752D60D7704}" type="presOf" srcId="{7238A59B-91AF-40F5-B945-AEB8DE5419AC}" destId="{41AA0A38-E39E-4EA5-AAAD-D37B007D8AF3}" srcOrd="0" destOrd="0" presId="urn:microsoft.com/office/officeart/2008/layout/BendingPictureCaption"/>
    <dgm:cxn modelId="{38905E55-DD74-4613-BF37-D4AFDBAAC171}" type="presOf" srcId="{A022A52B-3053-473A-98A0-04FB9A795D7E}" destId="{9315423A-A1E1-4642-B70C-C5779048DEEA}" srcOrd="0" destOrd="0" presId="urn:microsoft.com/office/officeart/2008/layout/BendingPictureCaption"/>
    <dgm:cxn modelId="{FB9E16DA-0201-4B78-9CE6-12E4FB9A2258}" type="presOf" srcId="{840CE691-AC31-44DC-97FF-27FC399A0FA1}" destId="{94D31C96-0789-4AE5-8E26-3973A2C0FCF4}" srcOrd="0" destOrd="0" presId="urn:microsoft.com/office/officeart/2008/layout/BendingPictureCaption"/>
    <dgm:cxn modelId="{3E3433E0-8194-46AD-AE91-500CD49A5457}" srcId="{840CE691-AC31-44DC-97FF-27FC399A0FA1}" destId="{A022A52B-3053-473A-98A0-04FB9A795D7E}" srcOrd="0" destOrd="0" parTransId="{5149CC12-AA43-40C5-8619-03877A998633}" sibTransId="{C512F50C-7F3B-40FB-8D9F-A8C5764952D5}"/>
    <dgm:cxn modelId="{7D58CFF4-8977-446D-9135-C018C7CECAA2}" srcId="{840CE691-AC31-44DC-97FF-27FC399A0FA1}" destId="{7238A59B-91AF-40F5-B945-AEB8DE5419AC}" srcOrd="1" destOrd="0" parTransId="{C83EFF10-D800-4A1A-97C2-76F5D0E28E0F}" sibTransId="{9BC841B0-81B8-4737-813F-9A0DA32FEA24}"/>
    <dgm:cxn modelId="{A5015A0B-35ED-4B6E-9624-76D219222561}" type="presParOf" srcId="{94D31C96-0789-4AE5-8E26-3973A2C0FCF4}" destId="{685B0983-E907-44ED-81A1-2BEBB365076A}" srcOrd="0" destOrd="0" presId="urn:microsoft.com/office/officeart/2008/layout/BendingPictureCaption"/>
    <dgm:cxn modelId="{24F222E8-7F9E-43B6-BF5B-AA3CBD7188DB}" type="presParOf" srcId="{685B0983-E907-44ED-81A1-2BEBB365076A}" destId="{4C662D49-749D-492B-BD5B-2F55A2B8666D}" srcOrd="0" destOrd="0" presId="urn:microsoft.com/office/officeart/2008/layout/BendingPictureCaption"/>
    <dgm:cxn modelId="{36C3ACC8-FECC-4565-BF00-45AA15FDB54F}" type="presParOf" srcId="{685B0983-E907-44ED-81A1-2BEBB365076A}" destId="{9315423A-A1E1-4642-B70C-C5779048DEEA}" srcOrd="1" destOrd="0" presId="urn:microsoft.com/office/officeart/2008/layout/BendingPictureCaption"/>
    <dgm:cxn modelId="{5F6EFECA-1583-4C7D-BD1D-2A06CFC9D348}" type="presParOf" srcId="{94D31C96-0789-4AE5-8E26-3973A2C0FCF4}" destId="{6B5CCA84-C954-46ED-B16C-3C36F1E7D470}" srcOrd="1" destOrd="0" presId="urn:microsoft.com/office/officeart/2008/layout/BendingPictureCaption"/>
    <dgm:cxn modelId="{4E52A6C9-B0C0-4AB6-B10B-6FB5CAE6E6A0}" type="presParOf" srcId="{94D31C96-0789-4AE5-8E26-3973A2C0FCF4}" destId="{521E5DED-6483-4394-9DC6-0491CD47D3B5}" srcOrd="2" destOrd="0" presId="urn:microsoft.com/office/officeart/2008/layout/BendingPictureCaption"/>
    <dgm:cxn modelId="{6FEE1BFF-1D72-4643-A241-EBFE8B0001BC}" type="presParOf" srcId="{521E5DED-6483-4394-9DC6-0491CD47D3B5}" destId="{A5EF38A5-87F5-44BB-B594-DC1508420F08}" srcOrd="0" destOrd="0" presId="urn:microsoft.com/office/officeart/2008/layout/BendingPictureCaption"/>
    <dgm:cxn modelId="{CE8D8294-84D9-4B76-9B1D-70CF41F5FB34}" type="presParOf" srcId="{521E5DED-6483-4394-9DC6-0491CD47D3B5}" destId="{41AA0A38-E39E-4EA5-AAAD-D37B007D8AF3}" srcOrd="1" destOrd="0" presId="urn:microsoft.com/office/officeart/2008/layout/BendingPictureCapti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92E21-88F7-4992-96F3-6506CBAE4104}">
      <dsp:nvSpPr>
        <dsp:cNvPr id="0" name=""/>
        <dsp:cNvSpPr/>
      </dsp:nvSpPr>
      <dsp:spPr>
        <a:xfrm>
          <a:off x="3413" y="311196"/>
          <a:ext cx="2714863" cy="319395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9BBCF27-4783-47D4-BF00-7B5399411FAC}">
      <dsp:nvSpPr>
        <dsp:cNvPr id="0" name=""/>
        <dsp:cNvSpPr/>
      </dsp:nvSpPr>
      <dsp:spPr>
        <a:xfrm>
          <a:off x="300932" y="398377"/>
          <a:ext cx="2073352" cy="175426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CCF259F-62B6-4763-ACE4-22D4A28F68B0}">
      <dsp:nvSpPr>
        <dsp:cNvPr id="0" name=""/>
        <dsp:cNvSpPr/>
      </dsp:nvSpPr>
      <dsp:spPr>
        <a:xfrm>
          <a:off x="154647" y="2862803"/>
          <a:ext cx="2443377" cy="54294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dirty="0">
              <a:solidFill>
                <a:schemeClr val="tx1"/>
              </a:solidFill>
            </a:rPr>
            <a:t>Tablett</a:t>
          </a:r>
        </a:p>
      </dsp:txBody>
      <dsp:txXfrm>
        <a:off x="154647" y="2862803"/>
        <a:ext cx="2443377" cy="542947"/>
      </dsp:txXfrm>
    </dsp:sp>
    <dsp:sp modelId="{EC934A91-3649-46A3-8D1A-8F1B1CA36548}">
      <dsp:nvSpPr>
        <dsp:cNvPr id="0" name=""/>
        <dsp:cNvSpPr/>
      </dsp:nvSpPr>
      <dsp:spPr>
        <a:xfrm>
          <a:off x="146901" y="2199956"/>
          <a:ext cx="2443377" cy="649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sv-SE" sz="1200" kern="1200" dirty="0"/>
            <a:t>Ge ett halvt glas vatten innan du ger läkemedel. Tabletter glider lättare när slemhinnorna är fuktiga.</a:t>
          </a:r>
        </a:p>
      </dsp:txBody>
      <dsp:txXfrm>
        <a:off x="146901" y="2199956"/>
        <a:ext cx="2443377" cy="649805"/>
      </dsp:txXfrm>
    </dsp:sp>
    <dsp:sp modelId="{650343B3-A9D2-413B-9C87-654DF66A60DA}">
      <dsp:nvSpPr>
        <dsp:cNvPr id="0" name=""/>
        <dsp:cNvSpPr/>
      </dsp:nvSpPr>
      <dsp:spPr>
        <a:xfrm>
          <a:off x="3537624" y="256931"/>
          <a:ext cx="2714863" cy="319395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F7A07DB-CDF3-4136-AAB5-02C0FD1E3D10}">
      <dsp:nvSpPr>
        <dsp:cNvPr id="0" name=""/>
        <dsp:cNvSpPr/>
      </dsp:nvSpPr>
      <dsp:spPr>
        <a:xfrm>
          <a:off x="3731556" y="390634"/>
          <a:ext cx="2249495" cy="159926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6000" r="-2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CE09FC-7955-4F73-AD17-D98E2DF61210}">
      <dsp:nvSpPr>
        <dsp:cNvPr id="0" name=""/>
        <dsp:cNvSpPr/>
      </dsp:nvSpPr>
      <dsp:spPr>
        <a:xfrm>
          <a:off x="3688858" y="2800804"/>
          <a:ext cx="2443377" cy="54294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dirty="0">
              <a:solidFill>
                <a:schemeClr val="tx1"/>
              </a:solidFill>
            </a:rPr>
            <a:t>Kapsel</a:t>
          </a:r>
        </a:p>
      </dsp:txBody>
      <dsp:txXfrm>
        <a:off x="3688858" y="2800804"/>
        <a:ext cx="2443377" cy="542947"/>
      </dsp:txXfrm>
    </dsp:sp>
    <dsp:sp modelId="{2604C35E-1237-40A1-988A-DF9720552E24}">
      <dsp:nvSpPr>
        <dsp:cNvPr id="0" name=""/>
        <dsp:cNvSpPr/>
      </dsp:nvSpPr>
      <dsp:spPr>
        <a:xfrm>
          <a:off x="3630816" y="1990728"/>
          <a:ext cx="2435484" cy="773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sv-SE" sz="1500" kern="1200" dirty="0"/>
            <a:t>Kapsel har ett skyddande hölje och ska sväljas hel.</a:t>
          </a:r>
          <a:r>
            <a:rPr lang="en-US" sz="1500" kern="1200" dirty="0"/>
            <a:t>​</a:t>
          </a:r>
          <a:endParaRPr lang="sv-SE" sz="1500" kern="1200" dirty="0"/>
        </a:p>
      </dsp:txBody>
      <dsp:txXfrm>
        <a:off x="3630816" y="1990728"/>
        <a:ext cx="2435484" cy="773791"/>
      </dsp:txXfrm>
    </dsp:sp>
    <dsp:sp modelId="{CE832153-AD55-49A9-AFAF-20FFC92F4911}">
      <dsp:nvSpPr>
        <dsp:cNvPr id="0" name=""/>
        <dsp:cNvSpPr/>
      </dsp:nvSpPr>
      <dsp:spPr>
        <a:xfrm>
          <a:off x="7064099" y="287944"/>
          <a:ext cx="2714863" cy="319395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7CD93320-9479-4E5B-B216-C33999BB6483}">
      <dsp:nvSpPr>
        <dsp:cNvPr id="0" name=""/>
        <dsp:cNvSpPr/>
      </dsp:nvSpPr>
      <dsp:spPr>
        <a:xfrm>
          <a:off x="7492147" y="468113"/>
          <a:ext cx="1827768" cy="156828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A632FE-E7F4-47DC-A2EA-1A827682A329}">
      <dsp:nvSpPr>
        <dsp:cNvPr id="0" name=""/>
        <dsp:cNvSpPr/>
      </dsp:nvSpPr>
      <dsp:spPr>
        <a:xfrm>
          <a:off x="7207579" y="2821410"/>
          <a:ext cx="2443377" cy="54294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a:t>
          </a:r>
          <a:r>
            <a:rPr lang="sv-SE" sz="1600" b="1" kern="1200" dirty="0">
              <a:solidFill>
                <a:schemeClr val="tx1"/>
              </a:solidFill>
            </a:rPr>
            <a:t>Brustablett</a:t>
          </a:r>
        </a:p>
      </dsp:txBody>
      <dsp:txXfrm>
        <a:off x="7207579" y="2821410"/>
        <a:ext cx="2443377" cy="542947"/>
      </dsp:txXfrm>
    </dsp:sp>
    <dsp:sp modelId="{7DDF7DC7-FEC1-45C6-BC2B-A45F97FA2089}">
      <dsp:nvSpPr>
        <dsp:cNvPr id="0" name=""/>
        <dsp:cNvSpPr/>
      </dsp:nvSpPr>
      <dsp:spPr>
        <a:xfrm>
          <a:off x="7192088" y="2132859"/>
          <a:ext cx="2443377" cy="577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sv-SE" sz="1500" kern="1200" dirty="0"/>
            <a:t>Brustablett ska lösas upp i minst ett halvt glas vatten. ​</a:t>
          </a:r>
        </a:p>
      </dsp:txBody>
      <dsp:txXfrm>
        <a:off x="7192088" y="2132859"/>
        <a:ext cx="2443377" cy="577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4A7F5-49F1-45CF-9975-9E147D57E925}">
      <dsp:nvSpPr>
        <dsp:cNvPr id="0" name=""/>
        <dsp:cNvSpPr/>
      </dsp:nvSpPr>
      <dsp:spPr>
        <a:xfrm>
          <a:off x="3413" y="311196"/>
          <a:ext cx="2714863" cy="319395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32F8722-237D-4BC6-A9F3-2AEBB914F231}">
      <dsp:nvSpPr>
        <dsp:cNvPr id="0" name=""/>
        <dsp:cNvSpPr/>
      </dsp:nvSpPr>
      <dsp:spPr>
        <a:xfrm>
          <a:off x="653963" y="398388"/>
          <a:ext cx="1506757" cy="156502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4A1508-3DA4-4D8C-AACA-78248E0906FE}">
      <dsp:nvSpPr>
        <dsp:cNvPr id="0" name=""/>
        <dsp:cNvSpPr/>
      </dsp:nvSpPr>
      <dsp:spPr>
        <a:xfrm>
          <a:off x="139156" y="2848533"/>
          <a:ext cx="2443377" cy="542947"/>
        </a:xfrm>
        <a:prstGeom prst="rect">
          <a:avLst/>
        </a:prstGeom>
        <a:solidFill>
          <a:schemeClr val="bg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dirty="0">
              <a:solidFill>
                <a:schemeClr val="tx1"/>
              </a:solidFill>
            </a:rPr>
            <a:t>Spray</a:t>
          </a:r>
        </a:p>
      </dsp:txBody>
      <dsp:txXfrm>
        <a:off x="139156" y="2848533"/>
        <a:ext cx="2443377" cy="542947"/>
      </dsp:txXfrm>
    </dsp:sp>
    <dsp:sp modelId="{810F5B94-BAFC-40C3-BDFF-BF3F79DCC470}">
      <dsp:nvSpPr>
        <dsp:cNvPr id="0" name=""/>
        <dsp:cNvSpPr/>
      </dsp:nvSpPr>
      <dsp:spPr>
        <a:xfrm>
          <a:off x="146901" y="2105736"/>
          <a:ext cx="2443377" cy="685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sv-SE" sz="1300" kern="1200" dirty="0"/>
            <a:t>Spray används till exempel mot kärlkramp och sprayas direkt in i munhålan.</a:t>
          </a:r>
        </a:p>
      </dsp:txBody>
      <dsp:txXfrm>
        <a:off x="146901" y="2105736"/>
        <a:ext cx="2443377" cy="685720"/>
      </dsp:txXfrm>
    </dsp:sp>
    <dsp:sp modelId="{4A89ECF8-B032-45EE-957C-09C9CA11229D}">
      <dsp:nvSpPr>
        <dsp:cNvPr id="0" name=""/>
        <dsp:cNvSpPr/>
      </dsp:nvSpPr>
      <dsp:spPr>
        <a:xfrm>
          <a:off x="3553126" y="318957"/>
          <a:ext cx="2714863" cy="319395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E84A8C0-8C4F-4712-A34B-04A3311356C9}">
      <dsp:nvSpPr>
        <dsp:cNvPr id="0" name=""/>
        <dsp:cNvSpPr/>
      </dsp:nvSpPr>
      <dsp:spPr>
        <a:xfrm>
          <a:off x="4142252" y="444881"/>
          <a:ext cx="1536590" cy="1444302"/>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82A568-A96C-42F3-9888-2CDE8DDE47DB}">
      <dsp:nvSpPr>
        <dsp:cNvPr id="0" name=""/>
        <dsp:cNvSpPr/>
      </dsp:nvSpPr>
      <dsp:spPr>
        <a:xfrm>
          <a:off x="3688858" y="2829155"/>
          <a:ext cx="2443377" cy="54294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dirty="0">
              <a:solidFill>
                <a:schemeClr val="tx1"/>
              </a:solidFill>
            </a:rPr>
            <a:t>Lösning</a:t>
          </a:r>
        </a:p>
      </dsp:txBody>
      <dsp:txXfrm>
        <a:off x="3688858" y="2829155"/>
        <a:ext cx="2443377" cy="542947"/>
      </dsp:txXfrm>
    </dsp:sp>
    <dsp:sp modelId="{444B6CCC-2E83-4357-BF99-152716A07819}">
      <dsp:nvSpPr>
        <dsp:cNvPr id="0" name=""/>
        <dsp:cNvSpPr/>
      </dsp:nvSpPr>
      <dsp:spPr>
        <a:xfrm>
          <a:off x="3673367" y="2063116"/>
          <a:ext cx="2443377" cy="763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sv-SE" sz="1300" kern="1200" dirty="0"/>
            <a:t>Oral lösning ska skakas innan den ges.</a:t>
          </a:r>
        </a:p>
      </dsp:txBody>
      <dsp:txXfrm>
        <a:off x="3673367" y="2063116"/>
        <a:ext cx="2443377" cy="763209"/>
      </dsp:txXfrm>
    </dsp:sp>
    <dsp:sp modelId="{57A0C1EC-75E5-47AF-91C5-B2E0E3AB8D55}">
      <dsp:nvSpPr>
        <dsp:cNvPr id="0" name=""/>
        <dsp:cNvSpPr/>
      </dsp:nvSpPr>
      <dsp:spPr>
        <a:xfrm>
          <a:off x="7071836" y="311196"/>
          <a:ext cx="2714863" cy="319395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8FA5518-F1F8-4866-AC86-382EF56EA131}">
      <dsp:nvSpPr>
        <dsp:cNvPr id="0" name=""/>
        <dsp:cNvSpPr/>
      </dsp:nvSpPr>
      <dsp:spPr>
        <a:xfrm>
          <a:off x="7530887" y="382880"/>
          <a:ext cx="1781270" cy="167676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9000" b="-2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F7283C-BD5A-4023-950D-79E1F9F60AF0}">
      <dsp:nvSpPr>
        <dsp:cNvPr id="0" name=""/>
        <dsp:cNvSpPr/>
      </dsp:nvSpPr>
      <dsp:spPr>
        <a:xfrm>
          <a:off x="7215325" y="2844655"/>
          <a:ext cx="2443377" cy="54294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dirty="0">
              <a:solidFill>
                <a:schemeClr val="tx1"/>
              </a:solidFill>
            </a:rPr>
            <a:t>Pulver/granulat</a:t>
          </a:r>
        </a:p>
      </dsp:txBody>
      <dsp:txXfrm>
        <a:off x="7215325" y="2844655"/>
        <a:ext cx="2443377" cy="542947"/>
      </dsp:txXfrm>
    </dsp:sp>
    <dsp:sp modelId="{59D43E91-B210-4391-8C1B-12912583DC92}">
      <dsp:nvSpPr>
        <dsp:cNvPr id="0" name=""/>
        <dsp:cNvSpPr/>
      </dsp:nvSpPr>
      <dsp:spPr>
        <a:xfrm>
          <a:off x="7176573" y="2140608"/>
          <a:ext cx="2443377" cy="732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sv-SE" sz="1300" kern="1200" dirty="0"/>
            <a:t>Pulver/granulat blandas i vätska eller strös på mat.</a:t>
          </a:r>
        </a:p>
      </dsp:txBody>
      <dsp:txXfrm>
        <a:off x="7176573" y="2140608"/>
        <a:ext cx="2443377" cy="7322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CC804-03E9-48DE-A430-D5187E589D86}">
      <dsp:nvSpPr>
        <dsp:cNvPr id="0" name=""/>
        <dsp:cNvSpPr/>
      </dsp:nvSpPr>
      <dsp:spPr>
        <a:xfrm>
          <a:off x="0" y="411933"/>
          <a:ext cx="2714863" cy="319395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560DF5F-D330-4AC9-B96D-0FC10553DD43}">
      <dsp:nvSpPr>
        <dsp:cNvPr id="0" name=""/>
        <dsp:cNvSpPr/>
      </dsp:nvSpPr>
      <dsp:spPr>
        <a:xfrm>
          <a:off x="313014" y="491375"/>
          <a:ext cx="2142181" cy="1599239"/>
        </a:xfrm>
        <a:prstGeom prst="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5A5EB9-E618-4AE9-B470-23A4460C7C32}">
      <dsp:nvSpPr>
        <dsp:cNvPr id="0" name=""/>
        <dsp:cNvSpPr/>
      </dsp:nvSpPr>
      <dsp:spPr>
        <a:xfrm>
          <a:off x="139156" y="2956352"/>
          <a:ext cx="2443377" cy="54294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dirty="0">
              <a:solidFill>
                <a:schemeClr val="tx1"/>
              </a:solidFill>
            </a:rPr>
            <a:t>Munsönderfallande</a:t>
          </a:r>
          <a:r>
            <a:rPr lang="sv-SE" sz="1300" kern="1200" dirty="0"/>
            <a:t> </a:t>
          </a:r>
          <a:r>
            <a:rPr lang="sv-SE" sz="1600" b="1" kern="1200" dirty="0">
              <a:solidFill>
                <a:schemeClr val="tx1"/>
              </a:solidFill>
            </a:rPr>
            <a:t>tablett</a:t>
          </a:r>
        </a:p>
      </dsp:txBody>
      <dsp:txXfrm>
        <a:off x="139156" y="2956352"/>
        <a:ext cx="2443377" cy="542947"/>
      </dsp:txXfrm>
    </dsp:sp>
    <dsp:sp modelId="{50179042-0382-409A-9E54-5D1533A76B58}">
      <dsp:nvSpPr>
        <dsp:cNvPr id="0" name=""/>
        <dsp:cNvSpPr/>
      </dsp:nvSpPr>
      <dsp:spPr>
        <a:xfrm>
          <a:off x="123665" y="2005664"/>
          <a:ext cx="2443377" cy="807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sv-SE" sz="1300" kern="1200" dirty="0"/>
            <a:t>Munsönderfallande tablett ska helst smälta i munnen men kan även sväljas med lite vatten. </a:t>
          </a:r>
        </a:p>
      </dsp:txBody>
      <dsp:txXfrm>
        <a:off x="123665" y="2005664"/>
        <a:ext cx="2443377" cy="807040"/>
      </dsp:txXfrm>
    </dsp:sp>
    <dsp:sp modelId="{C8964F91-20DD-4422-B7F7-7FB000E49C3A}">
      <dsp:nvSpPr>
        <dsp:cNvPr id="0" name=""/>
        <dsp:cNvSpPr/>
      </dsp:nvSpPr>
      <dsp:spPr>
        <a:xfrm>
          <a:off x="3537624" y="311196"/>
          <a:ext cx="2714863" cy="319395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869A8C5-6681-4BDC-883C-8EB3EBC7ED7A}">
      <dsp:nvSpPr>
        <dsp:cNvPr id="0" name=""/>
        <dsp:cNvSpPr/>
      </dsp:nvSpPr>
      <dsp:spPr>
        <a:xfrm>
          <a:off x="3816818" y="390634"/>
          <a:ext cx="2017007" cy="1676781"/>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5CDEEA-2766-44C7-AA2C-986AAFC38026}">
      <dsp:nvSpPr>
        <dsp:cNvPr id="0" name=""/>
        <dsp:cNvSpPr/>
      </dsp:nvSpPr>
      <dsp:spPr>
        <a:xfrm>
          <a:off x="3673367" y="2871778"/>
          <a:ext cx="2443377" cy="54294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dirty="0">
              <a:solidFill>
                <a:schemeClr val="tx1"/>
              </a:solidFill>
            </a:rPr>
            <a:t>Depottablett</a:t>
          </a:r>
        </a:p>
      </dsp:txBody>
      <dsp:txXfrm>
        <a:off x="3673367" y="2871778"/>
        <a:ext cx="2443377" cy="542947"/>
      </dsp:txXfrm>
    </dsp:sp>
    <dsp:sp modelId="{9C25F07E-E49E-4873-A218-7A46869B2AE1}">
      <dsp:nvSpPr>
        <dsp:cNvPr id="0" name=""/>
        <dsp:cNvSpPr/>
      </dsp:nvSpPr>
      <dsp:spPr>
        <a:xfrm>
          <a:off x="3673367" y="2206476"/>
          <a:ext cx="2443377" cy="468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b="0" kern="1200" dirty="0"/>
            <a:t>Depottablett</a:t>
          </a:r>
          <a:r>
            <a:rPr lang="sv-SE" sz="1400" kern="1200" dirty="0"/>
            <a:t> är långtidsverkande läkemedel.</a:t>
          </a:r>
        </a:p>
      </dsp:txBody>
      <dsp:txXfrm>
        <a:off x="3673367" y="2206476"/>
        <a:ext cx="2443377" cy="468741"/>
      </dsp:txXfrm>
    </dsp:sp>
    <dsp:sp modelId="{B0B3991F-0AB3-4117-86D3-3A22AC58F2D7}">
      <dsp:nvSpPr>
        <dsp:cNvPr id="0" name=""/>
        <dsp:cNvSpPr/>
      </dsp:nvSpPr>
      <dsp:spPr>
        <a:xfrm>
          <a:off x="7071836" y="311196"/>
          <a:ext cx="2714863" cy="319395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3D49AB9-E653-4CAB-B65D-7FA4962DCF65}">
      <dsp:nvSpPr>
        <dsp:cNvPr id="0" name=""/>
        <dsp:cNvSpPr/>
      </dsp:nvSpPr>
      <dsp:spPr>
        <a:xfrm>
          <a:off x="7207579" y="438954"/>
          <a:ext cx="2443377" cy="207607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B0CF94-E599-4DFE-8398-1091B3079878}">
      <dsp:nvSpPr>
        <dsp:cNvPr id="0" name=""/>
        <dsp:cNvSpPr/>
      </dsp:nvSpPr>
      <dsp:spPr>
        <a:xfrm>
          <a:off x="7207579" y="2834448"/>
          <a:ext cx="2443377" cy="54294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dirty="0">
              <a:solidFill>
                <a:schemeClr val="tx1"/>
              </a:solidFill>
            </a:rPr>
            <a:t>Orala</a:t>
          </a:r>
          <a:r>
            <a:rPr lang="sv-SE" sz="1300" kern="1200" dirty="0"/>
            <a:t> </a:t>
          </a:r>
          <a:r>
            <a:rPr lang="sv-SE" sz="1600" b="1" kern="1200" dirty="0">
              <a:solidFill>
                <a:schemeClr val="tx1"/>
              </a:solidFill>
            </a:rPr>
            <a:t>droppar</a:t>
          </a:r>
        </a:p>
      </dsp:txBody>
      <dsp:txXfrm>
        <a:off x="7207579" y="2834448"/>
        <a:ext cx="2443377" cy="542947"/>
      </dsp:txXfrm>
    </dsp:sp>
    <dsp:sp modelId="{E02158E3-5336-40D1-A9E4-07A8EEC619BA}">
      <dsp:nvSpPr>
        <dsp:cNvPr id="0" name=""/>
        <dsp:cNvSpPr/>
      </dsp:nvSpPr>
      <dsp:spPr>
        <a:xfrm>
          <a:off x="7207579" y="2515026"/>
          <a:ext cx="2443377" cy="319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sv-SE" sz="1300" kern="1200" dirty="0"/>
        </a:p>
      </dsp:txBody>
      <dsp:txXfrm>
        <a:off x="7207579" y="2515026"/>
        <a:ext cx="2443377" cy="3194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4F547F-77E1-4DD7-B262-CB78A8122008}">
      <dsp:nvSpPr>
        <dsp:cNvPr id="0" name=""/>
        <dsp:cNvSpPr/>
      </dsp:nvSpPr>
      <dsp:spPr>
        <a:xfrm>
          <a:off x="7143" y="1285875"/>
          <a:ext cx="2419879" cy="28469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69D1C475-E31A-4544-B9D1-9A357B7CB25F}">
      <dsp:nvSpPr>
        <dsp:cNvPr id="0" name=""/>
        <dsp:cNvSpPr/>
      </dsp:nvSpPr>
      <dsp:spPr>
        <a:xfrm>
          <a:off x="128137" y="1399751"/>
          <a:ext cx="2177891" cy="185049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DA9F7F-62FC-42BB-8BA2-7AD603627064}">
      <dsp:nvSpPr>
        <dsp:cNvPr id="0" name=""/>
        <dsp:cNvSpPr/>
      </dsp:nvSpPr>
      <dsp:spPr>
        <a:xfrm>
          <a:off x="128137" y="3250247"/>
          <a:ext cx="2177891" cy="76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solidFill>
                <a:schemeClr val="tx1"/>
              </a:solidFill>
            </a:rPr>
            <a:t>Suppositorium/</a:t>
          </a:r>
          <a:r>
            <a:rPr lang="sv-SE" sz="1800" b="1" kern="1200" dirty="0" err="1">
              <a:solidFill>
                <a:schemeClr val="tx1"/>
              </a:solidFill>
            </a:rPr>
            <a:t>supp</a:t>
          </a:r>
          <a:r>
            <a:rPr lang="sv-SE" sz="1800" b="1" kern="1200" dirty="0">
              <a:solidFill>
                <a:schemeClr val="tx1"/>
              </a:solidFill>
            </a:rPr>
            <a:t>/stolpiller</a:t>
          </a:r>
          <a:endParaRPr lang="sv-SE" kern="1200" dirty="0"/>
        </a:p>
      </dsp:txBody>
      <dsp:txXfrm>
        <a:off x="128137" y="3250247"/>
        <a:ext cx="2177891" cy="768667"/>
      </dsp:txXfrm>
    </dsp:sp>
    <dsp:sp modelId="{5BAAE868-42E7-41A3-B0C5-5C5450C5301A}">
      <dsp:nvSpPr>
        <dsp:cNvPr id="0" name=""/>
        <dsp:cNvSpPr/>
      </dsp:nvSpPr>
      <dsp:spPr>
        <a:xfrm>
          <a:off x="2854060" y="1285875"/>
          <a:ext cx="2419879" cy="28469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2E0B3A5-198F-49FD-AEE6-509534874129}">
      <dsp:nvSpPr>
        <dsp:cNvPr id="0" name=""/>
        <dsp:cNvSpPr/>
      </dsp:nvSpPr>
      <dsp:spPr>
        <a:xfrm>
          <a:off x="2975054" y="1399751"/>
          <a:ext cx="2177891" cy="185049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772D7F-AF06-4F28-A267-DF219C509A5E}">
      <dsp:nvSpPr>
        <dsp:cNvPr id="0" name=""/>
        <dsp:cNvSpPr/>
      </dsp:nvSpPr>
      <dsp:spPr>
        <a:xfrm>
          <a:off x="2975054" y="3250247"/>
          <a:ext cx="2177891" cy="76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b="1" kern="1200" dirty="0">
              <a:solidFill>
                <a:schemeClr val="tx1"/>
              </a:solidFill>
            </a:rPr>
            <a:t>Klysma</a:t>
          </a:r>
          <a:endParaRPr lang="sv-SE" sz="3100" kern="1200" dirty="0"/>
        </a:p>
      </dsp:txBody>
      <dsp:txXfrm>
        <a:off x="2975054" y="3250247"/>
        <a:ext cx="2177891" cy="768667"/>
      </dsp:txXfrm>
    </dsp:sp>
    <dsp:sp modelId="{6920C434-5393-4DDD-86D5-B36A6CB4982B}">
      <dsp:nvSpPr>
        <dsp:cNvPr id="0" name=""/>
        <dsp:cNvSpPr/>
      </dsp:nvSpPr>
      <dsp:spPr>
        <a:xfrm>
          <a:off x="5700977" y="1285875"/>
          <a:ext cx="2419879" cy="28469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CA812C5-8175-4411-A14D-114926C7BB2F}">
      <dsp:nvSpPr>
        <dsp:cNvPr id="0" name=""/>
        <dsp:cNvSpPr/>
      </dsp:nvSpPr>
      <dsp:spPr>
        <a:xfrm>
          <a:off x="5821971" y="1399751"/>
          <a:ext cx="2177891" cy="185049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5F8BF9-FD60-473B-8C83-D79D15A63B7A}">
      <dsp:nvSpPr>
        <dsp:cNvPr id="0" name=""/>
        <dsp:cNvSpPr/>
      </dsp:nvSpPr>
      <dsp:spPr>
        <a:xfrm>
          <a:off x="5821971" y="3250247"/>
          <a:ext cx="2177891" cy="76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b="1" kern="1200" dirty="0">
              <a:solidFill>
                <a:schemeClr val="tx1"/>
              </a:solidFill>
            </a:rPr>
            <a:t>Rektalsalva</a:t>
          </a:r>
          <a:endParaRPr lang="sv-SE" sz="3100" kern="1200" dirty="0"/>
        </a:p>
      </dsp:txBody>
      <dsp:txXfrm>
        <a:off x="5821971" y="3250247"/>
        <a:ext cx="2177891" cy="7686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199EA-7A9B-45E7-AAF9-62873B178654}">
      <dsp:nvSpPr>
        <dsp:cNvPr id="0" name=""/>
        <dsp:cNvSpPr/>
      </dsp:nvSpPr>
      <dsp:spPr>
        <a:xfrm>
          <a:off x="1910" y="377805"/>
          <a:ext cx="2893665" cy="3404311"/>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4FF4655-E712-4D98-BC41-0141343FD6A2}">
      <dsp:nvSpPr>
        <dsp:cNvPr id="0" name=""/>
        <dsp:cNvSpPr/>
      </dsp:nvSpPr>
      <dsp:spPr>
        <a:xfrm>
          <a:off x="484631" y="462607"/>
          <a:ext cx="1960151" cy="185227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694332-D632-4536-A2D0-981699002CEC}">
      <dsp:nvSpPr>
        <dsp:cNvPr id="0" name=""/>
        <dsp:cNvSpPr/>
      </dsp:nvSpPr>
      <dsp:spPr>
        <a:xfrm>
          <a:off x="130629" y="3069122"/>
          <a:ext cx="2604298" cy="578705"/>
        </a:xfrm>
        <a:prstGeom prst="rect">
          <a:avLst/>
        </a:prstGeom>
        <a:no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solidFill>
                <a:schemeClr val="tx1"/>
              </a:solidFill>
            </a:rPr>
            <a:t>Vaginaltablett</a:t>
          </a:r>
        </a:p>
      </dsp:txBody>
      <dsp:txXfrm>
        <a:off x="130629" y="3069122"/>
        <a:ext cx="2604298" cy="578705"/>
      </dsp:txXfrm>
    </dsp:sp>
    <dsp:sp modelId="{75E2C015-CDE9-4E4F-B5A1-090369769C1F}">
      <dsp:nvSpPr>
        <dsp:cNvPr id="0" name=""/>
        <dsp:cNvSpPr/>
      </dsp:nvSpPr>
      <dsp:spPr>
        <a:xfrm>
          <a:off x="217222" y="2277598"/>
          <a:ext cx="2604298" cy="763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kern="1200" dirty="0"/>
            <a:t>Vaginaltablett förs in med hjälp av en applikatorpinne.</a:t>
          </a:r>
        </a:p>
      </dsp:txBody>
      <dsp:txXfrm>
        <a:off x="217222" y="2277598"/>
        <a:ext cx="2604298" cy="763341"/>
      </dsp:txXfrm>
    </dsp:sp>
    <dsp:sp modelId="{4280F29A-156B-43C1-8793-3E5199F4C2B4}">
      <dsp:nvSpPr>
        <dsp:cNvPr id="0" name=""/>
        <dsp:cNvSpPr/>
      </dsp:nvSpPr>
      <dsp:spPr>
        <a:xfrm>
          <a:off x="3745397" y="377805"/>
          <a:ext cx="2893665" cy="3404311"/>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6DB1074D-BB91-4793-B290-661C5E856025}">
      <dsp:nvSpPr>
        <dsp:cNvPr id="0" name=""/>
        <dsp:cNvSpPr/>
      </dsp:nvSpPr>
      <dsp:spPr>
        <a:xfrm>
          <a:off x="3890080" y="513977"/>
          <a:ext cx="2604298" cy="2212802"/>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F23F74-5FF7-4B2C-9343-94A19FBEE7EA}">
      <dsp:nvSpPr>
        <dsp:cNvPr id="0" name=""/>
        <dsp:cNvSpPr/>
      </dsp:nvSpPr>
      <dsp:spPr>
        <a:xfrm>
          <a:off x="3890080" y="2726780"/>
          <a:ext cx="2604298" cy="91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solidFill>
                <a:schemeClr val="tx1"/>
              </a:solidFill>
            </a:rPr>
            <a:t>Vaginalkräm</a:t>
          </a:r>
        </a:p>
      </dsp:txBody>
      <dsp:txXfrm>
        <a:off x="3890080" y="2726780"/>
        <a:ext cx="2604298" cy="919164"/>
      </dsp:txXfrm>
    </dsp:sp>
    <dsp:sp modelId="{F7AAA307-A136-4098-84D0-0FBAE7C6BD3F}">
      <dsp:nvSpPr>
        <dsp:cNvPr id="0" name=""/>
        <dsp:cNvSpPr/>
      </dsp:nvSpPr>
      <dsp:spPr>
        <a:xfrm>
          <a:off x="7490794" y="275471"/>
          <a:ext cx="2893665" cy="3404311"/>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8EF3844-8F90-4517-82C8-AD66E8DD93F3}">
      <dsp:nvSpPr>
        <dsp:cNvPr id="0" name=""/>
        <dsp:cNvSpPr/>
      </dsp:nvSpPr>
      <dsp:spPr>
        <a:xfrm>
          <a:off x="7746347" y="566443"/>
          <a:ext cx="2378740" cy="210787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D5737A-7E69-460F-B7AC-6D6128966389}">
      <dsp:nvSpPr>
        <dsp:cNvPr id="0" name=""/>
        <dsp:cNvSpPr/>
      </dsp:nvSpPr>
      <dsp:spPr>
        <a:xfrm rot="10800000" flipV="1">
          <a:off x="7555647" y="3049729"/>
          <a:ext cx="1945411" cy="385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solidFill>
                <a:schemeClr val="tx1"/>
              </a:solidFill>
            </a:rPr>
            <a:t>        Vagitorier</a:t>
          </a:r>
          <a:endParaRPr lang="sv-SE" kern="1200" dirty="0"/>
        </a:p>
      </dsp:txBody>
      <dsp:txXfrm rot="-10800000">
        <a:off x="7555647" y="3049729"/>
        <a:ext cx="1945411" cy="3850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62D49-749D-492B-BD5B-2F55A2B8666D}">
      <dsp:nvSpPr>
        <dsp:cNvPr id="0" name=""/>
        <dsp:cNvSpPr/>
      </dsp:nvSpPr>
      <dsp:spPr>
        <a:xfrm>
          <a:off x="77782" y="89304"/>
          <a:ext cx="3831581" cy="284871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8000" b="-18000"/>
          </a:stretch>
        </a:blipFill>
        <a:ln>
          <a:noFill/>
        </a:ln>
        <a:effectLst/>
      </dsp:spPr>
      <dsp:style>
        <a:lnRef idx="0">
          <a:scrgbClr r="0" g="0" b="0"/>
        </a:lnRef>
        <a:fillRef idx="1">
          <a:scrgbClr r="0" g="0" b="0"/>
        </a:fillRef>
        <a:effectRef idx="0">
          <a:scrgbClr r="0" g="0" b="0"/>
        </a:effectRef>
        <a:fontRef idx="minor"/>
      </dsp:style>
    </dsp:sp>
    <dsp:sp modelId="{9315423A-A1E1-4642-B70C-C5779048DEEA}">
      <dsp:nvSpPr>
        <dsp:cNvPr id="0" name=""/>
        <dsp:cNvSpPr/>
      </dsp:nvSpPr>
      <dsp:spPr>
        <a:xfrm>
          <a:off x="131663" y="2793783"/>
          <a:ext cx="3625143" cy="846480"/>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5000"/>
            </a:spcAft>
            <a:buNone/>
          </a:pPr>
          <a:r>
            <a:rPr lang="sv-SE" sz="2400" b="1" kern="1200" dirty="0">
              <a:solidFill>
                <a:schemeClr val="tx1"/>
              </a:solidFill>
            </a:rPr>
            <a:t>Kräm</a:t>
          </a:r>
          <a:r>
            <a:rPr lang="en-US" sz="2400" b="1" kern="1200" dirty="0">
              <a:solidFill>
                <a:schemeClr val="tx1"/>
              </a:solidFill>
            </a:rPr>
            <a:t>​/</a:t>
          </a:r>
          <a:r>
            <a:rPr lang="sv-SE" sz="2400" b="1" kern="1200" dirty="0">
              <a:solidFill>
                <a:schemeClr val="tx1"/>
              </a:solidFill>
            </a:rPr>
            <a:t>Salva</a:t>
          </a:r>
          <a:r>
            <a:rPr lang="en-US" sz="1800" kern="1200" dirty="0"/>
            <a:t>​</a:t>
          </a:r>
          <a:endParaRPr lang="sv-SE" sz="1800" kern="1200" dirty="0"/>
        </a:p>
      </dsp:txBody>
      <dsp:txXfrm>
        <a:off x="131663" y="2793783"/>
        <a:ext cx="3625143" cy="846480"/>
      </dsp:txXfrm>
    </dsp:sp>
    <dsp:sp modelId="{A5EF38A5-87F5-44BB-B594-DC1508420F08}">
      <dsp:nvSpPr>
        <dsp:cNvPr id="0" name=""/>
        <dsp:cNvSpPr/>
      </dsp:nvSpPr>
      <dsp:spPr>
        <a:xfrm>
          <a:off x="5223258" y="172064"/>
          <a:ext cx="4487213" cy="270103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6000" b="-16000"/>
          </a:stretch>
        </a:blipFill>
        <a:ln>
          <a:noFill/>
        </a:ln>
        <a:effectLst/>
      </dsp:spPr>
      <dsp:style>
        <a:lnRef idx="0">
          <a:scrgbClr r="0" g="0" b="0"/>
        </a:lnRef>
        <a:fillRef idx="1">
          <a:scrgbClr r="0" g="0" b="0"/>
        </a:fillRef>
        <a:effectRef idx="0">
          <a:scrgbClr r="0" g="0" b="0"/>
        </a:effectRef>
        <a:fontRef idx="minor"/>
      </dsp:style>
    </dsp:sp>
    <dsp:sp modelId="{41AA0A38-E39E-4EA5-AAAD-D37B007D8AF3}">
      <dsp:nvSpPr>
        <dsp:cNvPr id="0" name=""/>
        <dsp:cNvSpPr/>
      </dsp:nvSpPr>
      <dsp:spPr>
        <a:xfrm>
          <a:off x="5572549" y="2809144"/>
          <a:ext cx="3725662" cy="895338"/>
        </a:xfrm>
        <a:prstGeom prst="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5000"/>
            </a:spcAft>
            <a:buNone/>
          </a:pPr>
          <a:endParaRPr lang="sv-SE" sz="1900" kern="1200" dirty="0"/>
        </a:p>
        <a:p>
          <a:pPr marL="0" lvl="0" indent="0" algn="ctr" defTabSz="844550">
            <a:lnSpc>
              <a:spcPct val="90000"/>
            </a:lnSpc>
            <a:spcBef>
              <a:spcPct val="0"/>
            </a:spcBef>
            <a:spcAft>
              <a:spcPct val="5000"/>
            </a:spcAft>
            <a:buNone/>
          </a:pPr>
          <a:r>
            <a:rPr lang="sv-SE" sz="2400" b="1" kern="1200" dirty="0">
              <a:solidFill>
                <a:schemeClr val="tx1"/>
              </a:solidFill>
            </a:rPr>
            <a:t>Depotplåster</a:t>
          </a:r>
          <a:r>
            <a:rPr lang="en-US" sz="1900" kern="1200" dirty="0"/>
            <a:t>​</a:t>
          </a:r>
        </a:p>
        <a:p>
          <a:pPr marL="0" lvl="0" indent="0" algn="ctr" defTabSz="844550">
            <a:lnSpc>
              <a:spcPct val="90000"/>
            </a:lnSpc>
            <a:spcBef>
              <a:spcPct val="0"/>
            </a:spcBef>
            <a:spcAft>
              <a:spcPct val="5000"/>
            </a:spcAft>
            <a:buNone/>
          </a:pPr>
          <a:endParaRPr lang="sv-SE" sz="1900" kern="1200" dirty="0"/>
        </a:p>
      </dsp:txBody>
      <dsp:txXfrm>
        <a:off x="5572549" y="2809144"/>
        <a:ext cx="3725662" cy="895338"/>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ABBC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rgbClr val="1A355C"/>
                </a:solidFill>
              </a:defRPr>
            </a:lvl1pPr>
          </a:lstStyle>
          <a:p>
            <a:r>
              <a:rPr lang="sv-SE"/>
              <a:t>Klicka här för att ändra format</a:t>
            </a:r>
            <a:endParaRPr lang="sv-SE" dirty="0"/>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rgbClr val="1A35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182917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rgbClr val="1A355C"/>
                </a:solidFill>
              </a:defRPr>
            </a:lvl1pPr>
          </a:lstStyle>
          <a:p>
            <a:r>
              <a:rPr lang="sv-SE"/>
              <a:t>Klicka här för att ändra format</a:t>
            </a:r>
            <a:endParaRPr lang="sv-SE" dirty="0"/>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lvl1pPr>
              <a:defRPr>
                <a:solidFill>
                  <a:srgbClr val="1A355C"/>
                </a:solidFill>
              </a:defRPr>
            </a:lvl1pPr>
            <a:lvl2pPr>
              <a:defRPr>
                <a:solidFill>
                  <a:srgbClr val="1A355C"/>
                </a:solidFill>
              </a:defRPr>
            </a:lvl2pPr>
            <a:lvl3pPr>
              <a:defRPr>
                <a:solidFill>
                  <a:srgbClr val="1A355C"/>
                </a:solidFill>
              </a:defRPr>
            </a:lvl3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3748377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139298840"/>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ABBC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solidFill>
                <a:srgbClr val="76232F"/>
              </a:solidFill>
            </a:endParaRPr>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chemeClr val="accent2">
                    <a:lumMod val="50000"/>
                  </a:schemeClr>
                </a:solidFill>
              </a:defRPr>
            </a:lvl1pPr>
          </a:lstStyle>
          <a:p>
            <a:r>
              <a:rPr lang="sv-SE" dirty="0"/>
              <a:t>Klicka här för att ändra 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chemeClr val="accent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om du vill redigera mall för underrubrikformat</a:t>
            </a:r>
          </a:p>
        </p:txBody>
      </p:sp>
      <p:sp>
        <p:nvSpPr>
          <p:cNvPr id="4" name="Platshållare för datum 3"/>
          <p:cNvSpPr>
            <a:spLocks noGrp="1"/>
          </p:cNvSpPr>
          <p:nvPr>
            <p:ph type="dt" sz="half" idx="10"/>
          </p:nvPr>
        </p:nvSpPr>
        <p:spPr/>
        <p:txBody>
          <a:bodyPr/>
          <a:lstStyle>
            <a:lvl1pPr>
              <a:defRPr>
                <a:solidFill>
                  <a:schemeClr val="accent2">
                    <a:lumMod val="50000"/>
                  </a:schemeClr>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11"/>
          </p:nvPr>
        </p:nvSpPr>
        <p:spPr/>
        <p:txBody>
          <a:bodyPr/>
          <a:lstStyle>
            <a:lvl1pPr>
              <a:defRPr>
                <a:solidFill>
                  <a:schemeClr val="accent2">
                    <a:lumMod val="50000"/>
                  </a:schemeClr>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accent2">
                    <a:lumMod val="50000"/>
                  </a:schemeClr>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2650820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accent2">
                    <a:lumMod val="50000"/>
                  </a:schemeClr>
                </a:solidFill>
              </a:defRPr>
            </a:lvl1pPr>
          </a:lstStyle>
          <a:p>
            <a:r>
              <a:rPr lang="sv-SE" dirty="0"/>
              <a:t>Klicka här för att ändra 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50000"/>
                  </a:schemeClr>
                </a:solidFill>
              </a:defRPr>
            </a:lvl3pPr>
          </a:lstStyle>
          <a:p>
            <a:r>
              <a:rPr lang="sv-SE" dirty="0"/>
              <a:t>Punktnivå 1</a:t>
            </a:r>
          </a:p>
          <a:p>
            <a:pPr lvl="1"/>
            <a:r>
              <a:rPr lang="sv-SE" dirty="0"/>
              <a:t>Punktnivå 2</a:t>
            </a:r>
          </a:p>
          <a:p>
            <a:pPr lvl="2"/>
            <a:r>
              <a:rPr lang="sv-SE" dirty="0"/>
              <a:t>Punktnivå 3</a:t>
            </a:r>
          </a:p>
        </p:txBody>
      </p:sp>
    </p:spTree>
    <p:extLst>
      <p:ext uri="{BB962C8B-B14F-4D97-AF65-F5344CB8AC3E}">
        <p14:creationId xmlns:p14="http://schemas.microsoft.com/office/powerpoint/2010/main" val="3766972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accent2">
                    <a:lumMod val="50000"/>
                  </a:schemeClr>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576463"/>
          </a:xfrm>
        </p:spPr>
        <p:txBody>
          <a:bodyPr wrap="square" lIns="0" tIns="324000" rIns="0" bIns="0">
            <a:spAutoFit/>
          </a:bodyPr>
          <a:lstStyle>
            <a:lvl1pPr marL="0" indent="0">
              <a:spcBef>
                <a:spcPts val="0"/>
              </a:spcBef>
              <a:buNone/>
              <a:defRPr sz="1800" b="0" i="0" baseline="0">
                <a:solidFill>
                  <a:schemeClr val="accent2">
                    <a:lumMod val="50000"/>
                  </a:schemeClr>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3048447933"/>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2">
                    <a:lumMod val="50000"/>
                  </a:schemeClr>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2">
                    <a:lumMod val="50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2">
                    <a:lumMod val="50000"/>
                  </a:schemeClr>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52100614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l" defTabSz="914400" rtl="0" eaLnBrk="1" latinLnBrk="0" hangingPunct="1">
        <a:lnSpc>
          <a:spcPct val="90000"/>
        </a:lnSpc>
        <a:spcBef>
          <a:spcPct val="0"/>
        </a:spcBef>
        <a:buNone/>
        <a:defRPr sz="6000" kern="1200">
          <a:solidFill>
            <a:srgbClr val="1A355C"/>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rgbClr val="1A355C"/>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rgbClr val="1A355C"/>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rgbClr val="1A355C"/>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ABBCB">
            <a:alpha val="24706"/>
          </a:srgbClr>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2">
                    <a:lumMod val="50000"/>
                  </a:schemeClr>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2">
                    <a:lumMod val="50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2">
                    <a:lumMod val="50000"/>
                  </a:schemeClr>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866186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6000" kern="1200">
          <a:solidFill>
            <a:schemeClr val="accent2">
              <a:lumMod val="50000"/>
            </a:schemeClr>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accent2">
              <a:lumMod val="50000"/>
            </a:schemeClr>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accent2">
              <a:lumMod val="50000"/>
            </a:schemeClr>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accent2">
              <a:lumMod val="50000"/>
            </a:schemeClr>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chemeClr val="accent2">
              <a:lumMod val="50000"/>
            </a:schemeClr>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chemeClr val="accent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4.avi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webp"/><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3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normAutofit/>
          </a:bodyPr>
          <a:lstStyle/>
          <a:p>
            <a:r>
              <a:rPr lang="sv-SE" sz="4400" dirty="0">
                <a:latin typeface="Arial" panose="020B0604020202020204" pitchFamily="34" charset="0"/>
                <a:cs typeface="Arial" panose="020B0604020202020204" pitchFamily="34" charset="0"/>
              </a:rPr>
              <a:t>Kapitel 3</a:t>
            </a:r>
            <a:br>
              <a:rPr lang="sv-SE" sz="4400" dirty="0">
                <a:latin typeface="Arial" panose="020B0604020202020204" pitchFamily="34" charset="0"/>
                <a:cs typeface="Arial" panose="020B0604020202020204" pitchFamily="34" charset="0"/>
              </a:rPr>
            </a:br>
            <a:r>
              <a:rPr lang="sv-SE" sz="4400" dirty="0">
                <a:latin typeface="Arial" panose="020B0604020202020204" pitchFamily="34" charset="0"/>
                <a:cs typeface="Arial" panose="020B0604020202020204" pitchFamily="34" charset="0"/>
              </a:rPr>
              <a:t>Allmän information om läkemedel</a:t>
            </a:r>
            <a:br>
              <a:rPr lang="sv-SE" sz="4400" dirty="0"/>
            </a:br>
            <a:endParaRPr lang="sv-SE" sz="4400" dirty="0"/>
          </a:p>
        </p:txBody>
      </p:sp>
      <p:sp>
        <p:nvSpPr>
          <p:cNvPr id="5" name="Underrubrik 4"/>
          <p:cNvSpPr>
            <a:spLocks noGrp="1"/>
          </p:cNvSpPr>
          <p:nvPr>
            <p:ph type="subTitle" idx="1"/>
          </p:nvPr>
        </p:nvSpPr>
        <p:spPr/>
        <p:txBody>
          <a:bodyPr>
            <a:normAutofit fontScale="92500"/>
          </a:bodyPr>
          <a:lstStyle/>
          <a:p>
            <a:pPr fontAlgn="base"/>
            <a:endParaRPr lang="sv-SE" sz="1100" dirty="0"/>
          </a:p>
          <a:p>
            <a:pPr fontAlgn="base"/>
            <a:endParaRPr lang="sv-SE" sz="1100" dirty="0"/>
          </a:p>
          <a:p>
            <a:pPr fontAlgn="base"/>
            <a:endParaRPr lang="sv-SE" sz="1100" dirty="0"/>
          </a:p>
          <a:p>
            <a:pPr fontAlgn="base"/>
            <a:endParaRPr lang="sv-SE" sz="1100" dirty="0"/>
          </a:p>
          <a:p>
            <a:pPr fontAlgn="base"/>
            <a:r>
              <a:rPr lang="sv-SE" b="1" dirty="0"/>
              <a:t>Utbildning i läkemedelshantering för omvårdnadspersonal i Helsingborgs stad</a:t>
            </a:r>
            <a:r>
              <a:rPr lang="en-US" dirty="0"/>
              <a:t>​</a:t>
            </a:r>
          </a:p>
          <a:p>
            <a:pPr fontAlgn="base"/>
            <a:r>
              <a:rPr lang="sv-SE" b="1" dirty="0"/>
              <a:t>Sammanställt av Delegeringshuset 2023</a:t>
            </a:r>
            <a:r>
              <a:rPr lang="en-US" dirty="0"/>
              <a:t>​</a:t>
            </a:r>
          </a:p>
          <a:p>
            <a:endParaRPr lang="sv-SE" dirty="0"/>
          </a:p>
        </p:txBody>
      </p:sp>
    </p:spTree>
    <p:extLst>
      <p:ext uri="{BB962C8B-B14F-4D97-AF65-F5344CB8AC3E}">
        <p14:creationId xmlns:p14="http://schemas.microsoft.com/office/powerpoint/2010/main" val="692314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3999"/>
            <a:ext cx="4419200" cy="4870374"/>
          </a:xfrm>
        </p:spPr>
        <p:txBody>
          <a:bodyPr/>
          <a:lstStyle/>
          <a:p>
            <a:pPr fontAlgn="base"/>
            <a:br>
              <a:rPr lang="sv-SE" dirty="0"/>
            </a:br>
            <a:br>
              <a:rPr lang="sv-SE" dirty="0"/>
            </a:br>
            <a:r>
              <a:rPr lang="sv-SE" sz="4800" b="1" dirty="0">
                <a:latin typeface="Arial" panose="020B0604020202020204" pitchFamily="34" charset="0"/>
                <a:cs typeface="Arial" panose="020B0604020202020204" pitchFamily="34" charset="0"/>
              </a:rPr>
              <a:t>Följ alltid basala hygienrutiner!</a:t>
            </a:r>
            <a:r>
              <a:rPr lang="en-US" sz="4800" b="1" dirty="0">
                <a:latin typeface="Arial" panose="020B0604020202020204" pitchFamily="34" charset="0"/>
                <a:cs typeface="Arial" panose="020B0604020202020204" pitchFamily="34" charset="0"/>
              </a:rPr>
              <a:t>​</a:t>
            </a:r>
            <a:br>
              <a:rPr lang="en-US" sz="4800" b="1" dirty="0">
                <a:latin typeface="Arial" panose="020B0604020202020204" pitchFamily="34" charset="0"/>
                <a:cs typeface="Arial" panose="020B0604020202020204" pitchFamily="34" charset="0"/>
              </a:rPr>
            </a:br>
            <a:br>
              <a:rPr lang="en-US" sz="4800" b="1" dirty="0">
                <a:latin typeface="Arial" panose="020B0604020202020204" pitchFamily="34" charset="0"/>
                <a:cs typeface="Arial" panose="020B0604020202020204" pitchFamily="34" charset="0"/>
              </a:rPr>
            </a:br>
            <a:br>
              <a:rPr lang="en-US" sz="4800" b="1" dirty="0">
                <a:latin typeface="Arial" panose="020B0604020202020204" pitchFamily="34" charset="0"/>
                <a:cs typeface="Arial" panose="020B0604020202020204" pitchFamily="34" charset="0"/>
              </a:rPr>
            </a:br>
            <a:r>
              <a:rPr lang="sv-SE" sz="800" dirty="0">
                <a:latin typeface="+mn-lt"/>
              </a:rPr>
              <a:t>Dokumentägare: Delegeringshuset</a:t>
            </a:r>
            <a:r>
              <a:rPr lang="en-US" sz="800" dirty="0">
                <a:latin typeface="+mn-lt"/>
              </a:rPr>
              <a:t>​</a:t>
            </a:r>
            <a:br>
              <a:rPr lang="en-US" sz="800" dirty="0">
                <a:latin typeface="+mn-lt"/>
              </a:rPr>
            </a:br>
            <a:r>
              <a:rPr lang="sv-SE" sz="800" dirty="0">
                <a:latin typeface="+mn-lt"/>
              </a:rPr>
              <a:t>Beslutad av: Medicinskt ansvarig sjuksköterska</a:t>
            </a:r>
            <a:r>
              <a:rPr lang="en-US" sz="800" dirty="0">
                <a:latin typeface="+mn-lt"/>
              </a:rPr>
              <a:t>​</a:t>
            </a:r>
            <a:br>
              <a:rPr lang="en-US" sz="800" dirty="0">
                <a:latin typeface="+mn-lt"/>
              </a:rPr>
            </a:br>
            <a:r>
              <a:rPr lang="sv-SE" sz="800" dirty="0">
                <a:latin typeface="+mn-lt"/>
              </a:rPr>
              <a:t>Gäller från och </a:t>
            </a:r>
            <a:r>
              <a:rPr lang="sv-SE" sz="800">
                <a:latin typeface="+mn-lt"/>
              </a:rPr>
              <a:t>med 2023</a:t>
            </a:r>
            <a:br>
              <a:rPr lang="en-US" sz="800" dirty="0">
                <a:latin typeface="+mn-lt"/>
              </a:rPr>
            </a:br>
            <a:endParaRPr lang="sv-SE" sz="800" b="1" dirty="0">
              <a:latin typeface="+mn-lt"/>
              <a:cs typeface="Arial" panose="020B0604020202020204" pitchFamily="34" charset="0"/>
            </a:endParaRPr>
          </a:p>
        </p:txBody>
      </p:sp>
      <p:pic>
        <p:nvPicPr>
          <p:cNvPr id="14" name="Platshållare för bild 13"/>
          <p:cNvPicPr>
            <a:picLocks noGrp="1" noChangeAspect="1"/>
          </p:cNvPicPr>
          <p:nvPr>
            <p:ph type="pic" idx="1"/>
          </p:nvPr>
        </p:nvPicPr>
        <p:blipFill>
          <a:blip r:embed="rId2">
            <a:extLst>
              <a:ext uri="{28A0092B-C50C-407E-A947-70E740481C1C}">
                <a14:useLocalDpi xmlns:a14="http://schemas.microsoft.com/office/drawing/2010/main" val="0"/>
              </a:ext>
            </a:extLst>
          </a:blip>
          <a:srcRect l="13748" r="13748"/>
          <a:stretch>
            <a:fillRect/>
          </a:stretch>
        </p:blipFill>
        <p:spPr/>
      </p:pic>
    </p:spTree>
    <p:extLst>
      <p:ext uri="{BB962C8B-B14F-4D97-AF65-F5344CB8AC3E}">
        <p14:creationId xmlns:p14="http://schemas.microsoft.com/office/powerpoint/2010/main" val="2426441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Arial" panose="020B0604020202020204" pitchFamily="34" charset="0"/>
                <a:cs typeface="Arial" panose="020B0604020202020204" pitchFamily="34" charset="0"/>
              </a:rPr>
              <a:t>Basala hygienrutiner</a:t>
            </a:r>
            <a:endParaRPr lang="sv-SE"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normAutofit fontScale="85000" lnSpcReduction="10000"/>
          </a:bodyPr>
          <a:lstStyle/>
          <a:p>
            <a:pPr fontAlgn="base"/>
            <a:r>
              <a:rPr lang="sv-SE" sz="3400" dirty="0"/>
              <a:t>Tänk på att skydda dig vid läkemedelshantering. Använd gärna handskar alternativt häll upp direkt i medicinmugg eller använd sked.</a:t>
            </a:r>
            <a:r>
              <a:rPr lang="en-US" sz="3400" dirty="0"/>
              <a:t>​ </a:t>
            </a:r>
            <a:r>
              <a:rPr lang="sv-SE" sz="3400" dirty="0"/>
              <a:t>Vissa läkemedel innehåller hormonpreparat eller cellgifter och kan vara skadliga för dig.</a:t>
            </a:r>
            <a:r>
              <a:rPr lang="en-US" sz="3400" dirty="0"/>
              <a:t>​</a:t>
            </a:r>
          </a:p>
          <a:p>
            <a:pPr fontAlgn="base"/>
            <a:r>
              <a:rPr lang="sv-SE" sz="3400" dirty="0"/>
              <a:t>Sprita</a:t>
            </a:r>
            <a:r>
              <a:rPr lang="en-US" sz="3400" dirty="0"/>
              <a:t> </a:t>
            </a:r>
            <a:r>
              <a:rPr lang="sv-SE" sz="3400" dirty="0"/>
              <a:t>alltid</a:t>
            </a:r>
            <a:r>
              <a:rPr lang="en-US" sz="3400" dirty="0"/>
              <a:t> </a:t>
            </a:r>
            <a:r>
              <a:rPr lang="sv-SE" sz="3400" dirty="0"/>
              <a:t>dina händer före och efter byte av handskar samt byt handskar mellan olika arbetsmoment</a:t>
            </a:r>
            <a:r>
              <a:rPr lang="en-US" sz="3400" dirty="0"/>
              <a:t>.​</a:t>
            </a:r>
          </a:p>
          <a:p>
            <a:endParaRPr lang="sv-SE" dirty="0"/>
          </a:p>
        </p:txBody>
      </p:sp>
    </p:spTree>
    <p:extLst>
      <p:ext uri="{BB962C8B-B14F-4D97-AF65-F5344CB8AC3E}">
        <p14:creationId xmlns:p14="http://schemas.microsoft.com/office/powerpoint/2010/main" val="2471580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4000"/>
            <a:ext cx="4419200" cy="553998"/>
          </a:xfrm>
        </p:spPr>
        <p:txBody>
          <a:bodyPr/>
          <a:lstStyle/>
          <a:p>
            <a:r>
              <a:rPr lang="sv-SE" b="1" dirty="0">
                <a:latin typeface="Arial" panose="020B0604020202020204" pitchFamily="34" charset="0"/>
                <a:cs typeface="Arial" panose="020B0604020202020204" pitchFamily="34" charset="0"/>
              </a:rPr>
              <a:t>Ord att kunna</a:t>
            </a:r>
          </a:p>
        </p:txBody>
      </p:sp>
      <p:sp>
        <p:nvSpPr>
          <p:cNvPr id="3" name="Platshållare för text 2"/>
          <p:cNvSpPr>
            <a:spLocks noGrp="1"/>
          </p:cNvSpPr>
          <p:nvPr>
            <p:ph type="body" sz="half" idx="2"/>
          </p:nvPr>
        </p:nvSpPr>
        <p:spPr>
          <a:xfrm>
            <a:off x="755511" y="1606594"/>
            <a:ext cx="4419200" cy="4327490"/>
          </a:xfrm>
        </p:spPr>
        <p:txBody>
          <a:bodyPr/>
          <a:lstStyle/>
          <a:p>
            <a:pPr marL="342900" indent="-342900">
              <a:buFont typeface="Arial" panose="020B0604020202020204" pitchFamily="34" charset="0"/>
              <a:buChar char="•"/>
            </a:pPr>
            <a:r>
              <a:rPr lang="sv-SE" sz="2000" b="1" dirty="0"/>
              <a:t>Depotläkemedel</a:t>
            </a:r>
            <a:r>
              <a:rPr lang="sv-SE" sz="2000" dirty="0"/>
              <a:t> är långtidsverkande läkemedel, t.ex. depottablett, depotkapsel eller depotplåster. </a:t>
            </a:r>
          </a:p>
          <a:p>
            <a:pPr marL="342900" indent="-342900">
              <a:buFont typeface="Arial" panose="020B0604020202020204" pitchFamily="34" charset="0"/>
              <a:buChar char="•"/>
            </a:pPr>
            <a:r>
              <a:rPr lang="sv-SE" sz="2000" b="1" dirty="0"/>
              <a:t>Depot</a:t>
            </a:r>
            <a:r>
              <a:rPr lang="sv-SE" sz="2000" dirty="0"/>
              <a:t> betyder att den verksamma substansen frigörs långsamt och därmed blir läkemedelskoncentrationen i blodet jämn.</a:t>
            </a:r>
          </a:p>
          <a:p>
            <a:endParaRPr lang="sv-SE" sz="2000" dirty="0"/>
          </a:p>
          <a:p>
            <a:pPr marL="342900" indent="-342900">
              <a:buFont typeface="Arial" panose="020B0604020202020204" pitchFamily="34" charset="0"/>
              <a:buChar char="•"/>
            </a:pPr>
            <a:endParaRPr lang="sv-SE" sz="2000" dirty="0"/>
          </a:p>
          <a:p>
            <a:endParaRPr lang="sv-SE" dirty="0"/>
          </a:p>
        </p:txBody>
      </p:sp>
      <p:pic>
        <p:nvPicPr>
          <p:cNvPr id="18" name="Platshållare för bild 17"/>
          <p:cNvPicPr>
            <a:picLocks noGrp="1" noChangeAspect="1"/>
          </p:cNvPicPr>
          <p:nvPr>
            <p:ph type="pic" idx="1"/>
          </p:nvPr>
        </p:nvPicPr>
        <p:blipFill>
          <a:blip r:embed="rId2">
            <a:extLst>
              <a:ext uri="{28A0092B-C50C-407E-A947-70E740481C1C}">
                <a14:useLocalDpi xmlns:a14="http://schemas.microsoft.com/office/drawing/2010/main" val="0"/>
              </a:ext>
            </a:extLst>
          </a:blip>
          <a:srcRect t="1224" b="1224"/>
          <a:stretch>
            <a:fillRect/>
          </a:stretch>
        </p:blipFill>
        <p:spPr/>
      </p:pic>
      <p:pic>
        <p:nvPicPr>
          <p:cNvPr id="19" name="Bildobjekt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4285" y="615960"/>
            <a:ext cx="1604075" cy="802038"/>
          </a:xfrm>
          <a:prstGeom prst="rect">
            <a:avLst/>
          </a:prstGeom>
        </p:spPr>
      </p:pic>
    </p:spTree>
    <p:extLst>
      <p:ext uri="{BB962C8B-B14F-4D97-AF65-F5344CB8AC3E}">
        <p14:creationId xmlns:p14="http://schemas.microsoft.com/office/powerpoint/2010/main" val="1833430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200" y="365125"/>
            <a:ext cx="10515600" cy="1111453"/>
          </a:xfrm>
        </p:spPr>
        <p:txBody>
          <a:bodyPr/>
          <a:lstStyle/>
          <a:p>
            <a:r>
              <a:rPr lang="sv-SE" sz="4800" b="1" dirty="0">
                <a:latin typeface="Arial" panose="020B0604020202020204" pitchFamily="34" charset="0"/>
                <a:cs typeface="Arial" panose="020B0604020202020204" pitchFamily="34" charset="0"/>
              </a:rPr>
              <a:t>Ord att kunna </a:t>
            </a:r>
          </a:p>
        </p:txBody>
      </p:sp>
      <p:sp>
        <p:nvSpPr>
          <p:cNvPr id="3" name="Platshållare för innehåll 2"/>
          <p:cNvSpPr>
            <a:spLocks noGrp="1"/>
          </p:cNvSpPr>
          <p:nvPr>
            <p:ph idx="1"/>
          </p:nvPr>
        </p:nvSpPr>
        <p:spPr>
          <a:xfrm>
            <a:off x="582478" y="1484663"/>
            <a:ext cx="9789543" cy="3816050"/>
          </a:xfrm>
        </p:spPr>
        <p:txBody>
          <a:bodyPr>
            <a:normAutofit/>
          </a:bodyPr>
          <a:lstStyle/>
          <a:p>
            <a:pPr marL="0" indent="0">
              <a:buNone/>
            </a:pPr>
            <a:r>
              <a:rPr lang="sv-SE" sz="1800" b="1" dirty="0">
                <a:solidFill>
                  <a:schemeClr val="tx1"/>
                </a:solidFill>
                <a:cs typeface="Arial" panose="020B0604020202020204" pitchFamily="34" charset="0"/>
              </a:rPr>
              <a:t>Läkemedelsform = beredningsform</a:t>
            </a:r>
            <a:endParaRPr lang="sv-SE" sz="1800" b="1" dirty="0">
              <a:solidFill>
                <a:srgbClr val="FFC000"/>
              </a:solidFill>
              <a:cs typeface="Arial" panose="020B0604020202020204" pitchFamily="34" charset="0"/>
            </a:endParaRPr>
          </a:p>
          <a:p>
            <a:pPr marL="0" indent="0">
              <a:buNone/>
            </a:pPr>
            <a:r>
              <a:rPr lang="sv-SE" sz="1600" dirty="0">
                <a:solidFill>
                  <a:schemeClr val="tx1"/>
                </a:solidFill>
                <a:cs typeface="Arial" panose="020B0604020202020204" pitchFamily="34" charset="0"/>
              </a:rPr>
              <a:t>Varje läkemedel innehåller en viss mängd verksam substans. Den verksamma substansen ligger förpackad i en särskild form. </a:t>
            </a:r>
          </a:p>
          <a:p>
            <a:pPr marL="0" indent="0">
              <a:buNone/>
            </a:pPr>
            <a:r>
              <a:rPr lang="sv-SE" sz="1600" dirty="0">
                <a:solidFill>
                  <a:schemeClr val="tx1"/>
                </a:solidFill>
                <a:cs typeface="Arial" panose="020B0604020202020204" pitchFamily="34" charset="0"/>
              </a:rPr>
              <a:t>Till exempel så finns läkemedlet Alvedon i olika beredningsformer, så som tablett, brustablett, stolpiller/suppositorium och oral lösning.</a:t>
            </a:r>
          </a:p>
          <a:p>
            <a:endParaRPr lang="sv-SE" sz="1600" dirty="0">
              <a:solidFill>
                <a:schemeClr val="tx1"/>
              </a:solidFill>
              <a:cs typeface="Arial" panose="020B0604020202020204" pitchFamily="34" charset="0"/>
            </a:endParaRPr>
          </a:p>
          <a:p>
            <a:endParaRPr lang="sv-SE" dirty="0">
              <a:solidFill>
                <a:srgbClr val="FFC000"/>
              </a:solidFill>
            </a:endParaRP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720" y="3330873"/>
            <a:ext cx="2143125" cy="2143125"/>
          </a:xfrm>
          <a:prstGeom prst="rect">
            <a:avLst/>
          </a:prstGeom>
        </p:spPr>
      </p:pic>
      <p:pic>
        <p:nvPicPr>
          <p:cNvPr id="6" name="Bildobjekt 5"/>
          <p:cNvPicPr>
            <a:picLocks noChangeAspect="1"/>
          </p:cNvPicPr>
          <p:nvPr/>
        </p:nvPicPr>
        <p:blipFill>
          <a:blip r:embed="rId3"/>
          <a:stretch>
            <a:fillRect/>
          </a:stretch>
        </p:blipFill>
        <p:spPr>
          <a:xfrm>
            <a:off x="5893957" y="3686544"/>
            <a:ext cx="2197853" cy="1279150"/>
          </a:xfrm>
          <a:prstGeom prst="rect">
            <a:avLst/>
          </a:prstGeom>
        </p:spPr>
      </p:pic>
      <p:pic>
        <p:nvPicPr>
          <p:cNvPr id="7" name="Bildobjekt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2911" y="3496075"/>
            <a:ext cx="1813523" cy="1812723"/>
          </a:xfrm>
          <a:prstGeom prst="rect">
            <a:avLst/>
          </a:prstGeom>
        </p:spPr>
      </p:pic>
      <p:pic>
        <p:nvPicPr>
          <p:cNvPr id="8" name="Bildobjekt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0495" y="3167135"/>
            <a:ext cx="1970437" cy="1970437"/>
          </a:xfrm>
          <a:prstGeom prst="rect">
            <a:avLst/>
          </a:prstGeom>
        </p:spPr>
      </p:pic>
      <p:pic>
        <p:nvPicPr>
          <p:cNvPr id="9" name="Bildobjekt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77249" y="411397"/>
            <a:ext cx="2138448" cy="1069224"/>
          </a:xfrm>
          <a:prstGeom prst="rect">
            <a:avLst/>
          </a:prstGeom>
        </p:spPr>
      </p:pic>
    </p:spTree>
    <p:extLst>
      <p:ext uri="{BB962C8B-B14F-4D97-AF65-F5344CB8AC3E}">
        <p14:creationId xmlns:p14="http://schemas.microsoft.com/office/powerpoint/2010/main" val="2476756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Ord att kunna  </a:t>
            </a:r>
          </a:p>
        </p:txBody>
      </p:sp>
      <p:sp>
        <p:nvSpPr>
          <p:cNvPr id="3" name="Platshållare för innehåll 2"/>
          <p:cNvSpPr>
            <a:spLocks noGrp="1"/>
          </p:cNvSpPr>
          <p:nvPr>
            <p:ph idx="1"/>
          </p:nvPr>
        </p:nvSpPr>
        <p:spPr>
          <a:xfrm>
            <a:off x="838200" y="1825625"/>
            <a:ext cx="9700647" cy="4117976"/>
          </a:xfrm>
        </p:spPr>
        <p:txBody>
          <a:bodyPr>
            <a:normAutofit fontScale="32500" lnSpcReduction="20000"/>
          </a:bodyPr>
          <a:lstStyle/>
          <a:p>
            <a:pPr marL="0" indent="0">
              <a:buNone/>
            </a:pPr>
            <a:r>
              <a:rPr lang="sv-SE" sz="5600" b="1" dirty="0"/>
              <a:t>Administrationssätt =</a:t>
            </a:r>
            <a:r>
              <a:rPr lang="sv-SE" sz="5600" dirty="0"/>
              <a:t> sättet att ge läkemedel</a:t>
            </a:r>
          </a:p>
          <a:p>
            <a:pPr marL="0" indent="0">
              <a:buNone/>
            </a:pPr>
            <a:endParaRPr lang="sv-SE" sz="5600" dirty="0"/>
          </a:p>
          <a:p>
            <a:pPr marL="0" indent="0">
              <a:buNone/>
            </a:pPr>
            <a:r>
              <a:rPr lang="sv-SE" sz="5600" dirty="0"/>
              <a:t>Det finns fyra olika administrationssätt: </a:t>
            </a:r>
          </a:p>
          <a:p>
            <a:pPr fontAlgn="base"/>
            <a:r>
              <a:rPr lang="sv-SE" sz="5600" b="1" dirty="0"/>
              <a:t>Per os/peroralt </a:t>
            </a:r>
            <a:r>
              <a:rPr lang="sv-SE" sz="5600" dirty="0"/>
              <a:t>= genom munnen</a:t>
            </a:r>
            <a:r>
              <a:rPr lang="en-US" sz="5600" dirty="0"/>
              <a:t>​</a:t>
            </a:r>
            <a:r>
              <a:rPr lang="sv-SE" sz="5600" dirty="0"/>
              <a:t>​</a:t>
            </a:r>
          </a:p>
          <a:p>
            <a:pPr fontAlgn="base"/>
            <a:r>
              <a:rPr lang="sv-SE" sz="5600" b="1" dirty="0"/>
              <a:t>Per rektum/rektalt </a:t>
            </a:r>
            <a:r>
              <a:rPr lang="sv-SE" sz="5600" dirty="0"/>
              <a:t>= genom ändtarmen</a:t>
            </a:r>
            <a:r>
              <a:rPr lang="en-US" sz="5600" dirty="0"/>
              <a:t>​</a:t>
            </a:r>
            <a:r>
              <a:rPr lang="sv-SE" sz="5600" dirty="0"/>
              <a:t>​</a:t>
            </a:r>
          </a:p>
          <a:p>
            <a:pPr fontAlgn="base"/>
            <a:r>
              <a:rPr lang="sv-SE" sz="5600" b="1" dirty="0"/>
              <a:t>Vaginalt </a:t>
            </a:r>
            <a:r>
              <a:rPr lang="sv-SE" sz="5600" dirty="0"/>
              <a:t>= genom slidan</a:t>
            </a:r>
            <a:r>
              <a:rPr lang="en-US" sz="5600" dirty="0"/>
              <a:t>​</a:t>
            </a:r>
            <a:r>
              <a:rPr lang="sv-SE" sz="5600" dirty="0"/>
              <a:t>​</a:t>
            </a:r>
          </a:p>
          <a:p>
            <a:pPr fontAlgn="base"/>
            <a:r>
              <a:rPr lang="sv-SE" sz="5600" b="1" dirty="0"/>
              <a:t>Perkutant</a:t>
            </a:r>
            <a:r>
              <a:rPr lang="sv-SE" sz="5600" dirty="0"/>
              <a:t> = genom huden</a:t>
            </a:r>
            <a:r>
              <a:rPr lang="en-US" sz="5600" dirty="0"/>
              <a:t>​</a:t>
            </a:r>
          </a:p>
          <a:p>
            <a:pPr fontAlgn="base"/>
            <a:endParaRPr lang="en-US" sz="5600" dirty="0"/>
          </a:p>
          <a:p>
            <a:pPr marL="0" indent="0" fontAlgn="base">
              <a:buNone/>
            </a:pPr>
            <a:r>
              <a:rPr lang="sv-SE" sz="5600" dirty="0"/>
              <a:t>Dessa latinska termer förekommer ofta på läkemedelslistan</a:t>
            </a:r>
          </a:p>
          <a:p>
            <a:pPr fontAlgn="base"/>
            <a:endParaRPr lang="sv-SE" dirty="0"/>
          </a:p>
          <a:p>
            <a:pPr fontAlgn="base"/>
            <a:endParaRPr lang="en-US" dirty="0"/>
          </a:p>
          <a:p>
            <a:endParaRPr lang="sv-SE" dirty="0"/>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4597" y="427346"/>
            <a:ext cx="2402237" cy="1201119"/>
          </a:xfrm>
          <a:prstGeom prst="rect">
            <a:avLst/>
          </a:prstGeom>
        </p:spPr>
      </p:pic>
    </p:spTree>
    <p:extLst>
      <p:ext uri="{BB962C8B-B14F-4D97-AF65-F5344CB8AC3E}">
        <p14:creationId xmlns:p14="http://schemas.microsoft.com/office/powerpoint/2010/main" val="307894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4000"/>
            <a:ext cx="4419200" cy="553998"/>
          </a:xfrm>
        </p:spPr>
        <p:txBody>
          <a:bodyPr/>
          <a:lstStyle/>
          <a:p>
            <a:r>
              <a:rPr lang="sv-SE" b="1" dirty="0">
                <a:latin typeface="Arial" panose="020B0604020202020204" pitchFamily="34" charset="0"/>
                <a:cs typeface="Arial" panose="020B0604020202020204" pitchFamily="34" charset="0"/>
              </a:rPr>
              <a:t>Ord att kunna</a:t>
            </a:r>
          </a:p>
        </p:txBody>
      </p:sp>
      <p:sp>
        <p:nvSpPr>
          <p:cNvPr id="3" name="Platshållare för text 2"/>
          <p:cNvSpPr>
            <a:spLocks noGrp="1"/>
          </p:cNvSpPr>
          <p:nvPr>
            <p:ph type="body" sz="half" idx="2"/>
          </p:nvPr>
        </p:nvSpPr>
        <p:spPr>
          <a:xfrm>
            <a:off x="864000" y="1971996"/>
            <a:ext cx="4419200" cy="2270773"/>
          </a:xfrm>
        </p:spPr>
        <p:txBody>
          <a:bodyPr/>
          <a:lstStyle/>
          <a:p>
            <a:r>
              <a:rPr lang="sv-SE" sz="3600" b="1" dirty="0"/>
              <a:t>Per os/peroralt </a:t>
            </a:r>
            <a:r>
              <a:rPr lang="sv-SE" sz="3600" dirty="0"/>
              <a:t>= genom munnen</a:t>
            </a:r>
            <a:r>
              <a:rPr lang="en-US" sz="3600" dirty="0"/>
              <a:t>​</a:t>
            </a:r>
            <a:r>
              <a:rPr lang="sv-SE" sz="3600" dirty="0"/>
              <a:t>​</a:t>
            </a:r>
          </a:p>
          <a:p>
            <a:endParaRPr lang="sv-SE" sz="3600" dirty="0"/>
          </a:p>
        </p:txBody>
      </p:sp>
      <p:pic>
        <p:nvPicPr>
          <p:cNvPr id="7" name="Platshållare för bild 6"/>
          <p:cNvPicPr>
            <a:picLocks noGrp="1" noChangeAspect="1"/>
          </p:cNvPicPr>
          <p:nvPr>
            <p:ph type="pic" idx="1"/>
          </p:nvPr>
        </p:nvPicPr>
        <p:blipFill>
          <a:blip r:embed="rId2">
            <a:extLst>
              <a:ext uri="{28A0092B-C50C-407E-A947-70E740481C1C}">
                <a14:useLocalDpi xmlns:a14="http://schemas.microsoft.com/office/drawing/2010/main" val="0"/>
              </a:ext>
            </a:extLst>
          </a:blip>
          <a:srcRect l="23251" r="23251"/>
          <a:stretch>
            <a:fillRect/>
          </a:stretch>
        </p:blipFill>
        <p:spPr/>
      </p:pic>
      <p:pic>
        <p:nvPicPr>
          <p:cNvPr id="8" name="Bildobjekt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7027" y="786509"/>
            <a:ext cx="1405238" cy="702619"/>
          </a:xfrm>
          <a:prstGeom prst="rect">
            <a:avLst/>
          </a:prstGeom>
        </p:spPr>
      </p:pic>
    </p:spTree>
    <p:extLst>
      <p:ext uri="{BB962C8B-B14F-4D97-AF65-F5344CB8AC3E}">
        <p14:creationId xmlns:p14="http://schemas.microsoft.com/office/powerpoint/2010/main" val="3261787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b="1" dirty="0">
                <a:latin typeface="Arial" panose="020B0604020202020204" pitchFamily="34" charset="0"/>
                <a:cs typeface="Arial" panose="020B0604020202020204" pitchFamily="34" charset="0"/>
              </a:rPr>
              <a:t>Exempel på läkemedelsformer som ges per os = genom munnen</a:t>
            </a:r>
            <a:endParaRPr lang="sv-SE" sz="3200" dirty="0"/>
          </a:p>
        </p:txBody>
      </p:sp>
      <p:graphicFrame>
        <p:nvGraphicFramePr>
          <p:cNvPr id="5" name="Platshållare för innehåll 4"/>
          <p:cNvGraphicFramePr>
            <a:graphicFrameLocks noGrp="1"/>
          </p:cNvGraphicFramePr>
          <p:nvPr>
            <p:ph idx="1"/>
            <p:extLst>
              <p:ext uri="{D42A27DB-BD31-4B8C-83A1-F6EECF244321}">
                <p14:modId xmlns:p14="http://schemas.microsoft.com/office/powerpoint/2010/main" val="3028941570"/>
              </p:ext>
            </p:extLst>
          </p:nvPr>
        </p:nvGraphicFramePr>
        <p:xfrm>
          <a:off x="838200" y="1825625"/>
          <a:ext cx="9790113" cy="3816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099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b="1" dirty="0">
                <a:latin typeface="Arial" panose="020B0604020202020204" pitchFamily="34" charset="0"/>
                <a:cs typeface="Arial" panose="020B0604020202020204" pitchFamily="34" charset="0"/>
              </a:rPr>
              <a:t>Exempel på läkemedelsformer som ges per os = genom munnen</a:t>
            </a:r>
            <a:endParaRPr lang="sv-SE" sz="3200" dirty="0"/>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2589648043"/>
              </p:ext>
            </p:extLst>
          </p:nvPr>
        </p:nvGraphicFramePr>
        <p:xfrm>
          <a:off x="838200" y="1825625"/>
          <a:ext cx="9790113" cy="3816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9018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b="1" dirty="0">
                <a:latin typeface="Arial" panose="020B0604020202020204" pitchFamily="34" charset="0"/>
                <a:cs typeface="Arial" panose="020B0604020202020204" pitchFamily="34" charset="0"/>
              </a:rPr>
              <a:t>Exempel på läkemedelsformer som ges per os = genom munnen</a:t>
            </a:r>
            <a:endParaRPr lang="sv-SE" sz="3200" dirty="0"/>
          </a:p>
        </p:txBody>
      </p:sp>
      <p:graphicFrame>
        <p:nvGraphicFramePr>
          <p:cNvPr id="5" name="Platshållare för innehåll 4"/>
          <p:cNvGraphicFramePr>
            <a:graphicFrameLocks noGrp="1"/>
          </p:cNvGraphicFramePr>
          <p:nvPr>
            <p:ph idx="1"/>
            <p:extLst>
              <p:ext uri="{D42A27DB-BD31-4B8C-83A1-F6EECF244321}">
                <p14:modId xmlns:p14="http://schemas.microsoft.com/office/powerpoint/2010/main" val="2284362131"/>
              </p:ext>
            </p:extLst>
          </p:nvPr>
        </p:nvGraphicFramePr>
        <p:xfrm>
          <a:off x="838200" y="1825625"/>
          <a:ext cx="9790113" cy="3816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12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2400" b="1" dirty="0">
                <a:latin typeface="Arial" panose="020B0604020202020204" pitchFamily="34" charset="0"/>
                <a:cs typeface="Arial" panose="020B0604020202020204" pitchFamily="34" charset="0"/>
              </a:rPr>
              <a:t>Smarta tips läkemedelsformer som ges per os/via munnen </a:t>
            </a:r>
            <a:endParaRPr lang="sv-SE" sz="24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noAutofit/>
          </a:bodyPr>
          <a:lstStyle/>
          <a:p>
            <a:pPr fontAlgn="base"/>
            <a:r>
              <a:rPr lang="sv-SE" sz="2400" dirty="0"/>
              <a:t>Risken att tabletterna fastnar i matstrupen minskar om patienten sitter när tabletterna intas.</a:t>
            </a:r>
            <a:r>
              <a:rPr lang="en-US" sz="2400" dirty="0"/>
              <a:t>​</a:t>
            </a:r>
          </a:p>
          <a:p>
            <a:pPr fontAlgn="base"/>
            <a:r>
              <a:rPr lang="sv-SE" sz="2400" dirty="0"/>
              <a:t>Hos sängliggande patient, se till att höja huvudändan till sittande innan du överlämnar läkemedel. </a:t>
            </a:r>
            <a:r>
              <a:rPr lang="en-US" sz="2400" dirty="0"/>
              <a:t>​</a:t>
            </a:r>
          </a:p>
          <a:p>
            <a:pPr fontAlgn="base"/>
            <a:r>
              <a:rPr lang="sv-SE" sz="2400" dirty="0"/>
              <a:t>Patienter dricker ofta för lite så vid läkemedelsöverlämnande ge rikligt med vätska. Dessutom glider läkemedel lättare ner när slemhinnor är fuktiga.​</a:t>
            </a:r>
            <a:r>
              <a:rPr lang="en-US" sz="2400" dirty="0"/>
              <a:t>​</a:t>
            </a:r>
            <a:r>
              <a:rPr lang="sv-SE" sz="2400" dirty="0"/>
              <a:t>​</a:t>
            </a:r>
          </a:p>
          <a:p>
            <a:pPr marL="0" indent="0" fontAlgn="base">
              <a:buNone/>
            </a:pPr>
            <a:r>
              <a:rPr lang="sv-SE" sz="1800" dirty="0"/>
              <a:t> </a:t>
            </a:r>
            <a:r>
              <a:rPr lang="en-US" sz="1800" dirty="0"/>
              <a:t>​</a:t>
            </a:r>
            <a:r>
              <a:rPr lang="sv-SE" sz="1800" dirty="0"/>
              <a:t> </a:t>
            </a:r>
            <a:r>
              <a:rPr lang="en-US" sz="1800" dirty="0"/>
              <a:t>​</a:t>
            </a:r>
            <a:r>
              <a:rPr lang="sv-SE" sz="1800" dirty="0"/>
              <a:t>​ </a:t>
            </a:r>
            <a:r>
              <a:rPr lang="en-US" sz="1800" dirty="0"/>
              <a:t>​</a:t>
            </a:r>
          </a:p>
          <a:p>
            <a:pPr marL="0" indent="0" fontAlgn="base">
              <a:buNone/>
            </a:pPr>
            <a:r>
              <a:rPr lang="sv-SE" sz="1800" dirty="0"/>
              <a:t>​</a:t>
            </a:r>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1382" y="270312"/>
            <a:ext cx="2126579" cy="1515188"/>
          </a:xfrm>
          <a:prstGeom prst="rect">
            <a:avLst/>
          </a:prstGeom>
        </p:spPr>
      </p:pic>
    </p:spTree>
    <p:extLst>
      <p:ext uri="{BB962C8B-B14F-4D97-AF65-F5344CB8AC3E}">
        <p14:creationId xmlns:p14="http://schemas.microsoft.com/office/powerpoint/2010/main" val="1710396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4000"/>
            <a:ext cx="4419200" cy="1107996"/>
          </a:xfrm>
        </p:spPr>
        <p:txBody>
          <a:bodyPr/>
          <a:lstStyle/>
          <a:p>
            <a:r>
              <a:rPr lang="sv-SE" b="1" dirty="0">
                <a:latin typeface="Arial" panose="020B0604020202020204" pitchFamily="34" charset="0"/>
                <a:cs typeface="Arial" panose="020B0604020202020204" pitchFamily="34" charset="0"/>
              </a:rPr>
              <a:t>Krossa /dela läkemedel</a:t>
            </a:r>
            <a:endParaRPr lang="sv-SE" dirty="0"/>
          </a:p>
        </p:txBody>
      </p:sp>
      <p:sp>
        <p:nvSpPr>
          <p:cNvPr id="3" name="Platshållare för text 2"/>
          <p:cNvSpPr>
            <a:spLocks noGrp="1"/>
          </p:cNvSpPr>
          <p:nvPr>
            <p:ph type="body" sz="half" idx="2"/>
          </p:nvPr>
        </p:nvSpPr>
        <p:spPr>
          <a:xfrm>
            <a:off x="864000" y="1971996"/>
            <a:ext cx="4419200" cy="3588826"/>
          </a:xfrm>
        </p:spPr>
        <p:txBody>
          <a:bodyPr/>
          <a:lstStyle/>
          <a:p>
            <a:pPr marL="285750" indent="-285750" fontAlgn="base">
              <a:buFont typeface="Arial" panose="020B0604020202020204" pitchFamily="34" charset="0"/>
              <a:buChar char="•"/>
            </a:pPr>
            <a:r>
              <a:rPr lang="sv-SE" sz="2000" dirty="0"/>
              <a:t>Om man krossar vissa läkemedel kan de förstöras, bli overksamma, smaka illa eller vara skadliga för magslemhinnan. </a:t>
            </a:r>
          </a:p>
          <a:p>
            <a:pPr marL="285750" indent="-285750" fontAlgn="base">
              <a:buFont typeface="Arial" panose="020B0604020202020204" pitchFamily="34" charset="0"/>
              <a:buChar char="•"/>
            </a:pPr>
            <a:endParaRPr lang="sv-SE" sz="2000" dirty="0"/>
          </a:p>
          <a:p>
            <a:pPr marL="285750" indent="-285750" fontAlgn="base">
              <a:buFont typeface="Arial" panose="020B0604020202020204" pitchFamily="34" charset="0"/>
              <a:buChar char="•"/>
            </a:pPr>
            <a:r>
              <a:rPr lang="en-US" sz="2000" dirty="0"/>
              <a:t>​</a:t>
            </a:r>
            <a:r>
              <a:rPr lang="sv-SE" sz="2000" dirty="0"/>
              <a:t>Därför</a:t>
            </a:r>
            <a:r>
              <a:rPr lang="en-US" sz="2000" dirty="0"/>
              <a:t> </a:t>
            </a:r>
            <a:r>
              <a:rPr lang="sv-SE" sz="2000" dirty="0"/>
              <a:t>måste</a:t>
            </a:r>
            <a:r>
              <a:rPr lang="en-US" sz="2000" dirty="0"/>
              <a:t> du </a:t>
            </a:r>
            <a:r>
              <a:rPr lang="sv-SE" sz="2000" dirty="0"/>
              <a:t>alltid kontakta sjuksköterskan </a:t>
            </a:r>
            <a:r>
              <a:rPr lang="en-US" sz="2000" dirty="0"/>
              <a:t>om </a:t>
            </a:r>
            <a:r>
              <a:rPr lang="sv-SE" sz="2000" dirty="0"/>
              <a:t>patienten har svårt för att svälja sina läkemedel</a:t>
            </a:r>
            <a:r>
              <a:rPr lang="en-US" sz="2000" dirty="0"/>
              <a:t>.</a:t>
            </a:r>
            <a:r>
              <a:rPr lang="sv-SE" sz="2000" dirty="0"/>
              <a:t> </a:t>
            </a:r>
            <a:endParaRPr lang="en-US" sz="2000" dirty="0"/>
          </a:p>
          <a:p>
            <a:endParaRPr lang="sv-SE" dirty="0"/>
          </a:p>
        </p:txBody>
      </p:sp>
      <p:pic>
        <p:nvPicPr>
          <p:cNvPr id="7" name="Platshållare för bild 6"/>
          <p:cNvPicPr>
            <a:picLocks noGrp="1" noChangeAspect="1"/>
          </p:cNvPicPr>
          <p:nvPr>
            <p:ph type="pic" idx="1"/>
          </p:nvPr>
        </p:nvPicPr>
        <p:blipFill>
          <a:blip r:embed="rId2">
            <a:extLst>
              <a:ext uri="{28A0092B-C50C-407E-A947-70E740481C1C}">
                <a14:useLocalDpi xmlns:a14="http://schemas.microsoft.com/office/drawing/2010/main" val="0"/>
              </a:ext>
            </a:extLst>
          </a:blip>
          <a:srcRect l="11559" r="11559"/>
          <a:stretch>
            <a:fillRect/>
          </a:stretch>
        </p:blipFill>
        <p:spPr/>
      </p:pic>
    </p:spTree>
    <p:extLst>
      <p:ext uri="{BB962C8B-B14F-4D97-AF65-F5344CB8AC3E}">
        <p14:creationId xmlns:p14="http://schemas.microsoft.com/office/powerpoint/2010/main" val="2976695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3999"/>
            <a:ext cx="4419200" cy="910557"/>
          </a:xfrm>
        </p:spPr>
        <p:txBody>
          <a:bodyPr/>
          <a:lstStyle/>
          <a:p>
            <a:r>
              <a:rPr lang="sv-SE" b="1" dirty="0">
                <a:latin typeface="Arial" panose="020B0604020202020204" pitchFamily="34" charset="0"/>
                <a:cs typeface="Arial" panose="020B0604020202020204" pitchFamily="34" charset="0"/>
              </a:rPr>
              <a:t>Krossa läkemedel</a:t>
            </a:r>
            <a:endParaRPr lang="sv-SE" dirty="0"/>
          </a:p>
        </p:txBody>
      </p:sp>
      <p:sp>
        <p:nvSpPr>
          <p:cNvPr id="3" name="Platshållare för text 2"/>
          <p:cNvSpPr>
            <a:spLocks noGrp="1"/>
          </p:cNvSpPr>
          <p:nvPr>
            <p:ph type="body" sz="half" idx="2"/>
          </p:nvPr>
        </p:nvSpPr>
        <p:spPr>
          <a:xfrm>
            <a:off x="863999" y="1971996"/>
            <a:ext cx="4777383" cy="3207953"/>
          </a:xfrm>
        </p:spPr>
        <p:txBody>
          <a:bodyPr/>
          <a:lstStyle/>
          <a:p>
            <a:pPr marL="342900" indent="-342900" fontAlgn="base">
              <a:buFont typeface="Arial" panose="020B0604020202020204" pitchFamily="34" charset="0"/>
              <a:buChar char="•"/>
            </a:pPr>
            <a:r>
              <a:rPr lang="sv-SE" sz="2400" dirty="0"/>
              <a:t>Om läkemedel ska krossas så finns det en instruktion för detta.</a:t>
            </a:r>
          </a:p>
          <a:p>
            <a:pPr fontAlgn="base"/>
            <a:endParaRPr lang="sv-SE" sz="2400" dirty="0"/>
          </a:p>
          <a:p>
            <a:pPr marL="342900" indent="-342900" fontAlgn="base">
              <a:buFont typeface="Arial" panose="020B0604020202020204" pitchFamily="34" charset="0"/>
              <a:buChar char="•"/>
            </a:pPr>
            <a:r>
              <a:rPr lang="sv-SE" sz="2400" dirty="0"/>
              <a:t> ​Om du ska krossa tabletter, använd särskild tablettkrossare.</a:t>
            </a:r>
            <a:r>
              <a:rPr lang="en-US" sz="2400" dirty="0"/>
              <a:t>​</a:t>
            </a:r>
          </a:p>
          <a:p>
            <a:pPr fontAlgn="base"/>
            <a:endParaRPr lang="en-US" dirty="0"/>
          </a:p>
          <a:p>
            <a:endParaRPr lang="sv-SE" dirty="0"/>
          </a:p>
        </p:txBody>
      </p:sp>
      <p:pic>
        <p:nvPicPr>
          <p:cNvPr id="5" name="Platshållare för bild 4"/>
          <p:cNvPicPr>
            <a:picLocks noGrp="1" noChangeAspect="1"/>
          </p:cNvPicPr>
          <p:nvPr>
            <p:ph type="pic" idx="1"/>
          </p:nvPr>
        </p:nvPicPr>
        <p:blipFill>
          <a:blip r:embed="rId2">
            <a:extLst>
              <a:ext uri="{28A0092B-C50C-407E-A947-70E740481C1C}">
                <a14:useLocalDpi xmlns:a14="http://schemas.microsoft.com/office/drawing/2010/main" val="0"/>
              </a:ext>
            </a:extLst>
          </a:blip>
          <a:srcRect l="11559" r="11559"/>
          <a:stretch>
            <a:fillRect/>
          </a:stretch>
        </p:blipFill>
        <p:spPr/>
      </p:pic>
    </p:spTree>
    <p:extLst>
      <p:ext uri="{BB962C8B-B14F-4D97-AF65-F5344CB8AC3E}">
        <p14:creationId xmlns:p14="http://schemas.microsoft.com/office/powerpoint/2010/main" val="3371572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4000"/>
            <a:ext cx="4419200" cy="553998"/>
          </a:xfrm>
        </p:spPr>
        <p:txBody>
          <a:bodyPr/>
          <a:lstStyle/>
          <a:p>
            <a:r>
              <a:rPr lang="sv-SE" b="1" dirty="0">
                <a:latin typeface="Arial" panose="020B0604020202020204" pitchFamily="34" charset="0"/>
                <a:cs typeface="Arial" panose="020B0604020202020204" pitchFamily="34" charset="0"/>
              </a:rPr>
              <a:t>Ord att kunna </a:t>
            </a:r>
          </a:p>
        </p:txBody>
      </p:sp>
      <p:sp>
        <p:nvSpPr>
          <p:cNvPr id="3" name="Platshållare för text 2"/>
          <p:cNvSpPr>
            <a:spLocks noGrp="1"/>
          </p:cNvSpPr>
          <p:nvPr>
            <p:ph type="body" sz="half" idx="2"/>
          </p:nvPr>
        </p:nvSpPr>
        <p:spPr>
          <a:xfrm>
            <a:off x="864000" y="1971996"/>
            <a:ext cx="4419200" cy="1963766"/>
          </a:xfrm>
        </p:spPr>
        <p:txBody>
          <a:bodyPr/>
          <a:lstStyle/>
          <a:p>
            <a:r>
              <a:rPr lang="sv-SE" sz="3600" b="1" dirty="0"/>
              <a:t>Per rektum/rektalt </a:t>
            </a:r>
            <a:r>
              <a:rPr lang="sv-SE" sz="3600" dirty="0"/>
              <a:t>= genom ändtarmen</a:t>
            </a:r>
            <a:r>
              <a:rPr lang="en-US" dirty="0"/>
              <a:t>​</a:t>
            </a:r>
            <a:r>
              <a:rPr lang="sv-SE" dirty="0"/>
              <a:t>​</a:t>
            </a:r>
          </a:p>
          <a:p>
            <a:endParaRPr lang="sv-SE" dirty="0"/>
          </a:p>
        </p:txBody>
      </p:sp>
      <p:pic>
        <p:nvPicPr>
          <p:cNvPr id="7" name="Platshållare för bild 6"/>
          <p:cNvPicPr>
            <a:picLocks noGrp="1" noChangeAspect="1"/>
          </p:cNvPicPr>
          <p:nvPr>
            <p:ph type="pic" idx="1"/>
          </p:nvPr>
        </p:nvPicPr>
        <p:blipFill>
          <a:blip r:embed="rId2">
            <a:extLst>
              <a:ext uri="{28A0092B-C50C-407E-A947-70E740481C1C}">
                <a14:useLocalDpi xmlns:a14="http://schemas.microsoft.com/office/drawing/2010/main" val="0"/>
              </a:ext>
            </a:extLst>
          </a:blip>
          <a:srcRect l="15864" r="15864"/>
          <a:stretch>
            <a:fillRect/>
          </a:stretch>
        </p:blipFill>
        <p:spPr/>
      </p:pic>
      <p:pic>
        <p:nvPicPr>
          <p:cNvPr id="8" name="Bildobjekt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3485" y="674940"/>
            <a:ext cx="1486115" cy="743058"/>
          </a:xfrm>
          <a:prstGeom prst="rect">
            <a:avLst/>
          </a:prstGeom>
        </p:spPr>
      </p:pic>
    </p:spTree>
    <p:extLst>
      <p:ext uri="{BB962C8B-B14F-4D97-AF65-F5344CB8AC3E}">
        <p14:creationId xmlns:p14="http://schemas.microsoft.com/office/powerpoint/2010/main" val="1083512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b="1" dirty="0">
                <a:latin typeface="Arial" panose="020B0604020202020204" pitchFamily="34" charset="0"/>
                <a:cs typeface="Arial" panose="020B0604020202020204" pitchFamily="34" charset="0"/>
              </a:rPr>
              <a:t>Exempel på läkemedelsformer som ges ​</a:t>
            </a:r>
            <a:br>
              <a:rPr lang="sv-SE" sz="3600" b="1" dirty="0">
                <a:latin typeface="Arial" panose="020B0604020202020204" pitchFamily="34" charset="0"/>
                <a:cs typeface="Arial" panose="020B0604020202020204" pitchFamily="34" charset="0"/>
              </a:rPr>
            </a:br>
            <a:r>
              <a:rPr lang="sv-SE" sz="3600" b="1" dirty="0">
                <a:latin typeface="Arial" panose="020B0604020202020204" pitchFamily="34" charset="0"/>
                <a:cs typeface="Arial" panose="020B0604020202020204" pitchFamily="34" charset="0"/>
              </a:rPr>
              <a:t>rektalt = genom ändtarmen</a:t>
            </a:r>
            <a:endParaRPr lang="sv-SE" sz="3600" dirty="0"/>
          </a:p>
        </p:txBody>
      </p:sp>
      <p:graphicFrame>
        <p:nvGraphicFramePr>
          <p:cNvPr id="5" name="Platshållare för innehåll 4"/>
          <p:cNvGraphicFramePr>
            <a:graphicFrameLocks noGrp="1"/>
          </p:cNvGraphicFramePr>
          <p:nvPr>
            <p:ph idx="1"/>
            <p:extLst>
              <p:ext uri="{D42A27DB-BD31-4B8C-83A1-F6EECF244321}">
                <p14:modId xmlns:p14="http://schemas.microsoft.com/office/powerpoint/2010/main" val="2768696650"/>
              </p:ext>
            </p:extLst>
          </p:nvPr>
        </p:nvGraphicFramePr>
        <p:xfrm>
          <a:off x="838200" y="1825625"/>
          <a:ext cx="9790113" cy="3816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3"/>
          <p:cNvGraphicFramePr/>
          <p:nvPr>
            <p:extLst>
              <p:ext uri="{D42A27DB-BD31-4B8C-83A1-F6EECF244321}">
                <p14:modId xmlns:p14="http://schemas.microsoft.com/office/powerpoint/2010/main" val="66345331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0598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201" y="365125"/>
            <a:ext cx="10204342" cy="1161457"/>
          </a:xfrm>
        </p:spPr>
        <p:txBody>
          <a:bodyPr/>
          <a:lstStyle/>
          <a:p>
            <a:r>
              <a:rPr lang="sv-SE" sz="3200" b="1" dirty="0">
                <a:latin typeface="Arial" panose="020B0604020202020204" pitchFamily="34" charset="0"/>
                <a:cs typeface="Arial" panose="020B0604020202020204" pitchFamily="34" charset="0"/>
              </a:rPr>
              <a:t>Smarta tips suppositorium/</a:t>
            </a:r>
            <a:r>
              <a:rPr lang="sv-SE" sz="3200" b="1" dirty="0" err="1">
                <a:latin typeface="Arial" panose="020B0604020202020204" pitchFamily="34" charset="0"/>
                <a:cs typeface="Arial" panose="020B0604020202020204" pitchFamily="34" charset="0"/>
              </a:rPr>
              <a:t>supp</a:t>
            </a:r>
            <a:r>
              <a:rPr lang="sv-SE" sz="3200" b="1" dirty="0">
                <a:latin typeface="Arial" panose="020B0604020202020204" pitchFamily="34" charset="0"/>
                <a:cs typeface="Arial" panose="020B0604020202020204" pitchFamily="34" charset="0"/>
              </a:rPr>
              <a:t>/stolpiller  </a:t>
            </a:r>
            <a:br>
              <a:rPr lang="sv-SE" dirty="0"/>
            </a:br>
            <a:endParaRPr lang="sv-SE" dirty="0"/>
          </a:p>
        </p:txBody>
      </p:sp>
      <p:sp>
        <p:nvSpPr>
          <p:cNvPr id="3" name="Platshållare för innehåll 2"/>
          <p:cNvSpPr>
            <a:spLocks noGrp="1"/>
          </p:cNvSpPr>
          <p:nvPr>
            <p:ph idx="1"/>
          </p:nvPr>
        </p:nvSpPr>
        <p:spPr>
          <a:xfrm>
            <a:off x="706465" y="1444891"/>
            <a:ext cx="10218439" cy="3940770"/>
          </a:xfrm>
        </p:spPr>
        <p:txBody>
          <a:bodyPr>
            <a:normAutofit/>
          </a:bodyPr>
          <a:lstStyle/>
          <a:p>
            <a:r>
              <a:rPr lang="sv-SE" sz="2800" dirty="0"/>
              <a:t>Suppositorium/</a:t>
            </a:r>
            <a:r>
              <a:rPr lang="sv-SE" sz="2800" dirty="0" err="1"/>
              <a:t>supp</a:t>
            </a:r>
            <a:r>
              <a:rPr lang="sv-SE" sz="2800" dirty="0"/>
              <a:t>/stolpiller kan med fördel värmas i handen så att den går lättare att föra in i ändtarmen.</a:t>
            </a:r>
          </a:p>
          <a:p>
            <a:r>
              <a:rPr lang="sv-SE" sz="2800" dirty="0"/>
              <a:t>Den trubbiga änden på suppositorier förs in först, då den spetsiga änden ska sluta sig kring ändtarmsmuskeln.</a:t>
            </a:r>
            <a:r>
              <a:rPr lang="sv-SE" sz="3500" dirty="0"/>
              <a:t> </a:t>
            </a:r>
            <a:r>
              <a:rPr lang="sv-SE" dirty="0"/>
              <a:t>​</a:t>
            </a:r>
          </a:p>
          <a:p>
            <a:endParaRPr lang="sv-SE" dirty="0"/>
          </a:p>
        </p:txBody>
      </p:sp>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7270" y="4148914"/>
            <a:ext cx="2595971" cy="1538964"/>
          </a:xfrm>
          <a:prstGeom prst="rect">
            <a:avLst/>
          </a:prstGeom>
        </p:spPr>
      </p:pic>
      <p:pic>
        <p:nvPicPr>
          <p:cNvPr id="7" name="Bildobjekt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7761" y="112134"/>
            <a:ext cx="1870537" cy="1332757"/>
          </a:xfrm>
          <a:prstGeom prst="rect">
            <a:avLst/>
          </a:prstGeom>
        </p:spPr>
      </p:pic>
    </p:spTree>
    <p:extLst>
      <p:ext uri="{BB962C8B-B14F-4D97-AF65-F5344CB8AC3E}">
        <p14:creationId xmlns:p14="http://schemas.microsoft.com/office/powerpoint/2010/main" val="3558842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200" y="388610"/>
            <a:ext cx="10142349" cy="1302078"/>
          </a:xfrm>
        </p:spPr>
        <p:txBody>
          <a:bodyPr/>
          <a:lstStyle/>
          <a:p>
            <a:r>
              <a:rPr lang="sv-SE" sz="3200" b="1" dirty="0">
                <a:latin typeface="Arial" panose="020B0604020202020204" pitchFamily="34" charset="0"/>
                <a:cs typeface="Arial" panose="020B0604020202020204" pitchFamily="34" charset="0"/>
              </a:rPr>
              <a:t>Smarta tips klysma och rektalsalva </a:t>
            </a:r>
          </a:p>
        </p:txBody>
      </p:sp>
      <p:sp>
        <p:nvSpPr>
          <p:cNvPr id="3" name="Platshållare för innehåll 2"/>
          <p:cNvSpPr>
            <a:spLocks noGrp="1"/>
          </p:cNvSpPr>
          <p:nvPr>
            <p:ph idx="1"/>
          </p:nvPr>
        </p:nvSpPr>
        <p:spPr>
          <a:xfrm>
            <a:off x="838200" y="1690688"/>
            <a:ext cx="9789543" cy="3950987"/>
          </a:xfrm>
        </p:spPr>
        <p:txBody>
          <a:bodyPr>
            <a:normAutofit/>
          </a:bodyPr>
          <a:lstStyle/>
          <a:p>
            <a:pPr fontAlgn="base"/>
            <a:r>
              <a:rPr lang="sv-SE" sz="2800" dirty="0"/>
              <a:t>           </a:t>
            </a:r>
            <a:r>
              <a:rPr lang="sv-SE" sz="2800" b="1" dirty="0"/>
              <a:t>Klysma</a:t>
            </a:r>
            <a:r>
              <a:rPr lang="sv-SE" sz="2800" dirty="0"/>
              <a:t>: Viktigt att trycka ihop klysma och hålla det intryckt tills allt läkemedel kommit in i tarmen. Håll klysma intryckt även under tiden du tar ut det, annars blir det ”baksug”.</a:t>
            </a:r>
          </a:p>
          <a:p>
            <a:pPr fontAlgn="base"/>
            <a:r>
              <a:rPr lang="sv-SE" sz="2800" dirty="0"/>
              <a:t>             </a:t>
            </a:r>
            <a:r>
              <a:rPr lang="sv-SE" sz="2800" b="1" dirty="0"/>
              <a:t>Rektalsalva</a:t>
            </a:r>
            <a:r>
              <a:rPr lang="sv-SE" sz="2800" dirty="0"/>
              <a:t> smörjer du bara på huden, inte in i ändtarmen/rektum.</a:t>
            </a:r>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6360" y="3724419"/>
            <a:ext cx="774916" cy="774916"/>
          </a:xfrm>
          <a:prstGeom prst="rect">
            <a:avLst/>
          </a:prstGeom>
        </p:spPr>
      </p:pic>
      <p:pic>
        <p:nvPicPr>
          <p:cNvPr id="6" name="Bildobjekt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6359" y="1530950"/>
            <a:ext cx="867905" cy="867905"/>
          </a:xfrm>
          <a:prstGeom prst="rect">
            <a:avLst/>
          </a:prstGeom>
        </p:spPr>
      </p:pic>
      <p:pic>
        <p:nvPicPr>
          <p:cNvPr id="7" name="Bildobjekt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5606" y="228872"/>
            <a:ext cx="2051672" cy="1461816"/>
          </a:xfrm>
          <a:prstGeom prst="rect">
            <a:avLst/>
          </a:prstGeom>
        </p:spPr>
      </p:pic>
    </p:spTree>
    <p:extLst>
      <p:ext uri="{BB962C8B-B14F-4D97-AF65-F5344CB8AC3E}">
        <p14:creationId xmlns:p14="http://schemas.microsoft.com/office/powerpoint/2010/main" val="2034046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4000"/>
            <a:ext cx="4419200" cy="553998"/>
          </a:xfrm>
        </p:spPr>
        <p:txBody>
          <a:bodyPr/>
          <a:lstStyle/>
          <a:p>
            <a:r>
              <a:rPr lang="sv-SE" b="1" dirty="0">
                <a:latin typeface="Arial" panose="020B0604020202020204" pitchFamily="34" charset="0"/>
                <a:cs typeface="Arial" panose="020B0604020202020204" pitchFamily="34" charset="0"/>
              </a:rPr>
              <a:t>Ord att kunna</a:t>
            </a:r>
          </a:p>
        </p:txBody>
      </p:sp>
      <p:sp>
        <p:nvSpPr>
          <p:cNvPr id="3" name="Platshållare för text 2"/>
          <p:cNvSpPr>
            <a:spLocks noGrp="1"/>
          </p:cNvSpPr>
          <p:nvPr>
            <p:ph type="body" sz="half" idx="2"/>
          </p:nvPr>
        </p:nvSpPr>
        <p:spPr>
          <a:xfrm>
            <a:off x="864000" y="1971996"/>
            <a:ext cx="4419200" cy="1963766"/>
          </a:xfrm>
        </p:spPr>
        <p:txBody>
          <a:bodyPr/>
          <a:lstStyle/>
          <a:p>
            <a:r>
              <a:rPr lang="sv-SE" sz="3600" b="1" dirty="0"/>
              <a:t>Vaginalt </a:t>
            </a:r>
            <a:r>
              <a:rPr lang="sv-SE" sz="3600" dirty="0"/>
              <a:t>= genom slidan</a:t>
            </a:r>
            <a:r>
              <a:rPr lang="en-US" sz="3600" dirty="0"/>
              <a:t>​</a:t>
            </a:r>
            <a:r>
              <a:rPr lang="sv-SE" sz="3600" dirty="0"/>
              <a:t>​</a:t>
            </a:r>
          </a:p>
          <a:p>
            <a:endParaRPr lang="sv-SE" dirty="0"/>
          </a:p>
        </p:txBody>
      </p:sp>
      <p:pic>
        <p:nvPicPr>
          <p:cNvPr id="7" name="Platshållare för bild 6"/>
          <p:cNvPicPr>
            <a:picLocks noGrp="1" noChangeAspect="1"/>
          </p:cNvPicPr>
          <p:nvPr>
            <p:ph type="pic" idx="1"/>
          </p:nvPr>
        </p:nvPicPr>
        <p:blipFill>
          <a:blip r:embed="rId2">
            <a:extLst>
              <a:ext uri="{28A0092B-C50C-407E-A947-70E740481C1C}">
                <a14:useLocalDpi xmlns:a14="http://schemas.microsoft.com/office/drawing/2010/main" val="0"/>
              </a:ext>
            </a:extLst>
          </a:blip>
          <a:srcRect t="1224" b="1224"/>
          <a:stretch>
            <a:fillRect/>
          </a:stretch>
        </p:blipFill>
        <p:spPr/>
      </p:pic>
      <p:pic>
        <p:nvPicPr>
          <p:cNvPr id="8" name="Bildobjekt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9375" y="595296"/>
            <a:ext cx="1645404" cy="822702"/>
          </a:xfrm>
          <a:prstGeom prst="rect">
            <a:avLst/>
          </a:prstGeom>
        </p:spPr>
      </p:pic>
    </p:spTree>
    <p:extLst>
      <p:ext uri="{BB962C8B-B14F-4D97-AF65-F5344CB8AC3E}">
        <p14:creationId xmlns:p14="http://schemas.microsoft.com/office/powerpoint/2010/main" val="147257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79475" y="409482"/>
            <a:ext cx="10515600" cy="1325563"/>
          </a:xfrm>
        </p:spPr>
        <p:txBody>
          <a:bodyPr/>
          <a:lstStyle/>
          <a:p>
            <a:r>
              <a:rPr lang="sv-SE" sz="4000" b="1" dirty="0">
                <a:latin typeface="Arial" panose="020B0604020202020204" pitchFamily="34" charset="0"/>
                <a:cs typeface="Arial" panose="020B0604020202020204" pitchFamily="34" charset="0"/>
              </a:rPr>
              <a:t>Exempel på läkemedelsformer som ges </a:t>
            </a:r>
            <a:r>
              <a:rPr lang="sv-SE" sz="4000" dirty="0">
                <a:latin typeface="Arial" panose="020B0604020202020204" pitchFamily="34" charset="0"/>
                <a:cs typeface="Arial" panose="020B0604020202020204" pitchFamily="34" charset="0"/>
              </a:rPr>
              <a:t>​</a:t>
            </a:r>
            <a:br>
              <a:rPr lang="sv-SE" sz="4000" dirty="0">
                <a:latin typeface="Arial" panose="020B0604020202020204" pitchFamily="34" charset="0"/>
                <a:cs typeface="Arial" panose="020B0604020202020204" pitchFamily="34" charset="0"/>
              </a:rPr>
            </a:br>
            <a:r>
              <a:rPr lang="sv-SE" sz="4000" b="1" dirty="0">
                <a:latin typeface="Arial" panose="020B0604020202020204" pitchFamily="34" charset="0"/>
                <a:cs typeface="Arial" panose="020B0604020202020204" pitchFamily="34" charset="0"/>
              </a:rPr>
              <a:t>vaginalt = genom slidan</a:t>
            </a:r>
            <a:r>
              <a:rPr lang="sv-SE" sz="4000" dirty="0">
                <a:latin typeface="Arial" panose="020B0604020202020204" pitchFamily="34" charset="0"/>
                <a:cs typeface="Arial" panose="020B0604020202020204" pitchFamily="34" charset="0"/>
              </a:rPr>
              <a:t>​</a:t>
            </a:r>
          </a:p>
        </p:txBody>
      </p:sp>
      <p:sp>
        <p:nvSpPr>
          <p:cNvPr id="3" name="Platshållare för innehåll 2"/>
          <p:cNvSpPr>
            <a:spLocks noGrp="1"/>
          </p:cNvSpPr>
          <p:nvPr>
            <p:ph idx="1"/>
          </p:nvPr>
        </p:nvSpPr>
        <p:spPr/>
        <p:txBody>
          <a:bodyPr>
            <a:normAutofit/>
          </a:bodyPr>
          <a:lstStyle/>
          <a:p>
            <a:pPr fontAlgn="base"/>
            <a:endParaRPr lang="sv-SE" dirty="0"/>
          </a:p>
          <a:p>
            <a:pPr marL="0" indent="0" fontAlgn="base">
              <a:buNone/>
            </a:pPr>
            <a:r>
              <a:rPr lang="en-US" dirty="0"/>
              <a:t>​</a:t>
            </a:r>
          </a:p>
          <a:p>
            <a:pPr marL="0" indent="0" fontAlgn="base">
              <a:buNone/>
            </a:pPr>
            <a:r>
              <a:rPr lang="sv-SE" dirty="0"/>
              <a:t>​ </a:t>
            </a:r>
          </a:p>
          <a:p>
            <a:pPr marL="0" indent="0" fontAlgn="base">
              <a:buNone/>
            </a:pPr>
            <a:r>
              <a:rPr lang="sv-SE" dirty="0"/>
              <a:t>​</a:t>
            </a:r>
          </a:p>
          <a:p>
            <a:pPr marL="0" indent="0" fontAlgn="base">
              <a:buNone/>
            </a:pPr>
            <a:endParaRPr lang="sv-SE" dirty="0"/>
          </a:p>
        </p:txBody>
      </p:sp>
      <p:sp>
        <p:nvSpPr>
          <p:cNvPr id="4" name="AutoShape 2" descr="data:image/jpg;base64,%20/9j/4AAQSkZJRgABAQEAYABgAAD/2wBDAAUDBAQEAwUEBAQFBQUGBwwIBwcHBw8LCwkMEQ8SEhEPERETFhwXExQaFRERGCEYGh0dHx8fExciJCIeJBweHx7/2wBDAQUFBQcGBw4ICA4eFBEUHh4eHh4eHh4eHh4eHh4eHh4eHh4eHh4eHh4eHh4eHh4eHh4eHh4eHh4eHh4eHh4eHh7/wAARCADkAO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Cp8Gfht4a8X+D5tW1l9TFyl/Lbr9muRGuxVQjgqefmNdD4v+Dfg/TPB+uapYvrRu7HTri5gEl4GUukZZQRtGRkVofsy/8AJNrn/sLz/wDoEVd74ri8/wAI67DjO/S7pcYzn9y9fUYjE1Y4hpSdrni4bDUnQi3FXsZHhz9m/wCHmqeH9P1J7vxAGuraOZgt8MZZQePk96v/APDMHw6/5/PEX/gcP/ia9J+E0pn+GHhiYtuL6VbnOc5/diunrxZ4/EqTXtH956EcJQsvcR8m+Kvgr4P0r41+E/BtvPrDadq1lczXDPdgyBo/u7W28D8K9C/4Zg+HX/P54i/8Dh/8RVn4vbLL9oD4W6i2UM8t1ZbvXcmdtez1tXx2IUKbU3qu/myIYOheXuI8P/4Zg+HX/P54i/8AA4f/ABNH/DMHw6/5/PEX/gcP/ia9worn/tDFf8/H95p9TofyI8P/AOGYPh1/z+eIv/A4f/E0f8MwfDr/AJ/PEX/gcP8A4mvcKKP7QxX/AD8f3h9TofyI8P8A+GYPh1/z+eIv/A4f/E0f8MwfDr/n88Rf+Bw/+Jr3Cij+0MV/z8f3h9TofyI8P/4Zg+HX/P54i/8AA4f/ABNH/DMHw6/5/PEX/gcP/ia9woo/tDFf8/H94fU6H8iPD/8AhmD4df8AP54i/wDA4f8AxNH/AAzB8Ov+fzxF/wCBw/8Aia9woo/tDFf8/H94fU6H8iPD/wDhmD4df8/niL/wOH/xNH/DMHw6/wCfzxF/4HD/AOJr3Cij+0MV/wA/H94fU6H8iPD/APhmD4df8/niL/wOH/xNH/DMHw6/5/PEX/gcP/ia9woo/tDFf8/H94fU6H8iPD/+GYPh1/z+eIv/AAOH/wATR/wzB8Ov+fzxF/4HD/4mvcKKP7QxX/Px/eH1Oh/Ij46+NXwj8N/D/wAV+FZI5dVl8M6ncfZb5nuQZY5CeCG28A5HY9DXSv8AA3wIrlfN1447/bl5/wDHK9p+OPgmLx98N9R0HAF2F+0WT90nTJXH15H415X8F/E83iXwUkeohk1jSX+w6gjZ3bl4Vjn1A/SvUo4ytUoKSm7rR/o/0OSWEoxqNOK1Mn/hR3gT/npr3/gcv/xFH/CjvAn/AD017/wOX/4ivS6KX1uv/Oy/qlD+RHmn/CjvAn/PTXv/AAOX/wCIoHwO8CZH7zXv/A5f/iK9LoHUUfW6/wDOw+qUP5UfHXjTTbXRvGet6PZGU21lfSQRea+5tqnAye9FXPih/wAlO8U/9hWb+dFfT0m3CLfY+UrRSqSS7ntX7Mv/ACTa5/7C8/8A6BFXo+qr5mj6jHgndZTrgd8xMK84/Zl/5Jtc/wDYXn/9Air02ZS9tcKOpglA/wC+DXzOL/3iXqfVYT+BH0Om+B0nmfB3wi4YNnSLfkf9cxXZVwn7Pkgk+CHg5gMD+yIP/QRXd14ldWqy9Wd9P4UeL/tFt9n8ffCW8I4j8SFSf96LFe0V4v8AtVL5Vh4J1Lj/AETxRac+m47a9orWtrRp/P8AMUfjkFFFFcpoFFFFABRRRQAUUUUAFFIxCqWYgAckntXLy+LZrmQf2Ho7X9uZPLW5luVt45Wzg+VuyXxz0A9s1UYuWwnJLc6misjQ/EFpqlzNYtFPZahAu6W0uV2yBc43jsy57j2zjNa9JprcE7hRRRSGFFFFABXzN8XtOf4U/GGDx5awsPDHiNhb6ukY4hmP8f4/e+ua+maxfHPhnTfGHhS/8O6tEJLW8iKEkZKN/C49wcGurCV/Y1Ly+F6P0Mq1PnjpucErRuiyRSLLE6hkkQ5V1PII9iKWvNfg/qOp6Hq2pfCvxRLnVdEJNhM/H2m26jHrgcj2z6V6VXoVIckrf1YwhLmVwoHUUUDqKzLPkb4of8lN8Uf9hWf/ANCoo+KH/JTfFH/YVn/9Cor6+j/Dj6I+OxH8WXqe1/sxqzfDa52qT/xN5+g/2Iq9S8mby5T5MmPKk52n+6a8s/Zi+H9t4t+Hd1fXXiXxJpypqk0f2fTr0QxnCp8xG0ndzjr2FenXPwQ8MJaTPceIPGFyAhYiXWXwcA+gFfL4ytSWImm9b9j6nCRl7CFl0Nn9nT/khng3/sEw/wDoNd9XBfs7/wDJDvB3/YJh/wDQa72vIxH8aXqzvh8KPIP2u4c/B978KT/Z2pWl2zD+FUlGT+Rr1fTLhLzTbW7jOUnhSRT7MAR/OuR+PGktrnwc8VaYqb3l02UqPdRuH8ql+COsJr3wj8LatGxYTabEMnrlV2n9VNaS1w0fJv8AFL/IhK1R+h2NFFFcpqFFFFABRRRQAUUVmeIfEGieHrT7VreqWthD2aaQLn6DqfwppNuyE3bcofEOaRfD32OOVoTfTx2pkU4KK5+Y/kD+dcR4Z0XTfF2p30erNKj22zyIYZTH5EY+4qbeiBdpHfOau+NvHXhzVPDzrptxdXE8bpPbslrJsZlYd8ema574Xa7od/b6lGdfg0/VrHVrmQLIvlvNCyAR8NjI2/XBFddKElTb2Oao05pdD0b4gollYQ+J4xtuNHfzywHLwHiWP3yuce4B7V09eca94mj13Qj4YkUW2p6pFBDHG8irIySYEkuzqAoJOO9ej1hOLjFXNoSUm2gooorI0CiiigAooooA8J/as8KXsVrpvxQ8OIV1nw44afYOZrbPOfXH8ia0vD+sWXiDQbHXdPINtfQiVQDnY38Sfg2R+Fev3lvDeWk1pcxrJDMjRyIejKRgivl/4WQzeB/iD4k+FN8zCKKRtQ0Zm6PCeSo/4D/6Aa9bCz9rRcHvHb0/4Bx1FyVL9H+Z6fQOoooHUUFnyN8UP+Sm+KP+wrP/AOhUUfFD/kpvij/sKz/+hUV9fR/hx9EfHYj+LL1Pp39in/kk99/2GZ//AECOvZPETBfD+osxAAtZSSe3yGvG/wBin/kk99/2GZ//AECOvWvG8hh8F65KBkpp1wwH0javiMd/vc/U+vwf+7R9DnvgArL8EvBqsMH+x7fj/gArua474Ip5fwf8IxgkgaPbf+ixXY1zV3erJ+bOin8KIr23ju7Oa1lGY5o2jceoIwf515B+ydcSWvg3WvB918l14c1q5szH/diLFo/0NeyV4lYbvBf7VV1a42ad42077QnZRdwD5s+5XgVrQ9+nOn8/u/4FyZ6SUj22iiiuU1CiiigAooooA53x94gm0HSIhYQLc6tfzrZ6dAxwrzMCQW/2VALH2XHUiqnhbwLpumXP9r6u39ueIZPmm1K7UMyt6RKeIkHQBccdSTVTxVsb4w+CklJ2/Y9TaNexcCDk+4BOPqa7itW+WCt1ISu3cKztb0LRdbiEer6VZ3yrnYZ4VYp7qTyp9xXIeK/E99puv3NvfeKNG8L2cewW7ajYmQXQIySshlRcjptGSKn0nx1v3ecdO1a3Xk3Wi3IuCq/3nh++P+A78dzQqU0uZC9pFuzMu++Hlx4d1NNe8IJDqTwsjHTNWczYCbsfZ53y8T/MfvFgeAcda7Hwb4n07xRp0lzZCaC4t5DDe2Vwmye0lHWORT0PcHoQQQSDWppt9Z6lZRXthcxXNtKMxyxMGVh7EVyHxA0a+sdQi8deGbcyazYoEvbRDganZg5aE+sijLRnsw252sarm9p7s9+/+YJKOsdjt6Kp6HqljrWjWer6bOtxZXkKTwSL0ZGGQfyNXKxaa0ZoFFFFIAooooAK+f8A9rTTZ9CvfDHxS01T9o0a8W3vMfxwSHgH1+b5foxr6ArnfiX4dh8V+Ata8PzqGF5aOi57Pj5T9QcV0YSt7GtGT26+nUyrQ54NHEwzQ3MEV1bMHguI1mibPVHAZf0Ipw6iuA/Z+1abU/hhaWl4T9t0e4l06dSckbW3L+W4r/wGu/XqK9KrDkm49jCEuaKZ8jfFD/kpvij/ALCs/wD6FRR8UP8Akpvij/sKz/8AoVFfV0f4cfRHyOI/iy9T6d/Yp/5JPff9hmf/ANAjr1L4lSiH4deJZiQAmkXTZPQYhavLf2Kf+ST33/YZn/8AQI69D+NkrQ/BzxlKpIZdCvMEdj5L18Ti1fGyX979T6/Cf7tH0LPwpjaH4Z+Go2zldLtwf+/YrpqyPBUXkeD9Gh4+SxhXj/cFa9cdR3mzqjsgrx/9qrSrj/hCbDxrpsYOp+E9Qi1ONh18pTiUcdflyce1ewVV1ewttU0q6028jWS3uoWhlUjIKsMGqoVPZVFPsKceaLRH4f1S11vQrHWLJt1te26TxHOflZQR/Or1eJ/so64seh638Pbi7Se58K6hLbW7A5L2pc7DzySDkH8BXtlPEUvZVHD+rdBU5c0UwooorEsKKKKAOd8eeH7jXdNt5NNuks9Y06cXenXDglFlAI2uByUYEqR755IFZmk/ELT47mLSfF8DeFtZdvLWG+YCC5Yd4J/uSA9QMhx3UV2tQahZWeoWclnf2kF3bSrtkhnjDo49Cp4IrSM1blkiWne6JlZWUMrBlPQg8GqGs6JpGsIiapptpebDmNpYgzRnsVbqpHYjBFcwfhzYaa/neDtV1LwrIB8tvZS77LGc4+yyZiUevlhD71FN4s8R+FTjxxo0c+mg/wDIc0dGkhjH96e3OZIh7qZFHUlRTUL/AAP/ADE5fzIz9Ts9W8A6w2sae0l9ok5zexyPl8+rMer44EpPOAshwRInomm3trqVhDfWcolt5lDI2COPQg8gjoQeQQQaS3msdV01J7ea3vbG6iDJJGwkjlRh1BHBBFcJ4f8AM8E+ND4blZjouqEyaczEYhfoY/bkqvuWTAJ3tT/iLzRPwPyLfgZP+Ee8aa/4P27LKVv7a0oYwFjmc/aIxzztny/sLhR2rua4j4hSR6V4v8F+IDJBCg1GTS7mSRguYbmJtqgnuZ47f+Xeu3pVNbS7lR0ugooorIsKKKKACiiigD5j8HW7eG/j/wDELwr5Zjtr3bqtqOxzhmIHuXk/75r0YdRXF/GCEaP+1J4N1UHYmsafLYyY/iYblUH8ZR+VdovUV7dR80YT7pfhp+hw09HKPZnyN8UP+Sm+KP8AsKz/APoVFHxQ/wCSm+KP+wrP/wChUV9VR/hx9EfJ4j+LL1Pp39in/kk99/2GZ/8A0COu6+PjY+C3i9QcGTSpoh7ll2gfjnFcL+xT/wAknvv+wzP/AOgR1137SEzQ/BjXSvLSG2hHP9+5iT/2avi8T/v7/wAX6n12G/3WPodvoEXk6FYQ4xsto1x6YUVdqO0G21iX0RR+lSV573OtbBUV3MtvaTXDfdiRnP0AzUtcp8YdU/sX4WeJtUHWDTZiOcclSB+ppwjzSUe4Sdk2fOHhlbvwV4d8KfHDT7djaXeoXcPiGNOTLaT3T7JTjqUwP0NfWtpcQXdrFdW0qTQTIskUiHKupGQQfQiuL+H3hPTm+B+ieEdRtUlsptFiguYmGQ2+MF/1Y1x/7O+r3vh3VtZ+DniC5aa/8PsZtKnc5N1YMcqfqpIB+vAwK78Q1iFKS3i//Jb/AKfkYU17NpdH+Z7TRRRXnHQFFFFABRRRQAUEAggjIPUUUUAea6xCvwv1RvEGnoY/B13If7WsowSLCVjxdQp2Uk/vEX13gZBDbnxL0hfEngqSfTWWa7t1F7p00LjJcDI2N0+ZSQG/2s1U+MmoWr+F5/CsMf23W9dhe30+yQnc7d5GI+5GmQWc8DgdSAcDWL/T7PUptG8J6t4ivtS3n+0bHQo4ngEvG/fJKpjt2JOWCMr/ADbsE811wTlyy6/1uYT0vHoZPxJ8S2fjP4V2LWk9s95JZNdzwsAWhuGhMUCEdVkNzNDsB5bacZxXtse4IoY5bAyfevP/AA14P1S+vtN1LxRHaWNnpW06Zodm5kiiZFCpLPKwBmkUA7eFVc5wWAavQazrSjpGPmVTi/iYUUUVgahRRRQAUUUUAeAftaqbPxD8NdbX5fs/iBIt3pnD/wDtOuskXZO68cORx9a5j9s7CeGfCM5GfK8RRNj/ALZyD+tdTdf8fkv/AF0P869iDvhqfz/M4/8Al7L5HyD8UP8Akpvij/sKz/8AoVFHxQ/5Kb4o/wCwrP8A+hUV9bR/hx9EfI4j+LL1Pp39in/kk99/2GZ//QI6639os7vhp9m6i51jS4T9DfQf4VyX7FP/ACSe+/7DM/8A6BHXW/H7EnhbRbXjM/iTTFX6rcq//slfGYj/AH+X+I+uwzthY+h6Io2qF9BS0UV5p2BXln7UEssnw1i0O3I83W9Vs9OxjOVklXdj/gINep15R8XCNU+Lnwy8Ohj8moT6tIueCsER25/4ERXRhf4qfbX7tSKnwnqkMaQwpDGoVEUKqjoAOAK8H+GB/tf9rP4hasSrJp1jFYRnr18pv5qwr3pjtUsegGa8G/ZPRtQ174leKGII1DX2gX6RGTkfUOPyrTD6UqsvJL72jOorzgj3qikZgqlm4AGTSRSRyxLLE6ujgMrKcgg9CK4zcdRRRQAUUUUAFc7468S/8I/YwxWdp/aOs3z+Tp1grbTPJ6k/woo5Zuwq74s1/T/DOhT6vqchWGLCqiDLyuThY0HVmY8AV5pOviCHUVuGWOTx/wCI4ylsjfNFoVgD8x/4DkEn+NyB0FbUqfNq9v6/pkTlYj0zSNSvdf1DQrHVmudeuAh8VeIoxg2qEZWytR/AcE4H8IO45ZhXqvh7RtM8P6Rb6To9nFZ2dugSOOMdh3J6k+pPJqDwj4f0/wAMaDBpGnK5jjy0ksh3STyHl5ZG/idjkk1rUqtTmdlt/X9eQRjYKKKKyLCiiigAooooAKKKKAPBP2yWD6V4Isx8zz+JIgF9R5b/ANSPzrqrn/j8l/66H+dcX+0PKNZ+Onw38NxsD9kmfUrhe4VGVh+YjeuwyS2T1Jr2Yrlw9Ner/H/gHGnepJ+h8i/FD/kpvij/ALCs/wD6FRR8UP8Akpvij/sKz/8AoVFfWUf4cfRHyOI/iy9T6d/Yp/5JPff9hmf/ANAjrqvjq5DeBIRnE3i+0Vh6gRTt/NRXK/sU/wDJJ77/ALDM/wD6BHXVfG8FtS+Hca8sfF8Bx7C1uSa+MxH+/T9WfXYX/do+h6RRRRXmnYFeUWf/ABN/2pb2U7Xj0Hw4kSnGdkk8m4jPY7Vr1evKvgisl945+JevyFm8/XRZxMe0cEYGB+LGuijpGcvL82Zz1aR6L4kulsfD2o3jdILWSQ/gpNeRfsVWUlv8FI76TltS1Ge6z3IO1P5oa7X4+3rad8FfGF4jbXj0mfYf9ooQP51T/Zrs1sfgd4WhVdubQyfXe7Nn9a0j7uEl5yX4J/5kNXrL0Z6JXFa9pvirQbt9T8GC31C0di9zol1J5YYk5LQSdIz1O0/KcnpXa0Vyxlys2auee23xTtInMOu+E/FWjTru3+dprSRcf3ZEyGFEfxn+HmyOS41qSzjkjEiSXFpKiMp6HO3FehVyFznwnqk0s2X8M3z5kVvmWwmY4PHaJzzjorE9mAGqdKX2fx/4BD5l10NfRPFPhvW4vM0nXdOvBjOIrhSR9RnIqh4v8a6XoLQWcH/E01i7bZZ6dbSKZZT3J7Ig7seBUWqfDvwFrU631z4Z0x5mGRPBH5TOD3LR4J/OpNF+H/gvRLprzTfD9pb3DJsab5mdl9CzEkj2pL2V76g+exhTafeW0k3j/wCIlxakaVC01hptsS0Fnxy+T/rJj0DdBnjrmtP4ZaPex2914p16PGva2VmmVhg2sA/1VuPTaDk+rE+1J8WPC194h8MSLotwItStwskEErH7PdbGDCGVe6kjr1Bwa0/h/wCKrPxh4bj1W1je3mV2gvLWTiS1uE4kiYeoP5gg96qUm6d1/wAMCXvanQUUUVzmgUUUUAFFFFABRRRQAUUV55+0L44XwJ8M7/UYWX+0rofZNPjJ5aZxgHHfaMsfpV0qcqs1CO7JnJRi5M8k8LXZ8ZftAeNPGeRJY6So0nT3xwSMq36ib8CK9IHUVyfwh8NN4T+H2nabcZN/cA3l8xPJlkwcH3ChQffNdYOor2a7XNaOy0XyOSkny3e71Pkb4of8lN8Uf9hWf/0Kij4of8lN8Uf9hWf/ANCor6mj/Dj6I+SxH8WXqfTv7FP/ACSe+/7DM/8A6BHXVfHvNrpvhTXWbbBpHiiyuLhvSOQPb/8AoU6/hmuV/Yp/5JPff9hmf/0COu++OmnNqnwf8VW0cfmTJpstxCuOssQ81P8Ax5Fr4vEu2OlfufXYX/do+h2g5GR0orL8IagmreFdK1SNgy3VnFMCO+5Aa1K89qzsdad0Q31wtrZT3T8pDG0jfQDNePfssXVxDpfirRNVkQaxBrs95cIHBJS4Akjb6bcV7NIiyIyOoZWGCCMgivIPiPoNje/Ee1trNk8M+Jrm083QNetF2mWSL79rOOkqFcHawPy5xg10UGnGVN9evoZzumpIvftW3C2/wH8R7uPNiSEc4yWcAfzrq/hNB9m+F/haHaV26Ra5B9fKXNeJ/HjxdceJf2d9csdXtBp/iPSdTsrTV7NWyqP56bZEPeNx8yn6jsa9+8HKsfhHRkUABbCAAAY/5ZrWtWDp4aMXvzP8kRB81VvyNWiiiuE6ApssaSxtHIiujgqysMgg9QRTqKAOZPhWawZm8N6zcaSh6Wrxie2X/dQkFfoGAHpXkvxAm8W+KrmGXTtetJ7K21AaZY/ZHkgF1d8EyEDOVQqwIJ24BNetfEPULiHSotH02Vo9U1iT7JbMhw0SkfvJfbYuSD2Yr61zvhnw7pM3xBjk0myhttP8MW5tFkh+T7TdOoD71HytsUAZPIYtXXRm4e+znqwUvdR0Sa14g0+NE1bw3cXCIoEt1p8izDgct5fEhyewU1w2uarp/hjxTN8RvDlwl1otyFh8U2MI/eQkYCXmzqHTo4xkrz1Fev1k634b0PWZPO1DTopLjyzGLhCY5gh6qJEIYKe4zg1lTqRT1WhpKMraM0raeG6t47i2mSaGVA8ciMGV1IyCCOoIqSvNtM+GWqeG4RZ+CvHuraPpa5MWnXNvFeQQ5OcR7gHVf9ndgdsVbPhn4lybkl+JdkkZ7w+HlVx9C0zD9KHThfSX5/5D5pdjupriGF4kllRGlfZGGOC7YJwPXgE/hUlcx4V8Hx6PeHUtR1vVfEGqEFRd6hIv7pT1EcaKqJ9Qu4jgkiunrOSSejuUm+oUUUVIwooooAR2WNGd2CqoyxJwAPU18uXmpD4xfGltYKtJ4P8ACbmO1BHyXVznr7gkf98qfWuo/aK8dalrGqp8I/A8hfV9QX/iaXSHC2cH8SluxI6+g9zWh4Q8P6b4V8N2egaTGFtrZPmfGDLIfvSH3J/IACvWwtL2EPay+KW3ku/z6HHVl7SXKtlv/ka7MzMWY5YnJPqaQdRRQOooLPkb4of8lN8Uf9hWf/0Kij4of8lN8Uf9hWf/ANCor6+j/Dj6I+OxH8WXqfTv7FP/ACSe+/7DM/8A6BHXtt5bxXdpNazoHimjaN1PRlIwR+RrxL9in/kk99/2GZ//AECOvcq+GzD/AHqp6n2GC/3eHoee/s6XLy/CLR7KVmM2l+bpkpYYO+3kaI/+gV6FXmvwnddK8d+P/CkhKtFqw1W3Ug/NDdoJCwz1Hm+avHTGK9KrHEfxG++v36m8PhQVy/xN8JR+MPDLWUc5s9StpFu9MvU4e1uU5RwfTPBHcEiuoorOMnFpopq6sfIHx/kv/FHw/wD+ExWE6frGnTx6L4xsIxwZI3VonI6lQ+1kb+6/Xg19W+Fht8MaUuMYsoRj/gAryj46+H7TTdTl8RTgroHiG3GieJlHSNHytvd8dDG7AMf7rH0rtPgprl1rXgC1h1NgdX0mR9L1LAx/pEB2lv8AgS7XHs4ruxE/aYeFtk3+P+VvusYU4ctRvudrRRRXnnQFFFcz8RNQvIdHj0jSZWj1bWJPsdq6HDQgj95MOuNibmBII3bAetOKu7Cbsjm7rVTJf6r44VRceQDpPh2BuVllLYeQDr88mASM5jiB9a7LwZov9g+HrbT2lae4AMlzO3LTTMcu5Pckk1zeiafbX3i62sbFUGieE4RbwouNsl4yjJxjH7tMAEHhncEcV3la1Xokv67EQXUKKKKxNAooooAKKKKACiiigArx34+fFeXw5JH4K8Gp/aPjPUQEiiiG77Irfxv23Y5AP1PFeg/EPVNa0rwrdT+G9LbUtYkxDZxdEWRv45GPCooyxJ9Md6+b/wBm2xa4svEPizVGF5rl5qTwyXrksxC/fCk9i36YFejgqEJJ1p6pdO7/AMjmr1JXVOPXqdX8L/A0Pg3TZpLq4N/r1+fM1K+c7mdyclAfQHqe5/CuwooronNzlzS3JjFRVkFA6iigdRUFHyN8UP8Akpvij/sKz/8AoVFHxQ/5Kb4o/wCwrP8A+hUV9fR/hx9EfHYj+LL1PSPgNJ8UbbwVc3XgjxJo9rYnUJUaw1C13AyhUJcOATyCBj2r0eH4g/HrTU/4mHgrwtrQA4On3jRM3v8AO39BXNfsy/8AJNrn/sLz/wDoEVen185jHD20lKCev9bWPpsJF+wjaT2OAsPiN4in+M3hvxB4g+HeoeForhG0W+upLsTQTLId0OSEABEm4Dk58zrX0rXiPjjSpde8HarpULEXMkBltD/duIyJIiP+Bov516Z8NfECeKfAeja8v3ru0R5BnlZMYYH3yDXm4yMXGMoq1tP8tztpNptN3OiooorzzczvEukWOv8Ah+/0XU4RNZX1u8EyEZyrDBrwb4Q6Ams3OraXa+K9e8NeNNClS1v7i0kwmp26/Lb3UlvOhR2MahGbbnKdeRX0VXFfEP4fWnie9tdc0/UbvQPEtipWz1ayOJAp58uRekkZPVW4rpoVuVODdr/1t2M5xu7nPyeK/iJ4M1WHSvE2ix+M7eaGSeG90GEQ3axxlQ5kt5G2nBdRlHyc/crq/B/xC8I+KpGtdL1ZE1CPHnafdqbe7iPo0TgN+IBHoa42f4i+L/A0O34l+EZ7y1i+Ua94fj86F1/vSwk74umTgsPypmr+IPgF8QUtdU1zVvDF/tieOE6hKsRXdtJ4fHzDAweoycdTWsqPMruHzjqv6+4jns7X+89frzS+1qQXOt+OERLgW/8AxJ/DluzfLPMXCs/AyA82FJGR5cKv61wt1beFbfUrTQfhJ8SdWj1S8mSCPTbLUjeWccOczPhw6RhItxG0g5CjjOa7rRLrw7efEqDwjZahp6W/hG0RYNP84ea9y6ffCd1jiIAYfxSSA9Kn2Ps9d/lbT/g7feHPzaHZ+DdG/sHw7bae8pnuADJczN96aZjukc+5Yk1sUUVyNtu7NkrBRRRSGFFFFABRRRQAUUUUAUfEMhi0DUZV6paysPwQ183fs1j/AItf5nOZNUumP13V9F+MP+RS1j/rwn/9FtXzr+zR/wAkitf+whc/+hCvUwa/2efqv1OSs/3sV5M9IoooqhhQOoooHUUDPkb4of8AJTfFH/YVn/8AQqKPih/yU3xR/wBhWf8A9Cor6+j/AA4+iPjsR/Fl6ntX7Mv/ACTa5/7C8/8A6BFXp9eYfsy/8k2uf+wvP/6BFXp9fM4z+PP1PqMJ/Ah6CozI6uvVSCKZ8CZ/7J1/xd4KZgIrW9Gp2C/9O9yN5A9lk3r+FOrDluRoPxZ8I+ICwSDUFl0O8YnAO795AT/wLePxrmlHnhKP9aanQnZpnuVVdW1Cz0rTLjUtQuEtrS2jMk0rnhFHU1arJ8RaDba69il87PaWtwLh7bA2TsvKbvUA846HHNeVG19Tpd7aHmXinxP8SP7Cn8dWd9o/hzw/bgSW+n6lZPLNcxEjEk7Kcxbs5CqMgYzzxXQfD/4mprWpReHPFei3PhTxO8KzJYXjApcoRy0Mg4fHdfvD361mTa9J8QPFFv4O+zmD+x9TebX4wcqqQkNBHnuJC0ZI7qH9K7D4keFfD3ivw5LbeILR5I7cGeGeBik9u6jIeJ1+ZW+ldcnBJRnG3p07eplG920zpXVXUo6hlIwQRkEV4d4u8E2/hjXNT8VeAtF0+9gifzNa8PTxoYb0BQZJLfI/dzKGBOPlYnB5rQ0GT4w+F9CsbiZbfxtpklqkjxswg1K33KCVDH5JSM9TgnFUvDnxQ8GWPjRbfxAuq6FNLaC3tE1a0eIozNvmDnoXkbaxbOCFHTBqqNOpBtw95eXX5bkzlGVr6HKXPiLwzrVjq/xMsbG2sfD2i26aT4Zt2jEAbUZ9nmTuE5XYzRpxyFjkIq3q114K1jRPDnhLwLfR+JfG9rfW1z/alspaa3ImV7m5nlIGA48wEE/MXxitvUh8MtN+Ltnrlvq2mppbWM99qUIuF+wpc/JFDPt+6ZmRpkwMnAPFWtLk0zxZ8W/DnibwBotzb2Gnrcw6rqgtDa295Cy4VFyAZSHAI449a6XJb2dkr+Xo/wCtbmaWvQ9pXO0ZOT3NLRRXkHYFFFFABRRRQAUUUUAFFFFAGb4rXzPC2rJnG6ymGf8AgBr5y/Zp/wCSTQJ/c1G5H/j1fSPiFTJoGooOC1rKP/HDXzZ+zW2fheU7pql0D7/NXqYL/d5+q/U5Ky/exfkz0uiiiqGFA6iigdRQM+Rvih/yU3xR/wBhWf8A9Coo+KH/ACU3xR/2FZ//AEKivr6P8OPoj47EfxZep7V+zL/yTa5/7C8//oEVen15h+zL/wAk2uf+wvP/AOgRV6fXzOM/jz9T6jCfwIegVQ8Q6PYa/o1xpGpxu1tPg7o22vG6nKyIezKeQav0VzptO6Ogg8CfEDUfD+pWnhH4hzIWmPlaVr/3YL/HSOX/AJ5zY7Hhuor1TU57m3sJZrOya9nUZSBZFQufTc3ArynVdPsNW0yfTNVs4ryxuF2ywyDIPoR6MOxHIqLwL4svfA+pWfhLxZeSXeh3TiHRNbmOSjH7trcns/ZXPDdOtYVqCn70Fr1X+X+X3Fwm1ozz74yfD74heFNQ1P4p+G9Uk/tC8uBdalDYlt1oqqFG0dJk2r82RkZJHFdXo3xa8V6TaWn9pz+EfFsNxbJNHcafq8VpcDcoIDxSHGef4TXsHi4atPYR6bo8e2W9fyZbokbbWIj5pMfxNjhR3JGcDmsyz+Gfw9tLFLOHwT4e8pVC/Pp0TMR7sVyT70fW4zpqNWN7fl/wCVRcZtxZ5jrvxU8XiUpda98PPCCFuEudRN/chfXbF8ufx71x6a/eeLPiFp40r4oaJ4g1qzd7Wzh1LSxBZs00ZZ2RASzLsjKl/wC8VUdTX0Fa+Fvh/wCErc3sGgeHdHjhBJuPssURUd/nxn9a4LxrrXwb8Wh7VdGXxTqEgMKS6LpzT3ER7MJY1+TacEMSADWlGtD7EPwX6/5iqQb0kzZ8AfBPwV4YWK7utPi1nVt7TSXV4gZRKxLO0cf3UBYkjjI9a9MVQqhVAAAwAO1c38LV8Rp8PtGi8WxlNajthHc7nDMxXhWYjjeygFgMgEkV0tcFepOc3zyubwjFL3VYKKKKyLCiiigAooooAKKKKACiiigCvqih9MulbODC4OP9018y/s2H/i3VyvYavdY/77r6euhutZVxnKEfpXy/+zWf+KF1RDwV1q4yPTk16eC/g1PVfqc1b44/M9OoooqxBQOoooHUUDPkb4of8lN8Uf8AYVn/APQqKPih/wAlN8Uf9hWf/wBCor6+j/Dj6I+OxH8WXqe1fsy/8k2uf+wvP/6BFXp9eY/syg/8K2ueD/yF5/8A0CKvTsH0NfM4z+PP1PqMJ/Ah6BRRg+howfQ1zHSFVtTsLHVdNn03U7SO8srhdk0Eg+Vx/QjsRyKs4PoaMH0NNOwjhvFOufEX4b+A7+80LxZZarpdgq+RDq9k0l3ChYKFEquBIFzwWG7612Hhnwf408V+G9M1zVvi14hhTUbOK5Ntp1pbW6JvQNgEozcZx1rlvjlGW+EHiX5elsG59mBr1/4Qv5nwq8KPz/yB7Xr7RLSxD5aKnFK9+y7Cppuo03pYxNK+D3hKG8W+12XVvFl0jbo3168N0ifSLAi/HZn3r0GCGG3hSGCJIokAVURQqqB2AHSn0V5k6k5/E7nSopbIKKKKgoKKKKACiiigAooooAKKKKACiiigBsgzGw9Qa+XP2bxt8Ka+hOSmvTKfTvX1Kehr5b/Z0VhonimFRlY/EEuCB7GvTwP8Gp8v1OSv/Eh8z06ijB9DRg+hqygoHUUYPoaVQdw4PWgD5F+KH/JTfFH/AGFZ/wD0Kij4of8AJTfFH/YVm/nRX19H+HH0R8diP4svUz9J8Q+ItHtmtdI8Qapp9u0hkaK2uWjQscZbA78D8quf8Jt42/6HHX//AAOf/GiiqdODd2gjVmlZNh/wm3jb/ocdf/8AA5/8aP8AhNvG2P8Akcdf/wDA5/8AGiil7KH8qK9tU/mf3h/wm3jb/ocdf/8AA5/8aP8AhNvG3/Q46/8A+Bz/AONFFHsofyoPbVP5n95BqHinxVqNjNY6h4o1m6tZl2SwzXbMjr6EHrVmy8deOLGzgsrLxlr1ta28YjhhivGVEUdAAOgFFFDo02rOK+4FWqX+J/eTf8LE+IX/AEPfiP8A8D3o/wCFifEL/oe/Ef8A4HvRRU/VqP8AIvuRft6n8z+8P+FifEL/AKHvxH/4HvR/wsT4hf8AQ9+I/wDwPeiij6tR/kX3IPb1P5n94f8ACxPiF/0PfiP/AMD3o/4WJ8Qv+h78R/8Age9FFH1aj/IvuQe3qfzP7w/4WJ8Qv+h78R/+B70f8LE+IX/Q9+I//A96KKPq1H+Rfcg9vU/mf3h/wsT4hf8AQ9+I/wDwPej/AIWJ8Qv+h78R/wDge9FFH1aj/IvuQe3qfzP7w/4WJ8Qv+h78R/8Age9H/CxPiF/0PfiP/wAD3ooo+rUf5F9yD29T+Z/eH/CxPiF/0PfiP/wPej/hYnxC/wCh78R/+B70UUfVqP8AIvuQe3qfzP7w/wCFifEL/oe/Ef8A4HvWXpXiDxFpSzrpfiDVbIXEvmzCC5ZPMf8AvNjqfeiimqNOO0V9xEqtRte8y5/wm3jb/ocdf/8AA5/8aD428bf9Djr/AP4HP/jRRT9lD+VB7ap/M/vD/hNvG3/Q46//AOBz/wCNH/CbeNv+hx1//wADn/xooo9lD+VB7ap/M/vMa5nuLu6mu7y4mubmdzJLNKxZ3Y9SSepoooq0rHLJts//2Q=="/>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
        <p:nvSpPr>
          <p:cNvPr id="5" name="AutoShape 4" descr="data:image/jpg;base64,%20/9j/4AAQSkZJRgABAQEAYABgAAD/2wBDAAUDBAQEAwUEBAQFBQUGBwwIBwcHBw8LCwkMEQ8SEhEPERETFhwXExQaFRERGCEYGh0dHx8fExciJCIeJBweHx7/2wBDAQUFBQcGBw4ICA4eFBEUHh4eHh4eHh4eHh4eHh4eHh4eHh4eHh4eHh4eHh4eHh4eHh4eHh4eHh4eHh4eHh4eHh7/wAARCADkAO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Cp8Gfht4a8X+D5tW1l9TFyl/Lbr9muRGuxVQjgqefmNdD4v+Dfg/TPB+uapYvrRu7HTri5gEl4GUukZZQRtGRkVofsy/8AJNrn/sLz/wDoEVd74ri8/wAI67DjO/S7pcYzn9y9fUYjE1Y4hpSdrni4bDUnQi3FXsZHhz9m/wCHmqeH9P1J7vxAGuraOZgt8MZZQePk96v/APDMHw6/5/PEX/gcP/ia9J+E0pn+GHhiYtuL6VbnOc5/diunrxZ4/EqTXtH956EcJQsvcR8m+Kvgr4P0r41+E/BtvPrDadq1lczXDPdgyBo/u7W28D8K9C/4Zg+HX/P54i/8Dh/8RVn4vbLL9oD4W6i2UM8t1ZbvXcmdtez1tXx2IUKbU3qu/myIYOheXuI8P/4Zg+HX/P54i/8AA4f/ABNH/DMHw6/5/PEX/gcP/ia9worn/tDFf8/H95p9TofyI8P/AOGYPh1/z+eIv/A4f/E0f8MwfDr/AJ/PEX/gcP8A4mvcKKP7QxX/AD8f3h9TofyI8P8A+GYPh1/z+eIv/A4f/E0f8MwfDr/n88Rf+Bw/+Jr3Cij+0MV/z8f3h9TofyI8P/4Zg+HX/P54i/8AA4f/ABNH/DMHw6/5/PEX/gcP/ia9woo/tDFf8/H94fU6H8iPD/8AhmD4df8AP54i/wDA4f8AxNH/AAzB8Ov+fzxF/wCBw/8Aia9woo/tDFf8/H94fU6H8iPD/wDhmD4df8/niL/wOH/xNH/DMHw6/wCfzxF/4HD/AOJr3Cij+0MV/wA/H94fU6H8iPD/APhmD4df8/niL/wOH/xNH/DMHw6/5/PEX/gcP/ia9woo/tDFf8/H94fU6H8iPD/+GYPh1/z+eIv/AAOH/wATR/wzB8Ov+fzxF/4HD/4mvcKKP7QxX/Px/eH1Oh/Ij46+NXwj8N/D/wAV+FZI5dVl8M6ncfZb5nuQZY5CeCG28A5HY9DXSv8AA3wIrlfN1447/bl5/wDHK9p+OPgmLx98N9R0HAF2F+0WT90nTJXH15H415X8F/E83iXwUkeohk1jSX+w6gjZ3bl4Vjn1A/SvUo4ytUoKSm7rR/o/0OSWEoxqNOK1Mn/hR3gT/npr3/gcv/xFH/CjvAn/AD017/wOX/4ivS6KX1uv/Oy/qlD+RHmn/CjvAn/PTXv/AAOX/wCIoHwO8CZH7zXv/A5f/iK9LoHUUfW6/wDOw+qUP5UfHXjTTbXRvGet6PZGU21lfSQRea+5tqnAye9FXPih/wAlO8U/9hWb+dFfT0m3CLfY+UrRSqSS7ntX7Mv/ACTa5/7C8/8A6BFXo+qr5mj6jHgndZTrgd8xMK84/Zl/5Jtc/wDYXn/9Air02ZS9tcKOpglA/wC+DXzOL/3iXqfVYT+BH0Om+B0nmfB3wi4YNnSLfkf9cxXZVwn7Pkgk+CHg5gMD+yIP/QRXd14ldWqy9Wd9P4UeL/tFt9n8ffCW8I4j8SFSf96LFe0V4v8AtVL5Vh4J1Lj/AETxRac+m47a9orWtrRp/P8AMUfjkFFFFcpoFFFFABRRRQAUUUUAFFIxCqWYgAckntXLy+LZrmQf2Ho7X9uZPLW5luVt45Wzg+VuyXxz0A9s1UYuWwnJLc6misjQ/EFpqlzNYtFPZahAu6W0uV2yBc43jsy57j2zjNa9JprcE7hRRRSGFFFFABXzN8XtOf4U/GGDx5awsPDHiNhb6ukY4hmP8f4/e+ua+maxfHPhnTfGHhS/8O6tEJLW8iKEkZKN/C49wcGurCV/Y1Ly+F6P0Mq1PnjpucErRuiyRSLLE6hkkQ5V1PII9iKWvNfg/qOp6Hq2pfCvxRLnVdEJNhM/H2m26jHrgcj2z6V6VXoVIckrf1YwhLmVwoHUUUDqKzLPkb4of8lN8Uf9hWf/ANCoo+KH/JTfFH/YVn/9Cor6+j/Dj6I+OxH8WXqe1/sxqzfDa52qT/xN5+g/2Iq9S8mby5T5MmPKk52n+6a8s/Zi+H9t4t+Hd1fXXiXxJpypqk0f2fTr0QxnCp8xG0ndzjr2FenXPwQ8MJaTPceIPGFyAhYiXWXwcA+gFfL4ytSWImm9b9j6nCRl7CFl0Nn9nT/khng3/sEw/wDoNd9XBfs7/wDJDvB3/YJh/wDQa72vIxH8aXqzvh8KPIP2u4c/B978KT/Z2pWl2zD+FUlGT+Rr1fTLhLzTbW7jOUnhSRT7MAR/OuR+PGktrnwc8VaYqb3l02UqPdRuH8ql+COsJr3wj8LatGxYTabEMnrlV2n9VNaS1w0fJv8AFL/IhK1R+h2NFFFcpqFFFFABRRRQAUUVmeIfEGieHrT7VreqWthD2aaQLn6DqfwppNuyE3bcofEOaRfD32OOVoTfTx2pkU4KK5+Y/kD+dcR4Z0XTfF2p30erNKj22zyIYZTH5EY+4qbeiBdpHfOau+NvHXhzVPDzrptxdXE8bpPbslrJsZlYd8ema574Xa7od/b6lGdfg0/VrHVrmQLIvlvNCyAR8NjI2/XBFddKElTb2Oao05pdD0b4gollYQ+J4xtuNHfzywHLwHiWP3yuce4B7V09eca94mj13Qj4YkUW2p6pFBDHG8irIySYEkuzqAoJOO9ej1hOLjFXNoSUm2gooorI0CiiigAooooA8J/as8KXsVrpvxQ8OIV1nw44afYOZrbPOfXH8ia0vD+sWXiDQbHXdPINtfQiVQDnY38Sfg2R+Fev3lvDeWk1pcxrJDMjRyIejKRgivl/4WQzeB/iD4k+FN8zCKKRtQ0Zm6PCeSo/4D/6Aa9bCz9rRcHvHb0/4Bx1FyVL9H+Z6fQOoooHUUFnyN8UP+Sm+KP+wrP/AOhUUfFD/kpvij/sKz/+hUV9fR/hx9EfHYj+LL1Pp39in/kk99/2GZ//AECOvZPETBfD+osxAAtZSSe3yGvG/wBin/kk99/2GZ//AECOvWvG8hh8F65KBkpp1wwH0javiMd/vc/U+vwf+7R9DnvgArL8EvBqsMH+x7fj/gArua474Ip5fwf8IxgkgaPbf+ixXY1zV3erJ+bOin8KIr23ju7Oa1lGY5o2jceoIwf515B+ydcSWvg3WvB918l14c1q5szH/diLFo/0NeyV4lYbvBf7VV1a42ad42077QnZRdwD5s+5XgVrQ9+nOn8/u/4FyZ6SUj22iiiuU1CiiigAooooA53x94gm0HSIhYQLc6tfzrZ6dAxwrzMCQW/2VALH2XHUiqnhbwLpumXP9r6u39ueIZPmm1K7UMyt6RKeIkHQBccdSTVTxVsb4w+CklJ2/Y9TaNexcCDk+4BOPqa7itW+WCt1ISu3cKztb0LRdbiEer6VZ3yrnYZ4VYp7qTyp9xXIeK/E99puv3NvfeKNG8L2cewW7ajYmQXQIySshlRcjptGSKn0nx1v3ecdO1a3Xk3Wi3IuCq/3nh++P+A78dzQqU0uZC9pFuzMu++Hlx4d1NNe8IJDqTwsjHTNWczYCbsfZ53y8T/MfvFgeAcda7Hwb4n07xRp0lzZCaC4t5DDe2Vwmye0lHWORT0PcHoQQQSDWppt9Z6lZRXthcxXNtKMxyxMGVh7EVyHxA0a+sdQi8deGbcyazYoEvbRDganZg5aE+sijLRnsw252sarm9p7s9+/+YJKOsdjt6Kp6HqljrWjWer6bOtxZXkKTwSL0ZGGQfyNXKxaa0ZoFFFFIAooooAK+f8A9rTTZ9CvfDHxS01T9o0a8W3vMfxwSHgH1+b5foxr6ArnfiX4dh8V+Ata8PzqGF5aOi57Pj5T9QcV0YSt7GtGT26+nUyrQ54NHEwzQ3MEV1bMHguI1mibPVHAZf0Ipw6iuA/Z+1abU/hhaWl4T9t0e4l06dSckbW3L+W4r/wGu/XqK9KrDkm49jCEuaKZ8jfFD/kpvij/ALCs/wD6FRR8UP8Akpvij/sKz/8AoVFfV0f4cfRHyOI/iy9T6d/Yp/5JPff9hmf/ANAjr1L4lSiH4deJZiQAmkXTZPQYhavLf2Kf+ST33/YZn/8AQI69D+NkrQ/BzxlKpIZdCvMEdj5L18Ti1fGyX979T6/Cf7tH0LPwpjaH4Z+Go2zldLtwf+/YrpqyPBUXkeD9Gh4+SxhXj/cFa9cdR3mzqjsgrx/9qrSrj/hCbDxrpsYOp+E9Qi1ONh18pTiUcdflyce1ewVV1ewttU0q6028jWS3uoWhlUjIKsMGqoVPZVFPsKceaLRH4f1S11vQrHWLJt1te26TxHOflZQR/Or1eJ/so64seh638Pbi7Se58K6hLbW7A5L2pc7DzySDkH8BXtlPEUvZVHD+rdBU5c0UwooorEsKKKKAOd8eeH7jXdNt5NNuks9Y06cXenXDglFlAI2uByUYEqR755IFZmk/ELT47mLSfF8DeFtZdvLWG+YCC5Yd4J/uSA9QMhx3UV2tQahZWeoWclnf2kF3bSrtkhnjDo49Cp4IrSM1blkiWne6JlZWUMrBlPQg8GqGs6JpGsIiapptpebDmNpYgzRnsVbqpHYjBFcwfhzYaa/neDtV1LwrIB8tvZS77LGc4+yyZiUevlhD71FN4s8R+FTjxxo0c+mg/wDIc0dGkhjH96e3OZIh7qZFHUlRTUL/AAP/ADE5fzIz9Ts9W8A6w2sae0l9ok5zexyPl8+rMer44EpPOAshwRInomm3trqVhDfWcolt5lDI2COPQg8gjoQeQQQaS3msdV01J7ea3vbG6iDJJGwkjlRh1BHBBFcJ4f8AM8E+ND4blZjouqEyaczEYhfoY/bkqvuWTAJ3tT/iLzRPwPyLfgZP+Ee8aa/4P27LKVv7a0oYwFjmc/aIxzztny/sLhR2rua4j4hSR6V4v8F+IDJBCg1GTS7mSRguYbmJtqgnuZ47f+Xeu3pVNbS7lR0ugooorIsKKKKACiiigD5j8HW7eG/j/wDELwr5Zjtr3bqtqOxzhmIHuXk/75r0YdRXF/GCEaP+1J4N1UHYmsafLYyY/iYblUH8ZR+VdovUV7dR80YT7pfhp+hw09HKPZnyN8UP+Sm+KP8AsKz/APoVFHxQ/wCSm+KP+wrP/wChUV9VR/hx9EfJ4j+LL1Pp39in/kk99/2GZ/8A0COu6+PjY+C3i9QcGTSpoh7ll2gfjnFcL+xT/wAknvv+wzP/AOgR1137SEzQ/BjXSvLSG2hHP9+5iT/2avi8T/v7/wAX6n12G/3WPodvoEXk6FYQ4xsto1x6YUVdqO0G21iX0RR+lSV573OtbBUV3MtvaTXDfdiRnP0AzUtcp8YdU/sX4WeJtUHWDTZiOcclSB+ppwjzSUe4Sdk2fOHhlbvwV4d8KfHDT7djaXeoXcPiGNOTLaT3T7JTjqUwP0NfWtpcQXdrFdW0qTQTIskUiHKupGQQfQiuL+H3hPTm+B+ieEdRtUlsptFiguYmGQ2+MF/1Y1x/7O+r3vh3VtZ+DniC5aa/8PsZtKnc5N1YMcqfqpIB+vAwK78Q1iFKS3i//Jb/AKfkYU17NpdH+Z7TRRRXnHQFFFFABRRRQAUEAggjIPUUUUAea6xCvwv1RvEGnoY/B13If7WsowSLCVjxdQp2Uk/vEX13gZBDbnxL0hfEngqSfTWWa7t1F7p00LjJcDI2N0+ZSQG/2s1U+MmoWr+F5/CsMf23W9dhe30+yQnc7d5GI+5GmQWc8DgdSAcDWL/T7PUptG8J6t4ivtS3n+0bHQo4ngEvG/fJKpjt2JOWCMr/ADbsE811wTlyy6/1uYT0vHoZPxJ8S2fjP4V2LWk9s95JZNdzwsAWhuGhMUCEdVkNzNDsB5bacZxXtse4IoY5bAyfevP/AA14P1S+vtN1LxRHaWNnpW06Zodm5kiiZFCpLPKwBmkUA7eFVc5wWAavQazrSjpGPmVTi/iYUUUVgahRRRQAUUUUAeAftaqbPxD8NdbX5fs/iBIt3pnD/wDtOuskXZO68cORx9a5j9s7CeGfCM5GfK8RRNj/ALZyD+tdTdf8fkv/AF0P869iDvhqfz/M4/8Al7L5HyD8UP8Akpvij/sKz/8AoVFHxQ/5Kb4o/wCwrP8A+hUV9bR/hx9EfI4j+LL1Pp39in/kk99/2GZ//QI6639os7vhp9m6i51jS4T9DfQf4VyX7FP/ACSe+/7DM/8A6BHXW/H7EnhbRbXjM/iTTFX6rcq//slfGYj/AH+X+I+uwzthY+h6Io2qF9BS0UV5p2BXln7UEssnw1i0O3I83W9Vs9OxjOVklXdj/gINep15R8XCNU+Lnwy8Ohj8moT6tIueCsER25/4ERXRhf4qfbX7tSKnwnqkMaQwpDGoVEUKqjoAOAK8H+GB/tf9rP4hasSrJp1jFYRnr18pv5qwr3pjtUsegGa8G/ZPRtQ174leKGII1DX2gX6RGTkfUOPyrTD6UqsvJL72jOorzgj3qikZgqlm4AGTSRSRyxLLE6ujgMrKcgg9CK4zcdRRRQAUUUUAFc7468S/8I/YwxWdp/aOs3z+Tp1grbTPJ6k/woo5Zuwq74s1/T/DOhT6vqchWGLCqiDLyuThY0HVmY8AV5pOviCHUVuGWOTx/wCI4ylsjfNFoVgD8x/4DkEn+NyB0FbUqfNq9v6/pkTlYj0zSNSvdf1DQrHVmudeuAh8VeIoxg2qEZWytR/AcE4H8IO45ZhXqvh7RtM8P6Rb6To9nFZ2dugSOOMdh3J6k+pPJqDwj4f0/wAMaDBpGnK5jjy0ksh3STyHl5ZG/idjkk1rUqtTmdlt/X9eQRjYKKKKyLCiiigAooooAKKKKAPBP2yWD6V4Isx8zz+JIgF9R5b/ANSPzrqrn/j8l/66H+dcX+0PKNZ+Onw38NxsD9kmfUrhe4VGVh+YjeuwyS2T1Jr2Yrlw9Ner/H/gHGnepJ+h8i/FD/kpvij/ALCs/wD6FRR8UP8Akpvij/sKz/8AoVFfWUf4cfRHyOI/iy9T6d/Yp/5JPff9hmf/ANAjrqvjq5DeBIRnE3i+0Vh6gRTt/NRXK/sU/wDJJ77/ALDM/wD6BHXVfG8FtS+Hca8sfF8Bx7C1uSa+MxH+/T9WfXYX/do+h6RRRRXmnYFeUWf/ABN/2pb2U7Xj0Hw4kSnGdkk8m4jPY7Vr1evKvgisl945+JevyFm8/XRZxMe0cEYGB+LGuijpGcvL82Zz1aR6L4kulsfD2o3jdILWSQ/gpNeRfsVWUlv8FI76TltS1Ge6z3IO1P5oa7X4+3rad8FfGF4jbXj0mfYf9ooQP51T/Zrs1sfgd4WhVdubQyfXe7Nn9a0j7uEl5yX4J/5kNXrL0Z6JXFa9pvirQbt9T8GC31C0di9zol1J5YYk5LQSdIz1O0/KcnpXa0Vyxlys2auee23xTtInMOu+E/FWjTru3+dprSRcf3ZEyGFEfxn+HmyOS41qSzjkjEiSXFpKiMp6HO3FehVyFznwnqk0s2X8M3z5kVvmWwmY4PHaJzzjorE9mAGqdKX2fx/4BD5l10NfRPFPhvW4vM0nXdOvBjOIrhSR9RnIqh4v8a6XoLQWcH/E01i7bZZ6dbSKZZT3J7Ig7seBUWqfDvwFrU631z4Z0x5mGRPBH5TOD3LR4J/OpNF+H/gvRLprzTfD9pb3DJsab5mdl9CzEkj2pL2V76g+exhTafeW0k3j/wCIlxakaVC01hptsS0Fnxy+T/rJj0DdBnjrmtP4ZaPex2914p16PGva2VmmVhg2sA/1VuPTaDk+rE+1J8WPC194h8MSLotwItStwskEErH7PdbGDCGVe6kjr1Bwa0/h/wCKrPxh4bj1W1je3mV2gvLWTiS1uE4kiYeoP5gg96qUm6d1/wAMCXvanQUUUVzmgUUUUAFFFFABRRRQAUUV55+0L44XwJ8M7/UYWX+0rofZNPjJ5aZxgHHfaMsfpV0qcqs1CO7JnJRi5M8k8LXZ8ZftAeNPGeRJY6So0nT3xwSMq36ib8CK9IHUVyfwh8NN4T+H2nabcZN/cA3l8xPJlkwcH3ChQffNdYOor2a7XNaOy0XyOSkny3e71Pkb4of8lN8Uf9hWf/0Kij4of8lN8Uf9hWf/ANCor6mj/Dj6I+SxH8WXqfTv7FP/ACSe+/7DM/8A6BHXVfHvNrpvhTXWbbBpHiiyuLhvSOQPb/8AoU6/hmuV/Yp/5JPff9hmf/0COu++OmnNqnwf8VW0cfmTJpstxCuOssQ81P8Ax5Fr4vEu2OlfufXYX/do+h2g5GR0orL8IagmreFdK1SNgy3VnFMCO+5Aa1K89qzsdad0Q31wtrZT3T8pDG0jfQDNePfssXVxDpfirRNVkQaxBrs95cIHBJS4Akjb6bcV7NIiyIyOoZWGCCMgivIPiPoNje/Ee1trNk8M+Jrm083QNetF2mWSL79rOOkqFcHawPy5xg10UGnGVN9evoZzumpIvftW3C2/wH8R7uPNiSEc4yWcAfzrq/hNB9m+F/haHaV26Ra5B9fKXNeJ/HjxdceJf2d9csdXtBp/iPSdTsrTV7NWyqP56bZEPeNx8yn6jsa9+8HKsfhHRkUABbCAAAY/5ZrWtWDp4aMXvzP8kRB81VvyNWiiiuE6ApssaSxtHIiujgqysMgg9QRTqKAOZPhWawZm8N6zcaSh6Wrxie2X/dQkFfoGAHpXkvxAm8W+KrmGXTtetJ7K21AaZY/ZHkgF1d8EyEDOVQqwIJ24BNetfEPULiHSotH02Vo9U1iT7JbMhw0SkfvJfbYuSD2Yr61zvhnw7pM3xBjk0myhttP8MW5tFkh+T7TdOoD71HytsUAZPIYtXXRm4e+znqwUvdR0Sa14g0+NE1bw3cXCIoEt1p8izDgct5fEhyewU1w2uarp/hjxTN8RvDlwl1otyFh8U2MI/eQkYCXmzqHTo4xkrz1Fev1k634b0PWZPO1DTopLjyzGLhCY5gh6qJEIYKe4zg1lTqRT1WhpKMraM0raeG6t47i2mSaGVA8ciMGV1IyCCOoIqSvNtM+GWqeG4RZ+CvHuraPpa5MWnXNvFeQQ5OcR7gHVf9ndgdsVbPhn4lybkl+JdkkZ7w+HlVx9C0zD9KHThfSX5/5D5pdjupriGF4kllRGlfZGGOC7YJwPXgE/hUlcx4V8Hx6PeHUtR1vVfEGqEFRd6hIv7pT1EcaKqJ9Qu4jgkiunrOSSejuUm+oUUUVIwooooAR2WNGd2CqoyxJwAPU18uXmpD4xfGltYKtJ4P8ACbmO1BHyXVznr7gkf98qfWuo/aK8dalrGqp8I/A8hfV9QX/iaXSHC2cH8SluxI6+g9zWh4Q8P6b4V8N2egaTGFtrZPmfGDLIfvSH3J/IACvWwtL2EPay+KW3ku/z6HHVl7SXKtlv/ka7MzMWY5YnJPqaQdRRQOooLPkb4of8lN8Uf9hWf/0Kij4of8lN8Uf9hWf/ANCor6+j/Dj6I+OxH8WXqfTv7FP/ACSe+/7DM/8A6BHXtt5bxXdpNazoHimjaN1PRlIwR+RrxL9in/kk99/2GZ//AECOvcq+GzD/AHqp6n2GC/3eHoee/s6XLy/CLR7KVmM2l+bpkpYYO+3kaI/+gV6FXmvwnddK8d+P/CkhKtFqw1W3Ug/NDdoJCwz1Hm+avHTGK9KrHEfxG++v36m8PhQVy/xN8JR+MPDLWUc5s9StpFu9MvU4e1uU5RwfTPBHcEiuoorOMnFpopq6sfIHx/kv/FHw/wD+ExWE6frGnTx6L4xsIxwZI3VonI6lQ+1kb+6/Xg19W+Fht8MaUuMYsoRj/gAryj46+H7TTdTl8RTgroHiG3GieJlHSNHytvd8dDG7AMf7rH0rtPgprl1rXgC1h1NgdX0mR9L1LAx/pEB2lv8AgS7XHs4ruxE/aYeFtk3+P+VvusYU4ctRvudrRRRXnnQFFFcz8RNQvIdHj0jSZWj1bWJPsdq6HDQgj95MOuNibmBII3bAetOKu7Cbsjm7rVTJf6r44VRceQDpPh2BuVllLYeQDr88mASM5jiB9a7LwZov9g+HrbT2lae4AMlzO3LTTMcu5Pckk1zeiafbX3i62sbFUGieE4RbwouNsl4yjJxjH7tMAEHhncEcV3la1Xokv67EQXUKKKKxNAooooAKKKKACiiigArx34+fFeXw5JH4K8Gp/aPjPUQEiiiG77Irfxv23Y5AP1PFeg/EPVNa0rwrdT+G9LbUtYkxDZxdEWRv45GPCooyxJ9Md6+b/wBm2xa4svEPizVGF5rl5qTwyXrksxC/fCk9i36YFejgqEJJ1p6pdO7/AMjmr1JXVOPXqdX8L/A0Pg3TZpLq4N/r1+fM1K+c7mdyclAfQHqe5/CuwooronNzlzS3JjFRVkFA6iigdRUFHyN8UP8Akpvij/sKz/8AoVFHxQ/5Kb4o/wCwrP8A+hUV9fR/hx9EfHYj+LL1PSPgNJ8UbbwVc3XgjxJo9rYnUJUaw1C13AyhUJcOATyCBj2r0eH4g/HrTU/4mHgrwtrQA4On3jRM3v8AO39BXNfsy/8AJNrn/sLz/wDoEVen185jHD20lKCev9bWPpsJF+wjaT2OAsPiN4in+M3hvxB4g+HeoeForhG0W+upLsTQTLId0OSEABEm4Dk58zrX0rXiPjjSpde8HarpULEXMkBltD/duIyJIiP+Bov516Z8NfECeKfAeja8v3ru0R5BnlZMYYH3yDXm4yMXGMoq1tP8tztpNptN3OiooorzzczvEukWOv8Ah+/0XU4RNZX1u8EyEZyrDBrwb4Q6Ams3OraXa+K9e8NeNNClS1v7i0kwmp26/Lb3UlvOhR2MahGbbnKdeRX0VXFfEP4fWnie9tdc0/UbvQPEtipWz1ayOJAp58uRekkZPVW4rpoVuVODdr/1t2M5xu7nPyeK/iJ4M1WHSvE2ix+M7eaGSeG90GEQ3axxlQ5kt5G2nBdRlHyc/crq/B/xC8I+KpGtdL1ZE1CPHnafdqbe7iPo0TgN+IBHoa42f4i+L/A0O34l+EZ7y1i+Ua94fj86F1/vSwk74umTgsPypmr+IPgF8QUtdU1zVvDF/tieOE6hKsRXdtJ4fHzDAweoycdTWsqPMruHzjqv6+4jns7X+89frzS+1qQXOt+OERLgW/8AxJ/DluzfLPMXCs/AyA82FJGR5cKv61wt1beFbfUrTQfhJ8SdWj1S8mSCPTbLUjeWccOczPhw6RhItxG0g5CjjOa7rRLrw7efEqDwjZahp6W/hG0RYNP84ea9y6ffCd1jiIAYfxSSA9Kn2Ps9d/lbT/g7feHPzaHZ+DdG/sHw7bae8pnuADJczN96aZjukc+5Yk1sUUVyNtu7NkrBRRRSGFFFFABRRRQAUUUUAUfEMhi0DUZV6paysPwQ183fs1j/AItf5nOZNUumP13V9F+MP+RS1j/rwn/9FtXzr+zR/wAkitf+whc/+hCvUwa/2efqv1OSs/3sV5M9IoooqhhQOoooHUUDPkb4of8AJTfFH/YVn/8AQqKPih/yU3xR/wBhWf8A9Cor6+j/AA4+iPjsR/Fl6ntX7Mv/ACTa5/7C8/8A6BFXp9eYfsy/8k2uf+wvP/6BFXp9fM4z+PP1PqMJ/Ah6CozI6uvVSCKZ8CZ/7J1/xd4KZgIrW9Gp2C/9O9yN5A9lk3r+FOrDluRoPxZ8I+ICwSDUFl0O8YnAO795AT/wLePxrmlHnhKP9aanQnZpnuVVdW1Cz0rTLjUtQuEtrS2jMk0rnhFHU1arJ8RaDba69il87PaWtwLh7bA2TsvKbvUA846HHNeVG19Tpd7aHmXinxP8SP7Cn8dWd9o/hzw/bgSW+n6lZPLNcxEjEk7Kcxbs5CqMgYzzxXQfD/4mprWpReHPFei3PhTxO8KzJYXjApcoRy0Mg4fHdfvD361mTa9J8QPFFv4O+zmD+x9TebX4wcqqQkNBHnuJC0ZI7qH9K7D4keFfD3ivw5LbeILR5I7cGeGeBik9u6jIeJ1+ZW+ldcnBJRnG3p07eplG920zpXVXUo6hlIwQRkEV4d4u8E2/hjXNT8VeAtF0+9gifzNa8PTxoYb0BQZJLfI/dzKGBOPlYnB5rQ0GT4w+F9CsbiZbfxtpklqkjxswg1K33KCVDH5JSM9TgnFUvDnxQ8GWPjRbfxAuq6FNLaC3tE1a0eIozNvmDnoXkbaxbOCFHTBqqNOpBtw95eXX5bkzlGVr6HKXPiLwzrVjq/xMsbG2sfD2i26aT4Zt2jEAbUZ9nmTuE5XYzRpxyFjkIq3q114K1jRPDnhLwLfR+JfG9rfW1z/alspaa3ImV7m5nlIGA48wEE/MXxitvUh8MtN+Ltnrlvq2mppbWM99qUIuF+wpc/JFDPt+6ZmRpkwMnAPFWtLk0zxZ8W/DnibwBotzb2Gnrcw6rqgtDa295Cy4VFyAZSHAI449a6XJb2dkr+Xo/wCtbmaWvQ9pXO0ZOT3NLRRXkHYFFFFABRRRQAUUUUAFFFFAGb4rXzPC2rJnG6ymGf8AgBr5y/Zp/wCSTQJ/c1G5H/j1fSPiFTJoGooOC1rKP/HDXzZ+zW2fheU7pql0D7/NXqYL/d5+q/U5Ky/exfkz0uiiiqGFA6iigdRQM+Rvih/yU3xR/wBhWf8A9Coo+KH/ACU3xR/2FZ//AEKivr6P8OPoj47EfxZep7V+zL/yTa5/7C8//oEVen15h+zL/wAk2uf+wvP/AOgRV6fXzOM/jz9T6jCfwIegVQ8Q6PYa/o1xpGpxu1tPg7o22vG6nKyIezKeQav0VzptO6Ogg8CfEDUfD+pWnhH4hzIWmPlaVr/3YL/HSOX/AJ5zY7Hhuor1TU57m3sJZrOya9nUZSBZFQufTc3ArynVdPsNW0yfTNVs4ryxuF2ywyDIPoR6MOxHIqLwL4svfA+pWfhLxZeSXeh3TiHRNbmOSjH7trcns/ZXPDdOtYVqCn70Fr1X+X+X3Fwm1ozz74yfD74heFNQ1P4p+G9Uk/tC8uBdalDYlt1oqqFG0dJk2r82RkZJHFdXo3xa8V6TaWn9pz+EfFsNxbJNHcafq8VpcDcoIDxSHGef4TXsHi4atPYR6bo8e2W9fyZbokbbWIj5pMfxNjhR3JGcDmsyz+Gfw9tLFLOHwT4e8pVC/Pp0TMR7sVyT70fW4zpqNWN7fl/wCVRcZtxZ5jrvxU8XiUpda98PPCCFuEudRN/chfXbF8ufx71x6a/eeLPiFp40r4oaJ4g1qzd7Wzh1LSxBZs00ZZ2RASzLsjKl/wC8VUdTX0Fa+Fvh/wCErc3sGgeHdHjhBJuPssURUd/nxn9a4LxrrXwb8Wh7VdGXxTqEgMKS6LpzT3ER7MJY1+TacEMSADWlGtD7EPwX6/5iqQb0kzZ8AfBPwV4YWK7utPi1nVt7TSXV4gZRKxLO0cf3UBYkjjI9a9MVQqhVAAAwAO1c38LV8Rp8PtGi8WxlNajthHc7nDMxXhWYjjeygFgMgEkV0tcFepOc3zyubwjFL3VYKKKKyLCiiigAooooAKKKKACiiigCvqih9MulbODC4OP9018y/s2H/i3VyvYavdY/77r6euhutZVxnKEfpXy/+zWf+KF1RDwV1q4yPTk16eC/g1PVfqc1b44/M9OoooqxBQOoooHUUDPkb4of8lN8Uf8AYVn/APQqKPih/wAlN8Uf9hWf/wBCor6+j/Dj6I+OxH8WXqe1fsy/8k2uf+wvP/6BFXp9eY/syg/8K2ueD/yF5/8A0CKvTsH0NfM4z+PP1PqMJ/Ah6BRRg+howfQ1zHSFVtTsLHVdNn03U7SO8srhdk0Eg+Vx/QjsRyKs4PoaMH0NNOwjhvFOufEX4b+A7+80LxZZarpdgq+RDq9k0l3ChYKFEquBIFzwWG7612Hhnwf408V+G9M1zVvi14hhTUbOK5Ntp1pbW6JvQNgEozcZx1rlvjlGW+EHiX5elsG59mBr1/4Qv5nwq8KPz/yB7Xr7RLSxD5aKnFK9+y7Cppuo03pYxNK+D3hKG8W+12XVvFl0jbo3168N0ifSLAi/HZn3r0GCGG3hSGCJIokAVURQqqB2AHSn0V5k6k5/E7nSopbIKKKKgoKKKKACiiigAooooAKKKKACiiigBsgzGw9Qa+XP2bxt8Ka+hOSmvTKfTvX1Kehr5b/Z0VhonimFRlY/EEuCB7GvTwP8Gp8v1OSv/Eh8z06ijB9DRg+hqygoHUUYPoaVQdw4PWgD5F+KH/JTfFH/AGFZ/wD0Kij4of8AJTfFH/YVm/nRX19H+HH0R8diP4svUz9J8Q+ItHtmtdI8Qapp9u0hkaK2uWjQscZbA78D8quf8Jt42/6HHX//AAOf/GiiqdODd2gjVmlZNh/wm3jb/ocdf/8AA5/8aP8AhNvG2P8Akcdf/wDA5/8AGiil7KH8qK9tU/mf3h/wm3jb/ocdf/8AA5/8aP8AhNvG3/Q46/8A+Bz/AONFFHsofyoPbVP5n95BqHinxVqNjNY6h4o1m6tZl2SwzXbMjr6EHrVmy8deOLGzgsrLxlr1ta28YjhhivGVEUdAAOgFFFDo02rOK+4FWqX+J/eTf8LE+IX/AEPfiP8A8D3o/wCFifEL/oe/Ef8A4HvRRU/VqP8AIvuRft6n8z+8P+FifEL/AKHvxH/4HvR/wsT4hf8AQ9+I/wDwPeiij6tR/kX3IPb1P5n94f8ACxPiF/0PfiP/AMD3o/4WJ8Qv+h78R/8Age9FFH1aj/IvuQe3qfzP7w/4WJ8Qv+h78R/+B70f8LE+IX/Q9+I//A96KKPq1H+Rfcg9vU/mf3h/wsT4hf8AQ9+I/wDwPej/AIWJ8Qv+h78R/wDge9FFH1aj/IvuQe3qfzP7w/4WJ8Qv+h78R/8Age9H/CxPiF/0PfiP/wAD3ooo+rUf5F9yD29T+Z/eH/CxPiF/0PfiP/wPej/hYnxC/wCh78R/+B70UUfVqP8AIvuQe3qfzP7w/wCFifEL/oe/Ef8A4HvWXpXiDxFpSzrpfiDVbIXEvmzCC5ZPMf8AvNjqfeiimqNOO0V9xEqtRte8y5/wm3jb/ocdf/8AA5/8aD428bf9Djr/AP4HP/jRRT9lD+VB7ap/M/vD/hNvG3/Q46//AOBz/wCNH/CbeNv+hx1//wADn/xooo9lD+VB7ap/M/vMa5nuLu6mu7y4mubmdzJLNKxZ3Y9SSepoooq0rHLJts//2Q=="/>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
        <p:nvSpPr>
          <p:cNvPr id="6" name="AutoShape 6" descr="data:image/jpg;base64,%20/9j/4AAQSkZJRgABAQEAYABgAAD/2wBDAAUDBAQEAwUEBAQFBQUGBwwIBwcHBw8LCwkMEQ8SEhEPERETFhwXExQaFRERGCEYGh0dHx8fExciJCIeJBweHx7/2wBDAQUFBQcGBw4ICA4eFBEUHh4eHh4eHh4eHh4eHh4eHh4eHh4eHh4eHh4eHh4eHh4eHh4eHh4eHh4eHh4eHh4eHh7/wAARCADkAO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Cp8Gfht4a8X+D5tW1l9TFyl/Lbr9muRGuxVQjgqefmNdD4v+Dfg/TPB+uapYvrRu7HTri5gEl4GUukZZQRtGRkVofsy/8AJNrn/sLz/wDoEVd74ri8/wAI67DjO/S7pcYzn9y9fUYjE1Y4hpSdrni4bDUnQi3FXsZHhz9m/wCHmqeH9P1J7vxAGuraOZgt8MZZQePk96v/APDMHw6/5/PEX/gcP/ia9J+E0pn+GHhiYtuL6VbnOc5/diunrxZ4/EqTXtH956EcJQsvcR8m+Kvgr4P0r41+E/BtvPrDadq1lczXDPdgyBo/u7W28D8K9C/4Zg+HX/P54i/8Dh/8RVn4vbLL9oD4W6i2UM8t1ZbvXcmdtez1tXx2IUKbU3qu/myIYOheXuI8P/4Zg+HX/P54i/8AA4f/ABNH/DMHw6/5/PEX/gcP/ia9worn/tDFf8/H95p9TofyI8P/AOGYPh1/z+eIv/A4f/E0f8MwfDr/AJ/PEX/gcP8A4mvcKKP7QxX/AD8f3h9TofyI8P8A+GYPh1/z+eIv/A4f/E0f8MwfDr/n88Rf+Bw/+Jr3Cij+0MV/z8f3h9TofyI8P/4Zg+HX/P54i/8AA4f/ABNH/DMHw6/5/PEX/gcP/ia9woo/tDFf8/H94fU6H8iPD/8AhmD4df8AP54i/wDA4f8AxNH/AAzB8Ov+fzxF/wCBw/8Aia9woo/tDFf8/H94fU6H8iPD/wDhmD4df8/niL/wOH/xNH/DMHw6/wCfzxF/4HD/AOJr3Cij+0MV/wA/H94fU6H8iPD/APhmD4df8/niL/wOH/xNH/DMHw6/5/PEX/gcP/ia9woo/tDFf8/H94fU6H8iPD/+GYPh1/z+eIv/AAOH/wATR/wzB8Ov+fzxF/4HD/4mvcKKP7QxX/Px/eH1Oh/Ij46+NXwj8N/D/wAV+FZI5dVl8M6ncfZb5nuQZY5CeCG28A5HY9DXSv8AA3wIrlfN1447/bl5/wDHK9p+OPgmLx98N9R0HAF2F+0WT90nTJXH15H415X8F/E83iXwUkeohk1jSX+w6gjZ3bl4Vjn1A/SvUo4ytUoKSm7rR/o/0OSWEoxqNOK1Mn/hR3gT/npr3/gcv/xFH/CjvAn/AD017/wOX/4ivS6KX1uv/Oy/qlD+RHmn/CjvAn/PTXv/AAOX/wCIoHwO8CZH7zXv/A5f/iK9LoHUUfW6/wDOw+qUP5UfHXjTTbXRvGet6PZGU21lfSQRea+5tqnAye9FXPih/wAlO8U/9hWb+dFfT0m3CLfY+UrRSqSS7ntX7Mv/ACTa5/7C8/8A6BFXo+qr5mj6jHgndZTrgd8xMK84/Zl/5Jtc/wDYXn/9Air02ZS9tcKOpglA/wC+DXzOL/3iXqfVYT+BH0Om+B0nmfB3wi4YNnSLfkf9cxXZVwn7Pkgk+CHg5gMD+yIP/QRXd14ldWqy9Wd9P4UeL/tFt9n8ffCW8I4j8SFSf96LFe0V4v8AtVL5Vh4J1Lj/AETxRac+m47a9orWtrRp/P8AMUfjkFFFFcpoFFFFABRRRQAUUUUAFFIxCqWYgAckntXLy+LZrmQf2Ho7X9uZPLW5luVt45Wzg+VuyXxz0A9s1UYuWwnJLc6misjQ/EFpqlzNYtFPZahAu6W0uV2yBc43jsy57j2zjNa9JprcE7hRRRSGFFFFABXzN8XtOf4U/GGDx5awsPDHiNhb6ukY4hmP8f4/e+ua+maxfHPhnTfGHhS/8O6tEJLW8iKEkZKN/C49wcGurCV/Y1Ly+F6P0Mq1PnjpucErRuiyRSLLE6hkkQ5V1PII9iKWvNfg/qOp6Hq2pfCvxRLnVdEJNhM/H2m26jHrgcj2z6V6VXoVIckrf1YwhLmVwoHUUUDqKzLPkb4of8lN8Uf9hWf/ANCoo+KH/JTfFH/YVn/9Cor6+j/Dj6I+OxH8WXqe1/sxqzfDa52qT/xN5+g/2Iq9S8mby5T5MmPKk52n+6a8s/Zi+H9t4t+Hd1fXXiXxJpypqk0f2fTr0QxnCp8xG0ndzjr2FenXPwQ8MJaTPceIPGFyAhYiXWXwcA+gFfL4ytSWImm9b9j6nCRl7CFl0Nn9nT/khng3/sEw/wDoNd9XBfs7/wDJDvB3/YJh/wDQa72vIxH8aXqzvh8KPIP2u4c/B978KT/Z2pWl2zD+FUlGT+Rr1fTLhLzTbW7jOUnhSRT7MAR/OuR+PGktrnwc8VaYqb3l02UqPdRuH8ql+COsJr3wj8LatGxYTabEMnrlV2n9VNaS1w0fJv8AFL/IhK1R+h2NFFFcpqFFFFABRRRQAUUVmeIfEGieHrT7VreqWthD2aaQLn6DqfwppNuyE3bcofEOaRfD32OOVoTfTx2pkU4KK5+Y/kD+dcR4Z0XTfF2p30erNKj22zyIYZTH5EY+4qbeiBdpHfOau+NvHXhzVPDzrptxdXE8bpPbslrJsZlYd8ema574Xa7od/b6lGdfg0/VrHVrmQLIvlvNCyAR8NjI2/XBFddKElTb2Oao05pdD0b4gollYQ+J4xtuNHfzywHLwHiWP3yuce4B7V09eca94mj13Qj4YkUW2p6pFBDHG8irIySYEkuzqAoJOO9ej1hOLjFXNoSUm2gooorI0CiiigAooooA8J/as8KXsVrpvxQ8OIV1nw44afYOZrbPOfXH8ia0vD+sWXiDQbHXdPINtfQiVQDnY38Sfg2R+Fev3lvDeWk1pcxrJDMjRyIejKRgivl/4WQzeB/iD4k+FN8zCKKRtQ0Zm6PCeSo/4D/6Aa9bCz9rRcHvHb0/4Bx1FyVL9H+Z6fQOoooHUUFnyN8UP+Sm+KP+wrP/AOhUUfFD/kpvij/sKz/+hUV9fR/hx9EfHYj+LL1Pp39in/kk99/2GZ//AECOvZPETBfD+osxAAtZSSe3yGvG/wBin/kk99/2GZ//AECOvWvG8hh8F65KBkpp1wwH0javiMd/vc/U+vwf+7R9DnvgArL8EvBqsMH+x7fj/gArua474Ip5fwf8IxgkgaPbf+ixXY1zV3erJ+bOin8KIr23ju7Oa1lGY5o2jceoIwf515B+ydcSWvg3WvB918l14c1q5szH/diLFo/0NeyV4lYbvBf7VV1a42ad42077QnZRdwD5s+5XgVrQ9+nOn8/u/4FyZ6SUj22iiiuU1CiiigAooooA53x94gm0HSIhYQLc6tfzrZ6dAxwrzMCQW/2VALH2XHUiqnhbwLpumXP9r6u39ueIZPmm1K7UMyt6RKeIkHQBccdSTVTxVsb4w+CklJ2/Y9TaNexcCDk+4BOPqa7itW+WCt1ISu3cKztb0LRdbiEer6VZ3yrnYZ4VYp7qTyp9xXIeK/E99puv3NvfeKNG8L2cewW7ajYmQXQIySshlRcjptGSKn0nx1v3ecdO1a3Xk3Wi3IuCq/3nh++P+A78dzQqU0uZC9pFuzMu++Hlx4d1NNe8IJDqTwsjHTNWczYCbsfZ53y8T/MfvFgeAcda7Hwb4n07xRp0lzZCaC4t5DDe2Vwmye0lHWORT0PcHoQQQSDWppt9Z6lZRXthcxXNtKMxyxMGVh7EVyHxA0a+sdQi8deGbcyazYoEvbRDganZg5aE+sijLRnsw252sarm9p7s9+/+YJKOsdjt6Kp6HqljrWjWer6bOtxZXkKTwSL0ZGGQfyNXKxaa0ZoFFFFIAooooAK+f8A9rTTZ9CvfDHxS01T9o0a8W3vMfxwSHgH1+b5foxr6ArnfiX4dh8V+Ata8PzqGF5aOi57Pj5T9QcV0YSt7GtGT26+nUyrQ54NHEwzQ3MEV1bMHguI1mibPVHAZf0Ipw6iuA/Z+1abU/hhaWl4T9t0e4l06dSckbW3L+W4r/wGu/XqK9KrDkm49jCEuaKZ8jfFD/kpvij/ALCs/wD6FRR8UP8Akpvij/sKz/8AoVFfV0f4cfRHyOI/iy9T6d/Yp/5JPff9hmf/ANAjr1L4lSiH4deJZiQAmkXTZPQYhavLf2Kf+ST33/YZn/8AQI69D+NkrQ/BzxlKpIZdCvMEdj5L18Ti1fGyX979T6/Cf7tH0LPwpjaH4Z+Go2zldLtwf+/YrpqyPBUXkeD9Gh4+SxhXj/cFa9cdR3mzqjsgrx/9qrSrj/hCbDxrpsYOp+E9Qi1ONh18pTiUcdflyce1ewVV1ewttU0q6028jWS3uoWhlUjIKsMGqoVPZVFPsKceaLRH4f1S11vQrHWLJt1te26TxHOflZQR/Or1eJ/so64seh638Pbi7Se58K6hLbW7A5L2pc7DzySDkH8BXtlPEUvZVHD+rdBU5c0UwooorEsKKKKAOd8eeH7jXdNt5NNuks9Y06cXenXDglFlAI2uByUYEqR755IFZmk/ELT47mLSfF8DeFtZdvLWG+YCC5Yd4J/uSA9QMhx3UV2tQahZWeoWclnf2kF3bSrtkhnjDo49Cp4IrSM1blkiWne6JlZWUMrBlPQg8GqGs6JpGsIiapptpebDmNpYgzRnsVbqpHYjBFcwfhzYaa/neDtV1LwrIB8tvZS77LGc4+yyZiUevlhD71FN4s8R+FTjxxo0c+mg/wDIc0dGkhjH96e3OZIh7qZFHUlRTUL/AAP/ADE5fzIz9Ts9W8A6w2sae0l9ok5zexyPl8+rMer44EpPOAshwRInomm3trqVhDfWcolt5lDI2COPQg8gjoQeQQQaS3msdV01J7ea3vbG6iDJJGwkjlRh1BHBBFcJ4f8AM8E+ND4blZjouqEyaczEYhfoY/bkqvuWTAJ3tT/iLzRPwPyLfgZP+Ee8aa/4P27LKVv7a0oYwFjmc/aIxzztny/sLhR2rua4j4hSR6V4v8F+IDJBCg1GTS7mSRguYbmJtqgnuZ47f+Xeu3pVNbS7lR0ugooorIsKKKKACiiigD5j8HW7eG/j/wDELwr5Zjtr3bqtqOxzhmIHuXk/75r0YdRXF/GCEaP+1J4N1UHYmsafLYyY/iYblUH8ZR+VdovUV7dR80YT7pfhp+hw09HKPZnyN8UP+Sm+KP8AsKz/APoVFHxQ/wCSm+KP+wrP/wChUV9VR/hx9EfJ4j+LL1Pp39in/kk99/2GZ/8A0COu6+PjY+C3i9QcGTSpoh7ll2gfjnFcL+xT/wAknvv+wzP/AOgR1137SEzQ/BjXSvLSG2hHP9+5iT/2avi8T/v7/wAX6n12G/3WPodvoEXk6FYQ4xsto1x6YUVdqO0G21iX0RR+lSV573OtbBUV3MtvaTXDfdiRnP0AzUtcp8YdU/sX4WeJtUHWDTZiOcclSB+ppwjzSUe4Sdk2fOHhlbvwV4d8KfHDT7djaXeoXcPiGNOTLaT3T7JTjqUwP0NfWtpcQXdrFdW0qTQTIskUiHKupGQQfQiuL+H3hPTm+B+ieEdRtUlsptFiguYmGQ2+MF/1Y1x/7O+r3vh3VtZ+DniC5aa/8PsZtKnc5N1YMcqfqpIB+vAwK78Q1iFKS3i//Jb/AKfkYU17NpdH+Z7TRRRXnHQFFFFABRRRQAUEAggjIPUUUUAea6xCvwv1RvEGnoY/B13If7WsowSLCVjxdQp2Uk/vEX13gZBDbnxL0hfEngqSfTWWa7t1F7p00LjJcDI2N0+ZSQG/2s1U+MmoWr+F5/CsMf23W9dhe30+yQnc7d5GI+5GmQWc8DgdSAcDWL/T7PUptG8J6t4ivtS3n+0bHQo4ngEvG/fJKpjt2JOWCMr/ADbsE811wTlyy6/1uYT0vHoZPxJ8S2fjP4V2LWk9s95JZNdzwsAWhuGhMUCEdVkNzNDsB5bacZxXtse4IoY5bAyfevP/AA14P1S+vtN1LxRHaWNnpW06Zodm5kiiZFCpLPKwBmkUA7eFVc5wWAavQazrSjpGPmVTi/iYUUUVgahRRRQAUUUUAeAftaqbPxD8NdbX5fs/iBIt3pnD/wDtOuskXZO68cORx9a5j9s7CeGfCM5GfK8RRNj/ALZyD+tdTdf8fkv/AF0P869iDvhqfz/M4/8Al7L5HyD8UP8Akpvij/sKz/8AoVFHxQ/5Kb4o/wCwrP8A+hUV9bR/hx9EfI4j+LL1Pp39in/kk99/2GZ//QI6639os7vhp9m6i51jS4T9DfQf4VyX7FP/ACSe+/7DM/8A6BHXW/H7EnhbRbXjM/iTTFX6rcq//slfGYj/AH+X+I+uwzthY+h6Io2qF9BS0UV5p2BXln7UEssnw1i0O3I83W9Vs9OxjOVklXdj/gINep15R8XCNU+Lnwy8Ohj8moT6tIueCsER25/4ERXRhf4qfbX7tSKnwnqkMaQwpDGoVEUKqjoAOAK8H+GB/tf9rP4hasSrJp1jFYRnr18pv5qwr3pjtUsegGa8G/ZPRtQ174leKGII1DX2gX6RGTkfUOPyrTD6UqsvJL72jOorzgj3qikZgqlm4AGTSRSRyxLLE6ujgMrKcgg9CK4zcdRRRQAUUUUAFc7468S/8I/YwxWdp/aOs3z+Tp1grbTPJ6k/woo5Zuwq74s1/T/DOhT6vqchWGLCqiDLyuThY0HVmY8AV5pOviCHUVuGWOTx/wCI4ylsjfNFoVgD8x/4DkEn+NyB0FbUqfNq9v6/pkTlYj0zSNSvdf1DQrHVmudeuAh8VeIoxg2qEZWytR/AcE4H8IO45ZhXqvh7RtM8P6Rb6To9nFZ2dugSOOMdh3J6k+pPJqDwj4f0/wAMaDBpGnK5jjy0ksh3STyHl5ZG/idjkk1rUqtTmdlt/X9eQRjYKKKKyLCiiigAooooAKKKKAPBP2yWD6V4Isx8zz+JIgF9R5b/ANSPzrqrn/j8l/66H+dcX+0PKNZ+Onw38NxsD9kmfUrhe4VGVh+YjeuwyS2T1Jr2Yrlw9Ner/H/gHGnepJ+h8i/FD/kpvij/ALCs/wD6FRR8UP8Akpvij/sKz/8AoVFfWUf4cfRHyOI/iy9T6d/Yp/5JPff9hmf/ANAjrqvjq5DeBIRnE3i+0Vh6gRTt/NRXK/sU/wDJJ77/ALDM/wD6BHXVfG8FtS+Hca8sfF8Bx7C1uSa+MxH+/T9WfXYX/do+h6RRRRXmnYFeUWf/ABN/2pb2U7Xj0Hw4kSnGdkk8m4jPY7Vr1evKvgisl945+JevyFm8/XRZxMe0cEYGB+LGuijpGcvL82Zz1aR6L4kulsfD2o3jdILWSQ/gpNeRfsVWUlv8FI76TltS1Ge6z3IO1P5oa7X4+3rad8FfGF4jbXj0mfYf9ooQP51T/Zrs1sfgd4WhVdubQyfXe7Nn9a0j7uEl5yX4J/5kNXrL0Z6JXFa9pvirQbt9T8GC31C0di9zol1J5YYk5LQSdIz1O0/KcnpXa0Vyxlys2auee23xTtInMOu+E/FWjTru3+dprSRcf3ZEyGFEfxn+HmyOS41qSzjkjEiSXFpKiMp6HO3FehVyFznwnqk0s2X8M3z5kVvmWwmY4PHaJzzjorE9mAGqdKX2fx/4BD5l10NfRPFPhvW4vM0nXdOvBjOIrhSR9RnIqh4v8a6XoLQWcH/E01i7bZZ6dbSKZZT3J7Ig7seBUWqfDvwFrU631z4Z0x5mGRPBH5TOD3LR4J/OpNF+H/gvRLprzTfD9pb3DJsab5mdl9CzEkj2pL2V76g+exhTafeW0k3j/wCIlxakaVC01hptsS0Fnxy+T/rJj0DdBnjrmtP4ZaPex2914p16PGva2VmmVhg2sA/1VuPTaDk+rE+1J8WPC194h8MSLotwItStwskEErH7PdbGDCGVe6kjr1Bwa0/h/wCKrPxh4bj1W1je3mV2gvLWTiS1uE4kiYeoP5gg96qUm6d1/wAMCXvanQUUUVzmgUUUUAFFFFABRRRQAUUV55+0L44XwJ8M7/UYWX+0rofZNPjJ5aZxgHHfaMsfpV0qcqs1CO7JnJRi5M8k8LXZ8ZftAeNPGeRJY6So0nT3xwSMq36ib8CK9IHUVyfwh8NN4T+H2nabcZN/cA3l8xPJlkwcH3ChQffNdYOor2a7XNaOy0XyOSkny3e71Pkb4of8lN8Uf9hWf/0Kij4of8lN8Uf9hWf/ANCor6mj/Dj6I+SxH8WXqfTv7FP/ACSe+/7DM/8A6BHXVfHvNrpvhTXWbbBpHiiyuLhvSOQPb/8AoU6/hmuV/Yp/5JPff9hmf/0COu++OmnNqnwf8VW0cfmTJpstxCuOssQ81P8Ax5Fr4vEu2OlfufXYX/do+h2g5GR0orL8IagmreFdK1SNgy3VnFMCO+5Aa1K89qzsdad0Q31wtrZT3T8pDG0jfQDNePfssXVxDpfirRNVkQaxBrs95cIHBJS4Akjb6bcV7NIiyIyOoZWGCCMgivIPiPoNje/Ee1trNk8M+Jrm083QNetF2mWSL79rOOkqFcHawPy5xg10UGnGVN9evoZzumpIvftW3C2/wH8R7uPNiSEc4yWcAfzrq/hNB9m+F/haHaV26Ra5B9fKXNeJ/HjxdceJf2d9csdXtBp/iPSdTsrTV7NWyqP56bZEPeNx8yn6jsa9+8HKsfhHRkUABbCAAAY/5ZrWtWDp4aMXvzP8kRB81VvyNWiiiuE6ApssaSxtHIiujgqysMgg9QRTqKAOZPhWawZm8N6zcaSh6Wrxie2X/dQkFfoGAHpXkvxAm8W+KrmGXTtetJ7K21AaZY/ZHkgF1d8EyEDOVQqwIJ24BNetfEPULiHSotH02Vo9U1iT7JbMhw0SkfvJfbYuSD2Yr61zvhnw7pM3xBjk0myhttP8MW5tFkh+T7TdOoD71HytsUAZPIYtXXRm4e+znqwUvdR0Sa14g0+NE1bw3cXCIoEt1p8izDgct5fEhyewU1w2uarp/hjxTN8RvDlwl1otyFh8U2MI/eQkYCXmzqHTo4xkrz1Fev1k634b0PWZPO1DTopLjyzGLhCY5gh6qJEIYKe4zg1lTqRT1WhpKMraM0raeG6t47i2mSaGVA8ciMGV1IyCCOoIqSvNtM+GWqeG4RZ+CvHuraPpa5MWnXNvFeQQ5OcR7gHVf9ndgdsVbPhn4lybkl+JdkkZ7w+HlVx9C0zD9KHThfSX5/5D5pdjupriGF4kllRGlfZGGOC7YJwPXgE/hUlcx4V8Hx6PeHUtR1vVfEGqEFRd6hIv7pT1EcaKqJ9Qu4jgkiunrOSSejuUm+oUUUVIwooooAR2WNGd2CqoyxJwAPU18uXmpD4xfGltYKtJ4P8ACbmO1BHyXVznr7gkf98qfWuo/aK8dalrGqp8I/A8hfV9QX/iaXSHC2cH8SluxI6+g9zWh4Q8P6b4V8N2egaTGFtrZPmfGDLIfvSH3J/IACvWwtL2EPay+KW3ku/z6HHVl7SXKtlv/ka7MzMWY5YnJPqaQdRRQOooLPkb4of8lN8Uf9hWf/0Kij4of8lN8Uf9hWf/ANCor6+j/Dj6I+OxH8WXqfTv7FP/ACSe+/7DM/8A6BHXtt5bxXdpNazoHimjaN1PRlIwR+RrxL9in/kk99/2GZ//AECOvcq+GzD/AHqp6n2GC/3eHoee/s6XLy/CLR7KVmM2l+bpkpYYO+3kaI/+gV6FXmvwnddK8d+P/CkhKtFqw1W3Ug/NDdoJCwz1Hm+avHTGK9KrHEfxG++v36m8PhQVy/xN8JR+MPDLWUc5s9StpFu9MvU4e1uU5RwfTPBHcEiuoorOMnFpopq6sfIHx/kv/FHw/wD+ExWE6frGnTx6L4xsIxwZI3VonI6lQ+1kb+6/Xg19W+Fht8MaUuMYsoRj/gAryj46+H7TTdTl8RTgroHiG3GieJlHSNHytvd8dDG7AMf7rH0rtPgprl1rXgC1h1NgdX0mR9L1LAx/pEB2lv8AgS7XHs4ruxE/aYeFtk3+P+VvusYU4ctRvudrRRRXnnQFFFcz8RNQvIdHj0jSZWj1bWJPsdq6HDQgj95MOuNibmBII3bAetOKu7Cbsjm7rVTJf6r44VRceQDpPh2BuVllLYeQDr88mASM5jiB9a7LwZov9g+HrbT2lae4AMlzO3LTTMcu5Pckk1zeiafbX3i62sbFUGieE4RbwouNsl4yjJxjH7tMAEHhncEcV3la1Xokv67EQXUKKKKxNAooooAKKKKACiiigArx34+fFeXw5JH4K8Gp/aPjPUQEiiiG77Irfxv23Y5AP1PFeg/EPVNa0rwrdT+G9LbUtYkxDZxdEWRv45GPCooyxJ9Md6+b/wBm2xa4svEPizVGF5rl5qTwyXrksxC/fCk9i36YFejgqEJJ1p6pdO7/AMjmr1JXVOPXqdX8L/A0Pg3TZpLq4N/r1+fM1K+c7mdyclAfQHqe5/CuwooronNzlzS3JjFRVkFA6iigdRUFHyN8UP8Akpvij/sKz/8AoVFHxQ/5Kb4o/wCwrP8A+hUV9fR/hx9EfHYj+LL1PSPgNJ8UbbwVc3XgjxJo9rYnUJUaw1C13AyhUJcOATyCBj2r0eH4g/HrTU/4mHgrwtrQA4On3jRM3v8AO39BXNfsy/8AJNrn/sLz/wDoEVen185jHD20lKCev9bWPpsJF+wjaT2OAsPiN4in+M3hvxB4g+HeoeForhG0W+upLsTQTLId0OSEABEm4Dk58zrX0rXiPjjSpde8HarpULEXMkBltD/duIyJIiP+Bov516Z8NfECeKfAeja8v3ru0R5BnlZMYYH3yDXm4yMXGMoq1tP8tztpNptN3OiooorzzczvEukWOv8Ah+/0XU4RNZX1u8EyEZyrDBrwb4Q6Ams3OraXa+K9e8NeNNClS1v7i0kwmp26/Lb3UlvOhR2MahGbbnKdeRX0VXFfEP4fWnie9tdc0/UbvQPEtipWz1ayOJAp58uRekkZPVW4rpoVuVODdr/1t2M5xu7nPyeK/iJ4M1WHSvE2ix+M7eaGSeG90GEQ3axxlQ5kt5G2nBdRlHyc/crq/B/xC8I+KpGtdL1ZE1CPHnafdqbe7iPo0TgN+IBHoa42f4i+L/A0O34l+EZ7y1i+Ua94fj86F1/vSwk74umTgsPypmr+IPgF8QUtdU1zVvDF/tieOE6hKsRXdtJ4fHzDAweoycdTWsqPMruHzjqv6+4jns7X+89frzS+1qQXOt+OERLgW/8AxJ/DluzfLPMXCs/AyA82FJGR5cKv61wt1beFbfUrTQfhJ8SdWj1S8mSCPTbLUjeWccOczPhw6RhItxG0g5CjjOa7rRLrw7efEqDwjZahp6W/hG0RYNP84ea9y6ffCd1jiIAYfxSSA9Kn2Ps9d/lbT/g7feHPzaHZ+DdG/sHw7bae8pnuADJczN96aZjukc+5Yk1sUUVyNtu7NkrBRRRSGFFFFABRRRQAUUUUAUfEMhi0DUZV6paysPwQ183fs1j/AItf5nOZNUumP13V9F+MP+RS1j/rwn/9FtXzr+zR/wAkitf+whc/+hCvUwa/2efqv1OSs/3sV5M9IoooqhhQOoooHUUDPkb4of8AJTfFH/YVn/8AQqKPih/yU3xR/wBhWf8A9Cor6+j/AA4+iPjsR/Fl6ntX7Mv/ACTa5/7C8/8A6BFXp9eYfsy/8k2uf+wvP/6BFXp9fM4z+PP1PqMJ/Ah6CozI6uvVSCKZ8CZ/7J1/xd4KZgIrW9Gp2C/9O9yN5A9lk3r+FOrDluRoPxZ8I+ICwSDUFl0O8YnAO795AT/wLePxrmlHnhKP9aanQnZpnuVVdW1Cz0rTLjUtQuEtrS2jMk0rnhFHU1arJ8RaDba69il87PaWtwLh7bA2TsvKbvUA846HHNeVG19Tpd7aHmXinxP8SP7Cn8dWd9o/hzw/bgSW+n6lZPLNcxEjEk7Kcxbs5CqMgYzzxXQfD/4mprWpReHPFei3PhTxO8KzJYXjApcoRy0Mg4fHdfvD361mTa9J8QPFFv4O+zmD+x9TebX4wcqqQkNBHnuJC0ZI7qH9K7D4keFfD3ivw5LbeILR5I7cGeGeBik9u6jIeJ1+ZW+ldcnBJRnG3p07eplG920zpXVXUo6hlIwQRkEV4d4u8E2/hjXNT8VeAtF0+9gifzNa8PTxoYb0BQZJLfI/dzKGBOPlYnB5rQ0GT4w+F9CsbiZbfxtpklqkjxswg1K33KCVDH5JSM9TgnFUvDnxQ8GWPjRbfxAuq6FNLaC3tE1a0eIozNvmDnoXkbaxbOCFHTBqqNOpBtw95eXX5bkzlGVr6HKXPiLwzrVjq/xMsbG2sfD2i26aT4Zt2jEAbUZ9nmTuE5XYzRpxyFjkIq3q114K1jRPDnhLwLfR+JfG9rfW1z/alspaa3ImV7m5nlIGA48wEE/MXxitvUh8MtN+Ltnrlvq2mppbWM99qUIuF+wpc/JFDPt+6ZmRpkwMnAPFWtLk0zxZ8W/DnibwBotzb2Gnrcw6rqgtDa295Cy4VFyAZSHAI449a6XJb2dkr+Xo/wCtbmaWvQ9pXO0ZOT3NLRRXkHYFFFFABRRRQAUUUUAFFFFAGb4rXzPC2rJnG6ymGf8AgBr5y/Zp/wCSTQJ/c1G5H/j1fSPiFTJoGooOC1rKP/HDXzZ+zW2fheU7pql0D7/NXqYL/d5+q/U5Ky/exfkz0uiiiqGFA6iigdRQM+Rvih/yU3xR/wBhWf8A9Coo+KH/ACU3xR/2FZ//AEKivr6P8OPoj47EfxZep7V+zL/yTa5/7C8//oEVen15h+zL/wAk2uf+wvP/AOgRV6fXzOM/jz9T6jCfwIegVQ8Q6PYa/o1xpGpxu1tPg7o22vG6nKyIezKeQav0VzptO6Ogg8CfEDUfD+pWnhH4hzIWmPlaVr/3YL/HSOX/AJ5zY7Hhuor1TU57m3sJZrOya9nUZSBZFQufTc3ArynVdPsNW0yfTNVs4ryxuF2ywyDIPoR6MOxHIqLwL4svfA+pWfhLxZeSXeh3TiHRNbmOSjH7trcns/ZXPDdOtYVqCn70Fr1X+X+X3Fwm1ozz74yfD74heFNQ1P4p+G9Uk/tC8uBdalDYlt1oqqFG0dJk2r82RkZJHFdXo3xa8V6TaWn9pz+EfFsNxbJNHcafq8VpcDcoIDxSHGef4TXsHi4atPYR6bo8e2W9fyZbokbbWIj5pMfxNjhR3JGcDmsyz+Gfw9tLFLOHwT4e8pVC/Pp0TMR7sVyT70fW4zpqNWN7fl/wCVRcZtxZ5jrvxU8XiUpda98PPCCFuEudRN/chfXbF8ufx71x6a/eeLPiFp40r4oaJ4g1qzd7Wzh1LSxBZs00ZZ2RASzLsjKl/wC8VUdTX0Fa+Fvh/wCErc3sGgeHdHjhBJuPssURUd/nxn9a4LxrrXwb8Wh7VdGXxTqEgMKS6LpzT3ER7MJY1+TacEMSADWlGtD7EPwX6/5iqQb0kzZ8AfBPwV4YWK7utPi1nVt7TSXV4gZRKxLO0cf3UBYkjjI9a9MVQqhVAAAwAO1c38LV8Rp8PtGi8WxlNajthHc7nDMxXhWYjjeygFgMgEkV0tcFepOc3zyubwjFL3VYKKKKyLCiiigAooooAKKKKACiiigCvqih9MulbODC4OP9018y/s2H/i3VyvYavdY/77r6euhutZVxnKEfpXy/+zWf+KF1RDwV1q4yPTk16eC/g1PVfqc1b44/M9OoooqxBQOoooHUUDPkb4of8lN8Uf8AYVn/APQqKPih/wAlN8Uf9hWf/wBCor6+j/Dj6I+OxH8WXqe1fsy/8k2uf+wvP/6BFXp9eY/syg/8K2ueD/yF5/8A0CKvTsH0NfM4z+PP1PqMJ/Ah6BRRg+howfQ1zHSFVtTsLHVdNn03U7SO8srhdk0Eg+Vx/QjsRyKs4PoaMH0NNOwjhvFOufEX4b+A7+80LxZZarpdgq+RDq9k0l3ChYKFEquBIFzwWG7612Hhnwf408V+G9M1zVvi14hhTUbOK5Ntp1pbW6JvQNgEozcZx1rlvjlGW+EHiX5elsG59mBr1/4Qv5nwq8KPz/yB7Xr7RLSxD5aKnFK9+y7Cppuo03pYxNK+D3hKG8W+12XVvFl0jbo3168N0ifSLAi/HZn3r0GCGG3hSGCJIokAVURQqqB2AHSn0V5k6k5/E7nSopbIKKKKgoKKKKACiiigAooooAKKKKACiiigBsgzGw9Qa+XP2bxt8Ka+hOSmvTKfTvX1Kehr5b/Z0VhonimFRlY/EEuCB7GvTwP8Gp8v1OSv/Eh8z06ijB9DRg+hqygoHUUYPoaVQdw4PWgD5F+KH/JTfFH/AGFZ/wD0Kij4of8AJTfFH/YVm/nRX19H+HH0R8diP4svUz9J8Q+ItHtmtdI8Qapp9u0hkaK2uWjQscZbA78D8quf8Jt42/6HHX//AAOf/GiiqdODd2gjVmlZNh/wm3jb/ocdf/8AA5/8aP8AhNvG2P8Akcdf/wDA5/8AGiil7KH8qK9tU/mf3h/wm3jb/ocdf/8AA5/8aP8AhNvG3/Q46/8A+Bz/AONFFHsofyoPbVP5n95BqHinxVqNjNY6h4o1m6tZl2SwzXbMjr6EHrVmy8deOLGzgsrLxlr1ta28YjhhivGVEUdAAOgFFFDo02rOK+4FWqX+J/eTf8LE+IX/AEPfiP8A8D3o/wCFifEL/oe/Ef8A4HvRRU/VqP8AIvuRft6n8z+8P+FifEL/AKHvxH/4HvR/wsT4hf8AQ9+I/wDwPeiij6tR/kX3IPb1P5n94f8ACxPiF/0PfiP/AMD3o/4WJ8Qv+h78R/8Age9FFH1aj/IvuQe3qfzP7w/4WJ8Qv+h78R/+B70f8LE+IX/Q9+I//A96KKPq1H+Rfcg9vU/mf3h/wsT4hf8AQ9+I/wDwPej/AIWJ8Qv+h78R/wDge9FFH1aj/IvuQe3qfzP7w/4WJ8Qv+h78R/8Age9H/CxPiF/0PfiP/wAD3ooo+rUf5F9yD29T+Z/eH/CxPiF/0PfiP/wPej/hYnxC/wCh78R/+B70UUfVqP8AIvuQe3qfzP7w/wCFifEL/oe/Ef8A4HvWXpXiDxFpSzrpfiDVbIXEvmzCC5ZPMf8AvNjqfeiimqNOO0V9xEqtRte8y5/wm3jb/ocdf/8AA5/8aD428bf9Djr/AP4HP/jRRT9lD+VB7ap/M/vD/hNvG3/Q46//AOBz/wCNH/CbeNv+hx1//wADn/xooo9lD+VB7ap/M/vMa5nuLu6mu7y4mubmdzJLNKxZ3Y9SSepoooq0rHLJts//2Q=="/>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
        <p:nvSpPr>
          <p:cNvPr id="8" name="AutoShape 8" descr="H:\Bilder f%C3%B6r utbildningen\vagifem-vaginaltablett-10-mikrogram-novo-nordisk-scandinavia-ab-18-st-0.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
        <p:nvSpPr>
          <p:cNvPr id="9" name="AutoShape 10" descr="H:\Bilder f%C3%B6r utbildningen\vagifem-vaginaltablett-10-mikrogram-novo-nordisk-scandinavia-ab-18-st-0.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graphicFrame>
        <p:nvGraphicFramePr>
          <p:cNvPr id="12" name="Diagram 11"/>
          <p:cNvGraphicFramePr/>
          <p:nvPr>
            <p:extLst>
              <p:ext uri="{D42A27DB-BD31-4B8C-83A1-F6EECF244321}">
                <p14:modId xmlns:p14="http://schemas.microsoft.com/office/powerpoint/2010/main" val="4094130603"/>
              </p:ext>
            </p:extLst>
          </p:nvPr>
        </p:nvGraphicFramePr>
        <p:xfrm>
          <a:off x="611587" y="1961908"/>
          <a:ext cx="10384460" cy="4159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2103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b="1" dirty="0">
                <a:latin typeface="Arial" panose="020B0604020202020204" pitchFamily="34" charset="0"/>
                <a:cs typeface="Arial" panose="020B0604020202020204" pitchFamily="34" charset="0"/>
              </a:rPr>
              <a:t>Smarta tips läkemedelsformer som ges </a:t>
            </a:r>
            <a:r>
              <a:rPr lang="sv-SE" sz="3200" dirty="0">
                <a:latin typeface="Arial" panose="020B0604020202020204" pitchFamily="34" charset="0"/>
                <a:cs typeface="Arial" panose="020B0604020202020204" pitchFamily="34" charset="0"/>
              </a:rPr>
              <a:t>​</a:t>
            </a:r>
            <a:br>
              <a:rPr lang="sv-SE" sz="3200" dirty="0">
                <a:latin typeface="Arial" panose="020B0604020202020204" pitchFamily="34" charset="0"/>
                <a:cs typeface="Arial" panose="020B0604020202020204" pitchFamily="34" charset="0"/>
              </a:rPr>
            </a:br>
            <a:r>
              <a:rPr lang="sv-SE" sz="3200" b="1" dirty="0">
                <a:latin typeface="Arial" panose="020B0604020202020204" pitchFamily="34" charset="0"/>
                <a:cs typeface="Arial" panose="020B0604020202020204" pitchFamily="34" charset="0"/>
              </a:rPr>
              <a:t>vaginalt </a:t>
            </a:r>
          </a:p>
        </p:txBody>
      </p:sp>
      <p:sp>
        <p:nvSpPr>
          <p:cNvPr id="5" name="Platshållare för innehåll 4"/>
          <p:cNvSpPr>
            <a:spLocks noGrp="1"/>
          </p:cNvSpPr>
          <p:nvPr>
            <p:ph idx="1"/>
          </p:nvPr>
        </p:nvSpPr>
        <p:spPr/>
        <p:txBody>
          <a:bodyPr>
            <a:normAutofit/>
          </a:bodyPr>
          <a:lstStyle/>
          <a:p>
            <a:r>
              <a:rPr lang="sv-SE" sz="2800" dirty="0"/>
              <a:t>Förbered läkemedlet innan du blottar patienten.</a:t>
            </a:r>
          </a:p>
          <a:p>
            <a:pPr fontAlgn="base"/>
            <a:r>
              <a:rPr lang="sv-SE" sz="2800" b="1" dirty="0"/>
              <a:t>Tänk på integriteten! </a:t>
            </a:r>
            <a:r>
              <a:rPr lang="sv-SE" sz="2800" dirty="0"/>
              <a:t>​Om patienten visar minsta motvilja, avstå från behandlingen och informera sjuksköterskan.</a:t>
            </a:r>
            <a:r>
              <a:rPr lang="en-US" sz="2800" dirty="0"/>
              <a:t>​</a:t>
            </a:r>
          </a:p>
          <a:p>
            <a:pPr marL="0" indent="0">
              <a:buNone/>
            </a:pPr>
            <a:endParaRPr lang="sv-SE" dirty="0"/>
          </a:p>
        </p:txBody>
      </p:sp>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0562" y="147232"/>
            <a:ext cx="2066441" cy="1472339"/>
          </a:xfrm>
          <a:prstGeom prst="rect">
            <a:avLst/>
          </a:prstGeom>
        </p:spPr>
      </p:pic>
    </p:spTree>
    <p:extLst>
      <p:ext uri="{BB962C8B-B14F-4D97-AF65-F5344CB8AC3E}">
        <p14:creationId xmlns:p14="http://schemas.microsoft.com/office/powerpoint/2010/main" val="2659023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4000"/>
            <a:ext cx="4419200" cy="553998"/>
          </a:xfrm>
        </p:spPr>
        <p:txBody>
          <a:bodyPr/>
          <a:lstStyle/>
          <a:p>
            <a:r>
              <a:rPr lang="sv-SE" b="1" dirty="0">
                <a:latin typeface="Arial" panose="020B0604020202020204" pitchFamily="34" charset="0"/>
                <a:cs typeface="Arial" panose="020B0604020202020204" pitchFamily="34" charset="0"/>
              </a:rPr>
              <a:t>Ord att kunna </a:t>
            </a:r>
          </a:p>
        </p:txBody>
      </p:sp>
      <p:sp>
        <p:nvSpPr>
          <p:cNvPr id="3" name="Platshållare för text 2"/>
          <p:cNvSpPr>
            <a:spLocks noGrp="1"/>
          </p:cNvSpPr>
          <p:nvPr>
            <p:ph type="body" sz="half" idx="2"/>
          </p:nvPr>
        </p:nvSpPr>
        <p:spPr>
          <a:xfrm>
            <a:off x="864000" y="1971996"/>
            <a:ext cx="4419200" cy="1605976"/>
          </a:xfrm>
        </p:spPr>
        <p:txBody>
          <a:bodyPr/>
          <a:lstStyle/>
          <a:p>
            <a:r>
              <a:rPr lang="sv-SE" sz="3600" b="1" dirty="0"/>
              <a:t>Perkutant</a:t>
            </a:r>
            <a:r>
              <a:rPr lang="sv-SE" sz="3600" dirty="0"/>
              <a:t> = genom huden</a:t>
            </a:r>
          </a:p>
        </p:txBody>
      </p:sp>
      <p:pic>
        <p:nvPicPr>
          <p:cNvPr id="11" name="Platshållare för bild 10"/>
          <p:cNvPicPr>
            <a:picLocks noGrp="1" noChangeAspect="1"/>
          </p:cNvPicPr>
          <p:nvPr>
            <p:ph type="pic" idx="1"/>
          </p:nvPr>
        </p:nvPicPr>
        <p:blipFill>
          <a:blip r:embed="rId2">
            <a:extLst>
              <a:ext uri="{28A0092B-C50C-407E-A947-70E740481C1C}">
                <a14:useLocalDpi xmlns:a14="http://schemas.microsoft.com/office/drawing/2010/main" val="0"/>
              </a:ext>
            </a:extLst>
          </a:blip>
          <a:srcRect l="20712" r="20712"/>
          <a:stretch>
            <a:fillRect/>
          </a:stretch>
        </p:blipFill>
        <p:spPr/>
      </p:pic>
      <p:pic>
        <p:nvPicPr>
          <p:cNvPr id="12" name="Bildobjekt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24271" y="521000"/>
            <a:ext cx="1565329" cy="782665"/>
          </a:xfrm>
          <a:prstGeom prst="rect">
            <a:avLst/>
          </a:prstGeom>
        </p:spPr>
      </p:pic>
    </p:spTree>
    <p:extLst>
      <p:ext uri="{BB962C8B-B14F-4D97-AF65-F5344CB8AC3E}">
        <p14:creationId xmlns:p14="http://schemas.microsoft.com/office/powerpoint/2010/main" val="2877018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b="1" dirty="0">
                <a:latin typeface="Arial" panose="020B0604020202020204" pitchFamily="34" charset="0"/>
                <a:cs typeface="Arial" panose="020B0604020202020204" pitchFamily="34" charset="0"/>
              </a:rPr>
              <a:t>Exempel på läkemedelsformer som ges perkutant = genom huden</a:t>
            </a:r>
            <a:endParaRPr lang="sv-SE" sz="40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normAutofit/>
          </a:bodyPr>
          <a:lstStyle/>
          <a:p>
            <a:pPr marL="0" indent="0" fontAlgn="base">
              <a:buNone/>
            </a:pPr>
            <a:endParaRPr lang="en-US" sz="3000" dirty="0"/>
          </a:p>
        </p:txBody>
      </p:sp>
      <p:graphicFrame>
        <p:nvGraphicFramePr>
          <p:cNvPr id="9" name="Diagram 8"/>
          <p:cNvGraphicFramePr/>
          <p:nvPr>
            <p:extLst>
              <p:ext uri="{D42A27DB-BD31-4B8C-83A1-F6EECF244321}">
                <p14:modId xmlns:p14="http://schemas.microsoft.com/office/powerpoint/2010/main" val="2484860431"/>
              </p:ext>
            </p:extLst>
          </p:nvPr>
        </p:nvGraphicFramePr>
        <p:xfrm>
          <a:off x="759418" y="1690688"/>
          <a:ext cx="9868326" cy="39509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1089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b="1" dirty="0">
                <a:latin typeface="Arial" panose="020B0604020202020204" pitchFamily="34" charset="0"/>
                <a:cs typeface="Arial" panose="020B0604020202020204" pitchFamily="34" charset="0"/>
              </a:rPr>
              <a:t>Smarta tips depotplåster </a:t>
            </a:r>
            <a:endParaRPr lang="sv-SE" sz="40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normAutofit fontScale="92500"/>
          </a:bodyPr>
          <a:lstStyle/>
          <a:p>
            <a:pPr fontAlgn="base"/>
            <a:r>
              <a:rPr lang="sv-SE" sz="3000" dirty="0"/>
              <a:t>Tänk på att ta bort gammalt depotplåster före byte till ett nytt.</a:t>
            </a:r>
            <a:r>
              <a:rPr lang="en-US" sz="3000" dirty="0"/>
              <a:t>​</a:t>
            </a:r>
          </a:p>
          <a:p>
            <a:pPr fontAlgn="base"/>
            <a:r>
              <a:rPr lang="sv-SE" sz="3000" dirty="0"/>
              <a:t>Depotplåster sätts på överkroppen eller överarmarna.</a:t>
            </a:r>
            <a:r>
              <a:rPr lang="en-US" sz="3000" dirty="0"/>
              <a:t>​</a:t>
            </a:r>
          </a:p>
          <a:p>
            <a:pPr fontAlgn="base"/>
            <a:r>
              <a:rPr lang="sv-SE" sz="3000" dirty="0"/>
              <a:t>För att depotplåstret ska sitta bra kan man ibland behöva klippa bort hår. Raka aldrig då det uppstår små sår vid rakning av huden vilket kan orsaka inflammation/irritation. </a:t>
            </a:r>
            <a:r>
              <a:rPr lang="en-US" sz="3000" dirty="0"/>
              <a:t>​</a:t>
            </a:r>
          </a:p>
          <a:p>
            <a:pPr marL="0" indent="0" fontAlgn="base">
              <a:buNone/>
            </a:pPr>
            <a:endParaRPr lang="en-US" dirty="0"/>
          </a:p>
          <a:p>
            <a:endParaRPr lang="sv-SE" dirty="0"/>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6107" y="143249"/>
            <a:ext cx="2171844" cy="1547439"/>
          </a:xfrm>
          <a:prstGeom prst="rect">
            <a:avLst/>
          </a:prstGeom>
        </p:spPr>
      </p:pic>
    </p:spTree>
    <p:extLst>
      <p:ext uri="{BB962C8B-B14F-4D97-AF65-F5344CB8AC3E}">
        <p14:creationId xmlns:p14="http://schemas.microsoft.com/office/powerpoint/2010/main" val="2538909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b="1" dirty="0">
                <a:latin typeface="Arial" panose="020B0604020202020204" pitchFamily="34" charset="0"/>
                <a:cs typeface="Arial" panose="020B0604020202020204" pitchFamily="34" charset="0"/>
              </a:rPr>
              <a:t>Smarta tips depotplåster </a:t>
            </a:r>
            <a:endParaRPr lang="sv-SE" sz="4000" dirty="0"/>
          </a:p>
        </p:txBody>
      </p:sp>
      <p:sp>
        <p:nvSpPr>
          <p:cNvPr id="3" name="Platshållare för innehåll 2"/>
          <p:cNvSpPr>
            <a:spLocks noGrp="1"/>
          </p:cNvSpPr>
          <p:nvPr>
            <p:ph idx="1"/>
          </p:nvPr>
        </p:nvSpPr>
        <p:spPr/>
        <p:txBody>
          <a:bodyPr>
            <a:normAutofit fontScale="92500" lnSpcReduction="10000"/>
          </a:bodyPr>
          <a:lstStyle/>
          <a:p>
            <a:pPr fontAlgn="base"/>
            <a:r>
              <a:rPr lang="sv-SE" sz="3000" dirty="0"/>
              <a:t>Tryck på depotplåstret med din handflata i ca 30 sekunder så fäster det bättre. </a:t>
            </a:r>
            <a:r>
              <a:rPr lang="en-US" sz="3000" dirty="0"/>
              <a:t>​</a:t>
            </a:r>
          </a:p>
          <a:p>
            <a:pPr fontAlgn="base"/>
            <a:r>
              <a:rPr lang="sv-SE" sz="3000" dirty="0"/>
              <a:t>Kontrollera dagligen att depotplåstret sitter bra. Byt alltid depotplåstret vid samma tidpunkt. </a:t>
            </a:r>
            <a:r>
              <a:rPr lang="en-US" sz="3000" dirty="0"/>
              <a:t>​</a:t>
            </a:r>
          </a:p>
          <a:p>
            <a:pPr fontAlgn="base"/>
            <a:r>
              <a:rPr lang="sv-SE" sz="3000" dirty="0"/>
              <a:t>När narkotikaklassat depotplåster är använt ska det klistras upp på Narkotikaplåsterlistan som dateras och signeras. </a:t>
            </a:r>
            <a:r>
              <a:rPr lang="sv-SE" dirty="0"/>
              <a:t> ​</a:t>
            </a:r>
          </a:p>
          <a:p>
            <a:endParaRPr lang="sv-SE" dirty="0"/>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4203" y="153643"/>
            <a:ext cx="2157256" cy="1537045"/>
          </a:xfrm>
          <a:prstGeom prst="rect">
            <a:avLst/>
          </a:prstGeom>
        </p:spPr>
      </p:pic>
    </p:spTree>
    <p:extLst>
      <p:ext uri="{BB962C8B-B14F-4D97-AF65-F5344CB8AC3E}">
        <p14:creationId xmlns:p14="http://schemas.microsoft.com/office/powerpoint/2010/main" val="1776871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4000"/>
            <a:ext cx="4419200" cy="1163395"/>
          </a:xfrm>
        </p:spPr>
        <p:txBody>
          <a:bodyPr/>
          <a:lstStyle/>
          <a:p>
            <a:r>
              <a:rPr lang="sv-SE" sz="2800" b="1" dirty="0">
                <a:latin typeface="Arial" panose="020B0604020202020204" pitchFamily="34" charset="0"/>
                <a:cs typeface="Arial" panose="020B0604020202020204" pitchFamily="34" charset="0"/>
              </a:rPr>
              <a:t>Exempel på läkemedelsformer för ögon och öron</a:t>
            </a:r>
            <a:endParaRPr lang="sv-SE" sz="2800" dirty="0"/>
          </a:p>
        </p:txBody>
      </p:sp>
      <p:sp>
        <p:nvSpPr>
          <p:cNvPr id="3" name="Platshållare för text 2"/>
          <p:cNvSpPr>
            <a:spLocks noGrp="1"/>
          </p:cNvSpPr>
          <p:nvPr>
            <p:ph type="body" sz="half" idx="2"/>
          </p:nvPr>
        </p:nvSpPr>
        <p:spPr>
          <a:xfrm>
            <a:off x="794258" y="2367202"/>
            <a:ext cx="4419200" cy="1656759"/>
          </a:xfrm>
        </p:spPr>
        <p:txBody>
          <a:bodyPr/>
          <a:lstStyle/>
          <a:p>
            <a:pPr marL="571500" indent="-571500" fontAlgn="base">
              <a:buFont typeface="Arial" panose="020B0604020202020204" pitchFamily="34" charset="0"/>
              <a:buChar char="•"/>
            </a:pPr>
            <a:r>
              <a:rPr lang="sv-SE" sz="3600" dirty="0"/>
              <a:t>Droppar</a:t>
            </a:r>
            <a:r>
              <a:rPr lang="en-US" sz="3600" dirty="0"/>
              <a:t>​</a:t>
            </a:r>
          </a:p>
          <a:p>
            <a:pPr marL="571500" indent="-571500" fontAlgn="base">
              <a:buFont typeface="Arial" panose="020B0604020202020204" pitchFamily="34" charset="0"/>
              <a:buChar char="•"/>
            </a:pPr>
            <a:r>
              <a:rPr lang="sv-SE" sz="3600" dirty="0"/>
              <a:t>Salva</a:t>
            </a:r>
          </a:p>
        </p:txBody>
      </p:sp>
      <p:pic>
        <p:nvPicPr>
          <p:cNvPr id="11" name="Platshållare för bild 10"/>
          <p:cNvPicPr>
            <a:picLocks noGrp="1" noChangeAspect="1"/>
          </p:cNvPicPr>
          <p:nvPr>
            <p:ph type="pic" idx="1"/>
          </p:nvPr>
        </p:nvPicPr>
        <p:blipFill>
          <a:blip r:embed="rId2">
            <a:extLst>
              <a:ext uri="{28A0092B-C50C-407E-A947-70E740481C1C}">
                <a14:useLocalDpi xmlns:a14="http://schemas.microsoft.com/office/drawing/2010/main" val="0"/>
              </a:ext>
            </a:extLst>
          </a:blip>
          <a:srcRect l="11445" r="11445"/>
          <a:stretch>
            <a:fillRect/>
          </a:stretch>
        </p:blipFill>
        <p:spPr>
          <a:xfrm>
            <a:off x="6096000" y="0"/>
            <a:ext cx="6096000" cy="5946000"/>
          </a:xfrm>
        </p:spPr>
      </p:pic>
    </p:spTree>
    <p:extLst>
      <p:ext uri="{BB962C8B-B14F-4D97-AF65-F5344CB8AC3E}">
        <p14:creationId xmlns:p14="http://schemas.microsoft.com/office/powerpoint/2010/main" val="2523156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199" y="365125"/>
            <a:ext cx="10708037" cy="1325563"/>
          </a:xfrm>
        </p:spPr>
        <p:txBody>
          <a:bodyPr/>
          <a:lstStyle/>
          <a:p>
            <a:r>
              <a:rPr lang="sv-SE" sz="3600" b="1" dirty="0">
                <a:latin typeface="Arial" panose="020B0604020202020204" pitchFamily="34" charset="0"/>
                <a:cs typeface="Arial" panose="020B0604020202020204" pitchFamily="34" charset="0"/>
              </a:rPr>
              <a:t>Smarta tips läkemedelsformer för ögon </a:t>
            </a:r>
            <a:endParaRPr lang="sv-SE" sz="3600" dirty="0"/>
          </a:p>
        </p:txBody>
      </p:sp>
      <p:sp>
        <p:nvSpPr>
          <p:cNvPr id="6" name="Platshållare för innehåll 5"/>
          <p:cNvSpPr>
            <a:spLocks noGrp="1"/>
          </p:cNvSpPr>
          <p:nvPr>
            <p:ph idx="1"/>
          </p:nvPr>
        </p:nvSpPr>
        <p:spPr/>
        <p:txBody>
          <a:bodyPr>
            <a:normAutofit fontScale="92500"/>
          </a:bodyPr>
          <a:lstStyle/>
          <a:p>
            <a:r>
              <a:rPr lang="sv-SE" sz="3000" dirty="0"/>
              <a:t>Läkemedel för ögon kan användas mot bland annat infektioner, allergier, glaukom och torra ögon. Läkemedlen innehåller verksamma ämnen som verkar på plats i ögat.</a:t>
            </a:r>
          </a:p>
          <a:p>
            <a:pPr fontAlgn="base"/>
            <a:r>
              <a:rPr lang="sv-SE" sz="3000" dirty="0"/>
              <a:t> Läkemedel för ögon ges rumsvarmt. </a:t>
            </a:r>
          </a:p>
          <a:p>
            <a:pPr fontAlgn="base"/>
            <a:r>
              <a:rPr lang="sv-SE" sz="3000" dirty="0"/>
              <a:t>Följ basala hygienrutiner! Tänk på att ha rena händer och använd alltid handskar.</a:t>
            </a:r>
          </a:p>
          <a:p>
            <a:pPr fontAlgn="base"/>
            <a:endParaRPr lang="sv-SE" dirty="0"/>
          </a:p>
          <a:p>
            <a:endParaRPr lang="sv-SE" dirty="0"/>
          </a:p>
          <a:p>
            <a:endParaRPr lang="sv-SE" dirty="0"/>
          </a:p>
        </p:txBody>
      </p:sp>
      <p:pic>
        <p:nvPicPr>
          <p:cNvPr id="8" name="Bildobjekt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70465" y="202851"/>
            <a:ext cx="1901374" cy="1354729"/>
          </a:xfrm>
          <a:prstGeom prst="rect">
            <a:avLst/>
          </a:prstGeom>
        </p:spPr>
      </p:pic>
    </p:spTree>
    <p:extLst>
      <p:ext uri="{BB962C8B-B14F-4D97-AF65-F5344CB8AC3E}">
        <p14:creationId xmlns:p14="http://schemas.microsoft.com/office/powerpoint/2010/main" val="435422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b="1" dirty="0">
                <a:latin typeface="Arial" panose="020B0604020202020204" pitchFamily="34" charset="0"/>
                <a:cs typeface="Arial" panose="020B0604020202020204" pitchFamily="34" charset="0"/>
              </a:rPr>
              <a:t>Smarta tips ögondroppar </a:t>
            </a:r>
          </a:p>
        </p:txBody>
      </p:sp>
      <p:sp>
        <p:nvSpPr>
          <p:cNvPr id="5" name="Platshållare för innehåll 4"/>
          <p:cNvSpPr>
            <a:spLocks noGrp="1"/>
          </p:cNvSpPr>
          <p:nvPr>
            <p:ph idx="1"/>
          </p:nvPr>
        </p:nvSpPr>
        <p:spPr>
          <a:xfrm>
            <a:off x="838200" y="1825625"/>
            <a:ext cx="9812383" cy="4191998"/>
          </a:xfrm>
        </p:spPr>
        <p:txBody>
          <a:bodyPr>
            <a:noAutofit/>
          </a:bodyPr>
          <a:lstStyle/>
          <a:p>
            <a:pPr fontAlgn="base"/>
            <a:r>
              <a:rPr lang="sv-SE" sz="2800" dirty="0"/>
              <a:t>Skaka flaskan innan du ger läkemedlet.</a:t>
            </a:r>
          </a:p>
          <a:p>
            <a:pPr fontAlgn="base"/>
            <a:r>
              <a:rPr lang="sv-SE" sz="2800" dirty="0"/>
              <a:t>Om du ska ge flera sorters droppar ska du vänta ca 5 min mellan varje sort.</a:t>
            </a:r>
          </a:p>
          <a:p>
            <a:pPr lvl="0"/>
            <a:r>
              <a:rPr lang="sv-SE" sz="2800" dirty="0"/>
              <a:t>Skriv datum på flaskan när du öppnar en ny. Öppnad flaska håller fyra veckor. Risken med bakterier i flaskan kan öka med tiden och användning.​</a:t>
            </a:r>
          </a:p>
          <a:p>
            <a:pPr marL="0" indent="0">
              <a:buNone/>
            </a:pPr>
            <a:r>
              <a:rPr lang="sv-SE" dirty="0"/>
              <a:t> </a:t>
            </a:r>
          </a:p>
          <a:p>
            <a:pPr fontAlgn="base"/>
            <a:endParaRPr lang="sv-SE" sz="2400" dirty="0"/>
          </a:p>
        </p:txBody>
      </p:sp>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4753" y="219040"/>
            <a:ext cx="2270502" cy="1617732"/>
          </a:xfrm>
          <a:prstGeom prst="rect">
            <a:avLst/>
          </a:prstGeom>
        </p:spPr>
      </p:pic>
    </p:spTree>
    <p:extLst>
      <p:ext uri="{BB962C8B-B14F-4D97-AF65-F5344CB8AC3E}">
        <p14:creationId xmlns:p14="http://schemas.microsoft.com/office/powerpoint/2010/main" val="802253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b="1" dirty="0">
                <a:latin typeface="Arial" panose="020B0604020202020204" pitchFamily="34" charset="0"/>
                <a:cs typeface="Arial" panose="020B0604020202020204" pitchFamily="34" charset="0"/>
              </a:rPr>
              <a:t>Smarta tips ögondroppar  </a:t>
            </a:r>
            <a:endParaRPr lang="sv-SE" sz="3600" dirty="0"/>
          </a:p>
        </p:txBody>
      </p:sp>
      <p:sp>
        <p:nvSpPr>
          <p:cNvPr id="3" name="Platshållare för innehåll 2"/>
          <p:cNvSpPr>
            <a:spLocks noGrp="1"/>
          </p:cNvSpPr>
          <p:nvPr>
            <p:ph idx="1"/>
          </p:nvPr>
        </p:nvSpPr>
        <p:spPr/>
        <p:txBody>
          <a:bodyPr>
            <a:normAutofit/>
          </a:bodyPr>
          <a:lstStyle/>
          <a:p>
            <a:r>
              <a:rPr lang="sv-SE" sz="2000" dirty="0"/>
              <a:t>Se till att personen håller huvudet lätt bakåtlutat och tittar uppåt och dra sedan försiktigt ner det undre ögonlocket.​</a:t>
            </a:r>
          </a:p>
          <a:p>
            <a:r>
              <a:rPr lang="sv-SE" sz="2000" dirty="0"/>
              <a:t>Droppa en droppe av det ordinerade läkemedlet på ett sådant sätt att tubens eller flaskans spets inte vidrör ögat. Om detta ändå skulle inträffa får läkemedlet inte användas igen. </a:t>
            </a:r>
          </a:p>
          <a:p>
            <a:pPr marL="0" indent="0">
              <a:buNone/>
            </a:pPr>
            <a:endParaRPr lang="sv-SE" dirty="0"/>
          </a:p>
          <a:p>
            <a:endParaRPr lang="sv-SE" dirty="0"/>
          </a:p>
        </p:txBody>
      </p:sp>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1268" y="3733650"/>
            <a:ext cx="1781225" cy="1821343"/>
          </a:xfrm>
          <a:prstGeom prst="rect">
            <a:avLst/>
          </a:prstGeom>
        </p:spPr>
      </p:pic>
      <p:pic>
        <p:nvPicPr>
          <p:cNvPr id="8" name="Bildobjekt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108" y="283115"/>
            <a:ext cx="2278144" cy="1623177"/>
          </a:xfrm>
          <a:prstGeom prst="rect">
            <a:avLst/>
          </a:prstGeom>
        </p:spPr>
      </p:pic>
    </p:spTree>
    <p:extLst>
      <p:ext uri="{BB962C8B-B14F-4D97-AF65-F5344CB8AC3E}">
        <p14:creationId xmlns:p14="http://schemas.microsoft.com/office/powerpoint/2010/main" val="1131967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800" b="1" dirty="0">
                <a:latin typeface="Arial" panose="020B0604020202020204" pitchFamily="34" charset="0"/>
                <a:cs typeface="Arial" panose="020B0604020202020204" pitchFamily="34" charset="0"/>
              </a:rPr>
              <a:t>Smarta tips ögonsalva </a:t>
            </a:r>
            <a:endParaRPr lang="sv-SE" sz="4800" dirty="0"/>
          </a:p>
        </p:txBody>
      </p:sp>
      <p:sp>
        <p:nvSpPr>
          <p:cNvPr id="3" name="Platshållare för innehåll 2"/>
          <p:cNvSpPr>
            <a:spLocks noGrp="1"/>
          </p:cNvSpPr>
          <p:nvPr>
            <p:ph idx="1"/>
          </p:nvPr>
        </p:nvSpPr>
        <p:spPr/>
        <p:txBody>
          <a:bodyPr/>
          <a:lstStyle/>
          <a:p>
            <a:r>
              <a:rPr lang="sv-SE" sz="3200" dirty="0"/>
              <a:t>Salva ges alltid sist.​</a:t>
            </a:r>
          </a:p>
          <a:p>
            <a:r>
              <a:rPr lang="sv-SE" sz="3200" dirty="0"/>
              <a:t>Vid applicering av salva lägg en cirka 1 cm lång </a:t>
            </a:r>
            <a:r>
              <a:rPr lang="sv-SE" sz="3200" dirty="0" err="1"/>
              <a:t>salvsträng</a:t>
            </a:r>
            <a:r>
              <a:rPr lang="sv-SE" sz="3200" dirty="0"/>
              <a:t> i ögat. Be patienten blunda en stund. </a:t>
            </a:r>
          </a:p>
          <a:p>
            <a:endParaRPr lang="sv-SE" dirty="0"/>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0186" y="3733650"/>
            <a:ext cx="2220390" cy="2220390"/>
          </a:xfrm>
          <a:prstGeom prst="rect">
            <a:avLst/>
          </a:prstGeom>
        </p:spPr>
      </p:pic>
      <p:pic>
        <p:nvPicPr>
          <p:cNvPr id="6" name="Bildobjekt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6162" y="232475"/>
            <a:ext cx="2367134" cy="1686583"/>
          </a:xfrm>
          <a:prstGeom prst="rect">
            <a:avLst/>
          </a:prstGeom>
        </p:spPr>
      </p:pic>
    </p:spTree>
    <p:extLst>
      <p:ext uri="{BB962C8B-B14F-4D97-AF65-F5344CB8AC3E}">
        <p14:creationId xmlns:p14="http://schemas.microsoft.com/office/powerpoint/2010/main" val="376250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b="1" dirty="0">
                <a:latin typeface="Arial" panose="020B0604020202020204" pitchFamily="34" charset="0"/>
                <a:cs typeface="Arial" panose="020B0604020202020204" pitchFamily="34" charset="0"/>
              </a:rPr>
              <a:t>Smarta tips läkemedel för öronen </a:t>
            </a:r>
          </a:p>
        </p:txBody>
      </p:sp>
      <p:sp>
        <p:nvSpPr>
          <p:cNvPr id="3" name="Platshållare för innehåll 2"/>
          <p:cNvSpPr>
            <a:spLocks noGrp="1"/>
          </p:cNvSpPr>
          <p:nvPr>
            <p:ph idx="1"/>
          </p:nvPr>
        </p:nvSpPr>
        <p:spPr/>
        <p:txBody>
          <a:bodyPr>
            <a:normAutofit/>
          </a:bodyPr>
          <a:lstStyle/>
          <a:p>
            <a:r>
              <a:rPr lang="sv-SE" sz="2800" dirty="0"/>
              <a:t>Låt patienten sitta med lutat huvud eller ligga när du droppar in </a:t>
            </a:r>
            <a:r>
              <a:rPr lang="sv-SE" sz="2800" dirty="0" err="1"/>
              <a:t>örondroppar</a:t>
            </a:r>
            <a:r>
              <a:rPr lang="sv-SE" sz="2800" dirty="0"/>
              <a:t>.</a:t>
            </a:r>
          </a:p>
          <a:p>
            <a:pPr lvl="0"/>
            <a:r>
              <a:rPr lang="sv-SE" sz="2800" dirty="0"/>
              <a:t>Dra ytterörat bakåt så blir det bättre öppning för dropparna. Behåll huvudets lutande ställning några minuter efter indroppningen.</a:t>
            </a:r>
          </a:p>
          <a:p>
            <a:r>
              <a:rPr lang="sv-SE" sz="2800" dirty="0"/>
              <a:t>Salva ges alltid sist.​ </a:t>
            </a:r>
          </a:p>
          <a:p>
            <a:pPr lvl="0"/>
            <a:endParaRPr lang="sv-SE" dirty="0"/>
          </a:p>
          <a:p>
            <a:pPr lvl="0"/>
            <a:endParaRPr lang="sv-SE" dirty="0"/>
          </a:p>
          <a:p>
            <a:pPr marL="0" lvl="0" indent="0">
              <a:buNone/>
            </a:pPr>
            <a:endParaRPr lang="en-US" dirty="0"/>
          </a:p>
          <a:p>
            <a:endParaRPr lang="sv-SE" dirty="0"/>
          </a:p>
        </p:txBody>
      </p:sp>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4719" y="4213440"/>
            <a:ext cx="1829484" cy="1311705"/>
          </a:xfrm>
          <a:prstGeom prst="rect">
            <a:avLst/>
          </a:prstGeom>
        </p:spPr>
      </p:pic>
      <p:pic>
        <p:nvPicPr>
          <p:cNvPr id="9" name="Bildobjekt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936" y="158731"/>
            <a:ext cx="2244807" cy="1599425"/>
          </a:xfrm>
          <a:prstGeom prst="rect">
            <a:avLst/>
          </a:prstGeom>
        </p:spPr>
      </p:pic>
    </p:spTree>
    <p:extLst>
      <p:ext uri="{BB962C8B-B14F-4D97-AF65-F5344CB8AC3E}">
        <p14:creationId xmlns:p14="http://schemas.microsoft.com/office/powerpoint/2010/main" val="2158829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503695" y="864000"/>
            <a:ext cx="4779505" cy="553998"/>
          </a:xfrm>
        </p:spPr>
        <p:txBody>
          <a:bodyPr/>
          <a:lstStyle/>
          <a:p>
            <a:r>
              <a:rPr lang="sv-SE" b="1" dirty="0">
                <a:latin typeface="Arial" panose="020B0604020202020204" pitchFamily="34" charset="0"/>
                <a:cs typeface="Arial" panose="020B0604020202020204" pitchFamily="34" charset="0"/>
              </a:rPr>
              <a:t>Ord att kunna </a:t>
            </a:r>
            <a:endParaRPr lang="sv-SE" dirty="0"/>
          </a:p>
        </p:txBody>
      </p:sp>
      <p:sp>
        <p:nvSpPr>
          <p:cNvPr id="3" name="Platshållare för text 2"/>
          <p:cNvSpPr>
            <a:spLocks noGrp="1"/>
          </p:cNvSpPr>
          <p:nvPr>
            <p:ph type="body" sz="half" idx="2"/>
          </p:nvPr>
        </p:nvSpPr>
        <p:spPr>
          <a:xfrm>
            <a:off x="864000" y="1971996"/>
            <a:ext cx="4419200" cy="3219494"/>
          </a:xfrm>
        </p:spPr>
        <p:txBody>
          <a:bodyPr/>
          <a:lstStyle/>
          <a:p>
            <a:pPr marL="285750" indent="-285750" fontAlgn="base">
              <a:buFont typeface="Arial" panose="020B0604020202020204" pitchFamily="34" charset="0"/>
              <a:buChar char="•"/>
            </a:pPr>
            <a:r>
              <a:rPr lang="sv-SE" sz="2000" b="1" dirty="0"/>
              <a:t>Inhalera = andas in</a:t>
            </a:r>
            <a:r>
              <a:rPr lang="en-US" sz="2000" b="1" dirty="0"/>
              <a:t>​</a:t>
            </a:r>
          </a:p>
          <a:p>
            <a:pPr fontAlgn="base"/>
            <a:endParaRPr lang="en-US" sz="2000" b="1" dirty="0"/>
          </a:p>
          <a:p>
            <a:pPr marL="285750" indent="-285750" fontAlgn="base">
              <a:buFont typeface="Arial" panose="020B0604020202020204" pitchFamily="34" charset="0"/>
              <a:buChar char="•"/>
            </a:pPr>
            <a:r>
              <a:rPr lang="en-US" sz="2000" b="1" dirty="0"/>
              <a:t>Inhalation = </a:t>
            </a:r>
            <a:r>
              <a:rPr lang="sv-SE" sz="2000" b="1" dirty="0"/>
              <a:t>läkemedel som andas </a:t>
            </a:r>
            <a:r>
              <a:rPr lang="en-US" sz="2000" b="1" dirty="0"/>
              <a:t>in </a:t>
            </a:r>
          </a:p>
          <a:p>
            <a:pPr fontAlgn="base"/>
            <a:endParaRPr lang="en-US" sz="2000" b="1" dirty="0"/>
          </a:p>
          <a:p>
            <a:pPr marL="285750" indent="-285750" fontAlgn="base">
              <a:buFont typeface="Arial" panose="020B0604020202020204" pitchFamily="34" charset="0"/>
              <a:buChar char="•"/>
            </a:pPr>
            <a:r>
              <a:rPr lang="en-US" sz="2000" b="1" dirty="0"/>
              <a:t>Inhalator = </a:t>
            </a:r>
            <a:r>
              <a:rPr lang="sv-SE" sz="2000" dirty="0"/>
              <a:t>ett hjälpmedel som används för läkemedel som ska andas in </a:t>
            </a:r>
            <a:endParaRPr lang="en-US" sz="2000" b="1" dirty="0"/>
          </a:p>
          <a:p>
            <a:endParaRPr lang="sv-SE" dirty="0"/>
          </a:p>
        </p:txBody>
      </p:sp>
      <p:pic>
        <p:nvPicPr>
          <p:cNvPr id="5" name="Platshållare för bild 4"/>
          <p:cNvPicPr>
            <a:picLocks noGrp="1" noChangeAspect="1"/>
          </p:cNvPicPr>
          <p:nvPr>
            <p:ph type="pic" idx="1"/>
          </p:nvPr>
        </p:nvPicPr>
        <p:blipFill>
          <a:blip r:embed="rId2">
            <a:extLst>
              <a:ext uri="{28A0092B-C50C-407E-A947-70E740481C1C}">
                <a14:useLocalDpi xmlns:a14="http://schemas.microsoft.com/office/drawing/2010/main" val="0"/>
              </a:ext>
            </a:extLst>
          </a:blip>
          <a:srcRect t="1224" b="1224"/>
          <a:stretch>
            <a:fillRect/>
          </a:stretch>
        </p:blipFill>
        <p:spPr/>
      </p:pic>
      <p:pic>
        <p:nvPicPr>
          <p:cNvPr id="6" name="Bildobjekt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5785" y="722545"/>
            <a:ext cx="1673815" cy="836908"/>
          </a:xfrm>
          <a:prstGeom prst="rect">
            <a:avLst/>
          </a:prstGeom>
        </p:spPr>
      </p:pic>
    </p:spTree>
    <p:extLst>
      <p:ext uri="{BB962C8B-B14F-4D97-AF65-F5344CB8AC3E}">
        <p14:creationId xmlns:p14="http://schemas.microsoft.com/office/powerpoint/2010/main" val="1983749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b="1" dirty="0">
                <a:latin typeface="Arial" panose="020B0604020202020204" pitchFamily="34" charset="0"/>
                <a:cs typeface="Arial" panose="020B0604020202020204" pitchFamily="34" charset="0"/>
              </a:rPr>
              <a:t>Exempel på läkemedelsformer för inhalation</a:t>
            </a:r>
            <a:endParaRPr lang="sv-SE" sz="36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a:xfrm>
            <a:off x="838200" y="1690688"/>
            <a:ext cx="9789543" cy="3950987"/>
          </a:xfrm>
        </p:spPr>
        <p:txBody>
          <a:bodyPr>
            <a:normAutofit fontScale="40000" lnSpcReduction="20000"/>
          </a:bodyPr>
          <a:lstStyle/>
          <a:p>
            <a:pPr marL="0" indent="0" fontAlgn="base">
              <a:buNone/>
            </a:pPr>
            <a:endParaRPr lang="sv-SE" dirty="0"/>
          </a:p>
          <a:p>
            <a:pPr fontAlgn="base"/>
            <a:r>
              <a:rPr lang="sv-SE" dirty="0"/>
              <a:t>Pulver </a:t>
            </a:r>
            <a:r>
              <a:rPr lang="en-US" dirty="0"/>
              <a:t>​</a:t>
            </a:r>
          </a:p>
          <a:p>
            <a:pPr fontAlgn="base"/>
            <a:r>
              <a:rPr lang="sv-SE" dirty="0"/>
              <a:t>Vätskor</a:t>
            </a:r>
            <a:r>
              <a:rPr lang="en-US" dirty="0"/>
              <a:t>​</a:t>
            </a:r>
          </a:p>
          <a:p>
            <a:pPr fontAlgn="base"/>
            <a:r>
              <a:rPr lang="sv-SE" dirty="0"/>
              <a:t>​Syrgas</a:t>
            </a:r>
            <a:r>
              <a:rPr lang="en-US" dirty="0"/>
              <a:t>​</a:t>
            </a:r>
          </a:p>
          <a:p>
            <a:pPr fontAlgn="base"/>
            <a:endParaRPr lang="sv-SE" dirty="0"/>
          </a:p>
          <a:p>
            <a:pPr marL="0" indent="0" fontAlgn="base">
              <a:buNone/>
            </a:pPr>
            <a:endParaRPr lang="sv-SE" dirty="0"/>
          </a:p>
          <a:p>
            <a:pPr marL="0" indent="0" fontAlgn="base">
              <a:buNone/>
            </a:pPr>
            <a:endParaRPr lang="sv-SE" dirty="0"/>
          </a:p>
          <a:p>
            <a:pPr marL="0" indent="0" fontAlgn="base">
              <a:buNone/>
            </a:pPr>
            <a:r>
              <a:rPr lang="sv-SE" dirty="0"/>
              <a:t>Det finns många olika typer av inhalationer. Om du inte vet hur du ska hantera inhalatorn läs bipacksedel, fråga kollega eller sjuksköterska. Information finns också på </a:t>
            </a:r>
            <a:r>
              <a:rPr lang="sv-SE" b="1" dirty="0"/>
              <a:t>www.medicininstruktioner.se.</a:t>
            </a:r>
            <a:endParaRPr lang="en-US" b="1" dirty="0"/>
          </a:p>
          <a:p>
            <a:pPr marL="0" indent="0" fontAlgn="base">
              <a:buNone/>
            </a:pPr>
            <a:r>
              <a:rPr lang="sv-SE" dirty="0"/>
              <a:t>​</a:t>
            </a:r>
          </a:p>
          <a:p>
            <a:endParaRPr lang="sv-SE" dirty="0"/>
          </a:p>
        </p:txBody>
      </p:sp>
      <p:pic>
        <p:nvPicPr>
          <p:cNvPr id="8" name="Bildobjekt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3896" y="1712860"/>
            <a:ext cx="2063982" cy="1711595"/>
          </a:xfrm>
          <a:prstGeom prst="rect">
            <a:avLst/>
          </a:prstGeom>
        </p:spPr>
      </p:pic>
      <p:pic>
        <p:nvPicPr>
          <p:cNvPr id="9" name="Bildobjekt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5693" y="1757874"/>
            <a:ext cx="1911620" cy="1911620"/>
          </a:xfrm>
          <a:prstGeom prst="rect">
            <a:avLst/>
          </a:prstGeom>
        </p:spPr>
      </p:pic>
      <p:pic>
        <p:nvPicPr>
          <p:cNvPr id="10" name="Bildobjekt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6702" y="1919424"/>
            <a:ext cx="2215569" cy="1588521"/>
          </a:xfrm>
          <a:prstGeom prst="rect">
            <a:avLst/>
          </a:prstGeom>
        </p:spPr>
      </p:pic>
    </p:spTree>
    <p:extLst>
      <p:ext uri="{BB962C8B-B14F-4D97-AF65-F5344CB8AC3E}">
        <p14:creationId xmlns:p14="http://schemas.microsoft.com/office/powerpoint/2010/main" val="2828297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200" y="365125"/>
            <a:ext cx="10515600" cy="1325563"/>
          </a:xfrm>
        </p:spPr>
        <p:txBody>
          <a:bodyPr/>
          <a:lstStyle/>
          <a:p>
            <a:r>
              <a:rPr lang="sv-SE" sz="2800" b="1" dirty="0">
                <a:latin typeface="Arial" panose="020B0604020202020204" pitchFamily="34" charset="0"/>
                <a:cs typeface="Arial" panose="020B0604020202020204" pitchFamily="34" charset="0"/>
              </a:rPr>
              <a:t>Smarta tips läkemedelsformer för inhalation </a:t>
            </a:r>
            <a:br>
              <a:rPr lang="sv-SE" sz="3200" b="1" dirty="0">
                <a:latin typeface="Arial" panose="020B0604020202020204" pitchFamily="34" charset="0"/>
                <a:cs typeface="Arial" panose="020B0604020202020204" pitchFamily="34" charset="0"/>
              </a:rPr>
            </a:br>
            <a:endParaRPr lang="sv-SE" sz="3200" dirty="0"/>
          </a:p>
        </p:txBody>
      </p:sp>
      <p:sp>
        <p:nvSpPr>
          <p:cNvPr id="3" name="Platshållare för innehåll 2"/>
          <p:cNvSpPr>
            <a:spLocks noGrp="1"/>
          </p:cNvSpPr>
          <p:nvPr>
            <p:ph idx="1"/>
          </p:nvPr>
        </p:nvSpPr>
        <p:spPr/>
        <p:txBody>
          <a:bodyPr>
            <a:normAutofit/>
          </a:bodyPr>
          <a:lstStyle/>
          <a:p>
            <a:pPr fontAlgn="base"/>
            <a:r>
              <a:rPr lang="sv-SE" sz="2800" dirty="0">
                <a:solidFill>
                  <a:schemeClr val="tx1"/>
                </a:solidFill>
              </a:rPr>
              <a:t>Det är viktigt att patienten kan medverka och ha en god inhalationsteknik. </a:t>
            </a:r>
            <a:r>
              <a:rPr lang="en-US" sz="2800" dirty="0">
                <a:solidFill>
                  <a:schemeClr val="tx1"/>
                </a:solidFill>
              </a:rPr>
              <a:t>​</a:t>
            </a:r>
          </a:p>
          <a:p>
            <a:pPr fontAlgn="base"/>
            <a:r>
              <a:rPr lang="en-US" sz="2800" dirty="0">
                <a:solidFill>
                  <a:schemeClr val="tx1"/>
                </a:solidFill>
              </a:rPr>
              <a:t>Om </a:t>
            </a:r>
            <a:r>
              <a:rPr lang="sv-SE" sz="2800" dirty="0">
                <a:solidFill>
                  <a:schemeClr val="tx1"/>
                </a:solidFill>
              </a:rPr>
              <a:t>patienten inte kan följa instruktionen eller inte kan ta djupa andetag måste du informera sjuksköterskan. Sjuksköterskan tar kontakt med läkaren som kan ändra ordination på inhalator eller skriva recept på hjälpmedel. </a:t>
            </a:r>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76789">
            <a:off x="8718907" y="-44404"/>
            <a:ext cx="2571963" cy="1832524"/>
          </a:xfrm>
          <a:prstGeom prst="rect">
            <a:avLst/>
          </a:prstGeom>
        </p:spPr>
      </p:pic>
    </p:spTree>
    <p:extLst>
      <p:ext uri="{BB962C8B-B14F-4D97-AF65-F5344CB8AC3E}">
        <p14:creationId xmlns:p14="http://schemas.microsoft.com/office/powerpoint/2010/main" val="1147207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4000"/>
            <a:ext cx="4419200" cy="3656386"/>
          </a:xfrm>
        </p:spPr>
        <p:txBody>
          <a:bodyPr/>
          <a:lstStyle/>
          <a:p>
            <a:r>
              <a:rPr lang="sv-SE" dirty="0"/>
              <a:t> </a:t>
            </a:r>
            <a:br>
              <a:rPr lang="sv-SE" dirty="0"/>
            </a:br>
            <a:r>
              <a:rPr lang="sv-SE" sz="3200" b="1" dirty="0">
                <a:latin typeface="Arial" panose="020B0604020202020204" pitchFamily="34" charset="0"/>
                <a:cs typeface="Arial" panose="020B0604020202020204" pitchFamily="34" charset="0"/>
              </a:rPr>
              <a:t>Exempel på hjälpmedel för att tillföra inhalationsläkemedel till lungorna med mask</a:t>
            </a:r>
            <a:br>
              <a:rPr lang="sv-SE" sz="3200" dirty="0"/>
            </a:br>
            <a:endParaRPr lang="sv-SE" sz="3200" dirty="0"/>
          </a:p>
        </p:txBody>
      </p:sp>
      <p:pic>
        <p:nvPicPr>
          <p:cNvPr id="5" name="Platshållare för bild 4"/>
          <p:cNvPicPr>
            <a:picLocks noGrp="1" noChangeAspect="1"/>
          </p:cNvPicPr>
          <p:nvPr>
            <p:ph type="pic" idx="1"/>
          </p:nvPr>
        </p:nvPicPr>
        <p:blipFill>
          <a:blip r:embed="rId2">
            <a:extLst>
              <a:ext uri="{28A0092B-C50C-407E-A947-70E740481C1C}">
                <a14:useLocalDpi xmlns:a14="http://schemas.microsoft.com/office/drawing/2010/main" val="0"/>
              </a:ext>
            </a:extLst>
          </a:blip>
          <a:srcRect t="1224" b="1224"/>
          <a:stretch>
            <a:fillRect/>
          </a:stretch>
        </p:blipFill>
        <p:spPr/>
      </p:pic>
    </p:spTree>
    <p:extLst>
      <p:ext uri="{BB962C8B-B14F-4D97-AF65-F5344CB8AC3E}">
        <p14:creationId xmlns:p14="http://schemas.microsoft.com/office/powerpoint/2010/main" val="26379023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719748" y="864000"/>
            <a:ext cx="4847125" cy="664797"/>
          </a:xfrm>
        </p:spPr>
        <p:txBody>
          <a:bodyPr/>
          <a:lstStyle/>
          <a:p>
            <a:r>
              <a:rPr lang="sv-SE" sz="4800" b="1" dirty="0">
                <a:latin typeface="Arial" panose="020B0604020202020204" pitchFamily="34" charset="0"/>
                <a:cs typeface="Arial" panose="020B0604020202020204" pitchFamily="34" charset="0"/>
              </a:rPr>
              <a:t>Syrgas</a:t>
            </a:r>
          </a:p>
        </p:txBody>
      </p:sp>
      <p:sp>
        <p:nvSpPr>
          <p:cNvPr id="3" name="Platshållare för text 2"/>
          <p:cNvSpPr>
            <a:spLocks noGrp="1"/>
          </p:cNvSpPr>
          <p:nvPr>
            <p:ph type="body" sz="half" idx="2"/>
          </p:nvPr>
        </p:nvSpPr>
        <p:spPr>
          <a:xfrm>
            <a:off x="755512" y="2522186"/>
            <a:ext cx="4419200" cy="2702430"/>
          </a:xfrm>
        </p:spPr>
        <p:txBody>
          <a:bodyPr/>
          <a:lstStyle/>
          <a:p>
            <a:r>
              <a:rPr lang="sv-SE" sz="2800" dirty="0">
                <a:solidFill>
                  <a:schemeClr val="tx1"/>
                </a:solidFill>
              </a:rPr>
              <a:t>Syrgas är också </a:t>
            </a:r>
            <a:r>
              <a:rPr lang="sv-SE" sz="2800">
                <a:solidFill>
                  <a:schemeClr val="tx1"/>
                </a:solidFill>
              </a:rPr>
              <a:t>ett läkemedel. </a:t>
            </a:r>
            <a:r>
              <a:rPr lang="sv-SE" sz="2800" dirty="0">
                <a:solidFill>
                  <a:schemeClr val="tx1"/>
                </a:solidFill>
              </a:rPr>
              <a:t>Det krävs dock särskild utbildning och delegering.</a:t>
            </a:r>
            <a:r>
              <a:rPr lang="en-US" sz="2800" dirty="0">
                <a:solidFill>
                  <a:schemeClr val="tx1"/>
                </a:solidFill>
              </a:rPr>
              <a:t>​</a:t>
            </a:r>
            <a:r>
              <a:rPr lang="sv-SE" sz="2800" dirty="0">
                <a:solidFill>
                  <a:schemeClr val="tx1"/>
                </a:solidFill>
              </a:rPr>
              <a:t>​</a:t>
            </a:r>
          </a:p>
          <a:p>
            <a:endParaRPr lang="sv-SE" dirty="0"/>
          </a:p>
        </p:txBody>
      </p:sp>
      <p:pic>
        <p:nvPicPr>
          <p:cNvPr id="5" name="Platshållare för bild 4"/>
          <p:cNvPicPr>
            <a:picLocks noGrp="1" noChangeAspect="1"/>
          </p:cNvPicPr>
          <p:nvPr>
            <p:ph type="pic" idx="1"/>
          </p:nvPr>
        </p:nvPicPr>
        <p:blipFill>
          <a:blip r:embed="rId2">
            <a:extLst>
              <a:ext uri="{28A0092B-C50C-407E-A947-70E740481C1C}">
                <a14:useLocalDpi xmlns:a14="http://schemas.microsoft.com/office/drawing/2010/main" val="0"/>
              </a:ext>
            </a:extLst>
          </a:blip>
          <a:srcRect t="17562" b="17562"/>
          <a:stretch>
            <a:fillRect/>
          </a:stretch>
        </p:blipFill>
        <p:spPr>
          <a:xfrm>
            <a:off x="6096000" y="0"/>
            <a:ext cx="6109428" cy="5959098"/>
          </a:xfrm>
        </p:spPr>
      </p:pic>
      <p:pic>
        <p:nvPicPr>
          <p:cNvPr id="6" name="Bildobjekt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3703" y="564841"/>
            <a:ext cx="1772790" cy="1263113"/>
          </a:xfrm>
          <a:prstGeom prst="rect">
            <a:avLst/>
          </a:prstGeom>
        </p:spPr>
      </p:pic>
    </p:spTree>
    <p:extLst>
      <p:ext uri="{BB962C8B-B14F-4D97-AF65-F5344CB8AC3E}">
        <p14:creationId xmlns:p14="http://schemas.microsoft.com/office/powerpoint/2010/main" val="1851175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64000" y="864000"/>
            <a:ext cx="4419200" cy="1717393"/>
          </a:xfrm>
        </p:spPr>
        <p:txBody>
          <a:bodyPr/>
          <a:lstStyle/>
          <a:p>
            <a:r>
              <a:rPr lang="sv-SE" sz="2800" b="1" dirty="0">
                <a:latin typeface="Arial" panose="020B0604020202020204" pitchFamily="34" charset="0"/>
                <a:cs typeface="Arial" panose="020B0604020202020204" pitchFamily="34" charset="0"/>
              </a:rPr>
              <a:t>Receptfria läkemedel, naturläkemedel  och kosttillskott </a:t>
            </a:r>
            <a:br>
              <a:rPr lang="sv-SE" sz="4400" b="1" dirty="0">
                <a:latin typeface="Arial" panose="020B0604020202020204" pitchFamily="34" charset="0"/>
                <a:cs typeface="Arial" panose="020B0604020202020204" pitchFamily="34" charset="0"/>
              </a:rPr>
            </a:br>
            <a:endParaRPr lang="sv-SE" dirty="0"/>
          </a:p>
        </p:txBody>
      </p:sp>
      <p:sp>
        <p:nvSpPr>
          <p:cNvPr id="3" name="Platshållare för text 2"/>
          <p:cNvSpPr>
            <a:spLocks noGrp="1"/>
          </p:cNvSpPr>
          <p:nvPr>
            <p:ph type="body" sz="half" idx="2"/>
          </p:nvPr>
        </p:nvSpPr>
        <p:spPr>
          <a:xfrm>
            <a:off x="863999" y="2165725"/>
            <a:ext cx="4777383" cy="3780276"/>
          </a:xfrm>
        </p:spPr>
        <p:txBody>
          <a:bodyPr/>
          <a:lstStyle/>
          <a:p>
            <a:pPr marL="342900" indent="-342900">
              <a:buFont typeface="Arial" panose="020B0604020202020204" pitchFamily="34" charset="0"/>
              <a:buChar char="•"/>
            </a:pPr>
            <a:r>
              <a:rPr lang="sv-SE" sz="2400" dirty="0"/>
              <a:t>Du får bara överlämna läkemedel som står på läkemedelslista . </a:t>
            </a:r>
          </a:p>
          <a:p>
            <a:pPr marL="342900" indent="-342900">
              <a:buFont typeface="Arial" panose="020B0604020202020204" pitchFamily="34" charset="0"/>
              <a:buChar char="•"/>
            </a:pPr>
            <a:r>
              <a:rPr lang="sv-SE" sz="2400" dirty="0"/>
              <a:t>Sjuksköterska ska </a:t>
            </a:r>
            <a:r>
              <a:rPr lang="sv-SE" sz="2400" b="1" dirty="0"/>
              <a:t>ALLTID</a:t>
            </a:r>
            <a:r>
              <a:rPr lang="sv-SE" sz="2400" dirty="0"/>
              <a:t> kontaktas om patienten önskar receptfria läkemedel eller naturläkemedel och kosttillskott. </a:t>
            </a:r>
          </a:p>
          <a:p>
            <a:endParaRPr lang="sv-SE" dirty="0"/>
          </a:p>
        </p:txBody>
      </p:sp>
      <p:pic>
        <p:nvPicPr>
          <p:cNvPr id="11" name="Platshållare för bild 10"/>
          <p:cNvPicPr>
            <a:picLocks noGrp="1" noChangeAspect="1"/>
          </p:cNvPicPr>
          <p:nvPr>
            <p:ph type="pic" idx="1"/>
          </p:nvPr>
        </p:nvPicPr>
        <p:blipFill>
          <a:blip r:embed="rId2">
            <a:extLst>
              <a:ext uri="{28A0092B-C50C-407E-A947-70E740481C1C}">
                <a14:useLocalDpi xmlns:a14="http://schemas.microsoft.com/office/drawing/2010/main" val="0"/>
              </a:ext>
            </a:extLst>
          </a:blip>
          <a:srcRect l="15830" r="15830"/>
          <a:stretch>
            <a:fillRect/>
          </a:stretch>
        </p:blipFill>
        <p:spPr/>
      </p:pic>
    </p:spTree>
    <p:extLst>
      <p:ext uri="{BB962C8B-B14F-4D97-AF65-F5344CB8AC3E}">
        <p14:creationId xmlns:p14="http://schemas.microsoft.com/office/powerpoint/2010/main" val="3304142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b="1" dirty="0">
                <a:latin typeface="Arial" panose="020B0604020202020204" pitchFamily="34" charset="0"/>
                <a:cs typeface="Arial" panose="020B0604020202020204" pitchFamily="34" charset="0"/>
              </a:rPr>
              <a:t>Receptfria läkemedel, naturläkemedel  och kosttillskott</a:t>
            </a:r>
            <a:endParaRPr lang="sv-SE" sz="3200" dirty="0"/>
          </a:p>
        </p:txBody>
      </p:sp>
      <p:sp>
        <p:nvSpPr>
          <p:cNvPr id="3" name="Platshållare för innehåll 2"/>
          <p:cNvSpPr>
            <a:spLocks noGrp="1"/>
          </p:cNvSpPr>
          <p:nvPr>
            <p:ph idx="1"/>
          </p:nvPr>
        </p:nvSpPr>
        <p:spPr/>
        <p:txBody>
          <a:bodyPr>
            <a:normAutofit/>
          </a:bodyPr>
          <a:lstStyle/>
          <a:p>
            <a:r>
              <a:rPr lang="sv-SE" sz="2800" dirty="0"/>
              <a:t>Läkemedel kan interagera med varandra, det vill säga öka eller minska effekten av ett annat läkemedel. </a:t>
            </a:r>
          </a:p>
          <a:p>
            <a:r>
              <a:rPr lang="sv-SE" sz="2800" dirty="0"/>
              <a:t>Det finns risk för olämpliga interaktioner. </a:t>
            </a:r>
          </a:p>
          <a:p>
            <a:r>
              <a:rPr lang="sv-SE" sz="2800" dirty="0"/>
              <a:t>Vid överdosering eller i kombination med andra läkemedel kan allvarliga biverkningar uppstå.</a:t>
            </a:r>
          </a:p>
          <a:p>
            <a:pPr marL="0" indent="0">
              <a:buNone/>
            </a:pPr>
            <a:endParaRPr lang="sv-SE" dirty="0"/>
          </a:p>
        </p:txBody>
      </p:sp>
    </p:spTree>
    <p:extLst>
      <p:ext uri="{BB962C8B-B14F-4D97-AF65-F5344CB8AC3E}">
        <p14:creationId xmlns:p14="http://schemas.microsoft.com/office/powerpoint/2010/main" val="1551334740"/>
      </p:ext>
    </p:extLst>
  </p:cSld>
  <p:clrMapOvr>
    <a:masterClrMapping/>
  </p:clrMapOvr>
</p:sld>
</file>

<file path=ppt/theme/theme1.xml><?xml version="1.0" encoding="utf-8"?>
<a:theme xmlns:a="http://schemas.openxmlformats.org/drawingml/2006/main" name="VOF Rododendron vit">
  <a:themeElements>
    <a:clrScheme name="VOF Rhododendron">
      <a:dk1>
        <a:srgbClr val="1A355C"/>
      </a:dk1>
      <a:lt1>
        <a:srgbClr val="FEFFFF"/>
      </a:lt1>
      <a:dk2>
        <a:srgbClr val="75222E"/>
      </a:dk2>
      <a:lt2>
        <a:srgbClr val="FCDDE5"/>
      </a:lt2>
      <a:accent1>
        <a:srgbClr val="F57395"/>
      </a:accent1>
      <a:accent2>
        <a:srgbClr val="76232F"/>
      </a:accent2>
      <a:accent3>
        <a:srgbClr val="D6D2C4"/>
      </a:accent3>
      <a:accent4>
        <a:srgbClr val="DA291C"/>
      </a:accent4>
      <a:accent5>
        <a:srgbClr val="C5B9AC"/>
      </a:accent5>
      <a:accent6>
        <a:srgbClr val="E35205"/>
      </a:accent6>
      <a:hlink>
        <a:srgbClr val="75222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1A447AFA-09E2-4458-B9B4-5C7F8D382189}" vid="{9811BE49-C810-48AE-9F3B-12D0CF8EDCC3}"/>
    </a:ext>
  </a:extLst>
</a:theme>
</file>

<file path=ppt/theme/theme2.xml><?xml version="1.0" encoding="utf-8"?>
<a:theme xmlns:a="http://schemas.openxmlformats.org/drawingml/2006/main" name="VOF Rododendon ljus">
  <a:themeElements>
    <a:clrScheme name="VOF Rhododendron">
      <a:dk1>
        <a:srgbClr val="1A355C"/>
      </a:dk1>
      <a:lt1>
        <a:srgbClr val="FEFFFF"/>
      </a:lt1>
      <a:dk2>
        <a:srgbClr val="75222E"/>
      </a:dk2>
      <a:lt2>
        <a:srgbClr val="FCDDE5"/>
      </a:lt2>
      <a:accent1>
        <a:srgbClr val="F57395"/>
      </a:accent1>
      <a:accent2>
        <a:srgbClr val="76232F"/>
      </a:accent2>
      <a:accent3>
        <a:srgbClr val="D6D2C4"/>
      </a:accent3>
      <a:accent4>
        <a:srgbClr val="DA291C"/>
      </a:accent4>
      <a:accent5>
        <a:srgbClr val="C5B9AC"/>
      </a:accent5>
      <a:accent6>
        <a:srgbClr val="E35205"/>
      </a:accent6>
      <a:hlink>
        <a:srgbClr val="75222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1A447AFA-09E2-4458-B9B4-5C7F8D382189}" vid="{1D90EDC5-20E2-467D-9B99-ABEB2EB095E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BEF273B6CC0F45428786346B5D4129F4" ma:contentTypeVersion="17" ma:contentTypeDescription="Organisation Team Document Content Type" ma:contentTypeScope="" ma:versionID="ee49514d3e4a220e532a08c243606091">
  <xsd:schema xmlns:xsd="http://www.w3.org/2001/XMLSchema" xmlns:xs="http://www.w3.org/2001/XMLSchema" xmlns:p="http://schemas.microsoft.com/office/2006/metadata/properties" xmlns:ns2="32f93408-7717-4e1a-bb71-82c6671a0072" xmlns:ns3="7b2ba3d5-ae7e-4872-ab6d-f5dc97d22469" xmlns:ns4="54371d82-adad-4d36-9bca-165bd8527952" targetNamespace="http://schemas.microsoft.com/office/2006/metadata/properties" ma:root="true" ma:fieldsID="857b307f3134e54888a5fd7f44d8a3a8" ns2:_="" ns3:_="" ns4:_="">
    <xsd:import namespace="32f93408-7717-4e1a-bb71-82c6671a0072"/>
    <xsd:import namespace="7b2ba3d5-ae7e-4872-ab6d-f5dc97d22469"/>
    <xsd:import namespace="54371d82-adad-4d36-9bca-165bd8527952"/>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Metadata" minOccurs="0"/>
                <xsd:element ref="ns4:MediaServiceFastMetadata" minOccurs="0"/>
                <xsd:element ref="ns4:MediaServiceDateTaken" minOccurs="0"/>
                <xsd:element ref="ns4:MediaServiceAutoTags" minOccurs="0"/>
                <xsd:element ref="ns4:MediaLengthInSeconds" minOccurs="0"/>
                <xsd:element ref="ns4:MediaServiceGenerationTime" minOccurs="0"/>
                <xsd:element ref="ns4:MediaServiceEventHashCode" minOccurs="0"/>
                <xsd:element ref="ns2:SharedWithUsers" minOccurs="0"/>
                <xsd:element ref="ns2:SharedWithDetails" minOccurs="0"/>
                <xsd:element ref="ns4:lcf76f155ced4ddcb4097134ff3c332f" minOccurs="0"/>
                <xsd:element ref="ns4:MediaServiceOCR"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f93408-7717-4e1a-bb71-82c6671a0072"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Vård- och omsorgsförvaltningen|aa3bba68-e3f9-47dc-afaa-fb13ac220017"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2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4e60a26-389b-4fb0-9df8-3a1816fd9124}" ma:internalName="TaxCatchAll" ma:showField="CatchAllData" ma:web="32f93408-7717-4e1a-bb71-82c6671a0072">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a4e60a26-389b-4fb0-9df8-3a1816fd9124}" ma:internalName="TaxCatchAllLabel" ma:readOnly="true" ma:showField="CatchAllDataLabel" ma:web="32f93408-7717-4e1a-bb71-82c6671a007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371d82-adad-4d36-9bca-165bd8527952"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lcf76f155ced4ddcb4097134ff3c332f" ma:index="24"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b89223313b284f2a879bf9c1e2dff829 xmlns="32f93408-7717-4e1a-bb71-82c6671a0072">
      <Terms xmlns="http://schemas.microsoft.com/office/infopath/2007/PartnerControls"/>
    </b89223313b284f2a879bf9c1e2dff829>
    <kf5321c52a534cb6a765f3faf36eabeb xmlns="32f93408-7717-4e1a-bb71-82c6671a0072">
      <Terms xmlns="http://schemas.microsoft.com/office/infopath/2007/PartnerControls">
        <TermInfo xmlns="http://schemas.microsoft.com/office/infopath/2007/PartnerControls">
          <TermName xmlns="http://schemas.microsoft.com/office/infopath/2007/PartnerControls">Vård- och omsorgsförvaltningen</TermName>
          <TermId xmlns="http://schemas.microsoft.com/office/infopath/2007/PartnerControls">aa3bba68-e3f9-47dc-afaa-fb13ac220017</TermId>
        </TermInfo>
      </Terms>
    </kf5321c52a534cb6a765f3faf36eabeb>
    <lcf76f155ced4ddcb4097134ff3c332f xmlns="54371d82-adad-4d36-9bca-165bd852795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BF09715-D2D2-417F-86A4-E7F13CF903CF}">
  <ds:schemaRefs>
    <ds:schemaRef ds:uri="http://schemas.microsoft.com/sharepoint/v3/contenttype/forms"/>
  </ds:schemaRefs>
</ds:datastoreItem>
</file>

<file path=customXml/itemProps2.xml><?xml version="1.0" encoding="utf-8"?>
<ds:datastoreItem xmlns:ds="http://schemas.openxmlformats.org/officeDocument/2006/customXml" ds:itemID="{BAFCCED9-8523-41E7-95A0-F68CB8F65D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f93408-7717-4e1a-bb71-82c6671a0072"/>
    <ds:schemaRef ds:uri="7b2ba3d5-ae7e-4872-ab6d-f5dc97d22469"/>
    <ds:schemaRef ds:uri="54371d82-adad-4d36-9bca-165bd85279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828D5E-895E-4237-9D9E-D3295FF10272}">
  <ds:schemaRefs>
    <ds:schemaRef ds:uri="http://schemas.microsoft.com/office/2006/documentManagement/types"/>
    <ds:schemaRef ds:uri="http://purl.org/dc/elements/1.1/"/>
    <ds:schemaRef ds:uri="http://purl.org/dc/dcmitype/"/>
    <ds:schemaRef ds:uri="http://purl.org/dc/terms/"/>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54371d82-adad-4d36-9bca-165bd8527952"/>
    <ds:schemaRef ds:uri="7b2ba3d5-ae7e-4872-ab6d-f5dc97d22469"/>
    <ds:schemaRef ds:uri="32f93408-7717-4e1a-bb71-82c6671a0072"/>
  </ds:schemaRefs>
</ds:datastoreItem>
</file>

<file path=docProps/app.xml><?xml version="1.0" encoding="utf-8"?>
<Properties xmlns="http://schemas.openxmlformats.org/officeDocument/2006/extended-properties" xmlns:vt="http://schemas.openxmlformats.org/officeDocument/2006/docPropsVTypes">
  <Template>vof-rhododendron (3)</Template>
  <TotalTime>1387</TotalTime>
  <Words>1410</Words>
  <Application>Microsoft Office PowerPoint</Application>
  <PresentationFormat>Bredbild</PresentationFormat>
  <Paragraphs>160</Paragraphs>
  <Slides>37</Slides>
  <Notes>0</Notes>
  <HiddenSlides>0</HiddenSlides>
  <MMClips>0</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37</vt:i4>
      </vt:variant>
    </vt:vector>
  </HeadingPairs>
  <TitlesOfParts>
    <vt:vector size="42" baseType="lpstr">
      <vt:lpstr>Arial</vt:lpstr>
      <vt:lpstr>Helsingborg Sans Bold</vt:lpstr>
      <vt:lpstr>Roboto Light</vt:lpstr>
      <vt:lpstr>VOF Rododendron vit</vt:lpstr>
      <vt:lpstr>VOF Rododendon ljus</vt:lpstr>
      <vt:lpstr>Kapitel 3 Allmän information om läkemedel </vt:lpstr>
      <vt:lpstr>  Följ alltid basala hygienrutiner!​   Dokumentägare: Delegeringshuset​ Beslutad av: Medicinskt ansvarig sjuksköterska​ Gäller från och med 2023 </vt:lpstr>
      <vt:lpstr>Basala hygienrutiner</vt:lpstr>
      <vt:lpstr>Ord att kunna</vt:lpstr>
      <vt:lpstr>Ord att kunna </vt:lpstr>
      <vt:lpstr>Ord att kunna  </vt:lpstr>
      <vt:lpstr>Ord att kunna</vt:lpstr>
      <vt:lpstr>Exempel på läkemedelsformer som ges per os = genom munnen</vt:lpstr>
      <vt:lpstr>Exempel på läkemedelsformer som ges per os = genom munnen</vt:lpstr>
      <vt:lpstr>Exempel på läkemedelsformer som ges per os = genom munnen</vt:lpstr>
      <vt:lpstr>Smarta tips läkemedelsformer som ges per os/via munnen </vt:lpstr>
      <vt:lpstr>Krossa /dela läkemedel</vt:lpstr>
      <vt:lpstr>Krossa läkemedel</vt:lpstr>
      <vt:lpstr>Ord att kunna </vt:lpstr>
      <vt:lpstr>Exempel på läkemedelsformer som ges ​ rektalt = genom ändtarmen</vt:lpstr>
      <vt:lpstr>Smarta tips suppositorium/supp/stolpiller   </vt:lpstr>
      <vt:lpstr>Smarta tips klysma och rektalsalva </vt:lpstr>
      <vt:lpstr>Ord att kunna</vt:lpstr>
      <vt:lpstr>Exempel på läkemedelsformer som ges ​ vaginalt = genom slidan​</vt:lpstr>
      <vt:lpstr>Smarta tips läkemedelsformer som ges ​ vaginalt </vt:lpstr>
      <vt:lpstr>Ord att kunna </vt:lpstr>
      <vt:lpstr>Exempel på läkemedelsformer som ges perkutant = genom huden</vt:lpstr>
      <vt:lpstr>Smarta tips depotplåster </vt:lpstr>
      <vt:lpstr>Smarta tips depotplåster </vt:lpstr>
      <vt:lpstr>Exempel på läkemedelsformer för ögon och öron</vt:lpstr>
      <vt:lpstr>Smarta tips läkemedelsformer för ögon </vt:lpstr>
      <vt:lpstr>Smarta tips ögondroppar </vt:lpstr>
      <vt:lpstr>Smarta tips ögondroppar  </vt:lpstr>
      <vt:lpstr>Smarta tips ögonsalva </vt:lpstr>
      <vt:lpstr>Smarta tips läkemedel för öronen </vt:lpstr>
      <vt:lpstr>Ord att kunna </vt:lpstr>
      <vt:lpstr>Exempel på läkemedelsformer för inhalation</vt:lpstr>
      <vt:lpstr>Smarta tips läkemedelsformer för inhalation  </vt:lpstr>
      <vt:lpstr>  Exempel på hjälpmedel för att tillföra inhalationsläkemedel till lungorna med mask </vt:lpstr>
      <vt:lpstr>Syrgas</vt:lpstr>
      <vt:lpstr>Receptfria läkemedel, naturläkemedel  och kosttillskott  </vt:lpstr>
      <vt:lpstr>Receptfria läkemedel, naturläkemedel  och kosttillskott</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Kapitel 3</dc:title>
  <dc:creator>Ivanova Kira - VOF</dc:creator>
  <cp:lastModifiedBy>Ivanova Kira - VOF</cp:lastModifiedBy>
  <cp:revision>173</cp:revision>
  <dcterms:created xsi:type="dcterms:W3CDTF">2023-04-24T11:46:16Z</dcterms:created>
  <dcterms:modified xsi:type="dcterms:W3CDTF">2024-01-29T07:09:13Z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0x010100B16161C1156749828247A73D71908800003688C1375AB3496E9D965A30C48E069100BEF273B6CC0F45428786346B5D4129F4</vt:lpwstr>
  </property>
</Properties>
</file>