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168" r:id="rId4"/>
  </p:sldMasterIdLst>
  <p:notesMasterIdLst>
    <p:notesMasterId r:id="rId7"/>
  </p:notesMasterIdLst>
  <p:handoutMasterIdLst>
    <p:handoutMasterId r:id="rId8"/>
  </p:handoutMasterIdLst>
  <p:sldIdLst>
    <p:sldId id="262" r:id="rId5"/>
    <p:sldId id="265" r:id="rId6"/>
  </p:sldIdLst>
  <p:sldSz cx="7559675" cy="10691813"/>
  <p:notesSz cx="6797675" cy="9926638"/>
  <p:embeddedFontLst>
    <p:embeddedFont>
      <p:font typeface="Calibri" panose="020F0502020204030204" pitchFamily="34" charset="0"/>
      <p:regular r:id="rId9"/>
      <p:bold r:id="rId10"/>
      <p:italic r:id="rId11"/>
      <p:boldItalic r:id="rId12"/>
    </p:embeddedFont>
    <p:embeddedFont>
      <p:font typeface="Helsingborg Sans" pitchFamily="2" charset="0"/>
      <p:regular r:id="rId13"/>
      <p:bold r:id="rId14"/>
    </p:embeddedFont>
    <p:embeddedFont>
      <p:font typeface="Roboto Light" panose="02000000000000000000" pitchFamily="2" charset="0"/>
      <p:regular r:id="rId15"/>
      <p:italic r:id="rId16"/>
    </p:embeddedFont>
  </p:embeddedFontLst>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D2C4"/>
    <a:srgbClr val="00843D"/>
    <a:srgbClr val="D4EB8E"/>
    <a:srgbClr val="FFBBCB"/>
    <a:srgbClr val="0072CE"/>
    <a:srgbClr val="FFDBE5"/>
    <a:srgbClr val="F74200"/>
    <a:srgbClr val="FCB000"/>
    <a:srgbClr val="00C3B4"/>
    <a:srgbClr val="EBE8E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5758FB7-9AC5-4552-8A53-C91805E547FA}" styleName="Format med tema 1 - dekorfärg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9012ECD-51FC-41F1-AA8D-1B2483CD663E}" styleName="Ljust format 2 - Dekorfärg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llanmörkt format 2 - Dekorfärg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llanmörkt format 2 - Dekorfärg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llanmörkt format 2 - Dekorfärg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llanmörkt format 2 - Dekorfärg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6327" autoAdjust="0"/>
  </p:normalViewPr>
  <p:slideViewPr>
    <p:cSldViewPr snapToGrid="0">
      <p:cViewPr varScale="1">
        <p:scale>
          <a:sx n="85" d="100"/>
          <a:sy n="85" d="100"/>
        </p:scale>
        <p:origin x="2820" y="84"/>
      </p:cViewPr>
      <p:guideLst/>
    </p:cSldViewPr>
  </p:slideViewPr>
  <p:notesTextViewPr>
    <p:cViewPr>
      <p:scale>
        <a:sx n="3" d="2"/>
        <a:sy n="3" d="2"/>
      </p:scale>
      <p:origin x="0" y="0"/>
    </p:cViewPr>
  </p:notesTextViewPr>
  <p:sorterViewPr>
    <p:cViewPr>
      <p:scale>
        <a:sx n="81" d="100"/>
        <a:sy n="81" d="100"/>
      </p:scale>
      <p:origin x="0" y="0"/>
    </p:cViewPr>
  </p:sorterViewPr>
  <p:notesViewPr>
    <p:cSldViewPr snapToGrid="0">
      <p:cViewPr varScale="1">
        <p:scale>
          <a:sx n="77" d="100"/>
          <a:sy n="77" d="100"/>
        </p:scale>
        <p:origin x="2812" y="6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font" Target="fonts/font5.fntdata"/><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font" Target="fonts/font4.fntdata"/><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font" Target="fonts/font8.fntdata"/><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font" Target="fonts/font3.fntdata"/><Relationship Id="rId5" Type="http://schemas.openxmlformats.org/officeDocument/2006/relationships/slide" Target="slides/slide1.xml"/><Relationship Id="rId15" Type="http://schemas.openxmlformats.org/officeDocument/2006/relationships/font" Target="fonts/font7.fntdata"/><Relationship Id="rId10" Type="http://schemas.openxmlformats.org/officeDocument/2006/relationships/font" Target="fonts/font2.fntdata"/><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font" Target="fonts/font1.fntdata"/><Relationship Id="rId14" Type="http://schemas.openxmlformats.org/officeDocument/2006/relationships/font" Target="fonts/font6.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B34A907-EAA3-4700-AB73-3FDE7AD6B0F1}" type="datetimeFigureOut">
              <a:rPr lang="sv-SE" smtClean="0"/>
              <a:t>2025-01-07</a:t>
            </a:fld>
            <a:endParaRPr lang="sv-SE"/>
          </a:p>
        </p:txBody>
      </p:sp>
      <p:sp>
        <p:nvSpPr>
          <p:cNvPr id="4" name="Platshållare för sidfot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4E534E5F-C909-488A-9CE0-60DFFFFC8DE7}" type="slidenum">
              <a:rPr lang="sv-SE" smtClean="0"/>
              <a:t>‹#›</a:t>
            </a:fld>
            <a:endParaRPr lang="sv-SE"/>
          </a:p>
        </p:txBody>
      </p:sp>
    </p:spTree>
    <p:extLst>
      <p:ext uri="{BB962C8B-B14F-4D97-AF65-F5344CB8AC3E}">
        <p14:creationId xmlns:p14="http://schemas.microsoft.com/office/powerpoint/2010/main" val="13554975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2F1ACDDA-ECDF-441D-AA30-F627962CB67D}" type="datetimeFigureOut">
              <a:rPr lang="sv-SE" smtClean="0"/>
              <a:t>2025-01-07</a:t>
            </a:fld>
            <a:endParaRPr lang="sv-SE"/>
          </a:p>
        </p:txBody>
      </p:sp>
      <p:sp>
        <p:nvSpPr>
          <p:cNvPr id="4" name="Platshållare för bildobjekt 3"/>
          <p:cNvSpPr>
            <a:spLocks noGrp="1" noRot="1" noChangeAspect="1"/>
          </p:cNvSpPr>
          <p:nvPr>
            <p:ph type="sldImg" idx="2"/>
          </p:nvPr>
        </p:nvSpPr>
        <p:spPr>
          <a:xfrm>
            <a:off x="2082800" y="744538"/>
            <a:ext cx="2632075" cy="3722687"/>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1A885D1D-61DE-406F-8114-F47C63AA3126}" type="slidenum">
              <a:rPr lang="sv-SE" smtClean="0"/>
              <a:t>‹#›</a:t>
            </a:fld>
            <a:endParaRPr lang="sv-SE"/>
          </a:p>
        </p:txBody>
      </p:sp>
    </p:spTree>
    <p:extLst>
      <p:ext uri="{BB962C8B-B14F-4D97-AF65-F5344CB8AC3E}">
        <p14:creationId xmlns:p14="http://schemas.microsoft.com/office/powerpoint/2010/main" val="37218765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ffisch med mindre rubrik 1">
    <p:bg>
      <p:bgPr>
        <a:solidFill>
          <a:srgbClr val="FFBBCB">
            <a:alpha val="74902"/>
          </a:srgbClr>
        </a:solidFill>
        <a:effectLst/>
      </p:bgPr>
    </p:bg>
    <p:spTree>
      <p:nvGrpSpPr>
        <p:cNvPr id="1" name=""/>
        <p:cNvGrpSpPr/>
        <p:nvPr/>
      </p:nvGrpSpPr>
      <p:grpSpPr>
        <a:xfrm>
          <a:off x="0" y="0"/>
          <a:ext cx="0" cy="0"/>
          <a:chOff x="0" y="0"/>
          <a:chExt cx="0" cy="0"/>
        </a:xfrm>
      </p:grpSpPr>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542367" y="7228308"/>
            <a:ext cx="6477558" cy="369332"/>
          </a:xfrm>
        </p:spPr>
        <p:txBody>
          <a:bodyPr wrap="square" lIns="0" tIns="0" rIns="0" bIns="0" numCol="1" spcCol="0">
            <a:spAutoFit/>
          </a:bodyPr>
          <a:lstStyle>
            <a:lvl1pPr marL="0" indent="0" algn="l">
              <a:spcBef>
                <a:spcPts val="0"/>
              </a:spcBef>
              <a:buNone/>
              <a:defRPr sz="2400" b="0" i="0" baseline="0">
                <a:solidFill>
                  <a:schemeClr val="tx1"/>
                </a:solidFill>
                <a:latin typeface="+mj-lt"/>
                <a:ea typeface="Roboto Light" panose="02000000000000000000" pitchFamily="2" charset="0"/>
                <a:cs typeface="Roboto Light" panose="02000000000000000000" pitchFamily="2" charset="0"/>
              </a:defRPr>
            </a:lvl1pPr>
            <a:lvl2pPr marL="950333" indent="0" algn="ctr">
              <a:buNone/>
              <a:defRPr sz="4158"/>
            </a:lvl2pPr>
            <a:lvl3pPr marL="1900665" indent="0" algn="ctr">
              <a:buNone/>
              <a:defRPr sz="3742"/>
            </a:lvl3pPr>
            <a:lvl4pPr marL="2850997" indent="0" algn="ctr">
              <a:buNone/>
              <a:defRPr sz="3325"/>
            </a:lvl4pPr>
            <a:lvl5pPr marL="3801329" indent="0" algn="ctr">
              <a:buNone/>
              <a:defRPr sz="3325"/>
            </a:lvl5pPr>
            <a:lvl6pPr marL="4751662" indent="0" algn="ctr">
              <a:buNone/>
              <a:defRPr sz="3325"/>
            </a:lvl6pPr>
            <a:lvl7pPr marL="5701994" indent="0" algn="ctr">
              <a:buNone/>
              <a:defRPr sz="3325"/>
            </a:lvl7pPr>
            <a:lvl8pPr marL="6652326" indent="0" algn="ctr">
              <a:buNone/>
              <a:defRPr sz="3325"/>
            </a:lvl8pPr>
            <a:lvl9pPr marL="7602657" indent="0" algn="ctr">
              <a:buNone/>
              <a:defRPr sz="3325"/>
            </a:lvl9pPr>
          </a:lstStyle>
          <a:p>
            <a:r>
              <a:rPr lang="sv-SE" dirty="0"/>
              <a:t>Informationstext</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542367" y="6336356"/>
            <a:ext cx="6477557" cy="470898"/>
          </a:xfrm>
        </p:spPr>
        <p:txBody>
          <a:bodyPr wrap="square" lIns="0" tIns="0" rIns="0" bIns="0" anchor="t" anchorCtr="0">
            <a:spAutoFit/>
          </a:bodyPr>
          <a:lstStyle>
            <a:lvl1pPr algn="l">
              <a:defRPr sz="3400" baseline="0">
                <a:solidFill>
                  <a:schemeClr val="tx1"/>
                </a:solidFill>
                <a:latin typeface="+mj-lt"/>
              </a:defRPr>
            </a:lvl1pPr>
          </a:lstStyle>
          <a:p>
            <a:r>
              <a:rPr lang="sv-SE" dirty="0"/>
              <a:t>Rubrik</a:t>
            </a:r>
          </a:p>
        </p:txBody>
      </p:sp>
      <p:sp>
        <p:nvSpPr>
          <p:cNvPr id="11" name="Platshållare för bild 10">
            <a:extLst>
              <a:ext uri="{FF2B5EF4-FFF2-40B4-BE49-F238E27FC236}">
                <a16:creationId xmlns:a16="http://schemas.microsoft.com/office/drawing/2014/main" id="{7CB39622-7D57-7330-01A7-EB2B3F07560D}"/>
              </a:ext>
            </a:extLst>
          </p:cNvPr>
          <p:cNvSpPr>
            <a:spLocks noGrp="1"/>
          </p:cNvSpPr>
          <p:nvPr>
            <p:ph type="pic" sz="quarter" idx="10" hasCustomPrompt="1"/>
          </p:nvPr>
        </p:nvSpPr>
        <p:spPr>
          <a:xfrm>
            <a:off x="-1" y="0"/>
            <a:ext cx="7559675" cy="5346700"/>
          </a:xfrm>
          <a:custGeom>
            <a:avLst/>
            <a:gdLst>
              <a:gd name="connsiteX0" fmla="*/ 0 w 7559675"/>
              <a:gd name="connsiteY0" fmla="*/ 0 h 5346700"/>
              <a:gd name="connsiteX1" fmla="*/ 7559675 w 7559675"/>
              <a:gd name="connsiteY1" fmla="*/ 0 h 5346700"/>
              <a:gd name="connsiteX2" fmla="*/ 7559675 w 7559675"/>
              <a:gd name="connsiteY2" fmla="*/ 5346700 h 5346700"/>
              <a:gd name="connsiteX3" fmla="*/ 1478926 w 7559675"/>
              <a:gd name="connsiteY3" fmla="*/ 5346700 h 5346700"/>
              <a:gd name="connsiteX4" fmla="*/ 1478926 w 7559675"/>
              <a:gd name="connsiteY4" fmla="*/ 4878700 h 5346700"/>
              <a:gd name="connsiteX5" fmla="*/ 542926 w 7559675"/>
              <a:gd name="connsiteY5" fmla="*/ 4878700 h 5346700"/>
              <a:gd name="connsiteX6" fmla="*/ 542926 w 7559675"/>
              <a:gd name="connsiteY6" fmla="*/ 5346700 h 5346700"/>
              <a:gd name="connsiteX7" fmla="*/ 0 w 7559675"/>
              <a:gd name="connsiteY7" fmla="*/ 5346700 h 534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59675" h="5346700">
                <a:moveTo>
                  <a:pt x="0" y="0"/>
                </a:moveTo>
                <a:lnTo>
                  <a:pt x="7559675" y="0"/>
                </a:lnTo>
                <a:lnTo>
                  <a:pt x="7559675" y="5346700"/>
                </a:lnTo>
                <a:lnTo>
                  <a:pt x="1478926" y="5346700"/>
                </a:lnTo>
                <a:lnTo>
                  <a:pt x="1478926" y="4878700"/>
                </a:lnTo>
                <a:lnTo>
                  <a:pt x="542926" y="4878700"/>
                </a:lnTo>
                <a:lnTo>
                  <a:pt x="542926" y="5346700"/>
                </a:lnTo>
                <a:lnTo>
                  <a:pt x="0" y="5346700"/>
                </a:lnTo>
                <a:close/>
              </a:path>
            </a:pathLst>
          </a:custGeom>
          <a:solidFill>
            <a:schemeClr val="bg1"/>
          </a:solidFill>
        </p:spPr>
        <p:txBody>
          <a:bodyPr wrap="square" tIns="1260000">
            <a:noAutofit/>
          </a:bodyPr>
          <a:lstStyle>
            <a:lvl1pPr marL="0" indent="0" algn="ctr">
              <a:buNone/>
              <a:defRPr sz="3200"/>
            </a:lvl1pPr>
          </a:lstStyle>
          <a:p>
            <a:r>
              <a:rPr lang="sv-SE" dirty="0"/>
              <a:t>Klicka på ikonen </a:t>
            </a:r>
            <a:br>
              <a:rPr lang="sv-SE" dirty="0"/>
            </a:br>
            <a:r>
              <a:rPr lang="sv-SE" dirty="0"/>
              <a:t>för att lägga till en bild</a:t>
            </a:r>
          </a:p>
        </p:txBody>
      </p:sp>
      <p:pic>
        <p:nvPicPr>
          <p:cNvPr id="7" name="Bild 6">
            <a:extLst>
              <a:ext uri="{FF2B5EF4-FFF2-40B4-BE49-F238E27FC236}">
                <a16:creationId xmlns:a16="http://schemas.microsoft.com/office/drawing/2014/main" id="{56D0610C-239D-47E3-13F5-F4C094A4ED2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542925" y="4878700"/>
            <a:ext cx="936000" cy="936000"/>
          </a:xfrm>
          <a:prstGeom prst="rect">
            <a:avLst/>
          </a:prstGeom>
        </p:spPr>
      </p:pic>
    </p:spTree>
    <p:extLst>
      <p:ext uri="{BB962C8B-B14F-4D97-AF65-F5344CB8AC3E}">
        <p14:creationId xmlns:p14="http://schemas.microsoft.com/office/powerpoint/2010/main" val="156417723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Affisch med mindre rubrik 1">
    <p:bg>
      <p:bgPr>
        <a:solidFill>
          <a:srgbClr val="D4EB8E">
            <a:alpha val="50000"/>
          </a:srgbClr>
        </a:solidFill>
        <a:effectLst/>
      </p:bgPr>
    </p:bg>
    <p:spTree>
      <p:nvGrpSpPr>
        <p:cNvPr id="1" name=""/>
        <p:cNvGrpSpPr/>
        <p:nvPr/>
      </p:nvGrpSpPr>
      <p:grpSpPr>
        <a:xfrm>
          <a:off x="0" y="0"/>
          <a:ext cx="0" cy="0"/>
          <a:chOff x="0" y="0"/>
          <a:chExt cx="0" cy="0"/>
        </a:xfrm>
      </p:grpSpPr>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542367" y="7228308"/>
            <a:ext cx="6477558" cy="369332"/>
          </a:xfrm>
        </p:spPr>
        <p:txBody>
          <a:bodyPr wrap="square" lIns="0" tIns="0" rIns="0" bIns="0" numCol="1" spcCol="0">
            <a:spAutoFit/>
          </a:bodyPr>
          <a:lstStyle>
            <a:lvl1pPr marL="0" indent="0" algn="l">
              <a:spcBef>
                <a:spcPts val="0"/>
              </a:spcBef>
              <a:buNone/>
              <a:defRPr sz="2400" b="0" i="0" baseline="0">
                <a:solidFill>
                  <a:srgbClr val="00843D"/>
                </a:solidFill>
                <a:latin typeface="+mj-lt"/>
                <a:ea typeface="Roboto Light" panose="02000000000000000000" pitchFamily="2" charset="0"/>
                <a:cs typeface="Roboto Light" panose="02000000000000000000" pitchFamily="2" charset="0"/>
              </a:defRPr>
            </a:lvl1pPr>
            <a:lvl2pPr marL="950333" indent="0" algn="ctr">
              <a:buNone/>
              <a:defRPr sz="4158"/>
            </a:lvl2pPr>
            <a:lvl3pPr marL="1900665" indent="0" algn="ctr">
              <a:buNone/>
              <a:defRPr sz="3742"/>
            </a:lvl3pPr>
            <a:lvl4pPr marL="2850997" indent="0" algn="ctr">
              <a:buNone/>
              <a:defRPr sz="3325"/>
            </a:lvl4pPr>
            <a:lvl5pPr marL="3801329" indent="0" algn="ctr">
              <a:buNone/>
              <a:defRPr sz="3325"/>
            </a:lvl5pPr>
            <a:lvl6pPr marL="4751662" indent="0" algn="ctr">
              <a:buNone/>
              <a:defRPr sz="3325"/>
            </a:lvl6pPr>
            <a:lvl7pPr marL="5701994" indent="0" algn="ctr">
              <a:buNone/>
              <a:defRPr sz="3325"/>
            </a:lvl7pPr>
            <a:lvl8pPr marL="6652326" indent="0" algn="ctr">
              <a:buNone/>
              <a:defRPr sz="3325"/>
            </a:lvl8pPr>
            <a:lvl9pPr marL="7602657" indent="0" algn="ctr">
              <a:buNone/>
              <a:defRPr sz="3325"/>
            </a:lvl9pPr>
          </a:lstStyle>
          <a:p>
            <a:r>
              <a:rPr lang="sv-SE" dirty="0"/>
              <a:t>Informationstext</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542367" y="6336356"/>
            <a:ext cx="6477557" cy="470898"/>
          </a:xfrm>
        </p:spPr>
        <p:txBody>
          <a:bodyPr wrap="square" lIns="0" tIns="0" rIns="0" bIns="0" anchor="t" anchorCtr="0">
            <a:spAutoFit/>
          </a:bodyPr>
          <a:lstStyle>
            <a:lvl1pPr algn="l">
              <a:defRPr sz="3400" baseline="0">
                <a:solidFill>
                  <a:srgbClr val="00843D"/>
                </a:solidFill>
                <a:latin typeface="+mj-lt"/>
              </a:defRPr>
            </a:lvl1pPr>
          </a:lstStyle>
          <a:p>
            <a:r>
              <a:rPr lang="sv-SE" dirty="0"/>
              <a:t>Rubrik</a:t>
            </a:r>
          </a:p>
        </p:txBody>
      </p:sp>
      <p:sp>
        <p:nvSpPr>
          <p:cNvPr id="11" name="Platshållare för bild 10">
            <a:extLst>
              <a:ext uri="{FF2B5EF4-FFF2-40B4-BE49-F238E27FC236}">
                <a16:creationId xmlns:a16="http://schemas.microsoft.com/office/drawing/2014/main" id="{7CB39622-7D57-7330-01A7-EB2B3F07560D}"/>
              </a:ext>
            </a:extLst>
          </p:cNvPr>
          <p:cNvSpPr>
            <a:spLocks noGrp="1"/>
          </p:cNvSpPr>
          <p:nvPr>
            <p:ph type="pic" sz="quarter" idx="10" hasCustomPrompt="1"/>
          </p:nvPr>
        </p:nvSpPr>
        <p:spPr>
          <a:xfrm>
            <a:off x="-1" y="0"/>
            <a:ext cx="7559675" cy="5346700"/>
          </a:xfrm>
          <a:custGeom>
            <a:avLst/>
            <a:gdLst>
              <a:gd name="connsiteX0" fmla="*/ 0 w 7559675"/>
              <a:gd name="connsiteY0" fmla="*/ 0 h 5346700"/>
              <a:gd name="connsiteX1" fmla="*/ 7559675 w 7559675"/>
              <a:gd name="connsiteY1" fmla="*/ 0 h 5346700"/>
              <a:gd name="connsiteX2" fmla="*/ 7559675 w 7559675"/>
              <a:gd name="connsiteY2" fmla="*/ 5346700 h 5346700"/>
              <a:gd name="connsiteX3" fmla="*/ 1478926 w 7559675"/>
              <a:gd name="connsiteY3" fmla="*/ 5346700 h 5346700"/>
              <a:gd name="connsiteX4" fmla="*/ 1478926 w 7559675"/>
              <a:gd name="connsiteY4" fmla="*/ 4878700 h 5346700"/>
              <a:gd name="connsiteX5" fmla="*/ 542926 w 7559675"/>
              <a:gd name="connsiteY5" fmla="*/ 4878700 h 5346700"/>
              <a:gd name="connsiteX6" fmla="*/ 542926 w 7559675"/>
              <a:gd name="connsiteY6" fmla="*/ 5346700 h 5346700"/>
              <a:gd name="connsiteX7" fmla="*/ 0 w 7559675"/>
              <a:gd name="connsiteY7" fmla="*/ 5346700 h 534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59675" h="5346700">
                <a:moveTo>
                  <a:pt x="0" y="0"/>
                </a:moveTo>
                <a:lnTo>
                  <a:pt x="7559675" y="0"/>
                </a:lnTo>
                <a:lnTo>
                  <a:pt x="7559675" y="5346700"/>
                </a:lnTo>
                <a:lnTo>
                  <a:pt x="1478926" y="5346700"/>
                </a:lnTo>
                <a:lnTo>
                  <a:pt x="1478926" y="4878700"/>
                </a:lnTo>
                <a:lnTo>
                  <a:pt x="542926" y="4878700"/>
                </a:lnTo>
                <a:lnTo>
                  <a:pt x="542926" y="5346700"/>
                </a:lnTo>
                <a:lnTo>
                  <a:pt x="0" y="5346700"/>
                </a:lnTo>
                <a:close/>
              </a:path>
            </a:pathLst>
          </a:custGeom>
          <a:solidFill>
            <a:schemeClr val="bg1"/>
          </a:solidFill>
        </p:spPr>
        <p:txBody>
          <a:bodyPr wrap="square" tIns="1260000">
            <a:noAutofit/>
          </a:bodyPr>
          <a:lstStyle>
            <a:lvl1pPr marL="0" indent="0" algn="ctr">
              <a:buNone/>
              <a:defRPr sz="3200"/>
            </a:lvl1pPr>
          </a:lstStyle>
          <a:p>
            <a:r>
              <a:rPr lang="sv-SE" dirty="0"/>
              <a:t>Klicka på ikonen </a:t>
            </a:r>
            <a:br>
              <a:rPr lang="sv-SE" dirty="0"/>
            </a:br>
            <a:r>
              <a:rPr lang="sv-SE" dirty="0"/>
              <a:t>för att lägga till en bild</a:t>
            </a:r>
          </a:p>
        </p:txBody>
      </p:sp>
      <p:pic>
        <p:nvPicPr>
          <p:cNvPr id="7" name="Bild 6">
            <a:extLst>
              <a:ext uri="{FF2B5EF4-FFF2-40B4-BE49-F238E27FC236}">
                <a16:creationId xmlns:a16="http://schemas.microsoft.com/office/drawing/2014/main" id="{56D0610C-239D-47E3-13F5-F4C094A4ED2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542925" y="4878700"/>
            <a:ext cx="936000" cy="936000"/>
          </a:xfrm>
          <a:prstGeom prst="rect">
            <a:avLst/>
          </a:prstGeom>
        </p:spPr>
      </p:pic>
    </p:spTree>
    <p:extLst>
      <p:ext uri="{BB962C8B-B14F-4D97-AF65-F5344CB8AC3E}">
        <p14:creationId xmlns:p14="http://schemas.microsoft.com/office/powerpoint/2010/main" val="962951797"/>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Affisch med mindre rubrik 1">
    <p:bg>
      <p:bgPr>
        <a:solidFill>
          <a:srgbClr val="D6D2C4">
            <a:alpha val="74902"/>
          </a:srgbClr>
        </a:solidFill>
        <a:effectLst/>
      </p:bgPr>
    </p:bg>
    <p:spTree>
      <p:nvGrpSpPr>
        <p:cNvPr id="1" name=""/>
        <p:cNvGrpSpPr/>
        <p:nvPr/>
      </p:nvGrpSpPr>
      <p:grpSpPr>
        <a:xfrm>
          <a:off x="0" y="0"/>
          <a:ext cx="0" cy="0"/>
          <a:chOff x="0" y="0"/>
          <a:chExt cx="0" cy="0"/>
        </a:xfrm>
      </p:grpSpPr>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542367" y="7228308"/>
            <a:ext cx="6477558" cy="369332"/>
          </a:xfrm>
        </p:spPr>
        <p:txBody>
          <a:bodyPr wrap="square" lIns="0" tIns="0" rIns="0" bIns="0" numCol="1" spcCol="0">
            <a:spAutoFit/>
          </a:bodyPr>
          <a:lstStyle>
            <a:lvl1pPr marL="0" indent="0" algn="l">
              <a:spcBef>
                <a:spcPts val="0"/>
              </a:spcBef>
              <a:buNone/>
              <a:defRPr sz="2400" b="0" i="0" baseline="0">
                <a:solidFill>
                  <a:schemeClr val="tx2"/>
                </a:solidFill>
                <a:latin typeface="+mj-lt"/>
                <a:ea typeface="Roboto Light" panose="02000000000000000000" pitchFamily="2" charset="0"/>
                <a:cs typeface="Roboto Light" panose="02000000000000000000" pitchFamily="2" charset="0"/>
              </a:defRPr>
            </a:lvl1pPr>
            <a:lvl2pPr marL="950333" indent="0" algn="ctr">
              <a:buNone/>
              <a:defRPr sz="4158"/>
            </a:lvl2pPr>
            <a:lvl3pPr marL="1900665" indent="0" algn="ctr">
              <a:buNone/>
              <a:defRPr sz="3742"/>
            </a:lvl3pPr>
            <a:lvl4pPr marL="2850997" indent="0" algn="ctr">
              <a:buNone/>
              <a:defRPr sz="3325"/>
            </a:lvl4pPr>
            <a:lvl5pPr marL="3801329" indent="0" algn="ctr">
              <a:buNone/>
              <a:defRPr sz="3325"/>
            </a:lvl5pPr>
            <a:lvl6pPr marL="4751662" indent="0" algn="ctr">
              <a:buNone/>
              <a:defRPr sz="3325"/>
            </a:lvl6pPr>
            <a:lvl7pPr marL="5701994" indent="0" algn="ctr">
              <a:buNone/>
              <a:defRPr sz="3325"/>
            </a:lvl7pPr>
            <a:lvl8pPr marL="6652326" indent="0" algn="ctr">
              <a:buNone/>
              <a:defRPr sz="3325"/>
            </a:lvl8pPr>
            <a:lvl9pPr marL="7602657" indent="0" algn="ctr">
              <a:buNone/>
              <a:defRPr sz="3325"/>
            </a:lvl9pPr>
          </a:lstStyle>
          <a:p>
            <a:r>
              <a:rPr lang="sv-SE" dirty="0"/>
              <a:t>Informationstext</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542367" y="6336356"/>
            <a:ext cx="6477557" cy="470898"/>
          </a:xfrm>
        </p:spPr>
        <p:txBody>
          <a:bodyPr wrap="square" lIns="0" tIns="0" rIns="0" bIns="0" anchor="t" anchorCtr="0">
            <a:spAutoFit/>
          </a:bodyPr>
          <a:lstStyle>
            <a:lvl1pPr algn="l">
              <a:defRPr sz="3400" baseline="0">
                <a:solidFill>
                  <a:schemeClr val="tx2"/>
                </a:solidFill>
                <a:latin typeface="+mj-lt"/>
              </a:defRPr>
            </a:lvl1pPr>
          </a:lstStyle>
          <a:p>
            <a:r>
              <a:rPr lang="sv-SE" dirty="0"/>
              <a:t>Rubrik</a:t>
            </a:r>
          </a:p>
        </p:txBody>
      </p:sp>
      <p:sp>
        <p:nvSpPr>
          <p:cNvPr id="11" name="Platshållare för bild 10">
            <a:extLst>
              <a:ext uri="{FF2B5EF4-FFF2-40B4-BE49-F238E27FC236}">
                <a16:creationId xmlns:a16="http://schemas.microsoft.com/office/drawing/2014/main" id="{7CB39622-7D57-7330-01A7-EB2B3F07560D}"/>
              </a:ext>
            </a:extLst>
          </p:cNvPr>
          <p:cNvSpPr>
            <a:spLocks noGrp="1"/>
          </p:cNvSpPr>
          <p:nvPr>
            <p:ph type="pic" sz="quarter" idx="10" hasCustomPrompt="1"/>
          </p:nvPr>
        </p:nvSpPr>
        <p:spPr>
          <a:xfrm>
            <a:off x="-1" y="0"/>
            <a:ext cx="7559675" cy="5346700"/>
          </a:xfrm>
          <a:custGeom>
            <a:avLst/>
            <a:gdLst>
              <a:gd name="connsiteX0" fmla="*/ 0 w 7559675"/>
              <a:gd name="connsiteY0" fmla="*/ 0 h 5346700"/>
              <a:gd name="connsiteX1" fmla="*/ 7559675 w 7559675"/>
              <a:gd name="connsiteY1" fmla="*/ 0 h 5346700"/>
              <a:gd name="connsiteX2" fmla="*/ 7559675 w 7559675"/>
              <a:gd name="connsiteY2" fmla="*/ 5346700 h 5346700"/>
              <a:gd name="connsiteX3" fmla="*/ 1478926 w 7559675"/>
              <a:gd name="connsiteY3" fmla="*/ 5346700 h 5346700"/>
              <a:gd name="connsiteX4" fmla="*/ 1478926 w 7559675"/>
              <a:gd name="connsiteY4" fmla="*/ 4878700 h 5346700"/>
              <a:gd name="connsiteX5" fmla="*/ 542926 w 7559675"/>
              <a:gd name="connsiteY5" fmla="*/ 4878700 h 5346700"/>
              <a:gd name="connsiteX6" fmla="*/ 542926 w 7559675"/>
              <a:gd name="connsiteY6" fmla="*/ 5346700 h 5346700"/>
              <a:gd name="connsiteX7" fmla="*/ 0 w 7559675"/>
              <a:gd name="connsiteY7" fmla="*/ 5346700 h 534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59675" h="5346700">
                <a:moveTo>
                  <a:pt x="0" y="0"/>
                </a:moveTo>
                <a:lnTo>
                  <a:pt x="7559675" y="0"/>
                </a:lnTo>
                <a:lnTo>
                  <a:pt x="7559675" y="5346700"/>
                </a:lnTo>
                <a:lnTo>
                  <a:pt x="1478926" y="5346700"/>
                </a:lnTo>
                <a:lnTo>
                  <a:pt x="1478926" y="4878700"/>
                </a:lnTo>
                <a:lnTo>
                  <a:pt x="542926" y="4878700"/>
                </a:lnTo>
                <a:lnTo>
                  <a:pt x="542926" y="5346700"/>
                </a:lnTo>
                <a:lnTo>
                  <a:pt x="0" y="5346700"/>
                </a:lnTo>
                <a:close/>
              </a:path>
            </a:pathLst>
          </a:custGeom>
          <a:solidFill>
            <a:schemeClr val="bg1"/>
          </a:solidFill>
        </p:spPr>
        <p:txBody>
          <a:bodyPr wrap="square" tIns="1260000">
            <a:noAutofit/>
          </a:bodyPr>
          <a:lstStyle>
            <a:lvl1pPr marL="0" indent="0" algn="ctr">
              <a:buNone/>
              <a:defRPr sz="3200"/>
            </a:lvl1pPr>
          </a:lstStyle>
          <a:p>
            <a:r>
              <a:rPr lang="sv-SE" dirty="0"/>
              <a:t>Klicka på ikonen </a:t>
            </a:r>
            <a:br>
              <a:rPr lang="sv-SE" dirty="0"/>
            </a:br>
            <a:r>
              <a:rPr lang="sv-SE" dirty="0"/>
              <a:t>för att lägga till en bild</a:t>
            </a:r>
          </a:p>
        </p:txBody>
      </p:sp>
      <p:pic>
        <p:nvPicPr>
          <p:cNvPr id="7" name="Bild 6">
            <a:extLst>
              <a:ext uri="{FF2B5EF4-FFF2-40B4-BE49-F238E27FC236}">
                <a16:creationId xmlns:a16="http://schemas.microsoft.com/office/drawing/2014/main" id="{56D0610C-239D-47E3-13F5-F4C094A4ED2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542925" y="4878700"/>
            <a:ext cx="936000" cy="936000"/>
          </a:xfrm>
          <a:prstGeom prst="rect">
            <a:avLst/>
          </a:prstGeom>
        </p:spPr>
      </p:pic>
    </p:spTree>
    <p:extLst>
      <p:ext uri="{BB962C8B-B14F-4D97-AF65-F5344CB8AC3E}">
        <p14:creationId xmlns:p14="http://schemas.microsoft.com/office/powerpoint/2010/main" val="2014589445"/>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3_Affisch med mindre rubrik 1">
    <p:bg>
      <p:bgPr>
        <a:solidFill>
          <a:srgbClr val="FFBBCB">
            <a:alpha val="75000"/>
          </a:srgbClr>
        </a:solidFill>
        <a:effectLst/>
      </p:bgPr>
    </p:bg>
    <p:spTree>
      <p:nvGrpSpPr>
        <p:cNvPr id="1" name=""/>
        <p:cNvGrpSpPr/>
        <p:nvPr/>
      </p:nvGrpSpPr>
      <p:grpSpPr>
        <a:xfrm>
          <a:off x="0" y="0"/>
          <a:ext cx="0" cy="0"/>
          <a:chOff x="0" y="0"/>
          <a:chExt cx="0" cy="0"/>
        </a:xfrm>
      </p:grpSpPr>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542367" y="4616205"/>
            <a:ext cx="6066395" cy="2000548"/>
          </a:xfrm>
        </p:spPr>
        <p:txBody>
          <a:bodyPr wrap="square" lIns="0" tIns="0" rIns="0" bIns="0" numCol="1" spcCol="0">
            <a:spAutoFit/>
          </a:bodyPr>
          <a:lstStyle>
            <a:lvl1pPr marL="0" indent="0" algn="l">
              <a:spcBef>
                <a:spcPts val="0"/>
              </a:spcBef>
              <a:buNone/>
              <a:defRPr sz="2600" b="0" i="0" baseline="0">
                <a:solidFill>
                  <a:schemeClr val="tx1"/>
                </a:solidFill>
                <a:latin typeface="+mj-lt"/>
                <a:ea typeface="Roboto Light" panose="02000000000000000000" pitchFamily="2" charset="0"/>
                <a:cs typeface="Roboto Light" panose="02000000000000000000" pitchFamily="2" charset="0"/>
              </a:defRPr>
            </a:lvl1pPr>
            <a:lvl2pPr marL="950333" indent="0" algn="ctr">
              <a:buNone/>
              <a:defRPr sz="4158"/>
            </a:lvl2pPr>
            <a:lvl3pPr marL="1900665" indent="0" algn="ctr">
              <a:buNone/>
              <a:defRPr sz="3742"/>
            </a:lvl3pPr>
            <a:lvl4pPr marL="2850997" indent="0" algn="ctr">
              <a:buNone/>
              <a:defRPr sz="3325"/>
            </a:lvl4pPr>
            <a:lvl5pPr marL="3801329" indent="0" algn="ctr">
              <a:buNone/>
              <a:defRPr sz="3325"/>
            </a:lvl5pPr>
            <a:lvl6pPr marL="4751662" indent="0" algn="ctr">
              <a:buNone/>
              <a:defRPr sz="3325"/>
            </a:lvl6pPr>
            <a:lvl7pPr marL="5701994" indent="0" algn="ctr">
              <a:buNone/>
              <a:defRPr sz="3325"/>
            </a:lvl7pPr>
            <a:lvl8pPr marL="6652326" indent="0" algn="ctr">
              <a:buNone/>
              <a:defRPr sz="3325"/>
            </a:lvl8pPr>
            <a:lvl9pPr marL="7602657" indent="0" algn="ctr">
              <a:buNone/>
              <a:defRPr sz="3325"/>
            </a:lvl9pPr>
          </a:lstStyle>
          <a:p>
            <a:r>
              <a:rPr lang="sv-SE" dirty="0" err="1"/>
              <a:t>Lorem</a:t>
            </a:r>
            <a:r>
              <a:rPr lang="sv-SE" dirty="0"/>
              <a:t> </a:t>
            </a:r>
            <a:r>
              <a:rPr lang="sv-SE" dirty="0" err="1"/>
              <a:t>ipsum</a:t>
            </a:r>
            <a:r>
              <a:rPr lang="sv-SE" dirty="0"/>
              <a:t> </a:t>
            </a:r>
            <a:r>
              <a:rPr lang="sv-SE" dirty="0" err="1"/>
              <a:t>dolor</a:t>
            </a:r>
            <a:r>
              <a:rPr lang="sv-SE" dirty="0"/>
              <a:t> </a:t>
            </a:r>
            <a:r>
              <a:rPr lang="sv-SE" dirty="0" err="1"/>
              <a:t>sit</a:t>
            </a:r>
            <a:r>
              <a:rPr lang="sv-SE" dirty="0"/>
              <a:t> </a:t>
            </a:r>
            <a:r>
              <a:rPr lang="sv-SE" dirty="0" err="1"/>
              <a:t>amet</a:t>
            </a:r>
            <a:r>
              <a:rPr lang="sv-SE" dirty="0"/>
              <a:t>, </a:t>
            </a:r>
            <a:r>
              <a:rPr lang="sv-SE" dirty="0" err="1"/>
              <a:t>consectetur</a:t>
            </a:r>
            <a:r>
              <a:rPr lang="sv-SE" dirty="0"/>
              <a:t> </a:t>
            </a:r>
            <a:r>
              <a:rPr lang="sv-SE" dirty="0" err="1"/>
              <a:t>adipiscing</a:t>
            </a:r>
            <a:r>
              <a:rPr lang="sv-SE" dirty="0"/>
              <a:t> elit. </a:t>
            </a:r>
            <a:r>
              <a:rPr lang="sv-SE" dirty="0" err="1"/>
              <a:t>Quisque</a:t>
            </a:r>
            <a:r>
              <a:rPr lang="sv-SE" dirty="0"/>
              <a:t> </a:t>
            </a:r>
            <a:r>
              <a:rPr lang="sv-SE" dirty="0" err="1"/>
              <a:t>dignissim</a:t>
            </a:r>
            <a:r>
              <a:rPr lang="sv-SE" dirty="0"/>
              <a:t> </a:t>
            </a:r>
            <a:r>
              <a:rPr lang="sv-SE" dirty="0" err="1"/>
              <a:t>bibendum</a:t>
            </a:r>
            <a:r>
              <a:rPr lang="sv-SE" dirty="0"/>
              <a:t> libero, </a:t>
            </a:r>
            <a:r>
              <a:rPr lang="sv-SE" dirty="0" err="1"/>
              <a:t>vel</a:t>
            </a:r>
            <a:r>
              <a:rPr lang="sv-SE" dirty="0"/>
              <a:t> </a:t>
            </a:r>
            <a:r>
              <a:rPr lang="sv-SE" dirty="0" err="1"/>
              <a:t>venenatis</a:t>
            </a:r>
            <a:r>
              <a:rPr lang="sv-SE" dirty="0"/>
              <a:t> </a:t>
            </a:r>
            <a:r>
              <a:rPr lang="sv-SE" dirty="0" err="1"/>
              <a:t>nulla</a:t>
            </a:r>
            <a:r>
              <a:rPr lang="sv-SE" dirty="0"/>
              <a:t> </a:t>
            </a:r>
            <a:r>
              <a:rPr lang="sv-SE" dirty="0" err="1"/>
              <a:t>ultricies</a:t>
            </a:r>
            <a:r>
              <a:rPr lang="sv-SE" dirty="0"/>
              <a:t> at. </a:t>
            </a:r>
            <a:r>
              <a:rPr lang="sv-SE" dirty="0" err="1"/>
              <a:t>Aliquam</a:t>
            </a:r>
            <a:r>
              <a:rPr lang="sv-SE" dirty="0"/>
              <a:t> </a:t>
            </a:r>
            <a:r>
              <a:rPr lang="sv-SE" dirty="0" err="1"/>
              <a:t>faucibus</a:t>
            </a:r>
            <a:r>
              <a:rPr lang="sv-SE" dirty="0"/>
              <a:t> </a:t>
            </a:r>
            <a:r>
              <a:rPr lang="sv-SE" dirty="0" err="1"/>
              <a:t>odio</a:t>
            </a:r>
            <a:r>
              <a:rPr lang="sv-SE" dirty="0"/>
              <a:t> in </a:t>
            </a:r>
            <a:r>
              <a:rPr lang="sv-SE" dirty="0" err="1"/>
              <a:t>ornare</a:t>
            </a:r>
            <a:r>
              <a:rPr lang="sv-SE" dirty="0"/>
              <a:t> </a:t>
            </a:r>
            <a:r>
              <a:rPr lang="sv-SE" dirty="0" err="1"/>
              <a:t>consectetur</a:t>
            </a:r>
            <a:r>
              <a:rPr lang="sv-SE" dirty="0"/>
              <a:t>. </a:t>
            </a:r>
            <a:r>
              <a:rPr lang="sv-SE" dirty="0" err="1"/>
              <a:t>pretium</a:t>
            </a:r>
            <a:r>
              <a:rPr lang="sv-SE" dirty="0"/>
              <a:t>. </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542367" y="1360614"/>
            <a:ext cx="6066395" cy="2700739"/>
          </a:xfrm>
        </p:spPr>
        <p:txBody>
          <a:bodyPr wrap="square" lIns="0" tIns="0" rIns="0" bIns="0" anchor="t" anchorCtr="0">
            <a:spAutoFit/>
          </a:bodyPr>
          <a:lstStyle>
            <a:lvl1pPr algn="l">
              <a:defRPr sz="6500" baseline="0">
                <a:solidFill>
                  <a:srgbClr val="0072CE"/>
                </a:solidFill>
                <a:latin typeface="+mj-lt"/>
              </a:defRPr>
            </a:lvl1pPr>
          </a:lstStyle>
          <a:p>
            <a:r>
              <a:rPr lang="sv-SE" dirty="0"/>
              <a:t>Affisch med större rubrik A4/A3</a:t>
            </a:r>
          </a:p>
        </p:txBody>
      </p:sp>
      <p:sp>
        <p:nvSpPr>
          <p:cNvPr id="9" name="Rektangel 8">
            <a:extLst>
              <a:ext uri="{FF2B5EF4-FFF2-40B4-BE49-F238E27FC236}">
                <a16:creationId xmlns:a16="http://schemas.microsoft.com/office/drawing/2014/main" id="{74D51E95-24DE-3027-C06D-803CE9440A44}"/>
              </a:ext>
            </a:extLst>
          </p:cNvPr>
          <p:cNvSpPr/>
          <p:nvPr userDrawn="1"/>
        </p:nvSpPr>
        <p:spPr>
          <a:xfrm>
            <a:off x="-1" y="9779813"/>
            <a:ext cx="7559675" cy="912000"/>
          </a:xfrm>
          <a:prstGeom prst="rect">
            <a:avLst/>
          </a:prstGeom>
          <a:solidFill>
            <a:srgbClr val="0072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10" name="Bild 9">
            <a:extLst>
              <a:ext uri="{FF2B5EF4-FFF2-40B4-BE49-F238E27FC236}">
                <a16:creationId xmlns:a16="http://schemas.microsoft.com/office/drawing/2014/main" id="{9E074D4D-084F-46BD-DF33-0FE1E336050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6144250" y="9314813"/>
            <a:ext cx="936000" cy="936000"/>
          </a:xfrm>
          <a:prstGeom prst="rect">
            <a:avLst/>
          </a:prstGeom>
        </p:spPr>
      </p:pic>
    </p:spTree>
    <p:extLst>
      <p:ext uri="{BB962C8B-B14F-4D97-AF65-F5344CB8AC3E}">
        <p14:creationId xmlns:p14="http://schemas.microsoft.com/office/powerpoint/2010/main" val="3045982190"/>
      </p:ext>
    </p:extLst>
  </p:cSld>
  <p:clrMapOvr>
    <a:masterClrMapping/>
  </p:clrMapOvr>
  <p:extLst>
    <p:ext uri="{DCECCB84-F9BA-43D5-87BE-67443E8EF086}">
      <p15:sldGuideLst xmlns:p15="http://schemas.microsoft.com/office/powerpoint/2012/main">
        <p15:guide id="1" pos="4163">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542368" y="1361227"/>
            <a:ext cx="6477557" cy="2065764"/>
          </a:xfrm>
          <a:prstGeom prst="rect">
            <a:avLst/>
          </a:prstGeom>
        </p:spPr>
        <p:txBody>
          <a:bodyPr vert="horz" lIns="0" tIns="0" rIns="0" bIns="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542368" y="3553992"/>
            <a:ext cx="6477557" cy="6425035"/>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3463358489"/>
      </p:ext>
    </p:extLst>
  </p:cSld>
  <p:clrMap bg1="lt1" tx1="dk1" bg2="lt2" tx2="dk2" accent1="accent1" accent2="accent2" accent3="accent3" accent4="accent4" accent5="accent5" accent6="accent6" hlink="hlink" folHlink="folHlink"/>
  <p:sldLayoutIdLst>
    <p:sldLayoutId id="2147484169" r:id="rId1"/>
    <p:sldLayoutId id="2147484172" r:id="rId2"/>
    <p:sldLayoutId id="2147484173" r:id="rId3"/>
    <p:sldLayoutId id="2147484175" r:id="rId4"/>
  </p:sldLayoutIdLst>
  <p:txStyles>
    <p:titleStyle>
      <a:lvl1pPr algn="l" defTabSz="1900665" rtl="0" eaLnBrk="1" latinLnBrk="0" hangingPunct="1">
        <a:lnSpc>
          <a:spcPct val="90000"/>
        </a:lnSpc>
        <a:spcBef>
          <a:spcPct val="0"/>
        </a:spcBef>
        <a:buNone/>
        <a:defRPr sz="9146" b="1" kern="1200" baseline="0">
          <a:solidFill>
            <a:schemeClr val="tx1"/>
          </a:solidFill>
          <a:latin typeface="+mj-lt"/>
          <a:ea typeface="+mj-ea"/>
          <a:cs typeface="+mj-cs"/>
        </a:defRPr>
      </a:lvl1pPr>
    </p:titleStyle>
    <p:bodyStyle>
      <a:lvl1pPr marL="475165" indent="-475165" algn="l" defTabSz="1900665" rtl="0" eaLnBrk="1" latinLnBrk="0" hangingPunct="1">
        <a:lnSpc>
          <a:spcPct val="100000"/>
        </a:lnSpc>
        <a:spcBef>
          <a:spcPts val="2078"/>
        </a:spcBef>
        <a:spcAft>
          <a:spcPts val="1871"/>
        </a:spcAft>
        <a:buFont typeface="Arial" panose="020B0604020202020204" pitchFamily="34" charset="0"/>
        <a:buChar char="•"/>
        <a:defRPr sz="5820" kern="1200">
          <a:solidFill>
            <a:schemeClr val="tx1"/>
          </a:solidFill>
          <a:latin typeface="+mn-lt"/>
          <a:ea typeface="+mn-ea"/>
          <a:cs typeface="+mn-cs"/>
        </a:defRPr>
      </a:lvl1pPr>
      <a:lvl2pPr marL="1425498" indent="-475165" algn="l" defTabSz="1900665" rtl="0" eaLnBrk="1" latinLnBrk="0" hangingPunct="1">
        <a:lnSpc>
          <a:spcPct val="100000"/>
        </a:lnSpc>
        <a:spcBef>
          <a:spcPts val="1040"/>
        </a:spcBef>
        <a:spcAft>
          <a:spcPts val="1871"/>
        </a:spcAft>
        <a:buFont typeface="Arial" panose="020B0604020202020204" pitchFamily="34" charset="0"/>
        <a:buChar char="•"/>
        <a:defRPr sz="4988" kern="1200">
          <a:solidFill>
            <a:schemeClr val="tx1"/>
          </a:solidFill>
          <a:latin typeface="+mn-lt"/>
          <a:ea typeface="+mn-ea"/>
          <a:cs typeface="+mn-cs"/>
        </a:defRPr>
      </a:lvl2pPr>
      <a:lvl3pPr marL="2375830" indent="-475165" algn="l" defTabSz="1900665" rtl="0" eaLnBrk="1" latinLnBrk="0" hangingPunct="1">
        <a:lnSpc>
          <a:spcPct val="100000"/>
        </a:lnSpc>
        <a:spcBef>
          <a:spcPts val="1040"/>
        </a:spcBef>
        <a:spcAft>
          <a:spcPts val="1871"/>
        </a:spcAft>
        <a:buFont typeface="Arial" panose="020B0604020202020204" pitchFamily="34" charset="0"/>
        <a:buChar char="•"/>
        <a:defRPr sz="4158" kern="1200">
          <a:solidFill>
            <a:schemeClr val="tx1"/>
          </a:solidFill>
          <a:latin typeface="+mn-lt"/>
          <a:ea typeface="+mn-ea"/>
          <a:cs typeface="+mn-cs"/>
        </a:defRPr>
      </a:lvl3pPr>
      <a:lvl4pPr marL="3326163" indent="-475165" algn="l" defTabSz="1900665" rtl="0" eaLnBrk="1" latinLnBrk="0" hangingPunct="1">
        <a:lnSpc>
          <a:spcPct val="100000"/>
        </a:lnSpc>
        <a:spcBef>
          <a:spcPts val="1040"/>
        </a:spcBef>
        <a:spcAft>
          <a:spcPts val="1871"/>
        </a:spcAft>
        <a:buFont typeface="Arial" panose="020B0604020202020204" pitchFamily="34" charset="0"/>
        <a:buChar char="•"/>
        <a:defRPr sz="3742" kern="1200">
          <a:solidFill>
            <a:schemeClr val="tx1"/>
          </a:solidFill>
          <a:latin typeface="+mn-lt"/>
          <a:ea typeface="+mn-ea"/>
          <a:cs typeface="+mn-cs"/>
        </a:defRPr>
      </a:lvl4pPr>
      <a:lvl5pPr marL="4276494" indent="-475165" algn="l" defTabSz="1900665" rtl="0" eaLnBrk="1" latinLnBrk="0" hangingPunct="1">
        <a:lnSpc>
          <a:spcPct val="100000"/>
        </a:lnSpc>
        <a:spcBef>
          <a:spcPts val="1040"/>
        </a:spcBef>
        <a:spcAft>
          <a:spcPts val="1871"/>
        </a:spcAft>
        <a:buFont typeface="Arial" panose="020B0604020202020204" pitchFamily="34" charset="0"/>
        <a:buChar char="•"/>
        <a:defRPr sz="3742" kern="1200">
          <a:solidFill>
            <a:schemeClr val="tx1"/>
          </a:solidFill>
          <a:latin typeface="+mn-lt"/>
          <a:ea typeface="+mn-ea"/>
          <a:cs typeface="+mn-cs"/>
        </a:defRPr>
      </a:lvl5pPr>
      <a:lvl6pPr marL="5226827" indent="-475165" algn="l" defTabSz="1900665" rtl="0" eaLnBrk="1" latinLnBrk="0" hangingPunct="1">
        <a:lnSpc>
          <a:spcPct val="90000"/>
        </a:lnSpc>
        <a:spcBef>
          <a:spcPts val="1040"/>
        </a:spcBef>
        <a:buFont typeface="Arial" panose="020B0604020202020204" pitchFamily="34" charset="0"/>
        <a:buChar char="•"/>
        <a:defRPr sz="3742" kern="1200">
          <a:solidFill>
            <a:schemeClr val="tx1"/>
          </a:solidFill>
          <a:latin typeface="+mn-lt"/>
          <a:ea typeface="+mn-ea"/>
          <a:cs typeface="+mn-cs"/>
        </a:defRPr>
      </a:lvl6pPr>
      <a:lvl7pPr marL="6177159" indent="-475165" algn="l" defTabSz="1900665" rtl="0" eaLnBrk="1" latinLnBrk="0" hangingPunct="1">
        <a:lnSpc>
          <a:spcPct val="90000"/>
        </a:lnSpc>
        <a:spcBef>
          <a:spcPts val="1040"/>
        </a:spcBef>
        <a:buFont typeface="Arial" panose="020B0604020202020204" pitchFamily="34" charset="0"/>
        <a:buChar char="•"/>
        <a:defRPr sz="3742" kern="1200">
          <a:solidFill>
            <a:schemeClr val="tx1"/>
          </a:solidFill>
          <a:latin typeface="+mn-lt"/>
          <a:ea typeface="+mn-ea"/>
          <a:cs typeface="+mn-cs"/>
        </a:defRPr>
      </a:lvl7pPr>
      <a:lvl8pPr marL="7127492" indent="-475165" algn="l" defTabSz="1900665" rtl="0" eaLnBrk="1" latinLnBrk="0" hangingPunct="1">
        <a:lnSpc>
          <a:spcPct val="90000"/>
        </a:lnSpc>
        <a:spcBef>
          <a:spcPts val="1040"/>
        </a:spcBef>
        <a:buFont typeface="Arial" panose="020B0604020202020204" pitchFamily="34" charset="0"/>
        <a:buChar char="•"/>
        <a:defRPr sz="3742" kern="1200">
          <a:solidFill>
            <a:schemeClr val="tx1"/>
          </a:solidFill>
          <a:latin typeface="+mn-lt"/>
          <a:ea typeface="+mn-ea"/>
          <a:cs typeface="+mn-cs"/>
        </a:defRPr>
      </a:lvl8pPr>
      <a:lvl9pPr marL="8077823" indent="-475165" algn="l" defTabSz="1900665" rtl="0" eaLnBrk="1" latinLnBrk="0" hangingPunct="1">
        <a:lnSpc>
          <a:spcPct val="90000"/>
        </a:lnSpc>
        <a:spcBef>
          <a:spcPts val="1040"/>
        </a:spcBef>
        <a:buFont typeface="Arial" panose="020B0604020202020204" pitchFamily="34" charset="0"/>
        <a:buChar char="•"/>
        <a:defRPr sz="3742" kern="1200">
          <a:solidFill>
            <a:schemeClr val="tx1"/>
          </a:solidFill>
          <a:latin typeface="+mn-lt"/>
          <a:ea typeface="+mn-ea"/>
          <a:cs typeface="+mn-cs"/>
        </a:defRPr>
      </a:lvl9pPr>
    </p:bodyStyle>
    <p:otherStyle>
      <a:defPPr>
        <a:defRPr lang="sv-SE"/>
      </a:defPPr>
      <a:lvl1pPr marL="0" algn="l" defTabSz="1900665" rtl="0" eaLnBrk="1" latinLnBrk="0" hangingPunct="1">
        <a:defRPr sz="3742" kern="1200">
          <a:solidFill>
            <a:schemeClr val="tx1"/>
          </a:solidFill>
          <a:latin typeface="+mn-lt"/>
          <a:ea typeface="+mn-ea"/>
          <a:cs typeface="+mn-cs"/>
        </a:defRPr>
      </a:lvl1pPr>
      <a:lvl2pPr marL="950333" algn="l" defTabSz="1900665" rtl="0" eaLnBrk="1" latinLnBrk="0" hangingPunct="1">
        <a:defRPr sz="3742" kern="1200">
          <a:solidFill>
            <a:schemeClr val="tx1"/>
          </a:solidFill>
          <a:latin typeface="+mn-lt"/>
          <a:ea typeface="+mn-ea"/>
          <a:cs typeface="+mn-cs"/>
        </a:defRPr>
      </a:lvl2pPr>
      <a:lvl3pPr marL="1900665" algn="l" defTabSz="1900665" rtl="0" eaLnBrk="1" latinLnBrk="0" hangingPunct="1">
        <a:defRPr sz="3742" kern="1200">
          <a:solidFill>
            <a:schemeClr val="tx1"/>
          </a:solidFill>
          <a:latin typeface="+mn-lt"/>
          <a:ea typeface="+mn-ea"/>
          <a:cs typeface="+mn-cs"/>
        </a:defRPr>
      </a:lvl3pPr>
      <a:lvl4pPr marL="2850997" algn="l" defTabSz="1900665" rtl="0" eaLnBrk="1" latinLnBrk="0" hangingPunct="1">
        <a:defRPr sz="3742" kern="1200">
          <a:solidFill>
            <a:schemeClr val="tx1"/>
          </a:solidFill>
          <a:latin typeface="+mn-lt"/>
          <a:ea typeface="+mn-ea"/>
          <a:cs typeface="+mn-cs"/>
        </a:defRPr>
      </a:lvl4pPr>
      <a:lvl5pPr marL="3801329" algn="l" defTabSz="1900665" rtl="0" eaLnBrk="1" latinLnBrk="0" hangingPunct="1">
        <a:defRPr sz="3742" kern="1200">
          <a:solidFill>
            <a:schemeClr val="tx1"/>
          </a:solidFill>
          <a:latin typeface="+mn-lt"/>
          <a:ea typeface="+mn-ea"/>
          <a:cs typeface="+mn-cs"/>
        </a:defRPr>
      </a:lvl5pPr>
      <a:lvl6pPr marL="4751662" algn="l" defTabSz="1900665" rtl="0" eaLnBrk="1" latinLnBrk="0" hangingPunct="1">
        <a:defRPr sz="3742" kern="1200">
          <a:solidFill>
            <a:schemeClr val="tx1"/>
          </a:solidFill>
          <a:latin typeface="+mn-lt"/>
          <a:ea typeface="+mn-ea"/>
          <a:cs typeface="+mn-cs"/>
        </a:defRPr>
      </a:lvl6pPr>
      <a:lvl7pPr marL="5701994" algn="l" defTabSz="1900665" rtl="0" eaLnBrk="1" latinLnBrk="0" hangingPunct="1">
        <a:defRPr sz="3742" kern="1200">
          <a:solidFill>
            <a:schemeClr val="tx1"/>
          </a:solidFill>
          <a:latin typeface="+mn-lt"/>
          <a:ea typeface="+mn-ea"/>
          <a:cs typeface="+mn-cs"/>
        </a:defRPr>
      </a:lvl7pPr>
      <a:lvl8pPr marL="6652326" algn="l" defTabSz="1900665" rtl="0" eaLnBrk="1" latinLnBrk="0" hangingPunct="1">
        <a:defRPr sz="3742" kern="1200">
          <a:solidFill>
            <a:schemeClr val="tx1"/>
          </a:solidFill>
          <a:latin typeface="+mn-lt"/>
          <a:ea typeface="+mn-ea"/>
          <a:cs typeface="+mn-cs"/>
        </a:defRPr>
      </a:lvl8pPr>
      <a:lvl9pPr marL="7602657" algn="l" defTabSz="1900665" rtl="0" eaLnBrk="1" latinLnBrk="0" hangingPunct="1">
        <a:defRPr sz="3742"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368" userDrawn="1">
          <p15:clr>
            <a:srgbClr val="F26B43"/>
          </p15:clr>
        </p15:guide>
        <p15:guide id="3" pos="340" userDrawn="1">
          <p15:clr>
            <a:srgbClr val="F26B43"/>
          </p15:clr>
        </p15:guide>
        <p15:guide id="4" pos="2381" userDrawn="1">
          <p15:clr>
            <a:srgbClr val="F26B43"/>
          </p15:clr>
        </p15:guide>
        <p15:guide id="5" pos="4422"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hyperlink" Target="mailto:stefan.borgovan@helsingborg.se" TargetMode="Externa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derrubrik 1">
            <a:extLst>
              <a:ext uri="{FF2B5EF4-FFF2-40B4-BE49-F238E27FC236}">
                <a16:creationId xmlns:a16="http://schemas.microsoft.com/office/drawing/2014/main" id="{07A4744C-54C9-EF17-8746-6D085315396A}"/>
              </a:ext>
            </a:extLst>
          </p:cNvPr>
          <p:cNvSpPr>
            <a:spLocks noGrp="1"/>
          </p:cNvSpPr>
          <p:nvPr>
            <p:ph type="subTitle" idx="1"/>
          </p:nvPr>
        </p:nvSpPr>
        <p:spPr>
          <a:xfrm>
            <a:off x="542366" y="2299448"/>
            <a:ext cx="6066395" cy="6894195"/>
          </a:xfrm>
        </p:spPr>
        <p:txBody>
          <a:bodyPr/>
          <a:lstStyle/>
          <a:p>
            <a:pPr fontAlgn="base">
              <a:spcAft>
                <a:spcPts val="0"/>
              </a:spcAft>
            </a:pPr>
            <a:r>
              <a:rPr lang="sv-SE" sz="1400" b="1" dirty="0">
                <a:effectLst/>
                <a:latin typeface="Calibri" panose="020F0502020204030204" pitchFamily="34" charset="0"/>
                <a:ea typeface="Calibri" panose="020F0502020204030204" pitchFamily="34" charset="0"/>
              </a:rPr>
              <a:t>Första hjälpen till psykisk hälsa med inriktning vuxen är en två-dagars utbildning där du lär dig hur du bäst tar kontakt och inleder Första hjälpen till psykisk hälsa. Utbildningen ger dig kunskap om hur du känner igen och ingriper vid kriser, tar emot information och hur du bekräftar och uppmuntrar personer som mår dåligt till att söka lämplig psykiatrisk hjälp.</a:t>
            </a:r>
          </a:p>
          <a:p>
            <a:pPr fontAlgn="base">
              <a:spcAft>
                <a:spcPts val="0"/>
              </a:spcAft>
            </a:pPr>
            <a:endParaRPr lang="sv-SE" sz="1400" dirty="0">
              <a:effectLst/>
              <a:latin typeface="Calibri" panose="020F0502020204030204" pitchFamily="34" charset="0"/>
              <a:ea typeface="Calibri" panose="020F0502020204030204" pitchFamily="34" charset="0"/>
            </a:endParaRPr>
          </a:p>
          <a:p>
            <a:pPr fontAlgn="base">
              <a:spcAft>
                <a:spcPts val="0"/>
              </a:spcAft>
            </a:pPr>
            <a:r>
              <a:rPr lang="sv-SE" sz="1400" b="1" dirty="0">
                <a:latin typeface="Calibri" panose="020F0502020204030204" pitchFamily="34" charset="0"/>
                <a:ea typeface="Calibri" panose="020F0502020204030204" pitchFamily="34" charset="0"/>
              </a:rPr>
              <a:t>V</a:t>
            </a:r>
            <a:r>
              <a:rPr lang="sv-SE" sz="1400" b="1" dirty="0">
                <a:effectLst/>
                <a:latin typeface="Calibri" panose="020F0502020204030204" pitchFamily="34" charset="0"/>
                <a:ea typeface="Calibri" panose="020F0502020204030204" pitchFamily="34" charset="0"/>
              </a:rPr>
              <a:t>arför en utbildning i psykisk ohälsa</a:t>
            </a:r>
          </a:p>
          <a:p>
            <a:pPr fontAlgn="base">
              <a:spcAft>
                <a:spcPts val="0"/>
              </a:spcAft>
            </a:pPr>
            <a:r>
              <a:rPr lang="sv-SE" sz="1400" dirty="0">
                <a:effectLst/>
                <a:latin typeface="Calibri" panose="020F0502020204030204" pitchFamily="34" charset="0"/>
                <a:ea typeface="Calibri" panose="020F0502020204030204" pitchFamily="34" charset="0"/>
              </a:rPr>
              <a:t>Psykisk ohälsa är ett folkhälsoproblem. Det drabbar de flesta någon gång i livet och finns runt oss alla vare sig det är i den egna familjen, på arbetsplatsen, i föreningen vi är engagerade i eller i det offentliga rum som vi vistas i. Många av oss har fått utbildning i ABC och HLR och att denna kunskap kan rädda liv borde det på samma sätt vara självklart att veta hur vi hjälper en person vid olika psykiska kristillstånd. Att ge en “första hjälp” till psykisk hälsa och på så sätt rädda liv.</a:t>
            </a:r>
          </a:p>
          <a:p>
            <a:pPr fontAlgn="base">
              <a:spcAft>
                <a:spcPts val="0"/>
              </a:spcAft>
            </a:pPr>
            <a:endParaRPr lang="sv-SE" sz="1400" dirty="0">
              <a:effectLst/>
              <a:latin typeface="Calibri" panose="020F0502020204030204" pitchFamily="34" charset="0"/>
              <a:ea typeface="Calibri" panose="020F0502020204030204" pitchFamily="34" charset="0"/>
            </a:endParaRPr>
          </a:p>
          <a:p>
            <a:pPr fontAlgn="base">
              <a:spcAft>
                <a:spcPts val="0"/>
              </a:spcAft>
            </a:pPr>
            <a:r>
              <a:rPr lang="sv-SE" sz="1400" b="1" dirty="0">
                <a:latin typeface="Calibri" panose="020F0502020204030204" pitchFamily="34" charset="0"/>
                <a:ea typeface="Calibri" panose="020F0502020204030204" pitchFamily="34" charset="0"/>
              </a:rPr>
              <a:t>M</a:t>
            </a:r>
            <a:r>
              <a:rPr lang="sv-SE" sz="1400" b="1" dirty="0">
                <a:effectLst/>
                <a:latin typeface="Calibri" panose="020F0502020204030204" pitchFamily="34" charset="0"/>
                <a:ea typeface="Calibri" panose="020F0502020204030204" pitchFamily="34" charset="0"/>
              </a:rPr>
              <a:t>ål för första hjälpen programmet</a:t>
            </a:r>
          </a:p>
          <a:p>
            <a:pPr fontAlgn="base">
              <a:spcAft>
                <a:spcPts val="0"/>
              </a:spcAft>
            </a:pPr>
            <a:r>
              <a:rPr lang="sv-SE" sz="1400" dirty="0">
                <a:effectLst/>
                <a:latin typeface="Calibri" panose="020F0502020204030204" pitchFamily="34" charset="0"/>
                <a:ea typeface="Calibri" panose="020F0502020204030204" pitchFamily="34" charset="0"/>
              </a:rPr>
              <a:t>Ett övergripande mål med utbildningen är att med ökade kunskaper om psykisk ohälsa och sjukdomar och en handlingsplan för olika kristillstånd öka beredskapen i att uppmärksamma och hjälpa till vid psykiskt lidande. Spridningen av MHFA har också som mål att minska fördomar och negativa attityder kring psykisk ohälsa och sjukdom. Detta kan lindra drabbade personers upplevelse av utanförskap och stigmatisering.</a:t>
            </a:r>
          </a:p>
          <a:p>
            <a:pPr fontAlgn="base">
              <a:spcAft>
                <a:spcPts val="0"/>
              </a:spcAft>
            </a:pPr>
            <a:endParaRPr lang="sv-SE" sz="1400" dirty="0">
              <a:effectLst/>
              <a:latin typeface="Calibri" panose="020F0502020204030204" pitchFamily="34" charset="0"/>
              <a:ea typeface="Calibri" panose="020F0502020204030204" pitchFamily="34" charset="0"/>
            </a:endParaRPr>
          </a:p>
          <a:p>
            <a:pPr fontAlgn="base">
              <a:spcAft>
                <a:spcPts val="0"/>
              </a:spcAft>
            </a:pPr>
            <a:r>
              <a:rPr lang="sv-SE" sz="1400" b="1" dirty="0">
                <a:latin typeface="Calibri" panose="020F0502020204030204" pitchFamily="34" charset="0"/>
                <a:ea typeface="Calibri" panose="020F0502020204030204" pitchFamily="34" charset="0"/>
              </a:rPr>
              <a:t>F</a:t>
            </a:r>
            <a:r>
              <a:rPr lang="sv-SE" sz="1400" b="1" dirty="0">
                <a:effectLst/>
                <a:latin typeface="Calibri" panose="020F0502020204030204" pitchFamily="34" charset="0"/>
                <a:ea typeface="Calibri" panose="020F0502020204030204" pitchFamily="34" charset="0"/>
              </a:rPr>
              <a:t>örsta hjälpen till psykisk hälsa </a:t>
            </a:r>
          </a:p>
          <a:p>
            <a:pPr fontAlgn="base">
              <a:spcAft>
                <a:spcPts val="0"/>
              </a:spcAft>
            </a:pPr>
            <a:r>
              <a:rPr lang="sv-SE" sz="1400" dirty="0">
                <a:effectLst/>
                <a:latin typeface="Calibri" panose="020F0502020204030204" pitchFamily="34" charset="0"/>
                <a:ea typeface="Calibri" panose="020F0502020204030204" pitchFamily="34" charset="0"/>
              </a:rPr>
              <a:t>Utbildningen lär ut om de vanligaste psykiatriska diagnosgrupperna och hur tecken på olika slag av psykiskt lidande kan vägleda oss att upptäcka, ta kontakt och hjälpa till på rätt sätt. </a:t>
            </a:r>
          </a:p>
          <a:p>
            <a:pPr fontAlgn="base">
              <a:spcAft>
                <a:spcPts val="0"/>
              </a:spcAft>
            </a:pPr>
            <a:endParaRPr lang="sv-SE" sz="1400" dirty="0">
              <a:latin typeface="Calibri" panose="020F0502020204030204" pitchFamily="34" charset="0"/>
              <a:ea typeface="Calibri" panose="020F0502020204030204" pitchFamily="34" charset="0"/>
            </a:endParaRPr>
          </a:p>
          <a:p>
            <a:pPr fontAlgn="base">
              <a:spcAft>
                <a:spcPts val="0"/>
              </a:spcAft>
            </a:pPr>
            <a:r>
              <a:rPr lang="sv-SE" sz="1400" dirty="0">
                <a:effectLst/>
                <a:latin typeface="Calibri" panose="020F0502020204030204" pitchFamily="34" charset="0"/>
                <a:ea typeface="Calibri" panose="020F0502020204030204" pitchFamily="34" charset="0"/>
              </a:rPr>
              <a:t>Som Första hjälpare får du lära dig att stödja och uppmuntra en drabbad person tills ett tillfälligt kristillstånd är över eller tills personen fått lämplig professionell hjälp. Under utbildningen får deltagarna ta del av en handlingsplan hur man kan agera i olika situationer. Den lär också ut var det lokalt går att söka professionell hjälp. I utbildningen ingår träningsmoment, gruppövningar och åskådliggörande filmer.</a:t>
            </a:r>
          </a:p>
        </p:txBody>
      </p:sp>
      <p:pic>
        <p:nvPicPr>
          <p:cNvPr id="5" name="Bildobjekt 4" descr="En bild som visar text, grafisk design, Grafik, Teckensnitt&#10;&#10;Automatiskt genererad beskrivning">
            <a:extLst>
              <a:ext uri="{FF2B5EF4-FFF2-40B4-BE49-F238E27FC236}">
                <a16:creationId xmlns:a16="http://schemas.microsoft.com/office/drawing/2014/main" id="{79FDCCB2-87A8-E6B9-A367-5B3E6F043C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7559675" cy="1889919"/>
          </a:xfrm>
          <a:prstGeom prst="rect">
            <a:avLst/>
          </a:prstGeom>
        </p:spPr>
      </p:pic>
    </p:spTree>
    <p:extLst>
      <p:ext uri="{BB962C8B-B14F-4D97-AF65-F5344CB8AC3E}">
        <p14:creationId xmlns:p14="http://schemas.microsoft.com/office/powerpoint/2010/main" val="12596315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Underrubrik 4">
            <a:extLst>
              <a:ext uri="{FF2B5EF4-FFF2-40B4-BE49-F238E27FC236}">
                <a16:creationId xmlns:a16="http://schemas.microsoft.com/office/drawing/2014/main" id="{EDFDCCD1-4160-3FAF-9B9F-914ECA7DE5E0}"/>
              </a:ext>
            </a:extLst>
          </p:cNvPr>
          <p:cNvSpPr>
            <a:spLocks noGrp="1"/>
          </p:cNvSpPr>
          <p:nvPr>
            <p:ph type="subTitle" idx="1"/>
          </p:nvPr>
        </p:nvSpPr>
        <p:spPr>
          <a:xfrm>
            <a:off x="542366" y="1653988"/>
            <a:ext cx="6480226" cy="8556188"/>
          </a:xfrm>
        </p:spPr>
        <p:txBody>
          <a:bodyPr/>
          <a:lstStyle/>
          <a:p>
            <a:pPr>
              <a:lnSpc>
                <a:spcPct val="150000"/>
              </a:lnSpc>
            </a:pPr>
            <a:r>
              <a:rPr lang="sv-SE" sz="2800" dirty="0"/>
              <a:t> </a:t>
            </a:r>
            <a:r>
              <a:rPr lang="sv-SE" sz="2400" dirty="0"/>
              <a:t>4 - 5/2, kl. 8.00-16.00</a:t>
            </a:r>
            <a:br>
              <a:rPr lang="sv-SE" sz="2800" dirty="0"/>
            </a:br>
            <a:r>
              <a:rPr lang="sv-SE" sz="2400" dirty="0"/>
              <a:t>27 - 28/2, kl. 8.00-16.00</a:t>
            </a:r>
          </a:p>
          <a:p>
            <a:r>
              <a:rPr lang="sv-SE" sz="2400" dirty="0"/>
              <a:t>13 -14/3, kl. 8.00-16.00</a:t>
            </a:r>
          </a:p>
          <a:p>
            <a:r>
              <a:rPr lang="sv-SE" sz="2400" dirty="0"/>
              <a:t>27 - 28/3 kl. 8.00-16-00</a:t>
            </a:r>
          </a:p>
          <a:p>
            <a:r>
              <a:rPr lang="sv-SE" sz="2400" dirty="0"/>
              <a:t>10 -11/4 kl. 8.00-16.00</a:t>
            </a:r>
          </a:p>
          <a:p>
            <a:r>
              <a:rPr lang="sv-SE" sz="2400" dirty="0"/>
              <a:t>24 </a:t>
            </a:r>
            <a:r>
              <a:rPr lang="sv-SE" sz="2400"/>
              <a:t>-25/4 </a:t>
            </a:r>
            <a:r>
              <a:rPr lang="sv-SE" sz="2400" dirty="0"/>
              <a:t>kl. 8.00-16.00</a:t>
            </a:r>
          </a:p>
          <a:p>
            <a:r>
              <a:rPr lang="sv-SE" sz="2400" dirty="0"/>
              <a:t> 8 - 9/5 kl. 8.00-16.00</a:t>
            </a:r>
          </a:p>
          <a:p>
            <a:r>
              <a:rPr lang="sv-SE" sz="2400" dirty="0"/>
              <a:t>22 - 23/5 kl. 8.00-16.00</a:t>
            </a:r>
          </a:p>
          <a:p>
            <a:r>
              <a:rPr lang="sv-SE" sz="2400" b="1" dirty="0"/>
              <a:t>Alla utbildningar hålls på </a:t>
            </a:r>
            <a:r>
              <a:rPr lang="sv-SE" sz="2400" b="1" dirty="0" err="1"/>
              <a:t>Atelje</a:t>
            </a:r>
            <a:r>
              <a:rPr lang="sv-SE" sz="2400" b="1" dirty="0"/>
              <a:t> City</a:t>
            </a:r>
          </a:p>
          <a:p>
            <a:r>
              <a:rPr lang="sv-SE" sz="2000" dirty="0"/>
              <a:t>Kursen är på två heldagar och det är viktigt att du deltar båda dagarna för att bli godkänd och certifierad.</a:t>
            </a:r>
            <a:endParaRPr lang="sv-SE" sz="3200" dirty="0"/>
          </a:p>
          <a:p>
            <a:r>
              <a:rPr lang="sv-SE" sz="2000" dirty="0"/>
              <a:t>Anmälan görs i samråd med chef</a:t>
            </a:r>
          </a:p>
          <a:p>
            <a:pPr marL="342900" indent="-342900">
              <a:buFontTx/>
              <a:buChar char="-"/>
            </a:pPr>
            <a:r>
              <a:rPr lang="sv-SE" sz="2000" dirty="0"/>
              <a:t>Via enhetens administratör inom LSS</a:t>
            </a:r>
          </a:p>
          <a:p>
            <a:pPr marL="342900" indent="-342900">
              <a:buFontTx/>
              <a:buChar char="-"/>
            </a:pPr>
            <a:r>
              <a:rPr lang="sv-SE" sz="2000" dirty="0"/>
              <a:t>Övriga till </a:t>
            </a:r>
            <a:r>
              <a:rPr lang="sv-SE" sz="2000" dirty="0">
                <a:hlinkClick r:id="rId2"/>
              </a:rPr>
              <a:t>stefan.borgovan@helsingborg.se</a:t>
            </a:r>
            <a:endParaRPr lang="sv-SE" sz="2000" dirty="0"/>
          </a:p>
          <a:p>
            <a:r>
              <a:rPr lang="sv-SE" sz="2000" dirty="0"/>
              <a:t>	</a:t>
            </a:r>
          </a:p>
        </p:txBody>
      </p:sp>
      <p:sp>
        <p:nvSpPr>
          <p:cNvPr id="4" name="Rubrik 3">
            <a:extLst>
              <a:ext uri="{FF2B5EF4-FFF2-40B4-BE49-F238E27FC236}">
                <a16:creationId xmlns:a16="http://schemas.microsoft.com/office/drawing/2014/main" id="{F6DFEE60-2577-4542-7985-2B1AA6D78F35}"/>
              </a:ext>
            </a:extLst>
          </p:cNvPr>
          <p:cNvSpPr>
            <a:spLocks noGrp="1"/>
          </p:cNvSpPr>
          <p:nvPr>
            <p:ph type="ctrTitle"/>
          </p:nvPr>
        </p:nvSpPr>
        <p:spPr>
          <a:xfrm>
            <a:off x="542366" y="334823"/>
            <a:ext cx="6371390" cy="1218795"/>
          </a:xfrm>
        </p:spPr>
        <p:txBody>
          <a:bodyPr/>
          <a:lstStyle/>
          <a:p>
            <a:r>
              <a:rPr lang="sv-SE" sz="4400" dirty="0"/>
              <a:t>Kommande utbildningar på VOF våren 2025</a:t>
            </a:r>
            <a:endParaRPr lang="sv-SE" sz="5400" dirty="0"/>
          </a:p>
        </p:txBody>
      </p:sp>
    </p:spTree>
    <p:extLst>
      <p:ext uri="{BB962C8B-B14F-4D97-AF65-F5344CB8AC3E}">
        <p14:creationId xmlns:p14="http://schemas.microsoft.com/office/powerpoint/2010/main" val="1565373511"/>
      </p:ext>
    </p:extLst>
  </p:cSld>
  <p:clrMapOvr>
    <a:masterClrMapping/>
  </p:clrMapOvr>
</p:sld>
</file>

<file path=ppt/theme/theme1.xml><?xml version="1.0" encoding="utf-8"?>
<a:theme xmlns:a="http://schemas.openxmlformats.org/drawingml/2006/main" name="1_HBG-Helsingborgstegel">
  <a:themeElements>
    <a:clrScheme name="HBG_Tegel">
      <a:dk1>
        <a:srgbClr val="1A355C"/>
      </a:dk1>
      <a:lt1>
        <a:srgbClr val="FEFFFF"/>
      </a:lt1>
      <a:dk2>
        <a:srgbClr val="75232F"/>
      </a:dk2>
      <a:lt2>
        <a:srgbClr val="FFDBE5"/>
      </a:lt2>
      <a:accent1>
        <a:srgbClr val="DA281C"/>
      </a:accent1>
      <a:accent2>
        <a:srgbClr val="76232F"/>
      </a:accent2>
      <a:accent3>
        <a:srgbClr val="F64200"/>
      </a:accent3>
      <a:accent4>
        <a:srgbClr val="FBAF00"/>
      </a:accent4>
      <a:accent5>
        <a:srgbClr val="BA9197"/>
      </a:accent5>
      <a:accent6>
        <a:srgbClr val="EC938D"/>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2" id="{0A44479D-AEEC-384B-96A0-6E8864CE51B2}" vid="{B54A0CD7-94B0-4741-9939-DB63A3F3FDBC}"/>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A755A38178A2D54C8E5C85C3E6D4E196" ma:contentTypeVersion="1" ma:contentTypeDescription="Skapa ett nytt dokument." ma:contentTypeScope="" ma:versionID="fc5bfc9f68beb5e59f907f52a3c75b11">
  <xsd:schema xmlns:xsd="http://www.w3.org/2001/XMLSchema" xmlns:xs="http://www.w3.org/2001/XMLSchema" xmlns:p="http://schemas.microsoft.com/office/2006/metadata/properties" xmlns:ns2="ab45f467-b5b2-40de-b0ea-a1591ac2096d" targetNamespace="http://schemas.microsoft.com/office/2006/metadata/properties" ma:root="true" ma:fieldsID="03839d1412f407ff1eca70acaabdfea8" ns2:_="">
    <xsd:import namespace="ab45f467-b5b2-40de-b0ea-a1591ac2096d"/>
    <xsd:element name="properties">
      <xsd:complexType>
        <xsd:sequence>
          <xsd:element name="documentManagement">
            <xsd:complexType>
              <xsd:all>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b45f467-b5b2-40de-b0ea-a1591ac2096d" elementFormDefault="qualified">
    <xsd:import namespace="http://schemas.microsoft.com/office/2006/documentManagement/types"/>
    <xsd:import namespace="http://schemas.microsoft.com/office/infopath/2007/PartnerControls"/>
    <xsd:element name="SharedWithUsers" ma:index="8" nillable="true" ma:displayName="Delat med"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0512BB2-E732-436A-B277-2DBDCAA4D4D2}">
  <ds:schemaRefs>
    <ds:schemaRef ds:uri="http://schemas.microsoft.com/office/2006/metadata/properties"/>
    <ds:schemaRef ds:uri="http://purl.org/dc/dcmitype/"/>
    <ds:schemaRef ds:uri="http://schemas.microsoft.com/office/2006/documentManagement/types"/>
    <ds:schemaRef ds:uri="http://purl.org/dc/elements/1.1/"/>
    <ds:schemaRef ds:uri="ab45f467-b5b2-40de-b0ea-a1591ac2096d"/>
    <ds:schemaRef ds:uri="http://schemas.openxmlformats.org/package/2006/metadata/core-properties"/>
    <ds:schemaRef ds:uri="http://www.w3.org/XML/1998/namespace"/>
    <ds:schemaRef ds:uri="http://schemas.microsoft.com/office/infopath/2007/PartnerControls"/>
    <ds:schemaRef ds:uri="http://purl.org/dc/terms/"/>
  </ds:schemaRefs>
</ds:datastoreItem>
</file>

<file path=customXml/itemProps2.xml><?xml version="1.0" encoding="utf-8"?>
<ds:datastoreItem xmlns:ds="http://schemas.openxmlformats.org/officeDocument/2006/customXml" ds:itemID="{A4A6E28F-A2AD-40A0-9993-3F32C4CD8039}">
  <ds:schemaRefs>
    <ds:schemaRef ds:uri="http://schemas.microsoft.com/sharepoint/v3/contenttype/forms"/>
  </ds:schemaRefs>
</ds:datastoreItem>
</file>

<file path=customXml/itemProps3.xml><?xml version="1.0" encoding="utf-8"?>
<ds:datastoreItem xmlns:ds="http://schemas.openxmlformats.org/officeDocument/2006/customXml" ds:itemID="{1411A9FA-FAAE-4F42-B6C8-10883C44A18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b45f467-b5b2-40de-b0ea-a1591ac2096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Affisch_med_bild_staende_A4</Template>
  <TotalTime>10325</TotalTime>
  <Words>450</Words>
  <Application>Microsoft Office PowerPoint</Application>
  <PresentationFormat>Anpassad</PresentationFormat>
  <Paragraphs>26</Paragraphs>
  <Slides>2</Slides>
  <Notes>0</Notes>
  <HiddenSlides>0</HiddenSlides>
  <MMClips>0</MMClips>
  <ScaleCrop>false</ScaleCrop>
  <HeadingPairs>
    <vt:vector size="6" baseType="variant">
      <vt:variant>
        <vt:lpstr>Använt teckensnitt</vt:lpstr>
      </vt:variant>
      <vt:variant>
        <vt:i4>4</vt:i4>
      </vt:variant>
      <vt:variant>
        <vt:lpstr>Tema</vt:lpstr>
      </vt:variant>
      <vt:variant>
        <vt:i4>1</vt:i4>
      </vt:variant>
      <vt:variant>
        <vt:lpstr>Bildrubriker</vt:lpstr>
      </vt:variant>
      <vt:variant>
        <vt:i4>2</vt:i4>
      </vt:variant>
    </vt:vector>
  </HeadingPairs>
  <TitlesOfParts>
    <vt:vector size="7" baseType="lpstr">
      <vt:lpstr>Calibri</vt:lpstr>
      <vt:lpstr>Helsingborg Sans</vt:lpstr>
      <vt:lpstr>Arial</vt:lpstr>
      <vt:lpstr>Roboto Light</vt:lpstr>
      <vt:lpstr>1_HBG-Helsingborgstegel</vt:lpstr>
      <vt:lpstr>PowerPoint-presentation</vt:lpstr>
      <vt:lpstr>Kommande utbildningar på VOF våren 2025</vt:lpstr>
    </vt:vector>
  </TitlesOfParts>
  <Company>Helsingborgs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Inriktning ungdom</dc:title>
  <dc:creator>Hasslin Linnea - SOF</dc:creator>
  <cp:lastModifiedBy>Fallgren Eva - VOF</cp:lastModifiedBy>
  <cp:revision>15</cp:revision>
  <cp:lastPrinted>2023-10-03T12:58:12Z</cp:lastPrinted>
  <dcterms:created xsi:type="dcterms:W3CDTF">2023-09-19T10:46:07Z</dcterms:created>
  <dcterms:modified xsi:type="dcterms:W3CDTF">2025-01-07T12:26:56Z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0x010100A755A38178A2D54C8E5C85C3E6D4E196</vt:lpwstr>
  </property>
</Properties>
</file>