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696" r:id="rId5"/>
    <p:sldMasterId id="2147483660" r:id="rId6"/>
    <p:sldMasterId id="2147483689" r:id="rId7"/>
    <p:sldMasterId id="2147483716" r:id="rId8"/>
    <p:sldMasterId id="2147483727" r:id="rId9"/>
  </p:sldMasterIdLst>
  <p:notesMasterIdLst>
    <p:notesMasterId r:id="rId22"/>
  </p:notesMasterIdLst>
  <p:handoutMasterIdLst>
    <p:handoutMasterId r:id="rId23"/>
  </p:handoutMasterIdLst>
  <p:sldIdLst>
    <p:sldId id="261" r:id="rId10"/>
    <p:sldId id="391" r:id="rId11"/>
    <p:sldId id="353" r:id="rId12"/>
    <p:sldId id="367" r:id="rId13"/>
    <p:sldId id="354" r:id="rId14"/>
    <p:sldId id="393" r:id="rId15"/>
    <p:sldId id="331" r:id="rId16"/>
    <p:sldId id="385" r:id="rId17"/>
    <p:sldId id="377" r:id="rId18"/>
    <p:sldId id="384" r:id="rId19"/>
    <p:sldId id="392" r:id="rId20"/>
    <p:sldId id="345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B6B446-98DE-4F10-B5E2-FE32B6D347AE}" v="1356" dt="2021-10-04T13:43:36.721"/>
    <p1510:client id="{ECE5DFAE-5310-411B-B96A-1944E5AEDF2E}" v="703" dt="2021-10-04T13:13:23.746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Format med tema 1 - dekorfär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B9631B5-78F2-41C9-869B-9F39066F8104}" styleName="Mellanmörkt format 3 - Dekorfär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just format 1 - Dekorfärg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>
        <p:guide orient="horz" pos="4000"/>
        <p:guide pos="2880"/>
        <p:guide orient="horz" pos="16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66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års Annette - SOF" userId="S::annette.mars@helsingborg.se::f4942f0e-ea3f-4c46-a216-e4bc5cdcaa14" providerId="AD" clId="Web-{ECE5DFAE-5310-411B-B96A-1944E5AEDF2E}"/>
    <pc:docChg chg="addSld modSld">
      <pc:chgData name="Mårs Annette - SOF" userId="S::annette.mars@helsingborg.se::f4942f0e-ea3f-4c46-a216-e4bc5cdcaa14" providerId="AD" clId="Web-{ECE5DFAE-5310-411B-B96A-1944E5AEDF2E}" dt="2021-10-04T13:13:23.730" v="649"/>
      <pc:docMkLst>
        <pc:docMk/>
      </pc:docMkLst>
      <pc:sldChg chg="modSp">
        <pc:chgData name="Mårs Annette - SOF" userId="S::annette.mars@helsingborg.se::f4942f0e-ea3f-4c46-a216-e4bc5cdcaa14" providerId="AD" clId="Web-{ECE5DFAE-5310-411B-B96A-1944E5AEDF2E}" dt="2021-10-04T12:46:16.738" v="637"/>
        <pc:sldMkLst>
          <pc:docMk/>
          <pc:sldMk cId="1347783853" sldId="377"/>
        </pc:sldMkLst>
        <pc:graphicFrameChg chg="mod modGraphic">
          <ac:chgData name="Mårs Annette - SOF" userId="S::annette.mars@helsingborg.se::f4942f0e-ea3f-4c46-a216-e4bc5cdcaa14" providerId="AD" clId="Web-{ECE5DFAE-5310-411B-B96A-1944E5AEDF2E}" dt="2021-10-04T12:46:16.738" v="637"/>
          <ac:graphicFrameMkLst>
            <pc:docMk/>
            <pc:sldMk cId="1347783853" sldId="377"/>
            <ac:graphicFrameMk id="5" creationId="{00000000-0000-0000-0000-000000000000}"/>
          </ac:graphicFrameMkLst>
        </pc:graphicFrameChg>
      </pc:sldChg>
      <pc:sldChg chg="modSp">
        <pc:chgData name="Mårs Annette - SOF" userId="S::annette.mars@helsingborg.se::f4942f0e-ea3f-4c46-a216-e4bc5cdcaa14" providerId="AD" clId="Web-{ECE5DFAE-5310-411B-B96A-1944E5AEDF2E}" dt="2021-10-04T13:13:23.730" v="649"/>
        <pc:sldMkLst>
          <pc:docMk/>
          <pc:sldMk cId="658132658" sldId="379"/>
        </pc:sldMkLst>
        <pc:graphicFrameChg chg="mod modGraphic">
          <ac:chgData name="Mårs Annette - SOF" userId="S::annette.mars@helsingborg.se::f4942f0e-ea3f-4c46-a216-e4bc5cdcaa14" providerId="AD" clId="Web-{ECE5DFAE-5310-411B-B96A-1944E5AEDF2E}" dt="2021-10-04T13:13:23.730" v="649"/>
          <ac:graphicFrameMkLst>
            <pc:docMk/>
            <pc:sldMk cId="658132658" sldId="379"/>
            <ac:graphicFrameMk id="5" creationId="{00000000-0000-0000-0000-000000000000}"/>
          </ac:graphicFrameMkLst>
        </pc:graphicFrameChg>
      </pc:sldChg>
      <pc:sldChg chg="modSp add replId">
        <pc:chgData name="Mårs Annette - SOF" userId="S::annette.mars@helsingborg.se::f4942f0e-ea3f-4c46-a216-e4bc5cdcaa14" providerId="AD" clId="Web-{ECE5DFAE-5310-411B-B96A-1944E5AEDF2E}" dt="2021-10-04T12:45:42.595" v="635"/>
        <pc:sldMkLst>
          <pc:docMk/>
          <pc:sldMk cId="1304832746" sldId="380"/>
        </pc:sldMkLst>
        <pc:graphicFrameChg chg="mod modGraphic">
          <ac:chgData name="Mårs Annette - SOF" userId="S::annette.mars@helsingborg.se::f4942f0e-ea3f-4c46-a216-e4bc5cdcaa14" providerId="AD" clId="Web-{ECE5DFAE-5310-411B-B96A-1944E5AEDF2E}" dt="2021-10-04T12:45:42.595" v="635"/>
          <ac:graphicFrameMkLst>
            <pc:docMk/>
            <pc:sldMk cId="1304832746" sldId="380"/>
            <ac:graphicFrameMk id="5" creationId="{00000000-0000-0000-0000-000000000000}"/>
          </ac:graphicFrameMkLst>
        </pc:graphicFrameChg>
      </pc:sldChg>
    </pc:docChg>
  </pc:docChgLst>
  <pc:docChgLst>
    <pc:chgData name="Erixon Emelie - SOF" userId="S::emelie.erixon@helsingborg.se::7871974d-82b6-4f52-9bca-c713ed08e8b7" providerId="AD" clId="Web-{B6B6B446-98DE-4F10-B5E2-FE32B6D347AE}"/>
    <pc:docChg chg="addSld modSld">
      <pc:chgData name="Erixon Emelie - SOF" userId="S::emelie.erixon@helsingborg.se::7871974d-82b6-4f52-9bca-c713ed08e8b7" providerId="AD" clId="Web-{B6B6B446-98DE-4F10-B5E2-FE32B6D347AE}" dt="2021-10-04T13:43:36.721" v="1324"/>
      <pc:docMkLst>
        <pc:docMk/>
      </pc:docMkLst>
      <pc:sldChg chg="modSp">
        <pc:chgData name="Erixon Emelie - SOF" userId="S::emelie.erixon@helsingborg.se::7871974d-82b6-4f52-9bca-c713ed08e8b7" providerId="AD" clId="Web-{B6B6B446-98DE-4F10-B5E2-FE32B6D347AE}" dt="2021-10-04T12:40:54.537" v="56"/>
        <pc:sldMkLst>
          <pc:docMk/>
          <pc:sldMk cId="1347783853" sldId="377"/>
        </pc:sldMkLst>
        <pc:graphicFrameChg chg="mod modGraphic">
          <ac:chgData name="Erixon Emelie - SOF" userId="S::emelie.erixon@helsingborg.se::7871974d-82b6-4f52-9bca-c713ed08e8b7" providerId="AD" clId="Web-{B6B6B446-98DE-4F10-B5E2-FE32B6D347AE}" dt="2021-10-04T12:40:54.537" v="56"/>
          <ac:graphicFrameMkLst>
            <pc:docMk/>
            <pc:sldMk cId="1347783853" sldId="377"/>
            <ac:graphicFrameMk id="5" creationId="{00000000-0000-0000-0000-000000000000}"/>
          </ac:graphicFrameMkLst>
        </pc:graphicFrameChg>
      </pc:sldChg>
      <pc:sldChg chg="modSp">
        <pc:chgData name="Erixon Emelie - SOF" userId="S::emelie.erixon@helsingborg.se::7871974d-82b6-4f52-9bca-c713ed08e8b7" providerId="AD" clId="Web-{B6B6B446-98DE-4F10-B5E2-FE32B6D347AE}" dt="2021-10-04T11:11:56.876" v="31"/>
        <pc:sldMkLst>
          <pc:docMk/>
          <pc:sldMk cId="658132658" sldId="379"/>
        </pc:sldMkLst>
        <pc:graphicFrameChg chg="mod modGraphic">
          <ac:chgData name="Erixon Emelie - SOF" userId="S::emelie.erixon@helsingborg.se::7871974d-82b6-4f52-9bca-c713ed08e8b7" providerId="AD" clId="Web-{B6B6B446-98DE-4F10-B5E2-FE32B6D347AE}" dt="2021-10-04T11:11:56.876" v="31"/>
          <ac:graphicFrameMkLst>
            <pc:docMk/>
            <pc:sldMk cId="658132658" sldId="379"/>
            <ac:graphicFrameMk id="5" creationId="{00000000-0000-0000-0000-000000000000}"/>
          </ac:graphicFrameMkLst>
        </pc:graphicFrameChg>
      </pc:sldChg>
      <pc:sldChg chg="modSp">
        <pc:chgData name="Erixon Emelie - SOF" userId="S::emelie.erixon@helsingborg.se::7871974d-82b6-4f52-9bca-c713ed08e8b7" providerId="AD" clId="Web-{B6B6B446-98DE-4F10-B5E2-FE32B6D347AE}" dt="2021-10-04T13:35:27.225" v="899"/>
        <pc:sldMkLst>
          <pc:docMk/>
          <pc:sldMk cId="1304832746" sldId="380"/>
        </pc:sldMkLst>
        <pc:graphicFrameChg chg="mod modGraphic">
          <ac:chgData name="Erixon Emelie - SOF" userId="S::emelie.erixon@helsingborg.se::7871974d-82b6-4f52-9bca-c713ed08e8b7" providerId="AD" clId="Web-{B6B6B446-98DE-4F10-B5E2-FE32B6D347AE}" dt="2021-10-04T13:35:27.225" v="899"/>
          <ac:graphicFrameMkLst>
            <pc:docMk/>
            <pc:sldMk cId="1304832746" sldId="380"/>
            <ac:graphicFrameMk id="5" creationId="{00000000-0000-0000-0000-000000000000}"/>
          </ac:graphicFrameMkLst>
        </pc:graphicFrameChg>
      </pc:sldChg>
      <pc:sldChg chg="modSp add replId">
        <pc:chgData name="Erixon Emelie - SOF" userId="S::emelie.erixon@helsingborg.se::7871974d-82b6-4f52-9bca-c713ed08e8b7" providerId="AD" clId="Web-{B6B6B446-98DE-4F10-B5E2-FE32B6D347AE}" dt="2021-10-04T13:43:36.721" v="1324"/>
        <pc:sldMkLst>
          <pc:docMk/>
          <pc:sldMk cId="3857847638" sldId="381"/>
        </pc:sldMkLst>
        <pc:graphicFrameChg chg="mod modGraphic">
          <ac:chgData name="Erixon Emelie - SOF" userId="S::emelie.erixon@helsingborg.se::7871974d-82b6-4f52-9bca-c713ed08e8b7" providerId="AD" clId="Web-{B6B6B446-98DE-4F10-B5E2-FE32B6D347AE}" dt="2021-10-04T13:43:36.721" v="1324"/>
          <ac:graphicFrameMkLst>
            <pc:docMk/>
            <pc:sldMk cId="3857847638" sldId="381"/>
            <ac:graphicFrameMk id="5" creationId="{00000000-0000-0000-0000-00000000000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AA5B12-098D-4D52-B4E8-692223FE3558}" type="doc">
      <dgm:prSet loTypeId="urn:microsoft.com/office/officeart/2005/8/layout/venn1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sv-SE"/>
        </a:p>
      </dgm:t>
    </dgm:pt>
    <dgm:pt modelId="{424125F5-74FB-4526-9950-2F3E8D3B1D73}">
      <dgm:prSet/>
      <dgm:spPr/>
      <dgm:t>
        <a:bodyPr/>
        <a:lstStyle/>
        <a:p>
          <a:pPr rtl="0"/>
          <a:r>
            <a:rPr lang="sv-SE" dirty="0" smtClean="0">
              <a:solidFill>
                <a:schemeClr val="accent6">
                  <a:lumMod val="75000"/>
                </a:schemeClr>
              </a:solidFill>
            </a:rPr>
            <a:t>en ökad samverkan </a:t>
          </a:r>
          <a:endParaRPr lang="sv-SE" dirty="0">
            <a:solidFill>
              <a:schemeClr val="accent6">
                <a:lumMod val="75000"/>
              </a:schemeClr>
            </a:solidFill>
          </a:endParaRPr>
        </a:p>
      </dgm:t>
    </dgm:pt>
    <dgm:pt modelId="{CB18103E-03CA-43C7-A010-43F0868288CD}" type="parTrans" cxnId="{5FE3F737-8DE9-4220-9236-D6BAFA8F56F9}">
      <dgm:prSet/>
      <dgm:spPr/>
      <dgm:t>
        <a:bodyPr/>
        <a:lstStyle/>
        <a:p>
          <a:endParaRPr lang="sv-SE"/>
        </a:p>
      </dgm:t>
    </dgm:pt>
    <dgm:pt modelId="{78AFC958-C745-42E4-BB81-50187D3913CE}" type="sibTrans" cxnId="{5FE3F737-8DE9-4220-9236-D6BAFA8F56F9}">
      <dgm:prSet/>
      <dgm:spPr/>
      <dgm:t>
        <a:bodyPr/>
        <a:lstStyle/>
        <a:p>
          <a:endParaRPr lang="sv-SE"/>
        </a:p>
      </dgm:t>
    </dgm:pt>
    <dgm:pt modelId="{8B7CE81F-539B-4497-8BEE-825609F66D17}">
      <dgm:prSet/>
      <dgm:spPr/>
      <dgm:t>
        <a:bodyPr/>
        <a:lstStyle/>
        <a:p>
          <a:pPr rtl="0"/>
          <a:r>
            <a:rPr lang="sv-SE" dirty="0" smtClean="0">
              <a:solidFill>
                <a:schemeClr val="accent6">
                  <a:lumMod val="75000"/>
                </a:schemeClr>
              </a:solidFill>
            </a:rPr>
            <a:t>förändrade arbetssätt  </a:t>
          </a:r>
          <a:endParaRPr lang="sv-SE" dirty="0">
            <a:solidFill>
              <a:schemeClr val="accent6">
                <a:lumMod val="75000"/>
              </a:schemeClr>
            </a:solidFill>
          </a:endParaRPr>
        </a:p>
      </dgm:t>
    </dgm:pt>
    <dgm:pt modelId="{68F57BDC-7E12-4DA7-BB27-D25557CB7C33}" type="parTrans" cxnId="{8EC98EEE-C4A2-40C7-9E1C-995F3C54B864}">
      <dgm:prSet/>
      <dgm:spPr/>
      <dgm:t>
        <a:bodyPr/>
        <a:lstStyle/>
        <a:p>
          <a:endParaRPr lang="sv-SE"/>
        </a:p>
      </dgm:t>
    </dgm:pt>
    <dgm:pt modelId="{433DBC6D-97F0-4C34-B9A7-8844AC53B029}" type="sibTrans" cxnId="{8EC98EEE-C4A2-40C7-9E1C-995F3C54B864}">
      <dgm:prSet/>
      <dgm:spPr/>
      <dgm:t>
        <a:bodyPr/>
        <a:lstStyle/>
        <a:p>
          <a:endParaRPr lang="sv-SE"/>
        </a:p>
      </dgm:t>
    </dgm:pt>
    <dgm:pt modelId="{79EE766A-F63E-4174-A0F6-DCDC16C72ED7}">
      <dgm:prSet/>
      <dgm:spPr/>
      <dgm:t>
        <a:bodyPr/>
        <a:lstStyle/>
        <a:p>
          <a:pPr rtl="0"/>
          <a:r>
            <a:rPr lang="sv-SE" dirty="0" smtClean="0">
              <a:solidFill>
                <a:schemeClr val="accent6">
                  <a:lumMod val="75000"/>
                </a:schemeClr>
              </a:solidFill>
            </a:rPr>
            <a:t>innovativa lösningar</a:t>
          </a:r>
          <a:endParaRPr lang="sv-SE" dirty="0">
            <a:solidFill>
              <a:schemeClr val="accent6">
                <a:lumMod val="75000"/>
              </a:schemeClr>
            </a:solidFill>
          </a:endParaRPr>
        </a:p>
      </dgm:t>
    </dgm:pt>
    <dgm:pt modelId="{D3B8FB83-797B-49EB-9AF6-1591250E549F}" type="parTrans" cxnId="{48CC3074-B066-49E7-BAE8-7CF0D57DA428}">
      <dgm:prSet/>
      <dgm:spPr/>
      <dgm:t>
        <a:bodyPr/>
        <a:lstStyle/>
        <a:p>
          <a:endParaRPr lang="sv-SE"/>
        </a:p>
      </dgm:t>
    </dgm:pt>
    <dgm:pt modelId="{DF3CC766-9399-40AF-823D-A16761121194}" type="sibTrans" cxnId="{48CC3074-B066-49E7-BAE8-7CF0D57DA428}">
      <dgm:prSet/>
      <dgm:spPr/>
      <dgm:t>
        <a:bodyPr/>
        <a:lstStyle/>
        <a:p>
          <a:endParaRPr lang="sv-SE"/>
        </a:p>
      </dgm:t>
    </dgm:pt>
    <dgm:pt modelId="{C4448A91-FD39-4070-8BA5-3AD6ED26B764}" type="pres">
      <dgm:prSet presAssocID="{84AA5B12-098D-4D52-B4E8-692223FE3558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29715397-E9CC-4224-A231-0937F8C882D4}" type="pres">
      <dgm:prSet presAssocID="{424125F5-74FB-4526-9950-2F3E8D3B1D73}" presName="circ1" presStyleLbl="vennNode1" presStyleIdx="0" presStyleCnt="3"/>
      <dgm:spPr/>
      <dgm:t>
        <a:bodyPr/>
        <a:lstStyle/>
        <a:p>
          <a:endParaRPr lang="sv-SE"/>
        </a:p>
      </dgm:t>
    </dgm:pt>
    <dgm:pt modelId="{3DC5CD4F-F4F8-477F-BE60-E4FEF94C6FAF}" type="pres">
      <dgm:prSet presAssocID="{424125F5-74FB-4526-9950-2F3E8D3B1D7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1CE6FF39-8A2F-4B8A-91C0-2B13478DCB9B}" type="pres">
      <dgm:prSet presAssocID="{8B7CE81F-539B-4497-8BEE-825609F66D17}" presName="circ2" presStyleLbl="vennNode1" presStyleIdx="1" presStyleCnt="3"/>
      <dgm:spPr/>
      <dgm:t>
        <a:bodyPr/>
        <a:lstStyle/>
        <a:p>
          <a:endParaRPr lang="sv-SE"/>
        </a:p>
      </dgm:t>
    </dgm:pt>
    <dgm:pt modelId="{F48E1632-1236-4E52-B25B-84D855301E3D}" type="pres">
      <dgm:prSet presAssocID="{8B7CE81F-539B-4497-8BEE-825609F66D1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B1201FB2-9171-41FD-B631-31A862907D4A}" type="pres">
      <dgm:prSet presAssocID="{79EE766A-F63E-4174-A0F6-DCDC16C72ED7}" presName="circ3" presStyleLbl="vennNode1" presStyleIdx="2" presStyleCnt="3"/>
      <dgm:spPr/>
      <dgm:t>
        <a:bodyPr/>
        <a:lstStyle/>
        <a:p>
          <a:endParaRPr lang="sv-SE"/>
        </a:p>
      </dgm:t>
    </dgm:pt>
    <dgm:pt modelId="{2A5D825D-849C-424B-8FF8-0BE7C7E25FBE}" type="pres">
      <dgm:prSet presAssocID="{79EE766A-F63E-4174-A0F6-DCDC16C72ED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F0571FA9-F020-42E5-BC55-E58490170C40}" type="presOf" srcId="{8B7CE81F-539B-4497-8BEE-825609F66D17}" destId="{1CE6FF39-8A2F-4B8A-91C0-2B13478DCB9B}" srcOrd="0" destOrd="0" presId="urn:microsoft.com/office/officeart/2005/8/layout/venn1"/>
    <dgm:cxn modelId="{A9A5F6C3-0784-4642-9B1B-FAB0EBA33A58}" type="presOf" srcId="{79EE766A-F63E-4174-A0F6-DCDC16C72ED7}" destId="{2A5D825D-849C-424B-8FF8-0BE7C7E25FBE}" srcOrd="1" destOrd="0" presId="urn:microsoft.com/office/officeart/2005/8/layout/venn1"/>
    <dgm:cxn modelId="{48CC3074-B066-49E7-BAE8-7CF0D57DA428}" srcId="{84AA5B12-098D-4D52-B4E8-692223FE3558}" destId="{79EE766A-F63E-4174-A0F6-DCDC16C72ED7}" srcOrd="2" destOrd="0" parTransId="{D3B8FB83-797B-49EB-9AF6-1591250E549F}" sibTransId="{DF3CC766-9399-40AF-823D-A16761121194}"/>
    <dgm:cxn modelId="{C8DC2D64-D157-4B27-9375-D1142E847334}" type="presOf" srcId="{8B7CE81F-539B-4497-8BEE-825609F66D17}" destId="{F48E1632-1236-4E52-B25B-84D855301E3D}" srcOrd="1" destOrd="0" presId="urn:microsoft.com/office/officeart/2005/8/layout/venn1"/>
    <dgm:cxn modelId="{4494EF20-22F3-4AEA-9370-64C9573C0CB2}" type="presOf" srcId="{84AA5B12-098D-4D52-B4E8-692223FE3558}" destId="{C4448A91-FD39-4070-8BA5-3AD6ED26B764}" srcOrd="0" destOrd="0" presId="urn:microsoft.com/office/officeart/2005/8/layout/venn1"/>
    <dgm:cxn modelId="{5FE3F737-8DE9-4220-9236-D6BAFA8F56F9}" srcId="{84AA5B12-098D-4D52-B4E8-692223FE3558}" destId="{424125F5-74FB-4526-9950-2F3E8D3B1D73}" srcOrd="0" destOrd="0" parTransId="{CB18103E-03CA-43C7-A010-43F0868288CD}" sibTransId="{78AFC958-C745-42E4-BB81-50187D3913CE}"/>
    <dgm:cxn modelId="{2DF5C750-4CB9-4EE2-A06B-AFA2B11E0513}" type="presOf" srcId="{424125F5-74FB-4526-9950-2F3E8D3B1D73}" destId="{29715397-E9CC-4224-A231-0937F8C882D4}" srcOrd="0" destOrd="0" presId="urn:microsoft.com/office/officeart/2005/8/layout/venn1"/>
    <dgm:cxn modelId="{EE9DF64F-9BAB-47A0-BE5B-665A5B1DBE2D}" type="presOf" srcId="{424125F5-74FB-4526-9950-2F3E8D3B1D73}" destId="{3DC5CD4F-F4F8-477F-BE60-E4FEF94C6FAF}" srcOrd="1" destOrd="0" presId="urn:microsoft.com/office/officeart/2005/8/layout/venn1"/>
    <dgm:cxn modelId="{AF06075F-F8AA-402A-AC7D-7E5AFD6B702A}" type="presOf" srcId="{79EE766A-F63E-4174-A0F6-DCDC16C72ED7}" destId="{B1201FB2-9171-41FD-B631-31A862907D4A}" srcOrd="0" destOrd="0" presId="urn:microsoft.com/office/officeart/2005/8/layout/venn1"/>
    <dgm:cxn modelId="{8EC98EEE-C4A2-40C7-9E1C-995F3C54B864}" srcId="{84AA5B12-098D-4D52-B4E8-692223FE3558}" destId="{8B7CE81F-539B-4497-8BEE-825609F66D17}" srcOrd="1" destOrd="0" parTransId="{68F57BDC-7E12-4DA7-BB27-D25557CB7C33}" sibTransId="{433DBC6D-97F0-4C34-B9A7-8844AC53B029}"/>
    <dgm:cxn modelId="{BE073C15-1E64-4DB9-B398-048B9601BDBA}" type="presParOf" srcId="{C4448A91-FD39-4070-8BA5-3AD6ED26B764}" destId="{29715397-E9CC-4224-A231-0937F8C882D4}" srcOrd="0" destOrd="0" presId="urn:microsoft.com/office/officeart/2005/8/layout/venn1"/>
    <dgm:cxn modelId="{ABD5B680-9D1D-4109-9D3A-BF9790EC5302}" type="presParOf" srcId="{C4448A91-FD39-4070-8BA5-3AD6ED26B764}" destId="{3DC5CD4F-F4F8-477F-BE60-E4FEF94C6FAF}" srcOrd="1" destOrd="0" presId="urn:microsoft.com/office/officeart/2005/8/layout/venn1"/>
    <dgm:cxn modelId="{AFB80FDB-072B-499B-A36B-59D12ED4AB2D}" type="presParOf" srcId="{C4448A91-FD39-4070-8BA5-3AD6ED26B764}" destId="{1CE6FF39-8A2F-4B8A-91C0-2B13478DCB9B}" srcOrd="2" destOrd="0" presId="urn:microsoft.com/office/officeart/2005/8/layout/venn1"/>
    <dgm:cxn modelId="{DD21F8F8-BD7F-4D1F-AF59-8856F4B3F2F0}" type="presParOf" srcId="{C4448A91-FD39-4070-8BA5-3AD6ED26B764}" destId="{F48E1632-1236-4E52-B25B-84D855301E3D}" srcOrd="3" destOrd="0" presId="urn:microsoft.com/office/officeart/2005/8/layout/venn1"/>
    <dgm:cxn modelId="{D741C185-0385-4556-82AD-48D2A0E934E1}" type="presParOf" srcId="{C4448A91-FD39-4070-8BA5-3AD6ED26B764}" destId="{B1201FB2-9171-41FD-B631-31A862907D4A}" srcOrd="4" destOrd="0" presId="urn:microsoft.com/office/officeart/2005/8/layout/venn1"/>
    <dgm:cxn modelId="{276906F8-9AAA-4C63-A6C1-8B3EE5AA69BA}" type="presParOf" srcId="{C4448A91-FD39-4070-8BA5-3AD6ED26B764}" destId="{2A5D825D-849C-424B-8FF8-0BE7C7E25FB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A12A2B-E705-4862-B538-D95119CD2EBD}" type="doc">
      <dgm:prSet loTypeId="urn:microsoft.com/office/officeart/2005/8/layout/hList7" loCatId="list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sv-SE"/>
        </a:p>
      </dgm:t>
    </dgm:pt>
    <dgm:pt modelId="{39916EB3-E22B-4BC3-B762-CB8074F99D1D}">
      <dgm:prSet/>
      <dgm:spPr/>
      <dgm:t>
        <a:bodyPr/>
        <a:lstStyle/>
        <a:p>
          <a:pPr rtl="0"/>
          <a:r>
            <a:rPr lang="sv-SE"/>
            <a:t>Mål 2021: -15,0 mnkr</a:t>
          </a:r>
        </a:p>
      </dgm:t>
    </dgm:pt>
    <dgm:pt modelId="{5ABCA452-ADC0-4A24-8106-047153719C51}" type="parTrans" cxnId="{56063428-74FC-47EC-8270-D68E76EDB900}">
      <dgm:prSet/>
      <dgm:spPr/>
      <dgm:t>
        <a:bodyPr/>
        <a:lstStyle/>
        <a:p>
          <a:endParaRPr lang="sv-SE"/>
        </a:p>
      </dgm:t>
    </dgm:pt>
    <dgm:pt modelId="{FAE8A5F4-F000-44A9-A998-FC6C33C2AB95}" type="sibTrans" cxnId="{56063428-74FC-47EC-8270-D68E76EDB900}">
      <dgm:prSet/>
      <dgm:spPr/>
      <dgm:t>
        <a:bodyPr/>
        <a:lstStyle/>
        <a:p>
          <a:endParaRPr lang="sv-SE"/>
        </a:p>
      </dgm:t>
    </dgm:pt>
    <dgm:pt modelId="{B531F7EE-747D-438E-AF17-9E7E66589639}">
      <dgm:prSet/>
      <dgm:spPr/>
      <dgm:t>
        <a:bodyPr/>
        <a:lstStyle/>
        <a:p>
          <a:pPr rtl="0"/>
          <a:r>
            <a:rPr lang="sv-SE"/>
            <a:t>Mål 2022: ± 0 dvs. en ekonomi i balans</a:t>
          </a:r>
        </a:p>
      </dgm:t>
    </dgm:pt>
    <dgm:pt modelId="{B10E0B7E-BEC1-4B0D-A710-B3916E2DEEF6}" type="parTrans" cxnId="{88C3B4A7-BDE2-439E-A6E0-1346683237A0}">
      <dgm:prSet/>
      <dgm:spPr/>
      <dgm:t>
        <a:bodyPr/>
        <a:lstStyle/>
        <a:p>
          <a:endParaRPr lang="sv-SE"/>
        </a:p>
      </dgm:t>
    </dgm:pt>
    <dgm:pt modelId="{5CB0D239-AA3B-41E4-B5C8-079144E79A8E}" type="sibTrans" cxnId="{88C3B4A7-BDE2-439E-A6E0-1346683237A0}">
      <dgm:prSet/>
      <dgm:spPr/>
      <dgm:t>
        <a:bodyPr/>
        <a:lstStyle/>
        <a:p>
          <a:endParaRPr lang="sv-SE"/>
        </a:p>
      </dgm:t>
    </dgm:pt>
    <dgm:pt modelId="{15A2429E-446E-4292-ABC9-1A3D6D1753A6}" type="pres">
      <dgm:prSet presAssocID="{00A12A2B-E705-4862-B538-D95119CD2EB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A673DBA7-43EB-43F3-A822-19BFE1486D1D}" type="pres">
      <dgm:prSet presAssocID="{00A12A2B-E705-4862-B538-D95119CD2EBD}" presName="fgShape" presStyleLbl="fgShp" presStyleIdx="0" presStyleCnt="1"/>
      <dgm:spPr/>
    </dgm:pt>
    <dgm:pt modelId="{E4DAC7E5-53F3-4CB5-B2EB-6041805D5035}" type="pres">
      <dgm:prSet presAssocID="{00A12A2B-E705-4862-B538-D95119CD2EBD}" presName="linComp" presStyleCnt="0"/>
      <dgm:spPr/>
    </dgm:pt>
    <dgm:pt modelId="{6C6A948C-05F1-46BA-AEF2-805E27293F19}" type="pres">
      <dgm:prSet presAssocID="{39916EB3-E22B-4BC3-B762-CB8074F99D1D}" presName="compNode" presStyleCnt="0"/>
      <dgm:spPr/>
    </dgm:pt>
    <dgm:pt modelId="{404FBF9E-A120-4481-A00F-56693179F058}" type="pres">
      <dgm:prSet presAssocID="{39916EB3-E22B-4BC3-B762-CB8074F99D1D}" presName="bkgdShape" presStyleLbl="node1" presStyleIdx="0" presStyleCnt="2"/>
      <dgm:spPr/>
      <dgm:t>
        <a:bodyPr/>
        <a:lstStyle/>
        <a:p>
          <a:endParaRPr lang="sv-SE"/>
        </a:p>
      </dgm:t>
    </dgm:pt>
    <dgm:pt modelId="{DF678A3A-9BC5-4334-AF3D-D654AB65D364}" type="pres">
      <dgm:prSet presAssocID="{39916EB3-E22B-4BC3-B762-CB8074F99D1D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EE8A8D3C-9BD3-4DD2-9DCF-79DD5F497845}" type="pres">
      <dgm:prSet presAssocID="{39916EB3-E22B-4BC3-B762-CB8074F99D1D}" presName="invisiNode" presStyleLbl="node1" presStyleIdx="0" presStyleCnt="2"/>
      <dgm:spPr/>
    </dgm:pt>
    <dgm:pt modelId="{99DF6D97-D45A-454F-8EC8-2A6BC2335A62}" type="pres">
      <dgm:prSet presAssocID="{39916EB3-E22B-4BC3-B762-CB8074F99D1D}" presName="imagNode" presStyleLbl="fgImgPlace1" presStyleIdx="0" presStyleCnt="2"/>
      <dgm:spPr/>
    </dgm:pt>
    <dgm:pt modelId="{55E6BC98-BC9F-46EB-B0DA-CEB3F5499A6F}" type="pres">
      <dgm:prSet presAssocID="{FAE8A5F4-F000-44A9-A998-FC6C33C2AB95}" presName="sibTrans" presStyleLbl="sibTrans2D1" presStyleIdx="0" presStyleCnt="0"/>
      <dgm:spPr/>
      <dgm:t>
        <a:bodyPr/>
        <a:lstStyle/>
        <a:p>
          <a:endParaRPr lang="sv-SE"/>
        </a:p>
      </dgm:t>
    </dgm:pt>
    <dgm:pt modelId="{31AEEE99-4F7F-4FBE-B252-E75439F82AC9}" type="pres">
      <dgm:prSet presAssocID="{B531F7EE-747D-438E-AF17-9E7E66589639}" presName="compNode" presStyleCnt="0"/>
      <dgm:spPr/>
    </dgm:pt>
    <dgm:pt modelId="{E9BC9BFC-D628-42AD-88BA-6F9C30C96830}" type="pres">
      <dgm:prSet presAssocID="{B531F7EE-747D-438E-AF17-9E7E66589639}" presName="bkgdShape" presStyleLbl="node1" presStyleIdx="1" presStyleCnt="2"/>
      <dgm:spPr/>
      <dgm:t>
        <a:bodyPr/>
        <a:lstStyle/>
        <a:p>
          <a:endParaRPr lang="sv-SE"/>
        </a:p>
      </dgm:t>
    </dgm:pt>
    <dgm:pt modelId="{B2BB8C7E-D711-4439-9946-7F8ACD4D4E44}" type="pres">
      <dgm:prSet presAssocID="{B531F7EE-747D-438E-AF17-9E7E66589639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0645AADA-26E1-4383-9BA0-21A0BA436B44}" type="pres">
      <dgm:prSet presAssocID="{B531F7EE-747D-438E-AF17-9E7E66589639}" presName="invisiNode" presStyleLbl="node1" presStyleIdx="1" presStyleCnt="2"/>
      <dgm:spPr/>
    </dgm:pt>
    <dgm:pt modelId="{7B65C73C-7095-40E3-9000-555610E79543}" type="pres">
      <dgm:prSet presAssocID="{B531F7EE-747D-438E-AF17-9E7E66589639}" presName="imagNode" presStyleLbl="fgImgPlace1" presStyleIdx="1" presStyleCnt="2"/>
      <dgm:spPr/>
    </dgm:pt>
  </dgm:ptLst>
  <dgm:cxnLst>
    <dgm:cxn modelId="{56063428-74FC-47EC-8270-D68E76EDB900}" srcId="{00A12A2B-E705-4862-B538-D95119CD2EBD}" destId="{39916EB3-E22B-4BC3-B762-CB8074F99D1D}" srcOrd="0" destOrd="0" parTransId="{5ABCA452-ADC0-4A24-8106-047153719C51}" sibTransId="{FAE8A5F4-F000-44A9-A998-FC6C33C2AB95}"/>
    <dgm:cxn modelId="{A514C7BA-7193-4B98-A0F8-1CB4023E4785}" type="presOf" srcId="{B531F7EE-747D-438E-AF17-9E7E66589639}" destId="{B2BB8C7E-D711-4439-9946-7F8ACD4D4E44}" srcOrd="1" destOrd="0" presId="urn:microsoft.com/office/officeart/2005/8/layout/hList7"/>
    <dgm:cxn modelId="{88C3B4A7-BDE2-439E-A6E0-1346683237A0}" srcId="{00A12A2B-E705-4862-B538-D95119CD2EBD}" destId="{B531F7EE-747D-438E-AF17-9E7E66589639}" srcOrd="1" destOrd="0" parTransId="{B10E0B7E-BEC1-4B0D-A710-B3916E2DEEF6}" sibTransId="{5CB0D239-AA3B-41E4-B5C8-079144E79A8E}"/>
    <dgm:cxn modelId="{B9C3DAA3-5690-4CFF-B11C-E0BB72B1EB23}" type="presOf" srcId="{B531F7EE-747D-438E-AF17-9E7E66589639}" destId="{E9BC9BFC-D628-42AD-88BA-6F9C30C96830}" srcOrd="0" destOrd="0" presId="urn:microsoft.com/office/officeart/2005/8/layout/hList7"/>
    <dgm:cxn modelId="{E240778B-2E84-4E43-B9B6-F80473EF58E7}" type="presOf" srcId="{39916EB3-E22B-4BC3-B762-CB8074F99D1D}" destId="{DF678A3A-9BC5-4334-AF3D-D654AB65D364}" srcOrd="1" destOrd="0" presId="urn:microsoft.com/office/officeart/2005/8/layout/hList7"/>
    <dgm:cxn modelId="{CDE53CB8-29E0-4EFB-AF66-B2F8F2D4DC22}" type="presOf" srcId="{39916EB3-E22B-4BC3-B762-CB8074F99D1D}" destId="{404FBF9E-A120-4481-A00F-56693179F058}" srcOrd="0" destOrd="0" presId="urn:microsoft.com/office/officeart/2005/8/layout/hList7"/>
    <dgm:cxn modelId="{FA5896AD-8801-4E25-B501-630D2F7C2721}" type="presOf" srcId="{FAE8A5F4-F000-44A9-A998-FC6C33C2AB95}" destId="{55E6BC98-BC9F-46EB-B0DA-CEB3F5499A6F}" srcOrd="0" destOrd="0" presId="urn:microsoft.com/office/officeart/2005/8/layout/hList7"/>
    <dgm:cxn modelId="{618FC983-AF2C-43D7-979C-124907D87B44}" type="presOf" srcId="{00A12A2B-E705-4862-B538-D95119CD2EBD}" destId="{15A2429E-446E-4292-ABC9-1A3D6D1753A6}" srcOrd="0" destOrd="0" presId="urn:microsoft.com/office/officeart/2005/8/layout/hList7"/>
    <dgm:cxn modelId="{FC289092-B20D-4D5A-ABE1-9286CA42467B}" type="presParOf" srcId="{15A2429E-446E-4292-ABC9-1A3D6D1753A6}" destId="{A673DBA7-43EB-43F3-A822-19BFE1486D1D}" srcOrd="0" destOrd="0" presId="urn:microsoft.com/office/officeart/2005/8/layout/hList7"/>
    <dgm:cxn modelId="{29F5A423-B50C-4C98-AD6A-299B595E4993}" type="presParOf" srcId="{15A2429E-446E-4292-ABC9-1A3D6D1753A6}" destId="{E4DAC7E5-53F3-4CB5-B2EB-6041805D5035}" srcOrd="1" destOrd="0" presId="urn:microsoft.com/office/officeart/2005/8/layout/hList7"/>
    <dgm:cxn modelId="{C2ED3002-19D4-45D6-821A-6B17B69D47EA}" type="presParOf" srcId="{E4DAC7E5-53F3-4CB5-B2EB-6041805D5035}" destId="{6C6A948C-05F1-46BA-AEF2-805E27293F19}" srcOrd="0" destOrd="0" presId="urn:microsoft.com/office/officeart/2005/8/layout/hList7"/>
    <dgm:cxn modelId="{AFABD336-30AE-4161-848B-E8074DF6D808}" type="presParOf" srcId="{6C6A948C-05F1-46BA-AEF2-805E27293F19}" destId="{404FBF9E-A120-4481-A00F-56693179F058}" srcOrd="0" destOrd="0" presId="urn:microsoft.com/office/officeart/2005/8/layout/hList7"/>
    <dgm:cxn modelId="{439B7265-2E47-4B86-A611-508A436F7628}" type="presParOf" srcId="{6C6A948C-05F1-46BA-AEF2-805E27293F19}" destId="{DF678A3A-9BC5-4334-AF3D-D654AB65D364}" srcOrd="1" destOrd="0" presId="urn:microsoft.com/office/officeart/2005/8/layout/hList7"/>
    <dgm:cxn modelId="{945E91F7-F1F9-4B7B-AE56-D3207F9997D6}" type="presParOf" srcId="{6C6A948C-05F1-46BA-AEF2-805E27293F19}" destId="{EE8A8D3C-9BD3-4DD2-9DCF-79DD5F497845}" srcOrd="2" destOrd="0" presId="urn:microsoft.com/office/officeart/2005/8/layout/hList7"/>
    <dgm:cxn modelId="{ABD23D85-8D3F-4A48-88B5-448C3EA715D2}" type="presParOf" srcId="{6C6A948C-05F1-46BA-AEF2-805E27293F19}" destId="{99DF6D97-D45A-454F-8EC8-2A6BC2335A62}" srcOrd="3" destOrd="0" presId="urn:microsoft.com/office/officeart/2005/8/layout/hList7"/>
    <dgm:cxn modelId="{5FB67A67-E896-4003-BD4F-0592C2FB53E1}" type="presParOf" srcId="{E4DAC7E5-53F3-4CB5-B2EB-6041805D5035}" destId="{55E6BC98-BC9F-46EB-B0DA-CEB3F5499A6F}" srcOrd="1" destOrd="0" presId="urn:microsoft.com/office/officeart/2005/8/layout/hList7"/>
    <dgm:cxn modelId="{6FA7E540-71B7-445D-A591-F2815DC3E459}" type="presParOf" srcId="{E4DAC7E5-53F3-4CB5-B2EB-6041805D5035}" destId="{31AEEE99-4F7F-4FBE-B252-E75439F82AC9}" srcOrd="2" destOrd="0" presId="urn:microsoft.com/office/officeart/2005/8/layout/hList7"/>
    <dgm:cxn modelId="{C3C1DFA1-DC74-4ECF-8560-ECCBF730CCD3}" type="presParOf" srcId="{31AEEE99-4F7F-4FBE-B252-E75439F82AC9}" destId="{E9BC9BFC-D628-42AD-88BA-6F9C30C96830}" srcOrd="0" destOrd="0" presId="urn:microsoft.com/office/officeart/2005/8/layout/hList7"/>
    <dgm:cxn modelId="{9C8AB089-22C1-478F-BC55-AA1AF845CB49}" type="presParOf" srcId="{31AEEE99-4F7F-4FBE-B252-E75439F82AC9}" destId="{B2BB8C7E-D711-4439-9946-7F8ACD4D4E44}" srcOrd="1" destOrd="0" presId="urn:microsoft.com/office/officeart/2005/8/layout/hList7"/>
    <dgm:cxn modelId="{67FE16F2-52BB-473D-A411-F10B9A18D8D6}" type="presParOf" srcId="{31AEEE99-4F7F-4FBE-B252-E75439F82AC9}" destId="{0645AADA-26E1-4383-9BA0-21A0BA436B44}" srcOrd="2" destOrd="0" presId="urn:microsoft.com/office/officeart/2005/8/layout/hList7"/>
    <dgm:cxn modelId="{D0E76299-BDEE-437D-BC38-4B8A43F328C7}" type="presParOf" srcId="{31AEEE99-4F7F-4FBE-B252-E75439F82AC9}" destId="{7B65C73C-7095-40E3-9000-555610E79543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D66C74-9831-482D-8FCE-A74F3E665A55}" type="doc">
      <dgm:prSet loTypeId="urn:microsoft.com/office/officeart/2005/8/layout/vProcess5" loCatId="process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sv-SE"/>
        </a:p>
      </dgm:t>
    </dgm:pt>
    <dgm:pt modelId="{B971D458-1D7B-4DEE-AC33-F71CC5902BEB}">
      <dgm:prSet/>
      <dgm:spPr/>
      <dgm:t>
        <a:bodyPr/>
        <a:lstStyle/>
        <a:p>
          <a:pPr rtl="0"/>
          <a:r>
            <a:rPr lang="sv-SE" dirty="0" smtClean="0"/>
            <a:t>1 000 tkr till </a:t>
          </a:r>
          <a:r>
            <a:rPr lang="sv-SE" dirty="0" err="1" smtClean="0"/>
            <a:t>Krimteamet</a:t>
          </a:r>
          <a:endParaRPr lang="sv-SE" dirty="0"/>
        </a:p>
      </dgm:t>
    </dgm:pt>
    <dgm:pt modelId="{E68047D2-5757-457F-B7F2-DC558A185731}" type="parTrans" cxnId="{B3B4BB6C-2D0A-43A3-9F6D-C03E7951F695}">
      <dgm:prSet/>
      <dgm:spPr/>
      <dgm:t>
        <a:bodyPr/>
        <a:lstStyle/>
        <a:p>
          <a:endParaRPr lang="sv-SE"/>
        </a:p>
      </dgm:t>
    </dgm:pt>
    <dgm:pt modelId="{8D935DE8-2CDE-41EC-A3BD-32352C553DA4}" type="sibTrans" cxnId="{B3B4BB6C-2D0A-43A3-9F6D-C03E7951F695}">
      <dgm:prSet/>
      <dgm:spPr/>
      <dgm:t>
        <a:bodyPr/>
        <a:lstStyle/>
        <a:p>
          <a:endParaRPr lang="sv-SE"/>
        </a:p>
      </dgm:t>
    </dgm:pt>
    <dgm:pt modelId="{CCCB7539-5AA6-4022-BBA2-3B2147FF341C}">
      <dgm:prSet/>
      <dgm:spPr/>
      <dgm:t>
        <a:bodyPr/>
        <a:lstStyle/>
        <a:p>
          <a:pPr rtl="0"/>
          <a:r>
            <a:rPr lang="sv-SE" smtClean="0"/>
            <a:t>12 000 tkr till generell förstärkning och utveckling</a:t>
          </a:r>
          <a:endParaRPr lang="sv-SE"/>
        </a:p>
      </dgm:t>
    </dgm:pt>
    <dgm:pt modelId="{B63ABECA-33D3-4F13-A575-C69FD9D699BE}" type="parTrans" cxnId="{59984259-FA9C-4B61-A3CE-FB875310859F}">
      <dgm:prSet/>
      <dgm:spPr/>
      <dgm:t>
        <a:bodyPr/>
        <a:lstStyle/>
        <a:p>
          <a:endParaRPr lang="sv-SE"/>
        </a:p>
      </dgm:t>
    </dgm:pt>
    <dgm:pt modelId="{A604AEFC-8B5F-4272-8F87-9346B01B13D1}" type="sibTrans" cxnId="{59984259-FA9C-4B61-A3CE-FB875310859F}">
      <dgm:prSet/>
      <dgm:spPr/>
      <dgm:t>
        <a:bodyPr/>
        <a:lstStyle/>
        <a:p>
          <a:endParaRPr lang="sv-SE"/>
        </a:p>
      </dgm:t>
    </dgm:pt>
    <dgm:pt modelId="{E22DB365-94DE-4019-863C-718B4CA29A9E}">
      <dgm:prSet/>
      <dgm:spPr/>
      <dgm:t>
        <a:bodyPr/>
        <a:lstStyle/>
        <a:p>
          <a:pPr rtl="0"/>
          <a:r>
            <a:rPr lang="sv-SE" dirty="0" smtClean="0"/>
            <a:t>Ökning kommunbidrag, 4,2 % eller 23 127 tkr</a:t>
          </a:r>
          <a:endParaRPr lang="sv-SE" dirty="0"/>
        </a:p>
      </dgm:t>
    </dgm:pt>
    <dgm:pt modelId="{F3B8B9B2-CD90-4FFC-A772-87F4D214DBC5}" type="parTrans" cxnId="{30D1BCE8-0A42-4009-8CC0-3472159589E6}">
      <dgm:prSet/>
      <dgm:spPr/>
      <dgm:t>
        <a:bodyPr/>
        <a:lstStyle/>
        <a:p>
          <a:endParaRPr lang="sv-SE"/>
        </a:p>
      </dgm:t>
    </dgm:pt>
    <dgm:pt modelId="{B1A2ACC6-0098-435F-B502-0D92DF636452}" type="sibTrans" cxnId="{30D1BCE8-0A42-4009-8CC0-3472159589E6}">
      <dgm:prSet/>
      <dgm:spPr/>
      <dgm:t>
        <a:bodyPr/>
        <a:lstStyle/>
        <a:p>
          <a:endParaRPr lang="sv-SE"/>
        </a:p>
      </dgm:t>
    </dgm:pt>
    <dgm:pt modelId="{5E6D54EA-4ABE-4D20-844B-D6B70DA1B42A}">
      <dgm:prSet/>
      <dgm:spPr/>
      <dgm:t>
        <a:bodyPr/>
        <a:lstStyle/>
        <a:p>
          <a:pPr rtl="0"/>
          <a:r>
            <a:rPr lang="sv-SE" dirty="0" smtClean="0"/>
            <a:t>598 582 tkr totalt kommunbidrag för socialnämnden</a:t>
          </a:r>
          <a:endParaRPr lang="sv-SE" dirty="0"/>
        </a:p>
      </dgm:t>
    </dgm:pt>
    <dgm:pt modelId="{D64F749C-EBC6-4CFC-AE28-EC7412652EBC}" type="parTrans" cxnId="{1A302B03-302C-430D-8425-5BF30C3F7F67}">
      <dgm:prSet/>
      <dgm:spPr/>
      <dgm:t>
        <a:bodyPr/>
        <a:lstStyle/>
        <a:p>
          <a:endParaRPr lang="sv-SE"/>
        </a:p>
      </dgm:t>
    </dgm:pt>
    <dgm:pt modelId="{B47DAD54-27EE-4BDC-B53A-3C1EE964F6ED}" type="sibTrans" cxnId="{1A302B03-302C-430D-8425-5BF30C3F7F67}">
      <dgm:prSet/>
      <dgm:spPr/>
      <dgm:t>
        <a:bodyPr/>
        <a:lstStyle/>
        <a:p>
          <a:endParaRPr lang="sv-SE"/>
        </a:p>
      </dgm:t>
    </dgm:pt>
    <dgm:pt modelId="{F03FA7A1-E0BA-481F-BB64-AE568CAD3A5C}" type="pres">
      <dgm:prSet presAssocID="{17D66C74-9831-482D-8FCE-A74F3E665A5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380B7B62-DF0C-4549-9127-3B41EE9AC063}" type="pres">
      <dgm:prSet presAssocID="{17D66C74-9831-482D-8FCE-A74F3E665A55}" presName="dummyMaxCanvas" presStyleCnt="0">
        <dgm:presLayoutVars/>
      </dgm:prSet>
      <dgm:spPr/>
    </dgm:pt>
    <dgm:pt modelId="{6C23306B-7CCB-471C-B45B-27FEAC90AA1C}" type="pres">
      <dgm:prSet presAssocID="{17D66C74-9831-482D-8FCE-A74F3E665A55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6F3928A0-FD44-4809-8226-270D9F9E9D13}" type="pres">
      <dgm:prSet presAssocID="{17D66C74-9831-482D-8FCE-A74F3E665A55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2285A13-63A9-418C-9720-813192C545C3}" type="pres">
      <dgm:prSet presAssocID="{17D66C74-9831-482D-8FCE-A74F3E665A55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28025F6-11CB-4B90-94ED-66FFF28325F0}" type="pres">
      <dgm:prSet presAssocID="{17D66C74-9831-482D-8FCE-A74F3E665A55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E00ACB1F-4940-4676-BE6B-57185CE2CAFA}" type="pres">
      <dgm:prSet presAssocID="{17D66C74-9831-482D-8FCE-A74F3E665A55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CC050C1C-A841-4E57-96D5-81BC299FDF33}" type="pres">
      <dgm:prSet presAssocID="{17D66C74-9831-482D-8FCE-A74F3E665A55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0D12D44-6627-4DD1-8F9E-8F8D5E5A1D47}" type="pres">
      <dgm:prSet presAssocID="{17D66C74-9831-482D-8FCE-A74F3E665A55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637AA90-4BAE-4513-9FAF-506E458B027C}" type="pres">
      <dgm:prSet presAssocID="{17D66C74-9831-482D-8FCE-A74F3E665A55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25AFF399-9513-40D1-9F09-A82A0D1F6226}" type="pres">
      <dgm:prSet presAssocID="{17D66C74-9831-482D-8FCE-A74F3E665A55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4C21D083-58F1-4F1D-8A42-8C88575A2636}" type="pres">
      <dgm:prSet presAssocID="{17D66C74-9831-482D-8FCE-A74F3E665A55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BDCCE730-93FE-488C-81AC-E0AC759DB7B6}" type="pres">
      <dgm:prSet presAssocID="{17D66C74-9831-482D-8FCE-A74F3E665A55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799F2E57-CDD9-4A11-8DBA-E0C83A84E669}" type="presOf" srcId="{E22DB365-94DE-4019-863C-718B4CA29A9E}" destId="{BDCCE730-93FE-488C-81AC-E0AC759DB7B6}" srcOrd="1" destOrd="0" presId="urn:microsoft.com/office/officeart/2005/8/layout/vProcess5"/>
    <dgm:cxn modelId="{30D1BCE8-0A42-4009-8CC0-3472159589E6}" srcId="{17D66C74-9831-482D-8FCE-A74F3E665A55}" destId="{E22DB365-94DE-4019-863C-718B4CA29A9E}" srcOrd="3" destOrd="0" parTransId="{F3B8B9B2-CD90-4FFC-A772-87F4D214DBC5}" sibTransId="{B1A2ACC6-0098-435F-B502-0D92DF636452}"/>
    <dgm:cxn modelId="{B3B4BB6C-2D0A-43A3-9F6D-C03E7951F695}" srcId="{17D66C74-9831-482D-8FCE-A74F3E665A55}" destId="{B971D458-1D7B-4DEE-AC33-F71CC5902BEB}" srcOrd="1" destOrd="0" parTransId="{E68047D2-5757-457F-B7F2-DC558A185731}" sibTransId="{8D935DE8-2CDE-41EC-A3BD-32352C553DA4}"/>
    <dgm:cxn modelId="{BC9090EF-A572-47EF-B169-37B9222B93E7}" type="presOf" srcId="{5E6D54EA-4ABE-4D20-844B-D6B70DA1B42A}" destId="{6C23306B-7CCB-471C-B45B-27FEAC90AA1C}" srcOrd="0" destOrd="0" presId="urn:microsoft.com/office/officeart/2005/8/layout/vProcess5"/>
    <dgm:cxn modelId="{95FAF70B-374D-4314-BBE8-60408D2EAD9E}" type="presOf" srcId="{A604AEFC-8B5F-4272-8F87-9346B01B13D1}" destId="{80D12D44-6627-4DD1-8F9E-8F8D5E5A1D47}" srcOrd="0" destOrd="0" presId="urn:microsoft.com/office/officeart/2005/8/layout/vProcess5"/>
    <dgm:cxn modelId="{6172C8D9-E303-4685-8F92-9702A74203BB}" type="presOf" srcId="{B47DAD54-27EE-4BDC-B53A-3C1EE964F6ED}" destId="{E00ACB1F-4940-4676-BE6B-57185CE2CAFA}" srcOrd="0" destOrd="0" presId="urn:microsoft.com/office/officeart/2005/8/layout/vProcess5"/>
    <dgm:cxn modelId="{6E831545-1F82-421D-AD31-B96823FBEB78}" type="presOf" srcId="{B971D458-1D7B-4DEE-AC33-F71CC5902BEB}" destId="{6F3928A0-FD44-4809-8226-270D9F9E9D13}" srcOrd="0" destOrd="0" presId="urn:microsoft.com/office/officeart/2005/8/layout/vProcess5"/>
    <dgm:cxn modelId="{BE1B91D8-884D-4D3B-BBF5-106A928D467F}" type="presOf" srcId="{17D66C74-9831-482D-8FCE-A74F3E665A55}" destId="{F03FA7A1-E0BA-481F-BB64-AE568CAD3A5C}" srcOrd="0" destOrd="0" presId="urn:microsoft.com/office/officeart/2005/8/layout/vProcess5"/>
    <dgm:cxn modelId="{FDA07255-5F3C-498A-8E6C-E527DC93D1A9}" type="presOf" srcId="{8D935DE8-2CDE-41EC-A3BD-32352C553DA4}" destId="{CC050C1C-A841-4E57-96D5-81BC299FDF33}" srcOrd="0" destOrd="0" presId="urn:microsoft.com/office/officeart/2005/8/layout/vProcess5"/>
    <dgm:cxn modelId="{123CD406-902A-40A0-85B4-832A07720DD5}" type="presOf" srcId="{5E6D54EA-4ABE-4D20-844B-D6B70DA1B42A}" destId="{3637AA90-4BAE-4513-9FAF-506E458B027C}" srcOrd="1" destOrd="0" presId="urn:microsoft.com/office/officeart/2005/8/layout/vProcess5"/>
    <dgm:cxn modelId="{59984259-FA9C-4B61-A3CE-FB875310859F}" srcId="{17D66C74-9831-482D-8FCE-A74F3E665A55}" destId="{CCCB7539-5AA6-4022-BBA2-3B2147FF341C}" srcOrd="2" destOrd="0" parTransId="{B63ABECA-33D3-4F13-A575-C69FD9D699BE}" sibTransId="{A604AEFC-8B5F-4272-8F87-9346B01B13D1}"/>
    <dgm:cxn modelId="{EA5EE22A-3BBB-4B35-8B30-83057E3F5869}" type="presOf" srcId="{CCCB7539-5AA6-4022-BBA2-3B2147FF341C}" destId="{32285A13-63A9-418C-9720-813192C545C3}" srcOrd="0" destOrd="0" presId="urn:microsoft.com/office/officeart/2005/8/layout/vProcess5"/>
    <dgm:cxn modelId="{1A302B03-302C-430D-8425-5BF30C3F7F67}" srcId="{17D66C74-9831-482D-8FCE-A74F3E665A55}" destId="{5E6D54EA-4ABE-4D20-844B-D6B70DA1B42A}" srcOrd="0" destOrd="0" parTransId="{D64F749C-EBC6-4CFC-AE28-EC7412652EBC}" sibTransId="{B47DAD54-27EE-4BDC-B53A-3C1EE964F6ED}"/>
    <dgm:cxn modelId="{F2AD0B33-31F5-4F6D-B2F2-1D9659832CD3}" type="presOf" srcId="{B971D458-1D7B-4DEE-AC33-F71CC5902BEB}" destId="{25AFF399-9513-40D1-9F09-A82A0D1F6226}" srcOrd="1" destOrd="0" presId="urn:microsoft.com/office/officeart/2005/8/layout/vProcess5"/>
    <dgm:cxn modelId="{014E174C-CDD4-40F1-BB7D-0436308A0894}" type="presOf" srcId="{CCCB7539-5AA6-4022-BBA2-3B2147FF341C}" destId="{4C21D083-58F1-4F1D-8A42-8C88575A2636}" srcOrd="1" destOrd="0" presId="urn:microsoft.com/office/officeart/2005/8/layout/vProcess5"/>
    <dgm:cxn modelId="{8F675D88-FA91-40B0-BE9C-01DE974941F1}" type="presOf" srcId="{E22DB365-94DE-4019-863C-718B4CA29A9E}" destId="{828025F6-11CB-4B90-94ED-66FFF28325F0}" srcOrd="0" destOrd="0" presId="urn:microsoft.com/office/officeart/2005/8/layout/vProcess5"/>
    <dgm:cxn modelId="{9C013F6E-8B94-4065-82A5-E980A725D7D4}" type="presParOf" srcId="{F03FA7A1-E0BA-481F-BB64-AE568CAD3A5C}" destId="{380B7B62-DF0C-4549-9127-3B41EE9AC063}" srcOrd="0" destOrd="0" presId="urn:microsoft.com/office/officeart/2005/8/layout/vProcess5"/>
    <dgm:cxn modelId="{93AD6E2F-EDA1-4AD9-8545-E77B3215A472}" type="presParOf" srcId="{F03FA7A1-E0BA-481F-BB64-AE568CAD3A5C}" destId="{6C23306B-7CCB-471C-B45B-27FEAC90AA1C}" srcOrd="1" destOrd="0" presId="urn:microsoft.com/office/officeart/2005/8/layout/vProcess5"/>
    <dgm:cxn modelId="{75D2E86A-F73B-410A-84CB-0F391B728554}" type="presParOf" srcId="{F03FA7A1-E0BA-481F-BB64-AE568CAD3A5C}" destId="{6F3928A0-FD44-4809-8226-270D9F9E9D13}" srcOrd="2" destOrd="0" presId="urn:microsoft.com/office/officeart/2005/8/layout/vProcess5"/>
    <dgm:cxn modelId="{FD859C1E-BCF2-4FF4-8F41-3C87A5E416C8}" type="presParOf" srcId="{F03FA7A1-E0BA-481F-BB64-AE568CAD3A5C}" destId="{32285A13-63A9-418C-9720-813192C545C3}" srcOrd="3" destOrd="0" presId="urn:microsoft.com/office/officeart/2005/8/layout/vProcess5"/>
    <dgm:cxn modelId="{4D65760E-E51A-4463-8746-2D6A0F737B11}" type="presParOf" srcId="{F03FA7A1-E0BA-481F-BB64-AE568CAD3A5C}" destId="{828025F6-11CB-4B90-94ED-66FFF28325F0}" srcOrd="4" destOrd="0" presId="urn:microsoft.com/office/officeart/2005/8/layout/vProcess5"/>
    <dgm:cxn modelId="{05E8A172-2039-44C8-88B4-98568D14E3EC}" type="presParOf" srcId="{F03FA7A1-E0BA-481F-BB64-AE568CAD3A5C}" destId="{E00ACB1F-4940-4676-BE6B-57185CE2CAFA}" srcOrd="5" destOrd="0" presId="urn:microsoft.com/office/officeart/2005/8/layout/vProcess5"/>
    <dgm:cxn modelId="{657FD263-D96E-4DD0-BFBB-9BDE0E58A906}" type="presParOf" srcId="{F03FA7A1-E0BA-481F-BB64-AE568CAD3A5C}" destId="{CC050C1C-A841-4E57-96D5-81BC299FDF33}" srcOrd="6" destOrd="0" presId="urn:microsoft.com/office/officeart/2005/8/layout/vProcess5"/>
    <dgm:cxn modelId="{E162219F-8CD4-4F36-B4DF-4769B257D871}" type="presParOf" srcId="{F03FA7A1-E0BA-481F-BB64-AE568CAD3A5C}" destId="{80D12D44-6627-4DD1-8F9E-8F8D5E5A1D47}" srcOrd="7" destOrd="0" presId="urn:microsoft.com/office/officeart/2005/8/layout/vProcess5"/>
    <dgm:cxn modelId="{83E1FEE6-2B2D-4C89-A64F-9CAE6DD0F16A}" type="presParOf" srcId="{F03FA7A1-E0BA-481F-BB64-AE568CAD3A5C}" destId="{3637AA90-4BAE-4513-9FAF-506E458B027C}" srcOrd="8" destOrd="0" presId="urn:microsoft.com/office/officeart/2005/8/layout/vProcess5"/>
    <dgm:cxn modelId="{D2000CE9-ECCF-42C6-BB5F-26399C352997}" type="presParOf" srcId="{F03FA7A1-E0BA-481F-BB64-AE568CAD3A5C}" destId="{25AFF399-9513-40D1-9F09-A82A0D1F6226}" srcOrd="9" destOrd="0" presId="urn:microsoft.com/office/officeart/2005/8/layout/vProcess5"/>
    <dgm:cxn modelId="{16E74DC2-AE81-49EA-9FE7-452CF63AF8BD}" type="presParOf" srcId="{F03FA7A1-E0BA-481F-BB64-AE568CAD3A5C}" destId="{4C21D083-58F1-4F1D-8A42-8C88575A2636}" srcOrd="10" destOrd="0" presId="urn:microsoft.com/office/officeart/2005/8/layout/vProcess5"/>
    <dgm:cxn modelId="{077BC198-1289-40CB-B006-75C88C3188C8}" type="presParOf" srcId="{F03FA7A1-E0BA-481F-BB64-AE568CAD3A5C}" destId="{BDCCE730-93FE-488C-81AC-E0AC759DB7B6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F2614A-1021-4B22-AB62-D0B4291931B8}" type="doc">
      <dgm:prSet loTypeId="urn:microsoft.com/office/officeart/2005/8/layout/bProcess3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sv-SE"/>
        </a:p>
      </dgm:t>
    </dgm:pt>
    <dgm:pt modelId="{AF3F92BD-7CE5-4FB1-9430-0CFBB60BC439}">
      <dgm:prSet/>
      <dgm:spPr/>
      <dgm:t>
        <a:bodyPr/>
        <a:lstStyle/>
        <a:p>
          <a:pPr rtl="0"/>
          <a:r>
            <a:rPr lang="sv-SE" i="1"/>
            <a:t>Från och med den 15 juni 2021 och tills vidare har inköpsbegränsning införts för hela socialförvaltningen</a:t>
          </a:r>
          <a:endParaRPr lang="sv-SE"/>
        </a:p>
      </dgm:t>
    </dgm:pt>
    <dgm:pt modelId="{8B399415-A367-4C53-B09B-3A527F4280DF}" type="parTrans" cxnId="{177AAC73-CC50-40B9-B2B2-04E533291E07}">
      <dgm:prSet/>
      <dgm:spPr/>
      <dgm:t>
        <a:bodyPr/>
        <a:lstStyle/>
        <a:p>
          <a:endParaRPr lang="sv-SE"/>
        </a:p>
      </dgm:t>
    </dgm:pt>
    <dgm:pt modelId="{119E7AE2-D7B8-4D8D-AC08-47B8CF58CE72}" type="sibTrans" cxnId="{177AAC73-CC50-40B9-B2B2-04E533291E07}">
      <dgm:prSet/>
      <dgm:spPr/>
      <dgm:t>
        <a:bodyPr/>
        <a:lstStyle/>
        <a:p>
          <a:endParaRPr lang="sv-SE"/>
        </a:p>
      </dgm:t>
    </dgm:pt>
    <dgm:pt modelId="{92437FB8-0BA0-4B1A-8368-E7253707001F}">
      <dgm:prSet/>
      <dgm:spPr/>
      <dgm:t>
        <a:bodyPr/>
        <a:lstStyle/>
        <a:p>
          <a:pPr rtl="0"/>
          <a:r>
            <a:rPr lang="sv-SE" i="1" dirty="0"/>
            <a:t>Från och med den 15 juni 2021 och tills vidare har ändrat beslutsfattande gällande rekryteringar inom socialförvaltningen införts</a:t>
          </a:r>
          <a:endParaRPr lang="sv-SE" dirty="0"/>
        </a:p>
      </dgm:t>
    </dgm:pt>
    <dgm:pt modelId="{7B4E13BB-A54E-4B51-9F8A-B81B058E27CF}" type="parTrans" cxnId="{081F9C21-550E-456F-AE14-57F63D64BEF4}">
      <dgm:prSet/>
      <dgm:spPr/>
      <dgm:t>
        <a:bodyPr/>
        <a:lstStyle/>
        <a:p>
          <a:endParaRPr lang="sv-SE"/>
        </a:p>
      </dgm:t>
    </dgm:pt>
    <dgm:pt modelId="{60B33ED2-88F9-4390-9C6B-BFD66E8C4BEA}" type="sibTrans" cxnId="{081F9C21-550E-456F-AE14-57F63D64BEF4}">
      <dgm:prSet/>
      <dgm:spPr/>
      <dgm:t>
        <a:bodyPr/>
        <a:lstStyle/>
        <a:p>
          <a:endParaRPr lang="sv-SE"/>
        </a:p>
      </dgm:t>
    </dgm:pt>
    <dgm:pt modelId="{34E69046-F4FE-4ED0-B1E3-5E41806B6168}">
      <dgm:prSet/>
      <dgm:spPr/>
      <dgm:t>
        <a:bodyPr/>
        <a:lstStyle/>
        <a:p>
          <a:pPr rtl="0"/>
          <a:r>
            <a:rPr lang="sv-SE" i="1"/>
            <a:t>En översyn av förvaltningens placeringar</a:t>
          </a:r>
          <a:endParaRPr lang="sv-SE"/>
        </a:p>
      </dgm:t>
    </dgm:pt>
    <dgm:pt modelId="{611B9D3B-BBB0-495F-9014-B4A435FCBF93}" type="parTrans" cxnId="{E5893B11-1BF0-4C90-ADE6-9534E017F072}">
      <dgm:prSet/>
      <dgm:spPr/>
      <dgm:t>
        <a:bodyPr/>
        <a:lstStyle/>
        <a:p>
          <a:endParaRPr lang="sv-SE"/>
        </a:p>
      </dgm:t>
    </dgm:pt>
    <dgm:pt modelId="{527FDAA1-6C2C-4657-9231-304DEDF75467}" type="sibTrans" cxnId="{E5893B11-1BF0-4C90-ADE6-9534E017F072}">
      <dgm:prSet/>
      <dgm:spPr/>
      <dgm:t>
        <a:bodyPr/>
        <a:lstStyle/>
        <a:p>
          <a:endParaRPr lang="sv-SE"/>
        </a:p>
      </dgm:t>
    </dgm:pt>
    <dgm:pt modelId="{767D97E4-D4ED-4B0E-A8EE-4647230A84D1}">
      <dgm:prSet/>
      <dgm:spPr/>
      <dgm:t>
        <a:bodyPr/>
        <a:lstStyle/>
        <a:p>
          <a:pPr rtl="0"/>
          <a:r>
            <a:rPr lang="sv-SE" i="1"/>
            <a:t>En översyn av förvaltningens intäkter</a:t>
          </a:r>
          <a:endParaRPr lang="sv-SE"/>
        </a:p>
      </dgm:t>
    </dgm:pt>
    <dgm:pt modelId="{F3BD9DA8-F362-40BC-98C0-CB7347DA20BF}" type="parTrans" cxnId="{0DCBD5FC-1AC7-4F8E-BA4E-90536B84819C}">
      <dgm:prSet/>
      <dgm:spPr/>
      <dgm:t>
        <a:bodyPr/>
        <a:lstStyle/>
        <a:p>
          <a:endParaRPr lang="sv-SE"/>
        </a:p>
      </dgm:t>
    </dgm:pt>
    <dgm:pt modelId="{4A266885-01D8-4BFD-985D-4E87F24A3C06}" type="sibTrans" cxnId="{0DCBD5FC-1AC7-4F8E-BA4E-90536B84819C}">
      <dgm:prSet/>
      <dgm:spPr/>
      <dgm:t>
        <a:bodyPr/>
        <a:lstStyle/>
        <a:p>
          <a:endParaRPr lang="sv-SE"/>
        </a:p>
      </dgm:t>
    </dgm:pt>
    <dgm:pt modelId="{504C2428-EBAC-4B9B-A77B-CA3880BE4ABB}">
      <dgm:prSet/>
      <dgm:spPr/>
      <dgm:t>
        <a:bodyPr/>
        <a:lstStyle/>
        <a:p>
          <a:pPr rtl="0"/>
          <a:r>
            <a:rPr lang="sv-SE" i="1"/>
            <a:t>Migrationsmedel</a:t>
          </a:r>
          <a:endParaRPr lang="sv-SE"/>
        </a:p>
      </dgm:t>
    </dgm:pt>
    <dgm:pt modelId="{4F3BFC62-F5ED-4073-8623-D2D873177309}" type="parTrans" cxnId="{13779CF3-F8DC-4574-9216-31CCA78C885D}">
      <dgm:prSet/>
      <dgm:spPr/>
      <dgm:t>
        <a:bodyPr/>
        <a:lstStyle/>
        <a:p>
          <a:endParaRPr lang="sv-SE"/>
        </a:p>
      </dgm:t>
    </dgm:pt>
    <dgm:pt modelId="{E1FB07C7-896C-43B8-9F89-1D854FF716FF}" type="sibTrans" cxnId="{13779CF3-F8DC-4574-9216-31CCA78C885D}">
      <dgm:prSet/>
      <dgm:spPr/>
      <dgm:t>
        <a:bodyPr/>
        <a:lstStyle/>
        <a:p>
          <a:endParaRPr lang="sv-SE"/>
        </a:p>
      </dgm:t>
    </dgm:pt>
    <dgm:pt modelId="{0ADC5574-E80F-4FED-AD1A-7C447EB3B1C9}">
      <dgm:prSet/>
      <dgm:spPr/>
      <dgm:t>
        <a:bodyPr/>
        <a:lstStyle/>
        <a:p>
          <a:pPr rtl="0"/>
          <a:r>
            <a:rPr lang="sv-SE" i="1"/>
            <a:t>Prognos och uppföljning</a:t>
          </a:r>
          <a:endParaRPr lang="sv-SE"/>
        </a:p>
      </dgm:t>
    </dgm:pt>
    <dgm:pt modelId="{77B7B788-1144-4DFB-84F7-8B31B614CECF}" type="parTrans" cxnId="{CCDDCD01-7BA5-4E55-80D3-EAA14C0E3A35}">
      <dgm:prSet/>
      <dgm:spPr/>
      <dgm:t>
        <a:bodyPr/>
        <a:lstStyle/>
        <a:p>
          <a:endParaRPr lang="sv-SE"/>
        </a:p>
      </dgm:t>
    </dgm:pt>
    <dgm:pt modelId="{69FD8E2D-3027-4418-904B-4D17154942EF}" type="sibTrans" cxnId="{CCDDCD01-7BA5-4E55-80D3-EAA14C0E3A35}">
      <dgm:prSet/>
      <dgm:spPr/>
      <dgm:t>
        <a:bodyPr/>
        <a:lstStyle/>
        <a:p>
          <a:endParaRPr lang="sv-SE"/>
        </a:p>
      </dgm:t>
    </dgm:pt>
    <dgm:pt modelId="{84773CBB-D9A2-4E6A-BBC0-B61DCF747EC8}" type="pres">
      <dgm:prSet presAssocID="{ECF2614A-1021-4B22-AB62-D0B4291931B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B5B1FEC2-015B-4BA3-B761-CD91DEEF34A6}" type="pres">
      <dgm:prSet presAssocID="{AF3F92BD-7CE5-4FB1-9430-0CFBB60BC43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C101197A-9A66-4A8F-AB15-BDE4CC865B4E}" type="pres">
      <dgm:prSet presAssocID="{119E7AE2-D7B8-4D8D-AC08-47B8CF58CE72}" presName="sibTrans" presStyleLbl="sibTrans1D1" presStyleIdx="0" presStyleCnt="5"/>
      <dgm:spPr/>
      <dgm:t>
        <a:bodyPr/>
        <a:lstStyle/>
        <a:p>
          <a:endParaRPr lang="sv-SE"/>
        </a:p>
      </dgm:t>
    </dgm:pt>
    <dgm:pt modelId="{3651FD00-FFDC-4E45-9709-22A542129446}" type="pres">
      <dgm:prSet presAssocID="{119E7AE2-D7B8-4D8D-AC08-47B8CF58CE72}" presName="connectorText" presStyleLbl="sibTrans1D1" presStyleIdx="0" presStyleCnt="5"/>
      <dgm:spPr/>
      <dgm:t>
        <a:bodyPr/>
        <a:lstStyle/>
        <a:p>
          <a:endParaRPr lang="sv-SE"/>
        </a:p>
      </dgm:t>
    </dgm:pt>
    <dgm:pt modelId="{AD126803-0FAC-4603-87ED-856E0D60424D}" type="pres">
      <dgm:prSet presAssocID="{92437FB8-0BA0-4B1A-8368-E7253707001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0E8465C-C885-44E4-92EA-B95775979758}" type="pres">
      <dgm:prSet presAssocID="{60B33ED2-88F9-4390-9C6B-BFD66E8C4BEA}" presName="sibTrans" presStyleLbl="sibTrans1D1" presStyleIdx="1" presStyleCnt="5"/>
      <dgm:spPr/>
      <dgm:t>
        <a:bodyPr/>
        <a:lstStyle/>
        <a:p>
          <a:endParaRPr lang="sv-SE"/>
        </a:p>
      </dgm:t>
    </dgm:pt>
    <dgm:pt modelId="{0D7BC33F-9DCB-4CC5-9EF7-F301B4A2D03F}" type="pres">
      <dgm:prSet presAssocID="{60B33ED2-88F9-4390-9C6B-BFD66E8C4BEA}" presName="connectorText" presStyleLbl="sibTrans1D1" presStyleIdx="1" presStyleCnt="5"/>
      <dgm:spPr/>
      <dgm:t>
        <a:bodyPr/>
        <a:lstStyle/>
        <a:p>
          <a:endParaRPr lang="sv-SE"/>
        </a:p>
      </dgm:t>
    </dgm:pt>
    <dgm:pt modelId="{1678A7AC-6E87-4AA3-802E-2B773F377686}" type="pres">
      <dgm:prSet presAssocID="{34E69046-F4FE-4ED0-B1E3-5E41806B6168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CA677F86-D85E-41B3-A2C6-18298D41A141}" type="pres">
      <dgm:prSet presAssocID="{527FDAA1-6C2C-4657-9231-304DEDF75467}" presName="sibTrans" presStyleLbl="sibTrans1D1" presStyleIdx="2" presStyleCnt="5"/>
      <dgm:spPr/>
      <dgm:t>
        <a:bodyPr/>
        <a:lstStyle/>
        <a:p>
          <a:endParaRPr lang="sv-SE"/>
        </a:p>
      </dgm:t>
    </dgm:pt>
    <dgm:pt modelId="{693E0D77-C09B-499F-953D-BE6D289444CF}" type="pres">
      <dgm:prSet presAssocID="{527FDAA1-6C2C-4657-9231-304DEDF75467}" presName="connectorText" presStyleLbl="sibTrans1D1" presStyleIdx="2" presStyleCnt="5"/>
      <dgm:spPr/>
      <dgm:t>
        <a:bodyPr/>
        <a:lstStyle/>
        <a:p>
          <a:endParaRPr lang="sv-SE"/>
        </a:p>
      </dgm:t>
    </dgm:pt>
    <dgm:pt modelId="{468F39D2-0B7D-46DC-8233-3E11DEDBB873}" type="pres">
      <dgm:prSet presAssocID="{767D97E4-D4ED-4B0E-A8EE-4647230A84D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D9E7E0DF-8420-4B76-A2D7-E412866BC89F}" type="pres">
      <dgm:prSet presAssocID="{4A266885-01D8-4BFD-985D-4E87F24A3C06}" presName="sibTrans" presStyleLbl="sibTrans1D1" presStyleIdx="3" presStyleCnt="5"/>
      <dgm:spPr/>
      <dgm:t>
        <a:bodyPr/>
        <a:lstStyle/>
        <a:p>
          <a:endParaRPr lang="sv-SE"/>
        </a:p>
      </dgm:t>
    </dgm:pt>
    <dgm:pt modelId="{49FB59D0-9506-4A22-94D4-C1B8EDA68399}" type="pres">
      <dgm:prSet presAssocID="{4A266885-01D8-4BFD-985D-4E87F24A3C06}" presName="connectorText" presStyleLbl="sibTrans1D1" presStyleIdx="3" presStyleCnt="5"/>
      <dgm:spPr/>
      <dgm:t>
        <a:bodyPr/>
        <a:lstStyle/>
        <a:p>
          <a:endParaRPr lang="sv-SE"/>
        </a:p>
      </dgm:t>
    </dgm:pt>
    <dgm:pt modelId="{FF3B18D4-9BD6-4D8E-BCCF-86F2C9BE8F39}" type="pres">
      <dgm:prSet presAssocID="{504C2428-EBAC-4B9B-A77B-CA3880BE4AB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1DA6A97F-767D-4CE1-8DE4-CE1C495E67A2}" type="pres">
      <dgm:prSet presAssocID="{E1FB07C7-896C-43B8-9F89-1D854FF716FF}" presName="sibTrans" presStyleLbl="sibTrans1D1" presStyleIdx="4" presStyleCnt="5"/>
      <dgm:spPr/>
      <dgm:t>
        <a:bodyPr/>
        <a:lstStyle/>
        <a:p>
          <a:endParaRPr lang="sv-SE"/>
        </a:p>
      </dgm:t>
    </dgm:pt>
    <dgm:pt modelId="{C04D90C3-2E85-410B-B48C-3EF38E6C05F9}" type="pres">
      <dgm:prSet presAssocID="{E1FB07C7-896C-43B8-9F89-1D854FF716FF}" presName="connectorText" presStyleLbl="sibTrans1D1" presStyleIdx="4" presStyleCnt="5"/>
      <dgm:spPr/>
      <dgm:t>
        <a:bodyPr/>
        <a:lstStyle/>
        <a:p>
          <a:endParaRPr lang="sv-SE"/>
        </a:p>
      </dgm:t>
    </dgm:pt>
    <dgm:pt modelId="{BD07C695-3365-4311-B72B-3131619846CF}" type="pres">
      <dgm:prSet presAssocID="{0ADC5574-E80F-4FED-AD1A-7C447EB3B1C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8BD94580-A905-45B8-A070-9F1DA33359DA}" type="presOf" srcId="{119E7AE2-D7B8-4D8D-AC08-47B8CF58CE72}" destId="{C101197A-9A66-4A8F-AB15-BDE4CC865B4E}" srcOrd="0" destOrd="0" presId="urn:microsoft.com/office/officeart/2005/8/layout/bProcess3"/>
    <dgm:cxn modelId="{CCDDCD01-7BA5-4E55-80D3-EAA14C0E3A35}" srcId="{ECF2614A-1021-4B22-AB62-D0B4291931B8}" destId="{0ADC5574-E80F-4FED-AD1A-7C447EB3B1C9}" srcOrd="5" destOrd="0" parTransId="{77B7B788-1144-4DFB-84F7-8B31B614CECF}" sibTransId="{69FD8E2D-3027-4418-904B-4D17154942EF}"/>
    <dgm:cxn modelId="{82C7DEB4-696F-4794-9767-577F3EEEBBBE}" type="presOf" srcId="{60B33ED2-88F9-4390-9C6B-BFD66E8C4BEA}" destId="{0D7BC33F-9DCB-4CC5-9EF7-F301B4A2D03F}" srcOrd="1" destOrd="0" presId="urn:microsoft.com/office/officeart/2005/8/layout/bProcess3"/>
    <dgm:cxn modelId="{36C92868-BEE6-4120-8614-B3770952C186}" type="presOf" srcId="{ECF2614A-1021-4B22-AB62-D0B4291931B8}" destId="{84773CBB-D9A2-4E6A-BBC0-B61DCF747EC8}" srcOrd="0" destOrd="0" presId="urn:microsoft.com/office/officeart/2005/8/layout/bProcess3"/>
    <dgm:cxn modelId="{07C2A3D9-EDB5-4E08-BFDA-2951F653F8D5}" type="presOf" srcId="{767D97E4-D4ED-4B0E-A8EE-4647230A84D1}" destId="{468F39D2-0B7D-46DC-8233-3E11DEDBB873}" srcOrd="0" destOrd="0" presId="urn:microsoft.com/office/officeart/2005/8/layout/bProcess3"/>
    <dgm:cxn modelId="{78B70800-A654-4CBB-B274-BA69F804A3CF}" type="presOf" srcId="{E1FB07C7-896C-43B8-9F89-1D854FF716FF}" destId="{1DA6A97F-767D-4CE1-8DE4-CE1C495E67A2}" srcOrd="0" destOrd="0" presId="urn:microsoft.com/office/officeart/2005/8/layout/bProcess3"/>
    <dgm:cxn modelId="{0DCBD5FC-1AC7-4F8E-BA4E-90536B84819C}" srcId="{ECF2614A-1021-4B22-AB62-D0B4291931B8}" destId="{767D97E4-D4ED-4B0E-A8EE-4647230A84D1}" srcOrd="3" destOrd="0" parTransId="{F3BD9DA8-F362-40BC-98C0-CB7347DA20BF}" sibTransId="{4A266885-01D8-4BFD-985D-4E87F24A3C06}"/>
    <dgm:cxn modelId="{71EDF651-E782-4598-B8EC-C204AF6BF176}" type="presOf" srcId="{527FDAA1-6C2C-4657-9231-304DEDF75467}" destId="{693E0D77-C09B-499F-953D-BE6D289444CF}" srcOrd="1" destOrd="0" presId="urn:microsoft.com/office/officeart/2005/8/layout/bProcess3"/>
    <dgm:cxn modelId="{EF84A692-C9CD-4FE6-BC09-2B19328D46D0}" type="presOf" srcId="{34E69046-F4FE-4ED0-B1E3-5E41806B6168}" destId="{1678A7AC-6E87-4AA3-802E-2B773F377686}" srcOrd="0" destOrd="0" presId="urn:microsoft.com/office/officeart/2005/8/layout/bProcess3"/>
    <dgm:cxn modelId="{F0BE8068-6C75-418C-B573-A246D9AE79A7}" type="presOf" srcId="{92437FB8-0BA0-4B1A-8368-E7253707001F}" destId="{AD126803-0FAC-4603-87ED-856E0D60424D}" srcOrd="0" destOrd="0" presId="urn:microsoft.com/office/officeart/2005/8/layout/bProcess3"/>
    <dgm:cxn modelId="{9D8F003C-E2ED-46CC-970E-CEBA477BDCF2}" type="presOf" srcId="{60B33ED2-88F9-4390-9C6B-BFD66E8C4BEA}" destId="{80E8465C-C885-44E4-92EA-B95775979758}" srcOrd="0" destOrd="0" presId="urn:microsoft.com/office/officeart/2005/8/layout/bProcess3"/>
    <dgm:cxn modelId="{D9BFFFAB-7268-43E8-893A-DF36EBBFDDE5}" type="presOf" srcId="{4A266885-01D8-4BFD-985D-4E87F24A3C06}" destId="{49FB59D0-9506-4A22-94D4-C1B8EDA68399}" srcOrd="1" destOrd="0" presId="urn:microsoft.com/office/officeart/2005/8/layout/bProcess3"/>
    <dgm:cxn modelId="{7209EDFE-98EB-46F7-ACD9-3FBCFF3D24A1}" type="presOf" srcId="{527FDAA1-6C2C-4657-9231-304DEDF75467}" destId="{CA677F86-D85E-41B3-A2C6-18298D41A141}" srcOrd="0" destOrd="0" presId="urn:microsoft.com/office/officeart/2005/8/layout/bProcess3"/>
    <dgm:cxn modelId="{AF742730-0C4E-4A5B-BF98-D7562EA12BEF}" type="presOf" srcId="{119E7AE2-D7B8-4D8D-AC08-47B8CF58CE72}" destId="{3651FD00-FFDC-4E45-9709-22A542129446}" srcOrd="1" destOrd="0" presId="urn:microsoft.com/office/officeart/2005/8/layout/bProcess3"/>
    <dgm:cxn modelId="{118BC9B5-A882-440B-8AFB-36DE010A08D8}" type="presOf" srcId="{E1FB07C7-896C-43B8-9F89-1D854FF716FF}" destId="{C04D90C3-2E85-410B-B48C-3EF38E6C05F9}" srcOrd="1" destOrd="0" presId="urn:microsoft.com/office/officeart/2005/8/layout/bProcess3"/>
    <dgm:cxn modelId="{177AAC73-CC50-40B9-B2B2-04E533291E07}" srcId="{ECF2614A-1021-4B22-AB62-D0B4291931B8}" destId="{AF3F92BD-7CE5-4FB1-9430-0CFBB60BC439}" srcOrd="0" destOrd="0" parTransId="{8B399415-A367-4C53-B09B-3A527F4280DF}" sibTransId="{119E7AE2-D7B8-4D8D-AC08-47B8CF58CE72}"/>
    <dgm:cxn modelId="{6A219E76-C4C9-4643-A5A9-2AD9EB6C7A94}" type="presOf" srcId="{4A266885-01D8-4BFD-985D-4E87F24A3C06}" destId="{D9E7E0DF-8420-4B76-A2D7-E412866BC89F}" srcOrd="0" destOrd="0" presId="urn:microsoft.com/office/officeart/2005/8/layout/bProcess3"/>
    <dgm:cxn modelId="{E5893B11-1BF0-4C90-ADE6-9534E017F072}" srcId="{ECF2614A-1021-4B22-AB62-D0B4291931B8}" destId="{34E69046-F4FE-4ED0-B1E3-5E41806B6168}" srcOrd="2" destOrd="0" parTransId="{611B9D3B-BBB0-495F-9014-B4A435FCBF93}" sibTransId="{527FDAA1-6C2C-4657-9231-304DEDF75467}"/>
    <dgm:cxn modelId="{D38F951F-EF41-4C45-8627-CA870E9B581E}" type="presOf" srcId="{0ADC5574-E80F-4FED-AD1A-7C447EB3B1C9}" destId="{BD07C695-3365-4311-B72B-3131619846CF}" srcOrd="0" destOrd="0" presId="urn:microsoft.com/office/officeart/2005/8/layout/bProcess3"/>
    <dgm:cxn modelId="{B21FA8FD-4E56-481A-BC50-B7E8101096C2}" type="presOf" srcId="{AF3F92BD-7CE5-4FB1-9430-0CFBB60BC439}" destId="{B5B1FEC2-015B-4BA3-B761-CD91DEEF34A6}" srcOrd="0" destOrd="0" presId="urn:microsoft.com/office/officeart/2005/8/layout/bProcess3"/>
    <dgm:cxn modelId="{081F9C21-550E-456F-AE14-57F63D64BEF4}" srcId="{ECF2614A-1021-4B22-AB62-D0B4291931B8}" destId="{92437FB8-0BA0-4B1A-8368-E7253707001F}" srcOrd="1" destOrd="0" parTransId="{7B4E13BB-A54E-4B51-9F8A-B81B058E27CF}" sibTransId="{60B33ED2-88F9-4390-9C6B-BFD66E8C4BEA}"/>
    <dgm:cxn modelId="{36C9C696-7A37-4B20-B99C-FCA2C0A04D96}" type="presOf" srcId="{504C2428-EBAC-4B9B-A77B-CA3880BE4ABB}" destId="{FF3B18D4-9BD6-4D8E-BCCF-86F2C9BE8F39}" srcOrd="0" destOrd="0" presId="urn:microsoft.com/office/officeart/2005/8/layout/bProcess3"/>
    <dgm:cxn modelId="{13779CF3-F8DC-4574-9216-31CCA78C885D}" srcId="{ECF2614A-1021-4B22-AB62-D0B4291931B8}" destId="{504C2428-EBAC-4B9B-A77B-CA3880BE4ABB}" srcOrd="4" destOrd="0" parTransId="{4F3BFC62-F5ED-4073-8623-D2D873177309}" sibTransId="{E1FB07C7-896C-43B8-9F89-1D854FF716FF}"/>
    <dgm:cxn modelId="{07DF4708-3D9B-4786-9340-249F6E3094D0}" type="presParOf" srcId="{84773CBB-D9A2-4E6A-BBC0-B61DCF747EC8}" destId="{B5B1FEC2-015B-4BA3-B761-CD91DEEF34A6}" srcOrd="0" destOrd="0" presId="urn:microsoft.com/office/officeart/2005/8/layout/bProcess3"/>
    <dgm:cxn modelId="{6BAA0B14-55C5-4CBE-8428-7E7F23941ED5}" type="presParOf" srcId="{84773CBB-D9A2-4E6A-BBC0-B61DCF747EC8}" destId="{C101197A-9A66-4A8F-AB15-BDE4CC865B4E}" srcOrd="1" destOrd="0" presId="urn:microsoft.com/office/officeart/2005/8/layout/bProcess3"/>
    <dgm:cxn modelId="{0713CC41-5BBA-4C21-861C-10654F8CF3AA}" type="presParOf" srcId="{C101197A-9A66-4A8F-AB15-BDE4CC865B4E}" destId="{3651FD00-FFDC-4E45-9709-22A542129446}" srcOrd="0" destOrd="0" presId="urn:microsoft.com/office/officeart/2005/8/layout/bProcess3"/>
    <dgm:cxn modelId="{4411BA95-A464-4BE3-9FD7-7BDBE635DFE2}" type="presParOf" srcId="{84773CBB-D9A2-4E6A-BBC0-B61DCF747EC8}" destId="{AD126803-0FAC-4603-87ED-856E0D60424D}" srcOrd="2" destOrd="0" presId="urn:microsoft.com/office/officeart/2005/8/layout/bProcess3"/>
    <dgm:cxn modelId="{A02B25F3-8704-457D-B485-446BC2E9515B}" type="presParOf" srcId="{84773CBB-D9A2-4E6A-BBC0-B61DCF747EC8}" destId="{80E8465C-C885-44E4-92EA-B95775979758}" srcOrd="3" destOrd="0" presId="urn:microsoft.com/office/officeart/2005/8/layout/bProcess3"/>
    <dgm:cxn modelId="{672FD920-C59B-4A4C-86D3-7B0E909663F2}" type="presParOf" srcId="{80E8465C-C885-44E4-92EA-B95775979758}" destId="{0D7BC33F-9DCB-4CC5-9EF7-F301B4A2D03F}" srcOrd="0" destOrd="0" presId="urn:microsoft.com/office/officeart/2005/8/layout/bProcess3"/>
    <dgm:cxn modelId="{ED193704-BFD0-4FE7-AE64-C54D94D67A1D}" type="presParOf" srcId="{84773CBB-D9A2-4E6A-BBC0-B61DCF747EC8}" destId="{1678A7AC-6E87-4AA3-802E-2B773F377686}" srcOrd="4" destOrd="0" presId="urn:microsoft.com/office/officeart/2005/8/layout/bProcess3"/>
    <dgm:cxn modelId="{1D262C0D-E8AB-4586-A1B8-1033151AD128}" type="presParOf" srcId="{84773CBB-D9A2-4E6A-BBC0-B61DCF747EC8}" destId="{CA677F86-D85E-41B3-A2C6-18298D41A141}" srcOrd="5" destOrd="0" presId="urn:microsoft.com/office/officeart/2005/8/layout/bProcess3"/>
    <dgm:cxn modelId="{8B76623C-3F3C-4AAA-AD4D-AEFA5E063BFA}" type="presParOf" srcId="{CA677F86-D85E-41B3-A2C6-18298D41A141}" destId="{693E0D77-C09B-499F-953D-BE6D289444CF}" srcOrd="0" destOrd="0" presId="urn:microsoft.com/office/officeart/2005/8/layout/bProcess3"/>
    <dgm:cxn modelId="{6C162671-5858-4D84-A34D-DDAA2BEBA09A}" type="presParOf" srcId="{84773CBB-D9A2-4E6A-BBC0-B61DCF747EC8}" destId="{468F39D2-0B7D-46DC-8233-3E11DEDBB873}" srcOrd="6" destOrd="0" presId="urn:microsoft.com/office/officeart/2005/8/layout/bProcess3"/>
    <dgm:cxn modelId="{270D82A8-ACDF-4B2D-8A07-405DED4A85EB}" type="presParOf" srcId="{84773CBB-D9A2-4E6A-BBC0-B61DCF747EC8}" destId="{D9E7E0DF-8420-4B76-A2D7-E412866BC89F}" srcOrd="7" destOrd="0" presId="urn:microsoft.com/office/officeart/2005/8/layout/bProcess3"/>
    <dgm:cxn modelId="{0F276154-186D-4B3C-8E00-A5F4D741C1AC}" type="presParOf" srcId="{D9E7E0DF-8420-4B76-A2D7-E412866BC89F}" destId="{49FB59D0-9506-4A22-94D4-C1B8EDA68399}" srcOrd="0" destOrd="0" presId="urn:microsoft.com/office/officeart/2005/8/layout/bProcess3"/>
    <dgm:cxn modelId="{05C31A29-6E00-44DA-84AA-B1AFB6AE48EC}" type="presParOf" srcId="{84773CBB-D9A2-4E6A-BBC0-B61DCF747EC8}" destId="{FF3B18D4-9BD6-4D8E-BCCF-86F2C9BE8F39}" srcOrd="8" destOrd="0" presId="urn:microsoft.com/office/officeart/2005/8/layout/bProcess3"/>
    <dgm:cxn modelId="{30E6D2A1-6BAD-4A17-A00F-D1458F5558D3}" type="presParOf" srcId="{84773CBB-D9A2-4E6A-BBC0-B61DCF747EC8}" destId="{1DA6A97F-767D-4CE1-8DE4-CE1C495E67A2}" srcOrd="9" destOrd="0" presId="urn:microsoft.com/office/officeart/2005/8/layout/bProcess3"/>
    <dgm:cxn modelId="{76DA472B-95C1-4BC9-988C-023AFA6FD171}" type="presParOf" srcId="{1DA6A97F-767D-4CE1-8DE4-CE1C495E67A2}" destId="{C04D90C3-2E85-410B-B48C-3EF38E6C05F9}" srcOrd="0" destOrd="0" presId="urn:microsoft.com/office/officeart/2005/8/layout/bProcess3"/>
    <dgm:cxn modelId="{735512ED-4EFD-4952-AE26-1220104D37A4}" type="presParOf" srcId="{84773CBB-D9A2-4E6A-BBC0-B61DCF747EC8}" destId="{BD07C695-3365-4311-B72B-3131619846CF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410BB8-AFFB-4307-9C92-93547653503F}" type="doc">
      <dgm:prSet loTypeId="urn:microsoft.com/office/officeart/2005/8/layout/bProcess3" loCatId="process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sv-SE"/>
        </a:p>
      </dgm:t>
    </dgm:pt>
    <dgm:pt modelId="{C2ED1D83-16D4-49D7-868B-786C3F48188E}">
      <dgm:prSet/>
      <dgm:spPr/>
      <dgm:t>
        <a:bodyPr/>
        <a:lstStyle/>
        <a:p>
          <a:pPr rtl="0"/>
          <a:r>
            <a:rPr lang="sv-SE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 vill </a:t>
          </a:r>
          <a:r>
            <a:rPr lang="sv-SE" b="0" dirty="0" smtClean="0"/>
            <a:t>stärka begreppet hela chefer i en tillitsbaserad organisation för framtidens sociala tjänster</a:t>
          </a:r>
          <a:endParaRPr lang="sv-SE" dirty="0"/>
        </a:p>
      </dgm:t>
    </dgm:pt>
    <dgm:pt modelId="{7FE42776-17FD-4491-9BA6-441AB28066E2}" type="parTrans" cxnId="{DE847944-BEF0-4311-BA0D-954C107F0754}">
      <dgm:prSet/>
      <dgm:spPr/>
      <dgm:t>
        <a:bodyPr/>
        <a:lstStyle/>
        <a:p>
          <a:endParaRPr lang="sv-SE"/>
        </a:p>
      </dgm:t>
    </dgm:pt>
    <dgm:pt modelId="{FAD99239-02DD-47D9-AB87-2F06C43F1578}" type="sibTrans" cxnId="{DE847944-BEF0-4311-BA0D-954C107F0754}">
      <dgm:prSet/>
      <dgm:spPr/>
      <dgm:t>
        <a:bodyPr/>
        <a:lstStyle/>
        <a:p>
          <a:endParaRPr lang="sv-SE"/>
        </a:p>
      </dgm:t>
    </dgm:pt>
    <dgm:pt modelId="{36F15888-2BF3-49CE-973E-47CE94AD4E95}">
      <dgm:prSet/>
      <dgm:spPr/>
      <dgm:t>
        <a:bodyPr/>
        <a:lstStyle/>
        <a:p>
          <a:pPr rtl="0"/>
          <a:r>
            <a:rPr lang="sv-SE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 vill </a:t>
          </a:r>
          <a:r>
            <a:rPr lang="sv-SE" b="0" dirty="0" smtClean="0"/>
            <a:t>utveckla styrning och kvalitetsarbetet</a:t>
          </a:r>
          <a:endParaRPr lang="sv-SE" dirty="0"/>
        </a:p>
      </dgm:t>
    </dgm:pt>
    <dgm:pt modelId="{FB62868A-C2DC-489C-AF1B-AC4967EC6085}" type="parTrans" cxnId="{18BEEF80-0784-4C16-9A6B-F23ED89651DD}">
      <dgm:prSet/>
      <dgm:spPr/>
      <dgm:t>
        <a:bodyPr/>
        <a:lstStyle/>
        <a:p>
          <a:endParaRPr lang="sv-SE"/>
        </a:p>
      </dgm:t>
    </dgm:pt>
    <dgm:pt modelId="{8A1E8DB2-C02F-4B1F-B6EB-36659165EABE}" type="sibTrans" cxnId="{18BEEF80-0784-4C16-9A6B-F23ED89651DD}">
      <dgm:prSet/>
      <dgm:spPr/>
      <dgm:t>
        <a:bodyPr/>
        <a:lstStyle/>
        <a:p>
          <a:endParaRPr lang="sv-SE"/>
        </a:p>
      </dgm:t>
    </dgm:pt>
    <dgm:pt modelId="{F377349C-B025-4157-B6BA-97A9D3BC810B}">
      <dgm:prSet/>
      <dgm:spPr/>
      <dgm:t>
        <a:bodyPr/>
        <a:lstStyle/>
        <a:p>
          <a:pPr rtl="0"/>
          <a:r>
            <a:rPr lang="sv-SE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 vill </a:t>
          </a:r>
          <a:r>
            <a:rPr lang="sv-SE" b="0" dirty="0" smtClean="0"/>
            <a:t>definiera och utveckla tydliga strukturer för tjänsteinnovation</a:t>
          </a:r>
          <a:endParaRPr lang="sv-SE" dirty="0"/>
        </a:p>
      </dgm:t>
    </dgm:pt>
    <dgm:pt modelId="{51C3A33F-C9BB-4FBB-A125-69D353AE55F6}" type="parTrans" cxnId="{FF0D76B8-61B6-453C-B27E-9F04C530DE71}">
      <dgm:prSet/>
      <dgm:spPr/>
      <dgm:t>
        <a:bodyPr/>
        <a:lstStyle/>
        <a:p>
          <a:endParaRPr lang="sv-SE"/>
        </a:p>
      </dgm:t>
    </dgm:pt>
    <dgm:pt modelId="{0EEC0316-03CE-4F90-93BF-BD9E3B711E34}" type="sibTrans" cxnId="{FF0D76B8-61B6-453C-B27E-9F04C530DE71}">
      <dgm:prSet/>
      <dgm:spPr/>
      <dgm:t>
        <a:bodyPr/>
        <a:lstStyle/>
        <a:p>
          <a:endParaRPr lang="sv-SE"/>
        </a:p>
      </dgm:t>
    </dgm:pt>
    <dgm:pt modelId="{7AEF5238-5311-450F-BFB7-EC420DDD7E70}">
      <dgm:prSet/>
      <dgm:spPr/>
      <dgm:t>
        <a:bodyPr/>
        <a:lstStyle/>
        <a:p>
          <a:pPr rtl="0"/>
          <a:r>
            <a:rPr lang="sv-SE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 vill </a:t>
          </a:r>
          <a:r>
            <a:rPr lang="sv-SE" b="0" dirty="0" smtClean="0"/>
            <a:t>säkerställa att resurser nyttjas effektivt och att insatser utvärderas</a:t>
          </a:r>
          <a:endParaRPr lang="sv-SE" dirty="0"/>
        </a:p>
      </dgm:t>
    </dgm:pt>
    <dgm:pt modelId="{9D958C7C-71DF-4536-8374-F30ADE90FBAD}" type="parTrans" cxnId="{9C04BC9C-F754-4AAF-AC10-FE2E92497B5F}">
      <dgm:prSet/>
      <dgm:spPr/>
      <dgm:t>
        <a:bodyPr/>
        <a:lstStyle/>
        <a:p>
          <a:endParaRPr lang="sv-SE"/>
        </a:p>
      </dgm:t>
    </dgm:pt>
    <dgm:pt modelId="{C8790F75-BDE1-4E48-937C-03A2623912A7}" type="sibTrans" cxnId="{9C04BC9C-F754-4AAF-AC10-FE2E92497B5F}">
      <dgm:prSet/>
      <dgm:spPr/>
      <dgm:t>
        <a:bodyPr/>
        <a:lstStyle/>
        <a:p>
          <a:endParaRPr lang="sv-SE"/>
        </a:p>
      </dgm:t>
    </dgm:pt>
    <dgm:pt modelId="{07FD0B22-A4B1-4C7A-BD9F-710C5668E00B}">
      <dgm:prSet/>
      <dgm:spPr/>
      <dgm:t>
        <a:bodyPr/>
        <a:lstStyle/>
        <a:p>
          <a:pPr rtl="0"/>
          <a:r>
            <a:rPr lang="sv-SE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 vill </a:t>
          </a:r>
          <a:r>
            <a:rPr lang="sv-SE" b="0" dirty="0" smtClean="0"/>
            <a:t>öka tidiga insatser över gränserna</a:t>
          </a:r>
          <a:endParaRPr lang="sv-SE" dirty="0"/>
        </a:p>
      </dgm:t>
    </dgm:pt>
    <dgm:pt modelId="{6A8ADD5D-9DE3-4208-8735-E14253DDC643}" type="parTrans" cxnId="{FD2481A3-114F-49F5-82F6-43BA3B0977E7}">
      <dgm:prSet/>
      <dgm:spPr/>
      <dgm:t>
        <a:bodyPr/>
        <a:lstStyle/>
        <a:p>
          <a:endParaRPr lang="sv-SE"/>
        </a:p>
      </dgm:t>
    </dgm:pt>
    <dgm:pt modelId="{A3B573DD-7B8E-42CA-9BF6-4EA0313A4A61}" type="sibTrans" cxnId="{FD2481A3-114F-49F5-82F6-43BA3B0977E7}">
      <dgm:prSet/>
      <dgm:spPr/>
      <dgm:t>
        <a:bodyPr/>
        <a:lstStyle/>
        <a:p>
          <a:endParaRPr lang="sv-SE"/>
        </a:p>
      </dgm:t>
    </dgm:pt>
    <dgm:pt modelId="{E0B995BB-901B-4464-A171-7AC2DE382C15}">
      <dgm:prSet/>
      <dgm:spPr/>
      <dgm:t>
        <a:bodyPr/>
        <a:lstStyle/>
        <a:p>
          <a:pPr rtl="0"/>
          <a:r>
            <a:rPr lang="sv-SE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 vill </a:t>
          </a:r>
          <a:r>
            <a:rPr lang="sv-SE" b="0" dirty="0" smtClean="0"/>
            <a:t>utveckla kulturen</a:t>
          </a:r>
          <a:endParaRPr lang="sv-SE" dirty="0"/>
        </a:p>
      </dgm:t>
    </dgm:pt>
    <dgm:pt modelId="{283AFE96-4AEF-4D7E-A412-CC9225105A2B}" type="parTrans" cxnId="{6CF045E8-6394-484E-8C65-3418243037D6}">
      <dgm:prSet/>
      <dgm:spPr/>
      <dgm:t>
        <a:bodyPr/>
        <a:lstStyle/>
        <a:p>
          <a:endParaRPr lang="sv-SE"/>
        </a:p>
      </dgm:t>
    </dgm:pt>
    <dgm:pt modelId="{D04B1DBE-AF84-4B57-9AAE-BF4EBD4ADAED}" type="sibTrans" cxnId="{6CF045E8-6394-484E-8C65-3418243037D6}">
      <dgm:prSet/>
      <dgm:spPr/>
      <dgm:t>
        <a:bodyPr/>
        <a:lstStyle/>
        <a:p>
          <a:endParaRPr lang="sv-SE"/>
        </a:p>
      </dgm:t>
    </dgm:pt>
    <dgm:pt modelId="{7C215EC2-B269-49AE-BEE2-7D21D100E800}" type="pres">
      <dgm:prSet presAssocID="{03410BB8-AFFB-4307-9C92-93547653503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CDF35FB7-418D-4567-A95C-D1BBB11AC6DB}" type="pres">
      <dgm:prSet presAssocID="{C2ED1D83-16D4-49D7-868B-786C3F48188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73EE1C96-CC62-4F94-AD33-18206CF1EC3E}" type="pres">
      <dgm:prSet presAssocID="{FAD99239-02DD-47D9-AB87-2F06C43F1578}" presName="sibTrans" presStyleLbl="sibTrans1D1" presStyleIdx="0" presStyleCnt="5"/>
      <dgm:spPr/>
      <dgm:t>
        <a:bodyPr/>
        <a:lstStyle/>
        <a:p>
          <a:endParaRPr lang="sv-SE"/>
        </a:p>
      </dgm:t>
    </dgm:pt>
    <dgm:pt modelId="{79DC0885-F199-4674-9EBA-0ADDCF81B4ED}" type="pres">
      <dgm:prSet presAssocID="{FAD99239-02DD-47D9-AB87-2F06C43F1578}" presName="connectorText" presStyleLbl="sibTrans1D1" presStyleIdx="0" presStyleCnt="5"/>
      <dgm:spPr/>
      <dgm:t>
        <a:bodyPr/>
        <a:lstStyle/>
        <a:p>
          <a:endParaRPr lang="sv-SE"/>
        </a:p>
      </dgm:t>
    </dgm:pt>
    <dgm:pt modelId="{9C9880C2-7C17-4CA8-9C8D-FE246013B4DF}" type="pres">
      <dgm:prSet presAssocID="{36F15888-2BF3-49CE-973E-47CE94AD4E9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7A609210-B973-464F-94E7-B63DEF856CC6}" type="pres">
      <dgm:prSet presAssocID="{8A1E8DB2-C02F-4B1F-B6EB-36659165EABE}" presName="sibTrans" presStyleLbl="sibTrans1D1" presStyleIdx="1" presStyleCnt="5"/>
      <dgm:spPr/>
      <dgm:t>
        <a:bodyPr/>
        <a:lstStyle/>
        <a:p>
          <a:endParaRPr lang="sv-SE"/>
        </a:p>
      </dgm:t>
    </dgm:pt>
    <dgm:pt modelId="{E883F33F-A35E-483F-B671-67FABD1635B1}" type="pres">
      <dgm:prSet presAssocID="{8A1E8DB2-C02F-4B1F-B6EB-36659165EABE}" presName="connectorText" presStyleLbl="sibTrans1D1" presStyleIdx="1" presStyleCnt="5"/>
      <dgm:spPr/>
      <dgm:t>
        <a:bodyPr/>
        <a:lstStyle/>
        <a:p>
          <a:endParaRPr lang="sv-SE"/>
        </a:p>
      </dgm:t>
    </dgm:pt>
    <dgm:pt modelId="{A4277A03-E350-4971-9F98-B948ED53F451}" type="pres">
      <dgm:prSet presAssocID="{F377349C-B025-4157-B6BA-97A9D3BC810B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5C5FCE46-3A6D-422B-9A38-57522C3F53E4}" type="pres">
      <dgm:prSet presAssocID="{0EEC0316-03CE-4F90-93BF-BD9E3B711E34}" presName="sibTrans" presStyleLbl="sibTrans1D1" presStyleIdx="2" presStyleCnt="5"/>
      <dgm:spPr/>
      <dgm:t>
        <a:bodyPr/>
        <a:lstStyle/>
        <a:p>
          <a:endParaRPr lang="sv-SE"/>
        </a:p>
      </dgm:t>
    </dgm:pt>
    <dgm:pt modelId="{6A58F0BA-864E-4596-8253-1C54B476A492}" type="pres">
      <dgm:prSet presAssocID="{0EEC0316-03CE-4F90-93BF-BD9E3B711E34}" presName="connectorText" presStyleLbl="sibTrans1D1" presStyleIdx="2" presStyleCnt="5"/>
      <dgm:spPr/>
      <dgm:t>
        <a:bodyPr/>
        <a:lstStyle/>
        <a:p>
          <a:endParaRPr lang="sv-SE"/>
        </a:p>
      </dgm:t>
    </dgm:pt>
    <dgm:pt modelId="{460B962D-F1A1-4A17-9730-DDEFB4168169}" type="pres">
      <dgm:prSet presAssocID="{7AEF5238-5311-450F-BFB7-EC420DDD7E7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7D9A7999-1366-4AFB-9AB0-2D0C03EF3E1C}" type="pres">
      <dgm:prSet presAssocID="{C8790F75-BDE1-4E48-937C-03A2623912A7}" presName="sibTrans" presStyleLbl="sibTrans1D1" presStyleIdx="3" presStyleCnt="5"/>
      <dgm:spPr/>
      <dgm:t>
        <a:bodyPr/>
        <a:lstStyle/>
        <a:p>
          <a:endParaRPr lang="sv-SE"/>
        </a:p>
      </dgm:t>
    </dgm:pt>
    <dgm:pt modelId="{C8C9E129-0F23-49CE-A168-BA7F962D4DEC}" type="pres">
      <dgm:prSet presAssocID="{C8790F75-BDE1-4E48-937C-03A2623912A7}" presName="connectorText" presStyleLbl="sibTrans1D1" presStyleIdx="3" presStyleCnt="5"/>
      <dgm:spPr/>
      <dgm:t>
        <a:bodyPr/>
        <a:lstStyle/>
        <a:p>
          <a:endParaRPr lang="sv-SE"/>
        </a:p>
      </dgm:t>
    </dgm:pt>
    <dgm:pt modelId="{42554F21-77F4-4E62-8A3E-7F9DD1D9E008}" type="pres">
      <dgm:prSet presAssocID="{07FD0B22-A4B1-4C7A-BD9F-710C5668E00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F8603A2-5525-425A-A4F4-4E8D8B82660C}" type="pres">
      <dgm:prSet presAssocID="{A3B573DD-7B8E-42CA-9BF6-4EA0313A4A61}" presName="sibTrans" presStyleLbl="sibTrans1D1" presStyleIdx="4" presStyleCnt="5"/>
      <dgm:spPr/>
      <dgm:t>
        <a:bodyPr/>
        <a:lstStyle/>
        <a:p>
          <a:endParaRPr lang="sv-SE"/>
        </a:p>
      </dgm:t>
    </dgm:pt>
    <dgm:pt modelId="{5B18B558-6229-4D8D-8488-21B8DFD6DFE8}" type="pres">
      <dgm:prSet presAssocID="{A3B573DD-7B8E-42CA-9BF6-4EA0313A4A61}" presName="connectorText" presStyleLbl="sibTrans1D1" presStyleIdx="4" presStyleCnt="5"/>
      <dgm:spPr/>
      <dgm:t>
        <a:bodyPr/>
        <a:lstStyle/>
        <a:p>
          <a:endParaRPr lang="sv-SE"/>
        </a:p>
      </dgm:t>
    </dgm:pt>
    <dgm:pt modelId="{FB2FC59B-40EA-4FD9-AEBD-9A4FF669DBC2}" type="pres">
      <dgm:prSet presAssocID="{E0B995BB-901B-4464-A171-7AC2DE382C1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AFA06F7A-92BF-4E73-A9E2-677D510B57B1}" type="presOf" srcId="{8A1E8DB2-C02F-4B1F-B6EB-36659165EABE}" destId="{E883F33F-A35E-483F-B671-67FABD1635B1}" srcOrd="1" destOrd="0" presId="urn:microsoft.com/office/officeart/2005/8/layout/bProcess3"/>
    <dgm:cxn modelId="{2B0A86BB-296F-45E7-AAC7-B632B1502407}" type="presOf" srcId="{FAD99239-02DD-47D9-AB87-2F06C43F1578}" destId="{73EE1C96-CC62-4F94-AD33-18206CF1EC3E}" srcOrd="0" destOrd="0" presId="urn:microsoft.com/office/officeart/2005/8/layout/bProcess3"/>
    <dgm:cxn modelId="{18BEEF80-0784-4C16-9A6B-F23ED89651DD}" srcId="{03410BB8-AFFB-4307-9C92-93547653503F}" destId="{36F15888-2BF3-49CE-973E-47CE94AD4E95}" srcOrd="1" destOrd="0" parTransId="{FB62868A-C2DC-489C-AF1B-AC4967EC6085}" sibTransId="{8A1E8DB2-C02F-4B1F-B6EB-36659165EABE}"/>
    <dgm:cxn modelId="{FD2481A3-114F-49F5-82F6-43BA3B0977E7}" srcId="{03410BB8-AFFB-4307-9C92-93547653503F}" destId="{07FD0B22-A4B1-4C7A-BD9F-710C5668E00B}" srcOrd="4" destOrd="0" parTransId="{6A8ADD5D-9DE3-4208-8735-E14253DDC643}" sibTransId="{A3B573DD-7B8E-42CA-9BF6-4EA0313A4A61}"/>
    <dgm:cxn modelId="{47FEEBF0-DD8B-4DEF-B1B8-D7283468FFF2}" type="presOf" srcId="{7AEF5238-5311-450F-BFB7-EC420DDD7E70}" destId="{460B962D-F1A1-4A17-9730-DDEFB4168169}" srcOrd="0" destOrd="0" presId="urn:microsoft.com/office/officeart/2005/8/layout/bProcess3"/>
    <dgm:cxn modelId="{57B62151-35DB-4786-B704-F1240C9574AC}" type="presOf" srcId="{C8790F75-BDE1-4E48-937C-03A2623912A7}" destId="{C8C9E129-0F23-49CE-A168-BA7F962D4DEC}" srcOrd="1" destOrd="0" presId="urn:microsoft.com/office/officeart/2005/8/layout/bProcess3"/>
    <dgm:cxn modelId="{4720F041-4E7C-44C6-A99C-7455CA9FC118}" type="presOf" srcId="{A3B573DD-7B8E-42CA-9BF6-4EA0313A4A61}" destId="{3F8603A2-5525-425A-A4F4-4E8D8B82660C}" srcOrd="0" destOrd="0" presId="urn:microsoft.com/office/officeart/2005/8/layout/bProcess3"/>
    <dgm:cxn modelId="{9C04BC9C-F754-4AAF-AC10-FE2E92497B5F}" srcId="{03410BB8-AFFB-4307-9C92-93547653503F}" destId="{7AEF5238-5311-450F-BFB7-EC420DDD7E70}" srcOrd="3" destOrd="0" parTransId="{9D958C7C-71DF-4536-8374-F30ADE90FBAD}" sibTransId="{C8790F75-BDE1-4E48-937C-03A2623912A7}"/>
    <dgm:cxn modelId="{E734003C-9AF3-46FE-908D-3FB88F7BF6A9}" type="presOf" srcId="{07FD0B22-A4B1-4C7A-BD9F-710C5668E00B}" destId="{42554F21-77F4-4E62-8A3E-7F9DD1D9E008}" srcOrd="0" destOrd="0" presId="urn:microsoft.com/office/officeart/2005/8/layout/bProcess3"/>
    <dgm:cxn modelId="{CAE40C61-1366-4EAC-888C-B0F3D3AABC60}" type="presOf" srcId="{C2ED1D83-16D4-49D7-868B-786C3F48188E}" destId="{CDF35FB7-418D-4567-A95C-D1BBB11AC6DB}" srcOrd="0" destOrd="0" presId="urn:microsoft.com/office/officeart/2005/8/layout/bProcess3"/>
    <dgm:cxn modelId="{540ADE10-398C-4A77-A4E2-1C173C6B4E65}" type="presOf" srcId="{0EEC0316-03CE-4F90-93BF-BD9E3B711E34}" destId="{5C5FCE46-3A6D-422B-9A38-57522C3F53E4}" srcOrd="0" destOrd="0" presId="urn:microsoft.com/office/officeart/2005/8/layout/bProcess3"/>
    <dgm:cxn modelId="{6CF045E8-6394-484E-8C65-3418243037D6}" srcId="{03410BB8-AFFB-4307-9C92-93547653503F}" destId="{E0B995BB-901B-4464-A171-7AC2DE382C15}" srcOrd="5" destOrd="0" parTransId="{283AFE96-4AEF-4D7E-A412-CC9225105A2B}" sibTransId="{D04B1DBE-AF84-4B57-9AAE-BF4EBD4ADAED}"/>
    <dgm:cxn modelId="{24B93566-22BF-4680-933F-DCD815837020}" type="presOf" srcId="{03410BB8-AFFB-4307-9C92-93547653503F}" destId="{7C215EC2-B269-49AE-BEE2-7D21D100E800}" srcOrd="0" destOrd="0" presId="urn:microsoft.com/office/officeart/2005/8/layout/bProcess3"/>
    <dgm:cxn modelId="{96F81409-9E15-4548-9824-69FF30845411}" type="presOf" srcId="{0EEC0316-03CE-4F90-93BF-BD9E3B711E34}" destId="{6A58F0BA-864E-4596-8253-1C54B476A492}" srcOrd="1" destOrd="0" presId="urn:microsoft.com/office/officeart/2005/8/layout/bProcess3"/>
    <dgm:cxn modelId="{7FF6336E-3D6D-4CE2-A529-C52CE044E150}" type="presOf" srcId="{A3B573DD-7B8E-42CA-9BF6-4EA0313A4A61}" destId="{5B18B558-6229-4D8D-8488-21B8DFD6DFE8}" srcOrd="1" destOrd="0" presId="urn:microsoft.com/office/officeart/2005/8/layout/bProcess3"/>
    <dgm:cxn modelId="{FDE27BE1-E51D-4264-BDFF-B5C19D7C59B6}" type="presOf" srcId="{36F15888-2BF3-49CE-973E-47CE94AD4E95}" destId="{9C9880C2-7C17-4CA8-9C8D-FE246013B4DF}" srcOrd="0" destOrd="0" presId="urn:microsoft.com/office/officeart/2005/8/layout/bProcess3"/>
    <dgm:cxn modelId="{FF0D76B8-61B6-453C-B27E-9F04C530DE71}" srcId="{03410BB8-AFFB-4307-9C92-93547653503F}" destId="{F377349C-B025-4157-B6BA-97A9D3BC810B}" srcOrd="2" destOrd="0" parTransId="{51C3A33F-C9BB-4FBB-A125-69D353AE55F6}" sibTransId="{0EEC0316-03CE-4F90-93BF-BD9E3B711E34}"/>
    <dgm:cxn modelId="{861E6C4A-06AE-4B23-B46C-F6E7019FD18B}" type="presOf" srcId="{8A1E8DB2-C02F-4B1F-B6EB-36659165EABE}" destId="{7A609210-B973-464F-94E7-B63DEF856CC6}" srcOrd="0" destOrd="0" presId="urn:microsoft.com/office/officeart/2005/8/layout/bProcess3"/>
    <dgm:cxn modelId="{1A37540E-D76B-4DD1-9560-DD7FDF89B3C5}" type="presOf" srcId="{E0B995BB-901B-4464-A171-7AC2DE382C15}" destId="{FB2FC59B-40EA-4FD9-AEBD-9A4FF669DBC2}" srcOrd="0" destOrd="0" presId="urn:microsoft.com/office/officeart/2005/8/layout/bProcess3"/>
    <dgm:cxn modelId="{0950B999-E47D-44C7-B1E5-80FE7C306F75}" type="presOf" srcId="{FAD99239-02DD-47D9-AB87-2F06C43F1578}" destId="{79DC0885-F199-4674-9EBA-0ADDCF81B4ED}" srcOrd="1" destOrd="0" presId="urn:microsoft.com/office/officeart/2005/8/layout/bProcess3"/>
    <dgm:cxn modelId="{AD6ED8A5-28DF-408A-8668-783764856612}" type="presOf" srcId="{F377349C-B025-4157-B6BA-97A9D3BC810B}" destId="{A4277A03-E350-4971-9F98-B948ED53F451}" srcOrd="0" destOrd="0" presId="urn:microsoft.com/office/officeart/2005/8/layout/bProcess3"/>
    <dgm:cxn modelId="{C30FF7E2-670F-448F-AAD9-48F50FBE5302}" type="presOf" srcId="{C8790F75-BDE1-4E48-937C-03A2623912A7}" destId="{7D9A7999-1366-4AFB-9AB0-2D0C03EF3E1C}" srcOrd="0" destOrd="0" presId="urn:microsoft.com/office/officeart/2005/8/layout/bProcess3"/>
    <dgm:cxn modelId="{DE847944-BEF0-4311-BA0D-954C107F0754}" srcId="{03410BB8-AFFB-4307-9C92-93547653503F}" destId="{C2ED1D83-16D4-49D7-868B-786C3F48188E}" srcOrd="0" destOrd="0" parTransId="{7FE42776-17FD-4491-9BA6-441AB28066E2}" sibTransId="{FAD99239-02DD-47D9-AB87-2F06C43F1578}"/>
    <dgm:cxn modelId="{2B97F8C9-7E30-4DAF-BFBA-31F40A4E4C7A}" type="presParOf" srcId="{7C215EC2-B269-49AE-BEE2-7D21D100E800}" destId="{CDF35FB7-418D-4567-A95C-D1BBB11AC6DB}" srcOrd="0" destOrd="0" presId="urn:microsoft.com/office/officeart/2005/8/layout/bProcess3"/>
    <dgm:cxn modelId="{5EC2D831-C9F1-4B3E-B7B2-EB6279E398A6}" type="presParOf" srcId="{7C215EC2-B269-49AE-BEE2-7D21D100E800}" destId="{73EE1C96-CC62-4F94-AD33-18206CF1EC3E}" srcOrd="1" destOrd="0" presId="urn:microsoft.com/office/officeart/2005/8/layout/bProcess3"/>
    <dgm:cxn modelId="{2BC9C3CF-237B-441D-97F9-226B63370DA3}" type="presParOf" srcId="{73EE1C96-CC62-4F94-AD33-18206CF1EC3E}" destId="{79DC0885-F199-4674-9EBA-0ADDCF81B4ED}" srcOrd="0" destOrd="0" presId="urn:microsoft.com/office/officeart/2005/8/layout/bProcess3"/>
    <dgm:cxn modelId="{502C2C78-5FEA-492D-AA0E-E7AB37A45D80}" type="presParOf" srcId="{7C215EC2-B269-49AE-BEE2-7D21D100E800}" destId="{9C9880C2-7C17-4CA8-9C8D-FE246013B4DF}" srcOrd="2" destOrd="0" presId="urn:microsoft.com/office/officeart/2005/8/layout/bProcess3"/>
    <dgm:cxn modelId="{BF643F84-D7A7-4488-BD63-E7F8469ECEB0}" type="presParOf" srcId="{7C215EC2-B269-49AE-BEE2-7D21D100E800}" destId="{7A609210-B973-464F-94E7-B63DEF856CC6}" srcOrd="3" destOrd="0" presId="urn:microsoft.com/office/officeart/2005/8/layout/bProcess3"/>
    <dgm:cxn modelId="{ABF02709-69D3-494B-A0DB-4FCD13D8CA49}" type="presParOf" srcId="{7A609210-B973-464F-94E7-B63DEF856CC6}" destId="{E883F33F-A35E-483F-B671-67FABD1635B1}" srcOrd="0" destOrd="0" presId="urn:microsoft.com/office/officeart/2005/8/layout/bProcess3"/>
    <dgm:cxn modelId="{64D6E924-5C8F-4288-8FEF-6A0C3AFEFD23}" type="presParOf" srcId="{7C215EC2-B269-49AE-BEE2-7D21D100E800}" destId="{A4277A03-E350-4971-9F98-B948ED53F451}" srcOrd="4" destOrd="0" presId="urn:microsoft.com/office/officeart/2005/8/layout/bProcess3"/>
    <dgm:cxn modelId="{675EB58A-1192-4A51-BDD6-D91A11E40621}" type="presParOf" srcId="{7C215EC2-B269-49AE-BEE2-7D21D100E800}" destId="{5C5FCE46-3A6D-422B-9A38-57522C3F53E4}" srcOrd="5" destOrd="0" presId="urn:microsoft.com/office/officeart/2005/8/layout/bProcess3"/>
    <dgm:cxn modelId="{5A6BBDE8-7693-4528-BCF9-AA7CFD445A94}" type="presParOf" srcId="{5C5FCE46-3A6D-422B-9A38-57522C3F53E4}" destId="{6A58F0BA-864E-4596-8253-1C54B476A492}" srcOrd="0" destOrd="0" presId="urn:microsoft.com/office/officeart/2005/8/layout/bProcess3"/>
    <dgm:cxn modelId="{C875D8D9-A3E1-4A11-9DCA-E1365E4C391B}" type="presParOf" srcId="{7C215EC2-B269-49AE-BEE2-7D21D100E800}" destId="{460B962D-F1A1-4A17-9730-DDEFB4168169}" srcOrd="6" destOrd="0" presId="urn:microsoft.com/office/officeart/2005/8/layout/bProcess3"/>
    <dgm:cxn modelId="{38F4B266-A377-4051-94A1-EC96B29252C7}" type="presParOf" srcId="{7C215EC2-B269-49AE-BEE2-7D21D100E800}" destId="{7D9A7999-1366-4AFB-9AB0-2D0C03EF3E1C}" srcOrd="7" destOrd="0" presId="urn:microsoft.com/office/officeart/2005/8/layout/bProcess3"/>
    <dgm:cxn modelId="{1869189A-6C18-4886-B97B-59BF8D250F95}" type="presParOf" srcId="{7D9A7999-1366-4AFB-9AB0-2D0C03EF3E1C}" destId="{C8C9E129-0F23-49CE-A168-BA7F962D4DEC}" srcOrd="0" destOrd="0" presId="urn:microsoft.com/office/officeart/2005/8/layout/bProcess3"/>
    <dgm:cxn modelId="{886CC231-CE17-4492-B7E4-81B2392F3877}" type="presParOf" srcId="{7C215EC2-B269-49AE-BEE2-7D21D100E800}" destId="{42554F21-77F4-4E62-8A3E-7F9DD1D9E008}" srcOrd="8" destOrd="0" presId="urn:microsoft.com/office/officeart/2005/8/layout/bProcess3"/>
    <dgm:cxn modelId="{1D3ABA2A-C5F4-45F4-8011-E4341ABF9FE2}" type="presParOf" srcId="{7C215EC2-B269-49AE-BEE2-7D21D100E800}" destId="{3F8603A2-5525-425A-A4F4-4E8D8B82660C}" srcOrd="9" destOrd="0" presId="urn:microsoft.com/office/officeart/2005/8/layout/bProcess3"/>
    <dgm:cxn modelId="{71F88714-4A1F-470C-86F6-E246267AE999}" type="presParOf" srcId="{3F8603A2-5525-425A-A4F4-4E8D8B82660C}" destId="{5B18B558-6229-4D8D-8488-21B8DFD6DFE8}" srcOrd="0" destOrd="0" presId="urn:microsoft.com/office/officeart/2005/8/layout/bProcess3"/>
    <dgm:cxn modelId="{2840C675-1F76-464A-B25E-179D4EC349EC}" type="presParOf" srcId="{7C215EC2-B269-49AE-BEE2-7D21D100E800}" destId="{FB2FC59B-40EA-4FD9-AEBD-9A4FF669DBC2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280E65-3BD3-4382-B366-F88021A2DA0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sv-SE"/>
        </a:p>
      </dgm:t>
    </dgm:pt>
    <dgm:pt modelId="{9B6E168B-29DB-42CF-BA92-264877A13649}">
      <dgm:prSet/>
      <dgm:spPr/>
      <dgm:t>
        <a:bodyPr/>
        <a:lstStyle/>
        <a:p>
          <a:pPr algn="ctr" rtl="0"/>
          <a:r>
            <a:rPr lang="sv-SE" dirty="0" smtClean="0"/>
            <a:t>Ingen allmän kostnadsuppräkning inför 2022</a:t>
          </a:r>
          <a:endParaRPr lang="sv-SE" dirty="0"/>
        </a:p>
      </dgm:t>
    </dgm:pt>
    <dgm:pt modelId="{4C36FD76-E3A2-40F1-B44E-AA9804811DF1}" type="parTrans" cxnId="{D1C5954C-872C-45FA-97B6-B5D29F73801C}">
      <dgm:prSet/>
      <dgm:spPr/>
      <dgm:t>
        <a:bodyPr/>
        <a:lstStyle/>
        <a:p>
          <a:endParaRPr lang="sv-SE"/>
        </a:p>
      </dgm:t>
    </dgm:pt>
    <dgm:pt modelId="{11FA434C-CDEB-4C38-B09B-393736C5D8EF}" type="sibTrans" cxnId="{D1C5954C-872C-45FA-97B6-B5D29F73801C}">
      <dgm:prSet/>
      <dgm:spPr/>
      <dgm:t>
        <a:bodyPr/>
        <a:lstStyle/>
        <a:p>
          <a:endParaRPr lang="sv-SE"/>
        </a:p>
      </dgm:t>
    </dgm:pt>
    <dgm:pt modelId="{78031669-9FC1-46E0-8661-271B2BF18971}">
      <dgm:prSet/>
      <dgm:spPr/>
      <dgm:t>
        <a:bodyPr/>
        <a:lstStyle/>
        <a:p>
          <a:pPr algn="ctr" rtl="0"/>
          <a:r>
            <a:rPr lang="sv-SE" dirty="0" smtClean="0"/>
            <a:t>Medel för lönerevisionen fördelas till verksamheterna direkt inför 2022 </a:t>
          </a:r>
          <a:endParaRPr lang="sv-SE" dirty="0"/>
        </a:p>
      </dgm:t>
    </dgm:pt>
    <dgm:pt modelId="{12F06BDB-28C2-4898-8FCD-1F2695B25931}" type="parTrans" cxnId="{D098E9F1-3424-4C2C-89C9-33973F98066A}">
      <dgm:prSet/>
      <dgm:spPr/>
      <dgm:t>
        <a:bodyPr/>
        <a:lstStyle/>
        <a:p>
          <a:endParaRPr lang="sv-SE"/>
        </a:p>
      </dgm:t>
    </dgm:pt>
    <dgm:pt modelId="{AE19540C-78CD-4463-8B13-C48D1ECD9AF3}" type="sibTrans" cxnId="{D098E9F1-3424-4C2C-89C9-33973F98066A}">
      <dgm:prSet/>
      <dgm:spPr/>
      <dgm:t>
        <a:bodyPr/>
        <a:lstStyle/>
        <a:p>
          <a:endParaRPr lang="sv-SE"/>
        </a:p>
      </dgm:t>
    </dgm:pt>
    <dgm:pt modelId="{4D87913E-7F6E-4150-96FD-77195171D9C5}">
      <dgm:prSet/>
      <dgm:spPr/>
      <dgm:t>
        <a:bodyPr/>
        <a:lstStyle/>
        <a:p>
          <a:pPr algn="ctr" rtl="0"/>
          <a:r>
            <a:rPr lang="sv-SE" dirty="0" smtClean="0"/>
            <a:t>1,5 % av kommunbidraget avsätts inte under förvaltningsledningen i 2022 års internbudget. 1,5 mnkr avsätts i stället till Gemensamma resurser för omställning till sociala tjänster och 7,1 mnkr fördelas till Barn, unga och familj</a:t>
          </a:r>
          <a:endParaRPr lang="sv-SE" dirty="0"/>
        </a:p>
      </dgm:t>
    </dgm:pt>
    <dgm:pt modelId="{F7522EC5-3DE5-40B1-9BA5-49AF3D89D9C6}" type="parTrans" cxnId="{6757E9CA-988F-4265-9925-E973BDBAB44C}">
      <dgm:prSet/>
      <dgm:spPr/>
      <dgm:t>
        <a:bodyPr/>
        <a:lstStyle/>
        <a:p>
          <a:endParaRPr lang="sv-SE"/>
        </a:p>
      </dgm:t>
    </dgm:pt>
    <dgm:pt modelId="{DF0A0B05-2811-435E-AE84-6F685BE6C1D8}" type="sibTrans" cxnId="{6757E9CA-988F-4265-9925-E973BDBAB44C}">
      <dgm:prSet/>
      <dgm:spPr/>
      <dgm:t>
        <a:bodyPr/>
        <a:lstStyle/>
        <a:p>
          <a:endParaRPr lang="sv-SE"/>
        </a:p>
      </dgm:t>
    </dgm:pt>
    <dgm:pt modelId="{556BBA75-FC50-49C6-B329-256097996248}" type="pres">
      <dgm:prSet presAssocID="{E6280E65-3BD3-4382-B366-F88021A2DA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8318E3A6-116E-47F0-BDCD-F24627C89B70}" type="pres">
      <dgm:prSet presAssocID="{9B6E168B-29DB-42CF-BA92-264877A1364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CFF37DF4-15A7-42E4-836D-DF4F94511AC1}" type="pres">
      <dgm:prSet presAssocID="{11FA434C-CDEB-4C38-B09B-393736C5D8EF}" presName="spacer" presStyleCnt="0"/>
      <dgm:spPr/>
    </dgm:pt>
    <dgm:pt modelId="{43CA2F4B-D015-420A-8277-5FA7A39191CC}" type="pres">
      <dgm:prSet presAssocID="{78031669-9FC1-46E0-8661-271B2BF1897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CA8E37B8-2F4C-42D1-BDC3-8D3AE4468715}" type="pres">
      <dgm:prSet presAssocID="{AE19540C-78CD-4463-8B13-C48D1ECD9AF3}" presName="spacer" presStyleCnt="0"/>
      <dgm:spPr/>
    </dgm:pt>
    <dgm:pt modelId="{EFEE6597-C7A4-4D27-8B0C-1C7A9D3F5D43}" type="pres">
      <dgm:prSet presAssocID="{4D87913E-7F6E-4150-96FD-77195171D9C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10393666-999F-468B-A725-B35E8F6AC2E4}" type="presOf" srcId="{4D87913E-7F6E-4150-96FD-77195171D9C5}" destId="{EFEE6597-C7A4-4D27-8B0C-1C7A9D3F5D43}" srcOrd="0" destOrd="0" presId="urn:microsoft.com/office/officeart/2005/8/layout/vList2"/>
    <dgm:cxn modelId="{D098E9F1-3424-4C2C-89C9-33973F98066A}" srcId="{E6280E65-3BD3-4382-B366-F88021A2DA02}" destId="{78031669-9FC1-46E0-8661-271B2BF18971}" srcOrd="1" destOrd="0" parTransId="{12F06BDB-28C2-4898-8FCD-1F2695B25931}" sibTransId="{AE19540C-78CD-4463-8B13-C48D1ECD9AF3}"/>
    <dgm:cxn modelId="{D36BE200-B65E-46CC-86D8-C3B09F911332}" type="presOf" srcId="{E6280E65-3BD3-4382-B366-F88021A2DA02}" destId="{556BBA75-FC50-49C6-B329-256097996248}" srcOrd="0" destOrd="0" presId="urn:microsoft.com/office/officeart/2005/8/layout/vList2"/>
    <dgm:cxn modelId="{6757E9CA-988F-4265-9925-E973BDBAB44C}" srcId="{E6280E65-3BD3-4382-B366-F88021A2DA02}" destId="{4D87913E-7F6E-4150-96FD-77195171D9C5}" srcOrd="2" destOrd="0" parTransId="{F7522EC5-3DE5-40B1-9BA5-49AF3D89D9C6}" sibTransId="{DF0A0B05-2811-435E-AE84-6F685BE6C1D8}"/>
    <dgm:cxn modelId="{D1C5954C-872C-45FA-97B6-B5D29F73801C}" srcId="{E6280E65-3BD3-4382-B366-F88021A2DA02}" destId="{9B6E168B-29DB-42CF-BA92-264877A13649}" srcOrd="0" destOrd="0" parTransId="{4C36FD76-E3A2-40F1-B44E-AA9804811DF1}" sibTransId="{11FA434C-CDEB-4C38-B09B-393736C5D8EF}"/>
    <dgm:cxn modelId="{2FC602ED-3C22-4C56-A2FD-D741C95BC19C}" type="presOf" srcId="{9B6E168B-29DB-42CF-BA92-264877A13649}" destId="{8318E3A6-116E-47F0-BDCD-F24627C89B70}" srcOrd="0" destOrd="0" presId="urn:microsoft.com/office/officeart/2005/8/layout/vList2"/>
    <dgm:cxn modelId="{6AC6BF77-04E6-4DC9-A5F6-033F6411A462}" type="presOf" srcId="{78031669-9FC1-46E0-8661-271B2BF18971}" destId="{43CA2F4B-D015-420A-8277-5FA7A39191CC}" srcOrd="0" destOrd="0" presId="urn:microsoft.com/office/officeart/2005/8/layout/vList2"/>
    <dgm:cxn modelId="{3BE8F53E-CAD3-49EB-B8F6-E8236F5B797F}" type="presParOf" srcId="{556BBA75-FC50-49C6-B329-256097996248}" destId="{8318E3A6-116E-47F0-BDCD-F24627C89B70}" srcOrd="0" destOrd="0" presId="urn:microsoft.com/office/officeart/2005/8/layout/vList2"/>
    <dgm:cxn modelId="{54FF9FC8-CBF5-4B08-A20F-D0B688FF492A}" type="presParOf" srcId="{556BBA75-FC50-49C6-B329-256097996248}" destId="{CFF37DF4-15A7-42E4-836D-DF4F94511AC1}" srcOrd="1" destOrd="0" presId="urn:microsoft.com/office/officeart/2005/8/layout/vList2"/>
    <dgm:cxn modelId="{A81DE288-4E17-4401-B06E-3551D5153E60}" type="presParOf" srcId="{556BBA75-FC50-49C6-B329-256097996248}" destId="{43CA2F4B-D015-420A-8277-5FA7A39191CC}" srcOrd="2" destOrd="0" presId="urn:microsoft.com/office/officeart/2005/8/layout/vList2"/>
    <dgm:cxn modelId="{EA7C7208-4AE4-4F37-9C43-B466513F23E4}" type="presParOf" srcId="{556BBA75-FC50-49C6-B329-256097996248}" destId="{CA8E37B8-2F4C-42D1-BDC3-8D3AE4468715}" srcOrd="3" destOrd="0" presId="urn:microsoft.com/office/officeart/2005/8/layout/vList2"/>
    <dgm:cxn modelId="{86AA5EB9-E2AF-44E5-AC43-A7CB4032C3C6}" type="presParOf" srcId="{556BBA75-FC50-49C6-B329-256097996248}" destId="{EFEE6597-C7A4-4D27-8B0C-1C7A9D3F5D4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715397-E9CC-4224-A231-0937F8C882D4}">
      <dsp:nvSpPr>
        <dsp:cNvPr id="0" name=""/>
        <dsp:cNvSpPr/>
      </dsp:nvSpPr>
      <dsp:spPr>
        <a:xfrm>
          <a:off x="2104666" y="48679"/>
          <a:ext cx="2336608" cy="233660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200" kern="1200" dirty="0" smtClean="0">
              <a:solidFill>
                <a:schemeClr val="accent6">
                  <a:lumMod val="75000"/>
                </a:schemeClr>
              </a:solidFill>
            </a:rPr>
            <a:t>en ökad samverkan </a:t>
          </a:r>
          <a:endParaRPr lang="sv-SE" sz="22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2416214" y="457585"/>
        <a:ext cx="1713512" cy="1051473"/>
      </dsp:txXfrm>
    </dsp:sp>
    <dsp:sp modelId="{1CE6FF39-8A2F-4B8A-91C0-2B13478DCB9B}">
      <dsp:nvSpPr>
        <dsp:cNvPr id="0" name=""/>
        <dsp:cNvSpPr/>
      </dsp:nvSpPr>
      <dsp:spPr>
        <a:xfrm>
          <a:off x="2947793" y="1509059"/>
          <a:ext cx="2336608" cy="2336608"/>
        </a:xfrm>
        <a:prstGeom prst="ellipse">
          <a:avLst/>
        </a:prstGeom>
        <a:solidFill>
          <a:schemeClr val="accent5">
            <a:alpha val="50000"/>
            <a:hueOff val="-2625022"/>
            <a:satOff val="-32142"/>
            <a:lumOff val="-45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200" kern="1200" dirty="0" smtClean="0">
              <a:solidFill>
                <a:schemeClr val="accent6">
                  <a:lumMod val="75000"/>
                </a:schemeClr>
              </a:solidFill>
            </a:rPr>
            <a:t>förändrade arbetssätt  </a:t>
          </a:r>
          <a:endParaRPr lang="sv-SE" sz="22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3662405" y="2112683"/>
        <a:ext cx="1401964" cy="1285134"/>
      </dsp:txXfrm>
    </dsp:sp>
    <dsp:sp modelId="{B1201FB2-9171-41FD-B631-31A862907D4A}">
      <dsp:nvSpPr>
        <dsp:cNvPr id="0" name=""/>
        <dsp:cNvSpPr/>
      </dsp:nvSpPr>
      <dsp:spPr>
        <a:xfrm>
          <a:off x="1261540" y="1509059"/>
          <a:ext cx="2336608" cy="2336608"/>
        </a:xfrm>
        <a:prstGeom prst="ellipse">
          <a:avLst/>
        </a:prstGeom>
        <a:solidFill>
          <a:schemeClr val="accent5">
            <a:alpha val="50000"/>
            <a:hueOff val="-5250043"/>
            <a:satOff val="-64285"/>
            <a:lumOff val="-9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200" kern="1200" dirty="0" smtClean="0">
              <a:solidFill>
                <a:schemeClr val="accent6">
                  <a:lumMod val="75000"/>
                </a:schemeClr>
              </a:solidFill>
            </a:rPr>
            <a:t>innovativa lösningar</a:t>
          </a:r>
          <a:endParaRPr lang="sv-SE" sz="22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1481571" y="2112683"/>
        <a:ext cx="1401964" cy="12851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4FBF9E-A120-4481-A00F-56693179F058}">
      <dsp:nvSpPr>
        <dsp:cNvPr id="0" name=""/>
        <dsp:cNvSpPr/>
      </dsp:nvSpPr>
      <dsp:spPr>
        <a:xfrm>
          <a:off x="3196" y="0"/>
          <a:ext cx="3661395" cy="1762125"/>
        </a:xfrm>
        <a:prstGeom prst="roundRect">
          <a:avLst>
            <a:gd name="adj" fmla="val 10000"/>
          </a:avLst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700" kern="1200"/>
            <a:t>Mål 2021: -15,0 mnkr</a:t>
          </a:r>
        </a:p>
      </dsp:txBody>
      <dsp:txXfrm>
        <a:off x="3196" y="704850"/>
        <a:ext cx="3661395" cy="704850"/>
      </dsp:txXfrm>
    </dsp:sp>
    <dsp:sp modelId="{99DF6D97-D45A-454F-8EC8-2A6BC2335A62}">
      <dsp:nvSpPr>
        <dsp:cNvPr id="0" name=""/>
        <dsp:cNvSpPr/>
      </dsp:nvSpPr>
      <dsp:spPr>
        <a:xfrm>
          <a:off x="1540500" y="105727"/>
          <a:ext cx="586787" cy="586787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BC9BFC-D628-42AD-88BA-6F9C30C96830}">
      <dsp:nvSpPr>
        <dsp:cNvPr id="0" name=""/>
        <dsp:cNvSpPr/>
      </dsp:nvSpPr>
      <dsp:spPr>
        <a:xfrm>
          <a:off x="3774433" y="0"/>
          <a:ext cx="3661395" cy="1762125"/>
        </a:xfrm>
        <a:prstGeom prst="roundRect">
          <a:avLst>
            <a:gd name="adj" fmla="val 10000"/>
          </a:avLst>
        </a:prstGeom>
        <a:solidFill>
          <a:schemeClr val="accent4">
            <a:shade val="80000"/>
            <a:hueOff val="502980"/>
            <a:satOff val="-50701"/>
            <a:lumOff val="357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700" kern="1200"/>
            <a:t>Mål 2022: ± 0 dvs. en ekonomi i balans</a:t>
          </a:r>
        </a:p>
      </dsp:txBody>
      <dsp:txXfrm>
        <a:off x="3774433" y="704850"/>
        <a:ext cx="3661395" cy="704850"/>
      </dsp:txXfrm>
    </dsp:sp>
    <dsp:sp modelId="{7B65C73C-7095-40E3-9000-555610E79543}">
      <dsp:nvSpPr>
        <dsp:cNvPr id="0" name=""/>
        <dsp:cNvSpPr/>
      </dsp:nvSpPr>
      <dsp:spPr>
        <a:xfrm>
          <a:off x="5311737" y="105727"/>
          <a:ext cx="586787" cy="586787"/>
        </a:xfrm>
        <a:prstGeom prst="ellipse">
          <a:avLst/>
        </a:prstGeom>
        <a:solidFill>
          <a:schemeClr val="accent4">
            <a:tint val="50000"/>
            <a:hueOff val="57856"/>
            <a:satOff val="-2607"/>
            <a:lumOff val="131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73DBA7-43EB-43F3-A822-19BFE1486D1D}">
      <dsp:nvSpPr>
        <dsp:cNvPr id="0" name=""/>
        <dsp:cNvSpPr/>
      </dsp:nvSpPr>
      <dsp:spPr>
        <a:xfrm>
          <a:off x="297560" y="1409700"/>
          <a:ext cx="6843903" cy="264318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23306B-7CCB-471C-B45B-27FEAC90AA1C}">
      <dsp:nvSpPr>
        <dsp:cNvPr id="0" name=""/>
        <dsp:cNvSpPr/>
      </dsp:nvSpPr>
      <dsp:spPr>
        <a:xfrm>
          <a:off x="0" y="0"/>
          <a:ext cx="6240148" cy="645417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800" kern="1200" dirty="0" smtClean="0"/>
            <a:t>598 582 tkr totalt kommunbidrag för socialnämnden</a:t>
          </a:r>
          <a:endParaRPr lang="sv-SE" sz="1800" kern="1200" dirty="0"/>
        </a:p>
      </dsp:txBody>
      <dsp:txXfrm>
        <a:off x="18904" y="18904"/>
        <a:ext cx="5489153" cy="607609"/>
      </dsp:txXfrm>
    </dsp:sp>
    <dsp:sp modelId="{6F3928A0-FD44-4809-8226-270D9F9E9D13}">
      <dsp:nvSpPr>
        <dsp:cNvPr id="0" name=""/>
        <dsp:cNvSpPr/>
      </dsp:nvSpPr>
      <dsp:spPr>
        <a:xfrm>
          <a:off x="522612" y="762766"/>
          <a:ext cx="6240148" cy="645417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281563"/>
            <a:satOff val="-28028"/>
            <a:lumOff val="255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800" kern="1200" dirty="0" smtClean="0"/>
            <a:t>1 000 tkr till </a:t>
          </a:r>
          <a:r>
            <a:rPr lang="sv-SE" sz="1800" kern="1200" dirty="0" err="1" smtClean="0"/>
            <a:t>Krimteamet</a:t>
          </a:r>
          <a:endParaRPr lang="sv-SE" sz="1800" kern="1200" dirty="0"/>
        </a:p>
      </dsp:txBody>
      <dsp:txXfrm>
        <a:off x="541516" y="781670"/>
        <a:ext cx="5260206" cy="607609"/>
      </dsp:txXfrm>
    </dsp:sp>
    <dsp:sp modelId="{32285A13-63A9-418C-9720-813192C545C3}">
      <dsp:nvSpPr>
        <dsp:cNvPr id="0" name=""/>
        <dsp:cNvSpPr/>
      </dsp:nvSpPr>
      <dsp:spPr>
        <a:xfrm>
          <a:off x="1037424" y="1525533"/>
          <a:ext cx="6240148" cy="645417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563126"/>
            <a:satOff val="-56056"/>
            <a:lumOff val="510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800" kern="1200" smtClean="0"/>
            <a:t>12 000 tkr till generell förstärkning och utveckling</a:t>
          </a:r>
          <a:endParaRPr lang="sv-SE" sz="1800" kern="1200"/>
        </a:p>
      </dsp:txBody>
      <dsp:txXfrm>
        <a:off x="1056328" y="1544437"/>
        <a:ext cx="5268006" cy="607609"/>
      </dsp:txXfrm>
    </dsp:sp>
    <dsp:sp modelId="{828025F6-11CB-4B90-94ED-66FFF28325F0}">
      <dsp:nvSpPr>
        <dsp:cNvPr id="0" name=""/>
        <dsp:cNvSpPr/>
      </dsp:nvSpPr>
      <dsp:spPr>
        <a:xfrm>
          <a:off x="1560037" y="2288300"/>
          <a:ext cx="6240148" cy="645417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281563"/>
            <a:satOff val="-28028"/>
            <a:lumOff val="255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800" kern="1200" dirty="0" smtClean="0"/>
            <a:t>Ökning kommunbidrag, 4,2 % eller 23 127 tkr</a:t>
          </a:r>
          <a:endParaRPr lang="sv-SE" sz="1800" kern="1200" dirty="0"/>
        </a:p>
      </dsp:txBody>
      <dsp:txXfrm>
        <a:off x="1578941" y="2307204"/>
        <a:ext cx="5260206" cy="607609"/>
      </dsp:txXfrm>
    </dsp:sp>
    <dsp:sp modelId="{E00ACB1F-4940-4676-BE6B-57185CE2CAFA}">
      <dsp:nvSpPr>
        <dsp:cNvPr id="0" name=""/>
        <dsp:cNvSpPr/>
      </dsp:nvSpPr>
      <dsp:spPr>
        <a:xfrm>
          <a:off x="5820627" y="494331"/>
          <a:ext cx="419521" cy="41952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2000" kern="1200"/>
        </a:p>
      </dsp:txBody>
      <dsp:txXfrm>
        <a:off x="5915019" y="494331"/>
        <a:ext cx="230737" cy="315690"/>
      </dsp:txXfrm>
    </dsp:sp>
    <dsp:sp modelId="{CC050C1C-A841-4E57-96D5-81BC299FDF33}">
      <dsp:nvSpPr>
        <dsp:cNvPr id="0" name=""/>
        <dsp:cNvSpPr/>
      </dsp:nvSpPr>
      <dsp:spPr>
        <a:xfrm>
          <a:off x="6343239" y="1257098"/>
          <a:ext cx="419521" cy="41952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2000" kern="1200"/>
        </a:p>
      </dsp:txBody>
      <dsp:txXfrm>
        <a:off x="6437631" y="1257098"/>
        <a:ext cx="230737" cy="315690"/>
      </dsp:txXfrm>
    </dsp:sp>
    <dsp:sp modelId="{80D12D44-6627-4DD1-8F9E-8F8D5E5A1D47}">
      <dsp:nvSpPr>
        <dsp:cNvPr id="0" name=""/>
        <dsp:cNvSpPr/>
      </dsp:nvSpPr>
      <dsp:spPr>
        <a:xfrm>
          <a:off x="6858051" y="2019864"/>
          <a:ext cx="419521" cy="41952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2000" kern="1200"/>
        </a:p>
      </dsp:txBody>
      <dsp:txXfrm>
        <a:off x="6952443" y="2019864"/>
        <a:ext cx="230737" cy="3156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1197A-9A66-4A8F-AB15-BDE4CC865B4E}">
      <dsp:nvSpPr>
        <dsp:cNvPr id="0" name=""/>
        <dsp:cNvSpPr/>
      </dsp:nvSpPr>
      <dsp:spPr>
        <a:xfrm>
          <a:off x="2225354" y="1086447"/>
          <a:ext cx="48028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0288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500" kern="1200"/>
        </a:p>
      </dsp:txBody>
      <dsp:txXfrm>
        <a:off x="2452726" y="1129613"/>
        <a:ext cx="25544" cy="5108"/>
      </dsp:txXfrm>
    </dsp:sp>
    <dsp:sp modelId="{B5B1FEC2-015B-4BA3-B761-CD91DEEF34A6}">
      <dsp:nvSpPr>
        <dsp:cNvPr id="0" name=""/>
        <dsp:cNvSpPr/>
      </dsp:nvSpPr>
      <dsp:spPr>
        <a:xfrm>
          <a:off x="5900" y="465791"/>
          <a:ext cx="2221253" cy="133275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i="1" kern="1200"/>
            <a:t>Från och med den 15 juni 2021 och tills vidare har inköpsbegränsning införts för hela socialförvaltningen</a:t>
          </a:r>
          <a:endParaRPr lang="sv-SE" sz="1400" kern="1200"/>
        </a:p>
      </dsp:txBody>
      <dsp:txXfrm>
        <a:off x="5900" y="465791"/>
        <a:ext cx="2221253" cy="1332751"/>
      </dsp:txXfrm>
    </dsp:sp>
    <dsp:sp modelId="{80E8465C-C885-44E4-92EA-B95775979758}">
      <dsp:nvSpPr>
        <dsp:cNvPr id="0" name=""/>
        <dsp:cNvSpPr/>
      </dsp:nvSpPr>
      <dsp:spPr>
        <a:xfrm>
          <a:off x="4957495" y="1086447"/>
          <a:ext cx="48028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0288" y="45720"/>
              </a:lnTo>
            </a:path>
          </a:pathLst>
        </a:custGeom>
        <a:noFill/>
        <a:ln w="9525" cap="flat" cmpd="sng" algn="ctr">
          <a:solidFill>
            <a:schemeClr val="accent5">
              <a:hueOff val="-1312511"/>
              <a:satOff val="-16071"/>
              <a:lumOff val="-225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500" kern="1200"/>
        </a:p>
      </dsp:txBody>
      <dsp:txXfrm>
        <a:off x="5184867" y="1129613"/>
        <a:ext cx="25544" cy="5108"/>
      </dsp:txXfrm>
    </dsp:sp>
    <dsp:sp modelId="{AD126803-0FAC-4603-87ED-856E0D60424D}">
      <dsp:nvSpPr>
        <dsp:cNvPr id="0" name=""/>
        <dsp:cNvSpPr/>
      </dsp:nvSpPr>
      <dsp:spPr>
        <a:xfrm>
          <a:off x="2738042" y="465791"/>
          <a:ext cx="2221253" cy="1332751"/>
        </a:xfrm>
        <a:prstGeom prst="rect">
          <a:avLst/>
        </a:prstGeom>
        <a:solidFill>
          <a:schemeClr val="accent5">
            <a:hueOff val="-1050009"/>
            <a:satOff val="-12857"/>
            <a:lumOff val="-18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i="1" kern="1200" dirty="0"/>
            <a:t>Från och med den 15 juni 2021 och tills vidare har ändrat beslutsfattande gällande rekryteringar inom socialförvaltningen införts</a:t>
          </a:r>
          <a:endParaRPr lang="sv-SE" sz="1400" kern="1200" dirty="0"/>
        </a:p>
      </dsp:txBody>
      <dsp:txXfrm>
        <a:off x="2738042" y="465791"/>
        <a:ext cx="2221253" cy="1332751"/>
      </dsp:txXfrm>
    </dsp:sp>
    <dsp:sp modelId="{CA677F86-D85E-41B3-A2C6-18298D41A141}">
      <dsp:nvSpPr>
        <dsp:cNvPr id="0" name=""/>
        <dsp:cNvSpPr/>
      </dsp:nvSpPr>
      <dsp:spPr>
        <a:xfrm>
          <a:off x="1116527" y="1796743"/>
          <a:ext cx="5464283" cy="480288"/>
        </a:xfrm>
        <a:custGeom>
          <a:avLst/>
          <a:gdLst/>
          <a:ahLst/>
          <a:cxnLst/>
          <a:rect l="0" t="0" r="0" b="0"/>
          <a:pathLst>
            <a:path>
              <a:moveTo>
                <a:pt x="5464283" y="0"/>
              </a:moveTo>
              <a:lnTo>
                <a:pt x="5464283" y="257244"/>
              </a:lnTo>
              <a:lnTo>
                <a:pt x="0" y="257244"/>
              </a:lnTo>
              <a:lnTo>
                <a:pt x="0" y="480288"/>
              </a:lnTo>
            </a:path>
          </a:pathLst>
        </a:custGeom>
        <a:noFill/>
        <a:ln w="9525" cap="flat" cmpd="sng" algn="ctr">
          <a:solidFill>
            <a:schemeClr val="accent5">
              <a:hueOff val="-2625022"/>
              <a:satOff val="-32142"/>
              <a:lumOff val="-451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500" kern="1200"/>
        </a:p>
      </dsp:txBody>
      <dsp:txXfrm>
        <a:off x="3711466" y="2034333"/>
        <a:ext cx="274405" cy="5108"/>
      </dsp:txXfrm>
    </dsp:sp>
    <dsp:sp modelId="{1678A7AC-6E87-4AA3-802E-2B773F377686}">
      <dsp:nvSpPr>
        <dsp:cNvPr id="0" name=""/>
        <dsp:cNvSpPr/>
      </dsp:nvSpPr>
      <dsp:spPr>
        <a:xfrm>
          <a:off x="5470183" y="465791"/>
          <a:ext cx="2221253" cy="1332751"/>
        </a:xfrm>
        <a:prstGeom prst="rect">
          <a:avLst/>
        </a:prstGeom>
        <a:solidFill>
          <a:schemeClr val="accent5">
            <a:hueOff val="-2100017"/>
            <a:satOff val="-25714"/>
            <a:lumOff val="-36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i="1" kern="1200"/>
            <a:t>En översyn av förvaltningens placeringar</a:t>
          </a:r>
          <a:endParaRPr lang="sv-SE" sz="1400" kern="1200"/>
        </a:p>
      </dsp:txBody>
      <dsp:txXfrm>
        <a:off x="5470183" y="465791"/>
        <a:ext cx="2221253" cy="1332751"/>
      </dsp:txXfrm>
    </dsp:sp>
    <dsp:sp modelId="{D9E7E0DF-8420-4B76-A2D7-E412866BC89F}">
      <dsp:nvSpPr>
        <dsp:cNvPr id="0" name=""/>
        <dsp:cNvSpPr/>
      </dsp:nvSpPr>
      <dsp:spPr>
        <a:xfrm>
          <a:off x="2225354" y="2930088"/>
          <a:ext cx="48028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0288" y="45720"/>
              </a:lnTo>
            </a:path>
          </a:pathLst>
        </a:custGeom>
        <a:noFill/>
        <a:ln w="9525" cap="flat" cmpd="sng" algn="ctr">
          <a:solidFill>
            <a:schemeClr val="accent5">
              <a:hueOff val="-3937532"/>
              <a:satOff val="-48214"/>
              <a:lumOff val="-676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500" kern="1200"/>
        </a:p>
      </dsp:txBody>
      <dsp:txXfrm>
        <a:off x="2452726" y="2973253"/>
        <a:ext cx="25544" cy="5108"/>
      </dsp:txXfrm>
    </dsp:sp>
    <dsp:sp modelId="{468F39D2-0B7D-46DC-8233-3E11DEDBB873}">
      <dsp:nvSpPr>
        <dsp:cNvPr id="0" name=""/>
        <dsp:cNvSpPr/>
      </dsp:nvSpPr>
      <dsp:spPr>
        <a:xfrm>
          <a:off x="5900" y="2309432"/>
          <a:ext cx="2221253" cy="1332751"/>
        </a:xfrm>
        <a:prstGeom prst="rect">
          <a:avLst/>
        </a:prstGeom>
        <a:solidFill>
          <a:schemeClr val="accent5">
            <a:hueOff val="-3150026"/>
            <a:satOff val="-38571"/>
            <a:lumOff val="-5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i="1" kern="1200"/>
            <a:t>En översyn av förvaltningens intäkter</a:t>
          </a:r>
          <a:endParaRPr lang="sv-SE" sz="1400" kern="1200"/>
        </a:p>
      </dsp:txBody>
      <dsp:txXfrm>
        <a:off x="5900" y="2309432"/>
        <a:ext cx="2221253" cy="1332751"/>
      </dsp:txXfrm>
    </dsp:sp>
    <dsp:sp modelId="{1DA6A97F-767D-4CE1-8DE4-CE1C495E67A2}">
      <dsp:nvSpPr>
        <dsp:cNvPr id="0" name=""/>
        <dsp:cNvSpPr/>
      </dsp:nvSpPr>
      <dsp:spPr>
        <a:xfrm>
          <a:off x="4957495" y="2930088"/>
          <a:ext cx="48028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0288" y="45720"/>
              </a:lnTo>
            </a:path>
          </a:pathLst>
        </a:custGeom>
        <a:noFill/>
        <a:ln w="9525" cap="flat" cmpd="sng" algn="ctr">
          <a:solidFill>
            <a:schemeClr val="accent5">
              <a:hueOff val="-5250043"/>
              <a:satOff val="-64285"/>
              <a:lumOff val="-902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500" kern="1200"/>
        </a:p>
      </dsp:txBody>
      <dsp:txXfrm>
        <a:off x="5184867" y="2973253"/>
        <a:ext cx="25544" cy="5108"/>
      </dsp:txXfrm>
    </dsp:sp>
    <dsp:sp modelId="{FF3B18D4-9BD6-4D8E-BCCF-86F2C9BE8F39}">
      <dsp:nvSpPr>
        <dsp:cNvPr id="0" name=""/>
        <dsp:cNvSpPr/>
      </dsp:nvSpPr>
      <dsp:spPr>
        <a:xfrm>
          <a:off x="2738042" y="2309432"/>
          <a:ext cx="2221253" cy="1332751"/>
        </a:xfrm>
        <a:prstGeom prst="rect">
          <a:avLst/>
        </a:prstGeom>
        <a:solidFill>
          <a:schemeClr val="accent5">
            <a:hueOff val="-4200034"/>
            <a:satOff val="-51428"/>
            <a:lumOff val="-72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i="1" kern="1200"/>
            <a:t>Migrationsmedel</a:t>
          </a:r>
          <a:endParaRPr lang="sv-SE" sz="1400" kern="1200"/>
        </a:p>
      </dsp:txBody>
      <dsp:txXfrm>
        <a:off x="2738042" y="2309432"/>
        <a:ext cx="2221253" cy="1332751"/>
      </dsp:txXfrm>
    </dsp:sp>
    <dsp:sp modelId="{BD07C695-3365-4311-B72B-3131619846CF}">
      <dsp:nvSpPr>
        <dsp:cNvPr id="0" name=""/>
        <dsp:cNvSpPr/>
      </dsp:nvSpPr>
      <dsp:spPr>
        <a:xfrm>
          <a:off x="5470183" y="2309432"/>
          <a:ext cx="2221253" cy="1332751"/>
        </a:xfrm>
        <a:prstGeom prst="rect">
          <a:avLst/>
        </a:prstGeom>
        <a:solidFill>
          <a:schemeClr val="accent5">
            <a:hueOff val="-5250043"/>
            <a:satOff val="-64285"/>
            <a:lumOff val="-9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i="1" kern="1200"/>
            <a:t>Prognos och uppföljning</a:t>
          </a:r>
          <a:endParaRPr lang="sv-SE" sz="1400" kern="1200"/>
        </a:p>
      </dsp:txBody>
      <dsp:txXfrm>
        <a:off x="5470183" y="2309432"/>
        <a:ext cx="2221253" cy="13327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EE1C96-CC62-4F94-AD33-18206CF1EC3E}">
      <dsp:nvSpPr>
        <dsp:cNvPr id="0" name=""/>
        <dsp:cNvSpPr/>
      </dsp:nvSpPr>
      <dsp:spPr>
        <a:xfrm>
          <a:off x="2200483" y="618546"/>
          <a:ext cx="4745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4583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500" kern="1200"/>
        </a:p>
      </dsp:txBody>
      <dsp:txXfrm>
        <a:off x="2425145" y="661740"/>
        <a:ext cx="25259" cy="5051"/>
      </dsp:txXfrm>
    </dsp:sp>
    <dsp:sp modelId="{CDF35FB7-418D-4567-A95C-D1BBB11AC6DB}">
      <dsp:nvSpPr>
        <dsp:cNvPr id="0" name=""/>
        <dsp:cNvSpPr/>
      </dsp:nvSpPr>
      <dsp:spPr>
        <a:xfrm>
          <a:off x="5834" y="5331"/>
          <a:ext cx="2196448" cy="13178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 vill </a:t>
          </a:r>
          <a:r>
            <a:rPr lang="sv-SE" sz="1400" b="0" kern="1200" dirty="0" smtClean="0"/>
            <a:t>stärka begreppet hela chefer i en tillitsbaserad organisation för framtidens sociala tjänster</a:t>
          </a:r>
          <a:endParaRPr lang="sv-SE" sz="1400" kern="1200" dirty="0"/>
        </a:p>
      </dsp:txBody>
      <dsp:txXfrm>
        <a:off x="5834" y="5331"/>
        <a:ext cx="2196448" cy="1317869"/>
      </dsp:txXfrm>
    </dsp:sp>
    <dsp:sp modelId="{7A609210-B973-464F-94E7-B63DEF856CC6}">
      <dsp:nvSpPr>
        <dsp:cNvPr id="0" name=""/>
        <dsp:cNvSpPr/>
      </dsp:nvSpPr>
      <dsp:spPr>
        <a:xfrm>
          <a:off x="4902115" y="618546"/>
          <a:ext cx="4745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4583" y="45720"/>
              </a:lnTo>
            </a:path>
          </a:pathLst>
        </a:custGeom>
        <a:noFill/>
        <a:ln w="9525" cap="flat" cmpd="sng" algn="ctr">
          <a:solidFill>
            <a:schemeClr val="accent3">
              <a:hueOff val="4732651"/>
              <a:satOff val="19866"/>
              <a:lumOff val="-720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500" kern="1200"/>
        </a:p>
      </dsp:txBody>
      <dsp:txXfrm>
        <a:off x="5126777" y="661740"/>
        <a:ext cx="25259" cy="5051"/>
      </dsp:txXfrm>
    </dsp:sp>
    <dsp:sp modelId="{9C9880C2-7C17-4CA8-9C8D-FE246013B4DF}">
      <dsp:nvSpPr>
        <dsp:cNvPr id="0" name=""/>
        <dsp:cNvSpPr/>
      </dsp:nvSpPr>
      <dsp:spPr>
        <a:xfrm>
          <a:off x="2707467" y="5331"/>
          <a:ext cx="2196448" cy="1317869"/>
        </a:xfrm>
        <a:prstGeom prst="rect">
          <a:avLst/>
        </a:prstGeom>
        <a:solidFill>
          <a:schemeClr val="accent3">
            <a:hueOff val="3786121"/>
            <a:satOff val="15893"/>
            <a:lumOff val="-5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 vill </a:t>
          </a:r>
          <a:r>
            <a:rPr lang="sv-SE" sz="1400" b="0" kern="1200" dirty="0" smtClean="0"/>
            <a:t>utveckla styrning och kvalitetsarbetet</a:t>
          </a:r>
          <a:endParaRPr lang="sv-SE" sz="1400" kern="1200" dirty="0"/>
        </a:p>
      </dsp:txBody>
      <dsp:txXfrm>
        <a:off x="2707467" y="5331"/>
        <a:ext cx="2196448" cy="1317869"/>
      </dsp:txXfrm>
    </dsp:sp>
    <dsp:sp modelId="{5C5FCE46-3A6D-422B-9A38-57522C3F53E4}">
      <dsp:nvSpPr>
        <dsp:cNvPr id="0" name=""/>
        <dsp:cNvSpPr/>
      </dsp:nvSpPr>
      <dsp:spPr>
        <a:xfrm>
          <a:off x="1104059" y="1321400"/>
          <a:ext cx="5403264" cy="474583"/>
        </a:xfrm>
        <a:custGeom>
          <a:avLst/>
          <a:gdLst/>
          <a:ahLst/>
          <a:cxnLst/>
          <a:rect l="0" t="0" r="0" b="0"/>
          <a:pathLst>
            <a:path>
              <a:moveTo>
                <a:pt x="5403264" y="0"/>
              </a:moveTo>
              <a:lnTo>
                <a:pt x="5403264" y="254391"/>
              </a:lnTo>
              <a:lnTo>
                <a:pt x="0" y="254391"/>
              </a:lnTo>
              <a:lnTo>
                <a:pt x="0" y="474583"/>
              </a:lnTo>
            </a:path>
          </a:pathLst>
        </a:custGeom>
        <a:noFill/>
        <a:ln w="9525" cap="flat" cmpd="sng" algn="ctr">
          <a:solidFill>
            <a:schemeClr val="accent3">
              <a:hueOff val="9465301"/>
              <a:satOff val="39732"/>
              <a:lumOff val="-1441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500" kern="1200"/>
        </a:p>
      </dsp:txBody>
      <dsp:txXfrm>
        <a:off x="3670020" y="1556166"/>
        <a:ext cx="271341" cy="5051"/>
      </dsp:txXfrm>
    </dsp:sp>
    <dsp:sp modelId="{A4277A03-E350-4971-9F98-B948ED53F451}">
      <dsp:nvSpPr>
        <dsp:cNvPr id="0" name=""/>
        <dsp:cNvSpPr/>
      </dsp:nvSpPr>
      <dsp:spPr>
        <a:xfrm>
          <a:off x="5409099" y="5331"/>
          <a:ext cx="2196448" cy="1317869"/>
        </a:xfrm>
        <a:prstGeom prst="rect">
          <a:avLst/>
        </a:prstGeom>
        <a:solidFill>
          <a:schemeClr val="accent3">
            <a:hueOff val="7572241"/>
            <a:satOff val="31786"/>
            <a:lumOff val="-115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 vill </a:t>
          </a:r>
          <a:r>
            <a:rPr lang="sv-SE" sz="1400" b="0" kern="1200" dirty="0" smtClean="0"/>
            <a:t>definiera och utveckla tydliga strukturer för tjänsteinnovation</a:t>
          </a:r>
          <a:endParaRPr lang="sv-SE" sz="1400" kern="1200" dirty="0"/>
        </a:p>
      </dsp:txBody>
      <dsp:txXfrm>
        <a:off x="5409099" y="5331"/>
        <a:ext cx="2196448" cy="1317869"/>
      </dsp:txXfrm>
    </dsp:sp>
    <dsp:sp modelId="{7D9A7999-1366-4AFB-9AB0-2D0C03EF3E1C}">
      <dsp:nvSpPr>
        <dsp:cNvPr id="0" name=""/>
        <dsp:cNvSpPr/>
      </dsp:nvSpPr>
      <dsp:spPr>
        <a:xfrm>
          <a:off x="2200483" y="2441598"/>
          <a:ext cx="4745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4583" y="45720"/>
              </a:lnTo>
            </a:path>
          </a:pathLst>
        </a:custGeom>
        <a:noFill/>
        <a:ln w="9525" cap="flat" cmpd="sng" algn="ctr">
          <a:solidFill>
            <a:schemeClr val="accent3">
              <a:hueOff val="14197952"/>
              <a:satOff val="59598"/>
              <a:lumOff val="-2161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500" kern="1200"/>
        </a:p>
      </dsp:txBody>
      <dsp:txXfrm>
        <a:off x="2425145" y="2484792"/>
        <a:ext cx="25259" cy="5051"/>
      </dsp:txXfrm>
    </dsp:sp>
    <dsp:sp modelId="{460B962D-F1A1-4A17-9730-DDEFB4168169}">
      <dsp:nvSpPr>
        <dsp:cNvPr id="0" name=""/>
        <dsp:cNvSpPr/>
      </dsp:nvSpPr>
      <dsp:spPr>
        <a:xfrm>
          <a:off x="5834" y="1828384"/>
          <a:ext cx="2196448" cy="1317869"/>
        </a:xfrm>
        <a:prstGeom prst="rect">
          <a:avLst/>
        </a:prstGeom>
        <a:solidFill>
          <a:schemeClr val="accent3">
            <a:hueOff val="11358362"/>
            <a:satOff val="47678"/>
            <a:lumOff val="-17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 vill </a:t>
          </a:r>
          <a:r>
            <a:rPr lang="sv-SE" sz="1400" b="0" kern="1200" dirty="0" smtClean="0"/>
            <a:t>säkerställa att resurser nyttjas effektivt och att insatser utvärderas</a:t>
          </a:r>
          <a:endParaRPr lang="sv-SE" sz="1400" kern="1200" dirty="0"/>
        </a:p>
      </dsp:txBody>
      <dsp:txXfrm>
        <a:off x="5834" y="1828384"/>
        <a:ext cx="2196448" cy="1317869"/>
      </dsp:txXfrm>
    </dsp:sp>
    <dsp:sp modelId="{3F8603A2-5525-425A-A4F4-4E8D8B82660C}">
      <dsp:nvSpPr>
        <dsp:cNvPr id="0" name=""/>
        <dsp:cNvSpPr/>
      </dsp:nvSpPr>
      <dsp:spPr>
        <a:xfrm>
          <a:off x="4902115" y="2441598"/>
          <a:ext cx="4745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4583" y="45720"/>
              </a:lnTo>
            </a:path>
          </a:pathLst>
        </a:custGeom>
        <a:noFill/>
        <a:ln w="9525" cap="flat" cmpd="sng" algn="ctr">
          <a:solidFill>
            <a:schemeClr val="accent3">
              <a:hueOff val="18930602"/>
              <a:satOff val="79464"/>
              <a:lumOff val="-2882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500" kern="1200"/>
        </a:p>
      </dsp:txBody>
      <dsp:txXfrm>
        <a:off x="5126777" y="2484792"/>
        <a:ext cx="25259" cy="5051"/>
      </dsp:txXfrm>
    </dsp:sp>
    <dsp:sp modelId="{42554F21-77F4-4E62-8A3E-7F9DD1D9E008}">
      <dsp:nvSpPr>
        <dsp:cNvPr id="0" name=""/>
        <dsp:cNvSpPr/>
      </dsp:nvSpPr>
      <dsp:spPr>
        <a:xfrm>
          <a:off x="2707467" y="1828384"/>
          <a:ext cx="2196448" cy="1317869"/>
        </a:xfrm>
        <a:prstGeom prst="rect">
          <a:avLst/>
        </a:prstGeom>
        <a:solidFill>
          <a:schemeClr val="accent3">
            <a:hueOff val="15144482"/>
            <a:satOff val="63571"/>
            <a:lumOff val="-23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 vill </a:t>
          </a:r>
          <a:r>
            <a:rPr lang="sv-SE" sz="1400" b="0" kern="1200" dirty="0" smtClean="0"/>
            <a:t>öka tidiga insatser över gränserna</a:t>
          </a:r>
          <a:endParaRPr lang="sv-SE" sz="1400" kern="1200" dirty="0"/>
        </a:p>
      </dsp:txBody>
      <dsp:txXfrm>
        <a:off x="2707467" y="1828384"/>
        <a:ext cx="2196448" cy="1317869"/>
      </dsp:txXfrm>
    </dsp:sp>
    <dsp:sp modelId="{FB2FC59B-40EA-4FD9-AEBD-9A4FF669DBC2}">
      <dsp:nvSpPr>
        <dsp:cNvPr id="0" name=""/>
        <dsp:cNvSpPr/>
      </dsp:nvSpPr>
      <dsp:spPr>
        <a:xfrm>
          <a:off x="5409099" y="1828384"/>
          <a:ext cx="2196448" cy="1317869"/>
        </a:xfrm>
        <a:prstGeom prst="rect">
          <a:avLst/>
        </a:prstGeom>
        <a:solidFill>
          <a:schemeClr val="accent3">
            <a:hueOff val="18930602"/>
            <a:satOff val="79464"/>
            <a:lumOff val="-28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 vill </a:t>
          </a:r>
          <a:r>
            <a:rPr lang="sv-SE" sz="1400" b="0" kern="1200" dirty="0" smtClean="0"/>
            <a:t>utveckla kulturen</a:t>
          </a:r>
          <a:endParaRPr lang="sv-SE" sz="1400" kern="1200" dirty="0"/>
        </a:p>
      </dsp:txBody>
      <dsp:txXfrm>
        <a:off x="5409099" y="1828384"/>
        <a:ext cx="2196448" cy="13178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18E3A6-116E-47F0-BDCD-F24627C89B70}">
      <dsp:nvSpPr>
        <dsp:cNvPr id="0" name=""/>
        <dsp:cNvSpPr/>
      </dsp:nvSpPr>
      <dsp:spPr>
        <a:xfrm>
          <a:off x="0" y="433636"/>
          <a:ext cx="7823203" cy="8950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700" kern="1200" dirty="0" smtClean="0"/>
            <a:t>Ingen allmän kostnadsuppräkning inför 2022</a:t>
          </a:r>
          <a:endParaRPr lang="sv-SE" sz="1700" kern="1200" dirty="0"/>
        </a:p>
      </dsp:txBody>
      <dsp:txXfrm>
        <a:off x="43693" y="477329"/>
        <a:ext cx="7735817" cy="807664"/>
      </dsp:txXfrm>
    </dsp:sp>
    <dsp:sp modelId="{43CA2F4B-D015-420A-8277-5FA7A39191CC}">
      <dsp:nvSpPr>
        <dsp:cNvPr id="0" name=""/>
        <dsp:cNvSpPr/>
      </dsp:nvSpPr>
      <dsp:spPr>
        <a:xfrm>
          <a:off x="0" y="1377646"/>
          <a:ext cx="7823203" cy="895050"/>
        </a:xfrm>
        <a:prstGeom prst="roundRect">
          <a:avLst/>
        </a:prstGeom>
        <a:solidFill>
          <a:schemeClr val="accent5">
            <a:hueOff val="-2625022"/>
            <a:satOff val="-32142"/>
            <a:lumOff val="-45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700" kern="1200" dirty="0" smtClean="0"/>
            <a:t>Medel för lönerevisionen fördelas till verksamheterna direkt inför 2022 </a:t>
          </a:r>
          <a:endParaRPr lang="sv-SE" sz="1700" kern="1200" dirty="0"/>
        </a:p>
      </dsp:txBody>
      <dsp:txXfrm>
        <a:off x="43693" y="1421339"/>
        <a:ext cx="7735817" cy="807664"/>
      </dsp:txXfrm>
    </dsp:sp>
    <dsp:sp modelId="{EFEE6597-C7A4-4D27-8B0C-1C7A9D3F5D43}">
      <dsp:nvSpPr>
        <dsp:cNvPr id="0" name=""/>
        <dsp:cNvSpPr/>
      </dsp:nvSpPr>
      <dsp:spPr>
        <a:xfrm>
          <a:off x="0" y="2321656"/>
          <a:ext cx="7823203" cy="895050"/>
        </a:xfrm>
        <a:prstGeom prst="roundRect">
          <a:avLst/>
        </a:prstGeom>
        <a:solidFill>
          <a:schemeClr val="accent5">
            <a:hueOff val="-5250043"/>
            <a:satOff val="-64285"/>
            <a:lumOff val="-9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700" kern="1200" dirty="0" smtClean="0"/>
            <a:t>1,5 % av kommunbidraget avsätts inte under förvaltningsledningen i 2022 års internbudget. 1,5 mnkr avsätts i stället till Gemensamma resurser för omställning till sociala tjänster och 7,1 mnkr fördelas till Barn, unga och familj</a:t>
          </a:r>
          <a:endParaRPr lang="sv-SE" sz="1700" kern="1200" dirty="0"/>
        </a:p>
      </dsp:txBody>
      <dsp:txXfrm>
        <a:off x="43693" y="2365349"/>
        <a:ext cx="7735817" cy="807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20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14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0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18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6" y="841773"/>
            <a:ext cx="7006431" cy="16644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6" y="2607469"/>
            <a:ext cx="7006431" cy="1335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3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77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7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8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5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5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003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673496"/>
            <a:ext cx="5486400" cy="3552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051203"/>
            <a:ext cx="5486400" cy="252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699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1" y="-2"/>
            <a:ext cx="8898029" cy="5143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26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1" y="-2"/>
            <a:ext cx="8898029" cy="5143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673496"/>
            <a:ext cx="5486400" cy="3552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051203"/>
            <a:ext cx="5486400" cy="252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037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3636560"/>
            <a:ext cx="5486400" cy="3552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33399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14267"/>
            <a:ext cx="5486400" cy="252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96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712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59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70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52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01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78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1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519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84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565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1500" b="0">
                <a:latin typeface="Arial"/>
                <a:cs typeface="Arial"/>
              </a:defRPr>
            </a:lvl1pPr>
            <a:lvl2pPr>
              <a:defRPr sz="1350"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050">
                <a:latin typeface="Arial"/>
                <a:cs typeface="Arial"/>
              </a:defRPr>
            </a:lvl4pPr>
            <a:lvl5pPr>
              <a:defRPr sz="9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00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1500" b="0">
                <a:latin typeface="Arial"/>
                <a:cs typeface="Arial"/>
              </a:defRPr>
            </a:lvl1pPr>
            <a:lvl2pPr>
              <a:defRPr sz="1350"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050">
                <a:latin typeface="Arial"/>
                <a:cs typeface="Arial"/>
              </a:defRPr>
            </a:lvl4pPr>
            <a:lvl5pPr>
              <a:defRPr sz="9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651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1500" b="0">
                <a:latin typeface="Arial"/>
                <a:cs typeface="Arial"/>
              </a:defRPr>
            </a:lvl1pPr>
            <a:lvl2pPr>
              <a:defRPr sz="1350"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050">
                <a:latin typeface="Arial"/>
                <a:cs typeface="Arial"/>
              </a:defRPr>
            </a:lvl4pPr>
            <a:lvl5pPr>
              <a:defRPr sz="9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134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>
              <a:defRPr sz="1500" b="0">
                <a:latin typeface="Arial"/>
                <a:cs typeface="Arial"/>
              </a:defRPr>
            </a:lvl1pPr>
            <a:lvl2pPr>
              <a:defRPr sz="1350"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050">
                <a:latin typeface="Arial"/>
                <a:cs typeface="Arial"/>
              </a:defRPr>
            </a:lvl4pPr>
            <a:lvl5pPr>
              <a:defRPr sz="9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475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16000" indent="-216000">
              <a:buFont typeface="Arial" panose="020B0604020202020204" pitchFamily="34" charset="0"/>
              <a:buChar char="•"/>
              <a:defRPr sz="1500" b="0">
                <a:latin typeface="Arial"/>
                <a:cs typeface="Arial"/>
              </a:defRPr>
            </a:lvl1pPr>
            <a:lvl2pPr>
              <a:defRPr sz="1350"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050">
                <a:latin typeface="Arial"/>
                <a:cs typeface="Arial"/>
              </a:defRPr>
            </a:lvl4pPr>
            <a:lvl5pPr>
              <a:defRPr sz="9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569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16000" indent="-216000">
              <a:buFont typeface="Arial" panose="020B0604020202020204" pitchFamily="34" charset="0"/>
              <a:buChar char="•"/>
              <a:defRPr sz="1500" b="0">
                <a:latin typeface="Arial"/>
                <a:cs typeface="Arial"/>
              </a:defRPr>
            </a:lvl1pPr>
            <a:lvl2pPr>
              <a:defRPr sz="1350"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050">
                <a:latin typeface="Arial"/>
                <a:cs typeface="Arial"/>
              </a:defRPr>
            </a:lvl4pPr>
            <a:lvl5pPr>
              <a:defRPr sz="9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465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16000" indent="-216000">
              <a:buFont typeface="Arial" panose="020B0604020202020204" pitchFamily="34" charset="0"/>
              <a:buChar char="•"/>
              <a:defRPr sz="1500" b="0">
                <a:latin typeface="Arial"/>
                <a:cs typeface="Arial"/>
              </a:defRPr>
            </a:lvl1pPr>
            <a:lvl2pPr>
              <a:defRPr sz="1350"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050">
                <a:latin typeface="Arial"/>
                <a:cs typeface="Arial"/>
              </a:defRPr>
            </a:lvl4pPr>
            <a:lvl5pPr>
              <a:defRPr sz="9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39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7" y="1200152"/>
            <a:ext cx="7907867" cy="3151585"/>
          </a:xfrm>
          <a:prstGeom prst="rect">
            <a:avLst/>
          </a:prstGeom>
        </p:spPr>
        <p:txBody>
          <a:bodyPr/>
          <a:lstStyle>
            <a:lvl1pPr marL="216000" indent="-216000">
              <a:buFont typeface="Arial" panose="020B0604020202020204" pitchFamily="34" charset="0"/>
              <a:buChar char="•"/>
              <a:defRPr sz="1500" b="0">
                <a:latin typeface="Arial"/>
                <a:cs typeface="Arial"/>
              </a:defRPr>
            </a:lvl1pPr>
            <a:lvl2pPr>
              <a:defRPr sz="1350"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050">
                <a:latin typeface="Arial"/>
                <a:cs typeface="Arial"/>
              </a:defRPr>
            </a:lvl4pPr>
            <a:lvl5pPr>
              <a:defRPr sz="9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7" y="205979"/>
            <a:ext cx="7907867" cy="85725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595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37093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673496"/>
            <a:ext cx="5486400" cy="3552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05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051203"/>
            <a:ext cx="5486400" cy="2529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900" b="0">
                <a:latin typeface="Arial"/>
                <a:cs typeface="Arial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8844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1" y="-2"/>
            <a:ext cx="8898029" cy="5143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99850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1" y="-2"/>
            <a:ext cx="8898029" cy="5143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673496"/>
            <a:ext cx="5486400" cy="3552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05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051203"/>
            <a:ext cx="5486400" cy="2529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900" b="0">
                <a:latin typeface="Arial"/>
                <a:cs typeface="Arial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68603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3636560"/>
            <a:ext cx="5486400" cy="3552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05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33399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14267"/>
            <a:ext cx="5486400" cy="2529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900" b="0">
                <a:latin typeface="Arial"/>
                <a:cs typeface="Arial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2285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5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75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75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675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92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1679" y="1"/>
            <a:ext cx="247650" cy="10287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3357" y="1028700"/>
            <a:ext cx="247650" cy="10287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3357" y="2057399"/>
            <a:ext cx="247650" cy="10287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3357" y="3086099"/>
            <a:ext cx="247650" cy="10287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3357" y="4114799"/>
            <a:ext cx="247650" cy="10287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ruta 17"/>
          <p:cNvSpPr txBox="1"/>
          <p:nvPr/>
        </p:nvSpPr>
        <p:spPr>
          <a:xfrm>
            <a:off x="7721601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1</a:t>
            </a:r>
          </a:p>
        </p:txBody>
      </p:sp>
      <p:sp>
        <p:nvSpPr>
          <p:cNvPr id="24" name="textruta 23"/>
          <p:cNvSpPr txBox="1"/>
          <p:nvPr/>
        </p:nvSpPr>
        <p:spPr>
          <a:xfrm>
            <a:off x="1113586" y="4862513"/>
            <a:ext cx="2847975" cy="15359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Annette Mårs </a:t>
            </a: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lang="sv-SE" sz="1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 Ekonomichef</a:t>
            </a:r>
          </a:p>
        </p:txBody>
      </p:sp>
      <p:pic>
        <p:nvPicPr>
          <p:cNvPr id="16" name="Bildobjekt 15" descr="HBG_logo_liggande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4" y="114525"/>
            <a:ext cx="1862210" cy="527170"/>
          </a:xfrm>
          <a:prstGeom prst="rect">
            <a:avLst/>
          </a:prstGeom>
        </p:spPr>
      </p:pic>
      <p:sp>
        <p:nvSpPr>
          <p:cNvPr id="19" name="TextBox 14"/>
          <p:cNvSpPr txBox="1"/>
          <p:nvPr/>
        </p:nvSpPr>
        <p:spPr>
          <a:xfrm>
            <a:off x="1113585" y="459735"/>
            <a:ext cx="3960440" cy="24046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>
                <a:solidFill>
                  <a:srgbClr val="000000"/>
                </a:solidFill>
                <a:latin typeface="Arial"/>
                <a:cs typeface="Arial"/>
              </a:rPr>
              <a:t>Socialförvaltning</a:t>
            </a:r>
            <a:endParaRPr lang="sv-SE" sz="900" b="1" i="0" u="none" kern="100" cap="none" spc="0" baseline="0" noProof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3585" y="585490"/>
            <a:ext cx="3960440" cy="41593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900" b="0" i="0" u="none" kern="100" cap="none" spc="0" baseline="0" noProof="0">
                <a:solidFill>
                  <a:srgbClr val="000000"/>
                </a:solidFill>
                <a:latin typeface="Arial"/>
                <a:cs typeface="Arial"/>
              </a:rPr>
              <a:t>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3197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ruta 17"/>
          <p:cNvSpPr txBox="1"/>
          <p:nvPr/>
        </p:nvSpPr>
        <p:spPr>
          <a:xfrm>
            <a:off x="7721601" y="4767262"/>
            <a:ext cx="949325" cy="25360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2021-11-22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1</a:t>
            </a:r>
          </a:p>
        </p:txBody>
      </p:sp>
      <p:sp>
        <p:nvSpPr>
          <p:cNvPr id="24" name="textruta 23"/>
          <p:cNvSpPr txBox="1"/>
          <p:nvPr/>
        </p:nvSpPr>
        <p:spPr>
          <a:xfrm>
            <a:off x="1113586" y="4862513"/>
            <a:ext cx="2847975" cy="15359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Annette Mårs </a:t>
            </a: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lang="sv-SE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Ekonomichef</a:t>
            </a:r>
          </a:p>
        </p:txBody>
      </p:sp>
      <p:pic>
        <p:nvPicPr>
          <p:cNvPr id="7" name="Bildobjekt 6" descr="HBG_logo_liggande_V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4" y="119031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472352"/>
            <a:ext cx="3960440" cy="25308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>
                <a:solidFill>
                  <a:schemeClr val="bg1"/>
                </a:solidFill>
                <a:latin typeface="Arial"/>
                <a:cs typeface="Arial"/>
              </a:rPr>
              <a:t>Socialförvaltning</a:t>
            </a:r>
            <a:endParaRPr lang="sv-SE" sz="900" b="1" i="0" u="none" kern="100" cap="none" spc="0" baseline="0" noProof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TextBox 14"/>
          <p:cNvSpPr txBox="1"/>
          <p:nvPr/>
        </p:nvSpPr>
        <p:spPr>
          <a:xfrm>
            <a:off x="1113585" y="591799"/>
            <a:ext cx="3049469" cy="22825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900" b="0" i="0" u="none" kern="100" cap="none" spc="0" baseline="0" noProof="0">
                <a:solidFill>
                  <a:schemeClr val="bg1"/>
                </a:solidFill>
                <a:latin typeface="Arial"/>
                <a:cs typeface="Arial"/>
              </a:rPr>
              <a:t>Administration</a:t>
            </a: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713" r:id="rId3"/>
    <p:sldLayoutId id="2147483715" r:id="rId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4985587"/>
            <a:ext cx="2228246" cy="1579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2021-11-22</a:t>
            </a:fld>
            <a:endParaRPr lang="en-US" b="1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064684" y="4862513"/>
            <a:ext cx="2847975" cy="15359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" name="Bildobjekt 4"/>
          <p:cNvPicPr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454" y="4317798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6" r:id="rId2"/>
    <p:sldLayoutId id="2147483677" r:id="rId3"/>
    <p:sldLayoutId id="2147483678" r:id="rId4"/>
    <p:sldLayoutId id="2147483718" r:id="rId5"/>
    <p:sldLayoutId id="2147483719" r:id="rId6"/>
    <p:sldLayoutId id="2147483720" r:id="rId7"/>
    <p:sldLayoutId id="2147483721" r:id="rId8"/>
    <p:sldLayoutId id="2147483667" r:id="rId9"/>
    <p:sldLayoutId id="2147483680" r:id="rId10"/>
    <p:sldLayoutId id="2147483673" r:id="rId11"/>
    <p:sldLayoutId id="2147483679" r:id="rId12"/>
    <p:sldLayoutId id="2147483669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64684" y="4862513"/>
            <a:ext cx="2847975" cy="15359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" name="Bildobjekt 4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688" y="431911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22" r:id="rId5"/>
    <p:sldLayoutId id="2147483723" r:id="rId6"/>
    <p:sldLayoutId id="2147483724" r:id="rId7"/>
    <p:sldLayoutId id="2147483725" r:id="rId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4985587"/>
            <a:ext cx="2228246" cy="1579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2021-11-22</a:t>
            </a:fld>
            <a:endParaRPr lang="en-US" b="1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18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4985587"/>
            <a:ext cx="2228246" cy="1579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675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2021-11-22</a:t>
            </a:fld>
            <a:endParaRPr lang="en-US" sz="1350" b="1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064684" y="4862513"/>
            <a:ext cx="2847975" cy="15359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75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70" y="4495799"/>
            <a:ext cx="626400" cy="49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8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8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65682" y="2086139"/>
            <a:ext cx="7006431" cy="1664493"/>
          </a:xfrm>
        </p:spPr>
        <p:txBody>
          <a:bodyPr>
            <a:normAutofit fontScale="90000"/>
          </a:bodyPr>
          <a:lstStyle/>
          <a:p>
            <a:r>
              <a:rPr lang="sv-SE" dirty="0"/>
              <a:t/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>Förslag till </a:t>
            </a:r>
            <a:br>
              <a:rPr lang="sv-SE" dirty="0" smtClean="0"/>
            </a:br>
            <a:r>
              <a:rPr lang="sv-SE" dirty="0" smtClean="0"/>
              <a:t>Internbudget 2022</a:t>
            </a:r>
            <a:r>
              <a:rPr lang="sv-SE" dirty="0"/>
              <a:t/>
            </a:r>
            <a:br>
              <a:rPr lang="sv-SE" dirty="0"/>
            </a:br>
            <a:r>
              <a:rPr lang="sv-SE" sz="2400" dirty="0"/>
              <a:t>S</a:t>
            </a:r>
            <a:r>
              <a:rPr lang="sv-SE" sz="2400" dirty="0" smtClean="0"/>
              <a:t>ocialnämnden 18 november 2021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pic>
        <p:nvPicPr>
          <p:cNvPr id="1026" name="Picture 2" descr="Bildresultat för november bil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572" y="2701472"/>
            <a:ext cx="2297209" cy="166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3296" y="179001"/>
            <a:ext cx="7907867" cy="857250"/>
          </a:xfrm>
          <a:prstGeom prst="rect">
            <a:avLst/>
          </a:prstGeom>
        </p:spPr>
        <p:txBody>
          <a:bodyPr/>
          <a:lstStyle/>
          <a:p>
            <a:r>
              <a:rPr lang="sv-SE" sz="3200" dirty="0" smtClean="0">
                <a:solidFill>
                  <a:schemeClr val="accent5">
                    <a:lumMod val="75000"/>
                  </a:schemeClr>
                </a:solidFill>
              </a:rPr>
              <a:t>Socialnämndens ekonomiska tilldelning</a:t>
            </a:r>
            <a:endParaRPr lang="sv-SE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897772472"/>
              </p:ext>
            </p:extLst>
          </p:nvPr>
        </p:nvGraphicFramePr>
        <p:xfrm>
          <a:off x="-174171" y="1120338"/>
          <a:ext cx="6545942" cy="3894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Bildtext och tankebubbla 7"/>
          <p:cNvSpPr/>
          <p:nvPr/>
        </p:nvSpPr>
        <p:spPr>
          <a:xfrm>
            <a:off x="3947885" y="1243712"/>
            <a:ext cx="3696306" cy="1695432"/>
          </a:xfrm>
          <a:prstGeom prst="cloud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accent6">
                    <a:lumMod val="75000"/>
                  </a:schemeClr>
                </a:solidFill>
              </a:rPr>
              <a:t>För att kunna erbjuda sociala tjänster med likvärdigt eller högre invånarvärde</a:t>
            </a:r>
            <a:endParaRPr lang="sv-SE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79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793909" y="204829"/>
            <a:ext cx="7907867" cy="857250"/>
          </a:xfrm>
        </p:spPr>
        <p:txBody>
          <a:bodyPr/>
          <a:lstStyle/>
          <a:p>
            <a:r>
              <a:rPr lang="sv-SE" sz="3200" dirty="0" smtClean="0">
                <a:solidFill>
                  <a:schemeClr val="accent5">
                    <a:lumMod val="75000"/>
                  </a:schemeClr>
                </a:solidFill>
              </a:rPr>
              <a:t>Utgångspunkt verksamhetsplan 2022</a:t>
            </a:r>
            <a:endParaRPr lang="sv-SE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755826" y="1345391"/>
            <a:ext cx="334613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200" b="1" dirty="0">
                <a:solidFill>
                  <a:schemeClr val="accent6">
                    <a:lumMod val="75000"/>
                  </a:schemeClr>
                </a:solidFill>
              </a:rPr>
              <a:t>Tre förflyttningar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accent6">
                    <a:lumMod val="75000"/>
                  </a:schemeClr>
                </a:solidFill>
              </a:rPr>
              <a:t>Obalans till balans i ekonomin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accent6">
                    <a:lumMod val="75000"/>
                  </a:schemeClr>
                </a:solidFill>
              </a:rPr>
              <a:t>Socialtjänst till sociala tjänster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accent6">
                    <a:lumMod val="75000"/>
                  </a:schemeClr>
                </a:solidFill>
              </a:rPr>
              <a:t>Tjänsteinnovation – en självklar del av vår </a:t>
            </a:r>
            <a:r>
              <a:rPr lang="sv-SE" sz="1600" dirty="0" smtClean="0">
                <a:solidFill>
                  <a:schemeClr val="accent6">
                    <a:lumMod val="75000"/>
                  </a:schemeClr>
                </a:solidFill>
              </a:rPr>
              <a:t>kärnverksamhet</a:t>
            </a:r>
            <a:endParaRPr lang="sv-SE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ruta 9"/>
          <p:cNvSpPr txBox="1"/>
          <p:nvPr/>
        </p:nvSpPr>
        <p:spPr>
          <a:xfrm>
            <a:off x="1778425" y="4311431"/>
            <a:ext cx="593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”Systematiskt arbete där en sund ekonomi går hand i hand med kvalitet och utveckling.”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843" y="2053277"/>
            <a:ext cx="2127079" cy="1622348"/>
          </a:xfrm>
          <a:prstGeom prst="rect">
            <a:avLst/>
          </a:prstGeom>
        </p:spPr>
      </p:pic>
      <p:sp>
        <p:nvSpPr>
          <p:cNvPr id="8" name="Bildtext och tankebubbla 7"/>
          <p:cNvSpPr/>
          <p:nvPr/>
        </p:nvSpPr>
        <p:spPr>
          <a:xfrm>
            <a:off x="6039614" y="1062079"/>
            <a:ext cx="2836618" cy="1446980"/>
          </a:xfrm>
          <a:prstGeom prst="cloudCallou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rätt resurser till bästa nytta - resursfördelning</a:t>
            </a:r>
          </a:p>
        </p:txBody>
      </p:sp>
    </p:spTree>
    <p:extLst>
      <p:ext uri="{BB962C8B-B14F-4D97-AF65-F5344CB8AC3E}">
        <p14:creationId xmlns:p14="http://schemas.microsoft.com/office/powerpoint/2010/main" val="210337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661148" y="81458"/>
            <a:ext cx="7907867" cy="857250"/>
          </a:xfrm>
        </p:spPr>
        <p:txBody>
          <a:bodyPr/>
          <a:lstStyle/>
          <a:p>
            <a:r>
              <a:rPr lang="sv-SE" dirty="0" smtClean="0">
                <a:solidFill>
                  <a:schemeClr val="accent4">
                    <a:lumMod val="75000"/>
                  </a:schemeClr>
                </a:solidFill>
              </a:rPr>
              <a:t>Prognos 2021</a:t>
            </a:r>
            <a:endParaRPr lang="sv-SE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893591"/>
              </p:ext>
            </p:extLst>
          </p:nvPr>
        </p:nvGraphicFramePr>
        <p:xfrm>
          <a:off x="303790" y="998883"/>
          <a:ext cx="8726896" cy="328315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708123">
                  <a:extLst>
                    <a:ext uri="{9D8B030D-6E8A-4147-A177-3AD203B41FA5}">
                      <a16:colId xmlns:a16="http://schemas.microsoft.com/office/drawing/2014/main" val="2096620822"/>
                    </a:ext>
                  </a:extLst>
                </a:gridCol>
                <a:gridCol w="970773">
                  <a:extLst>
                    <a:ext uri="{9D8B030D-6E8A-4147-A177-3AD203B41FA5}">
                      <a16:colId xmlns:a16="http://schemas.microsoft.com/office/drawing/2014/main" val="3502045181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3833089712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698250151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337534443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387200847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338613107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527314867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4086643199"/>
                    </a:ext>
                  </a:extLst>
                </a:gridCol>
              </a:tblGrid>
              <a:tr h="55994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5891" marR="65891" marT="9152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Resultat</a:t>
                      </a:r>
                      <a:r>
                        <a:rPr lang="sv-SE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sv-SE" sz="1800" b="1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apr</a:t>
                      </a:r>
                      <a:endParaRPr lang="sv-SE" sz="1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5891" marR="65891" marT="9152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Prognos     apr</a:t>
                      </a: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Resultat aug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Prognos aug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Resultat sep</a:t>
                      </a:r>
                      <a:endParaRPr lang="sv-SE" sz="1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Prognos sep</a:t>
                      </a:r>
                      <a:endParaRPr lang="sv-SE" sz="1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Resultat okt</a:t>
                      </a:r>
                      <a:endParaRPr lang="sv-SE" sz="1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Prognos okt</a:t>
                      </a:r>
                      <a:endParaRPr lang="sv-SE" sz="1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23200"/>
                  </a:ext>
                </a:extLst>
              </a:tr>
              <a:tr h="49364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Administration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5891" marR="65891" marT="9152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7 205</a:t>
                      </a:r>
                    </a:p>
                  </a:txBody>
                  <a:tcPr marL="65891" marR="65891" marT="9152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14 000</a:t>
                      </a: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13 477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14 500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14 508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14 500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15 599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15 000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72763"/>
                  </a:ext>
                </a:extLst>
              </a:tr>
              <a:tr h="621141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Gemensamma resurser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5891" marR="65891" marT="9152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0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51</a:t>
                      </a:r>
                    </a:p>
                  </a:txBody>
                  <a:tcPr marL="65891" marR="65891" marT="9152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1 961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2 000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1 870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2 000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1 997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2 500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032982"/>
                  </a:ext>
                </a:extLst>
              </a:tr>
              <a:tr h="49364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20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Vuxen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5891" marR="65891" marT="9152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-4 531</a:t>
                      </a:r>
                    </a:p>
                  </a:txBody>
                  <a:tcPr marL="65891" marR="65891" marT="9152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-11 000</a:t>
                      </a: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-2 910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-7 000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-3</a:t>
                      </a:r>
                      <a:r>
                        <a:rPr lang="sv-SE" sz="1600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580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-5 000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-4 225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-5 000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728353"/>
                  </a:ext>
                </a:extLst>
              </a:tr>
              <a:tr h="621141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Barn, unga och familj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5891" marR="65891" marT="9152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-10 070</a:t>
                      </a:r>
                    </a:p>
                  </a:txBody>
                  <a:tcPr marL="65891" marR="65891" marT="9152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-27 000</a:t>
                      </a: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-21</a:t>
                      </a:r>
                      <a:r>
                        <a:rPr lang="sv-SE" sz="1600" b="0" kern="1200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614</a:t>
                      </a:r>
                      <a:endParaRPr lang="sv-SE" sz="1600" b="0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-26 500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-23 450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-26 500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-24 138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-26 500</a:t>
                      </a:r>
                      <a:endParaRPr lang="sv-SE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5817"/>
                  </a:ext>
                </a:extLst>
              </a:tr>
              <a:tr h="49364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Totalt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5891" marR="65891" marT="9152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1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-7 344</a:t>
                      </a:r>
                    </a:p>
                  </a:txBody>
                  <a:tcPr marL="65891" marR="65891" marT="9152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-24 000</a:t>
                      </a: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1" kern="120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-9 086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-17 000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1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-10 652</a:t>
                      </a:r>
                      <a:endParaRPr lang="sv-SE" sz="16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1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-15 000</a:t>
                      </a:r>
                      <a:endParaRPr lang="sv-SE" sz="16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1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-10 767</a:t>
                      </a:r>
                      <a:endParaRPr lang="sv-SE" sz="16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1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-14 000</a:t>
                      </a:r>
                      <a:endParaRPr lang="sv-SE" sz="16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503037"/>
                  </a:ext>
                </a:extLst>
              </a:tr>
            </a:tbl>
          </a:graphicData>
        </a:graphic>
      </p:graphicFrame>
      <p:sp>
        <p:nvSpPr>
          <p:cNvPr id="4" name="Uppåtböjd pil 3"/>
          <p:cNvSpPr/>
          <p:nvPr/>
        </p:nvSpPr>
        <p:spPr>
          <a:xfrm>
            <a:off x="3389085" y="4354844"/>
            <a:ext cx="5116285" cy="638070"/>
          </a:xfrm>
          <a:prstGeom prst="curved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04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34572" y="204829"/>
            <a:ext cx="8426548" cy="857250"/>
          </a:xfrm>
        </p:spPr>
        <p:txBody>
          <a:bodyPr/>
          <a:lstStyle/>
          <a:p>
            <a:r>
              <a:rPr lang="sv-SE">
                <a:solidFill>
                  <a:schemeClr val="accent4">
                    <a:lumMod val="75000"/>
                  </a:schemeClr>
                </a:solidFill>
              </a:rPr>
              <a:t>Mål 2021/2022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935735" y="1362075"/>
          <a:ext cx="7439025" cy="176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Vänster-höger-pil 7"/>
          <p:cNvSpPr/>
          <p:nvPr/>
        </p:nvSpPr>
        <p:spPr>
          <a:xfrm>
            <a:off x="1192910" y="3424196"/>
            <a:ext cx="6843903" cy="365563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textruta 8"/>
          <p:cNvSpPr txBox="1"/>
          <p:nvPr/>
        </p:nvSpPr>
        <p:spPr>
          <a:xfrm>
            <a:off x="1647826" y="3774280"/>
            <a:ext cx="259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>
                <a:solidFill>
                  <a:schemeClr val="accent4">
                    <a:lumMod val="75000"/>
                  </a:schemeClr>
                </a:solidFill>
              </a:rPr>
              <a:t>Kortsiktiga åtgärder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5400675" y="3773089"/>
            <a:ext cx="259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>
                <a:solidFill>
                  <a:schemeClr val="accent4">
                    <a:lumMod val="75000"/>
                  </a:schemeClr>
                </a:solidFill>
              </a:rPr>
              <a:t>Långsiktiga åtgärder</a:t>
            </a:r>
          </a:p>
        </p:txBody>
      </p:sp>
    </p:spTree>
    <p:extLst>
      <p:ext uri="{BB962C8B-B14F-4D97-AF65-F5344CB8AC3E}">
        <p14:creationId xmlns:p14="http://schemas.microsoft.com/office/powerpoint/2010/main" val="31084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800423" y="468236"/>
            <a:ext cx="6098978" cy="993228"/>
          </a:xfrm>
        </p:spPr>
        <p:txBody>
          <a:bodyPr/>
          <a:lstStyle/>
          <a:p>
            <a:pPr algn="ctr"/>
            <a:r>
              <a:rPr lang="sv-SE">
                <a:solidFill>
                  <a:srgbClr val="5C0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v-SE">
                <a:solidFill>
                  <a:srgbClr val="5C0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>
                <a:solidFill>
                  <a:srgbClr val="5C0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v-SE">
                <a:solidFill>
                  <a:srgbClr val="5C0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sv-SE">
              <a:solidFill>
                <a:srgbClr val="5C0C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ubrik 5"/>
          <p:cNvSpPr txBox="1">
            <a:spLocks/>
          </p:cNvSpPr>
          <p:nvPr/>
        </p:nvSpPr>
        <p:spPr>
          <a:xfrm>
            <a:off x="769622" y="253108"/>
            <a:ext cx="7907867" cy="857250"/>
          </a:xfrm>
          <a:prstGeom prst="rect">
            <a:avLst/>
          </a:prstGeom>
        </p:spPr>
        <p:txBody>
          <a:bodyPr anchor="b"/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sv-SE">
                <a:solidFill>
                  <a:schemeClr val="accent4">
                    <a:lumMod val="75000"/>
                  </a:schemeClr>
                </a:solidFill>
              </a:rPr>
              <a:t>Ekonomisk tilldelning 2022</a:t>
            </a:r>
          </a:p>
          <a:p>
            <a:r>
              <a:rPr lang="sv-SE" sz="1800">
                <a:solidFill>
                  <a:schemeClr val="accent4">
                    <a:lumMod val="75000"/>
                  </a:schemeClr>
                </a:solidFill>
              </a:rPr>
              <a:t>enligt kommunfullmäktiges beslut den 8-9 juni 2021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"/>
          </p:nvPr>
        </p:nvSpPr>
        <p:spPr>
          <a:xfrm>
            <a:off x="9276199" y="3169440"/>
            <a:ext cx="4132133" cy="1170354"/>
          </a:xfrm>
        </p:spPr>
        <p:txBody>
          <a:bodyPr/>
          <a:lstStyle/>
          <a:p>
            <a:endParaRPr lang="sv-SE" sz="1800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sv-SE" sz="1800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sv-SE" sz="18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074" name="Picture 2" descr="Visa källbi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196" y="188117"/>
            <a:ext cx="1443322" cy="98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654716455"/>
              </p:ext>
            </p:extLst>
          </p:nvPr>
        </p:nvGraphicFramePr>
        <p:xfrm>
          <a:off x="934607" y="1461464"/>
          <a:ext cx="7800186" cy="2933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6153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432548" y="253561"/>
            <a:ext cx="8380494" cy="857250"/>
          </a:xfrm>
        </p:spPr>
        <p:txBody>
          <a:bodyPr/>
          <a:lstStyle/>
          <a:p>
            <a:r>
              <a:rPr lang="sv-SE" dirty="0">
                <a:solidFill>
                  <a:schemeClr val="accent4">
                    <a:lumMod val="75000"/>
                  </a:schemeClr>
                </a:solidFill>
              </a:rPr>
              <a:t>Kortsiktiga åtgärder ekonomi i </a:t>
            </a:r>
            <a:r>
              <a:rPr lang="sv-SE" dirty="0" smtClean="0">
                <a:solidFill>
                  <a:schemeClr val="accent4">
                    <a:lumMod val="75000"/>
                  </a:schemeClr>
                </a:solidFill>
              </a:rPr>
              <a:t>balans</a:t>
            </a:r>
            <a:br>
              <a:rPr lang="sv-SE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sv-SE" sz="2400" i="1" dirty="0">
                <a:solidFill>
                  <a:schemeClr val="accent4">
                    <a:lumMod val="75000"/>
                  </a:schemeClr>
                </a:solidFill>
              </a:rPr>
              <a:t>beslut i SN den 26 augusti 2021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94082590"/>
              </p:ext>
            </p:extLst>
          </p:nvPr>
        </p:nvGraphicFramePr>
        <p:xfrm>
          <a:off x="887104" y="962167"/>
          <a:ext cx="7697338" cy="4107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360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4195442"/>
              </p:ext>
            </p:extLst>
          </p:nvPr>
        </p:nvGraphicFramePr>
        <p:xfrm>
          <a:off x="756103" y="1511813"/>
          <a:ext cx="7611383" cy="3151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00743" y="718458"/>
            <a:ext cx="8585200" cy="491729"/>
          </a:xfrm>
        </p:spPr>
        <p:txBody>
          <a:bodyPr/>
          <a:lstStyle/>
          <a:p>
            <a:r>
              <a:rPr lang="sv-SE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sv-SE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sv-SE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sv-SE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sv-SE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sv-SE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sv-SE" sz="2400" i="1" dirty="0" smtClean="0">
                <a:solidFill>
                  <a:schemeClr val="accent4">
                    <a:lumMod val="75000"/>
                  </a:schemeClr>
                </a:solidFill>
              </a:rPr>
              <a:t>Förslag till </a:t>
            </a:r>
            <a:br>
              <a:rPr lang="sv-SE" sz="2400" i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sv-SE" dirty="0" smtClean="0">
                <a:solidFill>
                  <a:schemeClr val="accent4">
                    <a:lumMod val="75000"/>
                  </a:schemeClr>
                </a:solidFill>
              </a:rPr>
              <a:t>Långsiktiga </a:t>
            </a:r>
            <a:r>
              <a:rPr lang="sv-SE" dirty="0">
                <a:solidFill>
                  <a:schemeClr val="accent4">
                    <a:lumMod val="75000"/>
                  </a:schemeClr>
                </a:solidFill>
              </a:rPr>
              <a:t>åtgärder ekonomi i balans</a:t>
            </a:r>
          </a:p>
        </p:txBody>
      </p:sp>
    </p:spTree>
    <p:extLst>
      <p:ext uri="{BB962C8B-B14F-4D97-AF65-F5344CB8AC3E}">
        <p14:creationId xmlns:p14="http://schemas.microsoft.com/office/powerpoint/2010/main" val="164822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Visa källbi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222" y="1257343"/>
            <a:ext cx="1288084" cy="125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Bildtext och tankebubbla 16"/>
          <p:cNvSpPr/>
          <p:nvPr/>
        </p:nvSpPr>
        <p:spPr>
          <a:xfrm>
            <a:off x="5455967" y="42268"/>
            <a:ext cx="2380067" cy="1488703"/>
          </a:xfrm>
          <a:prstGeom prst="cloudCallou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Förslag till förändringar/satsningar</a:t>
            </a:r>
            <a:endParaRPr lang="sv-SE" dirty="0"/>
          </a:p>
        </p:txBody>
      </p:sp>
      <p:sp>
        <p:nvSpPr>
          <p:cNvPr id="3" name="Moln 2"/>
          <p:cNvSpPr/>
          <p:nvPr/>
        </p:nvSpPr>
        <p:spPr>
          <a:xfrm>
            <a:off x="1878510" y="84266"/>
            <a:ext cx="1979387" cy="914400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smtClean="0"/>
          </a:p>
          <a:p>
            <a:pPr algn="ctr"/>
            <a:r>
              <a:rPr lang="sv-SE" sz="1200" dirty="0" smtClean="0"/>
              <a:t>Löner </a:t>
            </a:r>
            <a:r>
              <a:rPr lang="sv-SE" sz="1200" dirty="0"/>
              <a:t>5,3 mnkr</a:t>
            </a:r>
          </a:p>
          <a:p>
            <a:pPr algn="ctr"/>
            <a:endParaRPr lang="sv-SE" dirty="0"/>
          </a:p>
        </p:txBody>
      </p:sp>
      <p:sp>
        <p:nvSpPr>
          <p:cNvPr id="16" name="Moln 15"/>
          <p:cNvSpPr/>
          <p:nvPr/>
        </p:nvSpPr>
        <p:spPr>
          <a:xfrm>
            <a:off x="6662791" y="2847561"/>
            <a:ext cx="1730176" cy="1197244"/>
          </a:xfrm>
          <a:prstGeom prst="cloud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smtClean="0"/>
          </a:p>
          <a:p>
            <a:pPr algn="ctr"/>
            <a:r>
              <a:rPr lang="sv-SE" sz="1200" dirty="0" smtClean="0"/>
              <a:t>Finansiering av tjänster 3,0 mnkr</a:t>
            </a:r>
            <a:endParaRPr lang="sv-SE" sz="1200" dirty="0"/>
          </a:p>
          <a:p>
            <a:pPr algn="ctr"/>
            <a:endParaRPr lang="sv-SE" dirty="0"/>
          </a:p>
        </p:txBody>
      </p:sp>
      <p:sp>
        <p:nvSpPr>
          <p:cNvPr id="18" name="Moln 17"/>
          <p:cNvSpPr/>
          <p:nvPr/>
        </p:nvSpPr>
        <p:spPr>
          <a:xfrm>
            <a:off x="5071514" y="3448878"/>
            <a:ext cx="1367791" cy="1167470"/>
          </a:xfrm>
          <a:prstGeom prst="cloud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smtClean="0"/>
          </a:p>
          <a:p>
            <a:pPr algn="ctr"/>
            <a:r>
              <a:rPr lang="sv-SE" sz="1200" dirty="0" smtClean="0"/>
              <a:t>Minskning externa intäkter 2,7 mnkr</a:t>
            </a:r>
            <a:endParaRPr lang="sv-SE" sz="1200" dirty="0"/>
          </a:p>
          <a:p>
            <a:pPr algn="ctr"/>
            <a:endParaRPr lang="sv-SE" dirty="0"/>
          </a:p>
        </p:txBody>
      </p:sp>
      <p:sp>
        <p:nvSpPr>
          <p:cNvPr id="19" name="Moln 18"/>
          <p:cNvSpPr/>
          <p:nvPr/>
        </p:nvSpPr>
        <p:spPr>
          <a:xfrm>
            <a:off x="3640832" y="2146744"/>
            <a:ext cx="1510389" cy="914400"/>
          </a:xfrm>
          <a:prstGeom prst="clou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smtClean="0"/>
          </a:p>
          <a:p>
            <a:pPr algn="ctr"/>
            <a:r>
              <a:rPr lang="sv-SE" sz="1200" dirty="0" err="1" smtClean="0"/>
              <a:t>Krimteamet</a:t>
            </a:r>
            <a:r>
              <a:rPr lang="sv-SE" sz="1200" dirty="0" smtClean="0"/>
              <a:t> 1,0 mnkr</a:t>
            </a:r>
            <a:endParaRPr lang="sv-SE" sz="1200" dirty="0"/>
          </a:p>
          <a:p>
            <a:pPr algn="ctr"/>
            <a:endParaRPr lang="sv-SE" dirty="0"/>
          </a:p>
        </p:txBody>
      </p:sp>
      <p:sp>
        <p:nvSpPr>
          <p:cNvPr id="20" name="Moln 19"/>
          <p:cNvSpPr/>
          <p:nvPr/>
        </p:nvSpPr>
        <p:spPr>
          <a:xfrm>
            <a:off x="2868204" y="886905"/>
            <a:ext cx="2609959" cy="914400"/>
          </a:xfrm>
          <a:prstGeom prst="clou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smtClean="0"/>
          </a:p>
          <a:p>
            <a:pPr algn="ctr"/>
            <a:r>
              <a:rPr lang="sv-SE" sz="1200" dirty="0" smtClean="0"/>
              <a:t>Ledarskapssatsning 0,5 mnkr</a:t>
            </a:r>
            <a:endParaRPr lang="sv-SE" sz="1200" dirty="0"/>
          </a:p>
          <a:p>
            <a:pPr algn="ctr"/>
            <a:endParaRPr lang="sv-SE" dirty="0"/>
          </a:p>
        </p:txBody>
      </p:sp>
      <p:sp>
        <p:nvSpPr>
          <p:cNvPr id="21" name="Moln 20"/>
          <p:cNvSpPr/>
          <p:nvPr/>
        </p:nvSpPr>
        <p:spPr>
          <a:xfrm>
            <a:off x="6662791" y="1674743"/>
            <a:ext cx="1741748" cy="591379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sz="1200" dirty="0" smtClean="0"/>
          </a:p>
          <a:p>
            <a:pPr algn="ctr"/>
            <a:r>
              <a:rPr lang="sv-SE" sz="1200" dirty="0" smtClean="0"/>
              <a:t>H22 0,5 mnkr</a:t>
            </a:r>
            <a:endParaRPr lang="sv-SE" sz="1200" dirty="0"/>
          </a:p>
          <a:p>
            <a:pPr algn="ctr"/>
            <a:endParaRPr lang="sv-SE" dirty="0"/>
          </a:p>
        </p:txBody>
      </p:sp>
      <p:sp>
        <p:nvSpPr>
          <p:cNvPr id="22" name="Moln 21"/>
          <p:cNvSpPr/>
          <p:nvPr/>
        </p:nvSpPr>
        <p:spPr>
          <a:xfrm>
            <a:off x="3245815" y="3279913"/>
            <a:ext cx="1713956" cy="10445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sz="1200" dirty="0" smtClean="0"/>
          </a:p>
          <a:p>
            <a:pPr algn="ctr"/>
            <a:r>
              <a:rPr lang="sv-SE" sz="1200" dirty="0" smtClean="0"/>
              <a:t>Vardagsstöd – möjlighet att bo hemma 2,2 mnkr</a:t>
            </a:r>
            <a:endParaRPr lang="sv-SE" sz="1200" dirty="0"/>
          </a:p>
          <a:p>
            <a:pPr algn="ctr"/>
            <a:endParaRPr lang="sv-SE" dirty="0"/>
          </a:p>
        </p:txBody>
      </p:sp>
      <p:sp>
        <p:nvSpPr>
          <p:cNvPr id="23" name="Moln 22"/>
          <p:cNvSpPr/>
          <p:nvPr/>
        </p:nvSpPr>
        <p:spPr>
          <a:xfrm>
            <a:off x="380389" y="3722795"/>
            <a:ext cx="2753683" cy="1203349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sz="1200" dirty="0" smtClean="0"/>
          </a:p>
          <a:p>
            <a:pPr algn="ctr"/>
            <a:r>
              <a:rPr lang="sv-SE" sz="1200" dirty="0" smtClean="0"/>
              <a:t>Omställning organisation till sociala tjänster 3,3 mnkr</a:t>
            </a:r>
            <a:endParaRPr lang="sv-SE" sz="1200" dirty="0"/>
          </a:p>
          <a:p>
            <a:pPr algn="ctr"/>
            <a:endParaRPr lang="sv-SE" dirty="0"/>
          </a:p>
        </p:txBody>
      </p:sp>
      <p:sp>
        <p:nvSpPr>
          <p:cNvPr id="24" name="Moln 23"/>
          <p:cNvSpPr/>
          <p:nvPr/>
        </p:nvSpPr>
        <p:spPr>
          <a:xfrm>
            <a:off x="272622" y="2519980"/>
            <a:ext cx="1856640" cy="1006091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smtClean="0"/>
          </a:p>
          <a:p>
            <a:pPr algn="ctr"/>
            <a:r>
              <a:rPr lang="sv-SE" sz="1200" dirty="0" smtClean="0"/>
              <a:t>Öka ansökningarna 1,4 mnkr</a:t>
            </a:r>
            <a:endParaRPr lang="sv-SE" sz="1200" dirty="0"/>
          </a:p>
          <a:p>
            <a:pPr algn="ctr"/>
            <a:endParaRPr lang="sv-SE" dirty="0"/>
          </a:p>
        </p:txBody>
      </p:sp>
      <p:sp>
        <p:nvSpPr>
          <p:cNvPr id="25" name="Moln 24"/>
          <p:cNvSpPr/>
          <p:nvPr/>
        </p:nvSpPr>
        <p:spPr>
          <a:xfrm>
            <a:off x="1375901" y="1456701"/>
            <a:ext cx="1556085" cy="991248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sz="1200" dirty="0" smtClean="0"/>
          </a:p>
          <a:p>
            <a:pPr algn="ctr"/>
            <a:r>
              <a:rPr lang="sv-SE" sz="1200" dirty="0" smtClean="0"/>
              <a:t>Ökat </a:t>
            </a:r>
            <a:r>
              <a:rPr lang="sv-SE" sz="1200" dirty="0" err="1" smtClean="0"/>
              <a:t>fullföjande</a:t>
            </a:r>
            <a:r>
              <a:rPr lang="sv-SE" sz="1200" dirty="0" smtClean="0"/>
              <a:t> av insats 1,2 mnkr</a:t>
            </a:r>
            <a:endParaRPr lang="sv-SE" sz="1200" dirty="0"/>
          </a:p>
          <a:p>
            <a:pPr algn="ctr"/>
            <a:endParaRPr lang="sv-SE" dirty="0"/>
          </a:p>
        </p:txBody>
      </p:sp>
      <p:sp>
        <p:nvSpPr>
          <p:cNvPr id="26" name="Moln 25"/>
          <p:cNvSpPr/>
          <p:nvPr/>
        </p:nvSpPr>
        <p:spPr>
          <a:xfrm>
            <a:off x="512749" y="571764"/>
            <a:ext cx="1296698" cy="914400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sz="1200" dirty="0" smtClean="0"/>
          </a:p>
          <a:p>
            <a:pPr algn="ctr"/>
            <a:r>
              <a:rPr lang="sv-SE" sz="1200" dirty="0" smtClean="0"/>
              <a:t>Fastighet 2,0 </a:t>
            </a:r>
            <a:r>
              <a:rPr lang="sv-SE" sz="1200" dirty="0"/>
              <a:t>mnkr</a:t>
            </a:r>
          </a:p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778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653139" y="174172"/>
            <a:ext cx="7403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79825" algn="l"/>
              </a:tabLst>
            </a:pPr>
            <a:r>
              <a:rPr lang="sv-SE" sz="3600" b="1" dirty="0" smtClean="0">
                <a:solidFill>
                  <a:schemeClr val="accent5">
                    <a:lumMod val="75000"/>
                  </a:schemeClr>
                </a:solidFill>
                <a:latin typeface="Arial"/>
                <a:ea typeface="+mj-ea"/>
                <a:cs typeface="Arial"/>
              </a:rPr>
              <a:t>Förslag till övriga beslut</a:t>
            </a:r>
            <a:endParaRPr lang="sv-SE" sz="3600" b="1" dirty="0">
              <a:solidFill>
                <a:schemeClr val="accent5">
                  <a:lumMod val="75000"/>
                </a:schemeClr>
              </a:solidFill>
              <a:latin typeface="Arial"/>
              <a:ea typeface="+mj-ea"/>
              <a:cs typeface="Arial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49068545"/>
              </p:ext>
            </p:extLst>
          </p:nvPr>
        </p:nvGraphicFramePr>
        <p:xfrm>
          <a:off x="653139" y="1139371"/>
          <a:ext cx="7823203" cy="3650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138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76429" y="191071"/>
            <a:ext cx="7907867" cy="857250"/>
          </a:xfrm>
        </p:spPr>
        <p:txBody>
          <a:bodyPr/>
          <a:lstStyle/>
          <a:p>
            <a:r>
              <a:rPr lang="sv-SE" sz="2800" dirty="0" smtClean="0">
                <a:solidFill>
                  <a:schemeClr val="accent4">
                    <a:lumMod val="75000"/>
                  </a:schemeClr>
                </a:solidFill>
              </a:rPr>
              <a:t>Förslag fördelning per verksamhetsområde</a:t>
            </a:r>
            <a:endParaRPr lang="sv-SE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981985"/>
              </p:ext>
            </p:extLst>
          </p:nvPr>
        </p:nvGraphicFramePr>
        <p:xfrm>
          <a:off x="277037" y="1289486"/>
          <a:ext cx="8737323" cy="2950079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113323">
                  <a:extLst>
                    <a:ext uri="{9D8B030D-6E8A-4147-A177-3AD203B41FA5}">
                      <a16:colId xmlns:a16="http://schemas.microsoft.com/office/drawing/2014/main" val="4259084131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1988812019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3875109910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394036881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1628170248"/>
                    </a:ext>
                  </a:extLst>
                </a:gridCol>
              </a:tblGrid>
              <a:tr h="802911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dirty="0">
                          <a:effectLst/>
                        </a:rPr>
                        <a:t> </a:t>
                      </a:r>
                      <a:r>
                        <a:rPr lang="sv-SE" sz="1600" dirty="0" smtClean="0">
                          <a:effectLst/>
                        </a:rPr>
                        <a:t>(tkr)</a:t>
                      </a:r>
                      <a:endParaRPr lang="sv-SE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Bokslut 2020</a:t>
                      </a:r>
                      <a:endParaRPr lang="sv-SE" sz="160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Prognos 2021 (delårsbokslut)</a:t>
                      </a:r>
                      <a:endParaRPr lang="sv-SE" sz="160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Kommunbidrag 2020</a:t>
                      </a:r>
                      <a:endParaRPr lang="sv-SE" sz="160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Kommunbidrag 2021</a:t>
                      </a:r>
                      <a:endParaRPr lang="sv-SE" sz="1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95454086"/>
                  </a:ext>
                </a:extLst>
              </a:tr>
              <a:tr h="342064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dirty="0" smtClean="0">
                          <a:effectLst/>
                        </a:rPr>
                        <a:t>Administration</a:t>
                      </a:r>
                      <a:endParaRPr lang="sv-SE" sz="16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i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sv-SE" sz="1600" i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941</a:t>
                      </a:r>
                      <a:endParaRPr lang="sv-SE" sz="1600" i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 smtClean="0"/>
                        <a:t>14 500</a:t>
                      </a:r>
                      <a:endParaRPr lang="sv-SE" sz="16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 smtClean="0"/>
                        <a:t>121 764</a:t>
                      </a:r>
                      <a:endParaRPr lang="sv-SE" sz="16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105 494</a:t>
                      </a:r>
                      <a:endParaRPr lang="sv-SE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4345421"/>
                  </a:ext>
                </a:extLst>
              </a:tr>
              <a:tr h="342064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dirty="0">
                          <a:effectLst/>
                        </a:rPr>
                        <a:t>Gemensamma resurser</a:t>
                      </a:r>
                      <a:endParaRPr lang="sv-SE" sz="16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i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5 654</a:t>
                      </a:r>
                      <a:endParaRPr lang="sv-SE" sz="1600" i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 smtClean="0"/>
                        <a:t>2 000</a:t>
                      </a:r>
                      <a:endParaRPr lang="sv-SE" sz="16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 smtClean="0"/>
                        <a:t>60 746</a:t>
                      </a:r>
                      <a:endParaRPr lang="sv-SE" sz="16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70 592</a:t>
                      </a:r>
                      <a:endParaRPr lang="sv-SE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05419724"/>
                  </a:ext>
                </a:extLst>
              </a:tr>
              <a:tr h="342064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dirty="0">
                          <a:effectLst/>
                        </a:rPr>
                        <a:t>Vuxen</a:t>
                      </a:r>
                      <a:endParaRPr lang="sv-SE" sz="16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i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-7 600</a:t>
                      </a:r>
                      <a:endParaRPr lang="sv-SE" sz="1600" i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 smtClean="0"/>
                        <a:t>-7 000</a:t>
                      </a:r>
                      <a:endParaRPr lang="sv-SE" sz="16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 smtClean="0"/>
                        <a:t>167 658</a:t>
                      </a:r>
                      <a:endParaRPr lang="sv-SE" sz="16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176 631</a:t>
                      </a:r>
                      <a:endParaRPr lang="sv-SE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2732365"/>
                  </a:ext>
                </a:extLst>
              </a:tr>
              <a:tr h="342064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dirty="0" smtClean="0">
                          <a:effectLst/>
                        </a:rPr>
                        <a:t>Barn,</a:t>
                      </a:r>
                      <a:r>
                        <a:rPr lang="sv-SE" sz="1600" baseline="0" dirty="0" smtClean="0">
                          <a:effectLst/>
                        </a:rPr>
                        <a:t> unga och familj</a:t>
                      </a:r>
                      <a:endParaRPr lang="sv-SE" sz="16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i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-21 297</a:t>
                      </a:r>
                      <a:endParaRPr lang="sv-SE" sz="1600" i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 smtClean="0"/>
                        <a:t>-26 500</a:t>
                      </a:r>
                      <a:endParaRPr lang="sv-SE" sz="16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 smtClean="0"/>
                        <a:t>226 231</a:t>
                      </a:r>
                      <a:endParaRPr lang="sv-SE" sz="16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245 865</a:t>
                      </a:r>
                      <a:endParaRPr lang="sv-SE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1279890"/>
                  </a:ext>
                </a:extLst>
              </a:tr>
              <a:tr h="342064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Totalt socialnämnden</a:t>
                      </a:r>
                      <a:endParaRPr lang="sv-SE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0" i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-13 302</a:t>
                      </a:r>
                      <a:endParaRPr lang="sv-SE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-17 000</a:t>
                      </a:r>
                      <a:endParaRPr lang="sv-SE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576 399</a:t>
                      </a:r>
                      <a:endParaRPr lang="sv-SE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598 582</a:t>
                      </a:r>
                      <a:endParaRPr lang="sv-SE" sz="1600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24961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18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/>
          <p:nvPr/>
        </p:nvPicPr>
        <p:blipFill>
          <a:blip r:embed="rId2"/>
          <a:stretch>
            <a:fillRect/>
          </a:stretch>
        </p:blipFill>
        <p:spPr>
          <a:xfrm>
            <a:off x="232012" y="0"/>
            <a:ext cx="891198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7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BG_presentation_mall_widescreen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rsta sida med färgad bakgrund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öljande sidor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öljande sidor med färgad bakgrund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om sida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DB6C1F7716FBE4B92BC4E3C62A7E0F5" ma:contentTypeVersion="8" ma:contentTypeDescription="Skapa ett nytt dokument." ma:contentTypeScope="" ma:versionID="f0910401e4760c097a056e96133be77d">
  <xsd:schema xmlns:xsd="http://www.w3.org/2001/XMLSchema" xmlns:xs="http://www.w3.org/2001/XMLSchema" xmlns:p="http://schemas.microsoft.com/office/2006/metadata/properties" xmlns:ns2="5b75b231-5d1a-4ea5-a303-72a7272ef416" xmlns:ns3="20f04c73-4e4e-43f1-91ae-8fd4bf98a0ee" targetNamespace="http://schemas.microsoft.com/office/2006/metadata/properties" ma:root="true" ma:fieldsID="1053236ceed15cc58b985bf488314a1b" ns2:_="" ns3:_="">
    <xsd:import namespace="5b75b231-5d1a-4ea5-a303-72a7272ef416"/>
    <xsd:import namespace="20f04c73-4e4e-43f1-91ae-8fd4bf98a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75b231-5d1a-4ea5-a303-72a7272ef4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f04c73-4e4e-43f1-91ae-8fd4bf98a0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A96D388-9892-402D-982B-162633581B8B}">
  <ds:schemaRefs>
    <ds:schemaRef ds:uri="20f04c73-4e4e-43f1-91ae-8fd4bf98a0ee"/>
    <ds:schemaRef ds:uri="5b75b231-5d1a-4ea5-a303-72a7272ef4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8809CD-79EC-41EE-BAEE-A279EA17A25C}">
  <ds:schemaRefs>
    <ds:schemaRef ds:uri="http://purl.org/dc/elements/1.1/"/>
    <ds:schemaRef ds:uri="http://schemas.microsoft.com/office/2006/metadata/properties"/>
    <ds:schemaRef ds:uri="5b75b231-5d1a-4ea5-a303-72a7272ef41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0f04c73-4e4e-43f1-91ae-8fd4bf98a0e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HBG_presentation_mall_widescreen.potx</Template>
  <TotalTime>1774</TotalTime>
  <Words>584</Words>
  <Application>Microsoft Office PowerPoint</Application>
  <PresentationFormat>Bildspel på skärmen (16:9)</PresentationFormat>
  <Paragraphs>154</Paragraphs>
  <Slides>12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12</vt:i4>
      </vt:variant>
    </vt:vector>
  </HeadingPairs>
  <TitlesOfParts>
    <vt:vector size="23" baseType="lpstr">
      <vt:lpstr>Arial</vt:lpstr>
      <vt:lpstr>Calibri</vt:lpstr>
      <vt:lpstr>Cambria</vt:lpstr>
      <vt:lpstr>HelveticaNeueLT Std</vt:lpstr>
      <vt:lpstr>Times New Roman</vt:lpstr>
      <vt:lpstr>HBG_presentation_mall_widescreen</vt:lpstr>
      <vt:lpstr>Första sida med färgad bakgrund</vt:lpstr>
      <vt:lpstr>Följande sidor</vt:lpstr>
      <vt:lpstr>Följande sidor med färgad bakgrund</vt:lpstr>
      <vt:lpstr>Tom sida</vt:lpstr>
      <vt:lpstr>1_Följande sidor</vt:lpstr>
      <vt:lpstr>    Förslag till  Internbudget 2022 Socialnämnden 18 november 2021 </vt:lpstr>
      <vt:lpstr>Socialnämndens ekonomiska tilldelning</vt:lpstr>
      <vt:lpstr>Utgångspunkt verksamhetsplan 2022</vt:lpstr>
      <vt:lpstr>Prognos 2021</vt:lpstr>
      <vt:lpstr>Mål 2021/2022</vt:lpstr>
      <vt:lpstr>  </vt:lpstr>
      <vt:lpstr>Kortsiktiga åtgärder ekonomi i balans beslut i SN den 26 augusti 2021</vt:lpstr>
      <vt:lpstr>   Förslag till  Långsiktiga åtgärder ekonomi i balans</vt:lpstr>
      <vt:lpstr>PowerPoint-presentation</vt:lpstr>
      <vt:lpstr>PowerPoint-presentation</vt:lpstr>
      <vt:lpstr>Förslag fördelning per verksamhetsområde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Learningpoint</dc:creator>
  <cp:lastModifiedBy>Meholli Berat - SOF</cp:lastModifiedBy>
  <cp:revision>71</cp:revision>
  <dcterms:created xsi:type="dcterms:W3CDTF">2015-11-05T09:31:38Z</dcterms:created>
  <dcterms:modified xsi:type="dcterms:W3CDTF">2021-11-22T07:37:27Z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0x010100BDB6C1F7716FBE4B92BC4E3C62A7E0F5</vt:lpwstr>
  </property>
</Properties>
</file>