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rstensson Eric - SOF" initials="TE-S" lastIdx="9" clrIdx="0">
    <p:extLst>
      <p:ext uri="{19B8F6BF-5375-455C-9EA6-DF929625EA0E}">
        <p15:presenceInfo xmlns:p15="http://schemas.microsoft.com/office/powerpoint/2012/main" userId="S-1-5-21-3462171308-830565256-3066337160-589656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ED045-B86B-4154-94A4-5C166911A9B7}" type="datetimeFigureOut">
              <a:rPr lang="sv-SE" smtClean="0"/>
              <a:t>2024-01-15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FFBBE-74C5-4595-8EA0-7055007526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6973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ED045-B86B-4154-94A4-5C166911A9B7}" type="datetimeFigureOut">
              <a:rPr lang="sv-SE" smtClean="0"/>
              <a:t>2024-01-15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FFBBE-74C5-4595-8EA0-7055007526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9023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ED045-B86B-4154-94A4-5C166911A9B7}" type="datetimeFigureOut">
              <a:rPr lang="sv-SE" smtClean="0"/>
              <a:t>2024-01-15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FFBBE-74C5-4595-8EA0-7055007526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1117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ED045-B86B-4154-94A4-5C166911A9B7}" type="datetimeFigureOut">
              <a:rPr lang="sv-SE" smtClean="0"/>
              <a:t>2024-01-15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FFBBE-74C5-4595-8EA0-7055007526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525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ED045-B86B-4154-94A4-5C166911A9B7}" type="datetimeFigureOut">
              <a:rPr lang="sv-SE" smtClean="0"/>
              <a:t>2024-01-15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FFBBE-74C5-4595-8EA0-7055007526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0218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ED045-B86B-4154-94A4-5C166911A9B7}" type="datetimeFigureOut">
              <a:rPr lang="sv-SE" smtClean="0"/>
              <a:t>2024-01-15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FFBBE-74C5-4595-8EA0-7055007526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5087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ED045-B86B-4154-94A4-5C166911A9B7}" type="datetimeFigureOut">
              <a:rPr lang="sv-SE" smtClean="0"/>
              <a:t>2024-01-15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FFBBE-74C5-4595-8EA0-7055007526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85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ED045-B86B-4154-94A4-5C166911A9B7}" type="datetimeFigureOut">
              <a:rPr lang="sv-SE" smtClean="0"/>
              <a:t>2024-01-15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FFBBE-74C5-4595-8EA0-7055007526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6730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ED045-B86B-4154-94A4-5C166911A9B7}" type="datetimeFigureOut">
              <a:rPr lang="sv-SE" smtClean="0"/>
              <a:t>2024-01-15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FFBBE-74C5-4595-8EA0-7055007526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5144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ED045-B86B-4154-94A4-5C166911A9B7}" type="datetimeFigureOut">
              <a:rPr lang="sv-SE" smtClean="0"/>
              <a:t>2024-01-15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FFBBE-74C5-4595-8EA0-7055007526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1728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ED045-B86B-4154-94A4-5C166911A9B7}" type="datetimeFigureOut">
              <a:rPr lang="sv-SE" smtClean="0"/>
              <a:t>2024-01-15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FFBBE-74C5-4595-8EA0-7055007526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6282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ED045-B86B-4154-94A4-5C166911A9B7}" type="datetimeFigureOut">
              <a:rPr lang="sv-SE" smtClean="0"/>
              <a:t>2024-01-15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FFBBE-74C5-4595-8EA0-7055007526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760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/>
          <p:cNvSpPr txBox="1"/>
          <p:nvPr/>
        </p:nvSpPr>
        <p:spPr>
          <a:xfrm>
            <a:off x="4542817" y="104257"/>
            <a:ext cx="5188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Årsklocka för APT 2024 </a:t>
            </a:r>
            <a:endParaRPr lang="sv-SE" sz="1200" dirty="0"/>
          </a:p>
        </p:txBody>
      </p:sp>
      <p:sp>
        <p:nvSpPr>
          <p:cNvPr id="6" name="textruta 5"/>
          <p:cNvSpPr txBox="1"/>
          <p:nvPr/>
        </p:nvSpPr>
        <p:spPr>
          <a:xfrm>
            <a:off x="9038187" y="5191651"/>
            <a:ext cx="2986391" cy="1277273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v-SE" sz="1100" b="1" dirty="0"/>
              <a:t>April: </a:t>
            </a:r>
            <a:r>
              <a:rPr lang="sv-SE" sz="1100" dirty="0"/>
              <a:t>Uppföljning av handlingsplan utifrån resultatet av medarbetarundersökningen. Cheferna kan även välja att återkoppla till sina medarbetare om vad som framkommit årets avslutningssamtal. Revidera handlingsplanen, om det behövs.</a:t>
            </a:r>
            <a:br>
              <a:rPr lang="sv-SE" sz="1100" dirty="0">
                <a:solidFill>
                  <a:srgbClr val="FF0000"/>
                </a:solidFill>
              </a:rPr>
            </a:br>
            <a:endParaRPr lang="sv-SE" sz="1100" i="1" dirty="0"/>
          </a:p>
        </p:txBody>
      </p:sp>
      <p:sp>
        <p:nvSpPr>
          <p:cNvPr id="7" name="textruta 6"/>
          <p:cNvSpPr txBox="1"/>
          <p:nvPr/>
        </p:nvSpPr>
        <p:spPr>
          <a:xfrm>
            <a:off x="9038189" y="2564615"/>
            <a:ext cx="2986391" cy="769441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v-SE" sz="1100" b="1" dirty="0"/>
              <a:t>Januari - Mars: </a:t>
            </a:r>
            <a:r>
              <a:rPr lang="sv-SE" sz="1100" dirty="0"/>
              <a:t>Prata om hur vi ska uppnå verksamhetens mål, kopplat till verksamhetsplanen. Bryt ner målen så de blir tydliga för er verksamhet.</a:t>
            </a:r>
          </a:p>
        </p:txBody>
      </p:sp>
      <p:sp>
        <p:nvSpPr>
          <p:cNvPr id="10" name="textruta 9"/>
          <p:cNvSpPr txBox="1"/>
          <p:nvPr/>
        </p:nvSpPr>
        <p:spPr>
          <a:xfrm>
            <a:off x="155422" y="4145735"/>
            <a:ext cx="2986391" cy="938719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v-SE" sz="1100" b="1" dirty="0"/>
              <a:t>November: </a:t>
            </a:r>
            <a:r>
              <a:rPr lang="sv-SE" sz="1100" dirty="0"/>
              <a:t>Gå igenom rutinen för säkerhet och trygghet, ha en dialog kring vilka delar som är viktiga för er verksamhet och om det är något i ert arbetssätt ni behöver justera för att ha en säkrare arbetsmiljö</a:t>
            </a:r>
          </a:p>
        </p:txBody>
      </p:sp>
      <p:sp>
        <p:nvSpPr>
          <p:cNvPr id="17" name="textruta 16"/>
          <p:cNvSpPr txBox="1"/>
          <p:nvPr/>
        </p:nvSpPr>
        <p:spPr>
          <a:xfrm>
            <a:off x="155423" y="5573843"/>
            <a:ext cx="2986391" cy="430887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v-SE" sz="1100" b="1" dirty="0"/>
              <a:t>September-Oktober: </a:t>
            </a:r>
            <a:r>
              <a:rPr lang="sv-SE" sz="1100" dirty="0"/>
              <a:t>Genomföra fysisk- och digital </a:t>
            </a:r>
            <a:r>
              <a:rPr lang="sv-SE" sz="1100" dirty="0" err="1"/>
              <a:t>arbetsmiljörond</a:t>
            </a:r>
            <a:r>
              <a:rPr lang="sv-SE" sz="1100" dirty="0"/>
              <a:t> ink handlingsplan.</a:t>
            </a:r>
            <a:endParaRPr lang="sv-SE" sz="1100" i="1" strike="sngStrike" dirty="0"/>
          </a:p>
        </p:txBody>
      </p:sp>
      <p:sp>
        <p:nvSpPr>
          <p:cNvPr id="18" name="textruta 17"/>
          <p:cNvSpPr txBox="1"/>
          <p:nvPr/>
        </p:nvSpPr>
        <p:spPr>
          <a:xfrm>
            <a:off x="155874" y="296230"/>
            <a:ext cx="2986391" cy="21236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v-SE" sz="1100" b="1" u="sng" dirty="0"/>
              <a:t>APT</a:t>
            </a:r>
          </a:p>
          <a:p>
            <a:endParaRPr lang="sv-SE" sz="1100" b="1" u="sng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100" dirty="0"/>
              <a:t>På APT arbetar medarbetare och chef tillsammans med arbetsmiljöarbete, utifrån medarbetarskap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100" dirty="0"/>
              <a:t>Som stöd finns samlat material på stadens HR-sida samt förvaltningens HR-konsulter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100" dirty="0"/>
              <a:t>Inför varje förändring som kan påverka medarbetares hälsa görs skriftliga riskbedömningar. Bedömningarna redovisas på begäran och skickas då till Samverkansgrupperna. </a:t>
            </a:r>
            <a:endParaRPr lang="sv-SE" sz="1100" b="1" u="sng" dirty="0"/>
          </a:p>
        </p:txBody>
      </p:sp>
      <p:sp>
        <p:nvSpPr>
          <p:cNvPr id="23" name="textruta 22"/>
          <p:cNvSpPr txBox="1"/>
          <p:nvPr/>
        </p:nvSpPr>
        <p:spPr>
          <a:xfrm>
            <a:off x="9031636" y="3459331"/>
            <a:ext cx="2986391" cy="6001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v-SE" sz="1100" b="1" dirty="0"/>
              <a:t>Januari - Mars: </a:t>
            </a:r>
            <a:r>
              <a:rPr lang="sv-SE" sz="1100" dirty="0"/>
              <a:t>Löneöversyn, </a:t>
            </a:r>
          </a:p>
          <a:p>
            <a:r>
              <a:rPr lang="sv-SE" sz="1100" dirty="0"/>
              <a:t>HR skickar ut information om datum för när den nya lönen ska registreras i HR-systemptalen</a:t>
            </a:r>
          </a:p>
        </p:txBody>
      </p:sp>
      <p:sp>
        <p:nvSpPr>
          <p:cNvPr id="24" name="textruta 23"/>
          <p:cNvSpPr txBox="1"/>
          <p:nvPr/>
        </p:nvSpPr>
        <p:spPr>
          <a:xfrm>
            <a:off x="9061185" y="4484290"/>
            <a:ext cx="2986391" cy="2616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v-SE" sz="1100" b="1" dirty="0"/>
              <a:t>Februari- April: </a:t>
            </a:r>
            <a:r>
              <a:rPr lang="sv-SE" sz="1100" dirty="0"/>
              <a:t>Medarbetarsamtal</a:t>
            </a:r>
          </a:p>
        </p:txBody>
      </p:sp>
      <p:sp>
        <p:nvSpPr>
          <p:cNvPr id="26" name="textruta 25"/>
          <p:cNvSpPr txBox="1"/>
          <p:nvPr/>
        </p:nvSpPr>
        <p:spPr>
          <a:xfrm>
            <a:off x="155422" y="3050819"/>
            <a:ext cx="2986391" cy="2616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v-SE" sz="1100" b="1" dirty="0"/>
              <a:t>November - Januari: </a:t>
            </a:r>
            <a:r>
              <a:rPr lang="sv-SE" sz="1100" dirty="0"/>
              <a:t>Lönesamtal</a:t>
            </a:r>
          </a:p>
        </p:txBody>
      </p:sp>
      <p:sp>
        <p:nvSpPr>
          <p:cNvPr id="19" name="textruta 18"/>
          <p:cNvSpPr txBox="1"/>
          <p:nvPr/>
        </p:nvSpPr>
        <p:spPr>
          <a:xfrm>
            <a:off x="9038189" y="372793"/>
            <a:ext cx="2997937" cy="2123658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v-SE" sz="1100" b="1" dirty="0"/>
              <a:t>Januari:</a:t>
            </a:r>
          </a:p>
          <a:p>
            <a:r>
              <a:rPr lang="sv-SE" sz="1100" dirty="0"/>
              <a:t>Uppstartsrutin för APT. </a:t>
            </a:r>
            <a:br>
              <a:rPr lang="sv-SE" sz="1100" dirty="0"/>
            </a:br>
            <a:endParaRPr lang="sv-SE" sz="1100" dirty="0"/>
          </a:p>
          <a:p>
            <a:r>
              <a:rPr lang="sv-SE" sz="1100" dirty="0"/>
              <a:t>Planera upp årets APT, planera även in vilka punkter som ni i arbetsgruppen behöver/vill ha med under årets APT möten. </a:t>
            </a:r>
          </a:p>
          <a:p>
            <a:r>
              <a:rPr lang="sv-SE" sz="1100" dirty="0"/>
              <a:t>Tre obligatoriska punkter att planera in är:</a:t>
            </a:r>
          </a:p>
          <a:p>
            <a:r>
              <a:rPr lang="sv-SE" sz="1100" dirty="0"/>
              <a:t>- Dialog om ”Guide för skadligt bruk” </a:t>
            </a:r>
          </a:p>
          <a:p>
            <a:r>
              <a:rPr lang="sv-SE" sz="1100" dirty="0"/>
              <a:t>- Dialog om rutin vid kränkande särbehandling.</a:t>
            </a:r>
          </a:p>
          <a:p>
            <a:r>
              <a:rPr lang="sv-SE" sz="1100" dirty="0"/>
              <a:t>- Dialog om förvaltningens/verksamhetens bedömningsgrunder för lönesättning</a:t>
            </a:r>
          </a:p>
          <a:p>
            <a:endParaRPr lang="sv-SE" sz="1100" dirty="0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AAEE7A6F-72C2-C926-B082-EAF6D140208F}"/>
              </a:ext>
            </a:extLst>
          </p:cNvPr>
          <p:cNvSpPr txBox="1"/>
          <p:nvPr/>
        </p:nvSpPr>
        <p:spPr>
          <a:xfrm>
            <a:off x="155421" y="3396701"/>
            <a:ext cx="2986391" cy="600164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v-SE" sz="1100" b="1" dirty="0"/>
              <a:t>November-December: </a:t>
            </a:r>
            <a:r>
              <a:rPr lang="sv-SE" sz="1100" dirty="0"/>
              <a:t>Se över årets medarbetarenkät, och gör en handlingsplan, samt vilka OSA mål ni vill ha i er arbetsgrupp. </a:t>
            </a:r>
            <a:r>
              <a:rPr lang="sv-SE" sz="1100" i="1" dirty="0"/>
              <a:t> </a:t>
            </a:r>
            <a:endParaRPr lang="sv-SE" sz="1100" i="1" strike="sngStrike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4E52D24E-3A61-B44A-D0AD-19908EF91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8525" y="1038225"/>
            <a:ext cx="531495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249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11555</TotalTime>
  <Words>279</Words>
  <Application>Microsoft Office PowerPoint</Application>
  <PresentationFormat>Bredbild</PresentationFormat>
  <Paragraphs>22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Kjellberg Julia - SOF</dc:creator>
  <cp:lastModifiedBy>Johansson Matilda - SOF</cp:lastModifiedBy>
  <cp:revision>62</cp:revision>
  <dcterms:created xsi:type="dcterms:W3CDTF">2017-11-28T11:00:28Z</dcterms:created>
  <dcterms:modified xsi:type="dcterms:W3CDTF">2024-01-15T07:54:54Z</dcterms:modified>
</cp:coreProperties>
</file>