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68" r:id="rId4"/>
    <p:sldMasterId id="2147484233" r:id="rId5"/>
    <p:sldMasterId id="2147484248" r:id="rId6"/>
    <p:sldMasterId id="2147484261" r:id="rId7"/>
    <p:sldMasterId id="2147484274" r:id="rId8"/>
    <p:sldMasterId id="2147484287" r:id="rId9"/>
    <p:sldMasterId id="2147484300" r:id="rId10"/>
    <p:sldMasterId id="2147484320" r:id="rId11"/>
  </p:sldMasterIdLst>
  <p:notesMasterIdLst>
    <p:notesMasterId r:id="rId22"/>
  </p:notesMasterIdLst>
  <p:handoutMasterIdLst>
    <p:handoutMasterId r:id="rId23"/>
  </p:handoutMasterIdLst>
  <p:sldIdLst>
    <p:sldId id="1005" r:id="rId12"/>
    <p:sldId id="1201" r:id="rId13"/>
    <p:sldId id="1184" r:id="rId14"/>
    <p:sldId id="1202" r:id="rId15"/>
    <p:sldId id="1185" r:id="rId16"/>
    <p:sldId id="1203" r:id="rId17"/>
    <p:sldId id="1186" r:id="rId18"/>
    <p:sldId id="1204" r:id="rId19"/>
    <p:sldId id="1189" r:id="rId20"/>
    <p:sldId id="1205" r:id="rId21"/>
  </p:sldIdLst>
  <p:sldSz cx="12192000" cy="6858000"/>
  <p:notesSz cx="6858000" cy="9144000"/>
  <p:embeddedFontLst>
    <p:embeddedFont>
      <p:font typeface="Helsingborg Sans" pitchFamily="2" charset="0"/>
      <p:regular r:id="rId24"/>
      <p:bold r:id="rId25"/>
    </p:embeddedFont>
    <p:embeddedFont>
      <p:font typeface="Roboto Light" panose="02000000000000000000" pitchFamily="2" charset="0"/>
      <p:regular r:id="rId26"/>
      <p:italic r:id="rId2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3B4"/>
    <a:srgbClr val="0EBDE0"/>
    <a:srgbClr val="0CE6C2"/>
    <a:srgbClr val="D3F09E"/>
    <a:srgbClr val="75232F"/>
    <a:srgbClr val="FEFFFF"/>
    <a:srgbClr val="FFB8CB"/>
    <a:srgbClr val="DFECF8"/>
    <a:srgbClr val="F74200"/>
    <a:srgbClr val="FC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08DDD-5ED2-41F9-BBA8-69F3E535DA65}" v="22" dt="2024-01-15T08:28:19.088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6" autoAdjust="0"/>
    <p:restoredTop sz="95564" autoAdjust="0"/>
  </p:normalViewPr>
  <p:slideViewPr>
    <p:cSldViewPr snapToGrid="0">
      <p:cViewPr varScale="1">
        <p:scale>
          <a:sx n="106" d="100"/>
          <a:sy n="106" d="100"/>
        </p:scale>
        <p:origin x="64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font" Target="fonts/font2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font" Target="fonts/font1.fntdata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nquist Jessica - SOF" userId="S::jessica.granquist@helsingborg.se::19a8371e-2e66-4254-8a58-b094c6d4d16d" providerId="AD" clId="Web-{3075EBE9-6F3C-D90B-F12B-1064B52561D7}"/>
    <pc:docChg chg="modSld">
      <pc:chgData name="Granquist Jessica - SOF" userId="S::jessica.granquist@helsingborg.se::19a8371e-2e66-4254-8a58-b094c6d4d16d" providerId="AD" clId="Web-{3075EBE9-6F3C-D90B-F12B-1064B52561D7}" dt="2023-12-22T10:56:40.750" v="341"/>
      <pc:docMkLst>
        <pc:docMk/>
      </pc:docMkLst>
      <pc:sldChg chg="addSp delSp modSp modNotes">
        <pc:chgData name="Granquist Jessica - SOF" userId="S::jessica.granquist@helsingborg.se::19a8371e-2e66-4254-8a58-b094c6d4d16d" providerId="AD" clId="Web-{3075EBE9-6F3C-D90B-F12B-1064B52561D7}" dt="2023-12-22T10:56:40.750" v="341"/>
        <pc:sldMkLst>
          <pc:docMk/>
          <pc:sldMk cId="767678969" sldId="1001"/>
        </pc:sldMkLst>
        <pc:spChg chg="mod">
          <ac:chgData name="Granquist Jessica - SOF" userId="S::jessica.granquist@helsingborg.se::19a8371e-2e66-4254-8a58-b094c6d4d16d" providerId="AD" clId="Web-{3075EBE9-6F3C-D90B-F12B-1064B52561D7}" dt="2023-12-22T09:54:10.019" v="135" actId="1076"/>
          <ac:spMkLst>
            <pc:docMk/>
            <pc:sldMk cId="767678969" sldId="1001"/>
            <ac:spMk id="2" creationId="{169090D9-E338-6682-F38F-C0B87059CA23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4:49.175" v="140" actId="1076"/>
          <ac:spMkLst>
            <pc:docMk/>
            <pc:sldMk cId="767678969" sldId="1001"/>
            <ac:spMk id="3" creationId="{BC5CA333-F806-CF88-016E-CD4A687C8ED9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20.723" v="118" actId="1076"/>
          <ac:spMkLst>
            <pc:docMk/>
            <pc:sldMk cId="767678969" sldId="1001"/>
            <ac:spMk id="4" creationId="{E52C07E3-D036-C62B-EF2C-D26D3C24C174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2:58.316" v="127" actId="14100"/>
          <ac:spMkLst>
            <pc:docMk/>
            <pc:sldMk cId="767678969" sldId="1001"/>
            <ac:spMk id="5" creationId="{6B652902-EBCD-7116-155C-809EA714F05C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45:10.693" v="27" actId="1076"/>
          <ac:spMkLst>
            <pc:docMk/>
            <pc:sldMk cId="767678969" sldId="1001"/>
            <ac:spMk id="6" creationId="{2F524311-FCE9-914A-3FD7-ABE686152144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45:02.459" v="21" actId="1076"/>
          <ac:spMkLst>
            <pc:docMk/>
            <pc:sldMk cId="767678969" sldId="1001"/>
            <ac:spMk id="7" creationId="{70B746FB-8EB9-AF7A-2F54-DFFA1EE01337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45:10.646" v="26" actId="1076"/>
          <ac:spMkLst>
            <pc:docMk/>
            <pc:sldMk cId="767678969" sldId="1001"/>
            <ac:spMk id="9" creationId="{7E8FB657-CAEB-933A-BDF7-41BF870DBDB6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45:02.490" v="22" actId="1076"/>
          <ac:spMkLst>
            <pc:docMk/>
            <pc:sldMk cId="767678969" sldId="1001"/>
            <ac:spMk id="10" creationId="{7042D170-FA68-8161-D1D4-8661D630480D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10:41:03.692" v="327" actId="1076"/>
          <ac:spMkLst>
            <pc:docMk/>
            <pc:sldMk cId="767678969" sldId="1001"/>
            <ac:spMk id="11" creationId="{120EC670-51DD-A4D3-5715-07BDA596C351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4:40.518" v="139" actId="1076"/>
          <ac:spMkLst>
            <pc:docMk/>
            <pc:sldMk cId="767678969" sldId="1001"/>
            <ac:spMk id="12" creationId="{5ADF481D-0B39-00F4-40F3-0507D9DA743D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30.660" v="119" actId="1076"/>
          <ac:spMkLst>
            <pc:docMk/>
            <pc:sldMk cId="767678969" sldId="1001"/>
            <ac:spMk id="13" creationId="{CD46ECAB-8ECC-C289-1B94-3F639C742231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13.504" v="116" actId="1076"/>
          <ac:spMkLst>
            <pc:docMk/>
            <pc:sldMk cId="767678969" sldId="1001"/>
            <ac:spMk id="14" creationId="{E35F6EB3-38B7-8E1C-5B2D-AC5FE88815B4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40.426" v="120" actId="1076"/>
          <ac:spMkLst>
            <pc:docMk/>
            <pc:sldMk cId="767678969" sldId="1001"/>
            <ac:spMk id="15" creationId="{F80B8D8A-151F-A02B-121E-32D84DB94BCD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07.751" v="331"/>
          <ac:spMkLst>
            <pc:docMk/>
            <pc:sldMk cId="767678969" sldId="1001"/>
            <ac:spMk id="16" creationId="{EDA987D9-E46A-1FD6-DFB8-AE6096ED4D3B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03.298" v="330"/>
          <ac:spMkLst>
            <pc:docMk/>
            <pc:sldMk cId="767678969" sldId="1001"/>
            <ac:spMk id="17" creationId="{0BD6E089-DCCD-A749-722E-96EC96E32275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49.769" v="121" actId="1076"/>
          <ac:spMkLst>
            <pc:docMk/>
            <pc:sldMk cId="767678969" sldId="1001"/>
            <ac:spMk id="18" creationId="{4185EFAC-85CB-184E-2E15-429911578706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17.173" v="332"/>
          <ac:spMkLst>
            <pc:docMk/>
            <pc:sldMk cId="767678969" sldId="1001"/>
            <ac:spMk id="19" creationId="{C893DDFF-B433-1878-5C86-CE4DB77FB2B5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22.345" v="334"/>
          <ac:spMkLst>
            <pc:docMk/>
            <pc:sldMk cId="767678969" sldId="1001"/>
            <ac:spMk id="20" creationId="{D6A7D63B-4D52-0C3D-E065-C346D881889E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2:26.910" v="125" actId="1076"/>
          <ac:spMkLst>
            <pc:docMk/>
            <pc:sldMk cId="767678969" sldId="1001"/>
            <ac:spMk id="21" creationId="{1D857529-08D4-8E7A-BE6D-2B2E18A236EF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28.204" v="335"/>
          <ac:spMkLst>
            <pc:docMk/>
            <pc:sldMk cId="767678969" sldId="1001"/>
            <ac:spMk id="22" creationId="{52A35EF0-2080-87B2-1CE7-D6E31068A9B2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31.891" v="336"/>
          <ac:spMkLst>
            <pc:docMk/>
            <pc:sldMk cId="767678969" sldId="1001"/>
            <ac:spMk id="23" creationId="{DB198C10-E443-C105-B4BA-67E44EEDE8DC}"/>
          </ac:spMkLst>
        </pc:spChg>
        <pc:spChg chg="del mod">
          <ac:chgData name="Granquist Jessica - SOF" userId="S::jessica.granquist@helsingborg.se::19a8371e-2e66-4254-8a58-b094c6d4d16d" providerId="AD" clId="Web-{3075EBE9-6F3C-D90B-F12B-1064B52561D7}" dt="2023-12-22T10:53:35.813" v="337"/>
          <ac:spMkLst>
            <pc:docMk/>
            <pc:sldMk cId="767678969" sldId="1001"/>
            <ac:spMk id="24" creationId="{29853256-D6E9-3AAD-B7F8-496211F909BD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1:58.332" v="122" actId="1076"/>
          <ac:spMkLst>
            <pc:docMk/>
            <pc:sldMk cId="767678969" sldId="1001"/>
            <ac:spMk id="25" creationId="{8DFCCA5A-2A82-B5A6-B929-DADB96DC2F5F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3:14.753" v="129" actId="14100"/>
          <ac:spMkLst>
            <pc:docMk/>
            <pc:sldMk cId="767678969" sldId="1001"/>
            <ac:spMk id="26" creationId="{448B6EB7-E592-62FD-9DD8-C41E5FBD97F2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3:23.222" v="131" actId="14100"/>
          <ac:spMkLst>
            <pc:docMk/>
            <pc:sldMk cId="767678969" sldId="1001"/>
            <ac:spMk id="27" creationId="{31C3E67A-9B08-EBFC-3076-6BDE67622850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2:17.504" v="124" actId="1076"/>
          <ac:spMkLst>
            <pc:docMk/>
            <pc:sldMk cId="767678969" sldId="1001"/>
            <ac:spMk id="28" creationId="{900F9527-F8EF-8C95-D502-1448BA1B0BC9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09:52:12.300" v="123" actId="1076"/>
          <ac:spMkLst>
            <pc:docMk/>
            <pc:sldMk cId="767678969" sldId="1001"/>
            <ac:spMk id="29" creationId="{7327C525-3CD0-2923-8D05-1A71B0932B03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10:54:27.376" v="339" actId="1076"/>
          <ac:spMkLst>
            <pc:docMk/>
            <pc:sldMk cId="767678969" sldId="1001"/>
            <ac:spMk id="30" creationId="{72ED3DD6-2F8D-A236-3936-F27BEE5E7411}"/>
          </ac:spMkLst>
        </pc:spChg>
        <pc:spChg chg="mod">
          <ac:chgData name="Granquist Jessica - SOF" userId="S::jessica.granquist@helsingborg.se::19a8371e-2e66-4254-8a58-b094c6d4d16d" providerId="AD" clId="Web-{3075EBE9-6F3C-D90B-F12B-1064B52561D7}" dt="2023-12-22T10:54:21.532" v="338" actId="1076"/>
          <ac:spMkLst>
            <pc:docMk/>
            <pc:sldMk cId="767678969" sldId="1001"/>
            <ac:spMk id="31" creationId="{EEE21D0C-B45C-B823-4571-6B1DCC1614EB}"/>
          </ac:spMkLst>
        </pc:spChg>
        <pc:spChg chg="add mod">
          <ac:chgData name="Granquist Jessica - SOF" userId="S::jessica.granquist@helsingborg.se::19a8371e-2e66-4254-8a58-b094c6d4d16d" providerId="AD" clId="Web-{3075EBE9-6F3C-D90B-F12B-1064B52561D7}" dt="2023-12-22T09:48:09.145" v="104" actId="1076"/>
          <ac:spMkLst>
            <pc:docMk/>
            <pc:sldMk cId="767678969" sldId="1001"/>
            <ac:spMk id="32" creationId="{21FF73D7-CAE3-4D5D-FF2E-1AFAC2EC241B}"/>
          </ac:spMkLst>
        </pc:spChg>
        <pc:spChg chg="add mod">
          <ac:chgData name="Granquist Jessica - SOF" userId="S::jessica.granquist@helsingborg.se::19a8371e-2e66-4254-8a58-b094c6d4d16d" providerId="AD" clId="Web-{3075EBE9-6F3C-D90B-F12B-1064B52561D7}" dt="2023-12-22T09:48:15.567" v="105" actId="1076"/>
          <ac:spMkLst>
            <pc:docMk/>
            <pc:sldMk cId="767678969" sldId="1001"/>
            <ac:spMk id="33" creationId="{C07864A7-37D4-D938-39E0-605441BD8263}"/>
          </ac:spMkLst>
        </pc:spChg>
        <pc:spChg chg="add mod">
          <ac:chgData name="Granquist Jessica - SOF" userId="S::jessica.granquist@helsingborg.se::19a8371e-2e66-4254-8a58-b094c6d4d16d" providerId="AD" clId="Web-{3075EBE9-6F3C-D90B-F12B-1064B52561D7}" dt="2023-12-22T09:52:48.207" v="126" actId="14100"/>
          <ac:spMkLst>
            <pc:docMk/>
            <pc:sldMk cId="767678969" sldId="1001"/>
            <ac:spMk id="34" creationId="{2C048073-C184-99C4-A4EC-B6687C796EFC}"/>
          </ac:spMkLst>
        </pc:spChg>
      </pc:sldChg>
      <pc:sldChg chg="modNotes">
        <pc:chgData name="Granquist Jessica - SOF" userId="S::jessica.granquist@helsingborg.se::19a8371e-2e66-4254-8a58-b094c6d4d16d" providerId="AD" clId="Web-{3075EBE9-6F3C-D90B-F12B-1064B52561D7}" dt="2023-12-22T10:28:11.243" v="325"/>
        <pc:sldMkLst>
          <pc:docMk/>
          <pc:sldMk cId="2541822014" sldId="1002"/>
        </pc:sldMkLst>
      </pc:sldChg>
    </pc:docChg>
  </pc:docChgLst>
  <pc:docChgLst>
    <pc:chgData name="Ricketts Amanda - SOF" userId="S::amanda.ricketts@helsingborg.se::aade911e-a1da-45f4-bcb2-c6574d08c718" providerId="AD" clId="Web-{B913EE50-B924-4400-BFD0-2CAA6AACBB8A}"/>
    <pc:docChg chg="modSld">
      <pc:chgData name="Ricketts Amanda - SOF" userId="S::amanda.ricketts@helsingborg.se::aade911e-a1da-45f4-bcb2-c6574d08c718" providerId="AD" clId="Web-{B913EE50-B924-4400-BFD0-2CAA6AACBB8A}" dt="2023-12-21T12:15:08.317" v="7"/>
      <pc:docMkLst>
        <pc:docMk/>
      </pc:docMkLst>
      <pc:sldChg chg="addSp delSp modSp">
        <pc:chgData name="Ricketts Amanda - SOF" userId="S::amanda.ricketts@helsingborg.se::aade911e-a1da-45f4-bcb2-c6574d08c718" providerId="AD" clId="Web-{B913EE50-B924-4400-BFD0-2CAA6AACBB8A}" dt="2023-12-21T12:15:08.317" v="7"/>
        <pc:sldMkLst>
          <pc:docMk/>
          <pc:sldMk cId="1251268363" sldId="1008"/>
        </pc:sldMkLst>
        <pc:spChg chg="del">
          <ac:chgData name="Ricketts Amanda - SOF" userId="S::amanda.ricketts@helsingborg.se::aade911e-a1da-45f4-bcb2-c6574d08c718" providerId="AD" clId="Web-{B913EE50-B924-4400-BFD0-2CAA6AACBB8A}" dt="2023-12-21T12:14:42.349" v="2"/>
          <ac:spMkLst>
            <pc:docMk/>
            <pc:sldMk cId="1251268363" sldId="1008"/>
            <ac:spMk id="6" creationId="{67682290-12D8-B961-56B8-DD749E194558}"/>
          </ac:spMkLst>
        </pc:spChg>
        <pc:picChg chg="add mod modCrop">
          <ac:chgData name="Ricketts Amanda - SOF" userId="S::amanda.ricketts@helsingborg.se::aade911e-a1da-45f4-bcb2-c6574d08c718" providerId="AD" clId="Web-{B913EE50-B924-4400-BFD0-2CAA6AACBB8A}" dt="2023-12-21T12:15:08.317" v="7"/>
          <ac:picMkLst>
            <pc:docMk/>
            <pc:sldMk cId="1251268363" sldId="1008"/>
            <ac:picMk id="2" creationId="{5E5B26B3-D406-ABCC-6106-F884CAFD07A2}"/>
          </ac:picMkLst>
        </pc:picChg>
      </pc:sldChg>
    </pc:docChg>
  </pc:docChgLst>
  <pc:docChgLst>
    <pc:chgData name="Ricketts Amanda - SOF" userId="aade911e-a1da-45f4-bcb2-c6574d08c718" providerId="ADAL" clId="{23502164-CBD5-451A-9FF8-89D0817D2C12}"/>
    <pc:docChg chg="undo custSel addSld delSld modSld sldOrd modMainMaster">
      <pc:chgData name="Ricketts Amanda - SOF" userId="aade911e-a1da-45f4-bcb2-c6574d08c718" providerId="ADAL" clId="{23502164-CBD5-451A-9FF8-89D0817D2C12}" dt="2023-12-11T14:02:06.104" v="362" actId="47"/>
      <pc:docMkLst>
        <pc:docMk/>
      </pc:docMkLst>
      <pc:sldChg chg="del">
        <pc:chgData name="Ricketts Amanda - SOF" userId="aade911e-a1da-45f4-bcb2-c6574d08c718" providerId="ADAL" clId="{23502164-CBD5-451A-9FF8-89D0817D2C12}" dt="2023-12-11T13:07:31.384" v="124" actId="47"/>
        <pc:sldMkLst>
          <pc:docMk/>
          <pc:sldMk cId="315534539" sldId="261"/>
        </pc:sldMkLst>
      </pc:sldChg>
      <pc:sldChg chg="del">
        <pc:chgData name="Ricketts Amanda - SOF" userId="aade911e-a1da-45f4-bcb2-c6574d08c718" providerId="ADAL" clId="{23502164-CBD5-451A-9FF8-89D0817D2C12}" dt="2023-12-11T14:01:53.025" v="361" actId="47"/>
        <pc:sldMkLst>
          <pc:docMk/>
          <pc:sldMk cId="1232558414" sldId="266"/>
        </pc:sldMkLst>
      </pc:sldChg>
      <pc:sldChg chg="del">
        <pc:chgData name="Ricketts Amanda - SOF" userId="aade911e-a1da-45f4-bcb2-c6574d08c718" providerId="ADAL" clId="{23502164-CBD5-451A-9FF8-89D0817D2C12}" dt="2023-12-11T13:07:23.489" v="123" actId="47"/>
        <pc:sldMkLst>
          <pc:docMk/>
          <pc:sldMk cId="4062831070" sldId="268"/>
        </pc:sldMkLst>
      </pc:sldChg>
      <pc:sldChg chg="del">
        <pc:chgData name="Ricketts Amanda - SOF" userId="aade911e-a1da-45f4-bcb2-c6574d08c718" providerId="ADAL" clId="{23502164-CBD5-451A-9FF8-89D0817D2C12}" dt="2023-12-11T13:07:22.442" v="122" actId="47"/>
        <pc:sldMkLst>
          <pc:docMk/>
          <pc:sldMk cId="1899241489" sldId="273"/>
        </pc:sldMkLst>
      </pc:sldChg>
      <pc:sldChg chg="modSp mod">
        <pc:chgData name="Ricketts Amanda - SOF" userId="aade911e-a1da-45f4-bcb2-c6574d08c718" providerId="ADAL" clId="{23502164-CBD5-451A-9FF8-89D0817D2C12}" dt="2023-12-11T13:07:00.905" v="121" actId="20577"/>
        <pc:sldMkLst>
          <pc:docMk/>
          <pc:sldMk cId="2757911999" sldId="274"/>
        </pc:sldMkLst>
        <pc:spChg chg="mod">
          <ac:chgData name="Ricketts Amanda - SOF" userId="aade911e-a1da-45f4-bcb2-c6574d08c718" providerId="ADAL" clId="{23502164-CBD5-451A-9FF8-89D0817D2C12}" dt="2023-12-11T13:07:00.905" v="121" actId="20577"/>
          <ac:spMkLst>
            <pc:docMk/>
            <pc:sldMk cId="2757911999" sldId="274"/>
            <ac:spMk id="10" creationId="{619D32FF-1A85-02C6-25AC-6DF40DC4E2B9}"/>
          </ac:spMkLst>
        </pc:spChg>
      </pc:sldChg>
      <pc:sldChg chg="del">
        <pc:chgData name="Ricketts Amanda - SOF" userId="aade911e-a1da-45f4-bcb2-c6574d08c718" providerId="ADAL" clId="{23502164-CBD5-451A-9FF8-89D0817D2C12}" dt="2023-12-11T13:07:32.601" v="125" actId="47"/>
        <pc:sldMkLst>
          <pc:docMk/>
          <pc:sldMk cId="715839550" sldId="275"/>
        </pc:sldMkLst>
      </pc:sldChg>
      <pc:sldChg chg="del">
        <pc:chgData name="Ricketts Amanda - SOF" userId="aade911e-a1da-45f4-bcb2-c6574d08c718" providerId="ADAL" clId="{23502164-CBD5-451A-9FF8-89D0817D2C12}" dt="2023-12-11T14:01:50.128" v="360" actId="47"/>
        <pc:sldMkLst>
          <pc:docMk/>
          <pc:sldMk cId="2524759845" sldId="993"/>
        </pc:sldMkLst>
      </pc:sldChg>
      <pc:sldChg chg="del ord">
        <pc:chgData name="Ricketts Amanda - SOF" userId="aade911e-a1da-45f4-bcb2-c6574d08c718" providerId="ADAL" clId="{23502164-CBD5-451A-9FF8-89D0817D2C12}" dt="2023-12-11T14:02:06.104" v="362" actId="47"/>
        <pc:sldMkLst>
          <pc:docMk/>
          <pc:sldMk cId="4153470469" sldId="1000"/>
        </pc:sldMkLst>
      </pc:sldChg>
      <pc:sldChg chg="delSp mod">
        <pc:chgData name="Ricketts Amanda - SOF" userId="aade911e-a1da-45f4-bcb2-c6574d08c718" providerId="ADAL" clId="{23502164-CBD5-451A-9FF8-89D0817D2C12}" dt="2023-12-11T13:06:44.776" v="106" actId="478"/>
        <pc:sldMkLst>
          <pc:docMk/>
          <pc:sldMk cId="767678969" sldId="1001"/>
        </pc:sldMkLst>
        <pc:spChg chg="del">
          <ac:chgData name="Ricketts Amanda - SOF" userId="aade911e-a1da-45f4-bcb2-c6574d08c718" providerId="ADAL" clId="{23502164-CBD5-451A-9FF8-89D0817D2C12}" dt="2023-12-11T13:06:44.776" v="106" actId="478"/>
          <ac:spMkLst>
            <pc:docMk/>
            <pc:sldMk cId="767678969" sldId="1001"/>
            <ac:spMk id="11" creationId="{491C8D94-16F2-66B1-D7A4-71DC355EDB78}"/>
          </ac:spMkLst>
        </pc:spChg>
        <pc:spChg chg="del">
          <ac:chgData name="Ricketts Amanda - SOF" userId="aade911e-a1da-45f4-bcb2-c6574d08c718" providerId="ADAL" clId="{23502164-CBD5-451A-9FF8-89D0817D2C12}" dt="2023-12-11T13:06:44.776" v="106" actId="478"/>
          <ac:spMkLst>
            <pc:docMk/>
            <pc:sldMk cId="767678969" sldId="1001"/>
            <ac:spMk id="12" creationId="{18DCA2B1-2C53-C3E3-687E-71DBB650535F}"/>
          </ac:spMkLst>
        </pc:spChg>
        <pc:spChg chg="del">
          <ac:chgData name="Ricketts Amanda - SOF" userId="aade911e-a1da-45f4-bcb2-c6574d08c718" providerId="ADAL" clId="{23502164-CBD5-451A-9FF8-89D0817D2C12}" dt="2023-12-11T13:06:44.776" v="106" actId="478"/>
          <ac:spMkLst>
            <pc:docMk/>
            <pc:sldMk cId="767678969" sldId="1001"/>
            <ac:spMk id="19" creationId="{D53ACD15-A9CB-B73F-9D93-F9FC2B1C9148}"/>
          </ac:spMkLst>
        </pc:spChg>
        <pc:spChg chg="del">
          <ac:chgData name="Ricketts Amanda - SOF" userId="aade911e-a1da-45f4-bcb2-c6574d08c718" providerId="ADAL" clId="{23502164-CBD5-451A-9FF8-89D0817D2C12}" dt="2023-12-11T13:06:44.776" v="106" actId="478"/>
          <ac:spMkLst>
            <pc:docMk/>
            <pc:sldMk cId="767678969" sldId="1001"/>
            <ac:spMk id="26" creationId="{B88B1CFB-8DB2-C5EE-911A-DA8B5E7C41A2}"/>
          </ac:spMkLst>
        </pc:spChg>
        <pc:spChg chg="del">
          <ac:chgData name="Ricketts Amanda - SOF" userId="aade911e-a1da-45f4-bcb2-c6574d08c718" providerId="ADAL" clId="{23502164-CBD5-451A-9FF8-89D0817D2C12}" dt="2023-12-11T13:06:44.776" v="106" actId="478"/>
          <ac:spMkLst>
            <pc:docMk/>
            <pc:sldMk cId="767678969" sldId="1001"/>
            <ac:spMk id="28" creationId="{045B6FB1-C6FB-9E82-E991-A33B787A6D81}"/>
          </ac:spMkLst>
        </pc:spChg>
      </pc:sldChg>
      <pc:sldChg chg="addSp delSp modSp mod">
        <pc:chgData name="Ricketts Amanda - SOF" userId="aade911e-a1da-45f4-bcb2-c6574d08c718" providerId="ADAL" clId="{23502164-CBD5-451A-9FF8-89D0817D2C12}" dt="2023-12-11T08:37:52.282" v="105" actId="1036"/>
        <pc:sldMkLst>
          <pc:docMk/>
          <pc:sldMk cId="2541822014" sldId="1002"/>
        </pc:sldMkLst>
        <pc:spChg chg="mod">
          <ac:chgData name="Ricketts Amanda - SOF" userId="aade911e-a1da-45f4-bcb2-c6574d08c718" providerId="ADAL" clId="{23502164-CBD5-451A-9FF8-89D0817D2C12}" dt="2023-12-11T08:09:00.175" v="0" actId="1076"/>
          <ac:spMkLst>
            <pc:docMk/>
            <pc:sldMk cId="2541822014" sldId="1002"/>
            <ac:spMk id="6" creationId="{3197F4FE-77ED-4E92-F593-62C8865D7B4B}"/>
          </ac:spMkLst>
        </pc:spChg>
        <pc:spChg chg="mod">
          <ac:chgData name="Ricketts Amanda - SOF" userId="aade911e-a1da-45f4-bcb2-c6574d08c718" providerId="ADAL" clId="{23502164-CBD5-451A-9FF8-89D0817D2C12}" dt="2023-12-11T08:10:37.477" v="43" actId="1035"/>
          <ac:spMkLst>
            <pc:docMk/>
            <pc:sldMk cId="2541822014" sldId="1002"/>
            <ac:spMk id="18" creationId="{D01C2793-8059-F34F-F5BC-71D0081EFDDC}"/>
          </ac:spMkLst>
        </pc:spChg>
        <pc:spChg chg="mod">
          <ac:chgData name="Ricketts Amanda - SOF" userId="aade911e-a1da-45f4-bcb2-c6574d08c718" providerId="ADAL" clId="{23502164-CBD5-451A-9FF8-89D0817D2C12}" dt="2023-12-11T08:10:24.659" v="41" actId="1076"/>
          <ac:spMkLst>
            <pc:docMk/>
            <pc:sldMk cId="2541822014" sldId="1002"/>
            <ac:spMk id="19" creationId="{0EB7C134-E731-9593-B51D-3A9FC4B2AB9D}"/>
          </ac:spMkLst>
        </pc:spChg>
        <pc:spChg chg="mod">
          <ac:chgData name="Ricketts Amanda - SOF" userId="aade911e-a1da-45f4-bcb2-c6574d08c718" providerId="ADAL" clId="{23502164-CBD5-451A-9FF8-89D0817D2C12}" dt="2023-12-11T08:10:21.835" v="40" actId="1076"/>
          <ac:spMkLst>
            <pc:docMk/>
            <pc:sldMk cId="2541822014" sldId="1002"/>
            <ac:spMk id="20" creationId="{03159BF8-124A-5D4C-1264-2529A739101D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21" creationId="{F2FC8318-861D-FF91-7668-2FF484550E57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2" creationId="{784610B6-BC21-F247-C084-D6A2BE0B1D59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3" creationId="{C3EE7F23-D3AA-BB70-2C97-A913B4DDB411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4" creationId="{EBF8D9EF-1B85-B38F-D6EB-A5D1625C8927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5" creationId="{1F9F7DAA-A89D-D877-7E19-B99B2647D916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7" creationId="{DC702CB9-45DB-CB1E-4C0A-C0E89417000A}"/>
          </ac:spMkLst>
        </pc:spChg>
        <pc:spChg chg="add del mod">
          <ac:chgData name="Ricketts Amanda - SOF" userId="aade911e-a1da-45f4-bcb2-c6574d08c718" providerId="ADAL" clId="{23502164-CBD5-451A-9FF8-89D0817D2C12}" dt="2023-12-11T08:09:32.511" v="21" actId="478"/>
          <ac:spMkLst>
            <pc:docMk/>
            <pc:sldMk cId="2541822014" sldId="1002"/>
            <ac:spMk id="28" creationId="{C7C1BDE8-84B6-95D4-09CE-BA1A7261E52D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29" creationId="{A51F70B1-8D57-4249-0797-456EC476F981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30" creationId="{43D0788C-11DC-BECF-AEB5-F0BB7F6F1473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31" creationId="{9A09BBBF-C90C-548C-5640-1979F910B19C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32" creationId="{FFE90933-8A7E-940E-03DB-AA57B6DDCB86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33" creationId="{B4F7B770-230B-2BC9-6E1A-4752F572A748}"/>
          </ac:spMkLst>
        </pc:spChg>
        <pc:spChg chg="add mod">
          <ac:chgData name="Ricketts Amanda - SOF" userId="aade911e-a1da-45f4-bcb2-c6574d08c718" providerId="ADAL" clId="{23502164-CBD5-451A-9FF8-89D0817D2C12}" dt="2023-12-11T08:37:52.282" v="105" actId="1036"/>
          <ac:spMkLst>
            <pc:docMk/>
            <pc:sldMk cId="2541822014" sldId="1002"/>
            <ac:spMk id="34" creationId="{1E1721E5-4BED-4DBE-105C-F09FC0EBDF0A}"/>
          </ac:spMkLst>
        </pc:spChg>
      </pc:sldChg>
      <pc:sldChg chg="addSp modSp add mod ord">
        <pc:chgData name="Ricketts Amanda - SOF" userId="aade911e-a1da-45f4-bcb2-c6574d08c718" providerId="ADAL" clId="{23502164-CBD5-451A-9FF8-89D0817D2C12}" dt="2023-12-11T13:59:57.795" v="269" actId="20577"/>
        <pc:sldMkLst>
          <pc:docMk/>
          <pc:sldMk cId="483980313" sldId="1003"/>
        </pc:sldMkLst>
        <pc:spChg chg="add mod">
          <ac:chgData name="Ricketts Amanda - SOF" userId="aade911e-a1da-45f4-bcb2-c6574d08c718" providerId="ADAL" clId="{23502164-CBD5-451A-9FF8-89D0817D2C12}" dt="2023-12-11T13:59:46.987" v="257" actId="20577"/>
          <ac:spMkLst>
            <pc:docMk/>
            <pc:sldMk cId="483980313" sldId="1003"/>
            <ac:spMk id="2" creationId="{5891147A-7A92-3169-9AE0-5A7ECF2C4879}"/>
          </ac:spMkLst>
        </pc:spChg>
        <pc:spChg chg="add 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" creationId="{E24FE881-6D07-A5C1-E47E-1052877F211C}"/>
          </ac:spMkLst>
        </pc:spChg>
        <pc:spChg chg="mod">
          <ac:chgData name="Ricketts Amanda - SOF" userId="aade911e-a1da-45f4-bcb2-c6574d08c718" providerId="ADAL" clId="{23502164-CBD5-451A-9FF8-89D0817D2C12}" dt="2023-12-11T13:59:02.155" v="174" actId="20577"/>
          <ac:spMkLst>
            <pc:docMk/>
            <pc:sldMk cId="483980313" sldId="1003"/>
            <ac:spMk id="4" creationId="{E52C07E3-D036-C62B-EF2C-D26D3C24C174}"/>
          </ac:spMkLst>
        </pc:spChg>
        <pc:spChg chg="mod">
          <ac:chgData name="Ricketts Amanda - SOF" userId="aade911e-a1da-45f4-bcb2-c6574d08c718" providerId="ADAL" clId="{23502164-CBD5-451A-9FF8-89D0817D2C12}" dt="2023-12-11T13:59:33.257" v="218" actId="20577"/>
          <ac:spMkLst>
            <pc:docMk/>
            <pc:sldMk cId="483980313" sldId="1003"/>
            <ac:spMk id="5" creationId="{7CD87367-8BDC-C133-5A2D-523260F4AFCC}"/>
          </ac:spMkLst>
        </pc:spChg>
        <pc:spChg chg="mod">
          <ac:chgData name="Ricketts Amanda - SOF" userId="aade911e-a1da-45f4-bcb2-c6574d08c718" providerId="ADAL" clId="{23502164-CBD5-451A-9FF8-89D0817D2C12}" dt="2023-12-11T13:58:25.144" v="159" actId="20577"/>
          <ac:spMkLst>
            <pc:docMk/>
            <pc:sldMk cId="483980313" sldId="1003"/>
            <ac:spMk id="6" creationId="{3197F4FE-77ED-4E92-F593-62C8865D7B4B}"/>
          </ac:spMkLst>
        </pc:spChg>
        <pc:spChg chg="mod">
          <ac:chgData name="Ricketts Amanda - SOF" userId="aade911e-a1da-45f4-bcb2-c6574d08c718" providerId="ADAL" clId="{23502164-CBD5-451A-9FF8-89D0817D2C12}" dt="2023-12-11T13:59:25.628" v="212"/>
          <ac:spMkLst>
            <pc:docMk/>
            <pc:sldMk cId="483980313" sldId="1003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23502164-CBD5-451A-9FF8-89D0817D2C12}" dt="2023-12-11T13:59:26.748" v="213"/>
          <ac:spMkLst>
            <pc:docMk/>
            <pc:sldMk cId="483980313" sldId="1003"/>
            <ac:spMk id="8" creationId="{1153B740-F946-B710-B528-F127E6A61FB4}"/>
          </ac:spMkLst>
        </pc:spChg>
        <pc:spChg chg="mod">
          <ac:chgData name="Ricketts Amanda - SOF" userId="aade911e-a1da-45f4-bcb2-c6574d08c718" providerId="ADAL" clId="{23502164-CBD5-451A-9FF8-89D0817D2C12}" dt="2023-12-11T13:59:17.153" v="211" actId="20577"/>
          <ac:spMkLst>
            <pc:docMk/>
            <pc:sldMk cId="483980313" sldId="1003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23502164-CBD5-451A-9FF8-89D0817D2C12}" dt="2023-12-11T13:59:57.795" v="269" actId="20577"/>
          <ac:spMkLst>
            <pc:docMk/>
            <pc:sldMk cId="483980313" sldId="1003"/>
            <ac:spMk id="10" creationId="{619D32FF-1A85-02C6-25AC-6DF40DC4E2B9}"/>
          </ac:spMkLst>
        </pc:spChg>
        <pc:spChg chg="add 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1" creationId="{9A8D6E29-0BD1-ED0E-F668-A084DE85893A}"/>
          </ac:spMkLst>
        </pc:spChg>
        <pc:spChg chg="mod">
          <ac:chgData name="Ricketts Amanda - SOF" userId="aade911e-a1da-45f4-bcb2-c6574d08c718" providerId="ADAL" clId="{23502164-CBD5-451A-9FF8-89D0817D2C12}" dt="2023-12-11T13:59:27.677" v="214"/>
          <ac:spMkLst>
            <pc:docMk/>
            <pc:sldMk cId="483980313" sldId="1003"/>
            <ac:spMk id="12" creationId="{C1799788-D632-1A85-E809-3D118375356E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4" creationId="{43A68C28-A57F-AC4B-5C20-32EE436CCF34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5" creationId="{0897FE2D-E844-B4A3-F0E1-194B63E099E9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6" creationId="{618FB999-34E7-CE23-C6F6-2169D3797179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7" creationId="{AB66D261-8B49-F8CF-3022-1083CB8EC68E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8" creationId="{D01C2793-8059-F34F-F5BC-71D0081EFDDC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19" creationId="{0EB7C134-E731-9593-B51D-3A9FC4B2AB9D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20" creationId="{03159BF8-124A-5D4C-1264-2529A739101D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21" creationId="{F2FC8318-861D-FF91-7668-2FF484550E57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29" creationId="{A51F70B1-8D57-4249-0797-456EC476F981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0" creationId="{43D0788C-11DC-BECF-AEB5-F0BB7F6F1473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1" creationId="{9A09BBBF-C90C-548C-5640-1979F910B19C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2" creationId="{FFE90933-8A7E-940E-03DB-AA57B6DDCB86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3" creationId="{B4F7B770-230B-2BC9-6E1A-4752F572A748}"/>
          </ac:spMkLst>
        </pc:spChg>
        <pc:spChg chg="mod">
          <ac:chgData name="Ricketts Amanda - SOF" userId="aade911e-a1da-45f4-bcb2-c6574d08c718" providerId="ADAL" clId="{23502164-CBD5-451A-9FF8-89D0817D2C12}" dt="2023-12-11T13:58:53.875" v="162" actId="1076"/>
          <ac:spMkLst>
            <pc:docMk/>
            <pc:sldMk cId="483980313" sldId="1003"/>
            <ac:spMk id="34" creationId="{1E1721E5-4BED-4DBE-105C-F09FC0EBDF0A}"/>
          </ac:spMkLst>
        </pc:spChg>
      </pc:sldChg>
      <pc:sldChg chg="modSp add mod ord">
        <pc:chgData name="Ricketts Amanda - SOF" userId="aade911e-a1da-45f4-bcb2-c6574d08c718" providerId="ADAL" clId="{23502164-CBD5-451A-9FF8-89D0817D2C12}" dt="2023-12-11T14:01:45.583" v="359" actId="20577"/>
        <pc:sldMkLst>
          <pc:docMk/>
          <pc:sldMk cId="3389828749" sldId="1004"/>
        </pc:sldMkLst>
        <pc:spChg chg="mod">
          <ac:chgData name="Ricketts Amanda - SOF" userId="aade911e-a1da-45f4-bcb2-c6574d08c718" providerId="ADAL" clId="{23502164-CBD5-451A-9FF8-89D0817D2C12}" dt="2023-12-11T14:01:10.650" v="289" actId="20577"/>
          <ac:spMkLst>
            <pc:docMk/>
            <pc:sldMk cId="3389828749" sldId="1004"/>
            <ac:spMk id="4" creationId="{E52C07E3-D036-C62B-EF2C-D26D3C24C174}"/>
          </ac:spMkLst>
        </pc:spChg>
        <pc:spChg chg="mod">
          <ac:chgData name="Ricketts Amanda - SOF" userId="aade911e-a1da-45f4-bcb2-c6574d08c718" providerId="ADAL" clId="{23502164-CBD5-451A-9FF8-89D0817D2C12}" dt="2023-12-11T14:01:34.502" v="330" actId="20577"/>
          <ac:spMkLst>
            <pc:docMk/>
            <pc:sldMk cId="3389828749" sldId="1004"/>
            <ac:spMk id="5" creationId="{7CD87367-8BDC-C133-5A2D-523260F4AFCC}"/>
          </ac:spMkLst>
        </pc:spChg>
        <pc:spChg chg="mod">
          <ac:chgData name="Ricketts Amanda - SOF" userId="aade911e-a1da-45f4-bcb2-c6574d08c718" providerId="ADAL" clId="{23502164-CBD5-451A-9FF8-89D0817D2C12}" dt="2023-12-11T14:00:33.171" v="278" actId="20577"/>
          <ac:spMkLst>
            <pc:docMk/>
            <pc:sldMk cId="3389828749" sldId="1004"/>
            <ac:spMk id="6" creationId="{3197F4FE-77ED-4E92-F593-62C8865D7B4B}"/>
          </ac:spMkLst>
        </pc:spChg>
        <pc:spChg chg="mod">
          <ac:chgData name="Ricketts Amanda - SOF" userId="aade911e-a1da-45f4-bcb2-c6574d08c718" providerId="ADAL" clId="{23502164-CBD5-451A-9FF8-89D0817D2C12}" dt="2023-12-11T14:01:18.376" v="301" actId="20577"/>
          <ac:spMkLst>
            <pc:docMk/>
            <pc:sldMk cId="3389828749" sldId="1004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23502164-CBD5-451A-9FF8-89D0817D2C12}" dt="2023-12-11T14:01:21.147" v="307" actId="20577"/>
          <ac:spMkLst>
            <pc:docMk/>
            <pc:sldMk cId="3389828749" sldId="1004"/>
            <ac:spMk id="8" creationId="{1153B740-F946-B710-B528-F127E6A61FB4}"/>
          </ac:spMkLst>
        </pc:spChg>
        <pc:spChg chg="mod">
          <ac:chgData name="Ricketts Amanda - SOF" userId="aade911e-a1da-45f4-bcb2-c6574d08c718" providerId="ADAL" clId="{23502164-CBD5-451A-9FF8-89D0817D2C12}" dt="2023-12-11T14:01:15.054" v="295" actId="20577"/>
          <ac:spMkLst>
            <pc:docMk/>
            <pc:sldMk cId="3389828749" sldId="1004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23502164-CBD5-451A-9FF8-89D0817D2C12}" dt="2023-12-11T14:01:45.583" v="359" actId="20577"/>
          <ac:spMkLst>
            <pc:docMk/>
            <pc:sldMk cId="3389828749" sldId="1004"/>
            <ac:spMk id="10" creationId="{619D32FF-1A85-02C6-25AC-6DF40DC4E2B9}"/>
          </ac:spMkLst>
        </pc:spChg>
        <pc:spChg chg="mod">
          <ac:chgData name="Ricketts Amanda - SOF" userId="aade911e-a1da-45f4-bcb2-c6574d08c718" providerId="ADAL" clId="{23502164-CBD5-451A-9FF8-89D0817D2C12}" dt="2023-12-11T14:01:25.066" v="320" actId="20577"/>
          <ac:spMkLst>
            <pc:docMk/>
            <pc:sldMk cId="3389828749" sldId="1004"/>
            <ac:spMk id="12" creationId="{C1799788-D632-1A85-E809-3D118375356E}"/>
          </ac:spMkLst>
        </pc:spChg>
      </pc:sldChg>
      <pc:sldMasterChg chg="modSldLayout">
        <pc:chgData name="Ricketts Amanda - SOF" userId="aade911e-a1da-45f4-bcb2-c6574d08c718" providerId="ADAL" clId="{23502164-CBD5-451A-9FF8-89D0817D2C12}" dt="2023-12-11T08:34:55.774" v="104" actId="1037"/>
        <pc:sldMasterMkLst>
          <pc:docMk/>
          <pc:sldMasterMk cId="2520883518" sldId="2147484287"/>
        </pc:sldMasterMkLst>
        <pc:sldLayoutChg chg="modSp mod">
          <pc:chgData name="Ricketts Amanda - SOF" userId="aade911e-a1da-45f4-bcb2-c6574d08c718" providerId="ADAL" clId="{23502164-CBD5-451A-9FF8-89D0817D2C12}" dt="2023-12-11T08:34:55.774" v="104" actId="1037"/>
          <pc:sldLayoutMkLst>
            <pc:docMk/>
            <pc:sldMasterMk cId="2520883518" sldId="2147484287"/>
            <pc:sldLayoutMk cId="2291102406" sldId="2147484288"/>
          </pc:sldLayoutMkLst>
          <pc:picChg chg="mod">
            <ac:chgData name="Ricketts Amanda - SOF" userId="aade911e-a1da-45f4-bcb2-c6574d08c718" providerId="ADAL" clId="{23502164-CBD5-451A-9FF8-89D0817D2C12}" dt="2023-12-11T08:34:55.774" v="104" actId="1037"/>
            <ac:picMkLst>
              <pc:docMk/>
              <pc:sldMasterMk cId="2520883518" sldId="2147484287"/>
              <pc:sldLayoutMk cId="2291102406" sldId="2147484288"/>
              <ac:picMk id="7" creationId="{F98C9DD3-0F66-4428-1964-E5C32693F4CC}"/>
            </ac:picMkLst>
          </pc:picChg>
        </pc:sldLayoutChg>
        <pc:sldLayoutChg chg="modSp mod">
          <pc:chgData name="Ricketts Amanda - SOF" userId="aade911e-a1da-45f4-bcb2-c6574d08c718" providerId="ADAL" clId="{23502164-CBD5-451A-9FF8-89D0817D2C12}" dt="2023-12-11T08:33:57.146" v="73" actId="1038"/>
          <pc:sldLayoutMkLst>
            <pc:docMk/>
            <pc:sldMasterMk cId="2520883518" sldId="2147484287"/>
            <pc:sldLayoutMk cId="524106257" sldId="2147484299"/>
          </pc:sldLayoutMkLst>
          <pc:spChg chg="mod">
            <ac:chgData name="Ricketts Amanda - SOF" userId="aade911e-a1da-45f4-bcb2-c6574d08c718" providerId="ADAL" clId="{23502164-CBD5-451A-9FF8-89D0817D2C12}" dt="2023-12-11T08:33:34.214" v="45" actId="1076"/>
            <ac:spMkLst>
              <pc:docMk/>
              <pc:sldMasterMk cId="2520883518" sldId="2147484287"/>
              <pc:sldLayoutMk cId="524106257" sldId="2147484299"/>
              <ac:spMk id="12" creationId="{000023CF-BC91-D0F3-490A-FDBA06CE388B}"/>
            </ac:spMkLst>
          </pc:spChg>
          <pc:picChg chg="mod">
            <ac:chgData name="Ricketts Amanda - SOF" userId="aade911e-a1da-45f4-bcb2-c6574d08c718" providerId="ADAL" clId="{23502164-CBD5-451A-9FF8-89D0817D2C12}" dt="2023-12-11T08:33:57.146" v="73" actId="1038"/>
            <ac:picMkLst>
              <pc:docMk/>
              <pc:sldMasterMk cId="2520883518" sldId="2147484287"/>
              <pc:sldLayoutMk cId="524106257" sldId="2147484299"/>
              <ac:picMk id="7" creationId="{9CC40C28-FA2A-9593-23C3-9870091481DE}"/>
            </ac:picMkLst>
          </pc:picChg>
        </pc:sldLayoutChg>
      </pc:sldMasterChg>
      <pc:sldMasterChg chg="modSldLayout">
        <pc:chgData name="Ricketts Amanda - SOF" userId="aade911e-a1da-45f4-bcb2-c6574d08c718" providerId="ADAL" clId="{23502164-CBD5-451A-9FF8-89D0817D2C12}" dt="2023-12-11T08:34:41.644" v="94"/>
        <pc:sldMasterMkLst>
          <pc:docMk/>
          <pc:sldMasterMk cId="2059602267" sldId="2147484300"/>
        </pc:sldMasterMkLst>
        <pc:sldLayoutChg chg="addSp delSp modSp mod">
          <pc:chgData name="Ricketts Amanda - SOF" userId="aade911e-a1da-45f4-bcb2-c6574d08c718" providerId="ADAL" clId="{23502164-CBD5-451A-9FF8-89D0817D2C12}" dt="2023-12-11T08:34:10.741" v="76"/>
          <pc:sldLayoutMkLst>
            <pc:docMk/>
            <pc:sldMasterMk cId="2059602267" sldId="2147484300"/>
            <pc:sldLayoutMk cId="1560029901" sldId="2147484301"/>
          </pc:sldLayoutMkLst>
          <pc:picChg chg="add mod">
            <ac:chgData name="Ricketts Amanda - SOF" userId="aade911e-a1da-45f4-bcb2-c6574d08c718" providerId="ADAL" clId="{23502164-CBD5-451A-9FF8-89D0817D2C12}" dt="2023-12-11T08:34:10.741" v="76"/>
            <ac:picMkLst>
              <pc:docMk/>
              <pc:sldMasterMk cId="2059602267" sldId="2147484300"/>
              <pc:sldLayoutMk cId="1560029901" sldId="2147484301"/>
              <ac:picMk id="6" creationId="{B14C4BAD-3ECA-CFF2-DE5B-135146EA76EF}"/>
            </ac:picMkLst>
          </pc:picChg>
          <pc:picChg chg="del mod">
            <ac:chgData name="Ricketts Amanda - SOF" userId="aade911e-a1da-45f4-bcb2-c6574d08c718" providerId="ADAL" clId="{23502164-CBD5-451A-9FF8-89D0817D2C12}" dt="2023-12-11T08:34:10.378" v="75" actId="478"/>
            <ac:picMkLst>
              <pc:docMk/>
              <pc:sldMasterMk cId="2059602267" sldId="2147484300"/>
              <pc:sldLayoutMk cId="1560029901" sldId="2147484301"/>
              <ac:picMk id="7" creationId="{F98C9DD3-0F66-4428-1964-E5C32693F4CC}"/>
            </ac:picMkLst>
          </pc:picChg>
        </pc:sldLayoutChg>
        <pc:sldLayoutChg chg="addSp delSp modSp mod">
          <pc:chgData name="Ricketts Amanda - SOF" userId="aade911e-a1da-45f4-bcb2-c6574d08c718" providerId="ADAL" clId="{23502164-CBD5-451A-9FF8-89D0817D2C12}" dt="2023-12-11T08:34:41.644" v="94"/>
          <pc:sldLayoutMkLst>
            <pc:docMk/>
            <pc:sldMasterMk cId="2059602267" sldId="2147484300"/>
            <pc:sldLayoutMk cId="1316697641" sldId="2147484310"/>
          </pc:sldLayoutMkLst>
          <pc:picChg chg="add del mod">
            <ac:chgData name="Ricketts Amanda - SOF" userId="aade911e-a1da-45f4-bcb2-c6574d08c718" providerId="ADAL" clId="{23502164-CBD5-451A-9FF8-89D0817D2C12}" dt="2023-12-11T08:34:37.439" v="93" actId="478"/>
            <ac:picMkLst>
              <pc:docMk/>
              <pc:sldMasterMk cId="2059602267" sldId="2147484300"/>
              <pc:sldLayoutMk cId="1316697641" sldId="2147484310"/>
              <ac:picMk id="3" creationId="{6EF436F3-63E7-A00B-039E-B1600551DC2A}"/>
            </ac:picMkLst>
          </pc:picChg>
          <pc:picChg chg="add mod">
            <ac:chgData name="Ricketts Amanda - SOF" userId="aade911e-a1da-45f4-bcb2-c6574d08c718" providerId="ADAL" clId="{23502164-CBD5-451A-9FF8-89D0817D2C12}" dt="2023-12-11T08:34:41.644" v="94"/>
            <ac:picMkLst>
              <pc:docMk/>
              <pc:sldMasterMk cId="2059602267" sldId="2147484300"/>
              <pc:sldLayoutMk cId="1316697641" sldId="2147484310"/>
              <ac:picMk id="4" creationId="{423476E8-78DB-0C20-9EA9-E1118E7FE999}"/>
            </ac:picMkLst>
          </pc:picChg>
          <pc:picChg chg="del">
            <ac:chgData name="Ricketts Amanda - SOF" userId="aade911e-a1da-45f4-bcb2-c6574d08c718" providerId="ADAL" clId="{23502164-CBD5-451A-9FF8-89D0817D2C12}" dt="2023-12-11T08:34:20.670" v="77" actId="478"/>
            <ac:picMkLst>
              <pc:docMk/>
              <pc:sldMasterMk cId="2059602267" sldId="2147484300"/>
              <pc:sldLayoutMk cId="1316697641" sldId="2147484310"/>
              <ac:picMk id="9" creationId="{0970BD7F-8BB4-23C6-C385-2B7522D5AE26}"/>
            </ac:picMkLst>
          </pc:picChg>
        </pc:sldLayoutChg>
      </pc:sldMasterChg>
    </pc:docChg>
  </pc:docChgLst>
  <pc:docChgLst>
    <pc:chgData name="Grundén Marcus - SOF" userId="ed592e0b-fe4c-4a43-ab82-84a97d85a85b" providerId="ADAL" clId="{412E873D-46B1-40ED-B66A-5028C4FA9E11}"/>
    <pc:docChg chg="undo custSel addSld delSld modSld">
      <pc:chgData name="Grundén Marcus - SOF" userId="ed592e0b-fe4c-4a43-ab82-84a97d85a85b" providerId="ADAL" clId="{412E873D-46B1-40ED-B66A-5028C4FA9E11}" dt="2024-01-02T08:26:53.807" v="698" actId="20577"/>
      <pc:docMkLst>
        <pc:docMk/>
      </pc:docMkLst>
      <pc:sldChg chg="modNotesTx">
        <pc:chgData name="Grundén Marcus - SOF" userId="ed592e0b-fe4c-4a43-ab82-84a97d85a85b" providerId="ADAL" clId="{412E873D-46B1-40ED-B66A-5028C4FA9E11}" dt="2024-01-02T08:26:53.807" v="698" actId="20577"/>
        <pc:sldMkLst>
          <pc:docMk/>
          <pc:sldMk cId="1136480817" sldId="1005"/>
        </pc:sldMkLst>
      </pc:sldChg>
      <pc:sldChg chg="addSp delSp modSp new del mod modClrScheme chgLayout">
        <pc:chgData name="Grundén Marcus - SOF" userId="ed592e0b-fe4c-4a43-ab82-84a97d85a85b" providerId="ADAL" clId="{412E873D-46B1-40ED-B66A-5028C4FA9E11}" dt="2024-01-02T08:10:56.231" v="7" actId="47"/>
        <pc:sldMkLst>
          <pc:docMk/>
          <pc:sldMk cId="1693125320" sldId="1009"/>
        </pc:sldMkLst>
        <pc:spChg chg="del">
          <ac:chgData name="Grundén Marcus - SOF" userId="ed592e0b-fe4c-4a43-ab82-84a97d85a85b" providerId="ADAL" clId="{412E873D-46B1-40ED-B66A-5028C4FA9E11}" dt="2024-01-02T08:10:20.696" v="1" actId="700"/>
          <ac:spMkLst>
            <pc:docMk/>
            <pc:sldMk cId="1693125320" sldId="1009"/>
            <ac:spMk id="2" creationId="{BCE8D299-4DD4-A2FC-04D5-00DAABFAA9FC}"/>
          </ac:spMkLst>
        </pc:spChg>
        <pc:spChg chg="del">
          <ac:chgData name="Grundén Marcus - SOF" userId="ed592e0b-fe4c-4a43-ab82-84a97d85a85b" providerId="ADAL" clId="{412E873D-46B1-40ED-B66A-5028C4FA9E11}" dt="2024-01-02T08:10:20.696" v="1" actId="700"/>
          <ac:spMkLst>
            <pc:docMk/>
            <pc:sldMk cId="1693125320" sldId="1009"/>
            <ac:spMk id="3" creationId="{D524966C-FC1A-8003-64BD-C2F8F5FA110A}"/>
          </ac:spMkLst>
        </pc:spChg>
        <pc:spChg chg="add del mod">
          <ac:chgData name="Grundén Marcus - SOF" userId="ed592e0b-fe4c-4a43-ab82-84a97d85a85b" providerId="ADAL" clId="{412E873D-46B1-40ED-B66A-5028C4FA9E11}" dt="2024-01-02T08:10:38.559" v="2" actId="700"/>
          <ac:spMkLst>
            <pc:docMk/>
            <pc:sldMk cId="1693125320" sldId="1009"/>
            <ac:spMk id="4" creationId="{C2CC8A6C-45F4-103D-06EA-11199A0EFD05}"/>
          </ac:spMkLst>
        </pc:spChg>
        <pc:spChg chg="add mod ord">
          <ac:chgData name="Grundén Marcus - SOF" userId="ed592e0b-fe4c-4a43-ab82-84a97d85a85b" providerId="ADAL" clId="{412E873D-46B1-40ED-B66A-5028C4FA9E11}" dt="2024-01-02T08:10:54.081" v="6" actId="20577"/>
          <ac:spMkLst>
            <pc:docMk/>
            <pc:sldMk cId="1693125320" sldId="1009"/>
            <ac:spMk id="5" creationId="{1BA6F823-9A39-368E-C453-268229847E85}"/>
          </ac:spMkLst>
        </pc:spChg>
      </pc:sldChg>
      <pc:sldChg chg="addSp delSp modSp new del mod modClrScheme chgLayout">
        <pc:chgData name="Grundén Marcus - SOF" userId="ed592e0b-fe4c-4a43-ab82-84a97d85a85b" providerId="ADAL" clId="{412E873D-46B1-40ED-B66A-5028C4FA9E11}" dt="2024-01-02T08:12:54.570" v="95" actId="47"/>
        <pc:sldMkLst>
          <pc:docMk/>
          <pc:sldMk cId="3769713935" sldId="1009"/>
        </pc:sldMkLst>
        <pc:spChg chg="del mod ord">
          <ac:chgData name="Grundén Marcus - SOF" userId="ed592e0b-fe4c-4a43-ab82-84a97d85a85b" providerId="ADAL" clId="{412E873D-46B1-40ED-B66A-5028C4FA9E11}" dt="2024-01-02T08:11:12.886" v="9" actId="700"/>
          <ac:spMkLst>
            <pc:docMk/>
            <pc:sldMk cId="3769713935" sldId="1009"/>
            <ac:spMk id="2" creationId="{7435D637-A05F-1D4C-984C-8D0F1BA2AA1A}"/>
          </ac:spMkLst>
        </pc:spChg>
        <pc:spChg chg="del mod ord">
          <ac:chgData name="Grundén Marcus - SOF" userId="ed592e0b-fe4c-4a43-ab82-84a97d85a85b" providerId="ADAL" clId="{412E873D-46B1-40ED-B66A-5028C4FA9E11}" dt="2024-01-02T08:11:12.886" v="9" actId="700"/>
          <ac:spMkLst>
            <pc:docMk/>
            <pc:sldMk cId="3769713935" sldId="1009"/>
            <ac:spMk id="3" creationId="{FBD874ED-A788-9324-FF23-F3E32221385C}"/>
          </ac:spMkLst>
        </pc:spChg>
        <pc:spChg chg="add mod ord">
          <ac:chgData name="Grundén Marcus - SOF" userId="ed592e0b-fe4c-4a43-ab82-84a97d85a85b" providerId="ADAL" clId="{412E873D-46B1-40ED-B66A-5028C4FA9E11}" dt="2024-01-02T08:12:11.920" v="55" actId="20577"/>
          <ac:spMkLst>
            <pc:docMk/>
            <pc:sldMk cId="3769713935" sldId="1009"/>
            <ac:spMk id="4" creationId="{753001D8-5B7F-38ED-DD60-57BD39630A05}"/>
          </ac:spMkLst>
        </pc:spChg>
        <pc:spChg chg="add mod ord">
          <ac:chgData name="Grundén Marcus - SOF" userId="ed592e0b-fe4c-4a43-ab82-84a97d85a85b" providerId="ADAL" clId="{412E873D-46B1-40ED-B66A-5028C4FA9E11}" dt="2024-01-02T08:11:27.284" v="20" actId="20577"/>
          <ac:spMkLst>
            <pc:docMk/>
            <pc:sldMk cId="3769713935" sldId="1009"/>
            <ac:spMk id="5" creationId="{67801B29-5396-E953-DB8F-664BF9F67CC9}"/>
          </ac:spMkLst>
        </pc:spChg>
      </pc:sldChg>
      <pc:sldChg chg="modSp add mod">
        <pc:chgData name="Grundén Marcus - SOF" userId="ed592e0b-fe4c-4a43-ab82-84a97d85a85b" providerId="ADAL" clId="{412E873D-46B1-40ED-B66A-5028C4FA9E11}" dt="2024-01-02T08:12:49.840" v="94" actId="20577"/>
        <pc:sldMkLst>
          <pc:docMk/>
          <pc:sldMk cId="3038242524" sldId="1149"/>
        </pc:sldMkLst>
        <pc:spChg chg="mod">
          <ac:chgData name="Grundén Marcus - SOF" userId="ed592e0b-fe4c-4a43-ab82-84a97d85a85b" providerId="ADAL" clId="{412E873D-46B1-40ED-B66A-5028C4FA9E11}" dt="2024-01-02T08:12:49.840" v="94" actId="20577"/>
          <ac:spMkLst>
            <pc:docMk/>
            <pc:sldMk cId="3038242524" sldId="1149"/>
            <ac:spMk id="8" creationId="{81269A03-F38D-00D5-C8C6-58E9C73DF9D2}"/>
          </ac:spMkLst>
        </pc:spChg>
      </pc:sldChg>
      <pc:sldChg chg="add">
        <pc:chgData name="Grundén Marcus - SOF" userId="ed592e0b-fe4c-4a43-ab82-84a97d85a85b" providerId="ADAL" clId="{412E873D-46B1-40ED-B66A-5028C4FA9E11}" dt="2024-01-02T08:13:18.977" v="96"/>
        <pc:sldMkLst>
          <pc:docMk/>
          <pc:sldMk cId="554822320" sldId="1156"/>
        </pc:sldMkLst>
      </pc:sldChg>
      <pc:sldChg chg="addSp delSp modSp add del mod modClrScheme chgLayout">
        <pc:chgData name="Grundén Marcus - SOF" userId="ed592e0b-fe4c-4a43-ab82-84a97d85a85b" providerId="ADAL" clId="{412E873D-46B1-40ED-B66A-5028C4FA9E11}" dt="2024-01-02T08:14:33.720" v="105"/>
        <pc:sldMkLst>
          <pc:docMk/>
          <pc:sldMk cId="4043460540" sldId="1157"/>
        </pc:sldMkLst>
        <pc:spChg chg="add del mod ord">
          <ac:chgData name="Grundén Marcus - SOF" userId="ed592e0b-fe4c-4a43-ab82-84a97d85a85b" providerId="ADAL" clId="{412E873D-46B1-40ED-B66A-5028C4FA9E11}" dt="2024-01-02T08:14:06.253" v="99" actId="700"/>
          <ac:spMkLst>
            <pc:docMk/>
            <pc:sldMk cId="4043460540" sldId="1157"/>
            <ac:spMk id="2" creationId="{1A15EC60-6911-ED5F-6ED9-401A1D85FAD7}"/>
          </ac:spMkLst>
        </pc:spChg>
        <pc:spChg chg="add del mod ord">
          <ac:chgData name="Grundén Marcus - SOF" userId="ed592e0b-fe4c-4a43-ab82-84a97d85a85b" providerId="ADAL" clId="{412E873D-46B1-40ED-B66A-5028C4FA9E11}" dt="2024-01-02T08:14:31.839" v="103" actId="700"/>
          <ac:spMkLst>
            <pc:docMk/>
            <pc:sldMk cId="4043460540" sldId="1157"/>
            <ac:spMk id="2" creationId="{A6DDC5CE-F5B7-77D3-D6D5-8D7591617F35}"/>
          </ac:spMkLst>
        </pc:spChg>
        <pc:spChg chg="add del mod ord">
          <ac:chgData name="Grundén Marcus - SOF" userId="ed592e0b-fe4c-4a43-ab82-84a97d85a85b" providerId="ADAL" clId="{412E873D-46B1-40ED-B66A-5028C4FA9E11}" dt="2024-01-02T08:14:06.253" v="99" actId="700"/>
          <ac:spMkLst>
            <pc:docMk/>
            <pc:sldMk cId="4043460540" sldId="1157"/>
            <ac:spMk id="3" creationId="{67E3CA2F-7F0C-3CF6-5B9A-2A91B25E6777}"/>
          </ac:spMkLst>
        </pc:spChg>
        <pc:spChg chg="add del mod ord">
          <ac:chgData name="Grundén Marcus - SOF" userId="ed592e0b-fe4c-4a43-ab82-84a97d85a85b" providerId="ADAL" clId="{412E873D-46B1-40ED-B66A-5028C4FA9E11}" dt="2024-01-02T08:14:31.839" v="103" actId="700"/>
          <ac:spMkLst>
            <pc:docMk/>
            <pc:sldMk cId="4043460540" sldId="1157"/>
            <ac:spMk id="3" creationId="{99B3F702-3FAB-761E-697F-F372958EB4AC}"/>
          </ac:spMkLst>
        </pc:spChg>
        <pc:spChg chg="add del mod ord">
          <ac:chgData name="Grundén Marcus - SOF" userId="ed592e0b-fe4c-4a43-ab82-84a97d85a85b" providerId="ADAL" clId="{412E873D-46B1-40ED-B66A-5028C4FA9E11}" dt="2024-01-02T08:14:31.839" v="103" actId="700"/>
          <ac:spMkLst>
            <pc:docMk/>
            <pc:sldMk cId="4043460540" sldId="1157"/>
            <ac:spMk id="4" creationId="{71306C5F-1CC1-B0F0-B269-D5ED07023ED3}"/>
          </ac:spMkLst>
        </pc:spChg>
      </pc:sldChg>
      <pc:sldChg chg="addSp delSp modSp new mod modClrScheme chgLayout">
        <pc:chgData name="Grundén Marcus - SOF" userId="ed592e0b-fe4c-4a43-ab82-84a97d85a85b" providerId="ADAL" clId="{412E873D-46B1-40ED-B66A-5028C4FA9E11}" dt="2024-01-02T08:25:08.595" v="645" actId="5793"/>
        <pc:sldMkLst>
          <pc:docMk/>
          <pc:sldMk cId="1950608869" sldId="1158"/>
        </pc:sldMkLst>
        <pc:spChg chg="del mod ord">
          <ac:chgData name="Grundén Marcus - SOF" userId="ed592e0b-fe4c-4a43-ab82-84a97d85a85b" providerId="ADAL" clId="{412E873D-46B1-40ED-B66A-5028C4FA9E11}" dt="2024-01-02T08:15:07.866" v="107" actId="700"/>
          <ac:spMkLst>
            <pc:docMk/>
            <pc:sldMk cId="1950608869" sldId="1158"/>
            <ac:spMk id="2" creationId="{AD78E071-F040-23F8-9A3F-ED112D96E011}"/>
          </ac:spMkLst>
        </pc:spChg>
        <pc:spChg chg="del mod ord">
          <ac:chgData name="Grundén Marcus - SOF" userId="ed592e0b-fe4c-4a43-ab82-84a97d85a85b" providerId="ADAL" clId="{412E873D-46B1-40ED-B66A-5028C4FA9E11}" dt="2024-01-02T08:15:07.866" v="107" actId="700"/>
          <ac:spMkLst>
            <pc:docMk/>
            <pc:sldMk cId="1950608869" sldId="1158"/>
            <ac:spMk id="3" creationId="{6A4392AB-C610-D1E6-B554-ABB015BE41F0}"/>
          </ac:spMkLst>
        </pc:spChg>
        <pc:spChg chg="add mod ord">
          <ac:chgData name="Grundén Marcus - SOF" userId="ed592e0b-fe4c-4a43-ab82-84a97d85a85b" providerId="ADAL" clId="{412E873D-46B1-40ED-B66A-5028C4FA9E11}" dt="2024-01-02T08:16:05.310" v="158" actId="20577"/>
          <ac:spMkLst>
            <pc:docMk/>
            <pc:sldMk cId="1950608869" sldId="1158"/>
            <ac:spMk id="4" creationId="{492D07BB-D5CB-237E-2B63-3E7F36DA7425}"/>
          </ac:spMkLst>
        </pc:spChg>
        <pc:spChg chg="add mod ord">
          <ac:chgData name="Grundén Marcus - SOF" userId="ed592e0b-fe4c-4a43-ab82-84a97d85a85b" providerId="ADAL" clId="{412E873D-46B1-40ED-B66A-5028C4FA9E11}" dt="2024-01-02T08:25:08.595" v="645" actId="5793"/>
          <ac:spMkLst>
            <pc:docMk/>
            <pc:sldMk cId="1950608869" sldId="1158"/>
            <ac:spMk id="5" creationId="{DFDEA59F-CA8B-0DCB-6263-1F21B7EFE8E8}"/>
          </ac:spMkLst>
        </pc:spChg>
      </pc:sldChg>
      <pc:sldChg chg="modSp add mod">
        <pc:chgData name="Grundén Marcus - SOF" userId="ed592e0b-fe4c-4a43-ab82-84a97d85a85b" providerId="ADAL" clId="{412E873D-46B1-40ED-B66A-5028C4FA9E11}" dt="2024-01-02T08:17:58.692" v="281" actId="20577"/>
        <pc:sldMkLst>
          <pc:docMk/>
          <pc:sldMk cId="4002481297" sldId="1159"/>
        </pc:sldMkLst>
        <pc:spChg chg="mod">
          <ac:chgData name="Grundén Marcus - SOF" userId="ed592e0b-fe4c-4a43-ab82-84a97d85a85b" providerId="ADAL" clId="{412E873D-46B1-40ED-B66A-5028C4FA9E11}" dt="2024-01-02T08:17:53.927" v="253" actId="20577"/>
          <ac:spMkLst>
            <pc:docMk/>
            <pc:sldMk cId="4002481297" sldId="1159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412E873D-46B1-40ED-B66A-5028C4FA9E11}" dt="2024-01-02T08:17:58.692" v="281" actId="20577"/>
          <ac:spMkLst>
            <pc:docMk/>
            <pc:sldMk cId="4002481297" sldId="1159"/>
            <ac:spMk id="5" creationId="{DFDEA59F-CA8B-0DCB-6263-1F21B7EFE8E8}"/>
          </ac:spMkLst>
        </pc:spChg>
      </pc:sldChg>
    </pc:docChg>
  </pc:docChgLst>
  <pc:docChgLst>
    <pc:chgData name="Tigerhielm Sylvan Vibeke - SOF" userId="S::vibeke.tigerhielmsylvan@helsingborg.se::93e87512-d53b-42e1-87c5-1197599c344d" providerId="AD" clId="Web-{97D12A4C-AB4A-F096-56C4-CE11E769E7EB}"/>
    <pc:docChg chg="modSld">
      <pc:chgData name="Tigerhielm Sylvan Vibeke - SOF" userId="S::vibeke.tigerhielmsylvan@helsingborg.se::93e87512-d53b-42e1-87c5-1197599c344d" providerId="AD" clId="Web-{97D12A4C-AB4A-F096-56C4-CE11E769E7EB}" dt="2024-01-03T09:05:05.426" v="3"/>
      <pc:docMkLst>
        <pc:docMk/>
      </pc:docMkLst>
      <pc:sldChg chg="modNotes">
        <pc:chgData name="Tigerhielm Sylvan Vibeke - SOF" userId="S::vibeke.tigerhielmsylvan@helsingborg.se::93e87512-d53b-42e1-87c5-1197599c344d" providerId="AD" clId="Web-{97D12A4C-AB4A-F096-56C4-CE11E769E7EB}" dt="2024-01-03T09:05:05.426" v="3"/>
        <pc:sldMkLst>
          <pc:docMk/>
          <pc:sldMk cId="3004116922" sldId="988"/>
        </pc:sldMkLst>
      </pc:sldChg>
      <pc:sldChg chg="modNotes">
        <pc:chgData name="Tigerhielm Sylvan Vibeke - SOF" userId="S::vibeke.tigerhielmsylvan@helsingborg.se::93e87512-d53b-42e1-87c5-1197599c344d" providerId="AD" clId="Web-{97D12A4C-AB4A-F096-56C4-CE11E769E7EB}" dt="2024-01-03T08:57:08.259" v="1"/>
        <pc:sldMkLst>
          <pc:docMk/>
          <pc:sldMk cId="1950608869" sldId="1158"/>
        </pc:sldMkLst>
      </pc:sldChg>
    </pc:docChg>
  </pc:docChgLst>
  <pc:docChgLst>
    <pc:chgData name="Grundén Marcus - SOF" userId="ed592e0b-fe4c-4a43-ab82-84a97d85a85b" providerId="ADAL" clId="{E35B988E-EAC7-4ED3-9D10-0C3DC589092A}"/>
    <pc:docChg chg="undo custSel addSld delSld modSld">
      <pc:chgData name="Grundén Marcus - SOF" userId="ed592e0b-fe4c-4a43-ab82-84a97d85a85b" providerId="ADAL" clId="{E35B988E-EAC7-4ED3-9D10-0C3DC589092A}" dt="2024-01-05T10:53:48.109" v="141" actId="47"/>
      <pc:docMkLst>
        <pc:docMk/>
      </pc:docMkLst>
      <pc:sldChg chg="addSp modSp mod modNotesTx">
        <pc:chgData name="Grundén Marcus - SOF" userId="ed592e0b-fe4c-4a43-ab82-84a97d85a85b" providerId="ADAL" clId="{E35B988E-EAC7-4ED3-9D10-0C3DC589092A}" dt="2024-01-05T10:53:41.025" v="139" actId="20577"/>
        <pc:sldMkLst>
          <pc:docMk/>
          <pc:sldMk cId="3660495760" sldId="1007"/>
        </pc:sldMkLst>
        <pc:spChg chg="add mod">
          <ac:chgData name="Grundén Marcus - SOF" userId="ed592e0b-fe4c-4a43-ab82-84a97d85a85b" providerId="ADAL" clId="{E35B988E-EAC7-4ED3-9D10-0C3DC589092A}" dt="2024-01-05T10:53:41.025" v="139" actId="20577"/>
          <ac:spMkLst>
            <pc:docMk/>
            <pc:sldMk cId="3660495760" sldId="1007"/>
            <ac:spMk id="2" creationId="{0B744513-EB68-A104-0AD3-75B22887B5A3}"/>
          </ac:spMkLst>
        </pc:spChg>
        <pc:grpChg chg="mod">
          <ac:chgData name="Grundén Marcus - SOF" userId="ed592e0b-fe4c-4a43-ab82-84a97d85a85b" providerId="ADAL" clId="{E35B988E-EAC7-4ED3-9D10-0C3DC589092A}" dt="2024-01-05T10:52:49.247" v="4" actId="1076"/>
          <ac:grpSpMkLst>
            <pc:docMk/>
            <pc:sldMk cId="3660495760" sldId="1007"/>
            <ac:grpSpMk id="7" creationId="{E94F39C5-23BB-9304-CFF3-D1CC6F7D5874}"/>
          </ac:grpSpMkLst>
        </pc:grpChg>
      </pc:sldChg>
      <pc:sldChg chg="modNotesTx">
        <pc:chgData name="Grundén Marcus - SOF" userId="ed592e0b-fe4c-4a43-ab82-84a97d85a85b" providerId="ADAL" clId="{E35B988E-EAC7-4ED3-9D10-0C3DC589092A}" dt="2024-01-05T10:49:20.216" v="1" actId="20577"/>
        <pc:sldMkLst>
          <pc:docMk/>
          <pc:sldMk cId="1568798917" sldId="1161"/>
        </pc:sldMkLst>
      </pc:sldChg>
      <pc:sldChg chg="del">
        <pc:chgData name="Grundén Marcus - SOF" userId="ed592e0b-fe4c-4a43-ab82-84a97d85a85b" providerId="ADAL" clId="{E35B988E-EAC7-4ED3-9D10-0C3DC589092A}" dt="2024-01-05T10:53:48.109" v="141" actId="47"/>
        <pc:sldMkLst>
          <pc:docMk/>
          <pc:sldMk cId="328121480" sldId="1166"/>
        </pc:sldMkLst>
      </pc:sldChg>
      <pc:sldChg chg="add">
        <pc:chgData name="Grundén Marcus - SOF" userId="ed592e0b-fe4c-4a43-ab82-84a97d85a85b" providerId="ADAL" clId="{E35B988E-EAC7-4ED3-9D10-0C3DC589092A}" dt="2024-01-05T10:53:45.832" v="140"/>
        <pc:sldMkLst>
          <pc:docMk/>
          <pc:sldMk cId="464768400" sldId="1168"/>
        </pc:sldMkLst>
      </pc:sldChg>
    </pc:docChg>
  </pc:docChgLst>
  <pc:docChgLst>
    <pc:chgData name="Ricketts Amanda - SOF" userId="aade911e-a1da-45f4-bcb2-c6574d08c718" providerId="ADAL" clId="{C3EE3E6F-A659-4003-BB41-3997D3C35411}"/>
    <pc:docChg chg="undo redo custSel addSld modSld sldOrd">
      <pc:chgData name="Ricketts Amanda - SOF" userId="aade911e-a1da-45f4-bcb2-c6574d08c718" providerId="ADAL" clId="{C3EE3E6F-A659-4003-BB41-3997D3C35411}" dt="2023-12-21T11:22:59.040" v="10344" actId="20577"/>
      <pc:docMkLst>
        <pc:docMk/>
      </pc:docMkLst>
      <pc:sldChg chg="addSp modSp mod">
        <pc:chgData name="Ricketts Amanda - SOF" userId="aade911e-a1da-45f4-bcb2-c6574d08c718" providerId="ADAL" clId="{C3EE3E6F-A659-4003-BB41-3997D3C35411}" dt="2023-12-21T10:54:28.602" v="9456" actId="20577"/>
        <pc:sldMkLst>
          <pc:docMk/>
          <pc:sldMk cId="2757911999" sldId="274"/>
        </pc:sldMkLst>
        <pc:spChg chg="add mod">
          <ac:chgData name="Ricketts Amanda - SOF" userId="aade911e-a1da-45f4-bcb2-c6574d08c718" providerId="ADAL" clId="{C3EE3E6F-A659-4003-BB41-3997D3C35411}" dt="2023-12-21T10:54:28.602" v="9456" actId="20577"/>
          <ac:spMkLst>
            <pc:docMk/>
            <pc:sldMk cId="2757911999" sldId="274"/>
            <ac:spMk id="2" creationId="{F20D03E6-76EB-B757-3AE8-2AA807AA1DC0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4" creationId="{E52C07E3-D036-C62B-EF2C-D26D3C24C174}"/>
          </ac:spMkLst>
        </pc:spChg>
        <pc:spChg chg="mod">
          <ac:chgData name="Ricketts Amanda - SOF" userId="aade911e-a1da-45f4-bcb2-c6574d08c718" providerId="ADAL" clId="{C3EE3E6F-A659-4003-BB41-3997D3C35411}" dt="2023-12-12T14:59:28.325" v="864" actId="20577"/>
          <ac:spMkLst>
            <pc:docMk/>
            <pc:sldMk cId="2757911999" sldId="274"/>
            <ac:spMk id="5" creationId="{7CD87367-8BDC-C133-5A2D-523260F4AFCC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6" creationId="{3197F4FE-77ED-4E92-F593-62C8865D7B4B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8" creationId="{1153B740-F946-B710-B528-F127E6A61FB4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10" creationId="{619D32FF-1A85-02C6-25AC-6DF40DC4E2B9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11" creationId="{5C11ED1A-AC6A-B617-5243-07AD20A4C68D}"/>
          </ac:spMkLst>
        </pc:spChg>
        <pc:spChg chg="mod">
          <ac:chgData name="Ricketts Amanda - SOF" userId="aade911e-a1da-45f4-bcb2-c6574d08c718" providerId="ADAL" clId="{C3EE3E6F-A659-4003-BB41-3997D3C35411}" dt="2023-12-13T08:46:49.181" v="903" actId="208"/>
          <ac:spMkLst>
            <pc:docMk/>
            <pc:sldMk cId="2757911999" sldId="274"/>
            <ac:spMk id="12" creationId="{C1799788-D632-1A85-E809-3D118375356E}"/>
          </ac:spMkLst>
        </pc:spChg>
        <pc:spChg chg="mod">
          <ac:chgData name="Ricketts Amanda - SOF" userId="aade911e-a1da-45f4-bcb2-c6574d08c718" providerId="ADAL" clId="{C3EE3E6F-A659-4003-BB41-3997D3C35411}" dt="2023-12-12T14:56:54.968" v="848" actId="403"/>
          <ac:spMkLst>
            <pc:docMk/>
            <pc:sldMk cId="2757911999" sldId="274"/>
            <ac:spMk id="26" creationId="{70D3CE0B-37E3-46EF-4517-59480D6A869B}"/>
          </ac:spMkLst>
        </pc:spChg>
      </pc:sldChg>
      <pc:sldChg chg="addSp delSp modSp mod ord modNotesTx">
        <pc:chgData name="Ricketts Amanda - SOF" userId="aade911e-a1da-45f4-bcb2-c6574d08c718" providerId="ADAL" clId="{C3EE3E6F-A659-4003-BB41-3997D3C35411}" dt="2023-12-21T11:22:59.040" v="10344" actId="20577"/>
        <pc:sldMkLst>
          <pc:docMk/>
          <pc:sldMk cId="767678969" sldId="1001"/>
        </pc:sldMkLst>
        <pc:spChg chg="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2" creationId="{169090D9-E338-6682-F38F-C0B87059CA23}"/>
          </ac:spMkLst>
        </pc:spChg>
        <pc:spChg chg="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3" creationId="{BC5CA333-F806-CF88-016E-CD4A687C8ED9}"/>
          </ac:spMkLst>
        </pc:spChg>
        <pc:spChg chg="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4" creationId="{E52C07E3-D036-C62B-EF2C-D26D3C24C174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5" creationId="{6B652902-EBCD-7116-155C-809EA714F05C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6" creationId="{2F524311-FCE9-914A-3FD7-ABE686152144}"/>
          </ac:spMkLst>
        </pc:spChg>
        <pc:spChg chg="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9" creationId="{7E8FB657-CAEB-933A-BDF7-41BF870DBDB6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10" creationId="{7042D170-FA68-8161-D1D4-8661D630480D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11" creationId="{120EC670-51DD-A4D3-5715-07BDA596C351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12" creationId="{5ADF481D-0B39-00F4-40F3-0507D9DA743D}"/>
          </ac:spMkLst>
        </pc:spChg>
        <pc:spChg chg="del">
          <ac:chgData name="Ricketts Amanda - SOF" userId="aade911e-a1da-45f4-bcb2-c6574d08c718" providerId="ADAL" clId="{C3EE3E6F-A659-4003-BB41-3997D3C35411}" dt="2023-12-12T14:03:12.420" v="408" actId="478"/>
          <ac:spMkLst>
            <pc:docMk/>
            <pc:sldMk cId="767678969" sldId="1001"/>
            <ac:spMk id="13" creationId="{7052773C-A52E-75C9-6425-769E802CA5C3}"/>
          </ac:spMkLst>
        </pc:spChg>
        <pc:spChg chg="add mod">
          <ac:chgData name="Ricketts Amanda - SOF" userId="aade911e-a1da-45f4-bcb2-c6574d08c718" providerId="ADAL" clId="{C3EE3E6F-A659-4003-BB41-3997D3C35411}" dt="2023-12-21T10:29:29.513" v="8591" actId="1076"/>
          <ac:spMkLst>
            <pc:docMk/>
            <pc:sldMk cId="767678969" sldId="1001"/>
            <ac:spMk id="13" creationId="{CD46ECAB-8ECC-C289-1B94-3F639C742231}"/>
          </ac:spMkLst>
        </pc:spChg>
        <pc:spChg chg="add mod">
          <ac:chgData name="Ricketts Amanda - SOF" userId="aade911e-a1da-45f4-bcb2-c6574d08c718" providerId="ADAL" clId="{C3EE3E6F-A659-4003-BB41-3997D3C35411}" dt="2023-12-21T10:34:08.125" v="8706" actId="14100"/>
          <ac:spMkLst>
            <pc:docMk/>
            <pc:sldMk cId="767678969" sldId="1001"/>
            <ac:spMk id="14" creationId="{E35F6EB3-38B7-8E1C-5B2D-AC5FE88815B4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14" creationId="{E4982BC0-AF29-6D64-38DA-115C274ECF06}"/>
          </ac:spMkLst>
        </pc:spChg>
        <pc:spChg chg="add mod">
          <ac:chgData name="Ricketts Amanda - SOF" userId="aade911e-a1da-45f4-bcb2-c6574d08c718" providerId="ADAL" clId="{C3EE3E6F-A659-4003-BB41-3997D3C35411}" dt="2023-12-21T10:34:52.389" v="8758" actId="20577"/>
          <ac:spMkLst>
            <pc:docMk/>
            <pc:sldMk cId="767678969" sldId="1001"/>
            <ac:spMk id="15" creationId="{F80B8D8A-151F-A02B-121E-32D84DB94BCD}"/>
          </ac:spMkLst>
        </pc:spChg>
        <pc:spChg chg="del">
          <ac:chgData name="Ricketts Amanda - SOF" userId="aade911e-a1da-45f4-bcb2-c6574d08c718" providerId="ADAL" clId="{C3EE3E6F-A659-4003-BB41-3997D3C35411}" dt="2023-12-12T14:03:14.805" v="409" actId="478"/>
          <ac:spMkLst>
            <pc:docMk/>
            <pc:sldMk cId="767678969" sldId="1001"/>
            <ac:spMk id="15" creationId="{FA4F74EE-87B1-E886-199A-BCEC29060EC3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16" creationId="{8C1353B6-0ABB-40F2-B15E-7767B8EC4CA8}"/>
          </ac:spMkLst>
        </pc:spChg>
        <pc:spChg chg="add del mod">
          <ac:chgData name="Ricketts Amanda - SOF" userId="aade911e-a1da-45f4-bcb2-c6574d08c718" providerId="ADAL" clId="{C3EE3E6F-A659-4003-BB41-3997D3C35411}" dt="2023-12-21T10:35:35.324" v="8839" actId="21"/>
          <ac:spMkLst>
            <pc:docMk/>
            <pc:sldMk cId="767678969" sldId="1001"/>
            <ac:spMk id="16" creationId="{C303465F-4383-536E-96BB-8898064CF718}"/>
          </ac:spMkLst>
        </pc:spChg>
        <pc:spChg chg="del">
          <ac:chgData name="Ricketts Amanda - SOF" userId="aade911e-a1da-45f4-bcb2-c6574d08c718" providerId="ADAL" clId="{C3EE3E6F-A659-4003-BB41-3997D3C35411}" dt="2023-12-12T14:03:10.372" v="406" actId="478"/>
          <ac:spMkLst>
            <pc:docMk/>
            <pc:sldMk cId="767678969" sldId="1001"/>
            <ac:spMk id="17" creationId="{7AF9F7DC-28BF-636E-BB9F-8F9F594BE6D9}"/>
          </ac:spMkLst>
        </pc:spChg>
        <pc:spChg chg="add del mod">
          <ac:chgData name="Ricketts Amanda - SOF" userId="aade911e-a1da-45f4-bcb2-c6574d08c718" providerId="ADAL" clId="{C3EE3E6F-A659-4003-BB41-3997D3C35411}" dt="2023-12-21T10:38:11.188" v="9021" actId="478"/>
          <ac:spMkLst>
            <pc:docMk/>
            <pc:sldMk cId="767678969" sldId="1001"/>
            <ac:spMk id="17" creationId="{AFA5DD2B-551D-169D-873D-129E89CB185F}"/>
          </ac:spMkLst>
        </pc:spChg>
        <pc:spChg chg="add mod">
          <ac:chgData name="Ricketts Amanda - SOF" userId="aade911e-a1da-45f4-bcb2-c6574d08c718" providerId="ADAL" clId="{C3EE3E6F-A659-4003-BB41-3997D3C35411}" dt="2023-12-21T11:05:34.403" v="9912" actId="14100"/>
          <ac:spMkLst>
            <pc:docMk/>
            <pc:sldMk cId="767678969" sldId="1001"/>
            <ac:spMk id="18" creationId="{4185EFAC-85CB-184E-2E15-429911578706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18" creationId="{DD662457-D6B0-83C7-F83D-0580014FA9B9}"/>
          </ac:spMkLst>
        </pc:spChg>
        <pc:spChg chg="del">
          <ac:chgData name="Ricketts Amanda - SOF" userId="aade911e-a1da-45f4-bcb2-c6574d08c718" providerId="ADAL" clId="{C3EE3E6F-A659-4003-BB41-3997D3C35411}" dt="2023-12-12T14:03:11.341" v="407" actId="478"/>
          <ac:spMkLst>
            <pc:docMk/>
            <pc:sldMk cId="767678969" sldId="1001"/>
            <ac:spMk id="20" creationId="{9BD76FCD-8C7D-9D32-E55B-A9752B771539}"/>
          </ac:spMkLst>
        </pc:spChg>
        <pc:spChg chg="add del">
          <ac:chgData name="Ricketts Amanda - SOF" userId="aade911e-a1da-45f4-bcb2-c6574d08c718" providerId="ADAL" clId="{C3EE3E6F-A659-4003-BB41-3997D3C35411}" dt="2023-12-21T10:31:33.522" v="8644" actId="22"/>
          <ac:spMkLst>
            <pc:docMk/>
            <pc:sldMk cId="767678969" sldId="1001"/>
            <ac:spMk id="20" creationId="{9EC45D87-BC54-F0C6-CC15-2BD81038B360}"/>
          </ac:spMkLst>
        </pc:spChg>
        <pc:spChg chg="add mod">
          <ac:chgData name="Ricketts Amanda - SOF" userId="aade911e-a1da-45f4-bcb2-c6574d08c718" providerId="ADAL" clId="{C3EE3E6F-A659-4003-BB41-3997D3C35411}" dt="2023-12-21T11:06:17.611" v="9918" actId="1076"/>
          <ac:spMkLst>
            <pc:docMk/>
            <pc:sldMk cId="767678969" sldId="1001"/>
            <ac:spMk id="21" creationId="{1D857529-08D4-8E7A-BE6D-2B2E18A236EF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21" creationId="{3F89AC2B-98FB-A23A-A8F5-70F0D6515E6C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22" creationId="{E9713A20-FB67-F79A-F3DC-1D7F069FAFCA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23" creationId="{3BA129DA-C8E8-1C8D-B528-64E560038583}"/>
          </ac:spMkLst>
        </pc:spChg>
        <pc:spChg chg="add del">
          <ac:chgData name="Ricketts Amanda - SOF" userId="aade911e-a1da-45f4-bcb2-c6574d08c718" providerId="ADAL" clId="{C3EE3E6F-A659-4003-BB41-3997D3C35411}" dt="2023-12-21T10:31:48.776" v="8651" actId="22"/>
          <ac:spMkLst>
            <pc:docMk/>
            <pc:sldMk cId="767678969" sldId="1001"/>
            <ac:spMk id="23" creationId="{AE3527BC-2FF4-F985-5743-CD5DD0DFCF24}"/>
          </ac:spMkLst>
        </pc:spChg>
        <pc:spChg chg="add del mod">
          <ac:chgData name="Ricketts Amanda - SOF" userId="aade911e-a1da-45f4-bcb2-c6574d08c718" providerId="ADAL" clId="{C3EE3E6F-A659-4003-BB41-3997D3C35411}" dt="2023-12-21T10:42:23.806" v="9139" actId="478"/>
          <ac:spMkLst>
            <pc:docMk/>
            <pc:sldMk cId="767678969" sldId="1001"/>
            <ac:spMk id="24" creationId="{1725EF17-CC31-6BCE-8520-CFD028E91F4F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24" creationId="{385F11B7-0863-7C85-0A4B-E4099A5CA48F}"/>
          </ac:spMkLst>
        </pc:spChg>
        <pc:spChg chg="del">
          <ac:chgData name="Ricketts Amanda - SOF" userId="aade911e-a1da-45f4-bcb2-c6574d08c718" providerId="ADAL" clId="{C3EE3E6F-A659-4003-BB41-3997D3C35411}" dt="2023-12-12T14:03:07.418" v="405" actId="478"/>
          <ac:spMkLst>
            <pc:docMk/>
            <pc:sldMk cId="767678969" sldId="1001"/>
            <ac:spMk id="25" creationId="{32FA3F42-6494-A0A4-F432-BE2B8EE8D567}"/>
          </ac:spMkLst>
        </pc:spChg>
        <pc:spChg chg="add mod">
          <ac:chgData name="Ricketts Amanda - SOF" userId="aade911e-a1da-45f4-bcb2-c6574d08c718" providerId="ADAL" clId="{C3EE3E6F-A659-4003-BB41-3997D3C35411}" dt="2023-12-21T11:22:19.468" v="10231" actId="14100"/>
          <ac:spMkLst>
            <pc:docMk/>
            <pc:sldMk cId="767678969" sldId="1001"/>
            <ac:spMk id="25" creationId="{8DFCCA5A-2A82-B5A6-B929-DADB96DC2F5F}"/>
          </ac:spMkLst>
        </pc:spChg>
        <pc:spChg chg="add mod">
          <ac:chgData name="Ricketts Amanda - SOF" userId="aade911e-a1da-45f4-bcb2-c6574d08c718" providerId="ADAL" clId="{C3EE3E6F-A659-4003-BB41-3997D3C35411}" dt="2023-12-21T10:36:19.741" v="8884" actId="14100"/>
          <ac:spMkLst>
            <pc:docMk/>
            <pc:sldMk cId="767678969" sldId="1001"/>
            <ac:spMk id="26" creationId="{448B6EB7-E592-62FD-9DD8-C41E5FBD97F2}"/>
          </ac:spMkLst>
        </pc:spChg>
        <pc:spChg chg="add mod">
          <ac:chgData name="Ricketts Amanda - SOF" userId="aade911e-a1da-45f4-bcb2-c6574d08c718" providerId="ADAL" clId="{C3EE3E6F-A659-4003-BB41-3997D3C35411}" dt="2023-12-21T10:36:25.982" v="8896" actId="20577"/>
          <ac:spMkLst>
            <pc:docMk/>
            <pc:sldMk cId="767678969" sldId="1001"/>
            <ac:spMk id="27" creationId="{31C3E67A-9B08-EBFC-3076-6BDE67622850}"/>
          </ac:spMkLst>
        </pc:spChg>
        <pc:spChg chg="add mod">
          <ac:chgData name="Ricketts Amanda - SOF" userId="aade911e-a1da-45f4-bcb2-c6574d08c718" providerId="ADAL" clId="{C3EE3E6F-A659-4003-BB41-3997D3C35411}" dt="2023-12-21T11:06:13.857" v="9917" actId="1076"/>
          <ac:spMkLst>
            <pc:docMk/>
            <pc:sldMk cId="767678969" sldId="1001"/>
            <ac:spMk id="28" creationId="{900F9527-F8EF-8C95-D502-1448BA1B0BC9}"/>
          </ac:spMkLst>
        </pc:spChg>
        <pc:spChg chg="add mod">
          <ac:chgData name="Ricketts Amanda - SOF" userId="aade911e-a1da-45f4-bcb2-c6574d08c718" providerId="ADAL" clId="{C3EE3E6F-A659-4003-BB41-3997D3C35411}" dt="2023-12-21T11:06:06.770" v="9916" actId="1076"/>
          <ac:spMkLst>
            <pc:docMk/>
            <pc:sldMk cId="767678969" sldId="1001"/>
            <ac:spMk id="29" creationId="{7327C525-3CD0-2923-8D05-1A71B0932B03}"/>
          </ac:spMkLst>
        </pc:spChg>
        <pc:spChg chg="add mod">
          <ac:chgData name="Ricketts Amanda - SOF" userId="aade911e-a1da-45f4-bcb2-c6574d08c718" providerId="ADAL" clId="{C3EE3E6F-A659-4003-BB41-3997D3C35411}" dt="2023-12-21T10:48:32.167" v="9273" actId="1076"/>
          <ac:spMkLst>
            <pc:docMk/>
            <pc:sldMk cId="767678969" sldId="1001"/>
            <ac:spMk id="30" creationId="{72ED3DD6-2F8D-A236-3936-F27BEE5E7411}"/>
          </ac:spMkLst>
        </pc:spChg>
        <pc:spChg chg="add mod">
          <ac:chgData name="Ricketts Amanda - SOF" userId="aade911e-a1da-45f4-bcb2-c6574d08c718" providerId="ADAL" clId="{C3EE3E6F-A659-4003-BB41-3997D3C35411}" dt="2023-12-21T10:48:38.512" v="9275" actId="1076"/>
          <ac:spMkLst>
            <pc:docMk/>
            <pc:sldMk cId="767678969" sldId="1001"/>
            <ac:spMk id="31" creationId="{EEE21D0C-B45C-B823-4571-6B1DCC1614EB}"/>
          </ac:spMkLst>
        </pc:spChg>
      </pc:sldChg>
      <pc:sldChg chg="addSp delSp modSp mod modNotesTx">
        <pc:chgData name="Ricketts Amanda - SOF" userId="aade911e-a1da-45f4-bcb2-c6574d08c718" providerId="ADAL" clId="{C3EE3E6F-A659-4003-BB41-3997D3C35411}" dt="2023-12-21T11:03:29.060" v="9895" actId="20577"/>
        <pc:sldMkLst>
          <pc:docMk/>
          <pc:sldMk cId="2541822014" sldId="1002"/>
        </pc:sldMkLst>
        <pc:spChg chg="add mod">
          <ac:chgData name="Ricketts Amanda - SOF" userId="aade911e-a1da-45f4-bcb2-c6574d08c718" providerId="ADAL" clId="{C3EE3E6F-A659-4003-BB41-3997D3C35411}" dt="2023-12-12T14:56:31.864" v="838"/>
          <ac:spMkLst>
            <pc:docMk/>
            <pc:sldMk cId="2541822014" sldId="1002"/>
            <ac:spMk id="2" creationId="{8B9179CB-EFF7-3FC5-9B60-A30E1470B5A5}"/>
          </ac:spMkLst>
        </pc:spChg>
        <pc:spChg chg="add mod">
          <ac:chgData name="Ricketts Amanda - SOF" userId="aade911e-a1da-45f4-bcb2-c6574d08c718" providerId="ADAL" clId="{C3EE3E6F-A659-4003-BB41-3997D3C35411}" dt="2023-12-21T08:43:31.530" v="4670" actId="1076"/>
          <ac:spMkLst>
            <pc:docMk/>
            <pc:sldMk cId="2541822014" sldId="1002"/>
            <ac:spMk id="3" creationId="{550720A8-47AF-BD33-AA14-FF216479E469}"/>
          </ac:spMkLst>
        </pc:spChg>
        <pc:spChg chg="del mod">
          <ac:chgData name="Ricketts Amanda - SOF" userId="aade911e-a1da-45f4-bcb2-c6574d08c718" providerId="ADAL" clId="{C3EE3E6F-A659-4003-BB41-3997D3C35411}" dt="2023-12-21T08:43:03.995" v="4667" actId="478"/>
          <ac:spMkLst>
            <pc:docMk/>
            <pc:sldMk cId="2541822014" sldId="1002"/>
            <ac:spMk id="4" creationId="{E52C07E3-D036-C62B-EF2C-D26D3C24C174}"/>
          </ac:spMkLst>
        </pc:spChg>
        <pc:spChg chg="mod">
          <ac:chgData name="Ricketts Amanda - SOF" userId="aade911e-a1da-45f4-bcb2-c6574d08c718" providerId="ADAL" clId="{C3EE3E6F-A659-4003-BB41-3997D3C35411}" dt="2023-12-21T09:27:28.725" v="7334" actId="20577"/>
          <ac:spMkLst>
            <pc:docMk/>
            <pc:sldMk cId="2541822014" sldId="1002"/>
            <ac:spMk id="5" creationId="{7CD87367-8BDC-C133-5A2D-523260F4AFCC}"/>
          </ac:spMkLst>
        </pc:spChg>
        <pc:spChg chg="add mod">
          <ac:chgData name="Ricketts Amanda - SOF" userId="aade911e-a1da-45f4-bcb2-c6574d08c718" providerId="ADAL" clId="{C3EE3E6F-A659-4003-BB41-3997D3C35411}" dt="2023-12-21T08:43:31.530" v="4670" actId="1076"/>
          <ac:spMkLst>
            <pc:docMk/>
            <pc:sldMk cId="2541822014" sldId="1002"/>
            <ac:spMk id="6" creationId="{15A6C759-4AD8-F4B5-95A5-AB451C182A9E}"/>
          </ac:spMkLst>
        </pc:spChg>
        <pc:spChg chg="del">
          <ac:chgData name="Ricketts Amanda - SOF" userId="aade911e-a1da-45f4-bcb2-c6574d08c718" providerId="ADAL" clId="{C3EE3E6F-A659-4003-BB41-3997D3C35411}" dt="2023-12-12T14:56:27.853" v="837" actId="478"/>
          <ac:spMkLst>
            <pc:docMk/>
            <pc:sldMk cId="2541822014" sldId="1002"/>
            <ac:spMk id="6" creationId="{3197F4FE-77ED-4E92-F593-62C8865D7B4B}"/>
          </ac:spMkLst>
        </pc:spChg>
        <pc:spChg chg="del mod">
          <ac:chgData name="Ricketts Amanda - SOF" userId="aade911e-a1da-45f4-bcb2-c6574d08c718" providerId="ADAL" clId="{C3EE3E6F-A659-4003-BB41-3997D3C35411}" dt="2023-12-21T08:51:12.662" v="4970" actId="478"/>
          <ac:spMkLst>
            <pc:docMk/>
            <pc:sldMk cId="2541822014" sldId="1002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C3EE3E6F-A659-4003-BB41-3997D3C35411}" dt="2023-12-21T09:27:11.910" v="7309" actId="20577"/>
          <ac:spMkLst>
            <pc:docMk/>
            <pc:sldMk cId="2541822014" sldId="1002"/>
            <ac:spMk id="8" creationId="{1153B740-F946-B710-B528-F127E6A61FB4}"/>
          </ac:spMkLst>
        </pc:spChg>
        <pc:spChg chg="del mod">
          <ac:chgData name="Ricketts Amanda - SOF" userId="aade911e-a1da-45f4-bcb2-c6574d08c718" providerId="ADAL" clId="{C3EE3E6F-A659-4003-BB41-3997D3C35411}" dt="2023-12-21T08:47:17.957" v="4821" actId="478"/>
          <ac:spMkLst>
            <pc:docMk/>
            <pc:sldMk cId="2541822014" sldId="1002"/>
            <ac:spMk id="9" creationId="{7E8FB657-CAEB-933A-BDF7-41BF870DBDB6}"/>
          </ac:spMkLst>
        </pc:spChg>
        <pc:spChg chg="del mod">
          <ac:chgData name="Ricketts Amanda - SOF" userId="aade911e-a1da-45f4-bcb2-c6574d08c718" providerId="ADAL" clId="{C3EE3E6F-A659-4003-BB41-3997D3C35411}" dt="2023-12-21T09:37:42.077" v="7745" actId="478"/>
          <ac:spMkLst>
            <pc:docMk/>
            <pc:sldMk cId="2541822014" sldId="1002"/>
            <ac:spMk id="10" creationId="{619D32FF-1A85-02C6-25AC-6DF40DC4E2B9}"/>
          </ac:spMkLst>
        </pc:spChg>
        <pc:spChg chg="add del mod">
          <ac:chgData name="Ricketts Amanda - SOF" userId="aade911e-a1da-45f4-bcb2-c6574d08c718" providerId="ADAL" clId="{C3EE3E6F-A659-4003-BB41-3997D3C35411}" dt="2023-12-21T08:45:43.015" v="4779" actId="478"/>
          <ac:spMkLst>
            <pc:docMk/>
            <pc:sldMk cId="2541822014" sldId="1002"/>
            <ac:spMk id="11" creationId="{876E9FA4-7B9A-7391-9E5A-FF2A48142199}"/>
          </ac:spMkLst>
        </pc:spChg>
        <pc:spChg chg="mod">
          <ac:chgData name="Ricketts Amanda - SOF" userId="aade911e-a1da-45f4-bcb2-c6574d08c718" providerId="ADAL" clId="{C3EE3E6F-A659-4003-BB41-3997D3C35411}" dt="2023-12-21T09:25:20.037" v="7099" actId="20577"/>
          <ac:spMkLst>
            <pc:docMk/>
            <pc:sldMk cId="2541822014" sldId="1002"/>
            <ac:spMk id="12" creationId="{C1799788-D632-1A85-E809-3D118375356E}"/>
          </ac:spMkLst>
        </pc:spChg>
        <pc:spChg chg="add mod">
          <ac:chgData name="Ricketts Amanda - SOF" userId="aade911e-a1da-45f4-bcb2-c6574d08c718" providerId="ADAL" clId="{C3EE3E6F-A659-4003-BB41-3997D3C35411}" dt="2023-12-21T08:52:52.832" v="4987"/>
          <ac:spMkLst>
            <pc:docMk/>
            <pc:sldMk cId="2541822014" sldId="1002"/>
            <ac:spMk id="13" creationId="{A3B6AB9A-784D-CE6E-FB3B-4E321B503886}"/>
          </ac:spMkLst>
        </pc:spChg>
        <pc:spChg chg="add del mod">
          <ac:chgData name="Ricketts Amanda - SOF" userId="aade911e-a1da-45f4-bcb2-c6574d08c718" providerId="ADAL" clId="{C3EE3E6F-A659-4003-BB41-3997D3C35411}" dt="2023-12-21T08:43:26.160" v="4669" actId="478"/>
          <ac:spMkLst>
            <pc:docMk/>
            <pc:sldMk cId="2541822014" sldId="1002"/>
            <ac:spMk id="21" creationId="{90399CF6-9082-BBC0-994C-B0C223E0D1F6}"/>
          </ac:spMkLst>
        </pc:spChg>
        <pc:spChg chg="del">
          <ac:chgData name="Ricketts Amanda - SOF" userId="aade911e-a1da-45f4-bcb2-c6574d08c718" providerId="ADAL" clId="{C3EE3E6F-A659-4003-BB41-3997D3C35411}" dt="2023-12-12T13:34:51.440" v="83" actId="478"/>
          <ac:spMkLst>
            <pc:docMk/>
            <pc:sldMk cId="2541822014" sldId="1002"/>
            <ac:spMk id="21" creationId="{F2FC8318-861D-FF91-7668-2FF484550E57}"/>
          </ac:spMkLst>
        </pc:spChg>
        <pc:spChg chg="add mod">
          <ac:chgData name="Ricketts Amanda - SOF" userId="aade911e-a1da-45f4-bcb2-c6574d08c718" providerId="ADAL" clId="{C3EE3E6F-A659-4003-BB41-3997D3C35411}" dt="2023-12-21T09:04:51.963" v="5417" actId="14100"/>
          <ac:spMkLst>
            <pc:docMk/>
            <pc:sldMk cId="2541822014" sldId="1002"/>
            <ac:spMk id="22" creationId="{8528A0F8-0C0C-CE3A-20F2-0BF0266A48F1}"/>
          </ac:spMkLst>
        </pc:spChg>
        <pc:spChg chg="add del mod">
          <ac:chgData name="Ricketts Amanda - SOF" userId="aade911e-a1da-45f4-bcb2-c6574d08c718" providerId="ADAL" clId="{C3EE3E6F-A659-4003-BB41-3997D3C35411}" dt="2023-12-21T08:45:44.681" v="4780" actId="478"/>
          <ac:spMkLst>
            <pc:docMk/>
            <pc:sldMk cId="2541822014" sldId="1002"/>
            <ac:spMk id="23" creationId="{BA171006-CE58-1627-1AB9-62650CEEDC31}"/>
          </ac:spMkLst>
        </pc:spChg>
        <pc:spChg chg="add del mod">
          <ac:chgData name="Ricketts Amanda - SOF" userId="aade911e-a1da-45f4-bcb2-c6574d08c718" providerId="ADAL" clId="{C3EE3E6F-A659-4003-BB41-3997D3C35411}" dt="2023-12-21T08:53:55.483" v="5101" actId="478"/>
          <ac:spMkLst>
            <pc:docMk/>
            <pc:sldMk cId="2541822014" sldId="1002"/>
            <ac:spMk id="24" creationId="{AB090ACB-0F55-BDB8-E041-A0BAB3FC142F}"/>
          </ac:spMkLst>
        </pc:spChg>
        <pc:spChg chg="add del mod">
          <ac:chgData name="Ricketts Amanda - SOF" userId="aade911e-a1da-45f4-bcb2-c6574d08c718" providerId="ADAL" clId="{C3EE3E6F-A659-4003-BB41-3997D3C35411}" dt="2023-12-21T08:50:48.010" v="4964" actId="478"/>
          <ac:spMkLst>
            <pc:docMk/>
            <pc:sldMk cId="2541822014" sldId="1002"/>
            <ac:spMk id="25" creationId="{CAE1253A-B358-7892-41B6-6C114ABEEDA7}"/>
          </ac:spMkLst>
        </pc:spChg>
        <pc:spChg chg="mod">
          <ac:chgData name="Ricketts Amanda - SOF" userId="aade911e-a1da-45f4-bcb2-c6574d08c718" providerId="ADAL" clId="{C3EE3E6F-A659-4003-BB41-3997D3C35411}" dt="2023-12-13T08:42:27.208" v="901" actId="20577"/>
          <ac:spMkLst>
            <pc:docMk/>
            <pc:sldMk cId="2541822014" sldId="1002"/>
            <ac:spMk id="26" creationId="{70D3CE0B-37E3-46EF-4517-59480D6A869B}"/>
          </ac:spMkLst>
        </pc:spChg>
        <pc:spChg chg="add del mod">
          <ac:chgData name="Ricketts Amanda - SOF" userId="aade911e-a1da-45f4-bcb2-c6574d08c718" providerId="ADAL" clId="{C3EE3E6F-A659-4003-BB41-3997D3C35411}" dt="2023-12-21T08:51:09.641" v="4969" actId="21"/>
          <ac:spMkLst>
            <pc:docMk/>
            <pc:sldMk cId="2541822014" sldId="1002"/>
            <ac:spMk id="27" creationId="{8BB2C301-7CD7-0B32-356C-DAA90144B34D}"/>
          </ac:spMkLst>
        </pc:spChg>
        <pc:spChg chg="add del mod">
          <ac:chgData name="Ricketts Amanda - SOF" userId="aade911e-a1da-45f4-bcb2-c6574d08c718" providerId="ADAL" clId="{C3EE3E6F-A659-4003-BB41-3997D3C35411}" dt="2023-12-21T08:54:11.530" v="5106" actId="478"/>
          <ac:spMkLst>
            <pc:docMk/>
            <pc:sldMk cId="2541822014" sldId="1002"/>
            <ac:spMk id="28" creationId="{BD31AD8A-B649-634B-7B4B-4C06C4B8EDC2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29" creationId="{A51F70B1-8D57-4249-0797-456EC476F981}"/>
          </ac:spMkLst>
        </pc:spChg>
        <pc:spChg chg="add del mod">
          <ac:chgData name="Ricketts Amanda - SOF" userId="aade911e-a1da-45f4-bcb2-c6574d08c718" providerId="ADAL" clId="{C3EE3E6F-A659-4003-BB41-3997D3C35411}" dt="2023-12-21T09:01:03.199" v="5372" actId="478"/>
          <ac:spMkLst>
            <pc:docMk/>
            <pc:sldMk cId="2541822014" sldId="1002"/>
            <ac:spMk id="29" creationId="{D4DCFCD9-184B-00A3-619C-E31041C53822}"/>
          </ac:spMkLst>
        </pc:spChg>
        <pc:spChg chg="add mod">
          <ac:chgData name="Ricketts Amanda - SOF" userId="aade911e-a1da-45f4-bcb2-c6574d08c718" providerId="ADAL" clId="{C3EE3E6F-A659-4003-BB41-3997D3C35411}" dt="2023-12-21T08:56:37.491" v="5170" actId="1076"/>
          <ac:spMkLst>
            <pc:docMk/>
            <pc:sldMk cId="2541822014" sldId="1002"/>
            <ac:spMk id="30" creationId="{3BA4CF00-B27F-64FE-AABD-068A46E8A99E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30" creationId="{43D0788C-11DC-BECF-AEB5-F0BB7F6F1473}"/>
          </ac:spMkLst>
        </pc:spChg>
        <pc:spChg chg="add del mod">
          <ac:chgData name="Ricketts Amanda - SOF" userId="aade911e-a1da-45f4-bcb2-c6574d08c718" providerId="ADAL" clId="{C3EE3E6F-A659-4003-BB41-3997D3C35411}" dt="2023-12-21T08:56:32.140" v="5168" actId="478"/>
          <ac:spMkLst>
            <pc:docMk/>
            <pc:sldMk cId="2541822014" sldId="1002"/>
            <ac:spMk id="31" creationId="{037BDE3A-1AB1-92DD-D7C3-C1401A54A4BC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31" creationId="{9A09BBBF-C90C-548C-5640-1979F910B19C}"/>
          </ac:spMkLst>
        </pc:spChg>
        <pc:spChg chg="add mod">
          <ac:chgData name="Ricketts Amanda - SOF" userId="aade911e-a1da-45f4-bcb2-c6574d08c718" providerId="ADAL" clId="{C3EE3E6F-A659-4003-BB41-3997D3C35411}" dt="2023-12-21T08:54:56.988" v="5117" actId="14100"/>
          <ac:spMkLst>
            <pc:docMk/>
            <pc:sldMk cId="2541822014" sldId="1002"/>
            <ac:spMk id="32" creationId="{6C0D93E7-A335-F21B-B613-C4949D18B12D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32" creationId="{FFE90933-8A7E-940E-03DB-AA57B6DDCB86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33" creationId="{B4F7B770-230B-2BC9-6E1A-4752F572A748}"/>
          </ac:spMkLst>
        </pc:spChg>
        <pc:spChg chg="add del mod">
          <ac:chgData name="Ricketts Amanda - SOF" userId="aade911e-a1da-45f4-bcb2-c6574d08c718" providerId="ADAL" clId="{C3EE3E6F-A659-4003-BB41-3997D3C35411}" dt="2023-12-21T08:54:15.978" v="5108"/>
          <ac:spMkLst>
            <pc:docMk/>
            <pc:sldMk cId="2541822014" sldId="1002"/>
            <ac:spMk id="33" creationId="{DDCB61BE-1DC4-22E3-08AE-175AA2E96D57}"/>
          </ac:spMkLst>
        </pc:spChg>
        <pc:spChg chg="add del mod">
          <ac:chgData name="Ricketts Amanda - SOF" userId="aade911e-a1da-45f4-bcb2-c6574d08c718" providerId="ADAL" clId="{C3EE3E6F-A659-4003-BB41-3997D3C35411}" dt="2023-12-21T08:54:15.978" v="5108"/>
          <ac:spMkLst>
            <pc:docMk/>
            <pc:sldMk cId="2541822014" sldId="1002"/>
            <ac:spMk id="34" creationId="{040EE8E6-4DE4-FB84-0D9D-DE530BB94B0C}"/>
          </ac:spMkLst>
        </pc:spChg>
        <pc:spChg chg="del">
          <ac:chgData name="Ricketts Amanda - SOF" userId="aade911e-a1da-45f4-bcb2-c6574d08c718" providerId="ADAL" clId="{C3EE3E6F-A659-4003-BB41-3997D3C35411}" dt="2023-12-12T13:34:59.135" v="84" actId="478"/>
          <ac:spMkLst>
            <pc:docMk/>
            <pc:sldMk cId="2541822014" sldId="1002"/>
            <ac:spMk id="34" creationId="{1E1721E5-4BED-4DBE-105C-F09FC0EBDF0A}"/>
          </ac:spMkLst>
        </pc:spChg>
        <pc:spChg chg="add del mod">
          <ac:chgData name="Ricketts Amanda - SOF" userId="aade911e-a1da-45f4-bcb2-c6574d08c718" providerId="ADAL" clId="{C3EE3E6F-A659-4003-BB41-3997D3C35411}" dt="2023-12-21T08:54:15.978" v="5108"/>
          <ac:spMkLst>
            <pc:docMk/>
            <pc:sldMk cId="2541822014" sldId="1002"/>
            <ac:spMk id="35" creationId="{89FC12B7-A956-A429-1E5A-695C70EC6F42}"/>
          </ac:spMkLst>
        </pc:spChg>
        <pc:spChg chg="add del mod">
          <ac:chgData name="Ricketts Amanda - SOF" userId="aade911e-a1da-45f4-bcb2-c6574d08c718" providerId="ADAL" clId="{C3EE3E6F-A659-4003-BB41-3997D3C35411}" dt="2023-12-21T08:56:30.634" v="5167" actId="478"/>
          <ac:spMkLst>
            <pc:docMk/>
            <pc:sldMk cId="2541822014" sldId="1002"/>
            <ac:spMk id="36" creationId="{59D9E831-94C3-0E9E-4F73-6375C0B69BC2}"/>
          </ac:spMkLst>
        </pc:spChg>
        <pc:spChg chg="add mod">
          <ac:chgData name="Ricketts Amanda - SOF" userId="aade911e-a1da-45f4-bcb2-c6574d08c718" providerId="ADAL" clId="{C3EE3E6F-A659-4003-BB41-3997D3C35411}" dt="2023-12-21T08:56:34.293" v="5169" actId="1076"/>
          <ac:spMkLst>
            <pc:docMk/>
            <pc:sldMk cId="2541822014" sldId="1002"/>
            <ac:spMk id="37" creationId="{C517107E-CF77-E200-ECDB-E6C2C07027E8}"/>
          </ac:spMkLst>
        </pc:spChg>
        <pc:spChg chg="add del mod">
          <ac:chgData name="Ricketts Amanda - SOF" userId="aade911e-a1da-45f4-bcb2-c6574d08c718" providerId="ADAL" clId="{C3EE3E6F-A659-4003-BB41-3997D3C35411}" dt="2023-12-21T08:55:00.900" v="5118" actId="478"/>
          <ac:spMkLst>
            <pc:docMk/>
            <pc:sldMk cId="2541822014" sldId="1002"/>
            <ac:spMk id="38" creationId="{CEB8B4BC-7DB6-982A-8730-824FC6B472B7}"/>
          </ac:spMkLst>
        </pc:spChg>
        <pc:spChg chg="add mod">
          <ac:chgData name="Ricketts Amanda - SOF" userId="aade911e-a1da-45f4-bcb2-c6574d08c718" providerId="ADAL" clId="{C3EE3E6F-A659-4003-BB41-3997D3C35411}" dt="2023-12-21T08:55:09.498" v="5120" actId="1076"/>
          <ac:spMkLst>
            <pc:docMk/>
            <pc:sldMk cId="2541822014" sldId="1002"/>
            <ac:spMk id="39" creationId="{E73CF17D-2565-8011-447F-BFA12B16E217}"/>
          </ac:spMkLst>
        </pc:spChg>
        <pc:spChg chg="add mod">
          <ac:chgData name="Ricketts Amanda - SOF" userId="aade911e-a1da-45f4-bcb2-c6574d08c718" providerId="ADAL" clId="{C3EE3E6F-A659-4003-BB41-3997D3C35411}" dt="2023-12-21T08:59:58.504" v="5360" actId="1076"/>
          <ac:spMkLst>
            <pc:docMk/>
            <pc:sldMk cId="2541822014" sldId="1002"/>
            <ac:spMk id="40" creationId="{3E579E97-E4A4-1C5A-3617-789A14E8CE3C}"/>
          </ac:spMkLst>
        </pc:spChg>
        <pc:spChg chg="add mod">
          <ac:chgData name="Ricketts Amanda - SOF" userId="aade911e-a1da-45f4-bcb2-c6574d08c718" providerId="ADAL" clId="{C3EE3E6F-A659-4003-BB41-3997D3C35411}" dt="2023-12-21T08:59:58.504" v="5360" actId="1076"/>
          <ac:spMkLst>
            <pc:docMk/>
            <pc:sldMk cId="2541822014" sldId="1002"/>
            <ac:spMk id="41" creationId="{B549DB9F-6E08-846C-BD73-1BD3E97F185C}"/>
          </ac:spMkLst>
        </pc:spChg>
        <pc:spChg chg="add mod">
          <ac:chgData name="Ricketts Amanda - SOF" userId="aade911e-a1da-45f4-bcb2-c6574d08c718" providerId="ADAL" clId="{C3EE3E6F-A659-4003-BB41-3997D3C35411}" dt="2023-12-21T09:04:58.797" v="5419" actId="1076"/>
          <ac:spMkLst>
            <pc:docMk/>
            <pc:sldMk cId="2541822014" sldId="1002"/>
            <ac:spMk id="42" creationId="{31ACD47A-A27B-3294-02C4-36224C37D7C0}"/>
          </ac:spMkLst>
        </pc:spChg>
        <pc:spChg chg="add mod">
          <ac:chgData name="Ricketts Amanda - SOF" userId="aade911e-a1da-45f4-bcb2-c6574d08c718" providerId="ADAL" clId="{C3EE3E6F-A659-4003-BB41-3997D3C35411}" dt="2023-12-21T09:27:22.277" v="7310" actId="1076"/>
          <ac:spMkLst>
            <pc:docMk/>
            <pc:sldMk cId="2541822014" sldId="1002"/>
            <ac:spMk id="43" creationId="{B75A4A0A-345C-EB25-5E5D-49CFC9F94562}"/>
          </ac:spMkLst>
        </pc:spChg>
        <pc:spChg chg="add del mod">
          <ac:chgData name="Ricketts Amanda - SOF" userId="aade911e-a1da-45f4-bcb2-c6574d08c718" providerId="ADAL" clId="{C3EE3E6F-A659-4003-BB41-3997D3C35411}" dt="2023-12-21T09:25:14.500" v="7096" actId="478"/>
          <ac:spMkLst>
            <pc:docMk/>
            <pc:sldMk cId="2541822014" sldId="1002"/>
            <ac:spMk id="44" creationId="{BB107B25-F8EF-7775-8C31-813BE3F17540}"/>
          </ac:spMkLst>
        </pc:spChg>
        <pc:spChg chg="add mod">
          <ac:chgData name="Ricketts Amanda - SOF" userId="aade911e-a1da-45f4-bcb2-c6574d08c718" providerId="ADAL" clId="{C3EE3E6F-A659-4003-BB41-3997D3C35411}" dt="2023-12-21T09:25:58.326" v="7107" actId="1038"/>
          <ac:spMkLst>
            <pc:docMk/>
            <pc:sldMk cId="2541822014" sldId="1002"/>
            <ac:spMk id="45" creationId="{0C8CA0CC-A25A-0987-2052-02C2F06BCF35}"/>
          </ac:spMkLst>
        </pc:spChg>
        <pc:spChg chg="add mod">
          <ac:chgData name="Ricketts Amanda - SOF" userId="aade911e-a1da-45f4-bcb2-c6574d08c718" providerId="ADAL" clId="{C3EE3E6F-A659-4003-BB41-3997D3C35411}" dt="2023-12-21T09:30:55.562" v="7597" actId="1037"/>
          <ac:spMkLst>
            <pc:docMk/>
            <pc:sldMk cId="2541822014" sldId="1002"/>
            <ac:spMk id="46" creationId="{D92AB99E-DE79-B754-7252-56E29F1EB0EB}"/>
          </ac:spMkLst>
        </pc:spChg>
        <pc:spChg chg="add mod">
          <ac:chgData name="Ricketts Amanda - SOF" userId="aade911e-a1da-45f4-bcb2-c6574d08c718" providerId="ADAL" clId="{C3EE3E6F-A659-4003-BB41-3997D3C35411}" dt="2023-12-21T09:30:58.591" v="7598" actId="1076"/>
          <ac:spMkLst>
            <pc:docMk/>
            <pc:sldMk cId="2541822014" sldId="1002"/>
            <ac:spMk id="47" creationId="{2D2CEA9B-0241-35B0-BC31-9766F8958BBB}"/>
          </ac:spMkLst>
        </pc:spChg>
        <pc:spChg chg="add mod">
          <ac:chgData name="Ricketts Amanda - SOF" userId="aade911e-a1da-45f4-bcb2-c6574d08c718" providerId="ADAL" clId="{C3EE3E6F-A659-4003-BB41-3997D3C35411}" dt="2023-12-21T09:36:43.278" v="7707" actId="1076"/>
          <ac:spMkLst>
            <pc:docMk/>
            <pc:sldMk cId="2541822014" sldId="1002"/>
            <ac:spMk id="48" creationId="{0BFD9ABD-74DB-BCD9-22AE-815D3EE09CCF}"/>
          </ac:spMkLst>
        </pc:spChg>
        <pc:spChg chg="add del mod">
          <ac:chgData name="Ricketts Amanda - SOF" userId="aade911e-a1da-45f4-bcb2-c6574d08c718" providerId="ADAL" clId="{C3EE3E6F-A659-4003-BB41-3997D3C35411}" dt="2023-12-21T09:41:48.610" v="7751" actId="21"/>
          <ac:spMkLst>
            <pc:docMk/>
            <pc:sldMk cId="2541822014" sldId="1002"/>
            <ac:spMk id="49" creationId="{19742442-417B-9113-62A9-282EA5DDA9BC}"/>
          </ac:spMkLst>
        </pc:spChg>
        <pc:spChg chg="add mod">
          <ac:chgData name="Ricketts Amanda - SOF" userId="aade911e-a1da-45f4-bcb2-c6574d08c718" providerId="ADAL" clId="{C3EE3E6F-A659-4003-BB41-3997D3C35411}" dt="2023-12-21T09:37:48.171" v="7747" actId="1076"/>
          <ac:spMkLst>
            <pc:docMk/>
            <pc:sldMk cId="2541822014" sldId="1002"/>
            <ac:spMk id="50" creationId="{D7CCD39A-DDB6-D29F-114B-14B680B254BE}"/>
          </ac:spMkLst>
        </pc:spChg>
        <pc:spChg chg="add mod">
          <ac:chgData name="Ricketts Amanda - SOF" userId="aade911e-a1da-45f4-bcb2-c6574d08c718" providerId="ADAL" clId="{C3EE3E6F-A659-4003-BB41-3997D3C35411}" dt="2023-12-21T09:37:55.874" v="7750" actId="1037"/>
          <ac:spMkLst>
            <pc:docMk/>
            <pc:sldMk cId="2541822014" sldId="1002"/>
            <ac:spMk id="51" creationId="{FC5FD795-F9B1-52E6-3DFA-5D91ABD2FCEF}"/>
          </ac:spMkLst>
        </pc:spChg>
        <pc:spChg chg="add mod">
          <ac:chgData name="Ricketts Amanda - SOF" userId="aade911e-a1da-45f4-bcb2-c6574d08c718" providerId="ADAL" clId="{C3EE3E6F-A659-4003-BB41-3997D3C35411}" dt="2023-12-21T11:00:37.015" v="9569" actId="207"/>
          <ac:spMkLst>
            <pc:docMk/>
            <pc:sldMk cId="2541822014" sldId="1002"/>
            <ac:spMk id="52" creationId="{15D934CC-1903-EB57-CC34-8914B962D135}"/>
          </ac:spMkLst>
        </pc:spChg>
        <pc:spChg chg="add mod">
          <ac:chgData name="Ricketts Amanda - SOF" userId="aade911e-a1da-45f4-bcb2-c6574d08c718" providerId="ADAL" clId="{C3EE3E6F-A659-4003-BB41-3997D3C35411}" dt="2023-12-21T11:02:34.620" v="9823" actId="14100"/>
          <ac:spMkLst>
            <pc:docMk/>
            <pc:sldMk cId="2541822014" sldId="1002"/>
            <ac:spMk id="53" creationId="{66FD1AFE-9323-B40E-6F21-FD467011C928}"/>
          </ac:spMkLst>
        </pc:spChg>
        <pc:spChg chg="add mod">
          <ac:chgData name="Ricketts Amanda - SOF" userId="aade911e-a1da-45f4-bcb2-c6574d08c718" providerId="ADAL" clId="{C3EE3E6F-A659-4003-BB41-3997D3C35411}" dt="2023-12-21T10:51:15.182" v="9328" actId="1076"/>
          <ac:spMkLst>
            <pc:docMk/>
            <pc:sldMk cId="2541822014" sldId="1002"/>
            <ac:spMk id="54" creationId="{627B9113-5C1F-091F-8E60-DC3B91A371CE}"/>
          </ac:spMkLst>
        </pc:spChg>
      </pc:sldChg>
      <pc:sldChg chg="addSp delSp modSp mod modNotesTx">
        <pc:chgData name="Ricketts Amanda - SOF" userId="aade911e-a1da-45f4-bcb2-c6574d08c718" providerId="ADAL" clId="{C3EE3E6F-A659-4003-BB41-3997D3C35411}" dt="2023-12-21T11:10:31.503" v="10121" actId="20577"/>
        <pc:sldMkLst>
          <pc:docMk/>
          <pc:sldMk cId="483980313" sldId="1003"/>
        </pc:sldMkLst>
        <pc:spChg chg="mod">
          <ac:chgData name="Ricketts Amanda - SOF" userId="aade911e-a1da-45f4-bcb2-c6574d08c718" providerId="ADAL" clId="{C3EE3E6F-A659-4003-BB41-3997D3C35411}" dt="2023-12-21T07:29:11.723" v="2005" actId="14100"/>
          <ac:spMkLst>
            <pc:docMk/>
            <pc:sldMk cId="483980313" sldId="1003"/>
            <ac:spMk id="2" creationId="{5891147A-7A92-3169-9AE0-5A7ECF2C4879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3" creationId="{E24FE881-6D07-A5C1-E47E-1052877F211C}"/>
          </ac:spMkLst>
        </pc:spChg>
        <pc:spChg chg="del mod">
          <ac:chgData name="Ricketts Amanda - SOF" userId="aade911e-a1da-45f4-bcb2-c6574d08c718" providerId="ADAL" clId="{C3EE3E6F-A659-4003-BB41-3997D3C35411}" dt="2023-12-21T07:20:56.293" v="1882" actId="478"/>
          <ac:spMkLst>
            <pc:docMk/>
            <pc:sldMk cId="483980313" sldId="1003"/>
            <ac:spMk id="4" creationId="{E52C07E3-D036-C62B-EF2C-D26D3C24C174}"/>
          </ac:spMkLst>
        </pc:spChg>
        <pc:spChg chg="add del mod">
          <ac:chgData name="Ricketts Amanda - SOF" userId="aade911e-a1da-45f4-bcb2-c6574d08c718" providerId="ADAL" clId="{C3EE3E6F-A659-4003-BB41-3997D3C35411}" dt="2023-12-12T14:09:32.530" v="536" actId="478"/>
          <ac:spMkLst>
            <pc:docMk/>
            <pc:sldMk cId="483980313" sldId="1003"/>
            <ac:spMk id="5" creationId="{7CD87367-8BDC-C133-5A2D-523260F4AFCC}"/>
          </ac:spMkLst>
        </pc:spChg>
        <pc:spChg chg="add mod">
          <ac:chgData name="Ricketts Amanda - SOF" userId="aade911e-a1da-45f4-bcb2-c6574d08c718" providerId="ADAL" clId="{C3EE3E6F-A659-4003-BB41-3997D3C35411}" dt="2023-12-21T09:59:24.933" v="8037" actId="20577"/>
          <ac:spMkLst>
            <pc:docMk/>
            <pc:sldMk cId="483980313" sldId="1003"/>
            <ac:spMk id="5" creationId="{8427D2BC-3CF0-7156-DBC0-61A6F26005C3}"/>
          </ac:spMkLst>
        </pc:spChg>
        <pc:spChg chg="mod">
          <ac:chgData name="Ricketts Amanda - SOF" userId="aade911e-a1da-45f4-bcb2-c6574d08c718" providerId="ADAL" clId="{C3EE3E6F-A659-4003-BB41-3997D3C35411}" dt="2023-12-12T14:56:10.232" v="814" actId="20577"/>
          <ac:spMkLst>
            <pc:docMk/>
            <pc:sldMk cId="483980313" sldId="1003"/>
            <ac:spMk id="6" creationId="{3197F4FE-77ED-4E92-F593-62C8865D7B4B}"/>
          </ac:spMkLst>
        </pc:spChg>
        <pc:spChg chg="del mod">
          <ac:chgData name="Ricketts Amanda - SOF" userId="aade911e-a1da-45f4-bcb2-c6574d08c718" providerId="ADAL" clId="{C3EE3E6F-A659-4003-BB41-3997D3C35411}" dt="2023-12-21T07:25:43.190" v="1977" actId="478"/>
          <ac:spMkLst>
            <pc:docMk/>
            <pc:sldMk cId="483980313" sldId="1003"/>
            <ac:spMk id="7" creationId="{70B746FB-8EB9-AF7A-2F54-DFFA1EE01337}"/>
          </ac:spMkLst>
        </pc:spChg>
        <pc:spChg chg="del mod">
          <ac:chgData name="Ricketts Amanda - SOF" userId="aade911e-a1da-45f4-bcb2-c6574d08c718" providerId="ADAL" clId="{C3EE3E6F-A659-4003-BB41-3997D3C35411}" dt="2023-12-21T07:25:54.135" v="1980" actId="478"/>
          <ac:spMkLst>
            <pc:docMk/>
            <pc:sldMk cId="483980313" sldId="1003"/>
            <ac:spMk id="8" creationId="{1153B740-F946-B710-B528-F127E6A61FB4}"/>
          </ac:spMkLst>
        </pc:spChg>
        <pc:spChg chg="mod">
          <ac:chgData name="Ricketts Amanda - SOF" userId="aade911e-a1da-45f4-bcb2-c6574d08c718" providerId="ADAL" clId="{C3EE3E6F-A659-4003-BB41-3997D3C35411}" dt="2023-12-21T07:23:40.438" v="1971" actId="1076"/>
          <ac:spMkLst>
            <pc:docMk/>
            <pc:sldMk cId="483980313" sldId="1003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C3EE3E6F-A659-4003-BB41-3997D3C35411}" dt="2023-12-21T07:28:54.508" v="2003" actId="1076"/>
          <ac:spMkLst>
            <pc:docMk/>
            <pc:sldMk cId="483980313" sldId="1003"/>
            <ac:spMk id="10" creationId="{619D32FF-1A85-02C6-25AC-6DF40DC4E2B9}"/>
          </ac:spMkLst>
        </pc:spChg>
        <pc:spChg chg="del mod">
          <ac:chgData name="Ricketts Amanda - SOF" userId="aade911e-a1da-45f4-bcb2-c6574d08c718" providerId="ADAL" clId="{C3EE3E6F-A659-4003-BB41-3997D3C35411}" dt="2023-12-12T13:39:17.945" v="146" actId="478"/>
          <ac:spMkLst>
            <pc:docMk/>
            <pc:sldMk cId="483980313" sldId="1003"/>
            <ac:spMk id="11" creationId="{9A8D6E29-0BD1-ED0E-F668-A084DE85893A}"/>
          </ac:spMkLst>
        </pc:spChg>
        <pc:spChg chg="add mod">
          <ac:chgData name="Ricketts Amanda - SOF" userId="aade911e-a1da-45f4-bcb2-c6574d08c718" providerId="ADAL" clId="{C3EE3E6F-A659-4003-BB41-3997D3C35411}" dt="2023-12-21T09:59:28.596" v="8046" actId="20577"/>
          <ac:spMkLst>
            <pc:docMk/>
            <pc:sldMk cId="483980313" sldId="1003"/>
            <ac:spMk id="11" creationId="{F3EAF4B5-8BCF-B37D-85DC-7D1DE1682B7D}"/>
          </ac:spMkLst>
        </pc:spChg>
        <pc:spChg chg="del mod">
          <ac:chgData name="Ricketts Amanda - SOF" userId="aade911e-a1da-45f4-bcb2-c6574d08c718" providerId="ADAL" clId="{C3EE3E6F-A659-4003-BB41-3997D3C35411}" dt="2023-12-21T07:25:54.135" v="1980" actId="478"/>
          <ac:spMkLst>
            <pc:docMk/>
            <pc:sldMk cId="483980313" sldId="1003"/>
            <ac:spMk id="12" creationId="{C1799788-D632-1A85-E809-3D118375356E}"/>
          </ac:spMkLst>
        </pc:spChg>
        <pc:spChg chg="add mod">
          <ac:chgData name="Ricketts Amanda - SOF" userId="aade911e-a1da-45f4-bcb2-c6574d08c718" providerId="ADAL" clId="{C3EE3E6F-A659-4003-BB41-3997D3C35411}" dt="2023-12-21T07:28:50.983" v="2002" actId="1076"/>
          <ac:spMkLst>
            <pc:docMk/>
            <pc:sldMk cId="483980313" sldId="1003"/>
            <ac:spMk id="13" creationId="{028FF5B0-46DB-D656-F020-FE2B78FD693C}"/>
          </ac:spMkLst>
        </pc:spChg>
        <pc:spChg chg="mod">
          <ac:chgData name="Ricketts Amanda - SOF" userId="aade911e-a1da-45f4-bcb2-c6574d08c718" providerId="ADAL" clId="{C3EE3E6F-A659-4003-BB41-3997D3C35411}" dt="2023-12-21T07:20:54.154" v="1881" actId="20577"/>
          <ac:spMkLst>
            <pc:docMk/>
            <pc:sldMk cId="483980313" sldId="1003"/>
            <ac:spMk id="14" creationId="{43A68C28-A57F-AC4B-5C20-32EE436CCF34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15" creationId="{0897FE2D-E844-B4A3-F0E1-194B63E099E9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16" creationId="{618FB999-34E7-CE23-C6F6-2169D3797179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17" creationId="{AB66D261-8B49-F8CF-3022-1083CB8EC68E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18" creationId="{D01C2793-8059-F34F-F5BC-71D0081EFDDC}"/>
          </ac:spMkLst>
        </pc:spChg>
        <pc:spChg chg="add mod">
          <ac:chgData name="Ricketts Amanda - SOF" userId="aade911e-a1da-45f4-bcb2-c6574d08c718" providerId="ADAL" clId="{C3EE3E6F-A659-4003-BB41-3997D3C35411}" dt="2023-12-21T09:59:30.664" v="8047" actId="20577"/>
          <ac:spMkLst>
            <pc:docMk/>
            <pc:sldMk cId="483980313" sldId="1003"/>
            <ac:spMk id="19" creationId="{00B376E6-80CA-3EC7-B26A-D5D3CA5D7037}"/>
          </ac:spMkLst>
        </pc:spChg>
        <pc:spChg chg="add del">
          <ac:chgData name="Ricketts Amanda - SOF" userId="aade911e-a1da-45f4-bcb2-c6574d08c718" providerId="ADAL" clId="{C3EE3E6F-A659-4003-BB41-3997D3C35411}" dt="2023-12-12T14:09:33.598" v="537" actId="478"/>
          <ac:spMkLst>
            <pc:docMk/>
            <pc:sldMk cId="483980313" sldId="1003"/>
            <ac:spMk id="19" creationId="{0EB7C134-E731-9593-B51D-3A9FC4B2AB9D}"/>
          </ac:spMkLst>
        </pc:spChg>
        <pc:spChg chg="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20" creationId="{03159BF8-124A-5D4C-1264-2529A739101D}"/>
          </ac:spMkLst>
        </pc:spChg>
        <pc:spChg chg="add mod">
          <ac:chgData name="Ricketts Amanda - SOF" userId="aade911e-a1da-45f4-bcb2-c6574d08c718" providerId="ADAL" clId="{C3EE3E6F-A659-4003-BB41-3997D3C35411}" dt="2023-12-21T07:23:29.880" v="1954" actId="14100"/>
          <ac:spMkLst>
            <pc:docMk/>
            <pc:sldMk cId="483980313" sldId="1003"/>
            <ac:spMk id="21" creationId="{0A0E24FC-8112-7500-62AC-8BD882E32308}"/>
          </ac:spMkLst>
        </pc:spChg>
        <pc:spChg chg="del">
          <ac:chgData name="Ricketts Amanda - SOF" userId="aade911e-a1da-45f4-bcb2-c6574d08c718" providerId="ADAL" clId="{C3EE3E6F-A659-4003-BB41-3997D3C35411}" dt="2023-12-12T13:39:30.522" v="152" actId="478"/>
          <ac:spMkLst>
            <pc:docMk/>
            <pc:sldMk cId="483980313" sldId="1003"/>
            <ac:spMk id="21" creationId="{F2FC8318-861D-FF91-7668-2FF484550E57}"/>
          </ac:spMkLst>
        </pc:spChg>
        <pc:spChg chg="add mod">
          <ac:chgData name="Ricketts Amanda - SOF" userId="aade911e-a1da-45f4-bcb2-c6574d08c718" providerId="ADAL" clId="{C3EE3E6F-A659-4003-BB41-3997D3C35411}" dt="2023-12-12T14:59:19.536" v="863" actId="1076"/>
          <ac:spMkLst>
            <pc:docMk/>
            <pc:sldMk cId="483980313" sldId="1003"/>
            <ac:spMk id="22" creationId="{BF061A19-5B79-EDBA-13FA-DB71CBFCB75D}"/>
          </ac:spMkLst>
        </pc:spChg>
        <pc:spChg chg="add del mod">
          <ac:chgData name="Ricketts Amanda - SOF" userId="aade911e-a1da-45f4-bcb2-c6574d08c718" providerId="ADAL" clId="{C3EE3E6F-A659-4003-BB41-3997D3C35411}" dt="2023-12-12T13:39:01.044" v="131" actId="478"/>
          <ac:spMkLst>
            <pc:docMk/>
            <pc:sldMk cId="483980313" sldId="1003"/>
            <ac:spMk id="23" creationId="{21803F18-806F-DCF7-8F3F-A3694D607909}"/>
          </ac:spMkLst>
        </pc:spChg>
        <pc:spChg chg="add mod">
          <ac:chgData name="Ricketts Amanda - SOF" userId="aade911e-a1da-45f4-bcb2-c6574d08c718" providerId="ADAL" clId="{C3EE3E6F-A659-4003-BB41-3997D3C35411}" dt="2023-12-21T07:23:25.894" v="1952" actId="14100"/>
          <ac:spMkLst>
            <pc:docMk/>
            <pc:sldMk cId="483980313" sldId="1003"/>
            <ac:spMk id="23" creationId="{F908C6AC-6670-1FF6-1EE2-D04A2831F3B5}"/>
          </ac:spMkLst>
        </pc:spChg>
        <pc:spChg chg="add mod">
          <ac:chgData name="Ricketts Amanda - SOF" userId="aade911e-a1da-45f4-bcb2-c6574d08c718" providerId="ADAL" clId="{C3EE3E6F-A659-4003-BB41-3997D3C35411}" dt="2023-12-21T07:22:57.712" v="1945" actId="20577"/>
          <ac:spMkLst>
            <pc:docMk/>
            <pc:sldMk cId="483980313" sldId="1003"/>
            <ac:spMk id="24" creationId="{41F6B135-BB0A-6A14-D17E-A1CB11D61807}"/>
          </ac:spMkLst>
        </pc:spChg>
        <pc:spChg chg="add del mod">
          <ac:chgData name="Ricketts Amanda - SOF" userId="aade911e-a1da-45f4-bcb2-c6574d08c718" providerId="ADAL" clId="{C3EE3E6F-A659-4003-BB41-3997D3C35411}" dt="2023-12-12T13:46:39.046" v="204" actId="478"/>
          <ac:spMkLst>
            <pc:docMk/>
            <pc:sldMk cId="483980313" sldId="1003"/>
            <ac:spMk id="24" creationId="{5B666C8E-3BE3-22FC-4738-CDC9F7EF02B0}"/>
          </ac:spMkLst>
        </pc:spChg>
        <pc:spChg chg="add mod">
          <ac:chgData name="Ricketts Amanda - SOF" userId="aade911e-a1da-45f4-bcb2-c6574d08c718" providerId="ADAL" clId="{C3EE3E6F-A659-4003-BB41-3997D3C35411}" dt="2023-12-21T07:23:53.495" v="1975" actId="20577"/>
          <ac:spMkLst>
            <pc:docMk/>
            <pc:sldMk cId="483980313" sldId="1003"/>
            <ac:spMk id="25" creationId="{0FBBB592-A496-EC85-0AC4-922A5200D365}"/>
          </ac:spMkLst>
        </pc:spChg>
        <pc:spChg chg="add del mod">
          <ac:chgData name="Ricketts Amanda - SOF" userId="aade911e-a1da-45f4-bcb2-c6574d08c718" providerId="ADAL" clId="{C3EE3E6F-A659-4003-BB41-3997D3C35411}" dt="2023-12-12T13:46:39.046" v="204" actId="478"/>
          <ac:spMkLst>
            <pc:docMk/>
            <pc:sldMk cId="483980313" sldId="1003"/>
            <ac:spMk id="25" creationId="{6E82EC45-E085-2BEB-2A05-6DCBDC99BDD1}"/>
          </ac:spMkLst>
        </pc:spChg>
        <pc:spChg chg="mod">
          <ac:chgData name="Ricketts Amanda - SOF" userId="aade911e-a1da-45f4-bcb2-c6574d08c718" providerId="ADAL" clId="{C3EE3E6F-A659-4003-BB41-3997D3C35411}" dt="2023-12-12T15:36:41.931" v="880" actId="255"/>
          <ac:spMkLst>
            <pc:docMk/>
            <pc:sldMk cId="483980313" sldId="1003"/>
            <ac:spMk id="26" creationId="{70D3CE0B-37E3-46EF-4517-59480D6A869B}"/>
          </ac:spMkLst>
        </pc:spChg>
        <pc:spChg chg="add del mod">
          <ac:chgData name="Ricketts Amanda - SOF" userId="aade911e-a1da-45f4-bcb2-c6574d08c718" providerId="ADAL" clId="{C3EE3E6F-A659-4003-BB41-3997D3C35411}" dt="2023-12-12T13:46:39.046" v="204" actId="478"/>
          <ac:spMkLst>
            <pc:docMk/>
            <pc:sldMk cId="483980313" sldId="1003"/>
            <ac:spMk id="27" creationId="{3404A852-E978-39F5-DB25-4E97ADB13091}"/>
          </ac:spMkLst>
        </pc:spChg>
        <pc:spChg chg="add mod">
          <ac:chgData name="Ricketts Amanda - SOF" userId="aade911e-a1da-45f4-bcb2-c6574d08c718" providerId="ADAL" clId="{C3EE3E6F-A659-4003-BB41-3997D3C35411}" dt="2023-12-21T07:25:51.407" v="1979" actId="1076"/>
          <ac:spMkLst>
            <pc:docMk/>
            <pc:sldMk cId="483980313" sldId="1003"/>
            <ac:spMk id="27" creationId="{94B4459B-9C59-1F60-344E-D0C3C52A97A1}"/>
          </ac:spMkLst>
        </pc:spChg>
        <pc:spChg chg="add del mod">
          <ac:chgData name="Ricketts Amanda - SOF" userId="aade911e-a1da-45f4-bcb2-c6574d08c718" providerId="ADAL" clId="{C3EE3E6F-A659-4003-BB41-3997D3C35411}" dt="2023-12-12T13:47:12.978" v="215" actId="478"/>
          <ac:spMkLst>
            <pc:docMk/>
            <pc:sldMk cId="483980313" sldId="1003"/>
            <ac:spMk id="28" creationId="{D36F1DEA-8C06-25F4-3358-84613A13F268}"/>
          </ac:spMkLst>
        </pc:spChg>
        <pc:spChg chg="add mod">
          <ac:chgData name="Ricketts Amanda - SOF" userId="aade911e-a1da-45f4-bcb2-c6574d08c718" providerId="ADAL" clId="{C3EE3E6F-A659-4003-BB41-3997D3C35411}" dt="2023-12-21T07:25:51.407" v="1979" actId="1076"/>
          <ac:spMkLst>
            <pc:docMk/>
            <pc:sldMk cId="483980313" sldId="1003"/>
            <ac:spMk id="28" creationId="{D3A5D05B-D17C-E1B8-B8BB-F67A3330C756}"/>
          </ac:spMkLst>
        </pc:spChg>
        <pc:spChg chg="add mod">
          <ac:chgData name="Ricketts Amanda - SOF" userId="aade911e-a1da-45f4-bcb2-c6574d08c718" providerId="ADAL" clId="{C3EE3E6F-A659-4003-BB41-3997D3C35411}" dt="2023-12-21T07:25:51.407" v="1979" actId="1076"/>
          <ac:spMkLst>
            <pc:docMk/>
            <pc:sldMk cId="483980313" sldId="1003"/>
            <ac:spMk id="29" creationId="{713B2592-9C7B-CE39-DFD7-A919FDA002AB}"/>
          </ac:spMkLst>
        </pc:spChg>
        <pc:spChg chg="del">
          <ac:chgData name="Ricketts Amanda - SOF" userId="aade911e-a1da-45f4-bcb2-c6574d08c718" providerId="ADAL" clId="{C3EE3E6F-A659-4003-BB41-3997D3C35411}" dt="2023-12-12T13:39:28.415" v="151" actId="478"/>
          <ac:spMkLst>
            <pc:docMk/>
            <pc:sldMk cId="483980313" sldId="1003"/>
            <ac:spMk id="29" creationId="{A51F70B1-8D57-4249-0797-456EC476F981}"/>
          </ac:spMkLst>
        </pc:spChg>
        <pc:spChg chg="del">
          <ac:chgData name="Ricketts Amanda - SOF" userId="aade911e-a1da-45f4-bcb2-c6574d08c718" providerId="ADAL" clId="{C3EE3E6F-A659-4003-BB41-3997D3C35411}" dt="2023-12-12T13:39:26.488" v="150" actId="478"/>
          <ac:spMkLst>
            <pc:docMk/>
            <pc:sldMk cId="483980313" sldId="1003"/>
            <ac:spMk id="30" creationId="{43D0788C-11DC-BECF-AEB5-F0BB7F6F1473}"/>
          </ac:spMkLst>
        </pc:spChg>
        <pc:spChg chg="add mod">
          <ac:chgData name="Ricketts Amanda - SOF" userId="aade911e-a1da-45f4-bcb2-c6574d08c718" providerId="ADAL" clId="{C3EE3E6F-A659-4003-BB41-3997D3C35411}" dt="2023-12-21T07:25:51.407" v="1979" actId="1076"/>
          <ac:spMkLst>
            <pc:docMk/>
            <pc:sldMk cId="483980313" sldId="1003"/>
            <ac:spMk id="30" creationId="{F411D5BC-4755-0490-BA13-94D13A625AF4}"/>
          </ac:spMkLst>
        </pc:spChg>
        <pc:spChg chg="add mod">
          <ac:chgData name="Ricketts Amanda - SOF" userId="aade911e-a1da-45f4-bcb2-c6574d08c718" providerId="ADAL" clId="{C3EE3E6F-A659-4003-BB41-3997D3C35411}" dt="2023-12-21T07:26:02.017" v="1984" actId="1076"/>
          <ac:spMkLst>
            <pc:docMk/>
            <pc:sldMk cId="483980313" sldId="1003"/>
            <ac:spMk id="31" creationId="{4B331253-2B59-49D7-07C3-06DC6CFBDC60}"/>
          </ac:spMkLst>
        </pc:spChg>
        <pc:spChg chg="del">
          <ac:chgData name="Ricketts Amanda - SOF" userId="aade911e-a1da-45f4-bcb2-c6574d08c718" providerId="ADAL" clId="{C3EE3E6F-A659-4003-BB41-3997D3C35411}" dt="2023-12-12T13:39:24.982" v="149" actId="478"/>
          <ac:spMkLst>
            <pc:docMk/>
            <pc:sldMk cId="483980313" sldId="1003"/>
            <ac:spMk id="31" creationId="{9A09BBBF-C90C-548C-5640-1979F910B19C}"/>
          </ac:spMkLst>
        </pc:spChg>
        <pc:spChg chg="add mod">
          <ac:chgData name="Ricketts Amanda - SOF" userId="aade911e-a1da-45f4-bcb2-c6574d08c718" providerId="ADAL" clId="{C3EE3E6F-A659-4003-BB41-3997D3C35411}" dt="2023-12-21T07:26:02.017" v="1984" actId="1076"/>
          <ac:spMkLst>
            <pc:docMk/>
            <pc:sldMk cId="483980313" sldId="1003"/>
            <ac:spMk id="32" creationId="{09301E38-196B-1A88-1A17-B71FC380DBF2}"/>
          </ac:spMkLst>
        </pc:spChg>
        <pc:spChg chg="del">
          <ac:chgData name="Ricketts Amanda - SOF" userId="aade911e-a1da-45f4-bcb2-c6574d08c718" providerId="ADAL" clId="{C3EE3E6F-A659-4003-BB41-3997D3C35411}" dt="2023-12-12T13:39:23.123" v="148" actId="478"/>
          <ac:spMkLst>
            <pc:docMk/>
            <pc:sldMk cId="483980313" sldId="1003"/>
            <ac:spMk id="32" creationId="{FFE90933-8A7E-940E-03DB-AA57B6DDCB86}"/>
          </ac:spMkLst>
        </pc:spChg>
        <pc:spChg chg="del">
          <ac:chgData name="Ricketts Amanda - SOF" userId="aade911e-a1da-45f4-bcb2-c6574d08c718" providerId="ADAL" clId="{C3EE3E6F-A659-4003-BB41-3997D3C35411}" dt="2023-12-12T13:39:21.046" v="147" actId="478"/>
          <ac:spMkLst>
            <pc:docMk/>
            <pc:sldMk cId="483980313" sldId="1003"/>
            <ac:spMk id="33" creationId="{B4F7B770-230B-2BC9-6E1A-4752F572A748}"/>
          </ac:spMkLst>
        </pc:spChg>
        <pc:spChg chg="add mod">
          <ac:chgData name="Ricketts Amanda - SOF" userId="aade911e-a1da-45f4-bcb2-c6574d08c718" providerId="ADAL" clId="{C3EE3E6F-A659-4003-BB41-3997D3C35411}" dt="2023-12-21T07:26:02.017" v="1984" actId="1076"/>
          <ac:spMkLst>
            <pc:docMk/>
            <pc:sldMk cId="483980313" sldId="1003"/>
            <ac:spMk id="33" creationId="{DB9B0FFB-2590-56B9-C4ED-67FAA7975EF0}"/>
          </ac:spMkLst>
        </pc:spChg>
        <pc:spChg chg="del mod">
          <ac:chgData name="Ricketts Amanda - SOF" userId="aade911e-a1da-45f4-bcb2-c6574d08c718" providerId="ADAL" clId="{C3EE3E6F-A659-4003-BB41-3997D3C35411}" dt="2023-12-12T13:38:56.601" v="130" actId="478"/>
          <ac:spMkLst>
            <pc:docMk/>
            <pc:sldMk cId="483980313" sldId="1003"/>
            <ac:spMk id="34" creationId="{1E1721E5-4BED-4DBE-105C-F09FC0EBDF0A}"/>
          </ac:spMkLst>
        </pc:spChg>
        <pc:spChg chg="add mod">
          <ac:chgData name="Ricketts Amanda - SOF" userId="aade911e-a1da-45f4-bcb2-c6574d08c718" providerId="ADAL" clId="{C3EE3E6F-A659-4003-BB41-3997D3C35411}" dt="2023-12-21T07:26:02.017" v="1984" actId="1076"/>
          <ac:spMkLst>
            <pc:docMk/>
            <pc:sldMk cId="483980313" sldId="1003"/>
            <ac:spMk id="34" creationId="{B336C9ED-419B-4320-1866-1ACA968C2D77}"/>
          </ac:spMkLst>
        </pc:spChg>
        <pc:spChg chg="add del mod">
          <ac:chgData name="Ricketts Amanda - SOF" userId="aade911e-a1da-45f4-bcb2-c6574d08c718" providerId="ADAL" clId="{C3EE3E6F-A659-4003-BB41-3997D3C35411}" dt="2023-12-12T13:47:12.978" v="215" actId="478"/>
          <ac:spMkLst>
            <pc:docMk/>
            <pc:sldMk cId="483980313" sldId="1003"/>
            <ac:spMk id="35" creationId="{4CBFA480-C0FD-0739-8589-9C2C7FD7BE3F}"/>
          </ac:spMkLst>
        </pc:spChg>
        <pc:spChg chg="add del mod">
          <ac:chgData name="Ricketts Amanda - SOF" userId="aade911e-a1da-45f4-bcb2-c6574d08c718" providerId="ADAL" clId="{C3EE3E6F-A659-4003-BB41-3997D3C35411}" dt="2023-12-21T07:25:56.951" v="1983"/>
          <ac:spMkLst>
            <pc:docMk/>
            <pc:sldMk cId="483980313" sldId="1003"/>
            <ac:spMk id="35" creationId="{7A839781-3231-2A7A-A914-DDCB50F17372}"/>
          </ac:spMkLst>
        </pc:spChg>
        <pc:spChg chg="add del mod">
          <ac:chgData name="Ricketts Amanda - SOF" userId="aade911e-a1da-45f4-bcb2-c6574d08c718" providerId="ADAL" clId="{C3EE3E6F-A659-4003-BB41-3997D3C35411}" dt="2023-12-12T13:47:12.978" v="215" actId="478"/>
          <ac:spMkLst>
            <pc:docMk/>
            <pc:sldMk cId="483980313" sldId="1003"/>
            <ac:spMk id="36" creationId="{4BE76684-1300-5EEF-475A-A6C2FB546381}"/>
          </ac:spMkLst>
        </pc:spChg>
        <pc:spChg chg="add del mod">
          <ac:chgData name="Ricketts Amanda - SOF" userId="aade911e-a1da-45f4-bcb2-c6574d08c718" providerId="ADAL" clId="{C3EE3E6F-A659-4003-BB41-3997D3C35411}" dt="2023-12-21T07:25:56.951" v="1983"/>
          <ac:spMkLst>
            <pc:docMk/>
            <pc:sldMk cId="483980313" sldId="1003"/>
            <ac:spMk id="36" creationId="{C5702983-D028-AA87-7020-DC5F8D40ACA7}"/>
          </ac:spMkLst>
        </pc:spChg>
        <pc:spChg chg="add del mod">
          <ac:chgData name="Ricketts Amanda - SOF" userId="aade911e-a1da-45f4-bcb2-c6574d08c718" providerId="ADAL" clId="{C3EE3E6F-A659-4003-BB41-3997D3C35411}" dt="2023-12-21T07:25:56.951" v="1983"/>
          <ac:spMkLst>
            <pc:docMk/>
            <pc:sldMk cId="483980313" sldId="1003"/>
            <ac:spMk id="37" creationId="{98A84737-1BC4-8ACB-946D-183A3EBEB4FB}"/>
          </ac:spMkLst>
        </pc:spChg>
        <pc:spChg chg="add del mod">
          <ac:chgData name="Ricketts Amanda - SOF" userId="aade911e-a1da-45f4-bcb2-c6574d08c718" providerId="ADAL" clId="{C3EE3E6F-A659-4003-BB41-3997D3C35411}" dt="2023-12-21T07:25:56.951" v="1983"/>
          <ac:spMkLst>
            <pc:docMk/>
            <pc:sldMk cId="483980313" sldId="1003"/>
            <ac:spMk id="38" creationId="{216FDC68-B789-8A59-A5CB-5C8538A89B75}"/>
          </ac:spMkLst>
        </pc:spChg>
        <pc:spChg chg="add mod">
          <ac:chgData name="Ricketts Amanda - SOF" userId="aade911e-a1da-45f4-bcb2-c6574d08c718" providerId="ADAL" clId="{C3EE3E6F-A659-4003-BB41-3997D3C35411}" dt="2023-12-21T07:26:07.015" v="1986" actId="1076"/>
          <ac:spMkLst>
            <pc:docMk/>
            <pc:sldMk cId="483980313" sldId="1003"/>
            <ac:spMk id="39" creationId="{77A34B8E-AF06-714C-E296-23DAEEACBB9F}"/>
          </ac:spMkLst>
        </pc:spChg>
        <pc:spChg chg="add mod">
          <ac:chgData name="Ricketts Amanda - SOF" userId="aade911e-a1da-45f4-bcb2-c6574d08c718" providerId="ADAL" clId="{C3EE3E6F-A659-4003-BB41-3997D3C35411}" dt="2023-12-21T07:26:07.015" v="1986" actId="1076"/>
          <ac:spMkLst>
            <pc:docMk/>
            <pc:sldMk cId="483980313" sldId="1003"/>
            <ac:spMk id="40" creationId="{323E855F-D899-2A72-2F91-882CDFA41E97}"/>
          </ac:spMkLst>
        </pc:spChg>
        <pc:spChg chg="add mod">
          <ac:chgData name="Ricketts Amanda - SOF" userId="aade911e-a1da-45f4-bcb2-c6574d08c718" providerId="ADAL" clId="{C3EE3E6F-A659-4003-BB41-3997D3C35411}" dt="2023-12-21T07:26:07.015" v="1986" actId="1076"/>
          <ac:spMkLst>
            <pc:docMk/>
            <pc:sldMk cId="483980313" sldId="1003"/>
            <ac:spMk id="41" creationId="{FDF48B79-32DC-A6E0-652B-2D8A34E9893E}"/>
          </ac:spMkLst>
        </pc:spChg>
        <pc:spChg chg="add mod">
          <ac:chgData name="Ricketts Amanda - SOF" userId="aade911e-a1da-45f4-bcb2-c6574d08c718" providerId="ADAL" clId="{C3EE3E6F-A659-4003-BB41-3997D3C35411}" dt="2023-12-21T07:26:07.015" v="1986" actId="1076"/>
          <ac:spMkLst>
            <pc:docMk/>
            <pc:sldMk cId="483980313" sldId="1003"/>
            <ac:spMk id="42" creationId="{D5FD85C6-465A-2DB4-1DCE-F261D9320508}"/>
          </ac:spMkLst>
        </pc:spChg>
        <pc:spChg chg="add mod">
          <ac:chgData name="Ricketts Amanda - SOF" userId="aade911e-a1da-45f4-bcb2-c6574d08c718" providerId="ADAL" clId="{C3EE3E6F-A659-4003-BB41-3997D3C35411}" dt="2023-12-21T07:28:46.615" v="2001" actId="20577"/>
          <ac:spMkLst>
            <pc:docMk/>
            <pc:sldMk cId="483980313" sldId="1003"/>
            <ac:spMk id="43" creationId="{0B7D3998-61E0-32BB-A33F-B72E4A928D54}"/>
          </ac:spMkLst>
        </pc:spChg>
        <pc:spChg chg="add mod">
          <ac:chgData name="Ricketts Amanda - SOF" userId="aade911e-a1da-45f4-bcb2-c6574d08c718" providerId="ADAL" clId="{C3EE3E6F-A659-4003-BB41-3997D3C35411}" dt="2023-12-21T10:53:34.110" v="9422" actId="21"/>
          <ac:spMkLst>
            <pc:docMk/>
            <pc:sldMk cId="483980313" sldId="1003"/>
            <ac:spMk id="44" creationId="{1771592D-E4B0-9663-0215-51B1EBA0EC67}"/>
          </ac:spMkLst>
        </pc:spChg>
        <pc:spChg chg="add mod">
          <ac:chgData name="Ricketts Amanda - SOF" userId="aade911e-a1da-45f4-bcb2-c6574d08c718" providerId="ADAL" clId="{C3EE3E6F-A659-4003-BB41-3997D3C35411}" dt="2023-12-21T10:43:53.291" v="9230" actId="1076"/>
          <ac:spMkLst>
            <pc:docMk/>
            <pc:sldMk cId="483980313" sldId="1003"/>
            <ac:spMk id="45" creationId="{D4B414AA-3E3E-DC74-A1D7-E3E509EFB02C}"/>
          </ac:spMkLst>
        </pc:spChg>
        <pc:spChg chg="add mod">
          <ac:chgData name="Ricketts Amanda - SOF" userId="aade911e-a1da-45f4-bcb2-c6574d08c718" providerId="ADAL" clId="{C3EE3E6F-A659-4003-BB41-3997D3C35411}" dt="2023-12-21T10:45:31.476" v="9264" actId="20577"/>
          <ac:spMkLst>
            <pc:docMk/>
            <pc:sldMk cId="483980313" sldId="1003"/>
            <ac:spMk id="46" creationId="{19ABD327-7401-6713-1356-D4181279C54C}"/>
          </ac:spMkLst>
        </pc:spChg>
        <pc:spChg chg="add mod">
          <ac:chgData name="Ricketts Amanda - SOF" userId="aade911e-a1da-45f4-bcb2-c6574d08c718" providerId="ADAL" clId="{C3EE3E6F-A659-4003-BB41-3997D3C35411}" dt="2023-12-21T10:53:44.190" v="9431" actId="1076"/>
          <ac:spMkLst>
            <pc:docMk/>
            <pc:sldMk cId="483980313" sldId="1003"/>
            <ac:spMk id="47" creationId="{5C4B7235-241E-8187-D3F4-6B6344F3B4FC}"/>
          </ac:spMkLst>
        </pc:spChg>
        <pc:spChg chg="add mod">
          <ac:chgData name="Ricketts Amanda - SOF" userId="aade911e-a1da-45f4-bcb2-c6574d08c718" providerId="ADAL" clId="{C3EE3E6F-A659-4003-BB41-3997D3C35411}" dt="2023-12-21T10:53:52.899" v="9440" actId="1076"/>
          <ac:spMkLst>
            <pc:docMk/>
            <pc:sldMk cId="483980313" sldId="1003"/>
            <ac:spMk id="48" creationId="{783BEA2C-23F1-7E37-9E05-726C0ED6FAF9}"/>
          </ac:spMkLst>
        </pc:spChg>
      </pc:sldChg>
      <pc:sldChg chg="addSp delSp modSp mod modNotesTx">
        <pc:chgData name="Ricketts Amanda - SOF" userId="aade911e-a1da-45f4-bcb2-c6574d08c718" providerId="ADAL" clId="{C3EE3E6F-A659-4003-BB41-3997D3C35411}" dt="2023-12-21T11:13:15.148" v="10229" actId="20577"/>
        <pc:sldMkLst>
          <pc:docMk/>
          <pc:sldMk cId="3389828749" sldId="1004"/>
        </pc:sldMkLst>
        <pc:spChg chg="add mod">
          <ac:chgData name="Ricketts Amanda - SOF" userId="aade911e-a1da-45f4-bcb2-c6574d08c718" providerId="ADAL" clId="{C3EE3E6F-A659-4003-BB41-3997D3C35411}" dt="2023-12-12T14:56:40.941" v="840"/>
          <ac:spMkLst>
            <pc:docMk/>
            <pc:sldMk cId="3389828749" sldId="1004"/>
            <ac:spMk id="2" creationId="{9CB9740C-DE0E-005C-8917-6A9313325C36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3" creationId="{5B7BC994-1454-DAB3-B638-8AC1D570F6B1}"/>
          </ac:spMkLst>
        </pc:spChg>
        <pc:spChg chg="del mod">
          <ac:chgData name="Ricketts Amanda - SOF" userId="aade911e-a1da-45f4-bcb2-c6574d08c718" providerId="ADAL" clId="{C3EE3E6F-A659-4003-BB41-3997D3C35411}" dt="2023-12-21T07:54:12.651" v="3093" actId="478"/>
          <ac:spMkLst>
            <pc:docMk/>
            <pc:sldMk cId="3389828749" sldId="1004"/>
            <ac:spMk id="4" creationId="{E52C07E3-D036-C62B-EF2C-D26D3C24C174}"/>
          </ac:spMkLst>
        </pc:spChg>
        <pc:spChg chg="del mod">
          <ac:chgData name="Ricketts Amanda - SOF" userId="aade911e-a1da-45f4-bcb2-c6574d08c718" providerId="ADAL" clId="{C3EE3E6F-A659-4003-BB41-3997D3C35411}" dt="2023-12-21T08:15:33.653" v="3666" actId="21"/>
          <ac:spMkLst>
            <pc:docMk/>
            <pc:sldMk cId="3389828749" sldId="1004"/>
            <ac:spMk id="5" creationId="{7CD87367-8BDC-C133-5A2D-523260F4AFCC}"/>
          </ac:spMkLst>
        </pc:spChg>
        <pc:spChg chg="del mod">
          <ac:chgData name="Ricketts Amanda - SOF" userId="aade911e-a1da-45f4-bcb2-c6574d08c718" providerId="ADAL" clId="{C3EE3E6F-A659-4003-BB41-3997D3C35411}" dt="2023-12-12T14:56:39.698" v="839" actId="478"/>
          <ac:spMkLst>
            <pc:docMk/>
            <pc:sldMk cId="3389828749" sldId="1004"/>
            <ac:spMk id="6" creationId="{3197F4FE-77ED-4E92-F593-62C8865D7B4B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6" creationId="{BFDA42B3-2B8C-EE42-4EF0-740776D149F1}"/>
          </ac:spMkLst>
        </pc:spChg>
        <pc:spChg chg="del mod">
          <ac:chgData name="Ricketts Amanda - SOF" userId="aade911e-a1da-45f4-bcb2-c6574d08c718" providerId="ADAL" clId="{C3EE3E6F-A659-4003-BB41-3997D3C35411}" dt="2023-12-21T07:54:12.651" v="3093" actId="478"/>
          <ac:spMkLst>
            <pc:docMk/>
            <pc:sldMk cId="3389828749" sldId="1004"/>
            <ac:spMk id="7" creationId="{70B746FB-8EB9-AF7A-2F54-DFFA1EE01337}"/>
          </ac:spMkLst>
        </pc:spChg>
        <pc:spChg chg="del mod">
          <ac:chgData name="Ricketts Amanda - SOF" userId="aade911e-a1da-45f4-bcb2-c6574d08c718" providerId="ADAL" clId="{C3EE3E6F-A659-4003-BB41-3997D3C35411}" dt="2023-12-21T08:08:38.470" v="3141" actId="478"/>
          <ac:spMkLst>
            <pc:docMk/>
            <pc:sldMk cId="3389828749" sldId="1004"/>
            <ac:spMk id="8" creationId="{1153B740-F946-B710-B528-F127E6A61FB4}"/>
          </ac:spMkLst>
        </pc:spChg>
        <pc:spChg chg="del mod">
          <ac:chgData name="Ricketts Amanda - SOF" userId="aade911e-a1da-45f4-bcb2-c6574d08c718" providerId="ADAL" clId="{C3EE3E6F-A659-4003-BB41-3997D3C35411}" dt="2023-12-21T07:54:12.651" v="3093" actId="478"/>
          <ac:spMkLst>
            <pc:docMk/>
            <pc:sldMk cId="3389828749" sldId="1004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C3EE3E6F-A659-4003-BB41-3997D3C35411}" dt="2023-12-21T09:43:29.225" v="7758" actId="1076"/>
          <ac:spMkLst>
            <pc:docMk/>
            <pc:sldMk cId="3389828749" sldId="1004"/>
            <ac:spMk id="10" creationId="{619D32FF-1A85-02C6-25AC-6DF40DC4E2B9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11" creationId="{D08F2732-4C80-4961-6EA5-BF5DE3E4F344}"/>
          </ac:spMkLst>
        </pc:spChg>
        <pc:spChg chg="del mod">
          <ac:chgData name="Ricketts Amanda - SOF" userId="aade911e-a1da-45f4-bcb2-c6574d08c718" providerId="ADAL" clId="{C3EE3E6F-A659-4003-BB41-3997D3C35411}" dt="2023-12-21T08:08:38.470" v="3141" actId="478"/>
          <ac:spMkLst>
            <pc:docMk/>
            <pc:sldMk cId="3389828749" sldId="1004"/>
            <ac:spMk id="12" creationId="{C1799788-D632-1A85-E809-3D118375356E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13" creationId="{1F8854A2-BCEA-7138-D94D-3DF20CAF0FBE}"/>
          </ac:spMkLst>
        </pc:spChg>
        <pc:spChg chg="mod">
          <ac:chgData name="Ricketts Amanda - SOF" userId="aade911e-a1da-45f4-bcb2-c6574d08c718" providerId="ADAL" clId="{C3EE3E6F-A659-4003-BB41-3997D3C35411}" dt="2023-12-21T10:50:52.348" v="9325" actId="14100"/>
          <ac:spMkLst>
            <pc:docMk/>
            <pc:sldMk cId="3389828749" sldId="1004"/>
            <ac:spMk id="18" creationId="{D01C2793-8059-F34F-F5BC-71D0081EFDDC}"/>
          </ac:spMkLst>
        </pc:spChg>
        <pc:spChg chg="del">
          <ac:chgData name="Ricketts Amanda - SOF" userId="aade911e-a1da-45f4-bcb2-c6574d08c718" providerId="ADAL" clId="{C3EE3E6F-A659-4003-BB41-3997D3C35411}" dt="2023-12-21T08:15:33.653" v="3666" actId="21"/>
          <ac:spMkLst>
            <pc:docMk/>
            <pc:sldMk cId="3389828749" sldId="1004"/>
            <ac:spMk id="19" creationId="{0EB7C134-E731-9593-B51D-3A9FC4B2AB9D}"/>
          </ac:spMkLst>
        </pc:spChg>
        <pc:spChg chg="mod">
          <ac:chgData name="Ricketts Amanda - SOF" userId="aade911e-a1da-45f4-bcb2-c6574d08c718" providerId="ADAL" clId="{C3EE3E6F-A659-4003-BB41-3997D3C35411}" dt="2023-12-21T08:15:37.931" v="3667" actId="1076"/>
          <ac:spMkLst>
            <pc:docMk/>
            <pc:sldMk cId="3389828749" sldId="1004"/>
            <ac:spMk id="20" creationId="{03159BF8-124A-5D4C-1264-2529A739101D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1" creationId="{9122F82B-172C-2C19-806B-0313199A8F57}"/>
          </ac:spMkLst>
        </pc:spChg>
        <pc:spChg chg="add del mod">
          <ac:chgData name="Ricketts Amanda - SOF" userId="aade911e-a1da-45f4-bcb2-c6574d08c718" providerId="ADAL" clId="{C3EE3E6F-A659-4003-BB41-3997D3C35411}" dt="2023-12-12T13:49:50.205" v="284" actId="478"/>
          <ac:spMkLst>
            <pc:docMk/>
            <pc:sldMk cId="3389828749" sldId="1004"/>
            <ac:spMk id="21" creationId="{F2FC8318-861D-FF91-7668-2FF484550E57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2" creationId="{816ADD26-82D1-DC2B-F8BF-5CE08E092FA5}"/>
          </ac:spMkLst>
        </pc:spChg>
        <pc:spChg chg="add mod">
          <ac:chgData name="Ricketts Amanda - SOF" userId="aade911e-a1da-45f4-bcb2-c6574d08c718" providerId="ADAL" clId="{C3EE3E6F-A659-4003-BB41-3997D3C35411}" dt="2023-12-21T11:09:27.931" v="9990" actId="20577"/>
          <ac:spMkLst>
            <pc:docMk/>
            <pc:sldMk cId="3389828749" sldId="1004"/>
            <ac:spMk id="23" creationId="{4EF67AD6-5F33-A389-1C03-EAF0169616F6}"/>
          </ac:spMkLst>
        </pc:spChg>
        <pc:spChg chg="add del mod">
          <ac:chgData name="Ricketts Amanda - SOF" userId="aade911e-a1da-45f4-bcb2-c6574d08c718" providerId="ADAL" clId="{C3EE3E6F-A659-4003-BB41-3997D3C35411}" dt="2023-12-21T07:43:02.470" v="2590"/>
          <ac:spMkLst>
            <pc:docMk/>
            <pc:sldMk cId="3389828749" sldId="1004"/>
            <ac:spMk id="24" creationId="{E68EDB7A-4317-CB6B-BB7B-CC9BC9326A39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5" creationId="{E1A20051-1B3F-19C7-A95D-52990FF1CB36}"/>
          </ac:spMkLst>
        </pc:spChg>
        <pc:spChg chg="mod">
          <ac:chgData name="Ricketts Amanda - SOF" userId="aade911e-a1da-45f4-bcb2-c6574d08c718" providerId="ADAL" clId="{C3EE3E6F-A659-4003-BB41-3997D3C35411}" dt="2023-12-12T14:56:44.527" v="842" actId="403"/>
          <ac:spMkLst>
            <pc:docMk/>
            <pc:sldMk cId="3389828749" sldId="1004"/>
            <ac:spMk id="26" creationId="{70D3CE0B-37E3-46EF-4517-59480D6A869B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7" creationId="{E534929C-EB04-623C-0EF9-4326BF3D1ACD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8" creationId="{97F402D6-17BA-B9AE-34D4-F16443B875E4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29" creationId="{40A20DE7-195F-B238-8AA6-BD7D031318EB}"/>
          </ac:spMkLst>
        </pc:spChg>
        <pc:spChg chg="del">
          <ac:chgData name="Ricketts Amanda - SOF" userId="aade911e-a1da-45f4-bcb2-c6574d08c718" providerId="ADAL" clId="{C3EE3E6F-A659-4003-BB41-3997D3C35411}" dt="2023-12-12T13:50:34.845" v="299" actId="478"/>
          <ac:spMkLst>
            <pc:docMk/>
            <pc:sldMk cId="3389828749" sldId="1004"/>
            <ac:spMk id="29" creationId="{A51F70B1-8D57-4249-0797-456EC476F981}"/>
          </ac:spMkLst>
        </pc:spChg>
        <pc:spChg chg="del">
          <ac:chgData name="Ricketts Amanda - SOF" userId="aade911e-a1da-45f4-bcb2-c6574d08c718" providerId="ADAL" clId="{C3EE3E6F-A659-4003-BB41-3997D3C35411}" dt="2023-12-12T13:50:36.329" v="300" actId="478"/>
          <ac:spMkLst>
            <pc:docMk/>
            <pc:sldMk cId="3389828749" sldId="1004"/>
            <ac:spMk id="30" creationId="{43D0788C-11DC-BECF-AEB5-F0BB7F6F1473}"/>
          </ac:spMkLst>
        </pc:spChg>
        <pc:spChg chg="add mod">
          <ac:chgData name="Ricketts Amanda - SOF" userId="aade911e-a1da-45f4-bcb2-c6574d08c718" providerId="ADAL" clId="{C3EE3E6F-A659-4003-BB41-3997D3C35411}" dt="2023-12-21T10:50:14.127" v="9277" actId="1076"/>
          <ac:spMkLst>
            <pc:docMk/>
            <pc:sldMk cId="3389828749" sldId="1004"/>
            <ac:spMk id="30" creationId="{CCEBB7FC-3479-7152-F2DD-5F49D4E5B5F5}"/>
          </ac:spMkLst>
        </pc:spChg>
        <pc:spChg chg="add del mod">
          <ac:chgData name="Ricketts Amanda - SOF" userId="aade911e-a1da-45f4-bcb2-c6574d08c718" providerId="ADAL" clId="{C3EE3E6F-A659-4003-BB41-3997D3C35411}" dt="2023-12-21T08:15:33.653" v="3666" actId="21"/>
          <ac:spMkLst>
            <pc:docMk/>
            <pc:sldMk cId="3389828749" sldId="1004"/>
            <ac:spMk id="31" creationId="{519278EA-2E96-7979-231A-7B62BE4CB459}"/>
          </ac:spMkLst>
        </pc:spChg>
        <pc:spChg chg="del">
          <ac:chgData name="Ricketts Amanda - SOF" userId="aade911e-a1da-45f4-bcb2-c6574d08c718" providerId="ADAL" clId="{C3EE3E6F-A659-4003-BB41-3997D3C35411}" dt="2023-12-12T13:50:37.846" v="301" actId="478"/>
          <ac:spMkLst>
            <pc:docMk/>
            <pc:sldMk cId="3389828749" sldId="1004"/>
            <ac:spMk id="31" creationId="{9A09BBBF-C90C-548C-5640-1979F910B19C}"/>
          </ac:spMkLst>
        </pc:spChg>
        <pc:spChg chg="add del mod">
          <ac:chgData name="Ricketts Amanda - SOF" userId="aade911e-a1da-45f4-bcb2-c6574d08c718" providerId="ADAL" clId="{C3EE3E6F-A659-4003-BB41-3997D3C35411}" dt="2023-12-21T08:15:33.653" v="3666" actId="21"/>
          <ac:spMkLst>
            <pc:docMk/>
            <pc:sldMk cId="3389828749" sldId="1004"/>
            <ac:spMk id="32" creationId="{91612E77-978D-47A7-0FEF-CDBD4A70B2C2}"/>
          </ac:spMkLst>
        </pc:spChg>
        <pc:spChg chg="del">
          <ac:chgData name="Ricketts Amanda - SOF" userId="aade911e-a1da-45f4-bcb2-c6574d08c718" providerId="ADAL" clId="{C3EE3E6F-A659-4003-BB41-3997D3C35411}" dt="2023-12-12T13:50:39.014" v="302" actId="478"/>
          <ac:spMkLst>
            <pc:docMk/>
            <pc:sldMk cId="3389828749" sldId="1004"/>
            <ac:spMk id="32" creationId="{FFE90933-8A7E-940E-03DB-AA57B6DDCB86}"/>
          </ac:spMkLst>
        </pc:spChg>
        <pc:spChg chg="add mod">
          <ac:chgData name="Ricketts Amanda - SOF" userId="aade911e-a1da-45f4-bcb2-c6574d08c718" providerId="ADAL" clId="{C3EE3E6F-A659-4003-BB41-3997D3C35411}" dt="2023-12-21T09:43:29.225" v="7758" actId="1076"/>
          <ac:spMkLst>
            <pc:docMk/>
            <pc:sldMk cId="3389828749" sldId="1004"/>
            <ac:spMk id="33" creationId="{3094BF56-E3B7-0134-9483-CC3FD40CAFB4}"/>
          </ac:spMkLst>
        </pc:spChg>
        <pc:spChg chg="del">
          <ac:chgData name="Ricketts Amanda - SOF" userId="aade911e-a1da-45f4-bcb2-c6574d08c718" providerId="ADAL" clId="{C3EE3E6F-A659-4003-BB41-3997D3C35411}" dt="2023-12-12T13:50:40.365" v="303" actId="478"/>
          <ac:spMkLst>
            <pc:docMk/>
            <pc:sldMk cId="3389828749" sldId="1004"/>
            <ac:spMk id="33" creationId="{B4F7B770-230B-2BC9-6E1A-4752F572A748}"/>
          </ac:spMkLst>
        </pc:spChg>
        <pc:spChg chg="del mod">
          <ac:chgData name="Ricketts Amanda - SOF" userId="aade911e-a1da-45f4-bcb2-c6574d08c718" providerId="ADAL" clId="{C3EE3E6F-A659-4003-BB41-3997D3C35411}" dt="2023-12-12T13:50:42.823" v="305" actId="478"/>
          <ac:spMkLst>
            <pc:docMk/>
            <pc:sldMk cId="3389828749" sldId="1004"/>
            <ac:spMk id="34" creationId="{1E1721E5-4BED-4DBE-105C-F09FC0EBDF0A}"/>
          </ac:spMkLst>
        </pc:spChg>
        <pc:spChg chg="add mod">
          <ac:chgData name="Ricketts Amanda - SOF" userId="aade911e-a1da-45f4-bcb2-c6574d08c718" providerId="ADAL" clId="{C3EE3E6F-A659-4003-BB41-3997D3C35411}" dt="2023-12-21T08:20:20.598" v="3902" actId="14100"/>
          <ac:spMkLst>
            <pc:docMk/>
            <pc:sldMk cId="3389828749" sldId="1004"/>
            <ac:spMk id="34" creationId="{B7C3BAE5-3214-B04F-2281-0A9C725C676E}"/>
          </ac:spMkLst>
        </pc:spChg>
        <pc:spChg chg="add mod">
          <ac:chgData name="Ricketts Amanda - SOF" userId="aade911e-a1da-45f4-bcb2-c6574d08c718" providerId="ADAL" clId="{C3EE3E6F-A659-4003-BB41-3997D3C35411}" dt="2023-12-21T08:16:42.297" v="3683" actId="1076"/>
          <ac:spMkLst>
            <pc:docMk/>
            <pc:sldMk cId="3389828749" sldId="1004"/>
            <ac:spMk id="35" creationId="{8EB1F716-C15D-1F42-B015-CCAAF341C4DB}"/>
          </ac:spMkLst>
        </pc:spChg>
        <pc:spChg chg="add del mod">
          <ac:chgData name="Ricketts Amanda - SOF" userId="aade911e-a1da-45f4-bcb2-c6574d08c718" providerId="ADAL" clId="{C3EE3E6F-A659-4003-BB41-3997D3C35411}" dt="2023-12-21T07:54:22.892" v="3095"/>
          <ac:spMkLst>
            <pc:docMk/>
            <pc:sldMk cId="3389828749" sldId="1004"/>
            <ac:spMk id="36" creationId="{EA3B852C-82C1-B4A4-FDB5-5A9E644788E9}"/>
          </ac:spMkLst>
        </pc:spChg>
        <pc:spChg chg="add del mod">
          <ac:chgData name="Ricketts Amanda - SOF" userId="aade911e-a1da-45f4-bcb2-c6574d08c718" providerId="ADAL" clId="{C3EE3E6F-A659-4003-BB41-3997D3C35411}" dt="2023-12-21T07:54:22.892" v="3095"/>
          <ac:spMkLst>
            <pc:docMk/>
            <pc:sldMk cId="3389828749" sldId="1004"/>
            <ac:spMk id="37" creationId="{4284C512-32FF-B3E5-4658-CB04F31DFEA6}"/>
          </ac:spMkLst>
        </pc:spChg>
        <pc:spChg chg="add del mod">
          <ac:chgData name="Ricketts Amanda - SOF" userId="aade911e-a1da-45f4-bcb2-c6574d08c718" providerId="ADAL" clId="{C3EE3E6F-A659-4003-BB41-3997D3C35411}" dt="2023-12-21T07:54:22.892" v="3095"/>
          <ac:spMkLst>
            <pc:docMk/>
            <pc:sldMk cId="3389828749" sldId="1004"/>
            <ac:spMk id="38" creationId="{E28AD7A9-9DB8-4AC7-804C-986E33B7E448}"/>
          </ac:spMkLst>
        </pc:spChg>
        <pc:spChg chg="add del mod">
          <ac:chgData name="Ricketts Amanda - SOF" userId="aade911e-a1da-45f4-bcb2-c6574d08c718" providerId="ADAL" clId="{C3EE3E6F-A659-4003-BB41-3997D3C35411}" dt="2023-12-21T08:08:38.470" v="3141" actId="478"/>
          <ac:spMkLst>
            <pc:docMk/>
            <pc:sldMk cId="3389828749" sldId="1004"/>
            <ac:spMk id="39" creationId="{FEDAA777-4CBC-51F3-A280-1F0BD41C1610}"/>
          </ac:spMkLst>
        </pc:spChg>
        <pc:spChg chg="add del mod">
          <ac:chgData name="Ricketts Amanda - SOF" userId="aade911e-a1da-45f4-bcb2-c6574d08c718" providerId="ADAL" clId="{C3EE3E6F-A659-4003-BB41-3997D3C35411}" dt="2023-12-21T08:08:38.470" v="3141" actId="478"/>
          <ac:spMkLst>
            <pc:docMk/>
            <pc:sldMk cId="3389828749" sldId="1004"/>
            <ac:spMk id="40" creationId="{4BF016CF-CE18-2115-4D3A-CCDC76D2DBA7}"/>
          </ac:spMkLst>
        </pc:spChg>
        <pc:spChg chg="add del mod">
          <ac:chgData name="Ricketts Amanda - SOF" userId="aade911e-a1da-45f4-bcb2-c6574d08c718" providerId="ADAL" clId="{C3EE3E6F-A659-4003-BB41-3997D3C35411}" dt="2023-12-21T08:08:38.470" v="3141" actId="478"/>
          <ac:spMkLst>
            <pc:docMk/>
            <pc:sldMk cId="3389828749" sldId="1004"/>
            <ac:spMk id="41" creationId="{971265CA-C78D-65E6-B614-B830DFBCE660}"/>
          </ac:spMkLst>
        </pc:spChg>
        <pc:spChg chg="add mod">
          <ac:chgData name="Ricketts Amanda - SOF" userId="aade911e-a1da-45f4-bcb2-c6574d08c718" providerId="ADAL" clId="{C3EE3E6F-A659-4003-BB41-3997D3C35411}" dt="2023-12-21T08:15:43.088" v="3671" actId="688"/>
          <ac:spMkLst>
            <pc:docMk/>
            <pc:sldMk cId="3389828749" sldId="1004"/>
            <ac:spMk id="42" creationId="{9FBB0D99-B1E9-A7EC-36C5-E702BCC26E08}"/>
          </ac:spMkLst>
        </pc:spChg>
        <pc:spChg chg="add mod">
          <ac:chgData name="Ricketts Amanda - SOF" userId="aade911e-a1da-45f4-bcb2-c6574d08c718" providerId="ADAL" clId="{C3EE3E6F-A659-4003-BB41-3997D3C35411}" dt="2023-12-21T08:15:43.088" v="3671" actId="688"/>
          <ac:spMkLst>
            <pc:docMk/>
            <pc:sldMk cId="3389828749" sldId="1004"/>
            <ac:spMk id="43" creationId="{E900D81A-A600-41F1-79E5-6B62E9A8EDAB}"/>
          </ac:spMkLst>
        </pc:spChg>
        <pc:spChg chg="add mod">
          <ac:chgData name="Ricketts Amanda - SOF" userId="aade911e-a1da-45f4-bcb2-c6574d08c718" providerId="ADAL" clId="{C3EE3E6F-A659-4003-BB41-3997D3C35411}" dt="2023-12-21T08:15:43.088" v="3671" actId="688"/>
          <ac:spMkLst>
            <pc:docMk/>
            <pc:sldMk cId="3389828749" sldId="1004"/>
            <ac:spMk id="44" creationId="{945796ED-6CB4-5CB2-A2EC-A91BBC6CE074}"/>
          </ac:spMkLst>
        </pc:spChg>
        <pc:spChg chg="add mod">
          <ac:chgData name="Ricketts Amanda - SOF" userId="aade911e-a1da-45f4-bcb2-c6574d08c718" providerId="ADAL" clId="{C3EE3E6F-A659-4003-BB41-3997D3C35411}" dt="2023-12-21T08:15:43.088" v="3671" actId="688"/>
          <ac:spMkLst>
            <pc:docMk/>
            <pc:sldMk cId="3389828749" sldId="1004"/>
            <ac:spMk id="45" creationId="{09FCAB71-D38A-8A3C-B725-BF2B9010FB64}"/>
          </ac:spMkLst>
        </pc:spChg>
        <pc:spChg chg="add del mod">
          <ac:chgData name="Ricketts Amanda - SOF" userId="aade911e-a1da-45f4-bcb2-c6574d08c718" providerId="ADAL" clId="{C3EE3E6F-A659-4003-BB41-3997D3C35411}" dt="2023-12-21T09:41:59.280" v="7753" actId="21"/>
          <ac:spMkLst>
            <pc:docMk/>
            <pc:sldMk cId="3389828749" sldId="1004"/>
            <ac:spMk id="46" creationId="{1D69C3E9-FA2F-E0A3-E3E2-168B3534A694}"/>
          </ac:spMkLst>
        </pc:spChg>
        <pc:spChg chg="add mod">
          <ac:chgData name="Ricketts Amanda - SOF" userId="aade911e-a1da-45f4-bcb2-c6574d08c718" providerId="ADAL" clId="{C3EE3E6F-A659-4003-BB41-3997D3C35411}" dt="2023-12-21T09:43:23.368" v="7757" actId="1076"/>
          <ac:spMkLst>
            <pc:docMk/>
            <pc:sldMk cId="3389828749" sldId="1004"/>
            <ac:spMk id="47" creationId="{70BC0555-EFA4-1B2F-A0F6-F0B535D7C843}"/>
          </ac:spMkLst>
        </pc:spChg>
        <pc:spChg chg="add mod">
          <ac:chgData name="Ricketts Amanda - SOF" userId="aade911e-a1da-45f4-bcb2-c6574d08c718" providerId="ADAL" clId="{C3EE3E6F-A659-4003-BB41-3997D3C35411}" dt="2023-12-21T10:50:55.296" v="9326" actId="1076"/>
          <ac:spMkLst>
            <pc:docMk/>
            <pc:sldMk cId="3389828749" sldId="1004"/>
            <ac:spMk id="48" creationId="{04364778-4FC6-8D08-454A-0E3A70EEE240}"/>
          </ac:spMkLst>
        </pc:spChg>
        <pc:spChg chg="add mod">
          <ac:chgData name="Ricketts Amanda - SOF" userId="aade911e-a1da-45f4-bcb2-c6574d08c718" providerId="ADAL" clId="{C3EE3E6F-A659-4003-BB41-3997D3C35411}" dt="2023-12-21T10:50:41.024" v="9300" actId="1076"/>
          <ac:spMkLst>
            <pc:docMk/>
            <pc:sldMk cId="3389828749" sldId="1004"/>
            <ac:spMk id="49" creationId="{63F7F0A6-3256-FE5C-91DA-7F975EF56DCF}"/>
          </ac:spMkLst>
        </pc:spChg>
      </pc:sldChg>
      <pc:sldChg chg="addSp delSp modSp add mod ord modClrScheme chgLayout">
        <pc:chgData name="Ricketts Amanda - SOF" userId="aade911e-a1da-45f4-bcb2-c6574d08c718" providerId="ADAL" clId="{C3EE3E6F-A659-4003-BB41-3997D3C35411}" dt="2023-12-12T14:57:19.802" v="850" actId="27614"/>
        <pc:sldMkLst>
          <pc:docMk/>
          <pc:sldMk cId="1136480817" sldId="1005"/>
        </pc:sldMkLst>
        <pc:spChg chg="add del mod ord">
          <ac:chgData name="Ricketts Amanda - SOF" userId="aade911e-a1da-45f4-bcb2-c6574d08c718" providerId="ADAL" clId="{C3EE3E6F-A659-4003-BB41-3997D3C35411}" dt="2023-12-12T14:50:24.912" v="660" actId="700"/>
          <ac:spMkLst>
            <pc:docMk/>
            <pc:sldMk cId="1136480817" sldId="1005"/>
            <ac:spMk id="2" creationId="{76464A9A-2959-3015-8FEA-CBDCCCCB83A0}"/>
          </ac:spMkLst>
        </pc:spChg>
        <pc:spChg chg="add del mod ord">
          <ac:chgData name="Ricketts Amanda - SOF" userId="aade911e-a1da-45f4-bcb2-c6574d08c718" providerId="ADAL" clId="{C3EE3E6F-A659-4003-BB41-3997D3C35411}" dt="2023-12-12T14:50:24.912" v="660" actId="700"/>
          <ac:spMkLst>
            <pc:docMk/>
            <pc:sldMk cId="1136480817" sldId="1005"/>
            <ac:spMk id="3" creationId="{86FEC69E-D50F-2F8B-3713-CFAF7831B333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4" creationId="{E52C07E3-D036-C62B-EF2C-D26D3C24C174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5" creationId="{7CD87367-8BDC-C133-5A2D-523260F4AFCC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6" creationId="{3197F4FE-77ED-4E92-F593-62C8865D7B4B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7" creationId="{70B746FB-8EB9-AF7A-2F54-DFFA1EE01337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8" creationId="{1153B740-F946-B710-B528-F127E6A61FB4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9" creationId="{7E8FB657-CAEB-933A-BDF7-41BF870DBDB6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10" creationId="{619D32FF-1A85-02C6-25AC-6DF40DC4E2B9}"/>
          </ac:spMkLst>
        </pc:spChg>
        <pc:spChg chg="del">
          <ac:chgData name="Ricketts Amanda - SOF" userId="aade911e-a1da-45f4-bcb2-c6574d08c718" providerId="ADAL" clId="{C3EE3E6F-A659-4003-BB41-3997D3C35411}" dt="2023-12-12T13:54:07.614" v="404" actId="478"/>
          <ac:spMkLst>
            <pc:docMk/>
            <pc:sldMk cId="1136480817" sldId="1005"/>
            <ac:spMk id="11" creationId="{5C11ED1A-AC6A-B617-5243-07AD20A4C68D}"/>
          </ac:spMkLst>
        </pc:spChg>
        <pc:spChg chg="del">
          <ac:chgData name="Ricketts Amanda - SOF" userId="aade911e-a1da-45f4-bcb2-c6574d08c718" providerId="ADAL" clId="{C3EE3E6F-A659-4003-BB41-3997D3C35411}" dt="2023-12-12T13:54:05.259" v="403" actId="478"/>
          <ac:spMkLst>
            <pc:docMk/>
            <pc:sldMk cId="1136480817" sldId="1005"/>
            <ac:spMk id="12" creationId="{C1799788-D632-1A85-E809-3D118375356E}"/>
          </ac:spMkLst>
        </pc:spChg>
        <pc:spChg chg="add del mod ord">
          <ac:chgData name="Ricketts Amanda - SOF" userId="aade911e-a1da-45f4-bcb2-c6574d08c718" providerId="ADAL" clId="{C3EE3E6F-A659-4003-BB41-3997D3C35411}" dt="2023-12-12T14:50:24.912" v="660" actId="700"/>
          <ac:spMkLst>
            <pc:docMk/>
            <pc:sldMk cId="1136480817" sldId="1005"/>
            <ac:spMk id="13" creationId="{B9E9F5B9-E74E-9A96-ACEF-CEF7726B63AE}"/>
          </ac:spMkLst>
        </pc:spChg>
        <pc:spChg chg="add mod">
          <ac:chgData name="Ricketts Amanda - SOF" userId="aade911e-a1da-45f4-bcb2-c6574d08c718" providerId="ADAL" clId="{C3EE3E6F-A659-4003-BB41-3997D3C35411}" dt="2023-12-12T14:55:47.709" v="771" actId="6549"/>
          <ac:spMkLst>
            <pc:docMk/>
            <pc:sldMk cId="1136480817" sldId="1005"/>
            <ac:spMk id="14" creationId="{4E242323-7426-4520-CE17-7B3669919DBB}"/>
          </ac:spMkLst>
        </pc:spChg>
        <pc:spChg chg="add mod">
          <ac:chgData name="Ricketts Amanda - SOF" userId="aade911e-a1da-45f4-bcb2-c6574d08c718" providerId="ADAL" clId="{C3EE3E6F-A659-4003-BB41-3997D3C35411}" dt="2023-12-12T14:50:31.950" v="664" actId="700"/>
          <ac:spMkLst>
            <pc:docMk/>
            <pc:sldMk cId="1136480817" sldId="1005"/>
            <ac:spMk id="15" creationId="{36F5DAE9-82EE-58FA-1B7E-EA3A083CD521}"/>
          </ac:spMkLst>
        </pc:spChg>
        <pc:spChg chg="add del mod">
          <ac:chgData name="Ricketts Amanda - SOF" userId="aade911e-a1da-45f4-bcb2-c6574d08c718" providerId="ADAL" clId="{C3EE3E6F-A659-4003-BB41-3997D3C35411}" dt="2023-12-12T14:57:17.676" v="849" actId="931"/>
          <ac:spMkLst>
            <pc:docMk/>
            <pc:sldMk cId="1136480817" sldId="1005"/>
            <ac:spMk id="16" creationId="{A24AE68F-B935-A732-8176-3B5DE4CA6C2D}"/>
          </ac:spMkLst>
        </pc:spChg>
        <pc:spChg chg="del mod">
          <ac:chgData name="Ricketts Amanda - SOF" userId="aade911e-a1da-45f4-bcb2-c6574d08c718" providerId="ADAL" clId="{C3EE3E6F-A659-4003-BB41-3997D3C35411}" dt="2023-12-12T14:50:29.247" v="663" actId="478"/>
          <ac:spMkLst>
            <pc:docMk/>
            <pc:sldMk cId="1136480817" sldId="1005"/>
            <ac:spMk id="26" creationId="{70D3CE0B-37E3-46EF-4517-59480D6A869B}"/>
          </ac:spMkLst>
        </pc:spChg>
        <pc:picChg chg="add mod">
          <ac:chgData name="Ricketts Amanda - SOF" userId="aade911e-a1da-45f4-bcb2-c6574d08c718" providerId="ADAL" clId="{C3EE3E6F-A659-4003-BB41-3997D3C35411}" dt="2023-12-12T14:57:19.802" v="850" actId="27614"/>
          <ac:picMkLst>
            <pc:docMk/>
            <pc:sldMk cId="1136480817" sldId="1005"/>
            <ac:picMk id="18" creationId="{8A21A9C9-E48E-3D34-3179-C0CE219F03A4}"/>
          </ac:picMkLst>
        </pc:picChg>
      </pc:sldChg>
      <pc:sldChg chg="addSp delSp modSp mod">
        <pc:chgData name="Ricketts Amanda - SOF" userId="aade911e-a1da-45f4-bcb2-c6574d08c718" providerId="ADAL" clId="{C3EE3E6F-A659-4003-BB41-3997D3C35411}" dt="2023-12-13T14:18:45.234" v="925" actId="27614"/>
        <pc:sldMkLst>
          <pc:docMk/>
          <pc:sldMk cId="2957676482" sldId="1006"/>
        </pc:sldMkLst>
        <pc:spChg chg="del">
          <ac:chgData name="Ricketts Amanda - SOF" userId="aade911e-a1da-45f4-bcb2-c6574d08c718" providerId="ADAL" clId="{C3EE3E6F-A659-4003-BB41-3997D3C35411}" dt="2023-12-13T14:18:42.587" v="924" actId="931"/>
          <ac:spMkLst>
            <pc:docMk/>
            <pc:sldMk cId="2957676482" sldId="1006"/>
            <ac:spMk id="7" creationId="{FEC180BB-D9EA-EB30-B396-5C7132BB9645}"/>
          </ac:spMkLst>
        </pc:spChg>
        <pc:picChg chg="add mod">
          <ac:chgData name="Ricketts Amanda - SOF" userId="aade911e-a1da-45f4-bcb2-c6574d08c718" providerId="ADAL" clId="{C3EE3E6F-A659-4003-BB41-3997D3C35411}" dt="2023-12-13T14:18:45.234" v="925" actId="27614"/>
          <ac:picMkLst>
            <pc:docMk/>
            <pc:sldMk cId="2957676482" sldId="1006"/>
            <ac:picMk id="3" creationId="{AAF28247-7F1C-C4C8-0608-188196D929B5}"/>
          </ac:picMkLst>
        </pc:picChg>
      </pc:sldChg>
      <pc:sldChg chg="addSp delSp modSp mod">
        <pc:chgData name="Ricketts Amanda - SOF" userId="aade911e-a1da-45f4-bcb2-c6574d08c718" providerId="ADAL" clId="{C3EE3E6F-A659-4003-BB41-3997D3C35411}" dt="2023-12-13T14:23:05.415" v="1011" actId="20577"/>
        <pc:sldMkLst>
          <pc:docMk/>
          <pc:sldMk cId="3660495760" sldId="1007"/>
        </pc:sldMkLst>
        <pc:spChg chg="add mod">
          <ac:chgData name="Ricketts Amanda - SOF" userId="aade911e-a1da-45f4-bcb2-c6574d08c718" providerId="ADAL" clId="{C3EE3E6F-A659-4003-BB41-3997D3C35411}" dt="2023-12-13T14:22:21.722" v="950" actId="164"/>
          <ac:spMkLst>
            <pc:docMk/>
            <pc:sldMk cId="3660495760" sldId="1007"/>
            <ac:spMk id="3" creationId="{6B439FBD-DDD7-C708-59D0-58588F319F20}"/>
          </ac:spMkLst>
        </pc:spChg>
        <pc:spChg chg="add mod">
          <ac:chgData name="Ricketts Amanda - SOF" userId="aade911e-a1da-45f4-bcb2-c6574d08c718" providerId="ADAL" clId="{C3EE3E6F-A659-4003-BB41-3997D3C35411}" dt="2023-12-13T14:22:21.722" v="950" actId="164"/>
          <ac:spMkLst>
            <pc:docMk/>
            <pc:sldMk cId="3660495760" sldId="1007"/>
            <ac:spMk id="4" creationId="{9E85FF02-DC30-B1B9-2E73-A8D4AE373DDD}"/>
          </ac:spMkLst>
        </pc:spChg>
        <pc:spChg chg="add mod">
          <ac:chgData name="Ricketts Amanda - SOF" userId="aade911e-a1da-45f4-bcb2-c6574d08c718" providerId="ADAL" clId="{C3EE3E6F-A659-4003-BB41-3997D3C35411}" dt="2023-12-13T14:22:21.722" v="950" actId="164"/>
          <ac:spMkLst>
            <pc:docMk/>
            <pc:sldMk cId="3660495760" sldId="1007"/>
            <ac:spMk id="5" creationId="{50A9B582-DB9E-1836-4390-1BEDEC1267D9}"/>
          </ac:spMkLst>
        </pc:spChg>
        <pc:spChg chg="add mod">
          <ac:chgData name="Ricketts Amanda - SOF" userId="aade911e-a1da-45f4-bcb2-c6574d08c718" providerId="ADAL" clId="{C3EE3E6F-A659-4003-BB41-3997D3C35411}" dt="2023-12-13T14:22:21.722" v="950" actId="164"/>
          <ac:spMkLst>
            <pc:docMk/>
            <pc:sldMk cId="3660495760" sldId="1007"/>
            <ac:spMk id="6" creationId="{EB700FF0-484C-8B29-F71B-8EB779D3FC8E}"/>
          </ac:spMkLst>
        </pc:spChg>
        <pc:spChg chg="add mod">
          <ac:chgData name="Ricketts Amanda - SOF" userId="aade911e-a1da-45f4-bcb2-c6574d08c718" providerId="ADAL" clId="{C3EE3E6F-A659-4003-BB41-3997D3C35411}" dt="2023-12-13T14:22:29.271" v="962" actId="20577"/>
          <ac:spMkLst>
            <pc:docMk/>
            <pc:sldMk cId="3660495760" sldId="1007"/>
            <ac:spMk id="8" creationId="{4B29B279-51F5-A00A-14F5-D5C8343A5EA1}"/>
          </ac:spMkLst>
        </pc:spChg>
        <pc:spChg chg="add mod">
          <ac:chgData name="Ricketts Amanda - SOF" userId="aade911e-a1da-45f4-bcb2-c6574d08c718" providerId="ADAL" clId="{C3EE3E6F-A659-4003-BB41-3997D3C35411}" dt="2023-12-13T14:22:42.517" v="987" actId="14100"/>
          <ac:spMkLst>
            <pc:docMk/>
            <pc:sldMk cId="3660495760" sldId="1007"/>
            <ac:spMk id="9" creationId="{7A8D42ED-3450-1DF8-08FA-FB4DEB69D5AB}"/>
          </ac:spMkLst>
        </pc:spChg>
        <pc:spChg chg="add mod">
          <ac:chgData name="Ricketts Amanda - SOF" userId="aade911e-a1da-45f4-bcb2-c6574d08c718" providerId="ADAL" clId="{C3EE3E6F-A659-4003-BB41-3997D3C35411}" dt="2023-12-13T14:22:58.647" v="1007" actId="20577"/>
          <ac:spMkLst>
            <pc:docMk/>
            <pc:sldMk cId="3660495760" sldId="1007"/>
            <ac:spMk id="10" creationId="{C1198069-ABF8-75C7-3010-DEE03EB20714}"/>
          </ac:spMkLst>
        </pc:spChg>
        <pc:spChg chg="add mod">
          <ac:chgData name="Ricketts Amanda - SOF" userId="aade911e-a1da-45f4-bcb2-c6574d08c718" providerId="ADAL" clId="{C3EE3E6F-A659-4003-BB41-3997D3C35411}" dt="2023-12-13T14:23:05.415" v="1011" actId="20577"/>
          <ac:spMkLst>
            <pc:docMk/>
            <pc:sldMk cId="3660495760" sldId="1007"/>
            <ac:spMk id="11" creationId="{E0DC3076-2ED7-9687-C998-80D38B8E16A0}"/>
          </ac:spMkLst>
        </pc:spChg>
        <pc:grpChg chg="add mod">
          <ac:chgData name="Ricketts Amanda - SOF" userId="aade911e-a1da-45f4-bcb2-c6574d08c718" providerId="ADAL" clId="{C3EE3E6F-A659-4003-BB41-3997D3C35411}" dt="2023-12-13T14:22:21.722" v="950" actId="164"/>
          <ac:grpSpMkLst>
            <pc:docMk/>
            <pc:sldMk cId="3660495760" sldId="1007"/>
            <ac:grpSpMk id="7" creationId="{E94F39C5-23BB-9304-CFF3-D1CC6F7D5874}"/>
          </ac:grpSpMkLst>
        </pc:grpChg>
        <pc:graphicFrameChg chg="add del mod modGraphic">
          <ac:chgData name="Ricketts Amanda - SOF" userId="aade911e-a1da-45f4-bcb2-c6574d08c718" providerId="ADAL" clId="{C3EE3E6F-A659-4003-BB41-3997D3C35411}" dt="2023-12-13T14:19:56.095" v="934" actId="478"/>
          <ac:graphicFrameMkLst>
            <pc:docMk/>
            <pc:sldMk cId="3660495760" sldId="1007"/>
            <ac:graphicFrameMk id="2" creationId="{62EC85E4-ECBF-E0DB-937D-38FC60AE5FCA}"/>
          </ac:graphicFrameMkLst>
        </pc:graphicFrameChg>
      </pc:sldChg>
      <pc:sldChg chg="addSp delSp modSp new mod modClrScheme chgLayout">
        <pc:chgData name="Ricketts Amanda - SOF" userId="aade911e-a1da-45f4-bcb2-c6574d08c718" providerId="ADAL" clId="{C3EE3E6F-A659-4003-BB41-3997D3C35411}" dt="2023-12-21T08:39:26.587" v="4498" actId="20577"/>
        <pc:sldMkLst>
          <pc:docMk/>
          <pc:sldMk cId="1251268363" sldId="1008"/>
        </pc:sldMkLst>
        <pc:spChg chg="del">
          <ac:chgData name="Ricketts Amanda - SOF" userId="aade911e-a1da-45f4-bcb2-c6574d08c718" providerId="ADAL" clId="{C3EE3E6F-A659-4003-BB41-3997D3C35411}" dt="2023-12-21T08:39:08.624" v="4473" actId="700"/>
          <ac:spMkLst>
            <pc:docMk/>
            <pc:sldMk cId="1251268363" sldId="1008"/>
            <ac:spMk id="2" creationId="{B19CD922-0C28-5AEC-188B-F896711AACFF}"/>
          </ac:spMkLst>
        </pc:spChg>
        <pc:spChg chg="del">
          <ac:chgData name="Ricketts Amanda - SOF" userId="aade911e-a1da-45f4-bcb2-c6574d08c718" providerId="ADAL" clId="{C3EE3E6F-A659-4003-BB41-3997D3C35411}" dt="2023-12-21T08:39:08.624" v="4473" actId="700"/>
          <ac:spMkLst>
            <pc:docMk/>
            <pc:sldMk cId="1251268363" sldId="1008"/>
            <ac:spMk id="3" creationId="{CA0CE530-FF61-F356-E42B-9994A8181D77}"/>
          </ac:spMkLst>
        </pc:spChg>
        <pc:spChg chg="add del mod">
          <ac:chgData name="Ricketts Amanda - SOF" userId="aade911e-a1da-45f4-bcb2-c6574d08c718" providerId="ADAL" clId="{C3EE3E6F-A659-4003-BB41-3997D3C35411}" dt="2023-12-21T08:39:10.454" v="4475" actId="478"/>
          <ac:spMkLst>
            <pc:docMk/>
            <pc:sldMk cId="1251268363" sldId="1008"/>
            <ac:spMk id="4" creationId="{9133609D-F21E-0359-2E6D-39576F690DC7}"/>
          </ac:spMkLst>
        </pc:spChg>
        <pc:spChg chg="add mod">
          <ac:chgData name="Ricketts Amanda - SOF" userId="aade911e-a1da-45f4-bcb2-c6574d08c718" providerId="ADAL" clId="{C3EE3E6F-A659-4003-BB41-3997D3C35411}" dt="2023-12-21T08:39:26.587" v="4498" actId="20577"/>
          <ac:spMkLst>
            <pc:docMk/>
            <pc:sldMk cId="1251268363" sldId="1008"/>
            <ac:spMk id="5" creationId="{1580D337-B22A-4CF0-D60A-C74D64EA97F1}"/>
          </ac:spMkLst>
        </pc:spChg>
        <pc:spChg chg="add mod">
          <ac:chgData name="Ricketts Amanda - SOF" userId="aade911e-a1da-45f4-bcb2-c6574d08c718" providerId="ADAL" clId="{C3EE3E6F-A659-4003-BB41-3997D3C35411}" dt="2023-12-21T08:39:19.940" v="4476" actId="700"/>
          <ac:spMkLst>
            <pc:docMk/>
            <pc:sldMk cId="1251268363" sldId="1008"/>
            <ac:spMk id="6" creationId="{67682290-12D8-B961-56B8-DD749E194558}"/>
          </ac:spMkLst>
        </pc:spChg>
      </pc:sldChg>
    </pc:docChg>
  </pc:docChgLst>
  <pc:docChgLst>
    <pc:chgData name="Granquist Jessica - SOF" userId="S::jessica.granquist@helsingborg.se::19a8371e-2e66-4254-8a58-b094c6d4d16d" providerId="AD" clId="Web-{28A6BA17-FBB6-FCDB-18EE-51C03C7A48A4}"/>
    <pc:docChg chg="modSld">
      <pc:chgData name="Granquist Jessica - SOF" userId="S::jessica.granquist@helsingborg.se::19a8371e-2e66-4254-8a58-b094c6d4d16d" providerId="AD" clId="Web-{28A6BA17-FBB6-FCDB-18EE-51C03C7A48A4}" dt="2023-12-22T07:45:25.161" v="214" actId="20577"/>
      <pc:docMkLst>
        <pc:docMk/>
      </pc:docMkLst>
      <pc:sldChg chg="addSp modSp">
        <pc:chgData name="Granquist Jessica - SOF" userId="S::jessica.granquist@helsingborg.se::19a8371e-2e66-4254-8a58-b094c6d4d16d" providerId="AD" clId="Web-{28A6BA17-FBB6-FCDB-18EE-51C03C7A48A4}" dt="2023-12-22T07:45:25.161" v="214" actId="20577"/>
        <pc:sldMkLst>
          <pc:docMk/>
          <pc:sldMk cId="767678969" sldId="1001"/>
        </pc:sldMkLst>
        <pc:spChg chg="mod">
          <ac:chgData name="Granquist Jessica - SOF" userId="S::jessica.granquist@helsingborg.se::19a8371e-2e66-4254-8a58-b094c6d4d16d" providerId="AD" clId="Web-{28A6BA17-FBB6-FCDB-18EE-51C03C7A48A4}" dt="2023-12-22T07:45:25.161" v="214" actId="20577"/>
          <ac:spMkLst>
            <pc:docMk/>
            <pc:sldMk cId="767678969" sldId="1001"/>
            <ac:spMk id="13" creationId="{CD46ECAB-8ECC-C289-1B94-3F639C742231}"/>
          </ac:spMkLst>
        </pc:spChg>
        <pc:spChg chg="mod">
          <ac:chgData name="Granquist Jessica - SOF" userId="S::jessica.granquist@helsingborg.se::19a8371e-2e66-4254-8a58-b094c6d4d16d" providerId="AD" clId="Web-{28A6BA17-FBB6-FCDB-18EE-51C03C7A48A4}" dt="2023-12-22T07:45:05.630" v="200" actId="20577"/>
          <ac:spMkLst>
            <pc:docMk/>
            <pc:sldMk cId="767678969" sldId="1001"/>
            <ac:spMk id="14" creationId="{E35F6EB3-38B7-8E1C-5B2D-AC5FE88815B4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0:24.132" v="25" actId="20577"/>
          <ac:spMkLst>
            <pc:docMk/>
            <pc:sldMk cId="767678969" sldId="1001"/>
            <ac:spMk id="16" creationId="{EDA987D9-E46A-1FD6-DFB8-AE6096ED4D3B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2:22.740" v="122" actId="14100"/>
          <ac:spMkLst>
            <pc:docMk/>
            <pc:sldMk cId="767678969" sldId="1001"/>
            <ac:spMk id="17" creationId="{0BD6E089-DCCD-A749-722E-96EC96E32275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2:30.162" v="124" actId="14100"/>
          <ac:spMkLst>
            <pc:docMk/>
            <pc:sldMk cId="767678969" sldId="1001"/>
            <ac:spMk id="19" creationId="{C893DDFF-B433-1878-5C86-CE4DB77FB2B5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2:39.912" v="125" actId="1076"/>
          <ac:spMkLst>
            <pc:docMk/>
            <pc:sldMk cId="767678969" sldId="1001"/>
            <ac:spMk id="20" creationId="{D6A7D63B-4D52-0C3D-E065-C346D881889E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3:24.349" v="143" actId="20577"/>
          <ac:spMkLst>
            <pc:docMk/>
            <pc:sldMk cId="767678969" sldId="1001"/>
            <ac:spMk id="22" creationId="{52A35EF0-2080-87B2-1CE7-D6E31068A9B2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3:50.927" v="175" actId="20577"/>
          <ac:spMkLst>
            <pc:docMk/>
            <pc:sldMk cId="767678969" sldId="1001"/>
            <ac:spMk id="23" creationId="{DB198C10-E443-C105-B4BA-67E44EEDE8DC}"/>
          </ac:spMkLst>
        </pc:spChg>
        <pc:spChg chg="add mod">
          <ac:chgData name="Granquist Jessica - SOF" userId="S::jessica.granquist@helsingborg.se::19a8371e-2e66-4254-8a58-b094c6d4d16d" providerId="AD" clId="Web-{28A6BA17-FBB6-FCDB-18EE-51C03C7A48A4}" dt="2023-12-22T07:44:11.270" v="198" actId="20577"/>
          <ac:spMkLst>
            <pc:docMk/>
            <pc:sldMk cId="767678969" sldId="1001"/>
            <ac:spMk id="24" creationId="{29853256-D6E9-3AAD-B7F8-496211F909BD}"/>
          </ac:spMkLst>
        </pc:spChg>
      </pc:sldChg>
    </pc:docChg>
  </pc:docChgLst>
  <pc:docChgLst>
    <pc:chgData name="Ricketts Amanda - SOF" userId="aade911e-a1da-45f4-bcb2-c6574d08c718" providerId="ADAL" clId="{2F895A36-6EAF-4D47-9E81-98D6D4979772}"/>
    <pc:docChg chg="undo custSel modSld">
      <pc:chgData name="Ricketts Amanda - SOF" userId="aade911e-a1da-45f4-bcb2-c6574d08c718" providerId="ADAL" clId="{2F895A36-6EAF-4D47-9E81-98D6D4979772}" dt="2023-12-22T10:55:03.626" v="443" actId="1076"/>
      <pc:docMkLst>
        <pc:docMk/>
      </pc:docMkLst>
      <pc:sldChg chg="modSp mod">
        <pc:chgData name="Ricketts Amanda - SOF" userId="aade911e-a1da-45f4-bcb2-c6574d08c718" providerId="ADAL" clId="{2F895A36-6EAF-4D47-9E81-98D6D4979772}" dt="2023-12-21T15:41:38.950" v="286" actId="2711"/>
        <pc:sldMkLst>
          <pc:docMk/>
          <pc:sldMk cId="2757911999" sldId="274"/>
        </pc:sldMkLst>
        <pc:spChg chg="mod">
          <ac:chgData name="Ricketts Amanda - SOF" userId="aade911e-a1da-45f4-bcb2-c6574d08c718" providerId="ADAL" clId="{2F895A36-6EAF-4D47-9E81-98D6D4979772}" dt="2023-12-21T15:41:38.950" v="286" actId="2711"/>
          <ac:spMkLst>
            <pc:docMk/>
            <pc:sldMk cId="2757911999" sldId="274"/>
            <ac:spMk id="2" creationId="{F20D03E6-76EB-B757-3AE8-2AA807AA1DC0}"/>
          </ac:spMkLst>
        </pc:spChg>
        <pc:spChg chg="mod">
          <ac:chgData name="Ricketts Amanda - SOF" userId="aade911e-a1da-45f4-bcb2-c6574d08c718" providerId="ADAL" clId="{2F895A36-6EAF-4D47-9E81-98D6D4979772}" dt="2023-12-21T15:41:38.950" v="286" actId="2711"/>
          <ac:spMkLst>
            <pc:docMk/>
            <pc:sldMk cId="2757911999" sldId="274"/>
            <ac:spMk id="3" creationId="{314CD8D8-9543-A9CF-D6CA-1A9F2BC1B717}"/>
          </ac:spMkLst>
        </pc:spChg>
        <pc:spChg chg="mod">
          <ac:chgData name="Ricketts Amanda - SOF" userId="aade911e-a1da-45f4-bcb2-c6574d08c718" providerId="ADAL" clId="{2F895A36-6EAF-4D47-9E81-98D6D4979772}" dt="2023-12-21T15:34:41.928" v="231" actId="14100"/>
          <ac:spMkLst>
            <pc:docMk/>
            <pc:sldMk cId="2757911999" sldId="274"/>
            <ac:spMk id="6" creationId="{3197F4FE-77ED-4E92-F593-62C8865D7B4B}"/>
          </ac:spMkLst>
        </pc:spChg>
      </pc:sldChg>
      <pc:sldChg chg="modSp mod modNotesTx">
        <pc:chgData name="Ricketts Amanda - SOF" userId="aade911e-a1da-45f4-bcb2-c6574d08c718" providerId="ADAL" clId="{2F895A36-6EAF-4D47-9E81-98D6D4979772}" dt="2023-12-22T10:55:03.626" v="443" actId="1076"/>
        <pc:sldMkLst>
          <pc:docMk/>
          <pc:sldMk cId="767678969" sldId="1001"/>
        </pc:sldMkLst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" creationId="{169090D9-E338-6682-F38F-C0B87059CA23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" creationId="{BC5CA333-F806-CF88-016E-CD4A687C8ED9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4" creationId="{E52C07E3-D036-C62B-EF2C-D26D3C24C174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5" creationId="{6B652902-EBCD-7116-155C-809EA714F05C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6" creationId="{2F524311-FCE9-914A-3FD7-ABE686152144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7" creationId="{70B746FB-8EB9-AF7A-2F54-DFFA1EE01337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0" creationId="{7042D170-FA68-8161-D1D4-8661D630480D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1" creationId="{120EC670-51DD-A4D3-5715-07BDA596C351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2" creationId="{5ADF481D-0B39-00F4-40F3-0507D9DA743D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3" creationId="{CD46ECAB-8ECC-C289-1B94-3F639C742231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4" creationId="{E35F6EB3-38B7-8E1C-5B2D-AC5FE88815B4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5" creationId="{F80B8D8A-151F-A02B-121E-32D84DB94BCD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18" creationId="{4185EFAC-85CB-184E-2E15-429911578706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1" creationId="{1D857529-08D4-8E7A-BE6D-2B2E18A236EF}"/>
          </ac:spMkLst>
        </pc:spChg>
        <pc:spChg chg="mod">
          <ac:chgData name="Ricketts Amanda - SOF" userId="aade911e-a1da-45f4-bcb2-c6574d08c718" providerId="ADAL" clId="{2F895A36-6EAF-4D47-9E81-98D6D4979772}" dt="2023-12-22T07:54:12.354" v="303" actId="1076"/>
          <ac:spMkLst>
            <pc:docMk/>
            <pc:sldMk cId="767678969" sldId="1001"/>
            <ac:spMk id="22" creationId="{52A35EF0-2080-87B2-1CE7-D6E31068A9B2}"/>
          </ac:spMkLst>
        </pc:spChg>
        <pc:spChg chg="mod">
          <ac:chgData name="Ricketts Amanda - SOF" userId="aade911e-a1da-45f4-bcb2-c6574d08c718" providerId="ADAL" clId="{2F895A36-6EAF-4D47-9E81-98D6D4979772}" dt="2023-12-22T07:54:12.354" v="303" actId="1076"/>
          <ac:spMkLst>
            <pc:docMk/>
            <pc:sldMk cId="767678969" sldId="1001"/>
            <ac:spMk id="23" creationId="{DB198C10-E443-C105-B4BA-67E44EEDE8DC}"/>
          </ac:spMkLst>
        </pc:spChg>
        <pc:spChg chg="mod">
          <ac:chgData name="Ricketts Amanda - SOF" userId="aade911e-a1da-45f4-bcb2-c6574d08c718" providerId="ADAL" clId="{2F895A36-6EAF-4D47-9E81-98D6D4979772}" dt="2023-12-22T07:54:12.354" v="303" actId="1076"/>
          <ac:spMkLst>
            <pc:docMk/>
            <pc:sldMk cId="767678969" sldId="1001"/>
            <ac:spMk id="24" creationId="{29853256-D6E9-3AAD-B7F8-496211F909BD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5" creationId="{8DFCCA5A-2A82-B5A6-B929-DADB96DC2F5F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6" creationId="{448B6EB7-E592-62FD-9DD8-C41E5FBD97F2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7" creationId="{31C3E67A-9B08-EBFC-3076-6BDE67622850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8" creationId="{900F9527-F8EF-8C95-D502-1448BA1B0BC9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29" creationId="{7327C525-3CD0-2923-8D05-1A71B0932B03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0" creationId="{72ED3DD6-2F8D-A236-3936-F27BEE5E7411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1" creationId="{EEE21D0C-B45C-B823-4571-6B1DCC1614EB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2" creationId="{21FF73D7-CAE3-4D5D-FF2E-1AFAC2EC241B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3" creationId="{C07864A7-37D4-D938-39E0-605441BD8263}"/>
          </ac:spMkLst>
        </pc:spChg>
        <pc:spChg chg="mod">
          <ac:chgData name="Ricketts Amanda - SOF" userId="aade911e-a1da-45f4-bcb2-c6574d08c718" providerId="ADAL" clId="{2F895A36-6EAF-4D47-9E81-98D6D4979772}" dt="2023-12-22T10:55:03.626" v="443" actId="1076"/>
          <ac:spMkLst>
            <pc:docMk/>
            <pc:sldMk cId="767678969" sldId="1001"/>
            <ac:spMk id="34" creationId="{2C048073-C184-99C4-A4EC-B6687C796EFC}"/>
          </ac:spMkLst>
        </pc:spChg>
      </pc:sldChg>
      <pc:sldChg chg="addSp modSp mod">
        <pc:chgData name="Ricketts Amanda - SOF" userId="aade911e-a1da-45f4-bcb2-c6574d08c718" providerId="ADAL" clId="{2F895A36-6EAF-4D47-9E81-98D6D4979772}" dt="2023-12-21T15:44:57.188" v="302" actId="255"/>
        <pc:sldMkLst>
          <pc:docMk/>
          <pc:sldMk cId="2541822014" sldId="1002"/>
        </pc:sldMkLst>
        <pc:spChg chg="mod">
          <ac:chgData name="Ricketts Amanda - SOF" userId="aade911e-a1da-45f4-bcb2-c6574d08c718" providerId="ADAL" clId="{2F895A36-6EAF-4D47-9E81-98D6D4979772}" dt="2023-12-21T15:44:32.546" v="299" actId="255"/>
          <ac:spMkLst>
            <pc:docMk/>
            <pc:sldMk cId="2541822014" sldId="1002"/>
            <ac:spMk id="3" creationId="{550720A8-47AF-BD33-AA14-FF216479E469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4" creationId="{900608EE-5F4C-B809-80B3-263E622F7E4C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5" creationId="{7CD87367-8BDC-C133-5A2D-523260F4AFCC}"/>
          </ac:spMkLst>
        </pc:spChg>
        <pc:spChg chg="mod">
          <ac:chgData name="Ricketts Amanda - SOF" userId="aade911e-a1da-45f4-bcb2-c6574d08c718" providerId="ADAL" clId="{2F895A36-6EAF-4D47-9E81-98D6D4979772}" dt="2023-12-21T15:44:32.546" v="299" actId="255"/>
          <ac:spMkLst>
            <pc:docMk/>
            <pc:sldMk cId="2541822014" sldId="1002"/>
            <ac:spMk id="6" creationId="{15A6C759-4AD8-F4B5-95A5-AB451C182A9E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7" creationId="{5AB029E6-07EB-8486-5BFD-6B434E7EDC20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8" creationId="{1153B740-F946-B710-B528-F127E6A61FB4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9" creationId="{BC8F41BE-75EB-9168-1831-A90A73C02F3C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10" creationId="{7B81CC95-1933-2B0B-5F86-83D7EA09526D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11" creationId="{B9E8AEFE-8773-417B-2E65-42C8BF591D0D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12" creationId="{C1799788-D632-1A85-E809-3D118375356E}"/>
          </ac:spMkLst>
        </pc:spChg>
        <pc:spChg chg="mod">
          <ac:chgData name="Ricketts Amanda - SOF" userId="aade911e-a1da-45f4-bcb2-c6574d08c718" providerId="ADAL" clId="{2F895A36-6EAF-4D47-9E81-98D6D4979772}" dt="2023-12-21T15:44:32.546" v="299" actId="255"/>
          <ac:spMkLst>
            <pc:docMk/>
            <pc:sldMk cId="2541822014" sldId="1002"/>
            <ac:spMk id="13" creationId="{A3B6AB9A-784D-CE6E-FB3B-4E321B503886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21" creationId="{0B5A675B-2E87-3820-53D1-BB51AE7A1AE1}"/>
          </ac:spMkLst>
        </pc:spChg>
        <pc:spChg chg="mod">
          <ac:chgData name="Ricketts Amanda - SOF" userId="aade911e-a1da-45f4-bcb2-c6574d08c718" providerId="ADAL" clId="{2F895A36-6EAF-4D47-9E81-98D6D4979772}" dt="2023-12-21T15:38:00.269" v="263" actId="1076"/>
          <ac:spMkLst>
            <pc:docMk/>
            <pc:sldMk cId="2541822014" sldId="1002"/>
            <ac:spMk id="22" creationId="{8528A0F8-0C0C-CE3A-20F2-0BF0266A48F1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23" creationId="{8C37F604-CB1B-1978-FAB9-12F54DAE22B5}"/>
          </ac:spMkLst>
        </pc:spChg>
        <pc:spChg chg="add mod">
          <ac:chgData name="Ricketts Amanda - SOF" userId="aade911e-a1da-45f4-bcb2-c6574d08c718" providerId="ADAL" clId="{2F895A36-6EAF-4D47-9E81-98D6D4979772}" dt="2023-12-21T15:35:42.878" v="237" actId="571"/>
          <ac:spMkLst>
            <pc:docMk/>
            <pc:sldMk cId="2541822014" sldId="1002"/>
            <ac:spMk id="24" creationId="{9B365F5E-1C59-9279-3571-59BA0DE960E7}"/>
          </ac:spMkLst>
        </pc:spChg>
        <pc:spChg chg="mod">
          <ac:chgData name="Ricketts Amanda - SOF" userId="aade911e-a1da-45f4-bcb2-c6574d08c718" providerId="ADAL" clId="{2F895A36-6EAF-4D47-9E81-98D6D4979772}" dt="2023-12-21T15:44:38.674" v="300" actId="255"/>
          <ac:spMkLst>
            <pc:docMk/>
            <pc:sldMk cId="2541822014" sldId="1002"/>
            <ac:spMk id="30" creationId="{3BA4CF00-B27F-64FE-AABD-068A46E8A99E}"/>
          </ac:spMkLst>
        </pc:spChg>
        <pc:spChg chg="mod">
          <ac:chgData name="Ricketts Amanda - SOF" userId="aade911e-a1da-45f4-bcb2-c6574d08c718" providerId="ADAL" clId="{2F895A36-6EAF-4D47-9E81-98D6D4979772}" dt="2023-12-21T15:44:38.674" v="300" actId="255"/>
          <ac:spMkLst>
            <pc:docMk/>
            <pc:sldMk cId="2541822014" sldId="1002"/>
            <ac:spMk id="32" creationId="{6C0D93E7-A335-F21B-B613-C4949D18B12D}"/>
          </ac:spMkLst>
        </pc:spChg>
        <pc:spChg chg="mod">
          <ac:chgData name="Ricketts Amanda - SOF" userId="aade911e-a1da-45f4-bcb2-c6574d08c718" providerId="ADAL" clId="{2F895A36-6EAF-4D47-9E81-98D6D4979772}" dt="2023-12-21T15:44:38.674" v="300" actId="255"/>
          <ac:spMkLst>
            <pc:docMk/>
            <pc:sldMk cId="2541822014" sldId="1002"/>
            <ac:spMk id="37" creationId="{C517107E-CF77-E200-ECDB-E6C2C07027E8}"/>
          </ac:spMkLst>
        </pc:spChg>
        <pc:spChg chg="mod">
          <ac:chgData name="Ricketts Amanda - SOF" userId="aade911e-a1da-45f4-bcb2-c6574d08c718" providerId="ADAL" clId="{2F895A36-6EAF-4D47-9E81-98D6D4979772}" dt="2023-12-21T15:44:38.674" v="300" actId="255"/>
          <ac:spMkLst>
            <pc:docMk/>
            <pc:sldMk cId="2541822014" sldId="1002"/>
            <ac:spMk id="39" creationId="{E73CF17D-2565-8011-447F-BFA12B16E217}"/>
          </ac:spMkLst>
        </pc:spChg>
        <pc:spChg chg="mod">
          <ac:chgData name="Ricketts Amanda - SOF" userId="aade911e-a1da-45f4-bcb2-c6574d08c718" providerId="ADAL" clId="{2F895A36-6EAF-4D47-9E81-98D6D4979772}" dt="2023-12-21T15:36:29.839" v="248" actId="1076"/>
          <ac:spMkLst>
            <pc:docMk/>
            <pc:sldMk cId="2541822014" sldId="1002"/>
            <ac:spMk id="40" creationId="{3E579E97-E4A4-1C5A-3617-789A14E8CE3C}"/>
          </ac:spMkLst>
        </pc:spChg>
        <pc:spChg chg="mod">
          <ac:chgData name="Ricketts Amanda - SOF" userId="aade911e-a1da-45f4-bcb2-c6574d08c718" providerId="ADAL" clId="{2F895A36-6EAF-4D47-9E81-98D6D4979772}" dt="2023-12-21T15:38:34.041" v="268" actId="1076"/>
          <ac:spMkLst>
            <pc:docMk/>
            <pc:sldMk cId="2541822014" sldId="1002"/>
            <ac:spMk id="42" creationId="{31ACD47A-A27B-3294-02C4-36224C37D7C0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43" creationId="{B75A4A0A-345C-EB25-5E5D-49CFC9F94562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44" creationId="{BB107B25-F8EF-7775-8C31-813BE3F17540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46" creationId="{D92AB99E-DE79-B754-7252-56E29F1EB0EB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47" creationId="{2D2CEA9B-0241-35B0-BC31-9766F8958BBB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48" creationId="{0BFD9ABD-74DB-BCD9-22AE-815D3EE09CCF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50" creationId="{D7CCD39A-DDB6-D29F-114B-14B680B254BE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51" creationId="{FC5FD795-F9B1-52E6-3DFA-5D91ABD2FCEF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52" creationId="{15D934CC-1903-EB57-CC34-8914B962D135}"/>
          </ac:spMkLst>
        </pc:spChg>
        <pc:spChg chg="mod">
          <ac:chgData name="Ricketts Amanda - SOF" userId="aade911e-a1da-45f4-bcb2-c6574d08c718" providerId="ADAL" clId="{2F895A36-6EAF-4D47-9E81-98D6D4979772}" dt="2023-12-21T15:44:57.188" v="302" actId="255"/>
          <ac:spMkLst>
            <pc:docMk/>
            <pc:sldMk cId="2541822014" sldId="1002"/>
            <ac:spMk id="53" creationId="{66FD1AFE-9323-B40E-6F21-FD467011C928}"/>
          </ac:spMkLst>
        </pc:spChg>
        <pc:spChg chg="mod">
          <ac:chgData name="Ricketts Amanda - SOF" userId="aade911e-a1da-45f4-bcb2-c6574d08c718" providerId="ADAL" clId="{2F895A36-6EAF-4D47-9E81-98D6D4979772}" dt="2023-12-21T15:41:33.461" v="285" actId="2711"/>
          <ac:spMkLst>
            <pc:docMk/>
            <pc:sldMk cId="2541822014" sldId="1002"/>
            <ac:spMk id="54" creationId="{627B9113-5C1F-091F-8E60-DC3B91A371CE}"/>
          </ac:spMkLst>
        </pc:spChg>
      </pc:sldChg>
      <pc:sldChg chg="addSp delSp modSp mod">
        <pc:chgData name="Ricketts Amanda - SOF" userId="aade911e-a1da-45f4-bcb2-c6574d08c718" providerId="ADAL" clId="{2F895A36-6EAF-4D47-9E81-98D6D4979772}" dt="2023-12-21T15:42:20.774" v="287" actId="255"/>
        <pc:sldMkLst>
          <pc:docMk/>
          <pc:sldMk cId="483980313" sldId="1003"/>
        </pc:sldMkLst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2" creationId="{5891147A-7A92-3169-9AE0-5A7ECF2C4879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3" creationId="{E24FE881-6D07-A5C1-E47E-1052877F211C}"/>
          </ac:spMkLst>
        </pc:spChg>
        <pc:spChg chg="add mod">
          <ac:chgData name="Ricketts Amanda - SOF" userId="aade911e-a1da-45f4-bcb2-c6574d08c718" providerId="ADAL" clId="{2F895A36-6EAF-4D47-9E81-98D6D4979772}" dt="2023-12-21T15:26:51.604" v="96" actId="571"/>
          <ac:spMkLst>
            <pc:docMk/>
            <pc:sldMk cId="483980313" sldId="1003"/>
            <ac:spMk id="4" creationId="{F9CAC9D1-605E-6B81-D264-CA4F753E16DB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5" creationId="{8427D2BC-3CF0-7156-DBC0-61A6F26005C3}"/>
          </ac:spMkLst>
        </pc:spChg>
        <pc:spChg chg="mod">
          <ac:chgData name="Ricketts Amanda - SOF" userId="aade911e-a1da-45f4-bcb2-c6574d08c718" providerId="ADAL" clId="{2F895A36-6EAF-4D47-9E81-98D6D4979772}" dt="2023-12-21T15:34:24.957" v="227" actId="1076"/>
          <ac:spMkLst>
            <pc:docMk/>
            <pc:sldMk cId="483980313" sldId="1003"/>
            <ac:spMk id="6" creationId="{3197F4FE-77ED-4E92-F593-62C8865D7B4B}"/>
          </ac:spMkLst>
        </pc:spChg>
        <pc:spChg chg="add mod">
          <ac:chgData name="Ricketts Amanda - SOF" userId="aade911e-a1da-45f4-bcb2-c6574d08c718" providerId="ADAL" clId="{2F895A36-6EAF-4D47-9E81-98D6D4979772}" dt="2023-12-21T15:26:51.604" v="96" actId="571"/>
          <ac:spMkLst>
            <pc:docMk/>
            <pc:sldMk cId="483980313" sldId="1003"/>
            <ac:spMk id="7" creationId="{14B896FB-2FE4-6512-C44C-5617AAA4EB02}"/>
          </ac:spMkLst>
        </pc:spChg>
        <pc:spChg chg="add mod">
          <ac:chgData name="Ricketts Amanda - SOF" userId="aade911e-a1da-45f4-bcb2-c6574d08c718" providerId="ADAL" clId="{2F895A36-6EAF-4D47-9E81-98D6D4979772}" dt="2023-12-21T15:26:51.604" v="96" actId="571"/>
          <ac:spMkLst>
            <pc:docMk/>
            <pc:sldMk cId="483980313" sldId="1003"/>
            <ac:spMk id="8" creationId="{DA310E76-A2EF-C77B-13F1-D9991AC576E5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9" creationId="{7E8FB657-CAEB-933A-BDF7-41BF870DBDB6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10" creationId="{619D32FF-1A85-02C6-25AC-6DF40DC4E2B9}"/>
          </ac:spMkLst>
        </pc:spChg>
        <pc:spChg chg="del mod">
          <ac:chgData name="Ricketts Amanda - SOF" userId="aade911e-a1da-45f4-bcb2-c6574d08c718" providerId="ADAL" clId="{2F895A36-6EAF-4D47-9E81-98D6D4979772}" dt="2023-12-21T15:31:19.337" v="176" actId="478"/>
          <ac:spMkLst>
            <pc:docMk/>
            <pc:sldMk cId="483980313" sldId="1003"/>
            <ac:spMk id="11" creationId="{F3EAF4B5-8BCF-B37D-85DC-7D1DE1682B7D}"/>
          </ac:spMkLst>
        </pc:spChg>
        <pc:spChg chg="add mod">
          <ac:chgData name="Ricketts Amanda - SOF" userId="aade911e-a1da-45f4-bcb2-c6574d08c718" providerId="ADAL" clId="{2F895A36-6EAF-4D47-9E81-98D6D4979772}" dt="2023-12-21T15:26:51.604" v="96" actId="571"/>
          <ac:spMkLst>
            <pc:docMk/>
            <pc:sldMk cId="483980313" sldId="1003"/>
            <ac:spMk id="12" creationId="{0C97D92F-CD32-1533-BCD7-6C3E34DA09A8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13" creationId="{028FF5B0-46DB-D656-F020-FE2B78FD693C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14" creationId="{43A68C28-A57F-AC4B-5C20-32EE436CCF34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15" creationId="{0897FE2D-E844-B4A3-F0E1-194B63E099E9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16" creationId="{618FB999-34E7-CE23-C6F6-2169D3797179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17" creationId="{AB66D261-8B49-F8CF-3022-1083CB8EC68E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18" creationId="{D01C2793-8059-F34F-F5BC-71D0081EFDDC}"/>
          </ac:spMkLst>
        </pc:spChg>
        <pc:spChg chg="del mod">
          <ac:chgData name="Ricketts Amanda - SOF" userId="aade911e-a1da-45f4-bcb2-c6574d08c718" providerId="ADAL" clId="{2F895A36-6EAF-4D47-9E81-98D6D4979772}" dt="2023-12-21T15:31:29.295" v="194" actId="478"/>
          <ac:spMkLst>
            <pc:docMk/>
            <pc:sldMk cId="483980313" sldId="1003"/>
            <ac:spMk id="19" creationId="{00B376E6-80CA-3EC7-B26A-D5D3CA5D7037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20" creationId="{03159BF8-124A-5D4C-1264-2529A739101D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21" creationId="{0A0E24FC-8112-7500-62AC-8BD882E32308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22" creationId="{BF061A19-5B79-EDBA-13FA-DB71CBFCB75D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23" creationId="{F908C6AC-6670-1FF6-1EE2-D04A2831F3B5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24" creationId="{41F6B135-BB0A-6A14-D17E-A1CB11D61807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25" creationId="{0FBBB592-A496-EC85-0AC4-922A5200D365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27" creationId="{94B4459B-9C59-1F60-344E-D0C3C52A97A1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28" creationId="{D3A5D05B-D17C-E1B8-B8BB-F67A3330C756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29" creationId="{713B2592-9C7B-CE39-DFD7-A919FDA002AB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30" creationId="{F411D5BC-4755-0490-BA13-94D13A625AF4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1" creationId="{4B331253-2B59-49D7-07C3-06DC6CFBDC60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2" creationId="{09301E38-196B-1A88-1A17-B71FC380DBF2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3" creationId="{DB9B0FFB-2590-56B9-C4ED-67FAA7975EF0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34" creationId="{B336C9ED-419B-4320-1866-1ACA968C2D77}"/>
          </ac:spMkLst>
        </pc:spChg>
        <pc:spChg chg="add mod">
          <ac:chgData name="Ricketts Amanda - SOF" userId="aade911e-a1da-45f4-bcb2-c6574d08c718" providerId="ADAL" clId="{2F895A36-6EAF-4D47-9E81-98D6D4979772}" dt="2023-12-21T15:26:51.604" v="96" actId="571"/>
          <ac:spMkLst>
            <pc:docMk/>
            <pc:sldMk cId="483980313" sldId="1003"/>
            <ac:spMk id="35" creationId="{198E3F9C-C67A-B826-4C4D-76CBF9C5DC99}"/>
          </ac:spMkLst>
        </pc:spChg>
        <pc:spChg chg="add 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6" creationId="{F58C243F-425E-7FCB-3E5C-A828A4D041B2}"/>
          </ac:spMkLst>
        </pc:spChg>
        <pc:spChg chg="add 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7" creationId="{7B710570-D799-D7C2-997C-29905CB18ABA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39" creationId="{77A34B8E-AF06-714C-E296-23DAEEACBB9F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40" creationId="{323E855F-D899-2A72-2F91-882CDFA41E97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41" creationId="{FDF48B79-32DC-A6E0-652B-2D8A34E9893E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42" creationId="{D5FD85C6-465A-2DB4-1DCE-F261D9320508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43" creationId="{0B7D3998-61E0-32BB-A33F-B72E4A928D54}"/>
          </ac:spMkLst>
        </pc:spChg>
        <pc:spChg chg="mod">
          <ac:chgData name="Ricketts Amanda - SOF" userId="aade911e-a1da-45f4-bcb2-c6574d08c718" providerId="ADAL" clId="{2F895A36-6EAF-4D47-9E81-98D6D4979772}" dt="2023-12-21T15:40:02.838" v="277" actId="20577"/>
          <ac:spMkLst>
            <pc:docMk/>
            <pc:sldMk cId="483980313" sldId="1003"/>
            <ac:spMk id="44" creationId="{1771592D-E4B0-9663-0215-51B1EBA0EC67}"/>
          </ac:spMkLst>
        </pc:spChg>
        <pc:spChg chg="mod">
          <ac:chgData name="Ricketts Amanda - SOF" userId="aade911e-a1da-45f4-bcb2-c6574d08c718" providerId="ADAL" clId="{2F895A36-6EAF-4D47-9E81-98D6D4979772}" dt="2023-12-21T15:41:28.888" v="284" actId="2711"/>
          <ac:spMkLst>
            <pc:docMk/>
            <pc:sldMk cId="483980313" sldId="1003"/>
            <ac:spMk id="45" creationId="{D4B414AA-3E3E-DC74-A1D7-E3E509EFB02C}"/>
          </ac:spMkLst>
        </pc:spChg>
        <pc:spChg chg="mod">
          <ac:chgData name="Ricketts Amanda - SOF" userId="aade911e-a1da-45f4-bcb2-c6574d08c718" providerId="ADAL" clId="{2F895A36-6EAF-4D47-9E81-98D6D4979772}" dt="2023-12-21T15:34:17.286" v="225" actId="1076"/>
          <ac:spMkLst>
            <pc:docMk/>
            <pc:sldMk cId="483980313" sldId="1003"/>
            <ac:spMk id="46" creationId="{19ABD327-7401-6713-1356-D4181279C54C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47" creationId="{5C4B7235-241E-8187-D3F4-6B6344F3B4FC}"/>
          </ac:spMkLst>
        </pc:spChg>
        <pc:spChg chg="mod">
          <ac:chgData name="Ricketts Amanda - SOF" userId="aade911e-a1da-45f4-bcb2-c6574d08c718" providerId="ADAL" clId="{2F895A36-6EAF-4D47-9E81-98D6D4979772}" dt="2023-12-21T15:42:20.774" v="287" actId="255"/>
          <ac:spMkLst>
            <pc:docMk/>
            <pc:sldMk cId="483980313" sldId="1003"/>
            <ac:spMk id="48" creationId="{783BEA2C-23F1-7E37-9E05-726C0ED6FAF9}"/>
          </ac:spMkLst>
        </pc:spChg>
      </pc:sldChg>
      <pc:sldChg chg="modSp mod">
        <pc:chgData name="Ricketts Amanda - SOF" userId="aade911e-a1da-45f4-bcb2-c6574d08c718" providerId="ADAL" clId="{2F895A36-6EAF-4D47-9E81-98D6D4979772}" dt="2023-12-21T15:43:53.378" v="297" actId="255"/>
        <pc:sldMkLst>
          <pc:docMk/>
          <pc:sldMk cId="3389828749" sldId="1004"/>
        </pc:sldMkLst>
        <pc:spChg chg="mod">
          <ac:chgData name="Ricketts Amanda - SOF" userId="aade911e-a1da-45f4-bcb2-c6574d08c718" providerId="ADAL" clId="{2F895A36-6EAF-4D47-9E81-98D6D4979772}" dt="2023-12-21T15:25:39.229" v="88" actId="1076"/>
          <ac:spMkLst>
            <pc:docMk/>
            <pc:sldMk cId="3389828749" sldId="1004"/>
            <ac:spMk id="2" creationId="{9CB9740C-DE0E-005C-8917-6A9313325C36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3" creationId="{5B7BC994-1454-DAB3-B638-8AC1D570F6B1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6" creationId="{BFDA42B3-2B8C-EE42-4EF0-740776D149F1}"/>
          </ac:spMkLst>
        </pc:spChg>
        <pc:spChg chg="mod">
          <ac:chgData name="Ricketts Amanda - SOF" userId="aade911e-a1da-45f4-bcb2-c6574d08c718" providerId="ADAL" clId="{2F895A36-6EAF-4D47-9E81-98D6D4979772}" dt="2023-12-21T15:23:26.642" v="73" actId="1076"/>
          <ac:spMkLst>
            <pc:docMk/>
            <pc:sldMk cId="3389828749" sldId="1004"/>
            <ac:spMk id="10" creationId="{619D32FF-1A85-02C6-25AC-6DF40DC4E2B9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11" creationId="{D08F2732-4C80-4961-6EA5-BF5DE3E4F344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13" creationId="{1F8854A2-BCEA-7138-D94D-3DF20CAF0FBE}"/>
          </ac:spMkLst>
        </pc:spChg>
        <pc:spChg chg="mod">
          <ac:chgData name="Ricketts Amanda - SOF" userId="aade911e-a1da-45f4-bcb2-c6574d08c718" providerId="ADAL" clId="{2F895A36-6EAF-4D47-9E81-98D6D4979772}" dt="2023-12-21T15:19:56.693" v="46" actId="1076"/>
          <ac:spMkLst>
            <pc:docMk/>
            <pc:sldMk cId="3389828749" sldId="1004"/>
            <ac:spMk id="14" creationId="{43A68C28-A57F-AC4B-5C20-32EE436CCF34}"/>
          </ac:spMkLst>
        </pc:spChg>
        <pc:spChg chg="mod">
          <ac:chgData name="Ricketts Amanda - SOF" userId="aade911e-a1da-45f4-bcb2-c6574d08c718" providerId="ADAL" clId="{2F895A36-6EAF-4D47-9E81-98D6D4979772}" dt="2023-12-21T15:21:15.057" v="56" actId="1076"/>
          <ac:spMkLst>
            <pc:docMk/>
            <pc:sldMk cId="3389828749" sldId="1004"/>
            <ac:spMk id="15" creationId="{0897FE2D-E844-B4A3-F0E1-194B63E099E9}"/>
          </ac:spMkLst>
        </pc:spChg>
        <pc:spChg chg="mod">
          <ac:chgData name="Ricketts Amanda - SOF" userId="aade911e-a1da-45f4-bcb2-c6574d08c718" providerId="ADAL" clId="{2F895A36-6EAF-4D47-9E81-98D6D4979772}" dt="2023-12-21T15:21:55.834" v="63" actId="1076"/>
          <ac:spMkLst>
            <pc:docMk/>
            <pc:sldMk cId="3389828749" sldId="1004"/>
            <ac:spMk id="16" creationId="{618FB999-34E7-CE23-C6F6-2169D3797179}"/>
          </ac:spMkLst>
        </pc:spChg>
        <pc:spChg chg="mod">
          <ac:chgData name="Ricketts Amanda - SOF" userId="aade911e-a1da-45f4-bcb2-c6574d08c718" providerId="ADAL" clId="{2F895A36-6EAF-4D47-9E81-98D6D4979772}" dt="2023-12-21T15:22:22.852" v="67" actId="1076"/>
          <ac:spMkLst>
            <pc:docMk/>
            <pc:sldMk cId="3389828749" sldId="1004"/>
            <ac:spMk id="17" creationId="{AB66D261-8B49-F8CF-3022-1083CB8EC68E}"/>
          </ac:spMkLst>
        </pc:spChg>
        <pc:spChg chg="mod">
          <ac:chgData name="Ricketts Amanda - SOF" userId="aade911e-a1da-45f4-bcb2-c6574d08c718" providerId="ADAL" clId="{2F895A36-6EAF-4D47-9E81-98D6D4979772}" dt="2023-12-21T15:41:23.168" v="283" actId="2711"/>
          <ac:spMkLst>
            <pc:docMk/>
            <pc:sldMk cId="3389828749" sldId="1004"/>
            <ac:spMk id="18" creationId="{D01C2793-8059-F34F-F5BC-71D0081EFDDC}"/>
          </ac:spMkLst>
        </pc:spChg>
        <pc:spChg chg="mod">
          <ac:chgData name="Ricketts Amanda - SOF" userId="aade911e-a1da-45f4-bcb2-c6574d08c718" providerId="ADAL" clId="{2F895A36-6EAF-4D47-9E81-98D6D4979772}" dt="2023-12-21T15:23:36.549" v="74" actId="1076"/>
          <ac:spMkLst>
            <pc:docMk/>
            <pc:sldMk cId="3389828749" sldId="1004"/>
            <ac:spMk id="20" creationId="{03159BF8-124A-5D4C-1264-2529A739101D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1" creationId="{9122F82B-172C-2C19-806B-0313199A8F57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2" creationId="{816ADD26-82D1-DC2B-F8BF-5CE08E092FA5}"/>
          </ac:spMkLst>
        </pc:spChg>
        <pc:spChg chg="mod">
          <ac:chgData name="Ricketts Amanda - SOF" userId="aade911e-a1da-45f4-bcb2-c6574d08c718" providerId="ADAL" clId="{2F895A36-6EAF-4D47-9E81-98D6D4979772}" dt="2023-12-21T15:24:00.620" v="77" actId="14100"/>
          <ac:spMkLst>
            <pc:docMk/>
            <pc:sldMk cId="3389828749" sldId="1004"/>
            <ac:spMk id="23" creationId="{4EF67AD6-5F33-A389-1C03-EAF0169616F6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5" creationId="{E1A20051-1B3F-19C7-A95D-52990FF1CB36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7" creationId="{E534929C-EB04-623C-0EF9-4326BF3D1ACD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8" creationId="{97F402D6-17BA-B9AE-34D4-F16443B875E4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29" creationId="{40A20DE7-195F-B238-8AA6-BD7D031318EB}"/>
          </ac:spMkLst>
        </pc:spChg>
        <pc:spChg chg="mod">
          <ac:chgData name="Ricketts Amanda - SOF" userId="aade911e-a1da-45f4-bcb2-c6574d08c718" providerId="ADAL" clId="{2F895A36-6EAF-4D47-9E81-98D6D4979772}" dt="2023-12-21T15:42:32.448" v="288" actId="255"/>
          <ac:spMkLst>
            <pc:docMk/>
            <pc:sldMk cId="3389828749" sldId="1004"/>
            <ac:spMk id="30" creationId="{CCEBB7FC-3479-7152-F2DD-5F49D4E5B5F5}"/>
          </ac:spMkLst>
        </pc:spChg>
        <pc:spChg chg="mod">
          <ac:chgData name="Ricketts Amanda - SOF" userId="aade911e-a1da-45f4-bcb2-c6574d08c718" providerId="ADAL" clId="{2F895A36-6EAF-4D47-9E81-98D6D4979772}" dt="2023-12-21T15:43:53.378" v="297" actId="255"/>
          <ac:spMkLst>
            <pc:docMk/>
            <pc:sldMk cId="3389828749" sldId="1004"/>
            <ac:spMk id="33" creationId="{3094BF56-E3B7-0134-9483-CC3FD40CAFB4}"/>
          </ac:spMkLst>
        </pc:spChg>
        <pc:spChg chg="mod">
          <ac:chgData name="Ricketts Amanda - SOF" userId="aade911e-a1da-45f4-bcb2-c6574d08c718" providerId="ADAL" clId="{2F895A36-6EAF-4D47-9E81-98D6D4979772}" dt="2023-12-21T15:43:44.619" v="296" actId="404"/>
          <ac:spMkLst>
            <pc:docMk/>
            <pc:sldMk cId="3389828749" sldId="1004"/>
            <ac:spMk id="34" creationId="{B7C3BAE5-3214-B04F-2281-0A9C725C676E}"/>
          </ac:spMkLst>
        </pc:spChg>
        <pc:spChg chg="mod">
          <ac:chgData name="Ricketts Amanda - SOF" userId="aade911e-a1da-45f4-bcb2-c6574d08c718" providerId="ADAL" clId="{2F895A36-6EAF-4D47-9E81-98D6D4979772}" dt="2023-12-21T15:42:51.029" v="291" actId="255"/>
          <ac:spMkLst>
            <pc:docMk/>
            <pc:sldMk cId="3389828749" sldId="1004"/>
            <ac:spMk id="35" creationId="{8EB1F716-C15D-1F42-B015-CCAAF341C4DB}"/>
          </ac:spMkLst>
        </pc:spChg>
        <pc:spChg chg="mod">
          <ac:chgData name="Ricketts Amanda - SOF" userId="aade911e-a1da-45f4-bcb2-c6574d08c718" providerId="ADAL" clId="{2F895A36-6EAF-4D47-9E81-98D6D4979772}" dt="2023-12-21T15:42:42.020" v="290" actId="255"/>
          <ac:spMkLst>
            <pc:docMk/>
            <pc:sldMk cId="3389828749" sldId="1004"/>
            <ac:spMk id="42" creationId="{9FBB0D99-B1E9-A7EC-36C5-E702BCC26E08}"/>
          </ac:spMkLst>
        </pc:spChg>
        <pc:spChg chg="mod">
          <ac:chgData name="Ricketts Amanda - SOF" userId="aade911e-a1da-45f4-bcb2-c6574d08c718" providerId="ADAL" clId="{2F895A36-6EAF-4D47-9E81-98D6D4979772}" dt="2023-12-21T15:25:26.239" v="87" actId="1076"/>
          <ac:spMkLst>
            <pc:docMk/>
            <pc:sldMk cId="3389828749" sldId="1004"/>
            <ac:spMk id="43" creationId="{E900D81A-A600-41F1-79E5-6B62E9A8EDAB}"/>
          </ac:spMkLst>
        </pc:spChg>
        <pc:spChg chg="mod">
          <ac:chgData name="Ricketts Amanda - SOF" userId="aade911e-a1da-45f4-bcb2-c6574d08c718" providerId="ADAL" clId="{2F895A36-6EAF-4D47-9E81-98D6D4979772}" dt="2023-12-21T15:42:37.546" v="289" actId="255"/>
          <ac:spMkLst>
            <pc:docMk/>
            <pc:sldMk cId="3389828749" sldId="1004"/>
            <ac:spMk id="44" creationId="{945796ED-6CB4-5CB2-A2EC-A91BBC6CE074}"/>
          </ac:spMkLst>
        </pc:spChg>
        <pc:spChg chg="mod">
          <ac:chgData name="Ricketts Amanda - SOF" userId="aade911e-a1da-45f4-bcb2-c6574d08c718" providerId="ADAL" clId="{2F895A36-6EAF-4D47-9E81-98D6D4979772}" dt="2023-12-21T15:42:37.546" v="289" actId="255"/>
          <ac:spMkLst>
            <pc:docMk/>
            <pc:sldMk cId="3389828749" sldId="1004"/>
            <ac:spMk id="45" creationId="{09FCAB71-D38A-8A3C-B725-BF2B9010FB64}"/>
          </ac:spMkLst>
        </pc:spChg>
        <pc:spChg chg="mod">
          <ac:chgData name="Ricketts Amanda - SOF" userId="aade911e-a1da-45f4-bcb2-c6574d08c718" providerId="ADAL" clId="{2F895A36-6EAF-4D47-9E81-98D6D4979772}" dt="2023-12-21T15:43:25.298" v="292" actId="255"/>
          <ac:spMkLst>
            <pc:docMk/>
            <pc:sldMk cId="3389828749" sldId="1004"/>
            <ac:spMk id="47" creationId="{70BC0555-EFA4-1B2F-A0F6-F0B535D7C843}"/>
          </ac:spMkLst>
        </pc:spChg>
        <pc:spChg chg="mod">
          <ac:chgData name="Ricketts Amanda - SOF" userId="aade911e-a1da-45f4-bcb2-c6574d08c718" providerId="ADAL" clId="{2F895A36-6EAF-4D47-9E81-98D6D4979772}" dt="2023-12-21T15:41:23.168" v="283" actId="2711"/>
          <ac:spMkLst>
            <pc:docMk/>
            <pc:sldMk cId="3389828749" sldId="1004"/>
            <ac:spMk id="48" creationId="{04364778-4FC6-8D08-454A-0E3A70EEE240}"/>
          </ac:spMkLst>
        </pc:spChg>
        <pc:spChg chg="mod">
          <ac:chgData name="Ricketts Amanda - SOF" userId="aade911e-a1da-45f4-bcb2-c6574d08c718" providerId="ADAL" clId="{2F895A36-6EAF-4D47-9E81-98D6D4979772}" dt="2023-12-21T15:23:06.705" v="72" actId="1076"/>
          <ac:spMkLst>
            <pc:docMk/>
            <pc:sldMk cId="3389828749" sldId="1004"/>
            <ac:spMk id="49" creationId="{63F7F0A6-3256-FE5C-91DA-7F975EF56DCF}"/>
          </ac:spMkLst>
        </pc:spChg>
      </pc:sldChg>
    </pc:docChg>
  </pc:docChgLst>
  <pc:docChgLst>
    <pc:chgData name="Granquist Jessica - SOF" userId="S::jessica.granquist@helsingborg.se::19a8371e-2e66-4254-8a58-b094c6d4d16d" providerId="AD" clId="Web-{BD6B10B2-F480-2A57-F016-F7D27AEDC1E0}"/>
    <pc:docChg chg="modSld">
      <pc:chgData name="Granquist Jessica - SOF" userId="S::jessica.granquist@helsingborg.se::19a8371e-2e66-4254-8a58-b094c6d4d16d" providerId="AD" clId="Web-{BD6B10B2-F480-2A57-F016-F7D27AEDC1E0}" dt="2023-12-21T14:32:24.094" v="107" actId="1076"/>
      <pc:docMkLst>
        <pc:docMk/>
      </pc:docMkLst>
      <pc:sldChg chg="addSp modSp">
        <pc:chgData name="Granquist Jessica - SOF" userId="S::jessica.granquist@helsingborg.se::19a8371e-2e66-4254-8a58-b094c6d4d16d" providerId="AD" clId="Web-{BD6B10B2-F480-2A57-F016-F7D27AEDC1E0}" dt="2023-12-21T14:32:24.094" v="107" actId="1076"/>
        <pc:sldMkLst>
          <pc:docMk/>
          <pc:sldMk cId="2757911999" sldId="274"/>
        </pc:sldMkLst>
        <pc:spChg chg="mod">
          <ac:chgData name="Granquist Jessica - SOF" userId="S::jessica.granquist@helsingborg.se::19a8371e-2e66-4254-8a58-b094c6d4d16d" providerId="AD" clId="Web-{BD6B10B2-F480-2A57-F016-F7D27AEDC1E0}" dt="2023-12-21T14:10:47.828" v="22" actId="1076"/>
          <ac:spMkLst>
            <pc:docMk/>
            <pc:sldMk cId="2757911999" sldId="274"/>
            <ac:spMk id="2" creationId="{F20D03E6-76EB-B757-3AE8-2AA807AA1DC0}"/>
          </ac:spMkLst>
        </pc:spChg>
        <pc:spChg chg="add mod">
          <ac:chgData name="Granquist Jessica - SOF" userId="S::jessica.granquist@helsingborg.se::19a8371e-2e66-4254-8a58-b094c6d4d16d" providerId="AD" clId="Web-{BD6B10B2-F480-2A57-F016-F7D27AEDC1E0}" dt="2023-12-21T14:32:24.094" v="107" actId="1076"/>
          <ac:spMkLst>
            <pc:docMk/>
            <pc:sldMk cId="2757911999" sldId="274"/>
            <ac:spMk id="3" creationId="{314CD8D8-9543-A9CF-D6CA-1A9F2BC1B717}"/>
          </ac:spMkLst>
        </pc:spChg>
      </pc:sldChg>
      <pc:sldChg chg="modSp">
        <pc:chgData name="Granquist Jessica - SOF" userId="S::jessica.granquist@helsingborg.se::19a8371e-2e66-4254-8a58-b094c6d4d16d" providerId="AD" clId="Web-{BD6B10B2-F480-2A57-F016-F7D27AEDC1E0}" dt="2023-12-21T14:30:08.841" v="106" actId="20577"/>
        <pc:sldMkLst>
          <pc:docMk/>
          <pc:sldMk cId="767678969" sldId="1001"/>
        </pc:sldMkLst>
        <pc:spChg chg="mod">
          <ac:chgData name="Granquist Jessica - SOF" userId="S::jessica.granquist@helsingborg.se::19a8371e-2e66-4254-8a58-b094c6d4d16d" providerId="AD" clId="Web-{BD6B10B2-F480-2A57-F016-F7D27AEDC1E0}" dt="2023-12-21T14:30:08.841" v="106" actId="20577"/>
          <ac:spMkLst>
            <pc:docMk/>
            <pc:sldMk cId="767678969" sldId="1001"/>
            <ac:spMk id="14" creationId="{E35F6EB3-38B7-8E1C-5B2D-AC5FE88815B4}"/>
          </ac:spMkLst>
        </pc:spChg>
        <pc:spChg chg="mod">
          <ac:chgData name="Granquist Jessica - SOF" userId="S::jessica.granquist@helsingborg.se::19a8371e-2e66-4254-8a58-b094c6d4d16d" providerId="AD" clId="Web-{BD6B10B2-F480-2A57-F016-F7D27AEDC1E0}" dt="2023-12-21T14:29:21.418" v="81" actId="20577"/>
          <ac:spMkLst>
            <pc:docMk/>
            <pc:sldMk cId="767678969" sldId="1001"/>
            <ac:spMk id="15" creationId="{F80B8D8A-151F-A02B-121E-32D84DB94BCD}"/>
          </ac:spMkLst>
        </pc:spChg>
      </pc:sldChg>
      <pc:sldChg chg="modSp">
        <pc:chgData name="Granquist Jessica - SOF" userId="S::jessica.granquist@helsingborg.se::19a8371e-2e66-4254-8a58-b094c6d4d16d" providerId="AD" clId="Web-{BD6B10B2-F480-2A57-F016-F7D27AEDC1E0}" dt="2023-12-21T14:21:39.375" v="45" actId="1076"/>
        <pc:sldMkLst>
          <pc:docMk/>
          <pc:sldMk cId="483980313" sldId="1003"/>
        </pc:sldMkLst>
        <pc:spChg chg="mod">
          <ac:chgData name="Granquist Jessica - SOF" userId="S::jessica.granquist@helsingborg.se::19a8371e-2e66-4254-8a58-b094c6d4d16d" providerId="AD" clId="Web-{BD6B10B2-F480-2A57-F016-F7D27AEDC1E0}" dt="2023-12-21T14:21:39.375" v="45" actId="1076"/>
          <ac:spMkLst>
            <pc:docMk/>
            <pc:sldMk cId="483980313" sldId="1003"/>
            <ac:spMk id="46" creationId="{19ABD327-7401-6713-1356-D4181279C54C}"/>
          </ac:spMkLst>
        </pc:spChg>
      </pc:sldChg>
    </pc:docChg>
  </pc:docChgLst>
  <pc:docChgLst>
    <pc:chgData name="Grundén Marcus - SOF" userId="ed592e0b-fe4c-4a43-ab82-84a97d85a85b" providerId="ADAL" clId="{8B708DDD-5ED2-41F9-BBA8-69F3E535DA65}"/>
    <pc:docChg chg="modSld">
      <pc:chgData name="Grundén Marcus - SOF" userId="ed592e0b-fe4c-4a43-ab82-84a97d85a85b" providerId="ADAL" clId="{8B708DDD-5ED2-41F9-BBA8-69F3E535DA65}" dt="2024-01-15T08:28:19.087" v="30" actId="20577"/>
      <pc:docMkLst>
        <pc:docMk/>
      </pc:docMkLst>
      <pc:sldChg chg="modSp mod modNotesTx">
        <pc:chgData name="Grundén Marcus - SOF" userId="ed592e0b-fe4c-4a43-ab82-84a97d85a85b" providerId="ADAL" clId="{8B708DDD-5ED2-41F9-BBA8-69F3E535DA65}" dt="2024-01-10T07:17:09.789" v="23" actId="20577"/>
        <pc:sldMkLst>
          <pc:docMk/>
          <pc:sldMk cId="1136480817" sldId="1005"/>
        </pc:sldMkLst>
        <pc:spChg chg="mod">
          <ac:chgData name="Grundén Marcus - SOF" userId="ed592e0b-fe4c-4a43-ab82-84a97d85a85b" providerId="ADAL" clId="{8B708DDD-5ED2-41F9-BBA8-69F3E535DA65}" dt="2024-01-10T07:17:09.789" v="23" actId="20577"/>
          <ac:spMkLst>
            <pc:docMk/>
            <pc:sldMk cId="1136480817" sldId="1005"/>
            <ac:spMk id="14" creationId="{4E242323-7426-4520-CE17-7B3669919DBB}"/>
          </ac:spMkLst>
        </pc:spChg>
      </pc:sldChg>
      <pc:sldChg chg="modSp">
        <pc:chgData name="Grundén Marcus - SOF" userId="ed592e0b-fe4c-4a43-ab82-84a97d85a85b" providerId="ADAL" clId="{8B708DDD-5ED2-41F9-BBA8-69F3E535DA65}" dt="2024-01-09T14:11:28.172" v="15" actId="20577"/>
        <pc:sldMkLst>
          <pc:docMk/>
          <pc:sldMk cId="1661311512" sldId="1170"/>
        </pc:sldMkLst>
        <pc:spChg chg="mod">
          <ac:chgData name="Grundén Marcus - SOF" userId="ed592e0b-fe4c-4a43-ab82-84a97d85a85b" providerId="ADAL" clId="{8B708DDD-5ED2-41F9-BBA8-69F3E535DA65}" dt="2024-01-09T14:11:28.172" v="15" actId="20577"/>
          <ac:spMkLst>
            <pc:docMk/>
            <pc:sldMk cId="1661311512" sldId="1170"/>
            <ac:spMk id="5" creationId="{473D7287-B596-8267-BA11-E97BE96AD43B}"/>
          </ac:spMkLst>
        </pc:spChg>
      </pc:sldChg>
      <pc:sldChg chg="modSp">
        <pc:chgData name="Grundén Marcus - SOF" userId="ed592e0b-fe4c-4a43-ab82-84a97d85a85b" providerId="ADAL" clId="{8B708DDD-5ED2-41F9-BBA8-69F3E535DA65}" dt="2024-01-15T08:28:19.087" v="30" actId="20577"/>
        <pc:sldMkLst>
          <pc:docMk/>
          <pc:sldMk cId="3181024482" sldId="1180"/>
        </pc:sldMkLst>
        <pc:graphicFrameChg chg="mod">
          <ac:chgData name="Grundén Marcus - SOF" userId="ed592e0b-fe4c-4a43-ab82-84a97d85a85b" providerId="ADAL" clId="{8B708DDD-5ED2-41F9-BBA8-69F3E535DA65}" dt="2024-01-15T08:28:19.087" v="30" actId="20577"/>
          <ac:graphicFrameMkLst>
            <pc:docMk/>
            <pc:sldMk cId="3181024482" sldId="1180"/>
            <ac:graphicFrameMk id="3" creationId="{A26BA7E6-191A-1B79-CF05-7784CBA2911B}"/>
          </ac:graphicFrameMkLst>
        </pc:graphicFrameChg>
      </pc:sldChg>
    </pc:docChg>
  </pc:docChgLst>
  <pc:docChgLst>
    <pc:chgData name="Grundén Marcus - SOF" userId="ed592e0b-fe4c-4a43-ab82-84a97d85a85b" providerId="ADAL" clId="{AC9EE4C3-2F62-4122-AFEB-AD4B7ABC41A3}"/>
    <pc:docChg chg="undo redo custSel addSld delSld modSld sldOrd">
      <pc:chgData name="Grundén Marcus - SOF" userId="ed592e0b-fe4c-4a43-ab82-84a97d85a85b" providerId="ADAL" clId="{AC9EE4C3-2F62-4122-AFEB-AD4B7ABC41A3}" dt="2024-01-05T10:32:31.727" v="17297" actId="313"/>
      <pc:docMkLst>
        <pc:docMk/>
      </pc:docMkLst>
      <pc:sldChg chg="modNotesTx">
        <pc:chgData name="Grundén Marcus - SOF" userId="ed592e0b-fe4c-4a43-ab82-84a97d85a85b" providerId="ADAL" clId="{AC9EE4C3-2F62-4122-AFEB-AD4B7ABC41A3}" dt="2024-01-02T10:19:59.912" v="7790" actId="20577"/>
        <pc:sldMkLst>
          <pc:docMk/>
          <pc:sldMk cId="2757911999" sldId="274"/>
        </pc:sldMkLst>
      </pc:sldChg>
      <pc:sldChg chg="modSp add mod modNotesTx">
        <pc:chgData name="Grundén Marcus - SOF" userId="ed592e0b-fe4c-4a43-ab82-84a97d85a85b" providerId="ADAL" clId="{AC9EE4C3-2F62-4122-AFEB-AD4B7ABC41A3}" dt="2024-01-02T08:47:02.351" v="2081" actId="20577"/>
        <pc:sldMkLst>
          <pc:docMk/>
          <pc:sldMk cId="57220760" sldId="973"/>
        </pc:sldMkLst>
        <pc:spChg chg="mod">
          <ac:chgData name="Grundén Marcus - SOF" userId="ed592e0b-fe4c-4a43-ab82-84a97d85a85b" providerId="ADAL" clId="{AC9EE4C3-2F62-4122-AFEB-AD4B7ABC41A3}" dt="2024-01-02T08:44:05.803" v="1629" actId="20577"/>
          <ac:spMkLst>
            <pc:docMk/>
            <pc:sldMk cId="57220760" sldId="973"/>
            <ac:spMk id="4" creationId="{AF7CEC78-B8AA-22F5-660F-4BFCEF594198}"/>
          </ac:spMkLst>
        </pc:spChg>
        <pc:spChg chg="mod">
          <ac:chgData name="Grundén Marcus - SOF" userId="ed592e0b-fe4c-4a43-ab82-84a97d85a85b" providerId="ADAL" clId="{AC9EE4C3-2F62-4122-AFEB-AD4B7ABC41A3}" dt="2024-01-02T08:46:49.016" v="2023" actId="20577"/>
          <ac:spMkLst>
            <pc:docMk/>
            <pc:sldMk cId="57220760" sldId="973"/>
            <ac:spMk id="8" creationId="{00000000-0000-0000-0000-000000000000}"/>
          </ac:spMkLst>
        </pc:spChg>
      </pc:sldChg>
      <pc:sldChg chg="add">
        <pc:chgData name="Grundén Marcus - SOF" userId="ed592e0b-fe4c-4a43-ab82-84a97d85a85b" providerId="ADAL" clId="{AC9EE4C3-2F62-4122-AFEB-AD4B7ABC41A3}" dt="2024-01-02T13:42:54.316" v="13514"/>
        <pc:sldMkLst>
          <pc:docMk/>
          <pc:sldMk cId="3004116922" sldId="988"/>
        </pc:sldMkLst>
      </pc:sldChg>
      <pc:sldChg chg="modSp mod modNotesTx">
        <pc:chgData name="Grundén Marcus - SOF" userId="ed592e0b-fe4c-4a43-ab82-84a97d85a85b" providerId="ADAL" clId="{AC9EE4C3-2F62-4122-AFEB-AD4B7ABC41A3}" dt="2024-01-03T16:07:41.285" v="17011" actId="1036"/>
        <pc:sldMkLst>
          <pc:docMk/>
          <pc:sldMk cId="767678969" sldId="1001"/>
        </pc:sldMkLst>
        <pc:spChg chg="mod">
          <ac:chgData name="Grundén Marcus - SOF" userId="ed592e0b-fe4c-4a43-ab82-84a97d85a85b" providerId="ADAL" clId="{AC9EE4C3-2F62-4122-AFEB-AD4B7ABC41A3}" dt="2024-01-03T16:07:21.681" v="17010" actId="1076"/>
          <ac:spMkLst>
            <pc:docMk/>
            <pc:sldMk cId="767678969" sldId="1001"/>
            <ac:spMk id="21" creationId="{1D857529-08D4-8E7A-BE6D-2B2E18A236EF}"/>
          </ac:spMkLst>
        </pc:spChg>
        <pc:spChg chg="mod">
          <ac:chgData name="Grundén Marcus - SOF" userId="ed592e0b-fe4c-4a43-ab82-84a97d85a85b" providerId="ADAL" clId="{AC9EE4C3-2F62-4122-AFEB-AD4B7ABC41A3}" dt="2024-01-03T16:07:41.285" v="17011" actId="1036"/>
          <ac:spMkLst>
            <pc:docMk/>
            <pc:sldMk cId="767678969" sldId="1001"/>
            <ac:spMk id="28" creationId="{900F9527-F8EF-8C95-D502-1448BA1B0BC9}"/>
          </ac:spMkLst>
        </pc:spChg>
      </pc:sldChg>
      <pc:sldChg chg="delSp modSp mod modNotesTx">
        <pc:chgData name="Grundén Marcus - SOF" userId="ed592e0b-fe4c-4a43-ab82-84a97d85a85b" providerId="ADAL" clId="{AC9EE4C3-2F62-4122-AFEB-AD4B7ABC41A3}" dt="2024-01-02T12:25:25.308" v="12482" actId="114"/>
        <pc:sldMkLst>
          <pc:docMk/>
          <pc:sldMk cId="2541822014" sldId="1002"/>
        </pc:sldMkLst>
        <pc:spChg chg="mod">
          <ac:chgData name="Grundén Marcus - SOF" userId="ed592e0b-fe4c-4a43-ab82-84a97d85a85b" providerId="ADAL" clId="{AC9EE4C3-2F62-4122-AFEB-AD4B7ABC41A3}" dt="2024-01-02T10:29:50.683" v="7909" actId="1076"/>
          <ac:spMkLst>
            <pc:docMk/>
            <pc:sldMk cId="2541822014" sldId="1002"/>
            <ac:spMk id="37" creationId="{C517107E-CF77-E200-ECDB-E6C2C07027E8}"/>
          </ac:spMkLst>
        </pc:spChg>
        <pc:spChg chg="mod">
          <ac:chgData name="Grundén Marcus - SOF" userId="ed592e0b-fe4c-4a43-ab82-84a97d85a85b" providerId="ADAL" clId="{AC9EE4C3-2F62-4122-AFEB-AD4B7ABC41A3}" dt="2024-01-02T10:30:04.963" v="7911" actId="14100"/>
          <ac:spMkLst>
            <pc:docMk/>
            <pc:sldMk cId="2541822014" sldId="1002"/>
            <ac:spMk id="39" creationId="{E73CF17D-2565-8011-447F-BFA12B16E217}"/>
          </ac:spMkLst>
        </pc:spChg>
        <pc:spChg chg="mod">
          <ac:chgData name="Grundén Marcus - SOF" userId="ed592e0b-fe4c-4a43-ab82-84a97d85a85b" providerId="ADAL" clId="{AC9EE4C3-2F62-4122-AFEB-AD4B7ABC41A3}" dt="2024-01-02T10:50:24.533" v="9401" actId="1038"/>
          <ac:spMkLst>
            <pc:docMk/>
            <pc:sldMk cId="2541822014" sldId="1002"/>
            <ac:spMk id="43" creationId="{B75A4A0A-345C-EB25-5E5D-49CFC9F94562}"/>
          </ac:spMkLst>
        </pc:spChg>
        <pc:spChg chg="mod">
          <ac:chgData name="Grundén Marcus - SOF" userId="ed592e0b-fe4c-4a43-ab82-84a97d85a85b" providerId="ADAL" clId="{AC9EE4C3-2F62-4122-AFEB-AD4B7ABC41A3}" dt="2024-01-02T10:50:10.119" v="9399" actId="1076"/>
          <ac:spMkLst>
            <pc:docMk/>
            <pc:sldMk cId="2541822014" sldId="1002"/>
            <ac:spMk id="47" creationId="{2D2CEA9B-0241-35B0-BC31-9766F8958BBB}"/>
          </ac:spMkLst>
        </pc:spChg>
        <pc:spChg chg="del">
          <ac:chgData name="Grundén Marcus - SOF" userId="ed592e0b-fe4c-4a43-ab82-84a97d85a85b" providerId="ADAL" clId="{AC9EE4C3-2F62-4122-AFEB-AD4B7ABC41A3}" dt="2024-01-02T10:47:20.882" v="9047" actId="478"/>
          <ac:spMkLst>
            <pc:docMk/>
            <pc:sldMk cId="2541822014" sldId="1002"/>
            <ac:spMk id="51" creationId="{FC5FD795-F9B1-52E6-3DFA-5D91ABD2FCEF}"/>
          </ac:spMkLst>
        </pc:spChg>
        <pc:spChg chg="mod">
          <ac:chgData name="Grundén Marcus - SOF" userId="ed592e0b-fe4c-4a43-ab82-84a97d85a85b" providerId="ADAL" clId="{AC9EE4C3-2F62-4122-AFEB-AD4B7ABC41A3}" dt="2024-01-02T10:50:03.717" v="9398" actId="1076"/>
          <ac:spMkLst>
            <pc:docMk/>
            <pc:sldMk cId="2541822014" sldId="1002"/>
            <ac:spMk id="52" creationId="{15D934CC-1903-EB57-CC34-8914B962D135}"/>
          </ac:spMkLst>
        </pc:spChg>
        <pc:spChg chg="mod">
          <ac:chgData name="Grundén Marcus - SOF" userId="ed592e0b-fe4c-4a43-ab82-84a97d85a85b" providerId="ADAL" clId="{AC9EE4C3-2F62-4122-AFEB-AD4B7ABC41A3}" dt="2024-01-02T10:47:29.522" v="9048" actId="1076"/>
          <ac:spMkLst>
            <pc:docMk/>
            <pc:sldMk cId="2541822014" sldId="1002"/>
            <ac:spMk id="53" creationId="{66FD1AFE-9323-B40E-6F21-FD467011C928}"/>
          </ac:spMkLst>
        </pc:spChg>
      </pc:sldChg>
      <pc:sldChg chg="modNotesTx">
        <pc:chgData name="Grundén Marcus - SOF" userId="ed592e0b-fe4c-4a43-ab82-84a97d85a85b" providerId="ADAL" clId="{AC9EE4C3-2F62-4122-AFEB-AD4B7ABC41A3}" dt="2024-01-02T12:25:16.468" v="12479" actId="114"/>
        <pc:sldMkLst>
          <pc:docMk/>
          <pc:sldMk cId="483980313" sldId="1003"/>
        </pc:sldMkLst>
      </pc:sldChg>
      <pc:sldChg chg="modNotesTx">
        <pc:chgData name="Grundén Marcus - SOF" userId="ed592e0b-fe4c-4a43-ab82-84a97d85a85b" providerId="ADAL" clId="{AC9EE4C3-2F62-4122-AFEB-AD4B7ABC41A3}" dt="2024-01-02T12:25:08.329" v="12476" actId="114"/>
        <pc:sldMkLst>
          <pc:docMk/>
          <pc:sldMk cId="3389828749" sldId="1004"/>
        </pc:sldMkLst>
      </pc:sldChg>
      <pc:sldChg chg="modNotesTx">
        <pc:chgData name="Grundén Marcus - SOF" userId="ed592e0b-fe4c-4a43-ab82-84a97d85a85b" providerId="ADAL" clId="{AC9EE4C3-2F62-4122-AFEB-AD4B7ABC41A3}" dt="2024-01-02T08:30:45.631" v="93"/>
        <pc:sldMkLst>
          <pc:docMk/>
          <pc:sldMk cId="1136480817" sldId="1005"/>
        </pc:sldMkLst>
      </pc:sldChg>
      <pc:sldChg chg="modNotesTx">
        <pc:chgData name="Grundén Marcus - SOF" userId="ed592e0b-fe4c-4a43-ab82-84a97d85a85b" providerId="ADAL" clId="{AC9EE4C3-2F62-4122-AFEB-AD4B7ABC41A3}" dt="2024-01-02T15:19:55.343" v="16532" actId="20577"/>
        <pc:sldMkLst>
          <pc:docMk/>
          <pc:sldMk cId="2957676482" sldId="1006"/>
        </pc:sldMkLst>
      </pc:sldChg>
      <pc:sldChg chg="modNotesTx">
        <pc:chgData name="Grundén Marcus - SOF" userId="ed592e0b-fe4c-4a43-ab82-84a97d85a85b" providerId="ADAL" clId="{AC9EE4C3-2F62-4122-AFEB-AD4B7ABC41A3}" dt="2024-01-02T15:20:22.019" v="16612" actId="20577"/>
        <pc:sldMkLst>
          <pc:docMk/>
          <pc:sldMk cId="3660495760" sldId="1007"/>
        </pc:sldMkLst>
      </pc:sldChg>
      <pc:sldChg chg="addSp modSp del mod ord modClrScheme modShow chgLayout">
        <pc:chgData name="Grundén Marcus - SOF" userId="ed592e0b-fe4c-4a43-ab82-84a97d85a85b" providerId="ADAL" clId="{AC9EE4C3-2F62-4122-AFEB-AD4B7ABC41A3}" dt="2024-01-02T14:09:54.426" v="14018" actId="47"/>
        <pc:sldMkLst>
          <pc:docMk/>
          <pc:sldMk cId="1251268363" sldId="1008"/>
        </pc:sldMkLst>
        <pc:spChg chg="add mod ord">
          <ac:chgData name="Grundén Marcus - SOF" userId="ed592e0b-fe4c-4a43-ab82-84a97d85a85b" providerId="ADAL" clId="{AC9EE4C3-2F62-4122-AFEB-AD4B7ABC41A3}" dt="2024-01-02T09:52:14.823" v="4569" actId="700"/>
          <ac:spMkLst>
            <pc:docMk/>
            <pc:sldMk cId="1251268363" sldId="1008"/>
            <ac:spMk id="3" creationId="{D3CBA057-6B8B-7DEF-643D-F5D390830404}"/>
          </ac:spMkLst>
        </pc:spChg>
        <pc:spChg chg="mod ord">
          <ac:chgData name="Grundén Marcus - SOF" userId="ed592e0b-fe4c-4a43-ab82-84a97d85a85b" providerId="ADAL" clId="{AC9EE4C3-2F62-4122-AFEB-AD4B7ABC41A3}" dt="2024-01-02T09:52:14.823" v="4569" actId="700"/>
          <ac:spMkLst>
            <pc:docMk/>
            <pc:sldMk cId="1251268363" sldId="1008"/>
            <ac:spMk id="5" creationId="{1580D337-B22A-4CF0-D60A-C74D64EA97F1}"/>
          </ac:spMkLst>
        </pc:spChg>
      </pc:sldChg>
      <pc:sldChg chg="modSp add mod ord modClrScheme modAnim chgLayout modNotesTx">
        <pc:chgData name="Grundén Marcus - SOF" userId="ed592e0b-fe4c-4a43-ab82-84a97d85a85b" providerId="ADAL" clId="{AC9EE4C3-2F62-4122-AFEB-AD4B7ABC41A3}" dt="2024-01-02T09:17:22.460" v="2392" actId="20577"/>
        <pc:sldMkLst>
          <pc:docMk/>
          <pc:sldMk cId="2382521109" sldId="1141"/>
        </pc:sldMkLst>
        <pc:spChg chg="mod ord">
          <ac:chgData name="Grundén Marcus - SOF" userId="ed592e0b-fe4c-4a43-ab82-84a97d85a85b" providerId="ADAL" clId="{AC9EE4C3-2F62-4122-AFEB-AD4B7ABC41A3}" dt="2024-01-02T08:33:35.242" v="354" actId="700"/>
          <ac:spMkLst>
            <pc:docMk/>
            <pc:sldMk cId="2382521109" sldId="1141"/>
            <ac:spMk id="4" creationId="{00000000-0000-0000-0000-000000000000}"/>
          </ac:spMkLst>
        </pc:spChg>
        <pc:spChg chg="mod ord">
          <ac:chgData name="Grundén Marcus - SOF" userId="ed592e0b-fe4c-4a43-ab82-84a97d85a85b" providerId="ADAL" clId="{AC9EE4C3-2F62-4122-AFEB-AD4B7ABC41A3}" dt="2024-01-02T08:33:52.287" v="355" actId="20577"/>
          <ac:spMkLst>
            <pc:docMk/>
            <pc:sldMk cId="2382521109" sldId="1141"/>
            <ac:spMk id="5" creationId="{00000000-0000-0000-0000-000000000000}"/>
          </ac:spMkLst>
        </pc:spChg>
        <pc:picChg chg="mod ord">
          <ac:chgData name="Grundén Marcus - SOF" userId="ed592e0b-fe4c-4a43-ab82-84a97d85a85b" providerId="ADAL" clId="{AC9EE4C3-2F62-4122-AFEB-AD4B7ABC41A3}" dt="2024-01-02T08:33:35.242" v="354" actId="700"/>
          <ac:picMkLst>
            <pc:docMk/>
            <pc:sldMk cId="2382521109" sldId="1141"/>
            <ac:picMk id="7" creationId="{00000000-0000-0000-0000-000000000000}"/>
          </ac:picMkLst>
        </pc:picChg>
      </pc:sldChg>
      <pc:sldChg chg="addSp delSp modSp mod modClrScheme chgLayout modNotesTx">
        <pc:chgData name="Grundén Marcus - SOF" userId="ed592e0b-fe4c-4a43-ab82-84a97d85a85b" providerId="ADAL" clId="{AC9EE4C3-2F62-4122-AFEB-AD4B7ABC41A3}" dt="2024-01-02T15:26:31.034" v="16915" actId="20577"/>
        <pc:sldMkLst>
          <pc:docMk/>
          <pc:sldMk cId="3038242524" sldId="1149"/>
        </pc:sldMkLst>
        <pc:spChg chg="add del mod ord">
          <ac:chgData name="Grundén Marcus - SOF" userId="ed592e0b-fe4c-4a43-ab82-84a97d85a85b" providerId="ADAL" clId="{AC9EE4C3-2F62-4122-AFEB-AD4B7ABC41A3}" dt="2024-01-02T09:27:55.003" v="3434" actId="478"/>
          <ac:spMkLst>
            <pc:docMk/>
            <pc:sldMk cId="3038242524" sldId="1149"/>
            <ac:spMk id="2" creationId="{53523C36-7FFC-C707-B4B7-263D17438EA9}"/>
          </ac:spMkLst>
        </pc:spChg>
        <pc:spChg chg="mod ord">
          <ac:chgData name="Grundén Marcus - SOF" userId="ed592e0b-fe4c-4a43-ab82-84a97d85a85b" providerId="ADAL" clId="{AC9EE4C3-2F62-4122-AFEB-AD4B7ABC41A3}" dt="2024-01-02T09:22:16.136" v="2858" actId="700"/>
          <ac:spMkLst>
            <pc:docMk/>
            <pc:sldMk cId="3038242524" sldId="1149"/>
            <ac:spMk id="8" creationId="{81269A03-F38D-00D5-C8C6-58E9C73DF9D2}"/>
          </ac:spMkLst>
        </pc:spChg>
        <pc:spChg chg="mod">
          <ac:chgData name="Grundén Marcus - SOF" userId="ed592e0b-fe4c-4a43-ab82-84a97d85a85b" providerId="ADAL" clId="{AC9EE4C3-2F62-4122-AFEB-AD4B7ABC41A3}" dt="2024-01-02T15:26:31.034" v="16915" actId="20577"/>
          <ac:spMkLst>
            <pc:docMk/>
            <pc:sldMk cId="3038242524" sldId="1149"/>
            <ac:spMk id="10" creationId="{2E1B6893-ED59-46BA-60EC-8B1292D0BE66}"/>
          </ac:spMkLst>
        </pc:spChg>
      </pc:sldChg>
      <pc:sldChg chg="addSp modSp add mod modClrScheme chgLayout modNotesTx">
        <pc:chgData name="Grundén Marcus - SOF" userId="ed592e0b-fe4c-4a43-ab82-84a97d85a85b" providerId="ADAL" clId="{AC9EE4C3-2F62-4122-AFEB-AD4B7ABC41A3}" dt="2024-01-02T09:22:06.122" v="2857" actId="20577"/>
        <pc:sldMkLst>
          <pc:docMk/>
          <pc:sldMk cId="1050455282" sldId="1151"/>
        </pc:sldMkLst>
        <pc:spChg chg="add mod ord">
          <ac:chgData name="Grundén Marcus - SOF" userId="ed592e0b-fe4c-4a43-ab82-84a97d85a85b" providerId="ADAL" clId="{AC9EE4C3-2F62-4122-AFEB-AD4B7ABC41A3}" dt="2024-01-02T08:43:21.049" v="1578" actId="700"/>
          <ac:spMkLst>
            <pc:docMk/>
            <pc:sldMk cId="1050455282" sldId="1151"/>
            <ac:spMk id="2" creationId="{73E8C63D-F229-EE7D-5220-F2B52624EBB0}"/>
          </ac:spMkLst>
        </pc:spChg>
        <pc:spChg chg="add mod ord">
          <ac:chgData name="Grundén Marcus - SOF" userId="ed592e0b-fe4c-4a43-ab82-84a97d85a85b" providerId="ADAL" clId="{AC9EE4C3-2F62-4122-AFEB-AD4B7ABC41A3}" dt="2024-01-02T08:43:21.049" v="1578" actId="700"/>
          <ac:spMkLst>
            <pc:docMk/>
            <pc:sldMk cId="1050455282" sldId="1151"/>
            <ac:spMk id="5" creationId="{00206A67-3906-23C7-8804-C88EB46FFE3C}"/>
          </ac:spMkLst>
        </pc:spChg>
      </pc:sldChg>
      <pc:sldChg chg="addSp delSp modSp mod modClrScheme chgLayout modNotesTx">
        <pc:chgData name="Grundén Marcus - SOF" userId="ed592e0b-fe4c-4a43-ab82-84a97d85a85b" providerId="ADAL" clId="{AC9EE4C3-2F62-4122-AFEB-AD4B7ABC41A3}" dt="2024-01-02T09:37:02.475" v="4503" actId="20577"/>
        <pc:sldMkLst>
          <pc:docMk/>
          <pc:sldMk cId="554822320" sldId="1156"/>
        </pc:sldMkLst>
        <pc:spChg chg="add del mod ord">
          <ac:chgData name="Grundén Marcus - SOF" userId="ed592e0b-fe4c-4a43-ab82-84a97d85a85b" providerId="ADAL" clId="{AC9EE4C3-2F62-4122-AFEB-AD4B7ABC41A3}" dt="2024-01-02T09:27:42.421" v="3432" actId="478"/>
          <ac:spMkLst>
            <pc:docMk/>
            <pc:sldMk cId="554822320" sldId="1156"/>
            <ac:spMk id="3" creationId="{41ABFF44-0D82-8D58-DE4C-5809EAF9AEFC}"/>
          </ac:spMkLst>
        </pc:spChg>
        <pc:spChg chg="add del mod ord">
          <ac:chgData name="Grundén Marcus - SOF" userId="ed592e0b-fe4c-4a43-ab82-84a97d85a85b" providerId="ADAL" clId="{AC9EE4C3-2F62-4122-AFEB-AD4B7ABC41A3}" dt="2024-01-02T09:27:47.267" v="3433" actId="478"/>
          <ac:spMkLst>
            <pc:docMk/>
            <pc:sldMk cId="554822320" sldId="1156"/>
            <ac:spMk id="4" creationId="{BFFD771E-09BD-F982-7931-5CA70BB67DF1}"/>
          </ac:spMkLst>
        </pc:spChg>
      </pc:sldChg>
      <pc:sldChg chg="addSp modSp del mod modClrScheme chgLayout">
        <pc:chgData name="Grundén Marcus - SOF" userId="ed592e0b-fe4c-4a43-ab82-84a97d85a85b" providerId="ADAL" clId="{AC9EE4C3-2F62-4122-AFEB-AD4B7ABC41A3}" dt="2024-01-02T09:30:01.134" v="3670" actId="47"/>
        <pc:sldMkLst>
          <pc:docMk/>
          <pc:sldMk cId="4043460540" sldId="1157"/>
        </pc:sldMkLst>
        <pc:spChg chg="add mod ord">
          <ac:chgData name="Grundén Marcus - SOF" userId="ed592e0b-fe4c-4a43-ab82-84a97d85a85b" providerId="ADAL" clId="{AC9EE4C3-2F62-4122-AFEB-AD4B7ABC41A3}" dt="2024-01-02T09:29:28.898" v="3669" actId="700"/>
          <ac:spMkLst>
            <pc:docMk/>
            <pc:sldMk cId="4043460540" sldId="1157"/>
            <ac:spMk id="2" creationId="{6D778287-5D10-620E-A00B-4C980197D232}"/>
          </ac:spMkLst>
        </pc:spChg>
        <pc:spChg chg="add mod ord">
          <ac:chgData name="Grundén Marcus - SOF" userId="ed592e0b-fe4c-4a43-ab82-84a97d85a85b" providerId="ADAL" clId="{AC9EE4C3-2F62-4122-AFEB-AD4B7ABC41A3}" dt="2024-01-02T09:29:28.898" v="3669" actId="700"/>
          <ac:spMkLst>
            <pc:docMk/>
            <pc:sldMk cId="4043460540" sldId="1157"/>
            <ac:spMk id="3" creationId="{DCEE9863-2FFD-3A72-2D5E-7EDF922ECF63}"/>
          </ac:spMkLst>
        </pc:spChg>
      </pc:sldChg>
      <pc:sldChg chg="addSp delSp modSp mod modAnim modNotesTx">
        <pc:chgData name="Grundén Marcus - SOF" userId="ed592e0b-fe4c-4a43-ab82-84a97d85a85b" providerId="ADAL" clId="{AC9EE4C3-2F62-4122-AFEB-AD4B7ABC41A3}" dt="2024-01-02T15:25:51.565" v="16906"/>
        <pc:sldMkLst>
          <pc:docMk/>
          <pc:sldMk cId="1950608869" sldId="1158"/>
        </pc:sldMkLst>
        <pc:spChg chg="add del">
          <ac:chgData name="Grundén Marcus - SOF" userId="ed592e0b-fe4c-4a43-ab82-84a97d85a85b" providerId="ADAL" clId="{AC9EE4C3-2F62-4122-AFEB-AD4B7ABC41A3}" dt="2024-01-02T08:42:40.620" v="1573" actId="22"/>
          <ac:spMkLst>
            <pc:docMk/>
            <pc:sldMk cId="1950608869" sldId="1158"/>
            <ac:spMk id="3" creationId="{B9097987-D1CA-CD34-16DE-D9634655468B}"/>
          </ac:spMkLst>
        </pc:spChg>
        <pc:spChg chg="mod">
          <ac:chgData name="Grundén Marcus - SOF" userId="ed592e0b-fe4c-4a43-ab82-84a97d85a85b" providerId="ADAL" clId="{AC9EE4C3-2F62-4122-AFEB-AD4B7ABC41A3}" dt="2024-01-02T15:12:58.009" v="16056" actId="20577"/>
          <ac:spMkLst>
            <pc:docMk/>
            <pc:sldMk cId="1950608869" sldId="1158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2T15:24:59.487" v="16904" actId="20577"/>
          <ac:spMkLst>
            <pc:docMk/>
            <pc:sldMk cId="1950608869" sldId="1158"/>
            <ac:spMk id="5" creationId="{DFDEA59F-CA8B-0DCB-6263-1F21B7EFE8E8}"/>
          </ac:spMkLst>
        </pc:spChg>
      </pc:sldChg>
      <pc:sldChg chg="del mod modShow">
        <pc:chgData name="Grundén Marcus - SOF" userId="ed592e0b-fe4c-4a43-ab82-84a97d85a85b" providerId="ADAL" clId="{AC9EE4C3-2F62-4122-AFEB-AD4B7ABC41A3}" dt="2024-01-03T16:07:52.231" v="17012" actId="47"/>
        <pc:sldMkLst>
          <pc:docMk/>
          <pc:sldMk cId="4002481297" sldId="1159"/>
        </pc:sldMkLst>
      </pc:sldChg>
      <pc:sldChg chg="modSp add del mod modShow modNotesTx">
        <pc:chgData name="Grundén Marcus - SOF" userId="ed592e0b-fe4c-4a43-ab82-84a97d85a85b" providerId="ADAL" clId="{AC9EE4C3-2F62-4122-AFEB-AD4B7ABC41A3}" dt="2024-01-02T15:14:13.886" v="16108" actId="2696"/>
        <pc:sldMkLst>
          <pc:docMk/>
          <pc:sldMk cId="3535996125" sldId="1160"/>
        </pc:sldMkLst>
        <pc:spChg chg="mod">
          <ac:chgData name="Grundén Marcus - SOF" userId="ed592e0b-fe4c-4a43-ab82-84a97d85a85b" providerId="ADAL" clId="{AC9EE4C3-2F62-4122-AFEB-AD4B7ABC41A3}" dt="2024-01-02T08:41:33.759" v="1475" actId="20577"/>
          <ac:spMkLst>
            <pc:docMk/>
            <pc:sldMk cId="3535996125" sldId="1160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2T09:53:34.411" v="4606" actId="20577"/>
          <ac:spMkLst>
            <pc:docMk/>
            <pc:sldMk cId="3535996125" sldId="1160"/>
            <ac:spMk id="5" creationId="{DFDEA59F-CA8B-0DCB-6263-1F21B7EFE8E8}"/>
          </ac:spMkLst>
        </pc:spChg>
      </pc:sldChg>
      <pc:sldChg chg="addSp delSp modSp add mod ord modShow chgLayout modNotesTx">
        <pc:chgData name="Grundén Marcus - SOF" userId="ed592e0b-fe4c-4a43-ab82-84a97d85a85b" providerId="ADAL" clId="{AC9EE4C3-2F62-4122-AFEB-AD4B7ABC41A3}" dt="2024-01-02T15:24:03.624" v="16880" actId="20577"/>
        <pc:sldMkLst>
          <pc:docMk/>
          <pc:sldMk cId="3814405659" sldId="1160"/>
        </pc:sldMkLst>
        <pc:spChg chg="add del mod">
          <ac:chgData name="Grundén Marcus - SOF" userId="ed592e0b-fe4c-4a43-ab82-84a97d85a85b" providerId="ADAL" clId="{AC9EE4C3-2F62-4122-AFEB-AD4B7ABC41A3}" dt="2024-01-02T15:20:44.992" v="16617" actId="6264"/>
          <ac:spMkLst>
            <pc:docMk/>
            <pc:sldMk cId="3814405659" sldId="1160"/>
            <ac:spMk id="2" creationId="{9D3E518B-30A4-42DD-AA48-BA6675C8181F}"/>
          </ac:spMkLst>
        </pc:spChg>
        <pc:spChg chg="add del mod">
          <ac:chgData name="Grundén Marcus - SOF" userId="ed592e0b-fe4c-4a43-ab82-84a97d85a85b" providerId="ADAL" clId="{AC9EE4C3-2F62-4122-AFEB-AD4B7ABC41A3}" dt="2024-01-02T15:20:44.992" v="16617" actId="6264"/>
          <ac:spMkLst>
            <pc:docMk/>
            <pc:sldMk cId="3814405659" sldId="1160"/>
            <ac:spMk id="3" creationId="{B9789842-64E1-9D38-634D-FAD3A6A333D6}"/>
          </ac:spMkLst>
        </pc:spChg>
        <pc:spChg chg="mod ord">
          <ac:chgData name="Grundén Marcus - SOF" userId="ed592e0b-fe4c-4a43-ab82-84a97d85a85b" providerId="ADAL" clId="{AC9EE4C3-2F62-4122-AFEB-AD4B7ABC41A3}" dt="2024-01-02T15:20:56.118" v="16618" actId="6264"/>
          <ac:spMkLst>
            <pc:docMk/>
            <pc:sldMk cId="3814405659" sldId="1160"/>
            <ac:spMk id="4" creationId="{492D07BB-D5CB-237E-2B63-3E7F36DA7425}"/>
          </ac:spMkLst>
        </pc:spChg>
        <pc:spChg chg="mod ord">
          <ac:chgData name="Grundén Marcus - SOF" userId="ed592e0b-fe4c-4a43-ab82-84a97d85a85b" providerId="ADAL" clId="{AC9EE4C3-2F62-4122-AFEB-AD4B7ABC41A3}" dt="2024-01-02T15:24:03.624" v="16880" actId="20577"/>
          <ac:spMkLst>
            <pc:docMk/>
            <pc:sldMk cId="3814405659" sldId="1160"/>
            <ac:spMk id="5" creationId="{DFDEA59F-CA8B-0DCB-6263-1F21B7EFE8E8}"/>
          </ac:spMkLst>
        </pc:spChg>
        <pc:spChg chg="add del mod">
          <ac:chgData name="Grundén Marcus - SOF" userId="ed592e0b-fe4c-4a43-ab82-84a97d85a85b" providerId="ADAL" clId="{AC9EE4C3-2F62-4122-AFEB-AD4B7ABC41A3}" dt="2024-01-02T15:20:56.118" v="16618" actId="6264"/>
          <ac:spMkLst>
            <pc:docMk/>
            <pc:sldMk cId="3814405659" sldId="1160"/>
            <ac:spMk id="6" creationId="{63D4359E-A6F5-0957-2D7F-926F839DF7AA}"/>
          </ac:spMkLst>
        </pc:spChg>
        <pc:spChg chg="add del mod">
          <ac:chgData name="Grundén Marcus - SOF" userId="ed592e0b-fe4c-4a43-ab82-84a97d85a85b" providerId="ADAL" clId="{AC9EE4C3-2F62-4122-AFEB-AD4B7ABC41A3}" dt="2024-01-02T15:20:56.118" v="16618" actId="6264"/>
          <ac:spMkLst>
            <pc:docMk/>
            <pc:sldMk cId="3814405659" sldId="1160"/>
            <ac:spMk id="7" creationId="{4A017682-28BF-BE57-08C5-1F29BDF0964B}"/>
          </ac:spMkLst>
        </pc:spChg>
      </pc:sldChg>
      <pc:sldChg chg="add del">
        <pc:chgData name="Grundén Marcus - SOF" userId="ed592e0b-fe4c-4a43-ab82-84a97d85a85b" providerId="ADAL" clId="{AC9EE4C3-2F62-4122-AFEB-AD4B7ABC41A3}" dt="2024-01-02T08:42:51.171" v="1575"/>
        <pc:sldMkLst>
          <pc:docMk/>
          <pc:sldMk cId="1293915458" sldId="1161"/>
        </pc:sldMkLst>
      </pc:sldChg>
      <pc:sldChg chg="delSp modSp mod modNotesTx">
        <pc:chgData name="Grundén Marcus - SOF" userId="ed592e0b-fe4c-4a43-ab82-84a97d85a85b" providerId="ADAL" clId="{AC9EE4C3-2F62-4122-AFEB-AD4B7ABC41A3}" dt="2024-01-05T10:32:31.727" v="17297" actId="313"/>
        <pc:sldMkLst>
          <pc:docMk/>
          <pc:sldMk cId="1568798917" sldId="1161"/>
        </pc:sldMkLst>
        <pc:spChg chg="mod">
          <ac:chgData name="Grundén Marcus - SOF" userId="ed592e0b-fe4c-4a43-ab82-84a97d85a85b" providerId="ADAL" clId="{AC9EE4C3-2F62-4122-AFEB-AD4B7ABC41A3}" dt="2024-01-05T10:32:00.656" v="17220" actId="1076"/>
          <ac:spMkLst>
            <pc:docMk/>
            <pc:sldMk cId="1568798917" sldId="1161"/>
            <ac:spMk id="15" creationId="{DF39B700-778F-2CED-1D29-2050BFFF7ED0}"/>
          </ac:spMkLst>
        </pc:spChg>
        <pc:spChg chg="del">
          <ac:chgData name="Grundén Marcus - SOF" userId="ed592e0b-fe4c-4a43-ab82-84a97d85a85b" providerId="ADAL" clId="{AC9EE4C3-2F62-4122-AFEB-AD4B7ABC41A3}" dt="2024-01-05T10:29:51.858" v="17013" actId="478"/>
          <ac:spMkLst>
            <pc:docMk/>
            <pc:sldMk cId="1568798917" sldId="1161"/>
            <ac:spMk id="16" creationId="{6A870931-EB45-136B-7035-B09CF100E125}"/>
          </ac:spMkLst>
        </pc:spChg>
        <pc:spChg chg="mod">
          <ac:chgData name="Grundén Marcus - SOF" userId="ed592e0b-fe4c-4a43-ab82-84a97d85a85b" providerId="ADAL" clId="{AC9EE4C3-2F62-4122-AFEB-AD4B7ABC41A3}" dt="2024-01-05T10:32:00.656" v="17220" actId="1076"/>
          <ac:spMkLst>
            <pc:docMk/>
            <pc:sldMk cId="1568798917" sldId="1161"/>
            <ac:spMk id="17" creationId="{2DBB856E-4527-1C6B-2463-603C72612BD0}"/>
          </ac:spMkLst>
        </pc:spChg>
        <pc:spChg chg="mod">
          <ac:chgData name="Grundén Marcus - SOF" userId="ed592e0b-fe4c-4a43-ab82-84a97d85a85b" providerId="ADAL" clId="{AC9EE4C3-2F62-4122-AFEB-AD4B7ABC41A3}" dt="2024-01-05T10:32:00.656" v="17220" actId="1076"/>
          <ac:spMkLst>
            <pc:docMk/>
            <pc:sldMk cId="1568798917" sldId="1161"/>
            <ac:spMk id="18" creationId="{3CE3E960-1585-C51E-CD4D-59F745127923}"/>
          </ac:spMkLst>
        </pc:spChg>
        <pc:spChg chg="mod">
          <ac:chgData name="Grundén Marcus - SOF" userId="ed592e0b-fe4c-4a43-ab82-84a97d85a85b" providerId="ADAL" clId="{AC9EE4C3-2F62-4122-AFEB-AD4B7ABC41A3}" dt="2024-01-05T10:32:00.656" v="17220" actId="1076"/>
          <ac:spMkLst>
            <pc:docMk/>
            <pc:sldMk cId="1568798917" sldId="1161"/>
            <ac:spMk id="19" creationId="{55FEBC1A-C7AF-4B5B-BE99-4544CF1959FF}"/>
          </ac:spMkLst>
        </pc:spChg>
      </pc:sldChg>
      <pc:sldChg chg="modSp add mod modAnim modNotesTx">
        <pc:chgData name="Grundén Marcus - SOF" userId="ed592e0b-fe4c-4a43-ab82-84a97d85a85b" providerId="ADAL" clId="{AC9EE4C3-2F62-4122-AFEB-AD4B7ABC41A3}" dt="2024-01-02T15:28:00.728" v="16961" actId="20577"/>
        <pc:sldMkLst>
          <pc:docMk/>
          <pc:sldMk cId="172970545" sldId="1162"/>
        </pc:sldMkLst>
        <pc:spChg chg="mod">
          <ac:chgData name="Grundén Marcus - SOF" userId="ed592e0b-fe4c-4a43-ab82-84a97d85a85b" providerId="ADAL" clId="{AC9EE4C3-2F62-4122-AFEB-AD4B7ABC41A3}" dt="2024-01-02T09:58:10.350" v="5058" actId="20577"/>
          <ac:spMkLst>
            <pc:docMk/>
            <pc:sldMk cId="172970545" sldId="1162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2T15:28:00.728" v="16961" actId="20577"/>
          <ac:spMkLst>
            <pc:docMk/>
            <pc:sldMk cId="172970545" sldId="1162"/>
            <ac:spMk id="5" creationId="{DFDEA59F-CA8B-0DCB-6263-1F21B7EFE8E8}"/>
          </ac:spMkLst>
        </pc:spChg>
      </pc:sldChg>
      <pc:sldChg chg="addSp delSp modSp add del mod modShow modNotesTx">
        <pc:chgData name="Grundén Marcus - SOF" userId="ed592e0b-fe4c-4a43-ab82-84a97d85a85b" providerId="ADAL" clId="{AC9EE4C3-2F62-4122-AFEB-AD4B7ABC41A3}" dt="2024-01-02T14:11:18.164" v="14025" actId="47"/>
        <pc:sldMkLst>
          <pc:docMk/>
          <pc:sldMk cId="577084522" sldId="1163"/>
        </pc:sldMkLst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2" creationId="{F20D03E6-76EB-B757-3AE8-2AA807AA1DC0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3" creationId="{314CD8D8-9543-A9CF-D6CA-1A9F2BC1B717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4" creationId="{E52C07E3-D036-C62B-EF2C-D26D3C24C174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5" creationId="{7CD87367-8BDC-C133-5A2D-523260F4AFCC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6" creationId="{3197F4FE-77ED-4E92-F593-62C8865D7B4B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7" creationId="{70B746FB-8EB9-AF7A-2F54-DFFA1EE01337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8" creationId="{1153B740-F946-B710-B528-F127E6A61FB4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9" creationId="{7E8FB657-CAEB-933A-BDF7-41BF870DBDB6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10" creationId="{619D32FF-1A85-02C6-25AC-6DF40DC4E2B9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11" creationId="{5C11ED1A-AC6A-B617-5243-07AD20A4C68D}"/>
          </ac:spMkLst>
        </pc:spChg>
        <pc:spChg chg="del">
          <ac:chgData name="Grundén Marcus - SOF" userId="ed592e0b-fe4c-4a43-ab82-84a97d85a85b" providerId="ADAL" clId="{AC9EE4C3-2F62-4122-AFEB-AD4B7ABC41A3}" dt="2024-01-02T14:10:20.778" v="14019" actId="478"/>
          <ac:spMkLst>
            <pc:docMk/>
            <pc:sldMk cId="577084522" sldId="1163"/>
            <ac:spMk id="12" creationId="{C1799788-D632-1A85-E809-3D118375356E}"/>
          </ac:spMkLst>
        </pc:spChg>
        <pc:spChg chg="add mod">
          <ac:chgData name="Grundén Marcus - SOF" userId="ed592e0b-fe4c-4a43-ab82-84a97d85a85b" providerId="ADAL" clId="{AC9EE4C3-2F62-4122-AFEB-AD4B7ABC41A3}" dt="2024-01-02T14:10:33.772" v="14021" actId="1076"/>
          <ac:spMkLst>
            <pc:docMk/>
            <pc:sldMk cId="577084522" sldId="1163"/>
            <ac:spMk id="13" creationId="{049E93A7-E4FD-2A7D-B616-08ADA6FEE822}"/>
          </ac:spMkLst>
        </pc:spChg>
        <pc:spChg chg="add mod">
          <ac:chgData name="Grundén Marcus - SOF" userId="ed592e0b-fe4c-4a43-ab82-84a97d85a85b" providerId="ADAL" clId="{AC9EE4C3-2F62-4122-AFEB-AD4B7ABC41A3}" dt="2024-01-02T14:10:40.128" v="14022" actId="1076"/>
          <ac:spMkLst>
            <pc:docMk/>
            <pc:sldMk cId="577084522" sldId="1163"/>
            <ac:spMk id="14" creationId="{40296436-B0C1-EAE3-4938-45E26522886E}"/>
          </ac:spMkLst>
        </pc:spChg>
        <pc:spChg chg="mod">
          <ac:chgData name="Grundén Marcus - SOF" userId="ed592e0b-fe4c-4a43-ab82-84a97d85a85b" providerId="ADAL" clId="{AC9EE4C3-2F62-4122-AFEB-AD4B7ABC41A3}" dt="2024-01-02T11:56:06.527" v="9927" actId="20577"/>
          <ac:spMkLst>
            <pc:docMk/>
            <pc:sldMk cId="577084522" sldId="1163"/>
            <ac:spMk id="26" creationId="{70D3CE0B-37E3-46EF-4517-59480D6A869B}"/>
          </ac:spMkLst>
        </pc:spChg>
      </pc:sldChg>
      <pc:sldChg chg="modSp add mod modNotesTx">
        <pc:chgData name="Grundén Marcus - SOF" userId="ed592e0b-fe4c-4a43-ab82-84a97d85a85b" providerId="ADAL" clId="{AC9EE4C3-2F62-4122-AFEB-AD4B7ABC41A3}" dt="2024-01-02T14:57:46.806" v="15313"/>
        <pc:sldMkLst>
          <pc:docMk/>
          <pc:sldMk cId="947010171" sldId="1164"/>
        </pc:sldMkLst>
        <pc:spChg chg="mod">
          <ac:chgData name="Grundén Marcus - SOF" userId="ed592e0b-fe4c-4a43-ab82-84a97d85a85b" providerId="ADAL" clId="{AC9EE4C3-2F62-4122-AFEB-AD4B7ABC41A3}" dt="2024-01-02T14:55:26.281" v="15159" actId="20577"/>
          <ac:spMkLst>
            <pc:docMk/>
            <pc:sldMk cId="947010171" sldId="1164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2T14:54:20.683" v="15094" actId="20577"/>
          <ac:spMkLst>
            <pc:docMk/>
            <pc:sldMk cId="947010171" sldId="1164"/>
            <ac:spMk id="5" creationId="{DFDEA59F-CA8B-0DCB-6263-1F21B7EFE8E8}"/>
          </ac:spMkLst>
        </pc:spChg>
      </pc:sldChg>
      <pc:sldChg chg="addSp delSp modSp add del mod modNotesTx">
        <pc:chgData name="Grundén Marcus - SOF" userId="ed592e0b-fe4c-4a43-ab82-84a97d85a85b" providerId="ADAL" clId="{AC9EE4C3-2F62-4122-AFEB-AD4B7ABC41A3}" dt="2024-01-02T13:44:30.569" v="13527" actId="47"/>
        <pc:sldMkLst>
          <pc:docMk/>
          <pc:sldMk cId="2013387884" sldId="1164"/>
        </pc:sldMkLst>
        <pc:spChg chg="add mod">
          <ac:chgData name="Grundén Marcus - SOF" userId="ed592e0b-fe4c-4a43-ab82-84a97d85a85b" providerId="ADAL" clId="{AC9EE4C3-2F62-4122-AFEB-AD4B7ABC41A3}" dt="2024-01-02T13:43:44.511" v="13522" actId="14100"/>
          <ac:spMkLst>
            <pc:docMk/>
            <pc:sldMk cId="2013387884" sldId="1164"/>
            <ac:spMk id="15" creationId="{3C6FB691-C3AE-216E-809B-6B47979C0FE6}"/>
          </ac:spMkLst>
        </pc:spChg>
        <pc:spChg chg="add mod">
          <ac:chgData name="Grundén Marcus - SOF" userId="ed592e0b-fe4c-4a43-ab82-84a97d85a85b" providerId="ADAL" clId="{AC9EE4C3-2F62-4122-AFEB-AD4B7ABC41A3}" dt="2024-01-02T13:43:44.511" v="13522" actId="14100"/>
          <ac:spMkLst>
            <pc:docMk/>
            <pc:sldMk cId="2013387884" sldId="1164"/>
            <ac:spMk id="16" creationId="{627689D7-AE46-4248-F5D1-5C4A64696CB7}"/>
          </ac:spMkLst>
        </pc:spChg>
        <pc:spChg chg="add mod">
          <ac:chgData name="Grundén Marcus - SOF" userId="ed592e0b-fe4c-4a43-ab82-84a97d85a85b" providerId="ADAL" clId="{AC9EE4C3-2F62-4122-AFEB-AD4B7ABC41A3}" dt="2024-01-02T13:43:44.511" v="13522" actId="14100"/>
          <ac:spMkLst>
            <pc:docMk/>
            <pc:sldMk cId="2013387884" sldId="1164"/>
            <ac:spMk id="17" creationId="{E3274712-7B20-C43F-A0C0-0C6CCF9920A3}"/>
          </ac:spMkLst>
        </pc:spChg>
        <pc:spChg chg="add del mod">
          <ac:chgData name="Grundén Marcus - SOF" userId="ed592e0b-fe4c-4a43-ab82-84a97d85a85b" providerId="ADAL" clId="{AC9EE4C3-2F62-4122-AFEB-AD4B7ABC41A3}" dt="2024-01-02T13:44:13.104" v="13525"/>
          <ac:spMkLst>
            <pc:docMk/>
            <pc:sldMk cId="2013387884" sldId="1164"/>
            <ac:spMk id="32" creationId="{1F6F0BD9-B778-C25E-2F7E-A559C99E8B78}"/>
          </ac:spMkLst>
        </pc:spChg>
        <pc:spChg chg="add del mod">
          <ac:chgData name="Grundén Marcus - SOF" userId="ed592e0b-fe4c-4a43-ab82-84a97d85a85b" providerId="ADAL" clId="{AC9EE4C3-2F62-4122-AFEB-AD4B7ABC41A3}" dt="2024-01-02T13:44:13.104" v="13525"/>
          <ac:spMkLst>
            <pc:docMk/>
            <pc:sldMk cId="2013387884" sldId="1164"/>
            <ac:spMk id="33" creationId="{5A4BE560-7CBA-1C1E-D0FB-E6D922CAF6C6}"/>
          </ac:spMkLst>
        </pc:spChg>
        <pc:spChg chg="add del mod">
          <ac:chgData name="Grundén Marcus - SOF" userId="ed592e0b-fe4c-4a43-ab82-84a97d85a85b" providerId="ADAL" clId="{AC9EE4C3-2F62-4122-AFEB-AD4B7ABC41A3}" dt="2024-01-02T13:44:13.104" v="13525"/>
          <ac:spMkLst>
            <pc:docMk/>
            <pc:sldMk cId="2013387884" sldId="1164"/>
            <ac:spMk id="34" creationId="{2FF4509E-C185-A282-76B3-1A05A09DBB72}"/>
          </ac:spMkLst>
        </pc:spChg>
        <pc:graphicFrameChg chg="add mod">
          <ac:chgData name="Grundén Marcus - SOF" userId="ed592e0b-fe4c-4a43-ab82-84a97d85a85b" providerId="ADAL" clId="{AC9EE4C3-2F62-4122-AFEB-AD4B7ABC41A3}" dt="2024-01-02T13:44:04.868" v="13523" actId="14100"/>
          <ac:graphicFrameMkLst>
            <pc:docMk/>
            <pc:sldMk cId="2013387884" sldId="1164"/>
            <ac:graphicFrameMk id="4" creationId="{3D5AABBA-07C0-3045-8500-8A373586C9C9}"/>
          </ac:graphicFrameMkLst>
        </pc:graphicFrameChg>
        <pc:graphicFrameChg chg="add del mod">
          <ac:chgData name="Grundén Marcus - SOF" userId="ed592e0b-fe4c-4a43-ab82-84a97d85a85b" providerId="ADAL" clId="{AC9EE4C3-2F62-4122-AFEB-AD4B7ABC41A3}" dt="2024-01-02T13:44:13.104" v="13525"/>
          <ac:graphicFrameMkLst>
            <pc:docMk/>
            <pc:sldMk cId="2013387884" sldId="1164"/>
            <ac:graphicFrameMk id="22" creationId="{93893355-6794-E4A6-DEA1-CD696035E3B5}"/>
          </ac:graphicFrameMkLst>
        </pc:graphicFrameChg>
        <pc:picChg chg="del">
          <ac:chgData name="Grundén Marcus - SOF" userId="ed592e0b-fe4c-4a43-ab82-84a97d85a85b" providerId="ADAL" clId="{AC9EE4C3-2F62-4122-AFEB-AD4B7ABC41A3}" dt="2024-01-02T13:43:19.544" v="13516" actId="478"/>
          <ac:picMkLst>
            <pc:docMk/>
            <pc:sldMk cId="2013387884" sldId="1164"/>
            <ac:picMk id="2" creationId="{5E5B26B3-D406-ABCC-6106-F884CAFD07A2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8" creationId="{19B88592-F7B4-93AD-5FB0-F83B21C9D318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9" creationId="{ADE2B54C-CCB6-77AC-AF53-B5C73F30073B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10" creationId="{9B7C53DB-E1FC-F6FA-D3EF-E03804AA369E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11" creationId="{FE1244B8-5E8E-A36D-1BB3-61B5B86DEDFA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12" creationId="{7048155D-7FA5-3DBB-E65E-AC59BD82C9C1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13" creationId="{185A9412-4AC0-3A4F-EED4-3730BDF7F309}"/>
          </ac:picMkLst>
        </pc:picChg>
        <pc:picChg chg="add mod">
          <ac:chgData name="Grundén Marcus - SOF" userId="ed592e0b-fe4c-4a43-ab82-84a97d85a85b" providerId="ADAL" clId="{AC9EE4C3-2F62-4122-AFEB-AD4B7ABC41A3}" dt="2024-01-02T13:43:44.511" v="13522" actId="14100"/>
          <ac:picMkLst>
            <pc:docMk/>
            <pc:sldMk cId="2013387884" sldId="1164"/>
            <ac:picMk id="14" creationId="{7ECF0171-9AD3-2457-8A10-FA18FBD57DC2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25" creationId="{5950A73E-8482-5022-28F2-766AA682F160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26" creationId="{91CF97C9-4CAF-03B2-7DAE-1083AC35B064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27" creationId="{8F7FBE67-5F8B-A65D-CF6A-09C6E055DE7D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28" creationId="{3495E5C4-26A4-88A5-8467-E515C573C50B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29" creationId="{0AF7AB69-7DA1-47D5-87D2-CBE21956D1B7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30" creationId="{529553B0-9063-CECA-C9CD-C8AA6814A2EA}"/>
          </ac:picMkLst>
        </pc:picChg>
        <pc:picChg chg="add del mod">
          <ac:chgData name="Grundén Marcus - SOF" userId="ed592e0b-fe4c-4a43-ab82-84a97d85a85b" providerId="ADAL" clId="{AC9EE4C3-2F62-4122-AFEB-AD4B7ABC41A3}" dt="2024-01-02T13:44:13.104" v="13525"/>
          <ac:picMkLst>
            <pc:docMk/>
            <pc:sldMk cId="2013387884" sldId="1164"/>
            <ac:picMk id="31" creationId="{964C1CE0-D5CB-ECD8-E4DE-4826B1B8EF6A}"/>
          </ac:picMkLst>
        </pc:picChg>
        <pc:cxnChg chg="add mod">
          <ac:chgData name="Grundén Marcus - SOF" userId="ed592e0b-fe4c-4a43-ab82-84a97d85a85b" providerId="ADAL" clId="{AC9EE4C3-2F62-4122-AFEB-AD4B7ABC41A3}" dt="2024-01-02T13:43:44.511" v="13522" actId="14100"/>
          <ac:cxnSpMkLst>
            <pc:docMk/>
            <pc:sldMk cId="2013387884" sldId="1164"/>
            <ac:cxnSpMk id="6" creationId="{1DF13FC9-B24C-58B5-3679-05A1C0CE5A5B}"/>
          </ac:cxnSpMkLst>
        </pc:cxnChg>
        <pc:cxnChg chg="add mod">
          <ac:chgData name="Grundén Marcus - SOF" userId="ed592e0b-fe4c-4a43-ab82-84a97d85a85b" providerId="ADAL" clId="{AC9EE4C3-2F62-4122-AFEB-AD4B7ABC41A3}" dt="2024-01-02T13:43:44.511" v="13522" actId="14100"/>
          <ac:cxnSpMkLst>
            <pc:docMk/>
            <pc:sldMk cId="2013387884" sldId="1164"/>
            <ac:cxnSpMk id="7" creationId="{17228CA9-4F9F-9097-D438-D6D6D3A8B2CF}"/>
          </ac:cxnSpMkLst>
        </pc:cxnChg>
        <pc:cxnChg chg="add del mod">
          <ac:chgData name="Grundén Marcus - SOF" userId="ed592e0b-fe4c-4a43-ab82-84a97d85a85b" providerId="ADAL" clId="{AC9EE4C3-2F62-4122-AFEB-AD4B7ABC41A3}" dt="2024-01-02T13:44:13.104" v="13525"/>
          <ac:cxnSpMkLst>
            <pc:docMk/>
            <pc:sldMk cId="2013387884" sldId="1164"/>
            <ac:cxnSpMk id="23" creationId="{BA87A919-7F1A-6CF1-C333-1CA8601578F3}"/>
          </ac:cxnSpMkLst>
        </pc:cxnChg>
        <pc:cxnChg chg="add del mod">
          <ac:chgData name="Grundén Marcus - SOF" userId="ed592e0b-fe4c-4a43-ab82-84a97d85a85b" providerId="ADAL" clId="{AC9EE4C3-2F62-4122-AFEB-AD4B7ABC41A3}" dt="2024-01-02T13:44:13.104" v="13525"/>
          <ac:cxnSpMkLst>
            <pc:docMk/>
            <pc:sldMk cId="2013387884" sldId="1164"/>
            <ac:cxnSpMk id="24" creationId="{62D69473-C8D4-E540-B18A-54B507A7D99C}"/>
          </ac:cxnSpMkLst>
        </pc:cxnChg>
      </pc:sldChg>
      <pc:sldChg chg="modSp add mod modNotesTx">
        <pc:chgData name="Grundén Marcus - SOF" userId="ed592e0b-fe4c-4a43-ab82-84a97d85a85b" providerId="ADAL" clId="{AC9EE4C3-2F62-4122-AFEB-AD4B7ABC41A3}" dt="2024-01-02T15:09:25.864" v="16054" actId="20577"/>
        <pc:sldMkLst>
          <pc:docMk/>
          <pc:sldMk cId="3934650320" sldId="1165"/>
        </pc:sldMkLst>
        <pc:spChg chg="mod">
          <ac:chgData name="Grundén Marcus - SOF" userId="ed592e0b-fe4c-4a43-ab82-84a97d85a85b" providerId="ADAL" clId="{AC9EE4C3-2F62-4122-AFEB-AD4B7ABC41A3}" dt="2024-01-02T14:50:24.525" v="14944" actId="20577"/>
          <ac:spMkLst>
            <pc:docMk/>
            <pc:sldMk cId="3934650320" sldId="1165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2T15:09:25.864" v="16054" actId="20577"/>
          <ac:spMkLst>
            <pc:docMk/>
            <pc:sldMk cId="3934650320" sldId="1165"/>
            <ac:spMk id="5" creationId="{DFDEA59F-CA8B-0DCB-6263-1F21B7EFE8E8}"/>
          </ac:spMkLst>
        </pc:spChg>
      </pc:sldChg>
      <pc:sldChg chg="add modNotesTx">
        <pc:chgData name="Grundén Marcus - SOF" userId="ed592e0b-fe4c-4a43-ab82-84a97d85a85b" providerId="ADAL" clId="{AC9EE4C3-2F62-4122-AFEB-AD4B7ABC41A3}" dt="2024-01-02T15:20:30.020" v="16614" actId="20577"/>
        <pc:sldMkLst>
          <pc:docMk/>
          <pc:sldMk cId="328121480" sldId="1166"/>
        </pc:sldMkLst>
      </pc:sldChg>
      <pc:sldChg chg="modSp add mod">
        <pc:chgData name="Grundén Marcus - SOF" userId="ed592e0b-fe4c-4a43-ab82-84a97d85a85b" providerId="ADAL" clId="{AC9EE4C3-2F62-4122-AFEB-AD4B7ABC41A3}" dt="2024-01-03T07:15:42.055" v="17007" actId="20577"/>
        <pc:sldMkLst>
          <pc:docMk/>
          <pc:sldMk cId="3480620275" sldId="1167"/>
        </pc:sldMkLst>
        <pc:spChg chg="mod">
          <ac:chgData name="Grundén Marcus - SOF" userId="ed592e0b-fe4c-4a43-ab82-84a97d85a85b" providerId="ADAL" clId="{AC9EE4C3-2F62-4122-AFEB-AD4B7ABC41A3}" dt="2024-01-02T15:24:14.772" v="16886" actId="20577"/>
          <ac:spMkLst>
            <pc:docMk/>
            <pc:sldMk cId="3480620275" sldId="1167"/>
            <ac:spMk id="4" creationId="{492D07BB-D5CB-237E-2B63-3E7F36DA7425}"/>
          </ac:spMkLst>
        </pc:spChg>
        <pc:spChg chg="mod">
          <ac:chgData name="Grundén Marcus - SOF" userId="ed592e0b-fe4c-4a43-ab82-84a97d85a85b" providerId="ADAL" clId="{AC9EE4C3-2F62-4122-AFEB-AD4B7ABC41A3}" dt="2024-01-03T07:15:42.055" v="17007" actId="20577"/>
          <ac:spMkLst>
            <pc:docMk/>
            <pc:sldMk cId="3480620275" sldId="1167"/>
            <ac:spMk id="5" creationId="{DFDEA59F-CA8B-0DCB-6263-1F21B7EFE8E8}"/>
          </ac:spMkLst>
        </pc:spChg>
      </pc:sldChg>
    </pc:docChg>
  </pc:docChgLst>
  <pc:docChgLst>
    <pc:chgData name="Ricketts Amanda - SOF" userId="S::amanda.ricketts@helsingborg.se::aade911e-a1da-45f4-bcb2-c6574d08c718" providerId="AD" clId="Web-{BDE1E189-2D44-4220-958D-D58FCAA7198B}"/>
    <pc:docChg chg="addSld modSld sldOrd">
      <pc:chgData name="Ricketts Amanda - SOF" userId="S::amanda.ricketts@helsingborg.se::aade911e-a1da-45f4-bcb2-c6574d08c718" providerId="AD" clId="Web-{BDE1E189-2D44-4220-958D-D58FCAA7198B}" dt="2023-12-13T14:15:47.455" v="15"/>
      <pc:docMkLst>
        <pc:docMk/>
      </pc:docMkLst>
      <pc:sldChg chg="addSp delSp modSp new mod ord modClrScheme chgLayout">
        <pc:chgData name="Ricketts Amanda - SOF" userId="S::amanda.ricketts@helsingborg.se::aade911e-a1da-45f4-bcb2-c6574d08c718" providerId="AD" clId="Web-{BDE1E189-2D44-4220-958D-D58FCAA7198B}" dt="2023-12-13T14:15:36.924" v="11" actId="20577"/>
        <pc:sldMkLst>
          <pc:docMk/>
          <pc:sldMk cId="2957676482" sldId="1006"/>
        </pc:sldMkLst>
        <pc:spChg chg="del mod ord">
          <ac:chgData name="Ricketts Amanda - SOF" userId="S::amanda.ricketts@helsingborg.se::aade911e-a1da-45f4-bcb2-c6574d08c718" providerId="AD" clId="Web-{BDE1E189-2D44-4220-958D-D58FCAA7198B}" dt="2023-12-13T14:08:40.516" v="2"/>
          <ac:spMkLst>
            <pc:docMk/>
            <pc:sldMk cId="2957676482" sldId="1006"/>
            <ac:spMk id="2" creationId="{0CBF4A2C-41A6-B2A9-5D4A-B4FA40842B2D}"/>
          </ac:spMkLst>
        </pc:spChg>
        <pc:spChg chg="del mod ord">
          <ac:chgData name="Ricketts Amanda - SOF" userId="S::amanda.ricketts@helsingborg.se::aade911e-a1da-45f4-bcb2-c6574d08c718" providerId="AD" clId="Web-{BDE1E189-2D44-4220-958D-D58FCAA7198B}" dt="2023-12-13T14:08:41.876" v="3"/>
          <ac:spMkLst>
            <pc:docMk/>
            <pc:sldMk cId="2957676482" sldId="1006"/>
            <ac:spMk id="3" creationId="{CDC71ABF-7B56-2039-73D6-DBE7BACC6C39}"/>
          </ac:spMkLst>
        </pc:spChg>
        <pc:spChg chg="add del mod">
          <ac:chgData name="Ricketts Amanda - SOF" userId="S::amanda.ricketts@helsingborg.se::aade911e-a1da-45f4-bcb2-c6574d08c718" providerId="AD" clId="Web-{BDE1E189-2D44-4220-958D-D58FCAA7198B}" dt="2023-12-13T14:08:43.844" v="7"/>
          <ac:spMkLst>
            <pc:docMk/>
            <pc:sldMk cId="2957676482" sldId="1006"/>
            <ac:spMk id="4" creationId="{E1F07603-F57F-ACDA-1558-4C72FEA27C74}"/>
          </ac:spMkLst>
        </pc:spChg>
        <pc:spChg chg="add mod">
          <ac:chgData name="Ricketts Amanda - SOF" userId="S::amanda.ricketts@helsingborg.se::aade911e-a1da-45f4-bcb2-c6574d08c718" providerId="AD" clId="Web-{BDE1E189-2D44-4220-958D-D58FCAA7198B}" dt="2023-12-13T14:15:36.924" v="11" actId="20577"/>
          <ac:spMkLst>
            <pc:docMk/>
            <pc:sldMk cId="2957676482" sldId="1006"/>
            <ac:spMk id="5" creationId="{3F855B94-A3E3-59D6-CA5E-E311B26C7731}"/>
          </ac:spMkLst>
        </pc:spChg>
        <pc:spChg chg="add mod">
          <ac:chgData name="Ricketts Amanda - SOF" userId="S::amanda.ricketts@helsingborg.se::aade911e-a1da-45f4-bcb2-c6574d08c718" providerId="AD" clId="Web-{BDE1E189-2D44-4220-958D-D58FCAA7198B}" dt="2023-12-13T14:15:34.533" v="9"/>
          <ac:spMkLst>
            <pc:docMk/>
            <pc:sldMk cId="2957676482" sldId="1006"/>
            <ac:spMk id="6" creationId="{EC9EC76E-B05F-0621-95ED-615826D560C4}"/>
          </ac:spMkLst>
        </pc:spChg>
        <pc:spChg chg="add mod">
          <ac:chgData name="Ricketts Amanda - SOF" userId="S::amanda.ricketts@helsingborg.se::aade911e-a1da-45f4-bcb2-c6574d08c718" providerId="AD" clId="Web-{BDE1E189-2D44-4220-958D-D58FCAA7198B}" dt="2023-12-13T14:15:34.533" v="9"/>
          <ac:spMkLst>
            <pc:docMk/>
            <pc:sldMk cId="2957676482" sldId="1006"/>
            <ac:spMk id="7" creationId="{FEC180BB-D9EA-EB30-B396-5C7132BB9645}"/>
          </ac:spMkLst>
        </pc:spChg>
      </pc:sldChg>
      <pc:sldChg chg="delSp modSp new mod modClrScheme chgLayout">
        <pc:chgData name="Ricketts Amanda - SOF" userId="S::amanda.ricketts@helsingborg.se::aade911e-a1da-45f4-bcb2-c6574d08c718" providerId="AD" clId="Web-{BDE1E189-2D44-4220-958D-D58FCAA7198B}" dt="2023-12-13T14:15:47.455" v="15"/>
        <pc:sldMkLst>
          <pc:docMk/>
          <pc:sldMk cId="3660495760" sldId="1007"/>
        </pc:sldMkLst>
        <pc:spChg chg="del mod ord">
          <ac:chgData name="Ricketts Amanda - SOF" userId="S::amanda.ricketts@helsingborg.se::aade911e-a1da-45f4-bcb2-c6574d08c718" providerId="AD" clId="Web-{BDE1E189-2D44-4220-958D-D58FCAA7198B}" dt="2023-12-13T14:15:47.455" v="15"/>
          <ac:spMkLst>
            <pc:docMk/>
            <pc:sldMk cId="3660495760" sldId="1007"/>
            <ac:spMk id="2" creationId="{3FCCD834-1012-5064-DCF5-FBBDE0461A9B}"/>
          </ac:spMkLst>
        </pc:spChg>
        <pc:spChg chg="del mod ord">
          <ac:chgData name="Ricketts Amanda - SOF" userId="S::amanda.ricketts@helsingborg.se::aade911e-a1da-45f4-bcb2-c6574d08c718" providerId="AD" clId="Web-{BDE1E189-2D44-4220-958D-D58FCAA7198B}" dt="2023-12-13T14:15:47.455" v="14"/>
          <ac:spMkLst>
            <pc:docMk/>
            <pc:sldMk cId="3660495760" sldId="1007"/>
            <ac:spMk id="3" creationId="{D105B30C-D2E1-A8C0-778D-4BE09586C0C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33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03C412-E5E0-E79A-BF43-C55DA58A8547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6417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1255813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3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49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210019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96115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741CD61-46B5-4EC0-6372-56E0193FDFFA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4830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07BC12F-692E-C6EC-7ED9-B6552DA150D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00C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6575" y="5481000"/>
            <a:ext cx="93600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8875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D02C8-03A3-8AFE-D8A0-966C11C8343F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37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296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4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1255813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7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2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83641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1143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7EC2C2B-6B04-19F7-0998-92E1897676E1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98784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9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0FB093E-D9BE-A64C-7F32-26C182FC55C2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C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" r="28"/>
          <a:stretch/>
        </p:blipFill>
        <p:spPr>
          <a:xfrm>
            <a:off x="10776575" y="5481000"/>
            <a:ext cx="935480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74753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88D454-77BB-347D-11EC-1BB11729F0D8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6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6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62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5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31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6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1529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152986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AC383C6-796B-F29D-7137-55C9EC0376F6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270172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8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DAF0A-6B85-A239-49DF-C17884E0DEC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96734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1568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537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2024-01-29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5310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78BA074-6E04-C44F-8577-16A4BDF78F3C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026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296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1255813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95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0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73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296109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105130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6700E7-B5FD-F003-E51B-BD4DAAE8FE5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9495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9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DF8636-0D14-752B-1CB3-627509B61915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rgbClr val="F74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" r="42"/>
          <a:stretch/>
        </p:blipFill>
        <p:spPr>
          <a:xfrm>
            <a:off x="10776575" y="5481000"/>
            <a:ext cx="935223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66430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B78850D-C698-E80C-E050-6BCB4D42A610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949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296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1255813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8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6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5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107332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17154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C6CBC3-7981-30B4-E74B-B4C9AC8C10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42654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0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4E026E-AB14-1166-1496-592AC4FC6B98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" r="48"/>
          <a:stretch/>
        </p:blipFill>
        <p:spPr>
          <a:xfrm>
            <a:off x="10776575" y="5481000"/>
            <a:ext cx="935097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653540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66DF855-C6D6-E391-B1B8-76CB196ECFE6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98C9DD3-0F66-4428-1964-E5C32693F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73700"/>
            <a:ext cx="935027" cy="936000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10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296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1255813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02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3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2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2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6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661858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648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1B079B-828A-3AED-E40C-7D9A72D76A13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0970BD7F-8BB4-23C6-C385-2B7522D5A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56352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76575" y="5481000"/>
            <a:ext cx="93502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36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29160D-1D43-669D-96CC-93628242BAB0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" r="52"/>
          <a:stretch/>
        </p:blipFill>
        <p:spPr>
          <a:xfrm>
            <a:off x="10768877" y="5488308"/>
            <a:ext cx="953999" cy="954992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2410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32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 dirty="0"/>
          </a:p>
        </p:txBody>
      </p:sp>
    </p:spTree>
    <p:extLst>
      <p:ext uri="{BB962C8B-B14F-4D97-AF65-F5344CB8AC3E}">
        <p14:creationId xmlns:p14="http://schemas.microsoft.com/office/powerpoint/2010/main" val="1798953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914445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 hidden="1">
            <a:extLst>
              <a:ext uri="{FF2B5EF4-FFF2-40B4-BE49-F238E27FC236}">
                <a16:creationId xmlns:a16="http://schemas.microsoft.com/office/drawing/2014/main" id="{C3C55FCD-5238-723A-70D2-8BFB0C2F03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B292A0-02B3-063C-95DB-F1C5C28C76D5}"/>
              </a:ext>
            </a:extLst>
          </p:cNvPr>
          <p:cNvSpPr/>
          <p:nvPr userDrawn="1"/>
        </p:nvSpPr>
        <p:spPr>
          <a:xfrm>
            <a:off x="10768800" y="295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3882902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B5BB2E39-80EE-C1EF-929A-D00FF0F58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12000 w 12192000"/>
              <a:gd name="connsiteY3" fmla="*/ 3429000 h 3429000"/>
              <a:gd name="connsiteX4" fmla="*/ 11712000 w 12192000"/>
              <a:gd name="connsiteY4" fmla="*/ 2961000 h 3429000"/>
              <a:gd name="connsiteX5" fmla="*/ 10776000 w 12192000"/>
              <a:gd name="connsiteY5" fmla="*/ 2961000 h 3429000"/>
              <a:gd name="connsiteX6" fmla="*/ 1077600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12000" y="3429000"/>
                </a:lnTo>
                <a:lnTo>
                  <a:pt x="11712000" y="2961000"/>
                </a:lnTo>
                <a:lnTo>
                  <a:pt x="10776000" y="2961000"/>
                </a:lnTo>
                <a:lnTo>
                  <a:pt x="1077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tIns="503999" rIns="0">
            <a:no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B14C4BAD-3ECA-CFF2-DE5B-135146EA7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2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4"/>
            <a:ext cx="9144000" cy="2101973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F5FF287F-ADB9-13BD-DDB1-653658143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296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9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Rubrik +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297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119971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4713" y="2179212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83278B41-BA8D-4787-2A8E-27E78CB08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1255813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5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Platshållare för text 3">
            <a:extLst>
              <a:ext uri="{FF2B5EF4-FFF2-40B4-BE49-F238E27FC236}">
                <a16:creationId xmlns:a16="http://schemas.microsoft.com/office/drawing/2014/main" id="{171D38AA-3E26-A9D1-11AE-980796760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E5BF3-5FFE-BA04-8498-64B7593DE4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9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2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DB7A8E8-D1D6-E40A-F974-BDAF50050E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52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A599EA1-B1DC-210B-763D-18E24DE64A3E}"/>
              </a:ext>
            </a:extLst>
          </p:cNvPr>
          <p:cNvSpPr/>
          <p:nvPr userDrawn="1"/>
        </p:nvSpPr>
        <p:spPr>
          <a:xfrm flipH="1">
            <a:off x="0" y="0"/>
            <a:ext cx="112445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440000"/>
            <a:ext cx="9576883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800" y="8748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E3154F4-1945-D2A8-FD78-75D8508B7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3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74713" y="1439999"/>
            <a:ext cx="5156200" cy="3844695"/>
          </a:xfrm>
        </p:spPr>
        <p:txBody>
          <a:bodyPr lIns="0" tIns="288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34113" y="1440000"/>
            <a:ext cx="5156200" cy="3844694"/>
          </a:xfrm>
        </p:spPr>
        <p:txBody>
          <a:bodyPr lIns="0" tIns="288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/>
              <a:t>Skriv text här eller klicka på ikoner för att lägga till innehåll</a:t>
            </a:r>
          </a:p>
          <a:p>
            <a:pPr lvl="1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873125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D772C41B-122A-BDF8-383E-3F30EF854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260725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2B3514-237F-0697-A155-DCEC4876CD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innehåll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C4945DA-52FD-AEDD-5369-032D67D1EC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CDECC02-16EE-9F1F-E5A4-5A12EF3DE2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913962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6DB0430-C350-F4BF-50DF-D0544F3BD3FB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70A3FFE-1230-2190-C9A3-47CA7650CE5A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2ABEF250-1171-616D-83AF-6E405C27A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2AEEFA42-1033-709D-1730-0E4CF38D31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D78CE88E-40D7-7521-2326-F3B07D4912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5946775"/>
          </a:xfrm>
          <a:custGeom>
            <a:avLst/>
            <a:gdLst>
              <a:gd name="connsiteX0" fmla="*/ 0 w 6096000"/>
              <a:gd name="connsiteY0" fmla="*/ 0 h 5946775"/>
              <a:gd name="connsiteX1" fmla="*/ 6096000 w 6096000"/>
              <a:gd name="connsiteY1" fmla="*/ 0 h 5946775"/>
              <a:gd name="connsiteX2" fmla="*/ 6096000 w 6096000"/>
              <a:gd name="connsiteY2" fmla="*/ 5946775 h 5946775"/>
              <a:gd name="connsiteX3" fmla="*/ 5616000 w 6096000"/>
              <a:gd name="connsiteY3" fmla="*/ 5946775 h 5946775"/>
              <a:gd name="connsiteX4" fmla="*/ 5616000 w 6096000"/>
              <a:gd name="connsiteY4" fmla="*/ 5481000 h 5946775"/>
              <a:gd name="connsiteX5" fmla="*/ 4680000 w 6096000"/>
              <a:gd name="connsiteY5" fmla="*/ 5481000 h 5946775"/>
              <a:gd name="connsiteX6" fmla="*/ 4680000 w 6096000"/>
              <a:gd name="connsiteY6" fmla="*/ 5946775 h 5946775"/>
              <a:gd name="connsiteX7" fmla="*/ 0 w 6096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775">
                <a:moveTo>
                  <a:pt x="0" y="0"/>
                </a:moveTo>
                <a:lnTo>
                  <a:pt x="6096000" y="0"/>
                </a:lnTo>
                <a:lnTo>
                  <a:pt x="6096000" y="5946775"/>
                </a:lnTo>
                <a:lnTo>
                  <a:pt x="5616000" y="5946775"/>
                </a:lnTo>
                <a:lnTo>
                  <a:pt x="5616000" y="5481000"/>
                </a:lnTo>
                <a:lnTo>
                  <a:pt x="4680000" y="5481000"/>
                </a:lnTo>
                <a:lnTo>
                  <a:pt x="4680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</a:t>
            </a:r>
            <a:br>
              <a:rPr lang="sv-SE"/>
            </a:br>
            <a:r>
              <a:rPr lang="sv-SE"/>
              <a:t>lägga till en bild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423476E8-78DB-0C20-9EA9-E1118E7FE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97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+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8949108-4BB7-A66F-EBCB-9ED9E5E1975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4711" y="1440000"/>
            <a:ext cx="9576882" cy="4973635"/>
          </a:xfrm>
        </p:spPr>
        <p:txBody>
          <a:bodyPr lIns="0" tIns="288000" bIns="0"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Skriv text här eller klicka på ikoner för att lägga till innehåll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Klicka här för att lägga till 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2B5043-5C2F-E456-16C0-E5E1C4677FAB}"/>
              </a:ext>
            </a:extLst>
          </p:cNvPr>
          <p:cNvSpPr/>
          <p:nvPr userDrawn="1"/>
        </p:nvSpPr>
        <p:spPr>
          <a:xfrm>
            <a:off x="11244574" y="0"/>
            <a:ext cx="947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F4145CD-EE71-3771-18F3-33DB1F526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0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sida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93D3E2-3E2E-2A1C-24C9-5911C5BDCEBE}"/>
              </a:ext>
            </a:extLst>
          </p:cNvPr>
          <p:cNvSpPr/>
          <p:nvPr userDrawn="1"/>
        </p:nvSpPr>
        <p:spPr>
          <a:xfrm>
            <a:off x="10768800" y="5472000"/>
            <a:ext cx="954000" cy="9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EF34B2-94BE-ECE2-1361-7EE2F9468F0F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9CC40C28-FA2A-9593-23C3-987009148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" r="54"/>
          <a:stretch/>
        </p:blipFill>
        <p:spPr>
          <a:xfrm>
            <a:off x="10776575" y="5481000"/>
            <a:ext cx="934994" cy="936000"/>
          </a:xfrm>
          <a:prstGeom prst="rect">
            <a:avLst/>
          </a:prstGeom>
        </p:spPr>
      </p:pic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000023CF-BC91-D0F3-490A-FDBA06CE3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6775"/>
          </a:xfrm>
          <a:custGeom>
            <a:avLst/>
            <a:gdLst>
              <a:gd name="connsiteX0" fmla="*/ 0 w 12192000"/>
              <a:gd name="connsiteY0" fmla="*/ 0 h 5946775"/>
              <a:gd name="connsiteX1" fmla="*/ 12192000 w 12192000"/>
              <a:gd name="connsiteY1" fmla="*/ 0 h 5946775"/>
              <a:gd name="connsiteX2" fmla="*/ 12192000 w 12192000"/>
              <a:gd name="connsiteY2" fmla="*/ 5946775 h 5946775"/>
              <a:gd name="connsiteX3" fmla="*/ 11712000 w 12192000"/>
              <a:gd name="connsiteY3" fmla="*/ 5946775 h 5946775"/>
              <a:gd name="connsiteX4" fmla="*/ 11712000 w 12192000"/>
              <a:gd name="connsiteY4" fmla="*/ 5481000 h 5946775"/>
              <a:gd name="connsiteX5" fmla="*/ 10776000 w 12192000"/>
              <a:gd name="connsiteY5" fmla="*/ 5481000 h 5946775"/>
              <a:gd name="connsiteX6" fmla="*/ 10776000 w 12192000"/>
              <a:gd name="connsiteY6" fmla="*/ 5946775 h 5946775"/>
              <a:gd name="connsiteX7" fmla="*/ 0 w 12192000"/>
              <a:gd name="connsiteY7" fmla="*/ 5946775 h 59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6775">
                <a:moveTo>
                  <a:pt x="0" y="0"/>
                </a:moveTo>
                <a:lnTo>
                  <a:pt x="12192000" y="0"/>
                </a:lnTo>
                <a:lnTo>
                  <a:pt x="12192000" y="5946775"/>
                </a:lnTo>
                <a:lnTo>
                  <a:pt x="11712000" y="5946775"/>
                </a:lnTo>
                <a:lnTo>
                  <a:pt x="11712000" y="5481000"/>
                </a:lnTo>
                <a:lnTo>
                  <a:pt x="10776000" y="5481000"/>
                </a:lnTo>
                <a:lnTo>
                  <a:pt x="10776000" y="5946775"/>
                </a:lnTo>
                <a:lnTo>
                  <a:pt x="0" y="5946775"/>
                </a:lnTo>
                <a:close/>
              </a:path>
            </a:pathLst>
          </a:custGeom>
        </p:spPr>
        <p:txBody>
          <a:bodyPr wrap="square" tIns="86400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83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02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4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15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3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1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073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92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1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7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/>
              <a:t>Presentationsnamn</a:t>
            </a:r>
            <a:endParaRPr lang="sv-SE" sz="1067" dirty="0"/>
          </a:p>
        </p:txBody>
      </p:sp>
    </p:spTree>
    <p:extLst>
      <p:ext uri="{BB962C8B-B14F-4D97-AF65-F5344CB8AC3E}">
        <p14:creationId xmlns:p14="http://schemas.microsoft.com/office/powerpoint/2010/main" val="2347222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0033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bg>
      <p:bgPr>
        <a:solidFill>
          <a:srgbClr val="EC6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A946-3FAA-4D9D-B470-AAEB3DA12794}" type="datetime1">
              <a:rPr lang="sv-SE"/>
              <a:pPr>
                <a:defRPr/>
              </a:pPr>
              <a:t>2024-01-29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Styrelse och FL ws oktober 2016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1D26E-64E4-43AD-8F05-5DEBA4EB4CE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0424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8_Text + innehåll (utan log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3A04A9-3134-D1B6-C8D9-A08B9CCAF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 lIns="0" tIns="864000" rIns="0"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FD69B06A-4B17-03D9-CA72-8B82309E67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800" y="1980000"/>
            <a:ext cx="4419200" cy="567811"/>
          </a:xfrm>
        </p:spPr>
        <p:txBody>
          <a:bodyPr wrap="square" lIns="0" tIns="288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713" y="873125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72941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335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753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1270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313" r:id="rId13"/>
    <p:sldLayoutId id="2147484314" r:id="rId14"/>
    <p:sldLayoutId id="2147484315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07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402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2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  <p:sldLayoutId id="2147484299" r:id="rId12"/>
    <p:sldLayoutId id="2147484316" r:id="rId13"/>
    <p:sldLayoutId id="2147484317" r:id="rId14"/>
    <p:sldLayoutId id="2147484318" r:id="rId15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87312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2279621"/>
            <a:ext cx="10515600" cy="4121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0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orient="horz" pos="55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5456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  <p:sldLayoutId id="2147484333" r:id="rId13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ubrik 13">
            <a:extLst>
              <a:ext uri="{FF2B5EF4-FFF2-40B4-BE49-F238E27FC236}">
                <a16:creationId xmlns:a16="http://schemas.microsoft.com/office/drawing/2014/main" id="{4E242323-7426-4520-CE17-7B3669919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3882902"/>
            <a:ext cx="9144000" cy="1495794"/>
          </a:xfrm>
        </p:spPr>
        <p:txBody>
          <a:bodyPr/>
          <a:lstStyle/>
          <a:p>
            <a:r>
              <a:rPr lang="sv-SE" dirty="0"/>
              <a:t>Nuläge organisationsförändringen</a:t>
            </a:r>
          </a:p>
        </p:txBody>
      </p:sp>
      <p:sp>
        <p:nvSpPr>
          <p:cNvPr id="15" name="Underrubrik 14">
            <a:extLst>
              <a:ext uri="{FF2B5EF4-FFF2-40B4-BE49-F238E27FC236}">
                <a16:creationId xmlns:a16="http://schemas.microsoft.com/office/drawing/2014/main" id="{36F5DAE9-82EE-58FA-1B7E-EA3A083CD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2024-01-30</a:t>
            </a:r>
          </a:p>
        </p:txBody>
      </p:sp>
      <p:pic>
        <p:nvPicPr>
          <p:cNvPr id="18" name="Platshållare för bild 17" descr="En bild som visar vatten, utomhus, rev, strand&#10;&#10;Automatiskt genererad beskrivning">
            <a:extLst>
              <a:ext uri="{FF2B5EF4-FFF2-40B4-BE49-F238E27FC236}">
                <a16:creationId xmlns:a16="http://schemas.microsoft.com/office/drawing/2014/main" id="{8A21A9C9-E48E-3D34-3179-C0CE219F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9" b="31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648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504A94-97D8-4166-4DCC-63D0E9F60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27222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Styrkor – cirka 200 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Svagheter – cirka 260 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Möjligheter – cirka 210 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Hot – cirka 250 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Medskick – cirka 40 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Kommer ge möjlighet att komma in med synpunkter i cirka en vecka till.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85D1BF4B-A285-B063-FFC9-71D53A2100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Inkomna SWOT</a:t>
            </a:r>
          </a:p>
        </p:txBody>
      </p:sp>
    </p:spTree>
    <p:extLst>
      <p:ext uri="{BB962C8B-B14F-4D97-AF65-F5344CB8AC3E}">
        <p14:creationId xmlns:p14="http://schemas.microsoft.com/office/powerpoint/2010/main" val="32711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9AAC06D-6F1F-92BC-4899-608292638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1BA640A-9925-DA50-EF62-195695ADF7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Risk- och konsekvensanalys ur ett </a:t>
            </a:r>
            <a:r>
              <a:rPr lang="sv-SE" dirty="0" err="1"/>
              <a:t>verksamhets-perspektiv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2051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504A94-97D8-4166-4DCC-63D0E9F60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315313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Identifierad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Vilka berörs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Sannolikhet att risken inträffar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Konsekvensen som risken inträffar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Förslag på åtgärd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Ansvarig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Uppföljning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85D1BF4B-A285-B063-FFC9-71D53A2100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Risk- och konsekvensanalys</a:t>
            </a:r>
          </a:p>
        </p:txBody>
      </p:sp>
    </p:spTree>
    <p:extLst>
      <p:ext uri="{BB962C8B-B14F-4D97-AF65-F5344CB8AC3E}">
        <p14:creationId xmlns:p14="http://schemas.microsoft.com/office/powerpoint/2010/main" val="409182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D5994C8C-49A2-41FA-4356-8404E3EEB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DA59F7A4-8917-040B-8C37-D9471AC6B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Möjlighetsbedömning</a:t>
            </a:r>
          </a:p>
        </p:txBody>
      </p:sp>
    </p:spTree>
    <p:extLst>
      <p:ext uri="{BB962C8B-B14F-4D97-AF65-F5344CB8AC3E}">
        <p14:creationId xmlns:p14="http://schemas.microsoft.com/office/powerpoint/2010/main" val="83412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3EE25B3-BD1D-A9C0-A662-A2D8E1826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21374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Stora delar från styrkor- samt möjlighetsdelen från SWOT-analyserna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Input från medskicken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Används för att arbeta med bland annat det salutogena perspektivet i organisationsförändringen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E184BBBB-5A82-3D4E-2122-60CFD2949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Möjlighetsbedömning</a:t>
            </a:r>
          </a:p>
        </p:txBody>
      </p:sp>
    </p:spTree>
    <p:extLst>
      <p:ext uri="{BB962C8B-B14F-4D97-AF65-F5344CB8AC3E}">
        <p14:creationId xmlns:p14="http://schemas.microsoft.com/office/powerpoint/2010/main" val="245111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A496701-EBB1-261D-C0DE-DC7A26A5C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54B04F8-6BD5-B552-87C5-D985AD7F5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Riskbedömning av arbetsmiljön</a:t>
            </a:r>
          </a:p>
        </p:txBody>
      </p:sp>
    </p:spTree>
    <p:extLst>
      <p:ext uri="{BB962C8B-B14F-4D97-AF65-F5344CB8AC3E}">
        <p14:creationId xmlns:p14="http://schemas.microsoft.com/office/powerpoint/2010/main" val="37469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3EE25B3-BD1D-A9C0-A662-A2D8E1826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186047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Stora delar från svagheter och hot från SWOT-analyserna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Input från medskicken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Används för att arbeta med att undvika att risker för ohälsa och olycksfall inträffar i arbetet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E184BBBB-5A82-3D4E-2122-60CFD2949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Riskbedömning av arbetsmiljön</a:t>
            </a:r>
          </a:p>
        </p:txBody>
      </p:sp>
    </p:spTree>
    <p:extLst>
      <p:ext uri="{BB962C8B-B14F-4D97-AF65-F5344CB8AC3E}">
        <p14:creationId xmlns:p14="http://schemas.microsoft.com/office/powerpoint/2010/main" val="283471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A496701-EBB1-261D-C0DE-DC7A26A5C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54B04F8-6BD5-B552-87C5-D985AD7F5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Arbetet framåt</a:t>
            </a:r>
          </a:p>
        </p:txBody>
      </p:sp>
    </p:spTree>
    <p:extLst>
      <p:ext uri="{BB962C8B-B14F-4D97-AF65-F5344CB8AC3E}">
        <p14:creationId xmlns:p14="http://schemas.microsoft.com/office/powerpoint/2010/main" val="682877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3EE25B3-BD1D-A9C0-A662-A2D8E1826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440000"/>
            <a:ext cx="9576883" cy="38610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Kommer publiceras sammanställt men </a:t>
            </a:r>
            <a:r>
              <a:rPr lang="sv-SE" b="1" dirty="0" err="1"/>
              <a:t>ofiltrerat</a:t>
            </a:r>
            <a:r>
              <a:rPr lang="sv-SE" b="1" dirty="0"/>
              <a:t> på intranätssidan.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Kategorisering pågår om det berör verksamhet, arbetsmiljö, båda två samt i möjligheter.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 err="1"/>
              <a:t>Klustring</a:t>
            </a:r>
            <a:r>
              <a:rPr lang="sv-SE" b="1" dirty="0"/>
              <a:t> i grupper för de som tillhör samma område.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Punkt 1.4.1 – 1.4.3 i processen.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Kategorisering och </a:t>
            </a:r>
            <a:r>
              <a:rPr lang="sv-SE" b="1" dirty="0" err="1"/>
              <a:t>klustring</a:t>
            </a:r>
            <a:r>
              <a:rPr lang="sv-SE" b="1" dirty="0"/>
              <a:t> kan förändras under resans gång.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Kategoriseringen och </a:t>
            </a:r>
            <a:r>
              <a:rPr lang="sv-SE" b="1" dirty="0" err="1"/>
              <a:t>klustringen</a:t>
            </a:r>
            <a:r>
              <a:rPr lang="sv-SE" b="1" dirty="0"/>
              <a:t> kommer skickas till er fackliga organisationer samt publiceras på intranätet.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Kommer att analyseras i förvaltningsledningsgruppen.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Vidare analys och dialog tillsammans med er fackliga organisationer. 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E184BBBB-5A82-3D4E-2122-60CFD2949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Arbetet framåt</a:t>
            </a:r>
          </a:p>
        </p:txBody>
      </p:sp>
    </p:spTree>
    <p:extLst>
      <p:ext uri="{BB962C8B-B14F-4D97-AF65-F5344CB8AC3E}">
        <p14:creationId xmlns:p14="http://schemas.microsoft.com/office/powerpoint/2010/main" val="62639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HBG-Helsingborgstegel">
  <a:themeElements>
    <a:clrScheme name="HBG_Tegel">
      <a:dk1>
        <a:srgbClr val="1A355C"/>
      </a:dk1>
      <a:lt1>
        <a:srgbClr val="FEFFFF"/>
      </a:lt1>
      <a:dk2>
        <a:srgbClr val="75232F"/>
      </a:dk2>
      <a:lt2>
        <a:srgbClr val="FFDBE5"/>
      </a:lt2>
      <a:accent1>
        <a:srgbClr val="DA281C"/>
      </a:accent1>
      <a:accent2>
        <a:srgbClr val="76232F"/>
      </a:accent2>
      <a:accent3>
        <a:srgbClr val="F642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D0A8BE35-0D78-194C-BFBA-6BFC52B69E76}"/>
    </a:ext>
  </a:extLst>
</a:theme>
</file>

<file path=ppt/theme/theme2.xml><?xml version="1.0" encoding="utf-8"?>
<a:theme xmlns:a="http://schemas.openxmlformats.org/drawingml/2006/main" name="2_HBG-Palsjo">
  <a:themeElements>
    <a:clrScheme name="HBG_Palsjo-2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BFB3"/>
      </a:accent1>
      <a:accent2>
        <a:srgbClr val="0071CE"/>
      </a:accent2>
      <a:accent3>
        <a:srgbClr val="1B365D"/>
      </a:accent3>
      <a:accent4>
        <a:srgbClr val="00833C"/>
      </a:accent4>
      <a:accent5>
        <a:srgbClr val="7FC19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61659E7-1DD0-FE44-8F71-EF841F5B2422}"/>
    </a:ext>
  </a:extLst>
</a:theme>
</file>

<file path=ppt/theme/theme3.xml><?xml version="1.0" encoding="utf-8"?>
<a:theme xmlns:a="http://schemas.openxmlformats.org/drawingml/2006/main" name="3_HBG-Vintersund">
  <a:themeElements>
    <a:clrScheme name="HBG_Vintersund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0071CE"/>
      </a:accent1>
      <a:accent2>
        <a:srgbClr val="00C2B3"/>
      </a:accent2>
      <a:accent3>
        <a:srgbClr val="0F3660"/>
      </a:accent3>
      <a:accent4>
        <a:srgbClr val="7FB8E6"/>
      </a:accent4>
      <a:accent5>
        <a:srgbClr val="7FDFD9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49F6D4E3-406E-C845-AEDE-A73ECF7DC068}"/>
    </a:ext>
  </a:extLst>
</a:theme>
</file>

<file path=ppt/theme/theme4.xml><?xml version="1.0" encoding="utf-8"?>
<a:theme xmlns:a="http://schemas.openxmlformats.org/drawingml/2006/main" name="4_HBG-Raps">
  <a:themeElements>
    <a:clrScheme name="HBG_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35105"/>
      </a:accent1>
      <a:accent2>
        <a:srgbClr val="75232F"/>
      </a:accent2>
      <a:accent3>
        <a:srgbClr val="ED0000"/>
      </a:accent3>
      <a:accent4>
        <a:srgbClr val="FBAF00"/>
      </a:accent4>
      <a:accent5>
        <a:srgbClr val="BA9197"/>
      </a:accent5>
      <a:accent6>
        <a:srgbClr val="EC938D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770E2F6C-A769-3C4A-83D4-9A06265A54CB}"/>
    </a:ext>
  </a:extLst>
</a:theme>
</file>

<file path=ppt/theme/theme5.xml><?xml version="1.0" encoding="utf-8"?>
<a:theme xmlns:a="http://schemas.openxmlformats.org/drawingml/2006/main" name="5_HBG-Sommarsund">
  <a:themeElements>
    <a:clrScheme name="HBG_Sommarsund">
      <a:dk1>
        <a:srgbClr val="1A355C"/>
      </a:dk1>
      <a:lt1>
        <a:srgbClr val="FEFFFF"/>
      </a:lt1>
      <a:dk2>
        <a:srgbClr val="00C2B3"/>
      </a:dk2>
      <a:lt2>
        <a:srgbClr val="EAE7E0"/>
      </a:lt2>
      <a:accent1>
        <a:srgbClr val="008633"/>
      </a:accent1>
      <a:accent2>
        <a:srgbClr val="0074D4"/>
      </a:accent2>
      <a:accent3>
        <a:srgbClr val="0F3660"/>
      </a:accent3>
      <a:accent4>
        <a:srgbClr val="00BFB3"/>
      </a:accent4>
      <a:accent5>
        <a:srgbClr val="7FC19E"/>
      </a:accent5>
      <a:accent6>
        <a:srgbClr val="8D9AAE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E5C19ECD-84A7-B142-B410-F5CD5DD6DB10}"/>
    </a:ext>
  </a:extLst>
</a:theme>
</file>

<file path=ppt/theme/theme6.xml><?xml version="1.0" encoding="utf-8"?>
<a:theme xmlns:a="http://schemas.openxmlformats.org/drawingml/2006/main" name="6_HBG-Vit-Rhododendron">
  <a:themeElements>
    <a:clrScheme name="HBG_Ljus_Tegel">
      <a:dk1>
        <a:srgbClr val="75232F"/>
      </a:dk1>
      <a:lt1>
        <a:srgbClr val="FFFFFF"/>
      </a:lt1>
      <a:dk2>
        <a:srgbClr val="FEEEF2"/>
      </a:dk2>
      <a:lt2>
        <a:srgbClr val="FEFFFF"/>
      </a:lt2>
      <a:accent1>
        <a:srgbClr val="DA281C"/>
      </a:accent1>
      <a:accent2>
        <a:srgbClr val="76232F"/>
      </a:accent2>
      <a:accent3>
        <a:srgbClr val="E35105"/>
      </a:accent3>
      <a:accent4>
        <a:srgbClr val="F0B323"/>
      </a:accent4>
      <a:accent5>
        <a:srgbClr val="BA9197"/>
      </a:accent5>
      <a:accent6>
        <a:srgbClr val="EC938D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5F504634-346A-AB4E-8DB8-2C521B2F4541}"/>
    </a:ext>
  </a:extLst>
</a:theme>
</file>

<file path=ppt/theme/theme7.xml><?xml version="1.0" encoding="utf-8"?>
<a:theme xmlns:a="http://schemas.openxmlformats.org/drawingml/2006/main" name="7_HBG-Vit-Bris">
  <a:themeElements>
    <a:clrScheme name="HBG_Ljus_Vintersund">
      <a:dk1>
        <a:srgbClr val="0F3660"/>
      </a:dk1>
      <a:lt1>
        <a:srgbClr val="FFFFFF"/>
      </a:lt1>
      <a:dk2>
        <a:srgbClr val="DEEBF7"/>
      </a:dk2>
      <a:lt2>
        <a:srgbClr val="FEFFFF"/>
      </a:lt2>
      <a:accent1>
        <a:srgbClr val="0071CE"/>
      </a:accent1>
      <a:accent2>
        <a:srgbClr val="00BFB3"/>
      </a:accent2>
      <a:accent3>
        <a:srgbClr val="1B365D"/>
      </a:accent3>
      <a:accent4>
        <a:srgbClr val="7FB8E6"/>
      </a:accent4>
      <a:accent5>
        <a:srgbClr val="7FDFD9"/>
      </a:accent5>
      <a:accent6>
        <a:srgbClr val="8D9AAE"/>
      </a:accent6>
      <a:hlink>
        <a:srgbClr val="0563C1"/>
      </a:hlink>
      <a:folHlink>
        <a:srgbClr val="954F72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HBG_PPT_Mall_23-03-10" id="{1E64FF61-67F8-AF46-B21F-55234564DEEE}" vid="{8EFF27F8-6E54-BA43-BB35-7FD757B4989B}"/>
    </a:ext>
  </a:extLst>
</a:theme>
</file>

<file path=ppt/theme/theme8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3" ma:contentTypeDescription="Skapa ett nytt dokument." ma:contentTypeScope="" ma:versionID="b4c2fd652ed9814072a0cabf6a17f91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6d5902fd07e35966b0f78a9d2b1048e1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  <SharedWithUsers xmlns="d84c9b22-4b2b-411e-a158-334ee370a1ea">
      <UserInfo>
        <DisplayName>Klingborg Johan - SOF</DisplayName>
        <AccountId>266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186611-2B14-406F-972D-8EE33C3AB1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330d53-2165-4f85-94db-103f1cffbe12"/>
    <ds:schemaRef ds:uri="d84c9b22-4b2b-411e-a158-334ee370a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84c9b22-4b2b-411e-a158-334ee370a1ea"/>
    <ds:schemaRef ds:uri="9d330d53-2165-4f85-94db-103f1cffbe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HBG_PPT_Mall_01</Template>
  <TotalTime>1926</TotalTime>
  <Words>217</Words>
  <Application>Microsoft Office PowerPoint</Application>
  <PresentationFormat>Bredbild</PresentationFormat>
  <Paragraphs>39</Paragraphs>
  <Slides>10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8</vt:i4>
      </vt:variant>
      <vt:variant>
        <vt:lpstr>Bildrubriker</vt:lpstr>
      </vt:variant>
      <vt:variant>
        <vt:i4>10</vt:i4>
      </vt:variant>
    </vt:vector>
  </HeadingPairs>
  <TitlesOfParts>
    <vt:vector size="22" baseType="lpstr">
      <vt:lpstr>Helsingborg Sans</vt:lpstr>
      <vt:lpstr>Arial</vt:lpstr>
      <vt:lpstr>Roboto Light</vt:lpstr>
      <vt:lpstr>Calibri</vt:lpstr>
      <vt:lpstr>1_HBG-Helsingborgstegel</vt:lpstr>
      <vt:lpstr>2_HBG-Palsjo</vt:lpstr>
      <vt:lpstr>3_HBG-Vintersund</vt:lpstr>
      <vt:lpstr>4_HBG-Raps</vt:lpstr>
      <vt:lpstr>5_HBG-Sommarsund</vt:lpstr>
      <vt:lpstr>6_HBG-Vit-Rhododendron</vt:lpstr>
      <vt:lpstr>7_HBG-Vit-Bris</vt:lpstr>
      <vt:lpstr>HBG-Helsingborgstegel</vt:lpstr>
      <vt:lpstr>Nuläge organisationsförändringen</vt:lpstr>
      <vt:lpstr>Inkomna SWOT</vt:lpstr>
      <vt:lpstr>Risk- och konsekvensanalys ur ett verksamhets-perspektiv</vt:lpstr>
      <vt:lpstr>Risk- och konsekvensanalys</vt:lpstr>
      <vt:lpstr>Möjlighetsbedömning</vt:lpstr>
      <vt:lpstr>Möjlighetsbedömning</vt:lpstr>
      <vt:lpstr>Riskbedömning av arbetsmiljön</vt:lpstr>
      <vt:lpstr>Riskbedömning av arbetsmiljön</vt:lpstr>
      <vt:lpstr>Arbetet framåt</vt:lpstr>
      <vt:lpstr>Arbetet framåt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Amanda Ricketts</dc:creator>
  <cp:lastModifiedBy>Grundén Marcus - SOF</cp:lastModifiedBy>
  <cp:revision>28</cp:revision>
  <dcterms:created xsi:type="dcterms:W3CDTF">2023-12-11T07:53:34Z</dcterms:created>
  <dcterms:modified xsi:type="dcterms:W3CDTF">2024-01-29T15:38:04Z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0x010100211A6F6954133344BB67F3759E3BC4D2</vt:lpwstr>
  </property>
  <property fmtid="{D5CDD505-2E9C-101B-9397-08002B2CF9AE}" pid="3" name="MediaServiceImageTags">
    <vt:lpwstr/>
  </property>
</Properties>
</file>