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  <p:sldMasterId id="2147484320" r:id="rId11"/>
  </p:sldMasterIdLst>
  <p:notesMasterIdLst>
    <p:notesMasterId r:id="rId20"/>
  </p:notesMasterIdLst>
  <p:handoutMasterIdLst>
    <p:handoutMasterId r:id="rId21"/>
  </p:handoutMasterIdLst>
  <p:sldIdLst>
    <p:sldId id="1005" r:id="rId12"/>
    <p:sldId id="1220" r:id="rId13"/>
    <p:sldId id="1221" r:id="rId14"/>
    <p:sldId id="1218" r:id="rId15"/>
    <p:sldId id="1222" r:id="rId16"/>
    <p:sldId id="1223" r:id="rId17"/>
    <p:sldId id="1225" r:id="rId18"/>
    <p:sldId id="1224" r:id="rId19"/>
  </p:sldIdLst>
  <p:sldSz cx="12192000" cy="6858000"/>
  <p:notesSz cx="6858000" cy="9144000"/>
  <p:embeddedFontLst>
    <p:embeddedFont>
      <p:font typeface="Helsingborg Sans" pitchFamily="2" charset="0"/>
      <p:regular r:id="rId22"/>
      <p:bold r:id="rId23"/>
    </p:embeddedFont>
    <p:embeddedFont>
      <p:font typeface="Roboto Light" panose="02000000000000000000" pitchFamily="2" charset="0"/>
      <p:regular r:id="rId24"/>
      <p:italic r:id="rId25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3B4"/>
    <a:srgbClr val="0EBDE0"/>
    <a:srgbClr val="0CE6C2"/>
    <a:srgbClr val="D3F09E"/>
    <a:srgbClr val="75232F"/>
    <a:srgbClr val="FEFFFF"/>
    <a:srgbClr val="FFB8CB"/>
    <a:srgbClr val="DFECF8"/>
    <a:srgbClr val="F74200"/>
    <a:srgbClr val="FC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0652F1-9630-4ED3-A2EB-9643DFD51E07}" v="106" dt="2024-02-19T15:45:40.199"/>
    <p1510:client id="{3F0A200B-1DF8-4889-8A41-1A0F4AA27C3F}" v="421" dt="2024-02-19T15:39:46.783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6" autoAdjust="0"/>
    <p:restoredTop sz="92428" autoAdjust="0"/>
  </p:normalViewPr>
  <p:slideViewPr>
    <p:cSldViewPr snapToGrid="0">
      <p:cViewPr varScale="1">
        <p:scale>
          <a:sx n="103" d="100"/>
          <a:sy n="103" d="100"/>
        </p:scale>
        <p:origin x="77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undén Marcus - SOF" userId="ed592e0b-fe4c-4a43-ab82-84a97d85a85b" providerId="ADAL" clId="{3F0A200B-1DF8-4889-8A41-1A0F4AA27C3F}"/>
    <pc:docChg chg="addSld delSld modSld">
      <pc:chgData name="Grundén Marcus - SOF" userId="ed592e0b-fe4c-4a43-ab82-84a97d85a85b" providerId="ADAL" clId="{3F0A200B-1DF8-4889-8A41-1A0F4AA27C3F}" dt="2024-02-19T15:39:46.783" v="427" actId="20577"/>
      <pc:docMkLst>
        <pc:docMk/>
      </pc:docMkLst>
      <pc:sldChg chg="add del">
        <pc:chgData name="Grundén Marcus - SOF" userId="ed592e0b-fe4c-4a43-ab82-84a97d85a85b" providerId="ADAL" clId="{3F0A200B-1DF8-4889-8A41-1A0F4AA27C3F}" dt="2024-02-19T15:36:18.715" v="152" actId="47"/>
        <pc:sldMkLst>
          <pc:docMk/>
          <pc:sldMk cId="1810490922" sldId="1207"/>
        </pc:sldMkLst>
      </pc:sldChg>
      <pc:sldChg chg="add del">
        <pc:chgData name="Grundén Marcus - SOF" userId="ed592e0b-fe4c-4a43-ab82-84a97d85a85b" providerId="ADAL" clId="{3F0A200B-1DF8-4889-8A41-1A0F4AA27C3F}" dt="2024-02-19T15:36:16.755" v="151" actId="47"/>
        <pc:sldMkLst>
          <pc:docMk/>
          <pc:sldMk cId="401004443" sldId="1211"/>
        </pc:sldMkLst>
      </pc:sldChg>
      <pc:sldChg chg="modSp mod">
        <pc:chgData name="Grundén Marcus - SOF" userId="ed592e0b-fe4c-4a43-ab82-84a97d85a85b" providerId="ADAL" clId="{3F0A200B-1DF8-4889-8A41-1A0F4AA27C3F}" dt="2024-02-19T15:38:02.197" v="235" actId="20577"/>
        <pc:sldMkLst>
          <pc:docMk/>
          <pc:sldMk cId="1450916734" sldId="1222"/>
        </pc:sldMkLst>
        <pc:spChg chg="mod">
          <ac:chgData name="Grundén Marcus - SOF" userId="ed592e0b-fe4c-4a43-ab82-84a97d85a85b" providerId="ADAL" clId="{3F0A200B-1DF8-4889-8A41-1A0F4AA27C3F}" dt="2024-02-19T15:38:02.197" v="235" actId="20577"/>
          <ac:spMkLst>
            <pc:docMk/>
            <pc:sldMk cId="1450916734" sldId="1222"/>
            <ac:spMk id="26" creationId="{9651AC57-CF31-E3E0-18C7-8FF8B332AED6}"/>
          </ac:spMkLst>
        </pc:spChg>
      </pc:sldChg>
      <pc:sldChg chg="modSp mod">
        <pc:chgData name="Grundén Marcus - SOF" userId="ed592e0b-fe4c-4a43-ab82-84a97d85a85b" providerId="ADAL" clId="{3F0A200B-1DF8-4889-8A41-1A0F4AA27C3F}" dt="2024-02-19T15:38:44.913" v="238" actId="20577"/>
        <pc:sldMkLst>
          <pc:docMk/>
          <pc:sldMk cId="2344831323" sldId="1223"/>
        </pc:sldMkLst>
        <pc:spChg chg="mod">
          <ac:chgData name="Grundén Marcus - SOF" userId="ed592e0b-fe4c-4a43-ab82-84a97d85a85b" providerId="ADAL" clId="{3F0A200B-1DF8-4889-8A41-1A0F4AA27C3F}" dt="2024-02-19T15:38:44.913" v="238" actId="20577"/>
          <ac:spMkLst>
            <pc:docMk/>
            <pc:sldMk cId="2344831323" sldId="1223"/>
            <ac:spMk id="4" creationId="{A690E08A-CD48-152E-59C1-E2D35ECB21AF}"/>
          </ac:spMkLst>
        </pc:spChg>
      </pc:sldChg>
      <pc:sldChg chg="modSp modAnim">
        <pc:chgData name="Grundén Marcus - SOF" userId="ed592e0b-fe4c-4a43-ab82-84a97d85a85b" providerId="ADAL" clId="{3F0A200B-1DF8-4889-8A41-1A0F4AA27C3F}" dt="2024-02-19T15:39:46.783" v="427" actId="20577"/>
        <pc:sldMkLst>
          <pc:docMk/>
          <pc:sldMk cId="1319695680" sldId="1225"/>
        </pc:sldMkLst>
        <pc:spChg chg="mod">
          <ac:chgData name="Grundén Marcus - SOF" userId="ed592e0b-fe4c-4a43-ab82-84a97d85a85b" providerId="ADAL" clId="{3F0A200B-1DF8-4889-8A41-1A0F4AA27C3F}" dt="2024-02-19T15:39:46.783" v="427" actId="20577"/>
          <ac:spMkLst>
            <pc:docMk/>
            <pc:sldMk cId="1319695680" sldId="1225"/>
            <ac:spMk id="5" creationId="{0920B4B8-A16C-2079-27E6-57F2DFC53FA8}"/>
          </ac:spMkLst>
        </pc:spChg>
      </pc:sldChg>
      <pc:sldChg chg="modSp del modAnim">
        <pc:chgData name="Grundén Marcus - SOF" userId="ed592e0b-fe4c-4a43-ab82-84a97d85a85b" providerId="ADAL" clId="{3F0A200B-1DF8-4889-8A41-1A0F4AA27C3F}" dt="2024-02-19T15:36:05.063" v="150" actId="47"/>
        <pc:sldMkLst>
          <pc:docMk/>
          <pc:sldMk cId="196367300" sldId="1226"/>
        </pc:sldMkLst>
        <pc:spChg chg="mod">
          <ac:chgData name="Grundén Marcus - SOF" userId="ed592e0b-fe4c-4a43-ab82-84a97d85a85b" providerId="ADAL" clId="{3F0A200B-1DF8-4889-8A41-1A0F4AA27C3F}" dt="2024-02-19T15:34:39.694" v="148" actId="20577"/>
          <ac:spMkLst>
            <pc:docMk/>
            <pc:sldMk cId="196367300" sldId="1226"/>
            <ac:spMk id="5" creationId="{E39023A4-592E-2F98-A8E5-AD4CF87BDCDC}"/>
          </ac:spMkLst>
        </pc:spChg>
      </pc:sldChg>
    </pc:docChg>
  </pc:docChgLst>
  <pc:docChgLst>
    <pc:chgData name="Grundén Marcus - SOF" userId="ed592e0b-fe4c-4a43-ab82-84a97d85a85b" providerId="ADAL" clId="{04B49B6B-AE2D-4630-9DAD-B4DDB75CB8D0}"/>
    <pc:docChg chg="modSld">
      <pc:chgData name="Grundén Marcus - SOF" userId="ed592e0b-fe4c-4a43-ab82-84a97d85a85b" providerId="ADAL" clId="{04B49B6B-AE2D-4630-9DAD-B4DDB75CB8D0}" dt="2024-02-02T16:56:17.483" v="139" actId="20577"/>
      <pc:docMkLst>
        <pc:docMk/>
      </pc:docMkLst>
      <pc:sldChg chg="modSp">
        <pc:chgData name="Grundén Marcus - SOF" userId="ed592e0b-fe4c-4a43-ab82-84a97d85a85b" providerId="ADAL" clId="{04B49B6B-AE2D-4630-9DAD-B4DDB75CB8D0}" dt="2024-02-02T16:54:56.720" v="65" actId="20577"/>
        <pc:sldMkLst>
          <pc:docMk/>
          <pc:sldMk cId="3181024482" sldId="1180"/>
        </pc:sldMkLst>
        <pc:graphicFrameChg chg="mod">
          <ac:chgData name="Grundén Marcus - SOF" userId="ed592e0b-fe4c-4a43-ab82-84a97d85a85b" providerId="ADAL" clId="{04B49B6B-AE2D-4630-9DAD-B4DDB75CB8D0}" dt="2024-02-02T16:54:56.720" v="65" actId="20577"/>
          <ac:graphicFrameMkLst>
            <pc:docMk/>
            <pc:sldMk cId="3181024482" sldId="1180"/>
            <ac:graphicFrameMk id="3" creationId="{A26BA7E6-191A-1B79-CF05-7784CBA2911B}"/>
          </ac:graphicFrameMkLst>
        </pc:graphicFrameChg>
      </pc:sldChg>
      <pc:sldChg chg="modSp modAnim">
        <pc:chgData name="Grundén Marcus - SOF" userId="ed592e0b-fe4c-4a43-ab82-84a97d85a85b" providerId="ADAL" clId="{04B49B6B-AE2D-4630-9DAD-B4DDB75CB8D0}" dt="2024-02-02T16:56:17.483" v="139" actId="20577"/>
        <pc:sldMkLst>
          <pc:docMk/>
          <pc:sldMk cId="2146175150" sldId="1185"/>
        </pc:sldMkLst>
        <pc:spChg chg="mod">
          <ac:chgData name="Grundén Marcus - SOF" userId="ed592e0b-fe4c-4a43-ab82-84a97d85a85b" providerId="ADAL" clId="{04B49B6B-AE2D-4630-9DAD-B4DDB75CB8D0}" dt="2024-02-02T16:56:17.483" v="139" actId="20577"/>
          <ac:spMkLst>
            <pc:docMk/>
            <pc:sldMk cId="2146175150" sldId="1185"/>
            <ac:spMk id="5" creationId="{473D7287-B596-8267-BA11-E97BE96AD43B}"/>
          </ac:spMkLst>
        </pc:spChg>
      </pc:sldChg>
    </pc:docChg>
  </pc:docChgLst>
  <pc:docChgLst>
    <pc:chgData name="Grundén Marcus - SOF" userId="ed592e0b-fe4c-4a43-ab82-84a97d85a85b" providerId="ADAL" clId="{250652F1-9630-4ED3-A2EB-9643DFD51E07}"/>
    <pc:docChg chg="addSld delSld modSld">
      <pc:chgData name="Grundén Marcus - SOF" userId="ed592e0b-fe4c-4a43-ab82-84a97d85a85b" providerId="ADAL" clId="{250652F1-9630-4ED3-A2EB-9643DFD51E07}" dt="2024-02-20T15:13:10.567" v="141" actId="47"/>
      <pc:docMkLst>
        <pc:docMk/>
      </pc:docMkLst>
      <pc:sldChg chg="del">
        <pc:chgData name="Grundén Marcus - SOF" userId="ed592e0b-fe4c-4a43-ab82-84a97d85a85b" providerId="ADAL" clId="{250652F1-9630-4ED3-A2EB-9643DFD51E07}" dt="2024-02-20T15:13:10.567" v="141" actId="47"/>
        <pc:sldMkLst>
          <pc:docMk/>
          <pc:sldMk cId="3593600723" sldId="1206"/>
        </pc:sldMkLst>
      </pc:sldChg>
      <pc:sldChg chg="modSp del">
        <pc:chgData name="Grundén Marcus - SOF" userId="ed592e0b-fe4c-4a43-ab82-84a97d85a85b" providerId="ADAL" clId="{250652F1-9630-4ED3-A2EB-9643DFD51E07}" dt="2024-02-20T15:13:10.567" v="141" actId="47"/>
        <pc:sldMkLst>
          <pc:docMk/>
          <pc:sldMk cId="744413870" sldId="1219"/>
        </pc:sldMkLst>
        <pc:spChg chg="mod">
          <ac:chgData name="Grundén Marcus - SOF" userId="ed592e0b-fe4c-4a43-ab82-84a97d85a85b" providerId="ADAL" clId="{250652F1-9630-4ED3-A2EB-9643DFD51E07}" dt="2024-02-19T15:42:51.880" v="51" actId="20577"/>
          <ac:spMkLst>
            <pc:docMk/>
            <pc:sldMk cId="744413870" sldId="1219"/>
            <ac:spMk id="5" creationId="{AAFC7444-8344-1C92-11DB-B3716DAD72FC}"/>
          </ac:spMkLst>
        </pc:spChg>
      </pc:sldChg>
      <pc:sldChg chg="modSp add del mod modAnim">
        <pc:chgData name="Grundén Marcus - SOF" userId="ed592e0b-fe4c-4a43-ab82-84a97d85a85b" providerId="ADAL" clId="{250652F1-9630-4ED3-A2EB-9643DFD51E07}" dt="2024-02-20T15:13:10.567" v="141" actId="47"/>
        <pc:sldMkLst>
          <pc:docMk/>
          <pc:sldMk cId="4042281352" sldId="1226"/>
        </pc:sldMkLst>
        <pc:spChg chg="mod">
          <ac:chgData name="Grundén Marcus - SOF" userId="ed592e0b-fe4c-4a43-ab82-84a97d85a85b" providerId="ADAL" clId="{250652F1-9630-4ED3-A2EB-9643DFD51E07}" dt="2024-02-19T15:45:18.819" v="87" actId="20577"/>
          <ac:spMkLst>
            <pc:docMk/>
            <pc:sldMk cId="4042281352" sldId="1226"/>
            <ac:spMk id="4" creationId="{E06F4B34-2C48-014E-39E0-C652B6E2E480}"/>
          </ac:spMkLst>
        </pc:spChg>
        <pc:spChg chg="mod">
          <ac:chgData name="Grundén Marcus - SOF" userId="ed592e0b-fe4c-4a43-ab82-84a97d85a85b" providerId="ADAL" clId="{250652F1-9630-4ED3-A2EB-9643DFD51E07}" dt="2024-02-19T15:45:40.199" v="140" actId="20577"/>
          <ac:spMkLst>
            <pc:docMk/>
            <pc:sldMk cId="4042281352" sldId="1226"/>
            <ac:spMk id="5" creationId="{176B9A1B-5015-7DF9-F44F-D9AA9A053779}"/>
          </ac:spMkLst>
        </pc:spChg>
      </pc:sldChg>
    </pc:docChg>
  </pc:docChgLst>
  <pc:docChgLst>
    <pc:chgData name="Grundén Marcus - SOF" userId="ed592e0b-fe4c-4a43-ab82-84a97d85a85b" providerId="ADAL" clId="{C6F60C0A-3057-4E6F-837F-14DBCECE096F}"/>
    <pc:docChg chg="custSel addSld delSld modSld sldOrd">
      <pc:chgData name="Grundén Marcus - SOF" userId="ed592e0b-fe4c-4a43-ab82-84a97d85a85b" providerId="ADAL" clId="{C6F60C0A-3057-4E6F-837F-14DBCECE096F}" dt="2024-02-12T06:55:09.638" v="2677" actId="20577"/>
      <pc:docMkLst>
        <pc:docMk/>
      </pc:docMkLst>
      <pc:sldChg chg="modSp mod">
        <pc:chgData name="Grundén Marcus - SOF" userId="ed592e0b-fe4c-4a43-ab82-84a97d85a85b" providerId="ADAL" clId="{C6F60C0A-3057-4E6F-837F-14DBCECE096F}" dt="2024-02-12T06:51:57.264" v="2649" actId="20577"/>
        <pc:sldMkLst>
          <pc:docMk/>
          <pc:sldMk cId="1136480817" sldId="1005"/>
        </pc:sldMkLst>
        <pc:spChg chg="mod">
          <ac:chgData name="Grundén Marcus - SOF" userId="ed592e0b-fe4c-4a43-ab82-84a97d85a85b" providerId="ADAL" clId="{C6F60C0A-3057-4E6F-837F-14DBCECE096F}" dt="2024-02-12T06:51:54.232" v="2644" actId="20577"/>
          <ac:spMkLst>
            <pc:docMk/>
            <pc:sldMk cId="1136480817" sldId="1005"/>
            <ac:spMk id="14" creationId="{4E242323-7426-4520-CE17-7B3669919DBB}"/>
          </ac:spMkLst>
        </pc:spChg>
        <pc:spChg chg="mod">
          <ac:chgData name="Grundén Marcus - SOF" userId="ed592e0b-fe4c-4a43-ab82-84a97d85a85b" providerId="ADAL" clId="{C6F60C0A-3057-4E6F-837F-14DBCECE096F}" dt="2024-02-12T06:51:57.264" v="2649" actId="20577"/>
          <ac:spMkLst>
            <pc:docMk/>
            <pc:sldMk cId="1136480817" sldId="1005"/>
            <ac:spMk id="15" creationId="{36F5DAE9-82EE-58FA-1B7E-EA3A083CD521}"/>
          </ac:spMkLst>
        </pc:spChg>
      </pc:sldChg>
      <pc:sldChg chg="del">
        <pc:chgData name="Grundén Marcus - SOF" userId="ed592e0b-fe4c-4a43-ab82-84a97d85a85b" providerId="ADAL" clId="{C6F60C0A-3057-4E6F-837F-14DBCECE096F}" dt="2024-02-12T06:23:52.007" v="1015" actId="47"/>
        <pc:sldMkLst>
          <pc:docMk/>
          <pc:sldMk cId="3181024482" sldId="1180"/>
        </pc:sldMkLst>
      </pc:sldChg>
      <pc:sldChg chg="modSp mod modAnim">
        <pc:chgData name="Grundén Marcus - SOF" userId="ed592e0b-fe4c-4a43-ab82-84a97d85a85b" providerId="ADAL" clId="{C6F60C0A-3057-4E6F-837F-14DBCECE096F}" dt="2024-02-12T06:52:53.642" v="2658" actId="20577"/>
        <pc:sldMkLst>
          <pc:docMk/>
          <pc:sldMk cId="2146175150" sldId="1185"/>
        </pc:sldMkLst>
        <pc:spChg chg="mod">
          <ac:chgData name="Grundén Marcus - SOF" userId="ed592e0b-fe4c-4a43-ab82-84a97d85a85b" providerId="ADAL" clId="{C6F60C0A-3057-4E6F-837F-14DBCECE096F}" dt="2024-02-12T06:16:05.890" v="656" actId="20577"/>
          <ac:spMkLst>
            <pc:docMk/>
            <pc:sldMk cId="2146175150" sldId="1185"/>
            <ac:spMk id="4" creationId="{A4D04B58-3EC4-1A7A-6C86-AD42DD9AB3C1}"/>
          </ac:spMkLst>
        </pc:spChg>
        <pc:spChg chg="mod">
          <ac:chgData name="Grundén Marcus - SOF" userId="ed592e0b-fe4c-4a43-ab82-84a97d85a85b" providerId="ADAL" clId="{C6F60C0A-3057-4E6F-837F-14DBCECE096F}" dt="2024-02-12T06:52:53.642" v="2658" actId="20577"/>
          <ac:spMkLst>
            <pc:docMk/>
            <pc:sldMk cId="2146175150" sldId="1185"/>
            <ac:spMk id="5" creationId="{473D7287-B596-8267-BA11-E97BE96AD43B}"/>
          </ac:spMkLst>
        </pc:spChg>
      </pc:sldChg>
      <pc:sldChg chg="modSp add del modAnim">
        <pc:chgData name="Grundén Marcus - SOF" userId="ed592e0b-fe4c-4a43-ab82-84a97d85a85b" providerId="ADAL" clId="{C6F60C0A-3057-4E6F-837F-14DBCECE096F}" dt="2024-02-12T06:54:01.005" v="2674" actId="20577"/>
        <pc:sldMkLst>
          <pc:docMk/>
          <pc:sldMk cId="1053340950" sldId="1203"/>
        </pc:sldMkLst>
        <pc:spChg chg="mod">
          <ac:chgData name="Grundén Marcus - SOF" userId="ed592e0b-fe4c-4a43-ab82-84a97d85a85b" providerId="ADAL" clId="{C6F60C0A-3057-4E6F-837F-14DBCECE096F}" dt="2024-02-12T06:54:01.005" v="2674" actId="20577"/>
          <ac:spMkLst>
            <pc:docMk/>
            <pc:sldMk cId="1053340950" sldId="1203"/>
            <ac:spMk id="5" creationId="{F0D62F3E-4C7D-5433-C0E2-38E2D3FE8A4C}"/>
          </ac:spMkLst>
        </pc:spChg>
      </pc:sldChg>
      <pc:sldChg chg="modSp mod">
        <pc:chgData name="Grundén Marcus - SOF" userId="ed592e0b-fe4c-4a43-ab82-84a97d85a85b" providerId="ADAL" clId="{C6F60C0A-3057-4E6F-837F-14DBCECE096F}" dt="2024-02-12T06:24:45.917" v="1130" actId="20577"/>
        <pc:sldMkLst>
          <pc:docMk/>
          <pc:sldMk cId="2668212024" sldId="1204"/>
        </pc:sldMkLst>
        <pc:spChg chg="mod">
          <ac:chgData name="Grundén Marcus - SOF" userId="ed592e0b-fe4c-4a43-ab82-84a97d85a85b" providerId="ADAL" clId="{C6F60C0A-3057-4E6F-837F-14DBCECE096F}" dt="2024-02-12T06:24:45.917" v="1130" actId="20577"/>
          <ac:spMkLst>
            <pc:docMk/>
            <pc:sldMk cId="2668212024" sldId="1204"/>
            <ac:spMk id="2" creationId="{41142ACB-A769-E503-4A7F-926A363B2E0E}"/>
          </ac:spMkLst>
        </pc:spChg>
      </pc:sldChg>
      <pc:sldChg chg="delSp modSp add mod">
        <pc:chgData name="Grundén Marcus - SOF" userId="ed592e0b-fe4c-4a43-ab82-84a97d85a85b" providerId="ADAL" clId="{C6F60C0A-3057-4E6F-837F-14DBCECE096F}" dt="2024-02-12T06:41:31.796" v="2159" actId="20577"/>
        <pc:sldMkLst>
          <pc:docMk/>
          <pc:sldMk cId="466630802" sldId="1205"/>
        </pc:sldMkLst>
        <pc:spChg chg="mod">
          <ac:chgData name="Grundén Marcus - SOF" userId="ed592e0b-fe4c-4a43-ab82-84a97d85a85b" providerId="ADAL" clId="{C6F60C0A-3057-4E6F-837F-14DBCECE096F}" dt="2024-02-12T06:01:01.862" v="91" actId="20577"/>
          <ac:spMkLst>
            <pc:docMk/>
            <pc:sldMk cId="466630802" sldId="1205"/>
            <ac:spMk id="4" creationId="{2B174576-71D2-D7D0-60F9-193750FCFB5E}"/>
          </ac:spMkLst>
        </pc:spChg>
        <pc:spChg chg="mod">
          <ac:chgData name="Grundén Marcus - SOF" userId="ed592e0b-fe4c-4a43-ab82-84a97d85a85b" providerId="ADAL" clId="{C6F60C0A-3057-4E6F-837F-14DBCECE096F}" dt="2024-02-12T06:14:25.666" v="602" actId="20577"/>
          <ac:spMkLst>
            <pc:docMk/>
            <pc:sldMk cId="466630802" sldId="1205"/>
            <ac:spMk id="7" creationId="{4D0E28E8-FAA5-F886-BEBE-F276FC7E5CBD}"/>
          </ac:spMkLst>
        </pc:spChg>
        <pc:graphicFrameChg chg="mod">
          <ac:chgData name="Grundén Marcus - SOF" userId="ed592e0b-fe4c-4a43-ab82-84a97d85a85b" providerId="ADAL" clId="{C6F60C0A-3057-4E6F-837F-14DBCECE096F}" dt="2024-02-12T06:41:31.796" v="2159" actId="20577"/>
          <ac:graphicFrameMkLst>
            <pc:docMk/>
            <pc:sldMk cId="466630802" sldId="1205"/>
            <ac:graphicFrameMk id="3" creationId="{4442169B-98EB-B10C-C175-66EC5801C79B}"/>
          </ac:graphicFrameMkLst>
        </pc:graphicFrameChg>
        <pc:graphicFrameChg chg="del">
          <ac:chgData name="Grundén Marcus - SOF" userId="ed592e0b-fe4c-4a43-ab82-84a97d85a85b" providerId="ADAL" clId="{C6F60C0A-3057-4E6F-837F-14DBCECE096F}" dt="2024-02-12T06:12:58.331" v="511" actId="478"/>
          <ac:graphicFrameMkLst>
            <pc:docMk/>
            <pc:sldMk cId="466630802" sldId="1205"/>
            <ac:graphicFrameMk id="6" creationId="{3C733FF5-F8EC-0FB6-49A2-5EE8518BF584}"/>
          </ac:graphicFrameMkLst>
        </pc:graphicFrameChg>
      </pc:sldChg>
      <pc:sldChg chg="modSp add mod ord">
        <pc:chgData name="Grundén Marcus - SOF" userId="ed592e0b-fe4c-4a43-ab82-84a97d85a85b" providerId="ADAL" clId="{C6F60C0A-3057-4E6F-837F-14DBCECE096F}" dt="2024-02-12T06:41:06.907" v="2133" actId="20577"/>
        <pc:sldMkLst>
          <pc:docMk/>
          <pc:sldMk cId="3593600723" sldId="1206"/>
        </pc:sldMkLst>
        <pc:spChg chg="mod">
          <ac:chgData name="Grundén Marcus - SOF" userId="ed592e0b-fe4c-4a43-ab82-84a97d85a85b" providerId="ADAL" clId="{C6F60C0A-3057-4E6F-837F-14DBCECE096F}" dt="2024-02-12T06:13:20.231" v="520" actId="20577"/>
          <ac:spMkLst>
            <pc:docMk/>
            <pc:sldMk cId="3593600723" sldId="1206"/>
            <ac:spMk id="4" creationId="{52832D7B-C314-06F2-C592-146618907DE8}"/>
          </ac:spMkLst>
        </pc:spChg>
        <pc:spChg chg="mod">
          <ac:chgData name="Grundén Marcus - SOF" userId="ed592e0b-fe4c-4a43-ab82-84a97d85a85b" providerId="ADAL" clId="{C6F60C0A-3057-4E6F-837F-14DBCECE096F}" dt="2024-02-12T06:13:52.153" v="600" actId="20577"/>
          <ac:spMkLst>
            <pc:docMk/>
            <pc:sldMk cId="3593600723" sldId="1206"/>
            <ac:spMk id="7" creationId="{0AF0B88D-69DD-3A0D-ED18-CCBA7E3A9B30}"/>
          </ac:spMkLst>
        </pc:spChg>
        <pc:graphicFrameChg chg="mod">
          <ac:chgData name="Grundén Marcus - SOF" userId="ed592e0b-fe4c-4a43-ab82-84a97d85a85b" providerId="ADAL" clId="{C6F60C0A-3057-4E6F-837F-14DBCECE096F}" dt="2024-02-12T06:13:29.242" v="522" actId="20577"/>
          <ac:graphicFrameMkLst>
            <pc:docMk/>
            <pc:sldMk cId="3593600723" sldId="1206"/>
            <ac:graphicFrameMk id="3" creationId="{F6292E07-4FD9-5BD9-8969-DA342570F275}"/>
          </ac:graphicFrameMkLst>
        </pc:graphicFrameChg>
        <pc:graphicFrameChg chg="mod">
          <ac:chgData name="Grundén Marcus - SOF" userId="ed592e0b-fe4c-4a43-ab82-84a97d85a85b" providerId="ADAL" clId="{C6F60C0A-3057-4E6F-837F-14DBCECE096F}" dt="2024-02-12T06:41:06.907" v="2133" actId="20577"/>
          <ac:graphicFrameMkLst>
            <pc:docMk/>
            <pc:sldMk cId="3593600723" sldId="1206"/>
            <ac:graphicFrameMk id="6" creationId="{B99A80CA-CBE6-FFAB-FAB2-4D9FB080E0A2}"/>
          </ac:graphicFrameMkLst>
        </pc:graphicFrameChg>
      </pc:sldChg>
      <pc:sldChg chg="modSp add mod">
        <pc:chgData name="Grundén Marcus - SOF" userId="ed592e0b-fe4c-4a43-ab82-84a97d85a85b" providerId="ADAL" clId="{C6F60C0A-3057-4E6F-837F-14DBCECE096F}" dt="2024-02-12T06:48:31.420" v="2438" actId="20577"/>
        <pc:sldMkLst>
          <pc:docMk/>
          <pc:sldMk cId="1810490922" sldId="1207"/>
        </pc:sldMkLst>
        <pc:spChg chg="mod">
          <ac:chgData name="Grundén Marcus - SOF" userId="ed592e0b-fe4c-4a43-ab82-84a97d85a85b" providerId="ADAL" clId="{C6F60C0A-3057-4E6F-837F-14DBCECE096F}" dt="2024-02-12T06:48:31.420" v="2438" actId="20577"/>
          <ac:spMkLst>
            <pc:docMk/>
            <pc:sldMk cId="1810490922" sldId="1207"/>
            <ac:spMk id="4" creationId="{73D0B045-1B80-0B7E-121C-423FCB38269F}"/>
          </ac:spMkLst>
        </pc:spChg>
        <pc:graphicFrameChg chg="mod">
          <ac:chgData name="Grundén Marcus - SOF" userId="ed592e0b-fe4c-4a43-ab82-84a97d85a85b" providerId="ADAL" clId="{C6F60C0A-3057-4E6F-837F-14DBCECE096F}" dt="2024-02-12T06:43:15.218" v="2185" actId="20577"/>
          <ac:graphicFrameMkLst>
            <pc:docMk/>
            <pc:sldMk cId="1810490922" sldId="1207"/>
            <ac:graphicFrameMk id="3" creationId="{B4CB785C-BE4C-3D75-12E0-B68D0D2D7F2D}"/>
          </ac:graphicFrameMkLst>
        </pc:graphicFrameChg>
      </pc:sldChg>
      <pc:sldChg chg="modSp add mod ord modAnim">
        <pc:chgData name="Grundén Marcus - SOF" userId="ed592e0b-fe4c-4a43-ab82-84a97d85a85b" providerId="ADAL" clId="{C6F60C0A-3057-4E6F-837F-14DBCECE096F}" dt="2024-02-12T06:53:12.764" v="2659" actId="20577"/>
        <pc:sldMkLst>
          <pc:docMk/>
          <pc:sldMk cId="2166701767" sldId="1208"/>
        </pc:sldMkLst>
        <pc:spChg chg="mod">
          <ac:chgData name="Grundén Marcus - SOF" userId="ed592e0b-fe4c-4a43-ab82-84a97d85a85b" providerId="ADAL" clId="{C6F60C0A-3057-4E6F-837F-14DBCECE096F}" dt="2024-02-12T06:35:15.297" v="2025"/>
          <ac:spMkLst>
            <pc:docMk/>
            <pc:sldMk cId="2166701767" sldId="1208"/>
            <ac:spMk id="4" creationId="{4AE32828-DC29-A61A-8F8A-1F927F643421}"/>
          </ac:spMkLst>
        </pc:spChg>
        <pc:spChg chg="mod">
          <ac:chgData name="Grundén Marcus - SOF" userId="ed592e0b-fe4c-4a43-ab82-84a97d85a85b" providerId="ADAL" clId="{C6F60C0A-3057-4E6F-837F-14DBCECE096F}" dt="2024-02-12T06:53:12.764" v="2659" actId="20577"/>
          <ac:spMkLst>
            <pc:docMk/>
            <pc:sldMk cId="2166701767" sldId="1208"/>
            <ac:spMk id="5" creationId="{BE5EB85A-0640-1D10-5CA3-76C20102BBC4}"/>
          </ac:spMkLst>
        </pc:spChg>
      </pc:sldChg>
      <pc:sldChg chg="modSp add mod ord modAnim">
        <pc:chgData name="Grundén Marcus - SOF" userId="ed592e0b-fe4c-4a43-ab82-84a97d85a85b" providerId="ADAL" clId="{C6F60C0A-3057-4E6F-837F-14DBCECE096F}" dt="2024-02-12T06:55:09.638" v="2677" actId="20577"/>
        <pc:sldMkLst>
          <pc:docMk/>
          <pc:sldMk cId="3044151718" sldId="1209"/>
        </pc:sldMkLst>
        <pc:spChg chg="mod">
          <ac:chgData name="Grundén Marcus - SOF" userId="ed592e0b-fe4c-4a43-ab82-84a97d85a85b" providerId="ADAL" clId="{C6F60C0A-3057-4E6F-837F-14DBCECE096F}" dt="2024-02-12T06:49:00.024" v="2443" actId="20577"/>
          <ac:spMkLst>
            <pc:docMk/>
            <pc:sldMk cId="3044151718" sldId="1209"/>
            <ac:spMk id="4" creationId="{1B0F29FD-4BC9-A5FF-EC8B-AE11E27A3A7D}"/>
          </ac:spMkLst>
        </pc:spChg>
        <pc:spChg chg="mod">
          <ac:chgData name="Grundén Marcus - SOF" userId="ed592e0b-fe4c-4a43-ab82-84a97d85a85b" providerId="ADAL" clId="{C6F60C0A-3057-4E6F-837F-14DBCECE096F}" dt="2024-02-12T06:55:09.638" v="2677" actId="20577"/>
          <ac:spMkLst>
            <pc:docMk/>
            <pc:sldMk cId="3044151718" sldId="1209"/>
            <ac:spMk id="5" creationId="{6EAB589F-3B74-26F2-4697-A0267ACA24D0}"/>
          </ac:spMkLst>
        </pc:spChg>
      </pc:sldChg>
      <pc:sldChg chg="modSp add mod ord modAnim">
        <pc:chgData name="Grundén Marcus - SOF" userId="ed592e0b-fe4c-4a43-ab82-84a97d85a85b" providerId="ADAL" clId="{C6F60C0A-3057-4E6F-837F-14DBCECE096F}" dt="2024-02-12T06:52:44.524" v="2656" actId="20577"/>
        <pc:sldMkLst>
          <pc:docMk/>
          <pc:sldMk cId="689167308" sldId="1210"/>
        </pc:sldMkLst>
        <pc:spChg chg="mod">
          <ac:chgData name="Grundén Marcus - SOF" userId="ed592e0b-fe4c-4a43-ab82-84a97d85a85b" providerId="ADAL" clId="{C6F60C0A-3057-4E6F-837F-14DBCECE096F}" dt="2024-02-12T06:25:18.466" v="1144" actId="20577"/>
          <ac:spMkLst>
            <pc:docMk/>
            <pc:sldMk cId="689167308" sldId="1210"/>
            <ac:spMk id="4" creationId="{0B62040A-4EC6-FB16-5FBF-CF5C1E0715F6}"/>
          </ac:spMkLst>
        </pc:spChg>
        <pc:spChg chg="mod">
          <ac:chgData name="Grundén Marcus - SOF" userId="ed592e0b-fe4c-4a43-ab82-84a97d85a85b" providerId="ADAL" clId="{C6F60C0A-3057-4E6F-837F-14DBCECE096F}" dt="2024-02-12T06:52:44.524" v="2656" actId="20577"/>
          <ac:spMkLst>
            <pc:docMk/>
            <pc:sldMk cId="689167308" sldId="1210"/>
            <ac:spMk id="5" creationId="{DE67AC44-CE9D-F5BF-C5FC-57BEE2F20DC0}"/>
          </ac:spMkLst>
        </pc:spChg>
      </pc:sldChg>
      <pc:sldChg chg="add mod modShow">
        <pc:chgData name="Grundén Marcus - SOF" userId="ed592e0b-fe4c-4a43-ab82-84a97d85a85b" providerId="ADAL" clId="{C6F60C0A-3057-4E6F-837F-14DBCECE096F}" dt="2024-02-12T06:39:53.289" v="2122" actId="729"/>
        <pc:sldMkLst>
          <pc:docMk/>
          <pc:sldMk cId="3258238396" sldId="12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2024-02-20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2024-02-20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3338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F2A14-F223-1FE9-8AEA-74CE63599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F56A696-E3B4-A853-A2A5-C29FB7BBA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70B9745-C5F4-DAB5-71C0-875231686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16B2E27-4B09-A1CA-465B-A26677BF5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0906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499E9-5413-573B-2368-6C63DF3D1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50BC3E5-D673-7448-FC08-7012A55BD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2635234-9D0A-6E4D-02A7-D0FEDBD25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9215F1-8D0E-79E1-0338-BB376AD50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86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2024-02-20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1568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2024-02-20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2537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2024-02-20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35310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737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68877" y="5488308"/>
            <a:ext cx="953999" cy="954992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32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v-SE"/>
              <a:t>Presentationsnamn</a:t>
            </a:r>
            <a:endParaRPr lang="sv-SE" sz="1067" dirty="0"/>
          </a:p>
        </p:txBody>
      </p:sp>
    </p:spTree>
    <p:extLst>
      <p:ext uri="{BB962C8B-B14F-4D97-AF65-F5344CB8AC3E}">
        <p14:creationId xmlns:p14="http://schemas.microsoft.com/office/powerpoint/2010/main" val="17989537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914445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B14C4BAD-3ECA-CFF2-DE5B-135146EA76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423476E8-78DB-0C20-9EA9-E1118E7FE9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02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4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15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3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1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073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92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416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74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v-SE"/>
              <a:t>Presentationsnamn</a:t>
            </a:r>
            <a:endParaRPr lang="sv-SE" sz="1067" dirty="0"/>
          </a:p>
        </p:txBody>
      </p:sp>
    </p:spTree>
    <p:extLst>
      <p:ext uri="{BB962C8B-B14F-4D97-AF65-F5344CB8AC3E}">
        <p14:creationId xmlns:p14="http://schemas.microsoft.com/office/powerpoint/2010/main" val="2347222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0033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bg>
      <p:bgPr>
        <a:solidFill>
          <a:srgbClr val="EC67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A946-3FAA-4D9D-B470-AAEB3DA12794}" type="datetime1">
              <a:rPr lang="sv-SE"/>
              <a:pPr>
                <a:defRPr/>
              </a:pPr>
              <a:t>2024-02-20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Styrelse och FL ws oktober 2016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1D26E-64E4-43AD-8F05-5DEBA4EB4CE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04245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2941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313" r:id="rId13"/>
    <p:sldLayoutId id="2147484314" r:id="rId14"/>
    <p:sldLayoutId id="2147484315" r:id="rId15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  <p:sldLayoutId id="2147484316" r:id="rId13"/>
    <p:sldLayoutId id="2147484317" r:id="rId14"/>
    <p:sldLayoutId id="2147484318" r:id="rId15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75456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  <p:sldLayoutId id="2147484332" r:id="rId12"/>
    <p:sldLayoutId id="214748433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ubrik 13">
            <a:extLst>
              <a:ext uri="{FF2B5EF4-FFF2-40B4-BE49-F238E27FC236}">
                <a16:creationId xmlns:a16="http://schemas.microsoft.com/office/drawing/2014/main" id="{4E242323-7426-4520-CE17-7B3669919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1495794"/>
          </a:xfrm>
        </p:spPr>
        <p:txBody>
          <a:bodyPr/>
          <a:lstStyle/>
          <a:p>
            <a:r>
              <a:rPr lang="sv-SE" dirty="0"/>
              <a:t>Nuläge organisationsförändringen</a:t>
            </a:r>
          </a:p>
        </p:txBody>
      </p:sp>
      <p:sp>
        <p:nvSpPr>
          <p:cNvPr id="15" name="Underrubrik 14">
            <a:extLst>
              <a:ext uri="{FF2B5EF4-FFF2-40B4-BE49-F238E27FC236}">
                <a16:creationId xmlns:a16="http://schemas.microsoft.com/office/drawing/2014/main" id="{36F5DAE9-82EE-58FA-1B7E-EA3A083CD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2024-02-20, FSG</a:t>
            </a:r>
          </a:p>
        </p:txBody>
      </p:sp>
      <p:pic>
        <p:nvPicPr>
          <p:cNvPr id="18" name="Platshållare för bild 17" descr="En bild som visar vatten, utomhus, rev, strand&#10;&#10;Automatiskt genererad beskrivning">
            <a:extLst>
              <a:ext uri="{FF2B5EF4-FFF2-40B4-BE49-F238E27FC236}">
                <a16:creationId xmlns:a16="http://schemas.microsoft.com/office/drawing/2014/main" id="{8A21A9C9-E48E-3D34-3179-C0CE219F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9" b="31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648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FD346-9068-80C0-9752-BF16BC7B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081D71D4-1D8A-1D82-1FD3-D5D1DAA274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2B45769F-4A77-1892-BE78-6BF7803F5E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Beslut om verksamhetsområde (ramarna)</a:t>
            </a:r>
          </a:p>
        </p:txBody>
      </p:sp>
    </p:spTree>
    <p:extLst>
      <p:ext uri="{BB962C8B-B14F-4D97-AF65-F5344CB8AC3E}">
        <p14:creationId xmlns:p14="http://schemas.microsoft.com/office/powerpoint/2010/main" val="353722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073EE-E4A1-ACFF-9A3D-4BDB21CD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81C5689-9757-9021-E606-CA36D7073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844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Verksamhetsområdena behöver beslutas för att kunna gå vidare med rekryteringen av verksamhetscheferna.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A7B34342-EDB6-0EE6-7177-3B9FF4C99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10464000" cy="553998"/>
          </a:xfrm>
        </p:spPr>
        <p:txBody>
          <a:bodyPr/>
          <a:lstStyle/>
          <a:p>
            <a:r>
              <a:rPr lang="sv-SE" dirty="0"/>
              <a:t>Beslut om verksamhetsområde (ramarna)</a:t>
            </a:r>
          </a:p>
        </p:txBody>
      </p:sp>
    </p:spTree>
    <p:extLst>
      <p:ext uri="{BB962C8B-B14F-4D97-AF65-F5344CB8AC3E}">
        <p14:creationId xmlns:p14="http://schemas.microsoft.com/office/powerpoint/2010/main" val="142559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C6236-0139-732F-2F45-F5677C498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2CBC7F-6050-3E77-CACF-636F7CDEB51A}"/>
              </a:ext>
            </a:extLst>
          </p:cNvPr>
          <p:cNvSpPr/>
          <p:nvPr/>
        </p:nvSpPr>
        <p:spPr>
          <a:xfrm>
            <a:off x="1822361" y="1378039"/>
            <a:ext cx="3742715" cy="175152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6FC2815F-22A5-2C8A-96BB-74CABD26E9B6}"/>
              </a:ext>
            </a:extLst>
          </p:cNvPr>
          <p:cNvSpPr txBox="1"/>
          <p:nvPr/>
        </p:nvSpPr>
        <p:spPr>
          <a:xfrm>
            <a:off x="275007" y="315911"/>
            <a:ext cx="488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latin typeface="Helsingborg Sans" pitchFamily="2" charset="77"/>
              </a:rPr>
              <a:t>Nuvarande verksamhetsområden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97B5340-69E8-AB8E-2961-B3D2987A852F}"/>
              </a:ext>
            </a:extLst>
          </p:cNvPr>
          <p:cNvSpPr/>
          <p:nvPr/>
        </p:nvSpPr>
        <p:spPr>
          <a:xfrm>
            <a:off x="2609331" y="2009202"/>
            <a:ext cx="2107806" cy="489199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789FD49-0DA4-DED5-7213-9D18ABEBEA2B}"/>
              </a:ext>
            </a:extLst>
          </p:cNvPr>
          <p:cNvSpPr txBox="1"/>
          <p:nvPr/>
        </p:nvSpPr>
        <p:spPr>
          <a:xfrm>
            <a:off x="1822361" y="1414726"/>
            <a:ext cx="3742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b="1" dirty="0">
                <a:latin typeface="Helsingborg Sans" pitchFamily="2" charset="77"/>
              </a:rPr>
              <a:t>Vuxen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69E8BCD-22C5-5AB4-EF87-F684D7660C2D}"/>
              </a:ext>
            </a:extLst>
          </p:cNvPr>
          <p:cNvSpPr/>
          <p:nvPr/>
        </p:nvSpPr>
        <p:spPr>
          <a:xfrm>
            <a:off x="5877059" y="1378039"/>
            <a:ext cx="3742715" cy="175152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9E875C8-AB65-B9E9-A2A2-A19E0DD65841}"/>
              </a:ext>
            </a:extLst>
          </p:cNvPr>
          <p:cNvSpPr/>
          <p:nvPr/>
        </p:nvSpPr>
        <p:spPr>
          <a:xfrm>
            <a:off x="6664029" y="2009202"/>
            <a:ext cx="2107806" cy="489199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145430A-C469-FA38-6FF2-F0D47BDB12EE}"/>
              </a:ext>
            </a:extLst>
          </p:cNvPr>
          <p:cNvSpPr txBox="1"/>
          <p:nvPr/>
        </p:nvSpPr>
        <p:spPr>
          <a:xfrm>
            <a:off x="6397423" y="1418801"/>
            <a:ext cx="2701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b="1" dirty="0">
                <a:latin typeface="Helsingborg Sans" pitchFamily="2" charset="77"/>
              </a:rPr>
              <a:t>Barn, unga och familj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8E1BA37-A3D4-69E5-D6D1-CC9C0F85882E}"/>
              </a:ext>
            </a:extLst>
          </p:cNvPr>
          <p:cNvSpPr/>
          <p:nvPr/>
        </p:nvSpPr>
        <p:spPr>
          <a:xfrm>
            <a:off x="3889420" y="3490174"/>
            <a:ext cx="3742715" cy="175152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476C9BA-3717-867E-9F07-83D11F5D087C}"/>
              </a:ext>
            </a:extLst>
          </p:cNvPr>
          <p:cNvSpPr/>
          <p:nvPr/>
        </p:nvSpPr>
        <p:spPr>
          <a:xfrm>
            <a:off x="4676390" y="4121337"/>
            <a:ext cx="2107806" cy="489199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2C295667-BE75-4A50-1646-071B2FA8FEE0}"/>
              </a:ext>
            </a:extLst>
          </p:cNvPr>
          <p:cNvSpPr txBox="1"/>
          <p:nvPr/>
        </p:nvSpPr>
        <p:spPr>
          <a:xfrm>
            <a:off x="3889420" y="3571701"/>
            <a:ext cx="3742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b="1" dirty="0">
                <a:latin typeface="Helsingborg Sans" pitchFamily="2" charset="77"/>
              </a:rPr>
              <a:t>Gemensamma resurser</a:t>
            </a:r>
          </a:p>
        </p:txBody>
      </p:sp>
    </p:spTree>
    <p:extLst>
      <p:ext uri="{BB962C8B-B14F-4D97-AF65-F5344CB8AC3E}">
        <p14:creationId xmlns:p14="http://schemas.microsoft.com/office/powerpoint/2010/main" val="394923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FF774-81B4-AA86-BE46-3488343D3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62E8684F-4FBA-D12E-49A9-83EB50DDD4BB}"/>
              </a:ext>
            </a:extLst>
          </p:cNvPr>
          <p:cNvSpPr/>
          <p:nvPr/>
        </p:nvSpPr>
        <p:spPr>
          <a:xfrm>
            <a:off x="1822361" y="1378039"/>
            <a:ext cx="3742715" cy="175152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9651AC57-CF31-E3E0-18C7-8FF8B332AED6}"/>
              </a:ext>
            </a:extLst>
          </p:cNvPr>
          <p:cNvSpPr txBox="1"/>
          <p:nvPr/>
        </p:nvSpPr>
        <p:spPr>
          <a:xfrm>
            <a:off x="275007" y="315911"/>
            <a:ext cx="6394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latin typeface="Helsingborg Sans" pitchFamily="2" charset="77"/>
              </a:rPr>
              <a:t>Förslag nya verksamhetsområden (ramarna)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E8F9213-4FF7-D32C-78BC-AA137418202B}"/>
              </a:ext>
            </a:extLst>
          </p:cNvPr>
          <p:cNvSpPr/>
          <p:nvPr/>
        </p:nvSpPr>
        <p:spPr>
          <a:xfrm>
            <a:off x="2609331" y="2009202"/>
            <a:ext cx="2107806" cy="489199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BED35D9-8954-94F2-0459-DBA7B5FE2A80}"/>
              </a:ext>
            </a:extLst>
          </p:cNvPr>
          <p:cNvSpPr txBox="1"/>
          <p:nvPr/>
        </p:nvSpPr>
        <p:spPr>
          <a:xfrm>
            <a:off x="1852844" y="1418801"/>
            <a:ext cx="3681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b="1">
                <a:latin typeface="Helsingborg Sans" pitchFamily="2" charset="77"/>
              </a:rPr>
              <a:t>Första linjen/insatser och service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2EDD2B2-1581-F3F0-03E7-EDEA5528658A}"/>
              </a:ext>
            </a:extLst>
          </p:cNvPr>
          <p:cNvSpPr/>
          <p:nvPr/>
        </p:nvSpPr>
        <p:spPr>
          <a:xfrm>
            <a:off x="5877059" y="1378039"/>
            <a:ext cx="3742715" cy="175152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56933EC-7FC9-E87B-CA7E-FBECFA16308E}"/>
              </a:ext>
            </a:extLst>
          </p:cNvPr>
          <p:cNvSpPr/>
          <p:nvPr/>
        </p:nvSpPr>
        <p:spPr>
          <a:xfrm>
            <a:off x="6664029" y="2009202"/>
            <a:ext cx="2107806" cy="489199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A3079F0C-30B0-07C0-5F95-87F137BF6011}"/>
              </a:ext>
            </a:extLst>
          </p:cNvPr>
          <p:cNvSpPr txBox="1"/>
          <p:nvPr/>
        </p:nvSpPr>
        <p:spPr>
          <a:xfrm>
            <a:off x="6397423" y="1418801"/>
            <a:ext cx="2701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b="1">
                <a:latin typeface="Helsingborg Sans" pitchFamily="2" charset="77"/>
              </a:rPr>
              <a:t>Andra linjen/myndighet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533E74C-80DB-0A1E-FE01-69C6EB1AF5A0}"/>
              </a:ext>
            </a:extLst>
          </p:cNvPr>
          <p:cNvSpPr/>
          <p:nvPr/>
        </p:nvSpPr>
        <p:spPr>
          <a:xfrm>
            <a:off x="3889420" y="3490174"/>
            <a:ext cx="3742715" cy="175152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9D6FD2C-BA7E-6EF8-5B23-4F245AF18CA0}"/>
              </a:ext>
            </a:extLst>
          </p:cNvPr>
          <p:cNvSpPr/>
          <p:nvPr/>
        </p:nvSpPr>
        <p:spPr>
          <a:xfrm>
            <a:off x="4676390" y="4121337"/>
            <a:ext cx="2107806" cy="489199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A7AA1727-F229-1EF5-1F7E-6C40EF3A7A1A}"/>
              </a:ext>
            </a:extLst>
          </p:cNvPr>
          <p:cNvSpPr txBox="1"/>
          <p:nvPr/>
        </p:nvSpPr>
        <p:spPr>
          <a:xfrm>
            <a:off x="5169205" y="3571701"/>
            <a:ext cx="1122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b="1">
                <a:latin typeface="Helsingborg Sans" pitchFamily="2" charset="77"/>
              </a:rPr>
              <a:t>Boende</a:t>
            </a:r>
          </a:p>
        </p:txBody>
      </p:sp>
    </p:spTree>
    <p:extLst>
      <p:ext uri="{BB962C8B-B14F-4D97-AF65-F5344CB8AC3E}">
        <p14:creationId xmlns:p14="http://schemas.microsoft.com/office/powerpoint/2010/main" val="145091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F31A3-A1A3-08DF-BF24-AB6AD5CA4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7FDE088-6446-83CA-AA40-F9934D198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5678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Dialog om de nya verksamhetsområdena.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A690E08A-CD48-152E-59C1-E2D35ECB2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10464000" cy="553998"/>
          </a:xfrm>
        </p:spPr>
        <p:txBody>
          <a:bodyPr/>
          <a:lstStyle/>
          <a:p>
            <a:r>
              <a:rPr lang="sv-SE" dirty="0"/>
              <a:t>Dialog om verksamhetsområden (ramarna)</a:t>
            </a:r>
          </a:p>
        </p:txBody>
      </p:sp>
    </p:spTree>
    <p:extLst>
      <p:ext uri="{BB962C8B-B14F-4D97-AF65-F5344CB8AC3E}">
        <p14:creationId xmlns:p14="http://schemas.microsoft.com/office/powerpoint/2010/main" val="23448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530D2-BF10-A350-50F5-6BE2FA70B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920B4B8-A16C-2079-27E6-57F2DFC53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155269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Arbetsgivaren föreslår att de nya verksamhetsområdena (ramarna) fastställs i organisationsförändringen.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Arbetsgivaren föreslår att denna kan gå vidare i rekryteringsprocessen av verksamhetscheferna till respektive verksamhetsområde.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BD72A77A-6D85-B96B-6CB2-272DEB192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10464000" cy="553998"/>
          </a:xfrm>
        </p:spPr>
        <p:txBody>
          <a:bodyPr/>
          <a:lstStyle/>
          <a:p>
            <a:r>
              <a:rPr lang="sv-SE" dirty="0"/>
              <a:t>Beslut om verksamhetsområde (ramarna)</a:t>
            </a:r>
          </a:p>
        </p:txBody>
      </p:sp>
    </p:spTree>
    <p:extLst>
      <p:ext uri="{BB962C8B-B14F-4D97-AF65-F5344CB8AC3E}">
        <p14:creationId xmlns:p14="http://schemas.microsoft.com/office/powerpoint/2010/main" val="131969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4">
            <a:extLst>
              <a:ext uri="{FF2B5EF4-FFF2-40B4-BE49-F238E27FC236}">
                <a16:creationId xmlns:a16="http://schemas.microsoft.com/office/drawing/2014/main" id="{0C7C4923-A306-1262-CCB7-84765A135C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AEDA4FFC-CC8D-AE48-277C-B1ED6BEC57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Rekrytering av verksamhetschefer</a:t>
            </a:r>
          </a:p>
        </p:txBody>
      </p:sp>
    </p:spTree>
    <p:extLst>
      <p:ext uri="{BB962C8B-B14F-4D97-AF65-F5344CB8AC3E}">
        <p14:creationId xmlns:p14="http://schemas.microsoft.com/office/powerpoint/2010/main" val="1752349408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  <SharedWithUsers xmlns="d84c9b22-4b2b-411e-a158-334ee370a1ea">
      <UserInfo>
        <DisplayName>Klingborg Johan - SOF</DisplayName>
        <AccountId>266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3" ma:contentTypeDescription="Skapa ett nytt dokument." ma:contentTypeScope="" ma:versionID="b4c2fd652ed9814072a0cabf6a17f914">
  <xsd:schema xmlns:xsd="http://www.w3.org/2001/XMLSchema" xmlns:xs="http://www.w3.org/2001/XMLSchema" xmlns:p="http://schemas.microsoft.com/office/2006/metadata/properties" xmlns:ns2="9d330d53-2165-4f85-94db-103f1cffbe12" xmlns:ns3="d84c9b22-4b2b-411e-a158-334ee370a1ea" targetNamespace="http://schemas.microsoft.com/office/2006/metadata/properties" ma:root="true" ma:fieldsID="6d5902fd07e35966b0f78a9d2b1048e1" ns2:_="" ns3:_="">
    <xsd:import namespace="9d330d53-2165-4f85-94db-103f1cffbe12"/>
    <xsd:import namespace="d84c9b22-4b2b-411e-a158-334ee370a1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schemas.microsoft.com/office/infopath/2007/PartnerControls"/>
    <ds:schemaRef ds:uri="http://schemas.microsoft.com/office/2006/documentManagement/types"/>
    <ds:schemaRef ds:uri="9d330d53-2165-4f85-94db-103f1cffbe12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d84c9b22-4b2b-411e-a158-334ee370a1e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324F567-4855-414D-929F-F9114E53C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330d53-2165-4f85-94db-103f1cffbe12"/>
    <ds:schemaRef ds:uri="d84c9b22-4b2b-411e-a158-334ee370a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3927</TotalTime>
  <Words>115</Words>
  <Application>Microsoft Office PowerPoint</Application>
  <PresentationFormat>Bredbild</PresentationFormat>
  <Paragraphs>28</Paragraphs>
  <Slides>8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8</vt:i4>
      </vt:variant>
      <vt:variant>
        <vt:lpstr>Bildrubriker</vt:lpstr>
      </vt:variant>
      <vt:variant>
        <vt:i4>8</vt:i4>
      </vt:variant>
    </vt:vector>
  </HeadingPairs>
  <TitlesOfParts>
    <vt:vector size="20" baseType="lpstr">
      <vt:lpstr>Helsingborg Sans</vt:lpstr>
      <vt:lpstr>Calibri</vt:lpstr>
      <vt:lpstr>Arial</vt:lpstr>
      <vt:lpstr>Roboto Light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HBG-Helsingborgstegel</vt:lpstr>
      <vt:lpstr>Nuläge organisationsförändringen</vt:lpstr>
      <vt:lpstr>Beslut om verksamhetsområde (ramarna)</vt:lpstr>
      <vt:lpstr>Beslut om verksamhetsområde (ramarna)</vt:lpstr>
      <vt:lpstr>PowerPoint-presentation</vt:lpstr>
      <vt:lpstr>PowerPoint-presentation</vt:lpstr>
      <vt:lpstr>Dialog om verksamhetsområden (ramarna)</vt:lpstr>
      <vt:lpstr>Beslut om verksamhetsområde (ramarna)</vt:lpstr>
      <vt:lpstr>Rekrytering av verksamhetschefer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Amanda Ricketts</dc:creator>
  <cp:lastModifiedBy>Grundén Marcus - SOF</cp:lastModifiedBy>
  <cp:revision>52</cp:revision>
  <dcterms:created xsi:type="dcterms:W3CDTF">2023-12-11T07:53:34Z</dcterms:created>
  <dcterms:modified xsi:type="dcterms:W3CDTF">2024-02-20T15:13:16Z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0x010100211A6F6954133344BB67F3759E3BC4D2</vt:lpwstr>
  </property>
  <property fmtid="{D5CDD505-2E9C-101B-9397-08002B2CF9AE}" pid="3" name="MediaServiceImageTags">
    <vt:lpwstr/>
  </property>
</Properties>
</file>