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88" r:id="rId2"/>
  </p:sldIdLst>
  <p:sldSz cx="12192000" cy="6858000"/>
  <p:notesSz cx="9926638" cy="6797675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1" d="100"/>
          <a:sy n="121" d="100"/>
        </p:scale>
        <p:origin x="156" y="90"/>
      </p:cViewPr>
      <p:guideLst>
        <p:guide orient="horz" pos="288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41458"/>
          </a:xfrm>
          <a:prstGeom prst="rect">
            <a:avLst/>
          </a:prstGeom>
        </p:spPr>
        <p:txBody>
          <a:bodyPr vert="horz" lIns="80275" tIns="40138" rIns="80275" bIns="40138" rtlCol="0"/>
          <a:lstStyle>
            <a:lvl1pPr algn="l">
              <a:defRPr sz="11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5622510" y="0"/>
            <a:ext cx="4301543" cy="341458"/>
          </a:xfrm>
          <a:prstGeom prst="rect">
            <a:avLst/>
          </a:prstGeom>
        </p:spPr>
        <p:txBody>
          <a:bodyPr vert="horz" lIns="80275" tIns="40138" rIns="80275" bIns="40138" rtlCol="0"/>
          <a:lstStyle>
            <a:lvl1pPr algn="r">
              <a:defRPr sz="1100"/>
            </a:lvl1pPr>
          </a:lstStyle>
          <a:p>
            <a:fld id="{F74B0613-87CA-45C0-B36A-7ECF6FFB77EF}" type="datetimeFigureOut">
              <a:rPr lang="sv-SE" smtClean="0"/>
              <a:t>2025-03-13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275" tIns="40138" rIns="80275" bIns="40138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992664" y="3271382"/>
            <a:ext cx="7941310" cy="2676584"/>
          </a:xfrm>
          <a:prstGeom prst="rect">
            <a:avLst/>
          </a:prstGeom>
        </p:spPr>
        <p:txBody>
          <a:bodyPr vert="horz" lIns="80275" tIns="40138" rIns="80275" bIns="40138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6456219"/>
            <a:ext cx="4301543" cy="341457"/>
          </a:xfrm>
          <a:prstGeom prst="rect">
            <a:avLst/>
          </a:prstGeom>
        </p:spPr>
        <p:txBody>
          <a:bodyPr vert="horz" lIns="80275" tIns="40138" rIns="80275" bIns="40138" rtlCol="0" anchor="b"/>
          <a:lstStyle>
            <a:lvl1pPr algn="l">
              <a:defRPr sz="11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5622510" y="6456219"/>
            <a:ext cx="4301543" cy="341457"/>
          </a:xfrm>
          <a:prstGeom prst="rect">
            <a:avLst/>
          </a:prstGeom>
        </p:spPr>
        <p:txBody>
          <a:bodyPr vert="horz" lIns="80275" tIns="40138" rIns="80275" bIns="40138" rtlCol="0" anchor="b"/>
          <a:lstStyle>
            <a:lvl1pPr algn="r">
              <a:defRPr sz="1100"/>
            </a:lvl1pPr>
          </a:lstStyle>
          <a:p>
            <a:fld id="{7582BB6D-F36E-4926-BBB4-ABEFD50FBC7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25968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202307" y="1464309"/>
            <a:ext cx="5868670" cy="1550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202307" y="3750945"/>
            <a:ext cx="7963534" cy="7880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374891"/>
            <a:ext cx="12191999" cy="483107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71358" y="446172"/>
            <a:ext cx="16510" cy="16510"/>
          </a:xfrm>
          <a:custGeom>
            <a:avLst/>
            <a:gdLst/>
            <a:ahLst/>
            <a:cxnLst/>
            <a:rect l="l" t="t" r="r" b="b"/>
            <a:pathLst>
              <a:path w="16510" h="16509">
                <a:moveTo>
                  <a:pt x="12401" y="0"/>
                </a:moveTo>
                <a:lnTo>
                  <a:pt x="3812" y="0"/>
                </a:lnTo>
                <a:lnTo>
                  <a:pt x="0" y="3812"/>
                </a:lnTo>
                <a:lnTo>
                  <a:pt x="0" y="8577"/>
                </a:lnTo>
                <a:lnTo>
                  <a:pt x="0" y="12389"/>
                </a:lnTo>
                <a:lnTo>
                  <a:pt x="3812" y="16201"/>
                </a:lnTo>
                <a:lnTo>
                  <a:pt x="12401" y="16201"/>
                </a:lnTo>
                <a:lnTo>
                  <a:pt x="16213" y="12389"/>
                </a:lnTo>
                <a:lnTo>
                  <a:pt x="16213" y="3812"/>
                </a:lnTo>
                <a:lnTo>
                  <a:pt x="124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1A8B31B-5771-8F44-9411-A70578D091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B0CA4E6-791F-2347-9980-271647B6EB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4623572-4EC9-FB47-A8B2-B18A77E85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4A24-7C71-9840-AF91-E8DBB471E729}" type="datetimeFigureOut">
              <a:rPr lang="sv-SE" smtClean="0"/>
              <a:t>2025-03-13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40749F9-797D-A84A-A7D7-06BBC6BC5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2C6B10A-3FDD-4B40-896A-F7B7FC27D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628B3-99B4-7042-B90C-4721B18A235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5329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6374891"/>
            <a:ext cx="12191999" cy="483107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71358" y="446172"/>
            <a:ext cx="16510" cy="16510"/>
          </a:xfrm>
          <a:custGeom>
            <a:avLst/>
            <a:gdLst/>
            <a:ahLst/>
            <a:cxnLst/>
            <a:rect l="l" t="t" r="r" b="b"/>
            <a:pathLst>
              <a:path w="16510" h="16509">
                <a:moveTo>
                  <a:pt x="12401" y="0"/>
                </a:moveTo>
                <a:lnTo>
                  <a:pt x="3812" y="0"/>
                </a:lnTo>
                <a:lnTo>
                  <a:pt x="0" y="3812"/>
                </a:lnTo>
                <a:lnTo>
                  <a:pt x="0" y="8577"/>
                </a:lnTo>
                <a:lnTo>
                  <a:pt x="0" y="12389"/>
                </a:lnTo>
                <a:lnTo>
                  <a:pt x="3812" y="16201"/>
                </a:lnTo>
                <a:lnTo>
                  <a:pt x="12401" y="16201"/>
                </a:lnTo>
                <a:lnTo>
                  <a:pt x="16213" y="12389"/>
                </a:lnTo>
                <a:lnTo>
                  <a:pt x="16213" y="3812"/>
                </a:lnTo>
                <a:lnTo>
                  <a:pt x="124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01749" y="257374"/>
            <a:ext cx="719905" cy="71799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8648" y="47370"/>
            <a:ext cx="4801234" cy="574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73835" y="2286457"/>
            <a:ext cx="10041890" cy="24657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Rak koppling 17">
            <a:extLst>
              <a:ext uri="{FF2B5EF4-FFF2-40B4-BE49-F238E27FC236}">
                <a16:creationId xmlns:a16="http://schemas.microsoft.com/office/drawing/2014/main" id="{48BFF60E-30E6-B41E-BFC4-3644836DCD44}"/>
              </a:ext>
            </a:extLst>
          </p:cNvPr>
          <p:cNvCxnSpPr>
            <a:cxnSpLocks/>
          </p:cNvCxnSpPr>
          <p:nvPr/>
        </p:nvCxnSpPr>
        <p:spPr>
          <a:xfrm flipH="1">
            <a:off x="3074025" y="2282708"/>
            <a:ext cx="30017" cy="132359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Rak koppling 19">
            <a:extLst>
              <a:ext uri="{FF2B5EF4-FFF2-40B4-BE49-F238E27FC236}">
                <a16:creationId xmlns:a16="http://schemas.microsoft.com/office/drawing/2014/main" id="{BAA86A60-319D-4B82-61E4-0AE327A4BE43}"/>
              </a:ext>
            </a:extLst>
          </p:cNvPr>
          <p:cNvCxnSpPr>
            <a:cxnSpLocks/>
          </p:cNvCxnSpPr>
          <p:nvPr/>
        </p:nvCxnSpPr>
        <p:spPr>
          <a:xfrm>
            <a:off x="1543135" y="2605330"/>
            <a:ext cx="23499" cy="257126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Rak koppling 21">
            <a:extLst>
              <a:ext uri="{FF2B5EF4-FFF2-40B4-BE49-F238E27FC236}">
                <a16:creationId xmlns:a16="http://schemas.microsoft.com/office/drawing/2014/main" id="{A07FB3A0-C12D-F8A9-C3C9-3DAD79FBE46B}"/>
              </a:ext>
            </a:extLst>
          </p:cNvPr>
          <p:cNvCxnSpPr>
            <a:cxnSpLocks/>
          </p:cNvCxnSpPr>
          <p:nvPr/>
        </p:nvCxnSpPr>
        <p:spPr>
          <a:xfrm flipH="1">
            <a:off x="4508089" y="2517731"/>
            <a:ext cx="35139" cy="31810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Rak koppling 15">
            <a:extLst>
              <a:ext uri="{FF2B5EF4-FFF2-40B4-BE49-F238E27FC236}">
                <a16:creationId xmlns:a16="http://schemas.microsoft.com/office/drawing/2014/main" id="{D85AD065-C425-D54F-9D7D-528D7114E7BC}"/>
              </a:ext>
            </a:extLst>
          </p:cNvPr>
          <p:cNvCxnSpPr>
            <a:cxnSpLocks/>
          </p:cNvCxnSpPr>
          <p:nvPr/>
        </p:nvCxnSpPr>
        <p:spPr>
          <a:xfrm flipH="1">
            <a:off x="8710195" y="2282708"/>
            <a:ext cx="18388" cy="179395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8ECFCB42-D801-2CA3-C3AD-DBCBE019AA18}"/>
              </a:ext>
            </a:extLst>
          </p:cNvPr>
          <p:cNvCxnSpPr>
            <a:cxnSpLocks/>
            <a:endCxn id="75" idx="2"/>
          </p:cNvCxnSpPr>
          <p:nvPr/>
        </p:nvCxnSpPr>
        <p:spPr>
          <a:xfrm flipH="1">
            <a:off x="10255202" y="2590800"/>
            <a:ext cx="31945" cy="277094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8" name="Rak koppling 87">
            <a:extLst>
              <a:ext uri="{FF2B5EF4-FFF2-40B4-BE49-F238E27FC236}">
                <a16:creationId xmlns:a16="http://schemas.microsoft.com/office/drawing/2014/main" id="{ED3B5FDB-35B3-4CFE-FDC9-2972DDAE1E79}"/>
              </a:ext>
            </a:extLst>
          </p:cNvPr>
          <p:cNvCxnSpPr>
            <a:cxnSpLocks/>
          </p:cNvCxnSpPr>
          <p:nvPr/>
        </p:nvCxnSpPr>
        <p:spPr>
          <a:xfrm flipH="1">
            <a:off x="7206993" y="2282708"/>
            <a:ext cx="9524" cy="321113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1" name="Frihandsfigur 60"/>
          <p:cNvSpPr/>
          <p:nvPr/>
        </p:nvSpPr>
        <p:spPr>
          <a:xfrm>
            <a:off x="3881786" y="2115538"/>
            <a:ext cx="1324196" cy="551462"/>
          </a:xfrm>
          <a:custGeom>
            <a:avLst/>
            <a:gdLst>
              <a:gd name="connsiteX0" fmla="*/ 0 w 1487418"/>
              <a:gd name="connsiteY0" fmla="*/ 0 h 743709"/>
              <a:gd name="connsiteX1" fmla="*/ 1487418 w 1487418"/>
              <a:gd name="connsiteY1" fmla="*/ 0 h 743709"/>
              <a:gd name="connsiteX2" fmla="*/ 1487418 w 1487418"/>
              <a:gd name="connsiteY2" fmla="*/ 743709 h 743709"/>
              <a:gd name="connsiteX3" fmla="*/ 0 w 1487418"/>
              <a:gd name="connsiteY3" fmla="*/ 743709 h 743709"/>
              <a:gd name="connsiteX4" fmla="*/ 0 w 1487418"/>
              <a:gd name="connsiteY4" fmla="*/ 0 h 74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7418" h="743709">
                <a:moveTo>
                  <a:pt x="0" y="0"/>
                </a:moveTo>
                <a:lnTo>
                  <a:pt x="1487418" y="0"/>
                </a:lnTo>
                <a:lnTo>
                  <a:pt x="1487418" y="743709"/>
                </a:lnTo>
                <a:lnTo>
                  <a:pt x="0" y="74370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200" b="1" i="0" kern="1200" dirty="0">
                <a:solidFill>
                  <a:schemeClr val="tx1"/>
                </a:solidFill>
              </a:rPr>
              <a:t>ATELJÉN</a:t>
            </a:r>
            <a:endParaRPr lang="sv-SE" sz="1200" b="1" i="1" kern="1200" dirty="0">
              <a:solidFill>
                <a:schemeClr val="tx1"/>
              </a:solidFill>
            </a:endParaRPr>
          </a:p>
        </p:txBody>
      </p:sp>
      <p:sp>
        <p:nvSpPr>
          <p:cNvPr id="62" name="Frihandsfigur 61"/>
          <p:cNvSpPr/>
          <p:nvPr/>
        </p:nvSpPr>
        <p:spPr>
          <a:xfrm>
            <a:off x="6544896" y="2115538"/>
            <a:ext cx="1324196" cy="551462"/>
          </a:xfrm>
          <a:custGeom>
            <a:avLst/>
            <a:gdLst>
              <a:gd name="connsiteX0" fmla="*/ 0 w 1487418"/>
              <a:gd name="connsiteY0" fmla="*/ 0 h 743709"/>
              <a:gd name="connsiteX1" fmla="*/ 1487418 w 1487418"/>
              <a:gd name="connsiteY1" fmla="*/ 0 h 743709"/>
              <a:gd name="connsiteX2" fmla="*/ 1487418 w 1487418"/>
              <a:gd name="connsiteY2" fmla="*/ 743709 h 743709"/>
              <a:gd name="connsiteX3" fmla="*/ 0 w 1487418"/>
              <a:gd name="connsiteY3" fmla="*/ 743709 h 743709"/>
              <a:gd name="connsiteX4" fmla="*/ 0 w 1487418"/>
              <a:gd name="connsiteY4" fmla="*/ 0 h 74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7418" h="743709">
                <a:moveTo>
                  <a:pt x="0" y="0"/>
                </a:moveTo>
                <a:lnTo>
                  <a:pt x="1487418" y="0"/>
                </a:lnTo>
                <a:lnTo>
                  <a:pt x="1487418" y="743709"/>
                </a:lnTo>
                <a:lnTo>
                  <a:pt x="0" y="74370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200" b="1" kern="1200" dirty="0">
                <a:solidFill>
                  <a:schemeClr val="tx1"/>
                </a:solidFill>
              </a:rPr>
              <a:t>PROGRAM</a:t>
            </a:r>
          </a:p>
        </p:txBody>
      </p:sp>
      <p:sp>
        <p:nvSpPr>
          <p:cNvPr id="65" name="Frihandsfigur 64"/>
          <p:cNvSpPr/>
          <p:nvPr/>
        </p:nvSpPr>
        <p:spPr>
          <a:xfrm>
            <a:off x="2407291" y="2115538"/>
            <a:ext cx="1324196" cy="551462"/>
          </a:xfrm>
          <a:custGeom>
            <a:avLst/>
            <a:gdLst>
              <a:gd name="connsiteX0" fmla="*/ 0 w 1487418"/>
              <a:gd name="connsiteY0" fmla="*/ 0 h 743709"/>
              <a:gd name="connsiteX1" fmla="*/ 1487418 w 1487418"/>
              <a:gd name="connsiteY1" fmla="*/ 0 h 743709"/>
              <a:gd name="connsiteX2" fmla="*/ 1487418 w 1487418"/>
              <a:gd name="connsiteY2" fmla="*/ 743709 h 743709"/>
              <a:gd name="connsiteX3" fmla="*/ 0 w 1487418"/>
              <a:gd name="connsiteY3" fmla="*/ 743709 h 743709"/>
              <a:gd name="connsiteX4" fmla="*/ 0 w 1487418"/>
              <a:gd name="connsiteY4" fmla="*/ 0 h 74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7418" h="743709">
                <a:moveTo>
                  <a:pt x="0" y="0"/>
                </a:moveTo>
                <a:lnTo>
                  <a:pt x="1487418" y="0"/>
                </a:lnTo>
                <a:lnTo>
                  <a:pt x="1487418" y="743709"/>
                </a:lnTo>
                <a:lnTo>
                  <a:pt x="0" y="74370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200" b="1" i="0" kern="1200" dirty="0">
                <a:solidFill>
                  <a:schemeClr val="tx1"/>
                </a:solidFill>
              </a:rPr>
              <a:t>TEKNIK</a:t>
            </a:r>
            <a:endParaRPr lang="sv-SE" sz="1200" b="1" i="1" kern="1200" dirty="0">
              <a:solidFill>
                <a:schemeClr val="tx1"/>
              </a:solidFill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6FC41FAC-4834-1F49-B9E5-C4BCD1151118}"/>
              </a:ext>
            </a:extLst>
          </p:cNvPr>
          <p:cNvSpPr txBox="1"/>
          <p:nvPr/>
        </p:nvSpPr>
        <p:spPr>
          <a:xfrm>
            <a:off x="0" y="6380946"/>
            <a:ext cx="12192000" cy="4770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sz="2500" b="1" dirty="0">
                <a:latin typeface="Karbon" pitchFamily="2" charset="77"/>
              </a:rPr>
              <a:t>DUNKERS</a:t>
            </a:r>
            <a:r>
              <a:rPr lang="sv-SE" sz="2500" dirty="0">
                <a:latin typeface="Karbon Light" pitchFamily="2" charset="77"/>
              </a:rPr>
              <a:t>KULTURHUS</a:t>
            </a:r>
          </a:p>
        </p:txBody>
      </p:sp>
      <p:sp>
        <p:nvSpPr>
          <p:cNvPr id="13" name="Rektangel 12"/>
          <p:cNvSpPr/>
          <p:nvPr/>
        </p:nvSpPr>
        <p:spPr>
          <a:xfrm>
            <a:off x="946154" y="3294520"/>
            <a:ext cx="1241259" cy="4895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00" dirty="0">
                <a:solidFill>
                  <a:schemeClr val="tx1"/>
                </a:solidFill>
              </a:rPr>
              <a:t>Utställningsproducent</a:t>
            </a:r>
          </a:p>
          <a:p>
            <a:pPr algn="ctr"/>
            <a:r>
              <a:rPr lang="sv-SE" sz="900" dirty="0">
                <a:solidFill>
                  <a:schemeClr val="tx1"/>
                </a:solidFill>
              </a:rPr>
              <a:t>Alexandra </a:t>
            </a:r>
          </a:p>
          <a:p>
            <a:pPr algn="ctr"/>
            <a:r>
              <a:rPr lang="sv-SE" sz="900" dirty="0">
                <a:solidFill>
                  <a:schemeClr val="tx1"/>
                </a:solidFill>
              </a:rPr>
              <a:t>Lige-Berglund</a:t>
            </a:r>
          </a:p>
        </p:txBody>
      </p:sp>
      <p:sp>
        <p:nvSpPr>
          <p:cNvPr id="5" name="Rektangel 4"/>
          <p:cNvSpPr/>
          <p:nvPr/>
        </p:nvSpPr>
        <p:spPr>
          <a:xfrm>
            <a:off x="946154" y="2743200"/>
            <a:ext cx="1240960" cy="4925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00" dirty="0">
                <a:solidFill>
                  <a:schemeClr val="tx1"/>
                </a:solidFill>
              </a:rPr>
              <a:t>Samordnare</a:t>
            </a:r>
          </a:p>
          <a:p>
            <a:pPr algn="ctr"/>
            <a:r>
              <a:rPr lang="sv-SE" sz="900" dirty="0">
                <a:solidFill>
                  <a:schemeClr val="tx1"/>
                </a:solidFill>
              </a:rPr>
              <a:t>Konstnärlig ledare</a:t>
            </a:r>
          </a:p>
          <a:p>
            <a:pPr algn="ctr"/>
            <a:r>
              <a:rPr lang="sv-SE" sz="900" dirty="0" err="1">
                <a:solidFill>
                  <a:schemeClr val="tx1"/>
                </a:solidFill>
              </a:rPr>
              <a:t>Ýrr</a:t>
            </a:r>
            <a:r>
              <a:rPr lang="sv-SE" sz="900" dirty="0">
                <a:solidFill>
                  <a:schemeClr val="tx1"/>
                </a:solidFill>
              </a:rPr>
              <a:t> Jonasdottir</a:t>
            </a:r>
          </a:p>
        </p:txBody>
      </p:sp>
      <p:cxnSp>
        <p:nvCxnSpPr>
          <p:cNvPr id="44" name="Rak koppling 43"/>
          <p:cNvCxnSpPr>
            <a:cxnSpLocks/>
          </p:cNvCxnSpPr>
          <p:nvPr/>
        </p:nvCxnSpPr>
        <p:spPr>
          <a:xfrm>
            <a:off x="6096000" y="692887"/>
            <a:ext cx="0" cy="54289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6" name="Rak koppling 45"/>
          <p:cNvCxnSpPr>
            <a:cxnSpLocks/>
          </p:cNvCxnSpPr>
          <p:nvPr/>
        </p:nvCxnSpPr>
        <p:spPr>
          <a:xfrm flipV="1">
            <a:off x="3104042" y="1224586"/>
            <a:ext cx="5550025" cy="116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8" name="Rak koppling 47"/>
          <p:cNvCxnSpPr>
            <a:cxnSpLocks/>
          </p:cNvCxnSpPr>
          <p:nvPr/>
        </p:nvCxnSpPr>
        <p:spPr>
          <a:xfrm flipV="1">
            <a:off x="4217550" y="1003073"/>
            <a:ext cx="1878450" cy="1105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1" name="Rak koppling 50"/>
          <p:cNvCxnSpPr/>
          <p:nvPr/>
        </p:nvCxnSpPr>
        <p:spPr>
          <a:xfrm>
            <a:off x="8654067" y="1235783"/>
            <a:ext cx="0" cy="29901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4" name="Rak koppling 53"/>
          <p:cNvCxnSpPr/>
          <p:nvPr/>
        </p:nvCxnSpPr>
        <p:spPr>
          <a:xfrm>
            <a:off x="3107489" y="1236238"/>
            <a:ext cx="0" cy="29901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5" name="Rak koppling 54"/>
          <p:cNvCxnSpPr/>
          <p:nvPr/>
        </p:nvCxnSpPr>
        <p:spPr>
          <a:xfrm>
            <a:off x="3276600" y="1349253"/>
            <a:ext cx="0" cy="29901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7" name="Frihandsfigur 56"/>
          <p:cNvSpPr/>
          <p:nvPr/>
        </p:nvSpPr>
        <p:spPr>
          <a:xfrm>
            <a:off x="2342390" y="1308897"/>
            <a:ext cx="1656463" cy="672303"/>
          </a:xfrm>
          <a:custGeom>
            <a:avLst/>
            <a:gdLst>
              <a:gd name="connsiteX0" fmla="*/ 0 w 1487418"/>
              <a:gd name="connsiteY0" fmla="*/ 0 h 743709"/>
              <a:gd name="connsiteX1" fmla="*/ 1487418 w 1487418"/>
              <a:gd name="connsiteY1" fmla="*/ 0 h 743709"/>
              <a:gd name="connsiteX2" fmla="*/ 1487418 w 1487418"/>
              <a:gd name="connsiteY2" fmla="*/ 743709 h 743709"/>
              <a:gd name="connsiteX3" fmla="*/ 0 w 1487418"/>
              <a:gd name="connsiteY3" fmla="*/ 743709 h 743709"/>
              <a:gd name="connsiteX4" fmla="*/ 0 w 1487418"/>
              <a:gd name="connsiteY4" fmla="*/ 0 h 74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7418" h="743709">
                <a:moveTo>
                  <a:pt x="0" y="0"/>
                </a:moveTo>
                <a:lnTo>
                  <a:pt x="1487418" y="0"/>
                </a:lnTo>
                <a:lnTo>
                  <a:pt x="1487418" y="743709"/>
                </a:lnTo>
                <a:lnTo>
                  <a:pt x="0" y="74370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accent1">
              <a:alpha val="70000"/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sv-SE" sz="1200" b="1" kern="1200" dirty="0">
              <a:solidFill>
                <a:schemeClr val="tx1"/>
              </a:solidFill>
            </a:endParaRP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200" b="1" kern="1200" dirty="0">
                <a:solidFill>
                  <a:schemeClr val="tx1"/>
                </a:solidFill>
              </a:rPr>
              <a:t>Konsthall   Avdelningschef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dirty="0">
                <a:solidFill>
                  <a:schemeClr val="tx1"/>
                </a:solidFill>
              </a:rPr>
              <a:t>Christian Odeholm</a:t>
            </a:r>
            <a:endParaRPr lang="sv-SE" sz="1000" kern="1200" dirty="0">
              <a:solidFill>
                <a:schemeClr val="tx1"/>
              </a:solidFill>
            </a:endParaRP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sv-SE" sz="1200" b="1" kern="1200" dirty="0">
              <a:solidFill>
                <a:schemeClr val="tx1"/>
              </a:solidFill>
            </a:endParaRPr>
          </a:p>
        </p:txBody>
      </p:sp>
      <p:sp>
        <p:nvSpPr>
          <p:cNvPr id="66" name="Frihandsfigur 65"/>
          <p:cNvSpPr/>
          <p:nvPr/>
        </p:nvSpPr>
        <p:spPr>
          <a:xfrm>
            <a:off x="2652066" y="644756"/>
            <a:ext cx="1669806" cy="463093"/>
          </a:xfrm>
          <a:custGeom>
            <a:avLst/>
            <a:gdLst>
              <a:gd name="connsiteX0" fmla="*/ 0 w 1487418"/>
              <a:gd name="connsiteY0" fmla="*/ 0 h 743709"/>
              <a:gd name="connsiteX1" fmla="*/ 1487418 w 1487418"/>
              <a:gd name="connsiteY1" fmla="*/ 0 h 743709"/>
              <a:gd name="connsiteX2" fmla="*/ 1487418 w 1487418"/>
              <a:gd name="connsiteY2" fmla="*/ 743709 h 743709"/>
              <a:gd name="connsiteX3" fmla="*/ 0 w 1487418"/>
              <a:gd name="connsiteY3" fmla="*/ 743709 h 743709"/>
              <a:gd name="connsiteX4" fmla="*/ 0 w 1487418"/>
              <a:gd name="connsiteY4" fmla="*/ 0 h 74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7418" h="743709">
                <a:moveTo>
                  <a:pt x="0" y="0"/>
                </a:moveTo>
                <a:lnTo>
                  <a:pt x="1487418" y="0"/>
                </a:lnTo>
                <a:lnTo>
                  <a:pt x="1487418" y="743709"/>
                </a:lnTo>
                <a:lnTo>
                  <a:pt x="0" y="74370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accent1">
              <a:alpha val="70000"/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sv-SE" sz="1200" b="1" kern="1200" dirty="0">
              <a:solidFill>
                <a:schemeClr val="tx1"/>
              </a:solidFill>
            </a:endParaRP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200" b="1" kern="1200" dirty="0" err="1">
                <a:solidFill>
                  <a:schemeClr val="tx1"/>
                </a:solidFill>
              </a:rPr>
              <a:t>Verksamhetskoordinator</a:t>
            </a:r>
            <a:r>
              <a:rPr lang="sv-SE" sz="1000" dirty="0" err="1">
                <a:solidFill>
                  <a:schemeClr val="tx1"/>
                </a:solidFill>
              </a:rPr>
              <a:t>Monica</a:t>
            </a:r>
            <a:r>
              <a:rPr lang="sv-SE" sz="1000" dirty="0">
                <a:solidFill>
                  <a:schemeClr val="tx1"/>
                </a:solidFill>
              </a:rPr>
              <a:t> Gallician</a:t>
            </a:r>
            <a:endParaRPr lang="sv-SE" sz="1000" kern="1200" dirty="0">
              <a:solidFill>
                <a:schemeClr val="tx1"/>
              </a:solidFill>
            </a:endParaRP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sv-SE" sz="1200" b="1" kern="1200" dirty="0">
              <a:solidFill>
                <a:schemeClr val="tx1"/>
              </a:solidFill>
            </a:endParaRPr>
          </a:p>
        </p:txBody>
      </p:sp>
      <p:sp>
        <p:nvSpPr>
          <p:cNvPr id="34" name="Frihandsfigur 33"/>
          <p:cNvSpPr/>
          <p:nvPr/>
        </p:nvSpPr>
        <p:spPr>
          <a:xfrm>
            <a:off x="914589" y="2115538"/>
            <a:ext cx="1324196" cy="551462"/>
          </a:xfrm>
          <a:custGeom>
            <a:avLst/>
            <a:gdLst>
              <a:gd name="connsiteX0" fmla="*/ 0 w 1487418"/>
              <a:gd name="connsiteY0" fmla="*/ 0 h 743709"/>
              <a:gd name="connsiteX1" fmla="*/ 1487418 w 1487418"/>
              <a:gd name="connsiteY1" fmla="*/ 0 h 743709"/>
              <a:gd name="connsiteX2" fmla="*/ 1487418 w 1487418"/>
              <a:gd name="connsiteY2" fmla="*/ 743709 h 743709"/>
              <a:gd name="connsiteX3" fmla="*/ 0 w 1487418"/>
              <a:gd name="connsiteY3" fmla="*/ 743709 h 743709"/>
              <a:gd name="connsiteX4" fmla="*/ 0 w 1487418"/>
              <a:gd name="connsiteY4" fmla="*/ 0 h 74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7418" h="743709">
                <a:moveTo>
                  <a:pt x="0" y="0"/>
                </a:moveTo>
                <a:lnTo>
                  <a:pt x="1487418" y="0"/>
                </a:lnTo>
                <a:lnTo>
                  <a:pt x="1487418" y="743709"/>
                </a:lnTo>
                <a:lnTo>
                  <a:pt x="0" y="74370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200" b="1" i="0" kern="1200" dirty="0">
                <a:solidFill>
                  <a:schemeClr val="tx1"/>
                </a:solidFill>
              </a:rPr>
              <a:t>UTSTÄLLNINGAR</a:t>
            </a:r>
            <a:endParaRPr lang="sv-SE" sz="1200" b="1" i="1" kern="1200" dirty="0">
              <a:solidFill>
                <a:schemeClr val="tx1"/>
              </a:solidFill>
            </a:endParaRPr>
          </a:p>
        </p:txBody>
      </p:sp>
      <p:sp>
        <p:nvSpPr>
          <p:cNvPr id="60" name="Frihandsfigur 59"/>
          <p:cNvSpPr/>
          <p:nvPr/>
        </p:nvSpPr>
        <p:spPr>
          <a:xfrm>
            <a:off x="8048097" y="2115538"/>
            <a:ext cx="1324196" cy="551462"/>
          </a:xfrm>
          <a:custGeom>
            <a:avLst/>
            <a:gdLst>
              <a:gd name="connsiteX0" fmla="*/ 0 w 1487418"/>
              <a:gd name="connsiteY0" fmla="*/ 0 h 743709"/>
              <a:gd name="connsiteX1" fmla="*/ 1487418 w 1487418"/>
              <a:gd name="connsiteY1" fmla="*/ 0 h 743709"/>
              <a:gd name="connsiteX2" fmla="*/ 1487418 w 1487418"/>
              <a:gd name="connsiteY2" fmla="*/ 743709 h 743709"/>
              <a:gd name="connsiteX3" fmla="*/ 0 w 1487418"/>
              <a:gd name="connsiteY3" fmla="*/ 743709 h 743709"/>
              <a:gd name="connsiteX4" fmla="*/ 0 w 1487418"/>
              <a:gd name="connsiteY4" fmla="*/ 0 h 74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7418" h="743709">
                <a:moveTo>
                  <a:pt x="0" y="0"/>
                </a:moveTo>
                <a:lnTo>
                  <a:pt x="1487418" y="0"/>
                </a:lnTo>
                <a:lnTo>
                  <a:pt x="1487418" y="743709"/>
                </a:lnTo>
                <a:lnTo>
                  <a:pt x="0" y="74370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200" b="1" i="0" kern="1200" dirty="0">
                <a:solidFill>
                  <a:schemeClr val="tx1"/>
                </a:solidFill>
              </a:rPr>
              <a:t>FASTIGHET</a:t>
            </a:r>
            <a:endParaRPr lang="sv-SE" sz="1000" b="0" kern="1200" dirty="0">
              <a:solidFill>
                <a:schemeClr val="tx1"/>
              </a:solidFill>
            </a:endParaRPr>
          </a:p>
        </p:txBody>
      </p:sp>
      <p:sp>
        <p:nvSpPr>
          <p:cNvPr id="32" name="Frihandsfigur 31"/>
          <p:cNvSpPr/>
          <p:nvPr/>
        </p:nvSpPr>
        <p:spPr>
          <a:xfrm>
            <a:off x="4434801" y="137425"/>
            <a:ext cx="3322397" cy="649816"/>
          </a:xfrm>
          <a:custGeom>
            <a:avLst/>
            <a:gdLst>
              <a:gd name="connsiteX0" fmla="*/ 0 w 1736814"/>
              <a:gd name="connsiteY0" fmla="*/ 0 h 787856"/>
              <a:gd name="connsiteX1" fmla="*/ 1736814 w 1736814"/>
              <a:gd name="connsiteY1" fmla="*/ 0 h 787856"/>
              <a:gd name="connsiteX2" fmla="*/ 1736814 w 1736814"/>
              <a:gd name="connsiteY2" fmla="*/ 787856 h 787856"/>
              <a:gd name="connsiteX3" fmla="*/ 0 w 1736814"/>
              <a:gd name="connsiteY3" fmla="*/ 787856 h 787856"/>
              <a:gd name="connsiteX4" fmla="*/ 0 w 1736814"/>
              <a:gd name="connsiteY4" fmla="*/ 0 h 787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6814" h="787856">
                <a:moveTo>
                  <a:pt x="0" y="0"/>
                </a:moveTo>
                <a:lnTo>
                  <a:pt x="1736814" y="0"/>
                </a:lnTo>
                <a:lnTo>
                  <a:pt x="1736814" y="787856"/>
                </a:lnTo>
                <a:lnTo>
                  <a:pt x="0" y="78785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accent1">
              <a:alpha val="80000"/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lvl="0" algn="ctr" defTabSz="666750">
              <a:spcBef>
                <a:spcPct val="0"/>
              </a:spcBef>
              <a:spcAft>
                <a:spcPct val="35000"/>
              </a:spcAft>
            </a:pPr>
            <a:r>
              <a:rPr lang="sv-SE" sz="1200" b="1" kern="1200" dirty="0">
                <a:solidFill>
                  <a:schemeClr val="tx1"/>
                </a:solidFill>
              </a:rPr>
              <a:t>Helsingborgs konsthall och Dunkers scener Verksamhetschef</a:t>
            </a:r>
          </a:p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kern="1200" dirty="0">
                <a:solidFill>
                  <a:schemeClr val="tx1"/>
                </a:solidFill>
              </a:rPr>
              <a:t>Fredrik Öjbro/TF Eva Nyhammar</a:t>
            </a:r>
          </a:p>
        </p:txBody>
      </p:sp>
      <p:sp>
        <p:nvSpPr>
          <p:cNvPr id="58" name="Frihandsfigur 57"/>
          <p:cNvSpPr/>
          <p:nvPr/>
        </p:nvSpPr>
        <p:spPr>
          <a:xfrm>
            <a:off x="7937345" y="1308896"/>
            <a:ext cx="1656463" cy="672303"/>
          </a:xfrm>
          <a:custGeom>
            <a:avLst/>
            <a:gdLst>
              <a:gd name="connsiteX0" fmla="*/ 0 w 1487418"/>
              <a:gd name="connsiteY0" fmla="*/ 0 h 743709"/>
              <a:gd name="connsiteX1" fmla="*/ 1487418 w 1487418"/>
              <a:gd name="connsiteY1" fmla="*/ 0 h 743709"/>
              <a:gd name="connsiteX2" fmla="*/ 1487418 w 1487418"/>
              <a:gd name="connsiteY2" fmla="*/ 743709 h 743709"/>
              <a:gd name="connsiteX3" fmla="*/ 0 w 1487418"/>
              <a:gd name="connsiteY3" fmla="*/ 743709 h 743709"/>
              <a:gd name="connsiteX4" fmla="*/ 0 w 1487418"/>
              <a:gd name="connsiteY4" fmla="*/ 0 h 74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7418" h="743709">
                <a:moveTo>
                  <a:pt x="0" y="0"/>
                </a:moveTo>
                <a:lnTo>
                  <a:pt x="1487418" y="0"/>
                </a:lnTo>
                <a:lnTo>
                  <a:pt x="1487418" y="743709"/>
                </a:lnTo>
                <a:lnTo>
                  <a:pt x="0" y="74370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accent1">
              <a:alpha val="70000"/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sv-SE" sz="1200" b="1" kern="1200" dirty="0">
              <a:solidFill>
                <a:schemeClr val="tx1"/>
              </a:solidFill>
            </a:endParaRP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200" b="1" kern="1200" dirty="0">
                <a:solidFill>
                  <a:schemeClr val="tx1"/>
                </a:solidFill>
              </a:rPr>
              <a:t>Scen och besöksservice Avdelningschef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dirty="0">
                <a:solidFill>
                  <a:schemeClr val="tx1"/>
                </a:solidFill>
              </a:rPr>
              <a:t>Linda Bursell</a:t>
            </a:r>
            <a:endParaRPr lang="sv-SE" sz="1000" kern="1200" dirty="0">
              <a:solidFill>
                <a:schemeClr val="tx1"/>
              </a:solidFill>
            </a:endParaRP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sv-SE" sz="1200" b="1" kern="1200" dirty="0">
              <a:solidFill>
                <a:schemeClr val="tx1"/>
              </a:solidFill>
            </a:endParaRPr>
          </a:p>
        </p:txBody>
      </p:sp>
      <p:sp>
        <p:nvSpPr>
          <p:cNvPr id="6" name="Frihandsfigur 59">
            <a:extLst>
              <a:ext uri="{FF2B5EF4-FFF2-40B4-BE49-F238E27FC236}">
                <a16:creationId xmlns:a16="http://schemas.microsoft.com/office/drawing/2014/main" id="{455EDD5A-C043-5F05-E783-A1EFD452798D}"/>
              </a:ext>
            </a:extLst>
          </p:cNvPr>
          <p:cNvSpPr/>
          <p:nvPr/>
        </p:nvSpPr>
        <p:spPr>
          <a:xfrm>
            <a:off x="9593812" y="2115538"/>
            <a:ext cx="1324196" cy="551462"/>
          </a:xfrm>
          <a:custGeom>
            <a:avLst/>
            <a:gdLst>
              <a:gd name="connsiteX0" fmla="*/ 0 w 1487418"/>
              <a:gd name="connsiteY0" fmla="*/ 0 h 743709"/>
              <a:gd name="connsiteX1" fmla="*/ 1487418 w 1487418"/>
              <a:gd name="connsiteY1" fmla="*/ 0 h 743709"/>
              <a:gd name="connsiteX2" fmla="*/ 1487418 w 1487418"/>
              <a:gd name="connsiteY2" fmla="*/ 743709 h 743709"/>
              <a:gd name="connsiteX3" fmla="*/ 0 w 1487418"/>
              <a:gd name="connsiteY3" fmla="*/ 743709 h 743709"/>
              <a:gd name="connsiteX4" fmla="*/ 0 w 1487418"/>
              <a:gd name="connsiteY4" fmla="*/ 0 h 74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7418" h="743709">
                <a:moveTo>
                  <a:pt x="0" y="0"/>
                </a:moveTo>
                <a:lnTo>
                  <a:pt x="1487418" y="0"/>
                </a:lnTo>
                <a:lnTo>
                  <a:pt x="1487418" y="743709"/>
                </a:lnTo>
                <a:lnTo>
                  <a:pt x="0" y="74370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200" b="1" i="0" kern="1200" dirty="0">
                <a:solidFill>
                  <a:schemeClr val="tx1"/>
                </a:solidFill>
              </a:rPr>
              <a:t>ENTRÉ</a:t>
            </a:r>
            <a:endParaRPr lang="sv-SE" sz="1000" b="0" kern="1200" dirty="0">
              <a:solidFill>
                <a:schemeClr val="tx1"/>
              </a:solidFill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2CD5BD04-9F42-D4DD-9364-747296209595}"/>
              </a:ext>
            </a:extLst>
          </p:cNvPr>
          <p:cNvSpPr/>
          <p:nvPr/>
        </p:nvSpPr>
        <p:spPr>
          <a:xfrm>
            <a:off x="946154" y="3840281"/>
            <a:ext cx="1241259" cy="4895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00" dirty="0">
                <a:solidFill>
                  <a:schemeClr val="tx1"/>
                </a:solidFill>
              </a:rPr>
              <a:t>Utställningsproducent</a:t>
            </a:r>
          </a:p>
          <a:p>
            <a:pPr algn="ctr"/>
            <a:r>
              <a:rPr lang="sv-SE" sz="900" dirty="0">
                <a:solidFill>
                  <a:schemeClr val="tx1"/>
                </a:solidFill>
              </a:rPr>
              <a:t>Martin Schibli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8C39F24A-2446-50F6-CE5E-0E9D0CCD7040}"/>
              </a:ext>
            </a:extLst>
          </p:cNvPr>
          <p:cNvSpPr/>
          <p:nvPr/>
        </p:nvSpPr>
        <p:spPr>
          <a:xfrm>
            <a:off x="946154" y="4386042"/>
            <a:ext cx="1241259" cy="4895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00" dirty="0">
                <a:solidFill>
                  <a:schemeClr val="tx1"/>
                </a:solidFill>
              </a:rPr>
              <a:t>Byggkoordinator</a:t>
            </a:r>
          </a:p>
          <a:p>
            <a:pPr algn="ctr"/>
            <a:r>
              <a:rPr lang="sv-SE" sz="900" dirty="0">
                <a:solidFill>
                  <a:schemeClr val="tx1"/>
                </a:solidFill>
              </a:rPr>
              <a:t>Peter Johansson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79FFA20F-6275-969A-4075-360899AF781A}"/>
              </a:ext>
            </a:extLst>
          </p:cNvPr>
          <p:cNvSpPr/>
          <p:nvPr/>
        </p:nvSpPr>
        <p:spPr>
          <a:xfrm>
            <a:off x="946154" y="4931804"/>
            <a:ext cx="1241259" cy="4895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00" dirty="0">
                <a:solidFill>
                  <a:schemeClr val="tx1"/>
                </a:solidFill>
              </a:rPr>
              <a:t>Utställningstekniker</a:t>
            </a:r>
          </a:p>
          <a:p>
            <a:pPr algn="ctr"/>
            <a:r>
              <a:rPr lang="sv-SE" sz="900" dirty="0">
                <a:solidFill>
                  <a:schemeClr val="tx1"/>
                </a:solidFill>
              </a:rPr>
              <a:t>Björn Johansson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A24F83DA-CE1C-C47D-866F-909A44F948B6}"/>
              </a:ext>
            </a:extLst>
          </p:cNvPr>
          <p:cNvSpPr/>
          <p:nvPr/>
        </p:nvSpPr>
        <p:spPr>
          <a:xfrm>
            <a:off x="2453396" y="2743200"/>
            <a:ext cx="1241259" cy="4895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00" dirty="0">
                <a:solidFill>
                  <a:schemeClr val="tx1"/>
                </a:solidFill>
              </a:rPr>
              <a:t>Samordnare</a:t>
            </a:r>
          </a:p>
          <a:p>
            <a:pPr algn="ctr"/>
            <a:r>
              <a:rPr lang="sv-SE" sz="900" dirty="0">
                <a:solidFill>
                  <a:schemeClr val="tx1"/>
                </a:solidFill>
              </a:rPr>
              <a:t>AV-tekniker</a:t>
            </a:r>
          </a:p>
          <a:p>
            <a:pPr algn="ctr"/>
            <a:r>
              <a:rPr lang="sv-SE" sz="900" dirty="0">
                <a:solidFill>
                  <a:schemeClr val="tx1"/>
                </a:solidFill>
              </a:rPr>
              <a:t>Andreas Lundqvist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E242D411-8232-D6FD-DAC0-F5F27F662212}"/>
              </a:ext>
            </a:extLst>
          </p:cNvPr>
          <p:cNvSpPr/>
          <p:nvPr/>
        </p:nvSpPr>
        <p:spPr>
          <a:xfrm>
            <a:off x="2453396" y="3290879"/>
            <a:ext cx="1241259" cy="4895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00" dirty="0">
                <a:solidFill>
                  <a:schemeClr val="tx1"/>
                </a:solidFill>
              </a:rPr>
              <a:t>AV-tekniker</a:t>
            </a:r>
          </a:p>
          <a:p>
            <a:pPr algn="ctr"/>
            <a:r>
              <a:rPr lang="sv-SE" sz="900" dirty="0">
                <a:solidFill>
                  <a:schemeClr val="tx1"/>
                </a:solidFill>
              </a:rPr>
              <a:t>Christian Karström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F753E1FB-CB8A-5A58-582E-96B226D860A8}"/>
              </a:ext>
            </a:extLst>
          </p:cNvPr>
          <p:cNvSpPr/>
          <p:nvPr/>
        </p:nvSpPr>
        <p:spPr>
          <a:xfrm>
            <a:off x="3923251" y="2743200"/>
            <a:ext cx="1241259" cy="4895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00" dirty="0">
                <a:solidFill>
                  <a:schemeClr val="tx1"/>
                </a:solidFill>
              </a:rPr>
              <a:t>Samordnare</a:t>
            </a:r>
          </a:p>
          <a:p>
            <a:pPr algn="ctr"/>
            <a:r>
              <a:rPr lang="sv-SE" sz="900" dirty="0">
                <a:solidFill>
                  <a:schemeClr val="tx1"/>
                </a:solidFill>
              </a:rPr>
              <a:t>Pedagog</a:t>
            </a:r>
          </a:p>
          <a:p>
            <a:pPr algn="ctr"/>
            <a:r>
              <a:rPr lang="sv-SE" sz="900" dirty="0">
                <a:solidFill>
                  <a:schemeClr val="tx1"/>
                </a:solidFill>
              </a:rPr>
              <a:t>Gabriella Pettersson</a:t>
            </a:r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B5025110-B147-4196-C5F0-E57863F37E32}"/>
              </a:ext>
            </a:extLst>
          </p:cNvPr>
          <p:cNvSpPr/>
          <p:nvPr/>
        </p:nvSpPr>
        <p:spPr>
          <a:xfrm>
            <a:off x="3923250" y="3292392"/>
            <a:ext cx="1241259" cy="4895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00" dirty="0">
                <a:solidFill>
                  <a:schemeClr val="tx1"/>
                </a:solidFill>
              </a:rPr>
              <a:t>Pedagog</a:t>
            </a:r>
          </a:p>
          <a:p>
            <a:pPr algn="ctr"/>
            <a:r>
              <a:rPr lang="sv-SE" sz="900" dirty="0">
                <a:solidFill>
                  <a:schemeClr val="tx1"/>
                </a:solidFill>
              </a:rPr>
              <a:t>Anna-Carin Norén</a:t>
            </a:r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66B507CA-D0CB-17F5-B808-F7B029CCC67D}"/>
              </a:ext>
            </a:extLst>
          </p:cNvPr>
          <p:cNvSpPr/>
          <p:nvPr/>
        </p:nvSpPr>
        <p:spPr>
          <a:xfrm>
            <a:off x="3923250" y="3832274"/>
            <a:ext cx="1241259" cy="4895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00" dirty="0">
                <a:solidFill>
                  <a:schemeClr val="tx1"/>
                </a:solidFill>
              </a:rPr>
              <a:t>Pedagog</a:t>
            </a:r>
          </a:p>
          <a:p>
            <a:pPr algn="ctr"/>
            <a:r>
              <a:rPr lang="sv-SE" sz="900" dirty="0">
                <a:solidFill>
                  <a:schemeClr val="tx1"/>
                </a:solidFill>
              </a:rPr>
              <a:t>Josefin Brödje</a:t>
            </a:r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466B6007-63E4-5C9B-10AD-17FA1C6A3323}"/>
              </a:ext>
            </a:extLst>
          </p:cNvPr>
          <p:cNvSpPr/>
          <p:nvPr/>
        </p:nvSpPr>
        <p:spPr>
          <a:xfrm>
            <a:off x="3923250" y="4367298"/>
            <a:ext cx="1241259" cy="4895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00" dirty="0">
                <a:solidFill>
                  <a:schemeClr val="tx1"/>
                </a:solidFill>
              </a:rPr>
              <a:t>Programproducent</a:t>
            </a:r>
          </a:p>
          <a:p>
            <a:pPr algn="ctr"/>
            <a:r>
              <a:rPr lang="sv-SE" sz="900" dirty="0">
                <a:solidFill>
                  <a:schemeClr val="tx1"/>
                </a:solidFill>
              </a:rPr>
              <a:t>Hanna Schedin-Carter</a:t>
            </a:r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F81A9D15-3D8C-76D1-D2CC-65623F065B9E}"/>
              </a:ext>
            </a:extLst>
          </p:cNvPr>
          <p:cNvSpPr/>
          <p:nvPr/>
        </p:nvSpPr>
        <p:spPr>
          <a:xfrm>
            <a:off x="3923250" y="4919115"/>
            <a:ext cx="1241259" cy="4895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00" dirty="0">
                <a:solidFill>
                  <a:schemeClr val="tx1"/>
                </a:solidFill>
              </a:rPr>
              <a:t>Kulturvägledare</a:t>
            </a:r>
          </a:p>
          <a:p>
            <a:pPr algn="ctr"/>
            <a:r>
              <a:rPr lang="sv-SE" sz="900" dirty="0">
                <a:solidFill>
                  <a:schemeClr val="tx1"/>
                </a:solidFill>
              </a:rPr>
              <a:t>Caroline </a:t>
            </a:r>
          </a:p>
          <a:p>
            <a:pPr algn="ctr"/>
            <a:r>
              <a:rPr lang="sv-SE" sz="900" dirty="0">
                <a:solidFill>
                  <a:schemeClr val="tx1"/>
                </a:solidFill>
              </a:rPr>
              <a:t>Nordbeck-Toth</a:t>
            </a:r>
          </a:p>
        </p:txBody>
      </p:sp>
      <p:sp>
        <p:nvSpPr>
          <p:cNvPr id="35" name="Rektangel 34">
            <a:extLst>
              <a:ext uri="{FF2B5EF4-FFF2-40B4-BE49-F238E27FC236}">
                <a16:creationId xmlns:a16="http://schemas.microsoft.com/office/drawing/2014/main" id="{79048A65-3B53-6ED9-A923-9BE8DCFC44A6}"/>
              </a:ext>
            </a:extLst>
          </p:cNvPr>
          <p:cNvSpPr/>
          <p:nvPr/>
        </p:nvSpPr>
        <p:spPr>
          <a:xfrm>
            <a:off x="3923250" y="5454015"/>
            <a:ext cx="1241259" cy="4895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00" dirty="0">
                <a:solidFill>
                  <a:schemeClr val="tx1"/>
                </a:solidFill>
              </a:rPr>
              <a:t>Kulturvägledare</a:t>
            </a:r>
          </a:p>
          <a:p>
            <a:pPr algn="ctr"/>
            <a:r>
              <a:rPr lang="sv-SE" sz="900" dirty="0">
                <a:solidFill>
                  <a:schemeClr val="tx1"/>
                </a:solidFill>
              </a:rPr>
              <a:t>Carl Nordahl</a:t>
            </a:r>
          </a:p>
        </p:txBody>
      </p:sp>
      <p:sp>
        <p:nvSpPr>
          <p:cNvPr id="39" name="Rektangel 38">
            <a:extLst>
              <a:ext uri="{FF2B5EF4-FFF2-40B4-BE49-F238E27FC236}">
                <a16:creationId xmlns:a16="http://schemas.microsoft.com/office/drawing/2014/main" id="{80A918BD-1109-314A-0240-D3CE1F16EB48}"/>
              </a:ext>
            </a:extLst>
          </p:cNvPr>
          <p:cNvSpPr/>
          <p:nvPr/>
        </p:nvSpPr>
        <p:spPr>
          <a:xfrm>
            <a:off x="6586364" y="4773944"/>
            <a:ext cx="1241259" cy="4895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00" dirty="0">
                <a:solidFill>
                  <a:schemeClr val="tx1"/>
                </a:solidFill>
              </a:rPr>
              <a:t>Samordnare</a:t>
            </a:r>
          </a:p>
          <a:p>
            <a:pPr algn="ctr"/>
            <a:r>
              <a:rPr lang="sv-SE" sz="900" dirty="0">
                <a:solidFill>
                  <a:schemeClr val="tx1"/>
                </a:solidFill>
              </a:rPr>
              <a:t>Programproducent</a:t>
            </a:r>
          </a:p>
          <a:p>
            <a:pPr algn="ctr"/>
            <a:r>
              <a:rPr lang="sv-SE" sz="900" dirty="0">
                <a:solidFill>
                  <a:schemeClr val="tx1"/>
                </a:solidFill>
              </a:rPr>
              <a:t>Matilda Dahl</a:t>
            </a:r>
          </a:p>
        </p:txBody>
      </p:sp>
      <p:sp>
        <p:nvSpPr>
          <p:cNvPr id="40" name="Rektangel 39">
            <a:extLst>
              <a:ext uri="{FF2B5EF4-FFF2-40B4-BE49-F238E27FC236}">
                <a16:creationId xmlns:a16="http://schemas.microsoft.com/office/drawing/2014/main" id="{0E8F56BC-0364-C79C-6895-7D67950AF182}"/>
              </a:ext>
            </a:extLst>
          </p:cNvPr>
          <p:cNvSpPr/>
          <p:nvPr/>
        </p:nvSpPr>
        <p:spPr>
          <a:xfrm>
            <a:off x="6586364" y="5281630"/>
            <a:ext cx="1241259" cy="4895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00" dirty="0">
                <a:solidFill>
                  <a:schemeClr val="tx1"/>
                </a:solidFill>
              </a:rPr>
              <a:t>Programproducent</a:t>
            </a:r>
          </a:p>
          <a:p>
            <a:pPr algn="ctr"/>
            <a:r>
              <a:rPr lang="sv-SE" sz="900" dirty="0">
                <a:solidFill>
                  <a:schemeClr val="tx1"/>
                </a:solidFill>
              </a:rPr>
              <a:t>Andrea </a:t>
            </a:r>
          </a:p>
          <a:p>
            <a:pPr algn="ctr"/>
            <a:r>
              <a:rPr lang="sv-SE" sz="900" dirty="0">
                <a:solidFill>
                  <a:schemeClr val="tx1"/>
                </a:solidFill>
              </a:rPr>
              <a:t>Gillman von Post</a:t>
            </a:r>
          </a:p>
        </p:txBody>
      </p:sp>
      <p:sp>
        <p:nvSpPr>
          <p:cNvPr id="42" name="Rektangel 41">
            <a:extLst>
              <a:ext uri="{FF2B5EF4-FFF2-40B4-BE49-F238E27FC236}">
                <a16:creationId xmlns:a16="http://schemas.microsoft.com/office/drawing/2014/main" id="{43FC0B9A-C0AC-9654-4C40-9CEBA9F33956}"/>
              </a:ext>
            </a:extLst>
          </p:cNvPr>
          <p:cNvSpPr/>
          <p:nvPr/>
        </p:nvSpPr>
        <p:spPr>
          <a:xfrm>
            <a:off x="6586364" y="5789314"/>
            <a:ext cx="1241259" cy="4895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00" dirty="0">
                <a:solidFill>
                  <a:schemeClr val="tx1"/>
                </a:solidFill>
              </a:rPr>
              <a:t>Programproducent</a:t>
            </a:r>
          </a:p>
          <a:p>
            <a:pPr algn="ctr"/>
            <a:r>
              <a:rPr lang="sv-SE" sz="900" dirty="0">
                <a:solidFill>
                  <a:schemeClr val="tx1"/>
                </a:solidFill>
              </a:rPr>
              <a:t>Sonja Kolesar</a:t>
            </a:r>
          </a:p>
        </p:txBody>
      </p:sp>
      <p:sp>
        <p:nvSpPr>
          <p:cNvPr id="43" name="Rektangel 42">
            <a:extLst>
              <a:ext uri="{FF2B5EF4-FFF2-40B4-BE49-F238E27FC236}">
                <a16:creationId xmlns:a16="http://schemas.microsoft.com/office/drawing/2014/main" id="{AC48F8DC-0A7C-2A54-9B45-731E0161C6DF}"/>
              </a:ext>
            </a:extLst>
          </p:cNvPr>
          <p:cNvSpPr/>
          <p:nvPr/>
        </p:nvSpPr>
        <p:spPr>
          <a:xfrm>
            <a:off x="6586364" y="2743200"/>
            <a:ext cx="1241259" cy="4895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850" dirty="0">
                <a:solidFill>
                  <a:schemeClr val="tx1"/>
                </a:solidFill>
              </a:rPr>
              <a:t>Verksamhetsutvecklare</a:t>
            </a:r>
          </a:p>
          <a:p>
            <a:pPr algn="ctr"/>
            <a:r>
              <a:rPr lang="sv-SE" sz="850">
                <a:solidFill>
                  <a:schemeClr val="tx1"/>
                </a:solidFill>
              </a:rPr>
              <a:t>Monica Enelund</a:t>
            </a:r>
            <a:endParaRPr lang="sv-SE" sz="850" dirty="0">
              <a:solidFill>
                <a:schemeClr val="tx1"/>
              </a:solidFill>
            </a:endParaRPr>
          </a:p>
        </p:txBody>
      </p:sp>
      <p:sp>
        <p:nvSpPr>
          <p:cNvPr id="45" name="Rektangel 44">
            <a:extLst>
              <a:ext uri="{FF2B5EF4-FFF2-40B4-BE49-F238E27FC236}">
                <a16:creationId xmlns:a16="http://schemas.microsoft.com/office/drawing/2014/main" id="{D8D62F8B-D95A-2CCD-EB6D-C639465C1D5D}"/>
              </a:ext>
            </a:extLst>
          </p:cNvPr>
          <p:cNvSpPr/>
          <p:nvPr/>
        </p:nvSpPr>
        <p:spPr>
          <a:xfrm>
            <a:off x="6586364" y="3758572"/>
            <a:ext cx="1241259" cy="4895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00" dirty="0">
                <a:solidFill>
                  <a:schemeClr val="tx1"/>
                </a:solidFill>
              </a:rPr>
              <a:t>Koordinator </a:t>
            </a:r>
          </a:p>
          <a:p>
            <a:pPr algn="ctr"/>
            <a:r>
              <a:rPr lang="sv-SE" sz="900" dirty="0">
                <a:solidFill>
                  <a:schemeClr val="tx1"/>
                </a:solidFill>
              </a:rPr>
              <a:t> och biljettansvarig</a:t>
            </a:r>
          </a:p>
          <a:p>
            <a:pPr algn="ctr"/>
            <a:r>
              <a:rPr lang="sv-SE" sz="900" dirty="0">
                <a:solidFill>
                  <a:schemeClr val="tx1"/>
                </a:solidFill>
              </a:rPr>
              <a:t>Helena Ekelund</a:t>
            </a:r>
          </a:p>
        </p:txBody>
      </p:sp>
      <p:sp>
        <p:nvSpPr>
          <p:cNvPr id="47" name="Rektangel 46">
            <a:extLst>
              <a:ext uri="{FF2B5EF4-FFF2-40B4-BE49-F238E27FC236}">
                <a16:creationId xmlns:a16="http://schemas.microsoft.com/office/drawing/2014/main" id="{394E222E-9393-4A28-AA0D-D2A5BCD6D52E}"/>
              </a:ext>
            </a:extLst>
          </p:cNvPr>
          <p:cNvSpPr/>
          <p:nvPr/>
        </p:nvSpPr>
        <p:spPr>
          <a:xfrm>
            <a:off x="6586364" y="3250886"/>
            <a:ext cx="1241259" cy="4895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00" dirty="0">
                <a:solidFill>
                  <a:schemeClr val="tx1"/>
                </a:solidFill>
              </a:rPr>
              <a:t>Lokalkoordinator</a:t>
            </a:r>
          </a:p>
          <a:p>
            <a:pPr algn="ctr"/>
            <a:r>
              <a:rPr lang="sv-SE" sz="900" dirty="0">
                <a:solidFill>
                  <a:schemeClr val="tx1"/>
                </a:solidFill>
              </a:rPr>
              <a:t>Annica Melkersson</a:t>
            </a:r>
          </a:p>
        </p:txBody>
      </p:sp>
      <p:sp>
        <p:nvSpPr>
          <p:cNvPr id="49" name="Rektangel 48">
            <a:extLst>
              <a:ext uri="{FF2B5EF4-FFF2-40B4-BE49-F238E27FC236}">
                <a16:creationId xmlns:a16="http://schemas.microsoft.com/office/drawing/2014/main" id="{E42A18D9-C077-552C-A6E2-2C55797E309F}"/>
              </a:ext>
            </a:extLst>
          </p:cNvPr>
          <p:cNvSpPr/>
          <p:nvPr/>
        </p:nvSpPr>
        <p:spPr>
          <a:xfrm>
            <a:off x="6586364" y="4266258"/>
            <a:ext cx="1241259" cy="4895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00" dirty="0">
                <a:solidFill>
                  <a:schemeClr val="tx1"/>
                </a:solidFill>
              </a:rPr>
              <a:t>Värd</a:t>
            </a:r>
          </a:p>
          <a:p>
            <a:pPr algn="ctr"/>
            <a:r>
              <a:rPr lang="sv-SE" sz="900" dirty="0">
                <a:solidFill>
                  <a:schemeClr val="tx1"/>
                </a:solidFill>
              </a:rPr>
              <a:t>Nermina</a:t>
            </a:r>
          </a:p>
          <a:p>
            <a:pPr algn="ctr"/>
            <a:r>
              <a:rPr lang="sv-SE" sz="900" dirty="0">
                <a:solidFill>
                  <a:schemeClr val="tx1"/>
                </a:solidFill>
              </a:rPr>
              <a:t>Bevrnja-Larsson</a:t>
            </a:r>
          </a:p>
        </p:txBody>
      </p:sp>
      <p:sp>
        <p:nvSpPr>
          <p:cNvPr id="50" name="Rektangel 49">
            <a:extLst>
              <a:ext uri="{FF2B5EF4-FFF2-40B4-BE49-F238E27FC236}">
                <a16:creationId xmlns:a16="http://schemas.microsoft.com/office/drawing/2014/main" id="{48BE6A26-592A-62DE-AEF4-56785F242334}"/>
              </a:ext>
            </a:extLst>
          </p:cNvPr>
          <p:cNvSpPr/>
          <p:nvPr/>
        </p:nvSpPr>
        <p:spPr>
          <a:xfrm>
            <a:off x="8094595" y="2743200"/>
            <a:ext cx="1241259" cy="4895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00" dirty="0">
                <a:solidFill>
                  <a:schemeClr val="tx1"/>
                </a:solidFill>
              </a:rPr>
              <a:t>Samordnare</a:t>
            </a:r>
          </a:p>
          <a:p>
            <a:pPr algn="ctr"/>
            <a:r>
              <a:rPr lang="sv-SE" sz="900" dirty="0">
                <a:solidFill>
                  <a:schemeClr val="tx1"/>
                </a:solidFill>
              </a:rPr>
              <a:t>Fastighetsskötare</a:t>
            </a:r>
          </a:p>
          <a:p>
            <a:pPr algn="ctr"/>
            <a:r>
              <a:rPr lang="sv-SE" sz="900" dirty="0">
                <a:solidFill>
                  <a:schemeClr val="tx1"/>
                </a:solidFill>
              </a:rPr>
              <a:t>Christofer Malmström</a:t>
            </a:r>
          </a:p>
        </p:txBody>
      </p:sp>
      <p:sp>
        <p:nvSpPr>
          <p:cNvPr id="52" name="Rektangel 51">
            <a:extLst>
              <a:ext uri="{FF2B5EF4-FFF2-40B4-BE49-F238E27FC236}">
                <a16:creationId xmlns:a16="http://schemas.microsoft.com/office/drawing/2014/main" id="{E0164E5C-BC53-667A-2634-4C8D1C872AED}"/>
              </a:ext>
            </a:extLst>
          </p:cNvPr>
          <p:cNvSpPr/>
          <p:nvPr/>
        </p:nvSpPr>
        <p:spPr>
          <a:xfrm>
            <a:off x="8094595" y="3269551"/>
            <a:ext cx="1241259" cy="4895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00" dirty="0">
                <a:solidFill>
                  <a:schemeClr val="tx1"/>
                </a:solidFill>
              </a:rPr>
              <a:t>Servicetekniker</a:t>
            </a:r>
          </a:p>
          <a:p>
            <a:pPr algn="ctr"/>
            <a:r>
              <a:rPr lang="sv-SE" sz="900" dirty="0">
                <a:solidFill>
                  <a:schemeClr val="tx1"/>
                </a:solidFill>
              </a:rPr>
              <a:t>Ola Thorén</a:t>
            </a:r>
          </a:p>
        </p:txBody>
      </p:sp>
      <p:sp>
        <p:nvSpPr>
          <p:cNvPr id="56" name="Rektangel 55">
            <a:extLst>
              <a:ext uri="{FF2B5EF4-FFF2-40B4-BE49-F238E27FC236}">
                <a16:creationId xmlns:a16="http://schemas.microsoft.com/office/drawing/2014/main" id="{E87023A5-3ABA-31CF-9E3D-A372F550DA34}"/>
              </a:ext>
            </a:extLst>
          </p:cNvPr>
          <p:cNvSpPr/>
          <p:nvPr/>
        </p:nvSpPr>
        <p:spPr>
          <a:xfrm>
            <a:off x="8094595" y="3795902"/>
            <a:ext cx="1241259" cy="4895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00" dirty="0">
                <a:solidFill>
                  <a:schemeClr val="tx1"/>
                </a:solidFill>
              </a:rPr>
              <a:t>Fastighetsvärd</a:t>
            </a:r>
          </a:p>
          <a:p>
            <a:pPr algn="ctr"/>
            <a:r>
              <a:rPr lang="sv-SE" sz="900" dirty="0">
                <a:solidFill>
                  <a:schemeClr val="tx1"/>
                </a:solidFill>
              </a:rPr>
              <a:t>Christian Andersen</a:t>
            </a:r>
          </a:p>
        </p:txBody>
      </p:sp>
      <p:sp>
        <p:nvSpPr>
          <p:cNvPr id="63" name="Rektangel 62">
            <a:extLst>
              <a:ext uri="{FF2B5EF4-FFF2-40B4-BE49-F238E27FC236}">
                <a16:creationId xmlns:a16="http://schemas.microsoft.com/office/drawing/2014/main" id="{888DC141-A788-51A9-F7BE-0A0A5E1A04CF}"/>
              </a:ext>
            </a:extLst>
          </p:cNvPr>
          <p:cNvSpPr/>
          <p:nvPr/>
        </p:nvSpPr>
        <p:spPr>
          <a:xfrm>
            <a:off x="9634572" y="2743200"/>
            <a:ext cx="1241259" cy="4895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00" dirty="0">
                <a:solidFill>
                  <a:schemeClr val="tx1"/>
                </a:solidFill>
              </a:rPr>
              <a:t>Kulturinformatör</a:t>
            </a:r>
          </a:p>
          <a:p>
            <a:pPr algn="ctr"/>
            <a:r>
              <a:rPr lang="sv-SE" sz="900" dirty="0">
                <a:solidFill>
                  <a:schemeClr val="tx1"/>
                </a:solidFill>
              </a:rPr>
              <a:t>Catharina Müller</a:t>
            </a:r>
          </a:p>
        </p:txBody>
      </p:sp>
      <p:sp>
        <p:nvSpPr>
          <p:cNvPr id="64" name="Rektangel 63">
            <a:extLst>
              <a:ext uri="{FF2B5EF4-FFF2-40B4-BE49-F238E27FC236}">
                <a16:creationId xmlns:a16="http://schemas.microsoft.com/office/drawing/2014/main" id="{4ECE5972-6601-EE2C-8965-2DCE9ECA36E4}"/>
              </a:ext>
            </a:extLst>
          </p:cNvPr>
          <p:cNvSpPr/>
          <p:nvPr/>
        </p:nvSpPr>
        <p:spPr>
          <a:xfrm>
            <a:off x="9634572" y="3283396"/>
            <a:ext cx="1241259" cy="4895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00" dirty="0">
                <a:solidFill>
                  <a:schemeClr val="tx1"/>
                </a:solidFill>
              </a:rPr>
              <a:t>Kulturinformatör</a:t>
            </a:r>
          </a:p>
          <a:p>
            <a:pPr algn="ctr"/>
            <a:r>
              <a:rPr lang="sv-SE" sz="900" dirty="0">
                <a:solidFill>
                  <a:schemeClr val="tx1"/>
                </a:solidFill>
              </a:rPr>
              <a:t>Git Ridell</a:t>
            </a:r>
          </a:p>
        </p:txBody>
      </p:sp>
      <p:sp>
        <p:nvSpPr>
          <p:cNvPr id="67" name="Rektangel 66">
            <a:extLst>
              <a:ext uri="{FF2B5EF4-FFF2-40B4-BE49-F238E27FC236}">
                <a16:creationId xmlns:a16="http://schemas.microsoft.com/office/drawing/2014/main" id="{605F353D-4FC5-DEFA-D6EB-C68EAE5D3C76}"/>
              </a:ext>
            </a:extLst>
          </p:cNvPr>
          <p:cNvSpPr/>
          <p:nvPr/>
        </p:nvSpPr>
        <p:spPr>
          <a:xfrm>
            <a:off x="9634572" y="3816270"/>
            <a:ext cx="1241259" cy="4895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00" dirty="0">
                <a:solidFill>
                  <a:schemeClr val="tx1"/>
                </a:solidFill>
              </a:rPr>
              <a:t>Kulturinformatör</a:t>
            </a:r>
          </a:p>
          <a:p>
            <a:pPr algn="ctr"/>
            <a:r>
              <a:rPr lang="sv-SE" sz="900" dirty="0">
                <a:solidFill>
                  <a:schemeClr val="tx1"/>
                </a:solidFill>
              </a:rPr>
              <a:t>Tova Medby</a:t>
            </a:r>
          </a:p>
        </p:txBody>
      </p:sp>
      <p:sp>
        <p:nvSpPr>
          <p:cNvPr id="74" name="Rektangel 73">
            <a:extLst>
              <a:ext uri="{FF2B5EF4-FFF2-40B4-BE49-F238E27FC236}">
                <a16:creationId xmlns:a16="http://schemas.microsoft.com/office/drawing/2014/main" id="{3D785B4B-67CB-9D09-BD1A-8963FF0D0F00}"/>
              </a:ext>
            </a:extLst>
          </p:cNvPr>
          <p:cNvSpPr/>
          <p:nvPr/>
        </p:nvSpPr>
        <p:spPr>
          <a:xfrm>
            <a:off x="9634572" y="4347195"/>
            <a:ext cx="1241259" cy="4895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00" dirty="0">
                <a:solidFill>
                  <a:schemeClr val="tx1"/>
                </a:solidFill>
              </a:rPr>
              <a:t>Kulturinformatör</a:t>
            </a:r>
          </a:p>
          <a:p>
            <a:pPr algn="ctr"/>
            <a:r>
              <a:rPr lang="sv-SE" sz="900" dirty="0">
                <a:solidFill>
                  <a:schemeClr val="tx1"/>
                </a:solidFill>
              </a:rPr>
              <a:t>Sophie Söderman</a:t>
            </a:r>
          </a:p>
        </p:txBody>
      </p:sp>
      <p:sp>
        <p:nvSpPr>
          <p:cNvPr id="75" name="Rektangel 74">
            <a:extLst>
              <a:ext uri="{FF2B5EF4-FFF2-40B4-BE49-F238E27FC236}">
                <a16:creationId xmlns:a16="http://schemas.microsoft.com/office/drawing/2014/main" id="{CA08500C-6388-E4FF-D9C9-CA0D2BC85E8A}"/>
              </a:ext>
            </a:extLst>
          </p:cNvPr>
          <p:cNvSpPr/>
          <p:nvPr/>
        </p:nvSpPr>
        <p:spPr>
          <a:xfrm>
            <a:off x="9634572" y="4872155"/>
            <a:ext cx="1241259" cy="4895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00" dirty="0">
                <a:solidFill>
                  <a:schemeClr val="tx1"/>
                </a:solidFill>
              </a:rPr>
              <a:t>Kulturinformatör</a:t>
            </a:r>
          </a:p>
          <a:p>
            <a:pPr algn="ctr"/>
            <a:r>
              <a:rPr lang="sv-SE" sz="900" dirty="0">
                <a:solidFill>
                  <a:schemeClr val="tx1"/>
                </a:solidFill>
              </a:rPr>
              <a:t>Colinette Hammar</a:t>
            </a:r>
          </a:p>
        </p:txBody>
      </p:sp>
    </p:spTree>
    <p:extLst>
      <p:ext uri="{BB962C8B-B14F-4D97-AF65-F5344CB8AC3E}">
        <p14:creationId xmlns:p14="http://schemas.microsoft.com/office/powerpoint/2010/main" val="19120307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347</TotalTime>
  <Words>126</Words>
  <Application>Microsoft Office PowerPoint</Application>
  <PresentationFormat>Bredbild</PresentationFormat>
  <Paragraphs>83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Calibri</vt:lpstr>
      <vt:lpstr>Karbon</vt:lpstr>
      <vt:lpstr>Karbon Light</vt:lpstr>
      <vt:lpstr>Office Theme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Bursell Linda - KF</dc:creator>
  <cp:lastModifiedBy>Bursell Linda - KF</cp:lastModifiedBy>
  <cp:revision>27</cp:revision>
  <cp:lastPrinted>2025-03-13T09:54:51Z</cp:lastPrinted>
  <dcterms:created xsi:type="dcterms:W3CDTF">2024-10-18T14:28:41Z</dcterms:created>
  <dcterms:modified xsi:type="dcterms:W3CDTF">2025-03-13T09:56:05Z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2024-05-24T00:00:00Z</vt:filetime>
  </property>
  <property fmtid="{D5CDD505-2E9C-101B-9397-08002B2CF9AE}" pid="3" name="Creator">
    <vt:lpwstr>Microsoft® PowerPoint® för Microsoft 365</vt:lpwstr>
  </property>
  <property fmtid="{D5CDD505-2E9C-101B-9397-08002B2CF9AE}" pid="4" name="LastSaved">
    <vt:filetime>2024-10-18T00:00:00Z</vt:filetime>
  </property>
  <property fmtid="{D5CDD505-2E9C-101B-9397-08002B2CF9AE}" pid="5" name="Producer">
    <vt:lpwstr>Microsoft® PowerPoint® för Microsoft 365</vt:lpwstr>
  </property>
</Properties>
</file>