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3.xml" ContentType="application/vnd.openxmlformats-officedocument.theme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theme/theme4.xml" ContentType="application/vnd.openxmlformats-officedocument.theme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theme/theme5.xml" ContentType="application/vnd.openxmlformats-officedocument.theme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theme/theme6.xml" ContentType="application/vnd.openxmlformats-officedocument.theme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theme/theme7.xml" ContentType="application/vnd.openxmlformats-officedocument.theme+xml"/>
  <Override PartName="/ppt/theme/theme8.xml" ContentType="application/vnd.openxmlformats-officedocument.theme+xml"/>
  <Override PartName="/ppt/theme/theme9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4168" r:id="rId4"/>
    <p:sldMasterId id="2147484233" r:id="rId5"/>
    <p:sldMasterId id="2147484248" r:id="rId6"/>
    <p:sldMasterId id="2147484261" r:id="rId7"/>
    <p:sldMasterId id="2147484274" r:id="rId8"/>
    <p:sldMasterId id="2147484287" r:id="rId9"/>
    <p:sldMasterId id="2147484300" r:id="rId10"/>
  </p:sldMasterIdLst>
  <p:notesMasterIdLst>
    <p:notesMasterId r:id="rId23"/>
  </p:notesMasterIdLst>
  <p:handoutMasterIdLst>
    <p:handoutMasterId r:id="rId24"/>
  </p:handoutMasterIdLst>
  <p:sldIdLst>
    <p:sldId id="975" r:id="rId11"/>
    <p:sldId id="978" r:id="rId12"/>
    <p:sldId id="979" r:id="rId13"/>
    <p:sldId id="980" r:id="rId14"/>
    <p:sldId id="981" r:id="rId15"/>
    <p:sldId id="983" r:id="rId16"/>
    <p:sldId id="984" r:id="rId17"/>
    <p:sldId id="982" r:id="rId18"/>
    <p:sldId id="985" r:id="rId19"/>
    <p:sldId id="988" r:id="rId20"/>
    <p:sldId id="986" r:id="rId21"/>
    <p:sldId id="989" r:id="rId22"/>
  </p:sldIdLst>
  <p:sldSz cx="12192000" cy="6858000"/>
  <p:notesSz cx="6858000" cy="9144000"/>
  <p:embeddedFontLst>
    <p:embeddedFont>
      <p:font typeface="Helsingborg Sans" pitchFamily="2" charset="0"/>
      <p:regular r:id="rId25"/>
      <p:bold r:id="rId26"/>
    </p:embeddedFont>
    <p:embeddedFont>
      <p:font typeface="Roboto Light" panose="02000000000000000000" pitchFamily="2" charset="0"/>
      <p:regular r:id="rId27"/>
      <p:italic r:id="rId28"/>
    </p:embeddedFont>
  </p:embeddedFontLst>
  <p:defaultTextStyle>
    <a:defPPr>
      <a:defRPr lang="sv-S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74200"/>
    <a:srgbClr val="FCB000"/>
    <a:srgbClr val="00C3B4"/>
    <a:srgbClr val="EBE8E1"/>
    <a:srgbClr val="F6F4F0"/>
    <a:srgbClr val="FFEEF3"/>
    <a:srgbClr val="FEFAD3"/>
    <a:srgbClr val="FCF5A7"/>
    <a:srgbClr val="DFECF8"/>
    <a:srgbClr val="FFB8C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9B26869-08A0-4764-A2DF-DACFD116AFB1}" v="22" dt="2024-10-14T11:49:01.361"/>
  </p1510:revLst>
</p1510:revInfo>
</file>

<file path=ppt/tableStyles.xml><?xml version="1.0" encoding="utf-8"?>
<a:tblStyleLst xmlns:a="http://schemas.openxmlformats.org/drawingml/2006/main" def="{5C22544A-7EE6-4342-B048-85BDC9FD1C3A}">
  <a:tblStyle styleId="{35758FB7-9AC5-4552-8A53-C91805E547FA}" styleName="Format med tema 1 - dekorfärg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69012ECD-51FC-41F1-AA8D-1B2483CD663E}" styleName="Ljust format 2 - Dekorfärg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5C22544A-7EE6-4342-B048-85BDC9FD1C3A}" styleName="Mellanmörkt format 2 - Dekorfär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Mellanmörkt format 2 - Dekorfärg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DF18680-E054-41AD-8BC1-D1AEF772440D}" styleName="Mellanmörkt format 2 - Dekorfärg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21E4AEA4-8DFA-4A89-87EB-49C32662AFE0}" styleName="Mellanmörkt format 2 - Dekorfärg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Mellanmörkt format 2 - Dekorfärg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26" autoAdjust="0"/>
    <p:restoredTop sz="83166" autoAdjust="0"/>
  </p:normalViewPr>
  <p:slideViewPr>
    <p:cSldViewPr snapToGrid="0">
      <p:cViewPr varScale="1">
        <p:scale>
          <a:sx n="135" d="100"/>
          <a:sy n="135" d="100"/>
        </p:scale>
        <p:origin x="1302" y="120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81" d="100"/>
        <a:sy n="81" d="100"/>
      </p:scale>
      <p:origin x="0" y="0"/>
    </p:cViewPr>
  </p:sorterViewPr>
  <p:notesViewPr>
    <p:cSldViewPr snapToGrid="0">
      <p:cViewPr varScale="1">
        <p:scale>
          <a:sx n="77" d="100"/>
          <a:sy n="77" d="100"/>
        </p:scale>
        <p:origin x="2812" y="6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3.xml"/><Relationship Id="rId18" Type="http://schemas.openxmlformats.org/officeDocument/2006/relationships/slide" Target="slides/slide8.xml"/><Relationship Id="rId26" Type="http://schemas.openxmlformats.org/officeDocument/2006/relationships/font" Target="fonts/font2.fntdata"/><Relationship Id="rId3" Type="http://schemas.openxmlformats.org/officeDocument/2006/relationships/customXml" Target="../customXml/item3.xml"/><Relationship Id="rId21" Type="http://schemas.openxmlformats.org/officeDocument/2006/relationships/slide" Target="slides/slide11.xml"/><Relationship Id="rId34" Type="http://schemas.microsoft.com/office/2015/10/relationships/revisionInfo" Target="revisionInfo.xml"/><Relationship Id="rId7" Type="http://schemas.openxmlformats.org/officeDocument/2006/relationships/slideMaster" Target="slideMasters/slideMaster4.xml"/><Relationship Id="rId12" Type="http://schemas.openxmlformats.org/officeDocument/2006/relationships/slide" Target="slides/slide2.xml"/><Relationship Id="rId17" Type="http://schemas.openxmlformats.org/officeDocument/2006/relationships/slide" Target="slides/slide7.xml"/><Relationship Id="rId25" Type="http://schemas.openxmlformats.org/officeDocument/2006/relationships/font" Target="fonts/font1.fntdata"/><Relationship Id="rId33" Type="http://schemas.microsoft.com/office/2016/11/relationships/changesInfo" Target="changesInfos/changesInfo1.xml"/><Relationship Id="rId2" Type="http://schemas.openxmlformats.org/officeDocument/2006/relationships/customXml" Target="../customXml/item2.xml"/><Relationship Id="rId16" Type="http://schemas.openxmlformats.org/officeDocument/2006/relationships/slide" Target="slides/slide6.xml"/><Relationship Id="rId20" Type="http://schemas.openxmlformats.org/officeDocument/2006/relationships/slide" Target="slides/slide10.xml"/><Relationship Id="rId29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1.xml"/><Relationship Id="rId24" Type="http://schemas.openxmlformats.org/officeDocument/2006/relationships/handoutMaster" Target="handoutMasters/handoutMaster1.xml"/><Relationship Id="rId32" Type="http://schemas.openxmlformats.org/officeDocument/2006/relationships/tableStyles" Target="tableStyle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5.xml"/><Relationship Id="rId23" Type="http://schemas.openxmlformats.org/officeDocument/2006/relationships/notesMaster" Target="notesMasters/notesMaster1.xml"/><Relationship Id="rId28" Type="http://schemas.openxmlformats.org/officeDocument/2006/relationships/font" Target="fonts/font4.fntdata"/><Relationship Id="rId10" Type="http://schemas.openxmlformats.org/officeDocument/2006/relationships/slideMaster" Target="slideMasters/slideMaster7.xml"/><Relationship Id="rId19" Type="http://schemas.openxmlformats.org/officeDocument/2006/relationships/slide" Target="slides/slide9.xml"/><Relationship Id="rId31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Master" Target="slideMasters/slideMaster6.xml"/><Relationship Id="rId14" Type="http://schemas.openxmlformats.org/officeDocument/2006/relationships/slide" Target="slides/slide4.xml"/><Relationship Id="rId22" Type="http://schemas.openxmlformats.org/officeDocument/2006/relationships/slide" Target="slides/slide12.xml"/><Relationship Id="rId27" Type="http://schemas.openxmlformats.org/officeDocument/2006/relationships/font" Target="fonts/font3.fntdata"/><Relationship Id="rId30" Type="http://schemas.openxmlformats.org/officeDocument/2006/relationships/viewProps" Target="viewProps.xml"/><Relationship Id="rId8" Type="http://schemas.openxmlformats.org/officeDocument/2006/relationships/slideMaster" Target="slideMasters/slideMaster5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Grundén Marcus - AMF" userId="cd645d69-5578-4eb9-a3e3-6cf97444e29d" providerId="ADAL" clId="{5F922FF9-1D0D-4634-8B9A-5439A144E1E4}"/>
    <pc:docChg chg="undo custSel addSld delSld modSld sldOrd">
      <pc:chgData name="Grundén Marcus - AMF" userId="cd645d69-5578-4eb9-a3e3-6cf97444e29d" providerId="ADAL" clId="{5F922FF9-1D0D-4634-8B9A-5439A144E1E4}" dt="2024-09-12T13:02:35.152" v="6970" actId="20577"/>
      <pc:docMkLst>
        <pc:docMk/>
      </pc:docMkLst>
      <pc:sldChg chg="del">
        <pc:chgData name="Grundén Marcus - AMF" userId="cd645d69-5578-4eb9-a3e3-6cf97444e29d" providerId="ADAL" clId="{5F922FF9-1D0D-4634-8B9A-5439A144E1E4}" dt="2024-09-11T06:17:28.794" v="87" actId="47"/>
        <pc:sldMkLst>
          <pc:docMk/>
          <pc:sldMk cId="2644769422" sldId="974"/>
        </pc:sldMkLst>
      </pc:sldChg>
      <pc:sldChg chg="modSp mod">
        <pc:chgData name="Grundén Marcus - AMF" userId="cd645d69-5578-4eb9-a3e3-6cf97444e29d" providerId="ADAL" clId="{5F922FF9-1D0D-4634-8B9A-5439A144E1E4}" dt="2024-09-11T06:17:26.009" v="86" actId="20577"/>
        <pc:sldMkLst>
          <pc:docMk/>
          <pc:sldMk cId="2254385059" sldId="975"/>
        </pc:sldMkLst>
        <pc:spChg chg="mod">
          <ac:chgData name="Grundén Marcus - AMF" userId="cd645d69-5578-4eb9-a3e3-6cf97444e29d" providerId="ADAL" clId="{5F922FF9-1D0D-4634-8B9A-5439A144E1E4}" dt="2024-09-11T06:17:26.009" v="86" actId="20577"/>
          <ac:spMkLst>
            <pc:docMk/>
            <pc:sldMk cId="2254385059" sldId="975"/>
            <ac:spMk id="2" creationId="{688C98F1-9BD5-5379-BA6B-29E52CD2E2BC}"/>
          </ac:spMkLst>
        </pc:spChg>
        <pc:spChg chg="mod">
          <ac:chgData name="Grundén Marcus - AMF" userId="cd645d69-5578-4eb9-a3e3-6cf97444e29d" providerId="ADAL" clId="{5F922FF9-1D0D-4634-8B9A-5439A144E1E4}" dt="2024-09-11T06:17:09.598" v="28" actId="20577"/>
          <ac:spMkLst>
            <pc:docMk/>
            <pc:sldMk cId="2254385059" sldId="975"/>
            <ac:spMk id="3" creationId="{047D3EFB-8814-944F-DF50-42D843525F1A}"/>
          </ac:spMkLst>
        </pc:spChg>
      </pc:sldChg>
      <pc:sldChg chg="addSp delSp modSp new mod modClrScheme chgLayout modNotesTx">
        <pc:chgData name="Grundén Marcus - AMF" userId="cd645d69-5578-4eb9-a3e3-6cf97444e29d" providerId="ADAL" clId="{5F922FF9-1D0D-4634-8B9A-5439A144E1E4}" dt="2024-09-12T12:28:42.567" v="4023" actId="20577"/>
        <pc:sldMkLst>
          <pc:docMk/>
          <pc:sldMk cId="2314239134" sldId="976"/>
        </pc:sldMkLst>
        <pc:spChg chg="del mod ord">
          <ac:chgData name="Grundén Marcus - AMF" userId="cd645d69-5578-4eb9-a3e3-6cf97444e29d" providerId="ADAL" clId="{5F922FF9-1D0D-4634-8B9A-5439A144E1E4}" dt="2024-09-11T06:17:40.127" v="89" actId="700"/>
          <ac:spMkLst>
            <pc:docMk/>
            <pc:sldMk cId="2314239134" sldId="976"/>
            <ac:spMk id="2" creationId="{AFC91E1A-1A25-A202-A27F-A606EDDB299F}"/>
          </ac:spMkLst>
        </pc:spChg>
        <pc:spChg chg="del mod ord">
          <ac:chgData name="Grundén Marcus - AMF" userId="cd645d69-5578-4eb9-a3e3-6cf97444e29d" providerId="ADAL" clId="{5F922FF9-1D0D-4634-8B9A-5439A144E1E4}" dt="2024-09-11T06:17:40.127" v="89" actId="700"/>
          <ac:spMkLst>
            <pc:docMk/>
            <pc:sldMk cId="2314239134" sldId="976"/>
            <ac:spMk id="3" creationId="{BAAFA8BB-6BE5-0D94-8799-363567945C91}"/>
          </ac:spMkLst>
        </pc:spChg>
        <pc:spChg chg="add mod ord">
          <ac:chgData name="Grundén Marcus - AMF" userId="cd645d69-5578-4eb9-a3e3-6cf97444e29d" providerId="ADAL" clId="{5F922FF9-1D0D-4634-8B9A-5439A144E1E4}" dt="2024-09-11T06:47:57.764" v="939" actId="20577"/>
          <ac:spMkLst>
            <pc:docMk/>
            <pc:sldMk cId="2314239134" sldId="976"/>
            <ac:spMk id="4" creationId="{C9689609-9D5E-3AD8-76FE-825423662E24}"/>
          </ac:spMkLst>
        </pc:spChg>
        <pc:spChg chg="add mod ord">
          <ac:chgData name="Grundén Marcus - AMF" userId="cd645d69-5578-4eb9-a3e3-6cf97444e29d" providerId="ADAL" clId="{5F922FF9-1D0D-4634-8B9A-5439A144E1E4}" dt="2024-09-12T12:21:44.870" v="3797" actId="20577"/>
          <ac:spMkLst>
            <pc:docMk/>
            <pc:sldMk cId="2314239134" sldId="976"/>
            <ac:spMk id="5" creationId="{FEE4114A-E0B4-25B8-15DC-8600C66A7980}"/>
          </ac:spMkLst>
        </pc:spChg>
        <pc:picChg chg="add del mod">
          <ac:chgData name="Grundén Marcus - AMF" userId="cd645d69-5578-4eb9-a3e3-6cf97444e29d" providerId="ADAL" clId="{5F922FF9-1D0D-4634-8B9A-5439A144E1E4}" dt="2024-09-11T06:31:01.785" v="355" actId="478"/>
          <ac:picMkLst>
            <pc:docMk/>
            <pc:sldMk cId="2314239134" sldId="976"/>
            <ac:picMk id="6" creationId="{6680C4FC-0263-CDC9-A2A0-BF2182F8FB17}"/>
          </ac:picMkLst>
        </pc:picChg>
        <pc:picChg chg="add del mod">
          <ac:chgData name="Grundén Marcus - AMF" userId="cd645d69-5578-4eb9-a3e3-6cf97444e29d" providerId="ADAL" clId="{5F922FF9-1D0D-4634-8B9A-5439A144E1E4}" dt="2024-09-11T06:44:53.409" v="901" actId="478"/>
          <ac:picMkLst>
            <pc:docMk/>
            <pc:sldMk cId="2314239134" sldId="976"/>
            <ac:picMk id="7" creationId="{01BFFDFD-C730-AF7B-C829-FAAA5DC6D814}"/>
          </ac:picMkLst>
        </pc:picChg>
        <pc:picChg chg="add mod">
          <ac:chgData name="Grundén Marcus - AMF" userId="cd645d69-5578-4eb9-a3e3-6cf97444e29d" providerId="ADAL" clId="{5F922FF9-1D0D-4634-8B9A-5439A144E1E4}" dt="2024-09-11T06:45:55.697" v="907" actId="1076"/>
          <ac:picMkLst>
            <pc:docMk/>
            <pc:sldMk cId="2314239134" sldId="976"/>
            <ac:picMk id="8" creationId="{DA29341A-61B0-C86D-3435-61BD5E04CB6C}"/>
          </ac:picMkLst>
        </pc:picChg>
        <pc:picChg chg="add del mod">
          <ac:chgData name="Grundén Marcus - AMF" userId="cd645d69-5578-4eb9-a3e3-6cf97444e29d" providerId="ADAL" clId="{5F922FF9-1D0D-4634-8B9A-5439A144E1E4}" dt="2024-09-11T06:30:59.182" v="354" actId="478"/>
          <ac:picMkLst>
            <pc:docMk/>
            <pc:sldMk cId="2314239134" sldId="976"/>
            <ac:picMk id="1026" creationId="{8E182C0C-5C3C-208D-9DEB-BAEFA4E4B865}"/>
          </ac:picMkLst>
        </pc:picChg>
      </pc:sldChg>
      <pc:sldChg chg="addSp delSp modSp add mod ord modNotesTx">
        <pc:chgData name="Grundén Marcus - AMF" userId="cd645d69-5578-4eb9-a3e3-6cf97444e29d" providerId="ADAL" clId="{5F922FF9-1D0D-4634-8B9A-5439A144E1E4}" dt="2024-09-12T12:15:47.271" v="3357" actId="20577"/>
        <pc:sldMkLst>
          <pc:docMk/>
          <pc:sldMk cId="2889755475" sldId="977"/>
        </pc:sldMkLst>
        <pc:spChg chg="mod">
          <ac:chgData name="Grundén Marcus - AMF" userId="cd645d69-5578-4eb9-a3e3-6cf97444e29d" providerId="ADAL" clId="{5F922FF9-1D0D-4634-8B9A-5439A144E1E4}" dt="2024-09-12T12:15:47.271" v="3357" actId="20577"/>
          <ac:spMkLst>
            <pc:docMk/>
            <pc:sldMk cId="2889755475" sldId="977"/>
            <ac:spMk id="5" creationId="{FEE4114A-E0B4-25B8-15DC-8600C66A7980}"/>
          </ac:spMkLst>
        </pc:spChg>
        <pc:picChg chg="add mod">
          <ac:chgData name="Grundén Marcus - AMF" userId="cd645d69-5578-4eb9-a3e3-6cf97444e29d" providerId="ADAL" clId="{5F922FF9-1D0D-4634-8B9A-5439A144E1E4}" dt="2024-09-11T06:47:39.918" v="913" actId="1076"/>
          <ac:picMkLst>
            <pc:docMk/>
            <pc:sldMk cId="2889755475" sldId="977"/>
            <ac:picMk id="2" creationId="{3CD498A8-0FBD-4FAE-56EB-CD6EA0766DDB}"/>
          </ac:picMkLst>
        </pc:picChg>
        <pc:picChg chg="del">
          <ac:chgData name="Grundén Marcus - AMF" userId="cd645d69-5578-4eb9-a3e3-6cf97444e29d" providerId="ADAL" clId="{5F922FF9-1D0D-4634-8B9A-5439A144E1E4}" dt="2024-09-11T06:46:39.712" v="908" actId="478"/>
          <ac:picMkLst>
            <pc:docMk/>
            <pc:sldMk cId="2889755475" sldId="977"/>
            <ac:picMk id="7" creationId="{01BFFDFD-C730-AF7B-C829-FAAA5DC6D814}"/>
          </ac:picMkLst>
        </pc:picChg>
      </pc:sldChg>
      <pc:sldChg chg="addSp delSp modSp new del mod">
        <pc:chgData name="Grundén Marcus - AMF" userId="cd645d69-5578-4eb9-a3e3-6cf97444e29d" providerId="ADAL" clId="{5F922FF9-1D0D-4634-8B9A-5439A144E1E4}" dt="2024-09-11T06:53:42.613" v="1130" actId="47"/>
        <pc:sldMkLst>
          <pc:docMk/>
          <pc:sldMk cId="977588269" sldId="978"/>
        </pc:sldMkLst>
        <pc:spChg chg="add">
          <ac:chgData name="Grundén Marcus - AMF" userId="cd645d69-5578-4eb9-a3e3-6cf97444e29d" providerId="ADAL" clId="{5F922FF9-1D0D-4634-8B9A-5439A144E1E4}" dt="2024-09-11T06:42:46.426" v="892"/>
          <ac:spMkLst>
            <pc:docMk/>
            <pc:sldMk cId="977588269" sldId="978"/>
            <ac:spMk id="4" creationId="{843EB719-0366-3661-21E4-8515B4329B4A}"/>
          </ac:spMkLst>
        </pc:spChg>
        <pc:spChg chg="add">
          <ac:chgData name="Grundén Marcus - AMF" userId="cd645d69-5578-4eb9-a3e3-6cf97444e29d" providerId="ADAL" clId="{5F922FF9-1D0D-4634-8B9A-5439A144E1E4}" dt="2024-09-11T06:42:53.563" v="893"/>
          <ac:spMkLst>
            <pc:docMk/>
            <pc:sldMk cId="977588269" sldId="978"/>
            <ac:spMk id="5" creationId="{4A71D349-794C-6F7A-BA3B-6F21EF9292E3}"/>
          </ac:spMkLst>
        </pc:spChg>
        <pc:spChg chg="add del">
          <ac:chgData name="Grundén Marcus - AMF" userId="cd645d69-5578-4eb9-a3e3-6cf97444e29d" providerId="ADAL" clId="{5F922FF9-1D0D-4634-8B9A-5439A144E1E4}" dt="2024-09-11T06:43:05.841" v="895" actId="478"/>
          <ac:spMkLst>
            <pc:docMk/>
            <pc:sldMk cId="977588269" sldId="978"/>
            <ac:spMk id="6" creationId="{DFFF68FC-9A50-03B2-8916-F3F0AB77CE16}"/>
          </ac:spMkLst>
        </pc:spChg>
        <pc:picChg chg="add mod">
          <ac:chgData name="Grundén Marcus - AMF" userId="cd645d69-5578-4eb9-a3e3-6cf97444e29d" providerId="ADAL" clId="{5F922FF9-1D0D-4634-8B9A-5439A144E1E4}" dt="2024-09-11T06:43:15.389" v="898" actId="1076"/>
          <ac:picMkLst>
            <pc:docMk/>
            <pc:sldMk cId="977588269" sldId="978"/>
            <ac:picMk id="7" creationId="{564E6BEC-5422-3A7E-7FB3-FB5196487BDE}"/>
          </ac:picMkLst>
        </pc:picChg>
        <pc:picChg chg="add mod">
          <ac:chgData name="Grundén Marcus - AMF" userId="cd645d69-5578-4eb9-a3e3-6cf97444e29d" providerId="ADAL" clId="{5F922FF9-1D0D-4634-8B9A-5439A144E1E4}" dt="2024-09-11T06:44:45.892" v="900" actId="14100"/>
          <ac:picMkLst>
            <pc:docMk/>
            <pc:sldMk cId="977588269" sldId="978"/>
            <ac:picMk id="8" creationId="{69CECE27-57D1-6199-FEF4-C0E5BA7B4875}"/>
          </ac:picMkLst>
        </pc:picChg>
      </pc:sldChg>
      <pc:sldChg chg="addSp delSp modSp add mod modNotesTx">
        <pc:chgData name="Grundén Marcus - AMF" userId="cd645d69-5578-4eb9-a3e3-6cf97444e29d" providerId="ADAL" clId="{5F922FF9-1D0D-4634-8B9A-5439A144E1E4}" dt="2024-09-12T12:33:41.597" v="4598" actId="20577"/>
        <pc:sldMkLst>
          <pc:docMk/>
          <pc:sldMk cId="2021178469" sldId="979"/>
        </pc:sldMkLst>
        <pc:spChg chg="mod">
          <ac:chgData name="Grundén Marcus - AMF" userId="cd645d69-5578-4eb9-a3e3-6cf97444e29d" providerId="ADAL" clId="{5F922FF9-1D0D-4634-8B9A-5439A144E1E4}" dt="2024-09-11T06:54:10.554" v="1131" actId="20577"/>
          <ac:spMkLst>
            <pc:docMk/>
            <pc:sldMk cId="2021178469" sldId="979"/>
            <ac:spMk id="4" creationId="{C9689609-9D5E-3AD8-76FE-825423662E24}"/>
          </ac:spMkLst>
        </pc:spChg>
        <pc:spChg chg="mod">
          <ac:chgData name="Grundén Marcus - AMF" userId="cd645d69-5578-4eb9-a3e3-6cf97444e29d" providerId="ADAL" clId="{5F922FF9-1D0D-4634-8B9A-5439A144E1E4}" dt="2024-09-12T12:31:43.072" v="4295" actId="20577"/>
          <ac:spMkLst>
            <pc:docMk/>
            <pc:sldMk cId="2021178469" sldId="979"/>
            <ac:spMk id="5" creationId="{FEE4114A-E0B4-25B8-15DC-8600C66A7980}"/>
          </ac:spMkLst>
        </pc:spChg>
        <pc:picChg chg="add mod">
          <ac:chgData name="Grundén Marcus - AMF" userId="cd645d69-5578-4eb9-a3e3-6cf97444e29d" providerId="ADAL" clId="{5F922FF9-1D0D-4634-8B9A-5439A144E1E4}" dt="2024-09-11T06:51:00.426" v="1059" actId="1076"/>
          <ac:picMkLst>
            <pc:docMk/>
            <pc:sldMk cId="2021178469" sldId="979"/>
            <ac:picMk id="2" creationId="{479EB51A-5ACD-947D-D8F2-7E92E28CB5EB}"/>
          </ac:picMkLst>
        </pc:picChg>
        <pc:picChg chg="del">
          <ac:chgData name="Grundén Marcus - AMF" userId="cd645d69-5578-4eb9-a3e3-6cf97444e29d" providerId="ADAL" clId="{5F922FF9-1D0D-4634-8B9A-5439A144E1E4}" dt="2024-09-11T06:50:49.204" v="1057" actId="478"/>
          <ac:picMkLst>
            <pc:docMk/>
            <pc:sldMk cId="2021178469" sldId="979"/>
            <ac:picMk id="8" creationId="{DA29341A-61B0-C86D-3435-61BD5E04CB6C}"/>
          </ac:picMkLst>
        </pc:picChg>
      </pc:sldChg>
      <pc:sldChg chg="modSp add del mod">
        <pc:chgData name="Grundén Marcus - AMF" userId="cd645d69-5578-4eb9-a3e3-6cf97444e29d" providerId="ADAL" clId="{5F922FF9-1D0D-4634-8B9A-5439A144E1E4}" dt="2024-09-11T06:53:40.230" v="1129" actId="47"/>
        <pc:sldMkLst>
          <pc:docMk/>
          <pc:sldMk cId="990571066" sldId="980"/>
        </pc:sldMkLst>
        <pc:spChg chg="mod">
          <ac:chgData name="Grundén Marcus - AMF" userId="cd645d69-5578-4eb9-a3e3-6cf97444e29d" providerId="ADAL" clId="{5F922FF9-1D0D-4634-8B9A-5439A144E1E4}" dt="2024-09-11T06:52:17.008" v="1113" actId="20577"/>
          <ac:spMkLst>
            <pc:docMk/>
            <pc:sldMk cId="990571066" sldId="980"/>
            <ac:spMk id="4" creationId="{C9689609-9D5E-3AD8-76FE-825423662E24}"/>
          </ac:spMkLst>
        </pc:spChg>
      </pc:sldChg>
      <pc:sldChg chg="addSp delSp modSp add mod ord modNotesTx">
        <pc:chgData name="Grundén Marcus - AMF" userId="cd645d69-5578-4eb9-a3e3-6cf97444e29d" providerId="ADAL" clId="{5F922FF9-1D0D-4634-8B9A-5439A144E1E4}" dt="2024-09-12T12:57:12.522" v="6416" actId="20577"/>
        <pc:sldMkLst>
          <pc:docMk/>
          <pc:sldMk cId="360620093" sldId="981"/>
        </pc:sldMkLst>
        <pc:spChg chg="mod">
          <ac:chgData name="Grundén Marcus - AMF" userId="cd645d69-5578-4eb9-a3e3-6cf97444e29d" providerId="ADAL" clId="{5F922FF9-1D0D-4634-8B9A-5439A144E1E4}" dt="2024-09-11T06:52:06.118" v="1103" actId="20577"/>
          <ac:spMkLst>
            <pc:docMk/>
            <pc:sldMk cId="360620093" sldId="981"/>
            <ac:spMk id="4" creationId="{C9689609-9D5E-3AD8-76FE-825423662E24}"/>
          </ac:spMkLst>
        </pc:spChg>
        <pc:spChg chg="mod">
          <ac:chgData name="Grundén Marcus - AMF" userId="cd645d69-5578-4eb9-a3e3-6cf97444e29d" providerId="ADAL" clId="{5F922FF9-1D0D-4634-8B9A-5439A144E1E4}" dt="2024-09-12T12:52:57.743" v="6238" actId="20577"/>
          <ac:spMkLst>
            <pc:docMk/>
            <pc:sldMk cId="360620093" sldId="981"/>
            <ac:spMk id="5" creationId="{FEE4114A-E0B4-25B8-15DC-8600C66A7980}"/>
          </ac:spMkLst>
        </pc:spChg>
        <pc:picChg chg="del">
          <ac:chgData name="Grundén Marcus - AMF" userId="cd645d69-5578-4eb9-a3e3-6cf97444e29d" providerId="ADAL" clId="{5F922FF9-1D0D-4634-8B9A-5439A144E1E4}" dt="2024-09-11T06:53:15.611" v="1116" actId="478"/>
          <ac:picMkLst>
            <pc:docMk/>
            <pc:sldMk cId="360620093" sldId="981"/>
            <ac:picMk id="2" creationId="{479EB51A-5ACD-947D-D8F2-7E92E28CB5EB}"/>
          </ac:picMkLst>
        </pc:picChg>
        <pc:picChg chg="add mod">
          <ac:chgData name="Grundén Marcus - AMF" userId="cd645d69-5578-4eb9-a3e3-6cf97444e29d" providerId="ADAL" clId="{5F922FF9-1D0D-4634-8B9A-5439A144E1E4}" dt="2024-09-11T06:53:25.280" v="1118" actId="1076"/>
          <ac:picMkLst>
            <pc:docMk/>
            <pc:sldMk cId="360620093" sldId="981"/>
            <ac:picMk id="3" creationId="{24BC5F81-1633-904B-F145-7A9FCF147A24}"/>
          </ac:picMkLst>
        </pc:picChg>
      </pc:sldChg>
      <pc:sldChg chg="modSp add mod modNotesTx">
        <pc:chgData name="Grundén Marcus - AMF" userId="cd645d69-5578-4eb9-a3e3-6cf97444e29d" providerId="ADAL" clId="{5F922FF9-1D0D-4634-8B9A-5439A144E1E4}" dt="2024-09-12T13:02:35.152" v="6970" actId="20577"/>
        <pc:sldMkLst>
          <pc:docMk/>
          <pc:sldMk cId="247141300" sldId="982"/>
        </pc:sldMkLst>
        <pc:spChg chg="mod">
          <ac:chgData name="Grundén Marcus - AMF" userId="cd645d69-5578-4eb9-a3e3-6cf97444e29d" providerId="ADAL" clId="{5F922FF9-1D0D-4634-8B9A-5439A144E1E4}" dt="2024-09-11T06:53:37.470" v="1128" actId="20577"/>
          <ac:spMkLst>
            <pc:docMk/>
            <pc:sldMk cId="247141300" sldId="982"/>
            <ac:spMk id="4" creationId="{C9689609-9D5E-3AD8-76FE-825423662E24}"/>
          </ac:spMkLst>
        </pc:spChg>
        <pc:spChg chg="mod">
          <ac:chgData name="Grundén Marcus - AMF" userId="cd645d69-5578-4eb9-a3e3-6cf97444e29d" providerId="ADAL" clId="{5F922FF9-1D0D-4634-8B9A-5439A144E1E4}" dt="2024-09-12T13:01:56.992" v="6836" actId="20577"/>
          <ac:spMkLst>
            <pc:docMk/>
            <pc:sldMk cId="247141300" sldId="982"/>
            <ac:spMk id="5" creationId="{FEE4114A-E0B4-25B8-15DC-8600C66A7980}"/>
          </ac:spMkLst>
        </pc:spChg>
      </pc:sldChg>
      <pc:sldChg chg="modSp add mod ord modNotesTx">
        <pc:chgData name="Grundén Marcus - AMF" userId="cd645d69-5578-4eb9-a3e3-6cf97444e29d" providerId="ADAL" clId="{5F922FF9-1D0D-4634-8B9A-5439A144E1E4}" dt="2024-09-12T12:20:49.816" v="3776" actId="20577"/>
        <pc:sldMkLst>
          <pc:docMk/>
          <pc:sldMk cId="494373688" sldId="983"/>
        </pc:sldMkLst>
        <pc:spChg chg="mod">
          <ac:chgData name="Grundén Marcus - AMF" userId="cd645d69-5578-4eb9-a3e3-6cf97444e29d" providerId="ADAL" clId="{5F922FF9-1D0D-4634-8B9A-5439A144E1E4}" dt="2024-09-12T07:27:38.581" v="2431" actId="20577"/>
          <ac:spMkLst>
            <pc:docMk/>
            <pc:sldMk cId="494373688" sldId="983"/>
            <ac:spMk id="5" creationId="{FEE4114A-E0B4-25B8-15DC-8600C66A7980}"/>
          </ac:spMkLst>
        </pc:spChg>
      </pc:sldChg>
      <pc:sldChg chg="new del">
        <pc:chgData name="Grundén Marcus - AMF" userId="cd645d69-5578-4eb9-a3e3-6cf97444e29d" providerId="ADAL" clId="{5F922FF9-1D0D-4634-8B9A-5439A144E1E4}" dt="2024-09-12T07:31:55.327" v="2714" actId="47"/>
        <pc:sldMkLst>
          <pc:docMk/>
          <pc:sldMk cId="2311420481" sldId="984"/>
        </pc:sldMkLst>
      </pc:sldChg>
      <pc:sldChg chg="addSp delSp modSp add mod ord modAnim modNotesTx">
        <pc:chgData name="Grundén Marcus - AMF" userId="cd645d69-5578-4eb9-a3e3-6cf97444e29d" providerId="ADAL" clId="{5F922FF9-1D0D-4634-8B9A-5439A144E1E4}" dt="2024-09-12T12:37:44.074" v="5222" actId="20577"/>
        <pc:sldMkLst>
          <pc:docMk/>
          <pc:sldMk cId="3670551424" sldId="984"/>
        </pc:sldMkLst>
        <pc:spChg chg="mod">
          <ac:chgData name="Grundén Marcus - AMF" userId="cd645d69-5578-4eb9-a3e3-6cf97444e29d" providerId="ADAL" clId="{5F922FF9-1D0D-4634-8B9A-5439A144E1E4}" dt="2024-09-12T07:32:14.205" v="2754" actId="20577"/>
          <ac:spMkLst>
            <pc:docMk/>
            <pc:sldMk cId="3670551424" sldId="984"/>
            <ac:spMk id="4" creationId="{C9689609-9D5E-3AD8-76FE-825423662E24}"/>
          </ac:spMkLst>
        </pc:spChg>
        <pc:spChg chg="mod">
          <ac:chgData name="Grundén Marcus - AMF" userId="cd645d69-5578-4eb9-a3e3-6cf97444e29d" providerId="ADAL" clId="{5F922FF9-1D0D-4634-8B9A-5439A144E1E4}" dt="2024-09-12T12:34:54.464" v="4721" actId="20577"/>
          <ac:spMkLst>
            <pc:docMk/>
            <pc:sldMk cId="3670551424" sldId="984"/>
            <ac:spMk id="5" creationId="{FEE4114A-E0B4-25B8-15DC-8600C66A7980}"/>
          </ac:spMkLst>
        </pc:spChg>
        <pc:picChg chg="del">
          <ac:chgData name="Grundén Marcus - AMF" userId="cd645d69-5578-4eb9-a3e3-6cf97444e29d" providerId="ADAL" clId="{5F922FF9-1D0D-4634-8B9A-5439A144E1E4}" dt="2024-09-12T07:32:22.684" v="2755" actId="478"/>
          <ac:picMkLst>
            <pc:docMk/>
            <pc:sldMk cId="3670551424" sldId="984"/>
            <ac:picMk id="2" creationId="{3CD498A8-0FBD-4FAE-56EB-CD6EA0766DDB}"/>
          </ac:picMkLst>
        </pc:picChg>
        <pc:picChg chg="add mod">
          <ac:chgData name="Grundén Marcus - AMF" userId="cd645d69-5578-4eb9-a3e3-6cf97444e29d" providerId="ADAL" clId="{5F922FF9-1D0D-4634-8B9A-5439A144E1E4}" dt="2024-09-12T12:34:36.605" v="4678" actId="1076"/>
          <ac:picMkLst>
            <pc:docMk/>
            <pc:sldMk cId="3670551424" sldId="984"/>
            <ac:picMk id="3" creationId="{B2F80809-76D7-AAA4-2FE8-D91ADBB1F716}"/>
          </ac:picMkLst>
        </pc:picChg>
        <pc:picChg chg="add del mod">
          <ac:chgData name="Grundén Marcus - AMF" userId="cd645d69-5578-4eb9-a3e3-6cf97444e29d" providerId="ADAL" clId="{5F922FF9-1D0D-4634-8B9A-5439A144E1E4}" dt="2024-09-12T07:35:59.355" v="3059" actId="478"/>
          <ac:picMkLst>
            <pc:docMk/>
            <pc:sldMk cId="3670551424" sldId="984"/>
            <ac:picMk id="6" creationId="{7126806D-532D-C516-6072-77E51A8AC63E}"/>
          </ac:picMkLst>
        </pc:picChg>
      </pc:sldChg>
      <pc:sldChg chg="addSp delSp modSp add mod delAnim modNotesTx">
        <pc:chgData name="Grundén Marcus - AMF" userId="cd645d69-5578-4eb9-a3e3-6cf97444e29d" providerId="ADAL" clId="{5F922FF9-1D0D-4634-8B9A-5439A144E1E4}" dt="2024-09-12T12:46:50.182" v="5683" actId="20577"/>
        <pc:sldMkLst>
          <pc:docMk/>
          <pc:sldMk cId="2111155516" sldId="985"/>
        </pc:sldMkLst>
        <pc:spChg chg="mod">
          <ac:chgData name="Grundén Marcus - AMF" userId="cd645d69-5578-4eb9-a3e3-6cf97444e29d" providerId="ADAL" clId="{5F922FF9-1D0D-4634-8B9A-5439A144E1E4}" dt="2024-09-12T12:40:17.353" v="5274" actId="20577"/>
          <ac:spMkLst>
            <pc:docMk/>
            <pc:sldMk cId="2111155516" sldId="985"/>
            <ac:spMk id="4" creationId="{C9689609-9D5E-3AD8-76FE-825423662E24}"/>
          </ac:spMkLst>
        </pc:spChg>
        <pc:spChg chg="mod">
          <ac:chgData name="Grundén Marcus - AMF" userId="cd645d69-5578-4eb9-a3e3-6cf97444e29d" providerId="ADAL" clId="{5F922FF9-1D0D-4634-8B9A-5439A144E1E4}" dt="2024-09-12T12:45:41.203" v="5520" actId="20577"/>
          <ac:spMkLst>
            <pc:docMk/>
            <pc:sldMk cId="2111155516" sldId="985"/>
            <ac:spMk id="5" creationId="{FEE4114A-E0B4-25B8-15DC-8600C66A7980}"/>
          </ac:spMkLst>
        </pc:spChg>
        <pc:picChg chg="del">
          <ac:chgData name="Grundén Marcus - AMF" userId="cd645d69-5578-4eb9-a3e3-6cf97444e29d" providerId="ADAL" clId="{5F922FF9-1D0D-4634-8B9A-5439A144E1E4}" dt="2024-09-12T07:36:02.875" v="3060" actId="478"/>
          <ac:picMkLst>
            <pc:docMk/>
            <pc:sldMk cId="2111155516" sldId="985"/>
            <ac:picMk id="3" creationId="{B2F80809-76D7-AAA4-2FE8-D91ADBB1F716}"/>
          </ac:picMkLst>
        </pc:picChg>
        <pc:picChg chg="del">
          <ac:chgData name="Grundén Marcus - AMF" userId="cd645d69-5578-4eb9-a3e3-6cf97444e29d" providerId="ADAL" clId="{5F922FF9-1D0D-4634-8B9A-5439A144E1E4}" dt="2024-09-12T12:40:07.808" v="5255" actId="478"/>
          <ac:picMkLst>
            <pc:docMk/>
            <pc:sldMk cId="2111155516" sldId="985"/>
            <ac:picMk id="6" creationId="{7126806D-532D-C516-6072-77E51A8AC63E}"/>
          </ac:picMkLst>
        </pc:picChg>
        <pc:picChg chg="add mod">
          <ac:chgData name="Grundén Marcus - AMF" userId="cd645d69-5578-4eb9-a3e3-6cf97444e29d" providerId="ADAL" clId="{5F922FF9-1D0D-4634-8B9A-5439A144E1E4}" dt="2024-09-12T12:44:49.714" v="5456" actId="1076"/>
          <ac:picMkLst>
            <pc:docMk/>
            <pc:sldMk cId="2111155516" sldId="985"/>
            <ac:picMk id="7" creationId="{3A6CD9AC-73D6-66AF-5D66-DB71BF94E152}"/>
          </ac:picMkLst>
        </pc:picChg>
      </pc:sldChg>
    </pc:docChg>
  </pc:docChgLst>
  <pc:docChgLst>
    <pc:chgData name="Grundén Marcus - AMF" userId="cd645d69-5578-4eb9-a3e3-6cf97444e29d" providerId="ADAL" clId="{E9B26869-08A0-4764-A2DF-DACFD116AFB1}"/>
    <pc:docChg chg="undo custSel addSld delSld modSld sldOrd">
      <pc:chgData name="Grundén Marcus - AMF" userId="cd645d69-5578-4eb9-a3e3-6cf97444e29d" providerId="ADAL" clId="{E9B26869-08A0-4764-A2DF-DACFD116AFB1}" dt="2024-10-14T11:59:11.410" v="4348" actId="20577"/>
      <pc:docMkLst>
        <pc:docMk/>
      </pc:docMkLst>
      <pc:sldChg chg="modSp mod">
        <pc:chgData name="Grundén Marcus - AMF" userId="cd645d69-5578-4eb9-a3e3-6cf97444e29d" providerId="ADAL" clId="{E9B26869-08A0-4764-A2DF-DACFD116AFB1}" dt="2024-10-11T12:52:54.787" v="34" actId="20577"/>
        <pc:sldMkLst>
          <pc:docMk/>
          <pc:sldMk cId="2254385059" sldId="975"/>
        </pc:sldMkLst>
        <pc:spChg chg="mod">
          <ac:chgData name="Grundén Marcus - AMF" userId="cd645d69-5578-4eb9-a3e3-6cf97444e29d" providerId="ADAL" clId="{E9B26869-08A0-4764-A2DF-DACFD116AFB1}" dt="2024-10-11T12:51:55.337" v="24" actId="20577"/>
          <ac:spMkLst>
            <pc:docMk/>
            <pc:sldMk cId="2254385059" sldId="975"/>
            <ac:spMk id="2" creationId="{688C98F1-9BD5-5379-BA6B-29E52CD2E2BC}"/>
          </ac:spMkLst>
        </pc:spChg>
        <pc:spChg chg="mod">
          <ac:chgData name="Grundén Marcus - AMF" userId="cd645d69-5578-4eb9-a3e3-6cf97444e29d" providerId="ADAL" clId="{E9B26869-08A0-4764-A2DF-DACFD116AFB1}" dt="2024-10-11T12:52:54.787" v="34" actId="20577"/>
          <ac:spMkLst>
            <pc:docMk/>
            <pc:sldMk cId="2254385059" sldId="975"/>
            <ac:spMk id="3" creationId="{047D3EFB-8814-944F-DF50-42D843525F1A}"/>
          </ac:spMkLst>
        </pc:spChg>
      </pc:sldChg>
      <pc:sldChg chg="del">
        <pc:chgData name="Grundén Marcus - AMF" userId="cd645d69-5578-4eb9-a3e3-6cf97444e29d" providerId="ADAL" clId="{E9B26869-08A0-4764-A2DF-DACFD116AFB1}" dt="2024-10-11T12:52:10.115" v="25" actId="47"/>
        <pc:sldMkLst>
          <pc:docMk/>
          <pc:sldMk cId="2314239134" sldId="976"/>
        </pc:sldMkLst>
      </pc:sldChg>
      <pc:sldChg chg="del modNotesTx">
        <pc:chgData name="Grundén Marcus - AMF" userId="cd645d69-5578-4eb9-a3e3-6cf97444e29d" providerId="ADAL" clId="{E9B26869-08A0-4764-A2DF-DACFD116AFB1}" dt="2024-10-14T06:32:35.392" v="1807" actId="47"/>
        <pc:sldMkLst>
          <pc:docMk/>
          <pc:sldMk cId="2889755475" sldId="977"/>
        </pc:sldMkLst>
      </pc:sldChg>
      <pc:sldChg chg="addSp delSp modSp add mod ord">
        <pc:chgData name="Grundén Marcus - AMF" userId="cd645d69-5578-4eb9-a3e3-6cf97444e29d" providerId="ADAL" clId="{E9B26869-08A0-4764-A2DF-DACFD116AFB1}" dt="2024-10-14T09:20:57.409" v="3315"/>
        <pc:sldMkLst>
          <pc:docMk/>
          <pc:sldMk cId="2107822533" sldId="978"/>
        </pc:sldMkLst>
        <pc:spChg chg="mod">
          <ac:chgData name="Grundén Marcus - AMF" userId="cd645d69-5578-4eb9-a3e3-6cf97444e29d" providerId="ADAL" clId="{E9B26869-08A0-4764-A2DF-DACFD116AFB1}" dt="2024-10-11T12:53:10.192" v="67" actId="20577"/>
          <ac:spMkLst>
            <pc:docMk/>
            <pc:sldMk cId="2107822533" sldId="978"/>
            <ac:spMk id="4" creationId="{C9689609-9D5E-3AD8-76FE-825423662E24}"/>
          </ac:spMkLst>
        </pc:spChg>
        <pc:spChg chg="mod">
          <ac:chgData name="Grundén Marcus - AMF" userId="cd645d69-5578-4eb9-a3e3-6cf97444e29d" providerId="ADAL" clId="{E9B26869-08A0-4764-A2DF-DACFD116AFB1}" dt="2024-10-14T06:02:16.345" v="533" actId="20577"/>
          <ac:spMkLst>
            <pc:docMk/>
            <pc:sldMk cId="2107822533" sldId="978"/>
            <ac:spMk id="5" creationId="{FEE4114A-E0B4-25B8-15DC-8600C66A7980}"/>
          </ac:spMkLst>
        </pc:spChg>
        <pc:picChg chg="del">
          <ac:chgData name="Grundén Marcus - AMF" userId="cd645d69-5578-4eb9-a3e3-6cf97444e29d" providerId="ADAL" clId="{E9B26869-08A0-4764-A2DF-DACFD116AFB1}" dt="2024-10-14T09:20:55.145" v="3314" actId="478"/>
          <ac:picMkLst>
            <pc:docMk/>
            <pc:sldMk cId="2107822533" sldId="978"/>
            <ac:picMk id="2" creationId="{3CD498A8-0FBD-4FAE-56EB-CD6EA0766DDB}"/>
          </ac:picMkLst>
        </pc:picChg>
        <pc:picChg chg="add del mod">
          <ac:chgData name="Grundén Marcus - AMF" userId="cd645d69-5578-4eb9-a3e3-6cf97444e29d" providerId="ADAL" clId="{E9B26869-08A0-4764-A2DF-DACFD116AFB1}" dt="2024-10-14T09:20:52.932" v="3313" actId="478"/>
          <ac:picMkLst>
            <pc:docMk/>
            <pc:sldMk cId="2107822533" sldId="978"/>
            <ac:picMk id="3" creationId="{89F15DA4-F79E-4B20-53FD-E746E362D141}"/>
          </ac:picMkLst>
        </pc:picChg>
        <pc:picChg chg="add mod">
          <ac:chgData name="Grundén Marcus - AMF" userId="cd645d69-5578-4eb9-a3e3-6cf97444e29d" providerId="ADAL" clId="{E9B26869-08A0-4764-A2DF-DACFD116AFB1}" dt="2024-10-14T09:20:57.409" v="3315"/>
          <ac:picMkLst>
            <pc:docMk/>
            <pc:sldMk cId="2107822533" sldId="978"/>
            <ac:picMk id="6" creationId="{DE4A0F1C-E51A-790E-DD1D-CBD0DAD05078}"/>
          </ac:picMkLst>
        </pc:picChg>
      </pc:sldChg>
      <pc:sldChg chg="del">
        <pc:chgData name="Grundén Marcus - AMF" userId="cd645d69-5578-4eb9-a3e3-6cf97444e29d" providerId="ADAL" clId="{E9B26869-08A0-4764-A2DF-DACFD116AFB1}" dt="2024-10-11T12:52:10.115" v="25" actId="47"/>
        <pc:sldMkLst>
          <pc:docMk/>
          <pc:sldMk cId="2021178469" sldId="979"/>
        </pc:sldMkLst>
      </pc:sldChg>
      <pc:sldChg chg="addSp delSp modSp add mod">
        <pc:chgData name="Grundén Marcus - AMF" userId="cd645d69-5578-4eb9-a3e3-6cf97444e29d" providerId="ADAL" clId="{E9B26869-08A0-4764-A2DF-DACFD116AFB1}" dt="2024-10-14T10:00:15.012" v="3993" actId="20577"/>
        <pc:sldMkLst>
          <pc:docMk/>
          <pc:sldMk cId="3151852526" sldId="979"/>
        </pc:sldMkLst>
        <pc:spChg chg="mod">
          <ac:chgData name="Grundén Marcus - AMF" userId="cd645d69-5578-4eb9-a3e3-6cf97444e29d" providerId="ADAL" clId="{E9B26869-08A0-4764-A2DF-DACFD116AFB1}" dt="2024-10-14T06:03:34.121" v="574" actId="20577"/>
          <ac:spMkLst>
            <pc:docMk/>
            <pc:sldMk cId="3151852526" sldId="979"/>
            <ac:spMk id="4" creationId="{C9689609-9D5E-3AD8-76FE-825423662E24}"/>
          </ac:spMkLst>
        </pc:spChg>
        <pc:spChg chg="mod">
          <ac:chgData name="Grundén Marcus - AMF" userId="cd645d69-5578-4eb9-a3e3-6cf97444e29d" providerId="ADAL" clId="{E9B26869-08A0-4764-A2DF-DACFD116AFB1}" dt="2024-10-14T10:00:15.012" v="3993" actId="20577"/>
          <ac:spMkLst>
            <pc:docMk/>
            <pc:sldMk cId="3151852526" sldId="979"/>
            <ac:spMk id="5" creationId="{FEE4114A-E0B4-25B8-15DC-8600C66A7980}"/>
          </ac:spMkLst>
        </pc:spChg>
        <pc:picChg chg="del">
          <ac:chgData name="Grundén Marcus - AMF" userId="cd645d69-5578-4eb9-a3e3-6cf97444e29d" providerId="ADAL" clId="{E9B26869-08A0-4764-A2DF-DACFD116AFB1}" dt="2024-10-14T09:21:06.327" v="3316" actId="478"/>
          <ac:picMkLst>
            <pc:docMk/>
            <pc:sldMk cId="3151852526" sldId="979"/>
            <ac:picMk id="2" creationId="{3CD498A8-0FBD-4FAE-56EB-CD6EA0766DDB}"/>
          </ac:picMkLst>
        </pc:picChg>
        <pc:picChg chg="add mod">
          <ac:chgData name="Grundén Marcus - AMF" userId="cd645d69-5578-4eb9-a3e3-6cf97444e29d" providerId="ADAL" clId="{E9B26869-08A0-4764-A2DF-DACFD116AFB1}" dt="2024-10-14T09:21:07.643" v="3317"/>
          <ac:picMkLst>
            <pc:docMk/>
            <pc:sldMk cId="3151852526" sldId="979"/>
            <ac:picMk id="3" creationId="{D9C28BFA-0532-A345-DD9B-CCA36B0F3FAC}"/>
          </ac:picMkLst>
        </pc:picChg>
      </pc:sldChg>
      <pc:sldChg chg="addSp delSp modSp add mod">
        <pc:chgData name="Grundén Marcus - AMF" userId="cd645d69-5578-4eb9-a3e3-6cf97444e29d" providerId="ADAL" clId="{E9B26869-08A0-4764-A2DF-DACFD116AFB1}" dt="2024-10-14T09:21:14.636" v="3319"/>
        <pc:sldMkLst>
          <pc:docMk/>
          <pc:sldMk cId="2571749486" sldId="980"/>
        </pc:sldMkLst>
        <pc:spChg chg="mod">
          <ac:chgData name="Grundén Marcus - AMF" userId="cd645d69-5578-4eb9-a3e3-6cf97444e29d" providerId="ADAL" clId="{E9B26869-08A0-4764-A2DF-DACFD116AFB1}" dt="2024-10-14T06:21:50.474" v="1652" actId="20577"/>
          <ac:spMkLst>
            <pc:docMk/>
            <pc:sldMk cId="2571749486" sldId="980"/>
            <ac:spMk id="5" creationId="{FEE4114A-E0B4-25B8-15DC-8600C66A7980}"/>
          </ac:spMkLst>
        </pc:spChg>
        <pc:picChg chg="del">
          <ac:chgData name="Grundén Marcus - AMF" userId="cd645d69-5578-4eb9-a3e3-6cf97444e29d" providerId="ADAL" clId="{E9B26869-08A0-4764-A2DF-DACFD116AFB1}" dt="2024-10-14T09:21:13.845" v="3318" actId="478"/>
          <ac:picMkLst>
            <pc:docMk/>
            <pc:sldMk cId="2571749486" sldId="980"/>
            <ac:picMk id="2" creationId="{3CD498A8-0FBD-4FAE-56EB-CD6EA0766DDB}"/>
          </ac:picMkLst>
        </pc:picChg>
        <pc:picChg chg="add mod">
          <ac:chgData name="Grundén Marcus - AMF" userId="cd645d69-5578-4eb9-a3e3-6cf97444e29d" providerId="ADAL" clId="{E9B26869-08A0-4764-A2DF-DACFD116AFB1}" dt="2024-10-14T09:21:14.636" v="3319"/>
          <ac:picMkLst>
            <pc:docMk/>
            <pc:sldMk cId="2571749486" sldId="980"/>
            <ac:picMk id="3" creationId="{DDD2F3EA-C762-C47F-32A7-0CA8A3991126}"/>
          </ac:picMkLst>
        </pc:picChg>
      </pc:sldChg>
      <pc:sldChg chg="del">
        <pc:chgData name="Grundén Marcus - AMF" userId="cd645d69-5578-4eb9-a3e3-6cf97444e29d" providerId="ADAL" clId="{E9B26869-08A0-4764-A2DF-DACFD116AFB1}" dt="2024-10-11T12:52:10.115" v="25" actId="47"/>
        <pc:sldMkLst>
          <pc:docMk/>
          <pc:sldMk cId="360620093" sldId="981"/>
        </pc:sldMkLst>
      </pc:sldChg>
      <pc:sldChg chg="addSp delSp modSp add mod">
        <pc:chgData name="Grundén Marcus - AMF" userId="cd645d69-5578-4eb9-a3e3-6cf97444e29d" providerId="ADAL" clId="{E9B26869-08A0-4764-A2DF-DACFD116AFB1}" dt="2024-10-14T09:21:19.633" v="3321"/>
        <pc:sldMkLst>
          <pc:docMk/>
          <pc:sldMk cId="859777243" sldId="981"/>
        </pc:sldMkLst>
        <pc:spChg chg="mod">
          <ac:chgData name="Grundén Marcus - AMF" userId="cd645d69-5578-4eb9-a3e3-6cf97444e29d" providerId="ADAL" clId="{E9B26869-08A0-4764-A2DF-DACFD116AFB1}" dt="2024-10-14T06:22:28.546" v="1699" actId="20577"/>
          <ac:spMkLst>
            <pc:docMk/>
            <pc:sldMk cId="859777243" sldId="981"/>
            <ac:spMk id="4" creationId="{C9689609-9D5E-3AD8-76FE-825423662E24}"/>
          </ac:spMkLst>
        </pc:spChg>
        <pc:spChg chg="mod">
          <ac:chgData name="Grundén Marcus - AMF" userId="cd645d69-5578-4eb9-a3e3-6cf97444e29d" providerId="ADAL" clId="{E9B26869-08A0-4764-A2DF-DACFD116AFB1}" dt="2024-10-14T06:23:23.771" v="1715" actId="20577"/>
          <ac:spMkLst>
            <pc:docMk/>
            <pc:sldMk cId="859777243" sldId="981"/>
            <ac:spMk id="5" creationId="{FEE4114A-E0B4-25B8-15DC-8600C66A7980}"/>
          </ac:spMkLst>
        </pc:spChg>
        <pc:picChg chg="del">
          <ac:chgData name="Grundén Marcus - AMF" userId="cd645d69-5578-4eb9-a3e3-6cf97444e29d" providerId="ADAL" clId="{E9B26869-08A0-4764-A2DF-DACFD116AFB1}" dt="2024-10-14T09:21:19.157" v="3320" actId="478"/>
          <ac:picMkLst>
            <pc:docMk/>
            <pc:sldMk cId="859777243" sldId="981"/>
            <ac:picMk id="2" creationId="{3CD498A8-0FBD-4FAE-56EB-CD6EA0766DDB}"/>
          </ac:picMkLst>
        </pc:picChg>
        <pc:picChg chg="add mod">
          <ac:chgData name="Grundén Marcus - AMF" userId="cd645d69-5578-4eb9-a3e3-6cf97444e29d" providerId="ADAL" clId="{E9B26869-08A0-4764-A2DF-DACFD116AFB1}" dt="2024-10-14T09:21:19.633" v="3321"/>
          <ac:picMkLst>
            <pc:docMk/>
            <pc:sldMk cId="859777243" sldId="981"/>
            <ac:picMk id="3" creationId="{9B8BDC63-4D04-B586-DBD7-81B4C5DDB012}"/>
          </ac:picMkLst>
        </pc:picChg>
      </pc:sldChg>
      <pc:sldChg chg="del">
        <pc:chgData name="Grundén Marcus - AMF" userId="cd645d69-5578-4eb9-a3e3-6cf97444e29d" providerId="ADAL" clId="{E9B26869-08A0-4764-A2DF-DACFD116AFB1}" dt="2024-10-11T12:52:10.115" v="25" actId="47"/>
        <pc:sldMkLst>
          <pc:docMk/>
          <pc:sldMk cId="247141300" sldId="982"/>
        </pc:sldMkLst>
      </pc:sldChg>
      <pc:sldChg chg="addSp delSp modSp add mod">
        <pc:chgData name="Grundén Marcus - AMF" userId="cd645d69-5578-4eb9-a3e3-6cf97444e29d" providerId="ADAL" clId="{E9B26869-08A0-4764-A2DF-DACFD116AFB1}" dt="2024-10-14T09:21:44.795" v="3327"/>
        <pc:sldMkLst>
          <pc:docMk/>
          <pc:sldMk cId="2782964281" sldId="982"/>
        </pc:sldMkLst>
        <pc:spChg chg="mod">
          <ac:chgData name="Grundén Marcus - AMF" userId="cd645d69-5578-4eb9-a3e3-6cf97444e29d" providerId="ADAL" clId="{E9B26869-08A0-4764-A2DF-DACFD116AFB1}" dt="2024-10-14T06:37:39.191" v="1815" actId="20577"/>
          <ac:spMkLst>
            <pc:docMk/>
            <pc:sldMk cId="2782964281" sldId="982"/>
            <ac:spMk id="4" creationId="{C9689609-9D5E-3AD8-76FE-825423662E24}"/>
          </ac:spMkLst>
        </pc:spChg>
        <pc:spChg chg="mod">
          <ac:chgData name="Grundén Marcus - AMF" userId="cd645d69-5578-4eb9-a3e3-6cf97444e29d" providerId="ADAL" clId="{E9B26869-08A0-4764-A2DF-DACFD116AFB1}" dt="2024-10-14T08:23:01.192" v="2520" actId="20577"/>
          <ac:spMkLst>
            <pc:docMk/>
            <pc:sldMk cId="2782964281" sldId="982"/>
            <ac:spMk id="5" creationId="{FEE4114A-E0B4-25B8-15DC-8600C66A7980}"/>
          </ac:spMkLst>
        </pc:spChg>
        <pc:picChg chg="del">
          <ac:chgData name="Grundén Marcus - AMF" userId="cd645d69-5578-4eb9-a3e3-6cf97444e29d" providerId="ADAL" clId="{E9B26869-08A0-4764-A2DF-DACFD116AFB1}" dt="2024-10-14T09:21:44.304" v="3326" actId="478"/>
          <ac:picMkLst>
            <pc:docMk/>
            <pc:sldMk cId="2782964281" sldId="982"/>
            <ac:picMk id="2" creationId="{3CD498A8-0FBD-4FAE-56EB-CD6EA0766DDB}"/>
          </ac:picMkLst>
        </pc:picChg>
        <pc:picChg chg="add mod">
          <ac:chgData name="Grundén Marcus - AMF" userId="cd645d69-5578-4eb9-a3e3-6cf97444e29d" providerId="ADAL" clId="{E9B26869-08A0-4764-A2DF-DACFD116AFB1}" dt="2024-10-14T09:21:44.795" v="3327"/>
          <ac:picMkLst>
            <pc:docMk/>
            <pc:sldMk cId="2782964281" sldId="982"/>
            <ac:picMk id="3" creationId="{BC52712E-4AD8-AC31-2977-613AB809E809}"/>
          </ac:picMkLst>
        </pc:picChg>
      </pc:sldChg>
      <pc:sldChg chg="del">
        <pc:chgData name="Grundén Marcus - AMF" userId="cd645d69-5578-4eb9-a3e3-6cf97444e29d" providerId="ADAL" clId="{E9B26869-08A0-4764-A2DF-DACFD116AFB1}" dt="2024-10-11T12:52:10.115" v="25" actId="47"/>
        <pc:sldMkLst>
          <pc:docMk/>
          <pc:sldMk cId="494373688" sldId="983"/>
        </pc:sldMkLst>
      </pc:sldChg>
      <pc:sldChg chg="addSp delSp modSp add mod">
        <pc:chgData name="Grundén Marcus - AMF" userId="cd645d69-5578-4eb9-a3e3-6cf97444e29d" providerId="ADAL" clId="{E9B26869-08A0-4764-A2DF-DACFD116AFB1}" dt="2024-10-14T09:21:26.727" v="3323"/>
        <pc:sldMkLst>
          <pc:docMk/>
          <pc:sldMk cId="1983336842" sldId="983"/>
        </pc:sldMkLst>
        <pc:spChg chg="mod">
          <ac:chgData name="Grundén Marcus - AMF" userId="cd645d69-5578-4eb9-a3e3-6cf97444e29d" providerId="ADAL" clId="{E9B26869-08A0-4764-A2DF-DACFD116AFB1}" dt="2024-10-14T06:27:37.099" v="1805" actId="20577"/>
          <ac:spMkLst>
            <pc:docMk/>
            <pc:sldMk cId="1983336842" sldId="983"/>
            <ac:spMk id="4" creationId="{C9689609-9D5E-3AD8-76FE-825423662E24}"/>
          </ac:spMkLst>
        </pc:spChg>
        <pc:spChg chg="mod">
          <ac:chgData name="Grundén Marcus - AMF" userId="cd645d69-5578-4eb9-a3e3-6cf97444e29d" providerId="ADAL" clId="{E9B26869-08A0-4764-A2DF-DACFD116AFB1}" dt="2024-10-14T06:25:10.252" v="1784" actId="20577"/>
          <ac:spMkLst>
            <pc:docMk/>
            <pc:sldMk cId="1983336842" sldId="983"/>
            <ac:spMk id="5" creationId="{FEE4114A-E0B4-25B8-15DC-8600C66A7980}"/>
          </ac:spMkLst>
        </pc:spChg>
        <pc:picChg chg="del">
          <ac:chgData name="Grundén Marcus - AMF" userId="cd645d69-5578-4eb9-a3e3-6cf97444e29d" providerId="ADAL" clId="{E9B26869-08A0-4764-A2DF-DACFD116AFB1}" dt="2024-10-14T09:21:26.252" v="3322" actId="478"/>
          <ac:picMkLst>
            <pc:docMk/>
            <pc:sldMk cId="1983336842" sldId="983"/>
            <ac:picMk id="2" creationId="{3CD498A8-0FBD-4FAE-56EB-CD6EA0766DDB}"/>
          </ac:picMkLst>
        </pc:picChg>
        <pc:picChg chg="add mod">
          <ac:chgData name="Grundén Marcus - AMF" userId="cd645d69-5578-4eb9-a3e3-6cf97444e29d" providerId="ADAL" clId="{E9B26869-08A0-4764-A2DF-DACFD116AFB1}" dt="2024-10-14T09:21:26.727" v="3323"/>
          <ac:picMkLst>
            <pc:docMk/>
            <pc:sldMk cId="1983336842" sldId="983"/>
            <ac:picMk id="3" creationId="{C8142713-3042-DEFB-E105-C599E3A8E86F}"/>
          </ac:picMkLst>
        </pc:picChg>
      </pc:sldChg>
      <pc:sldChg chg="del">
        <pc:chgData name="Grundén Marcus - AMF" userId="cd645d69-5578-4eb9-a3e3-6cf97444e29d" providerId="ADAL" clId="{E9B26869-08A0-4764-A2DF-DACFD116AFB1}" dt="2024-10-11T12:52:10.115" v="25" actId="47"/>
        <pc:sldMkLst>
          <pc:docMk/>
          <pc:sldMk cId="3670551424" sldId="984"/>
        </pc:sldMkLst>
      </pc:sldChg>
      <pc:sldChg chg="addSp delSp modSp add mod">
        <pc:chgData name="Grundén Marcus - AMF" userId="cd645d69-5578-4eb9-a3e3-6cf97444e29d" providerId="ADAL" clId="{E9B26869-08A0-4764-A2DF-DACFD116AFB1}" dt="2024-10-14T09:21:31.692" v="3325"/>
        <pc:sldMkLst>
          <pc:docMk/>
          <pc:sldMk cId="4186519291" sldId="984"/>
        </pc:sldMkLst>
        <pc:spChg chg="mod">
          <ac:chgData name="Grundén Marcus - AMF" userId="cd645d69-5578-4eb9-a3e3-6cf97444e29d" providerId="ADAL" clId="{E9B26869-08A0-4764-A2DF-DACFD116AFB1}" dt="2024-10-14T06:27:44.391" v="1806"/>
          <ac:spMkLst>
            <pc:docMk/>
            <pc:sldMk cId="4186519291" sldId="984"/>
            <ac:spMk id="4" creationId="{C9689609-9D5E-3AD8-76FE-825423662E24}"/>
          </ac:spMkLst>
        </pc:spChg>
        <pc:spChg chg="mod">
          <ac:chgData name="Grundén Marcus - AMF" userId="cd645d69-5578-4eb9-a3e3-6cf97444e29d" providerId="ADAL" clId="{E9B26869-08A0-4764-A2DF-DACFD116AFB1}" dt="2024-10-14T06:25:52.135" v="1792" actId="20577"/>
          <ac:spMkLst>
            <pc:docMk/>
            <pc:sldMk cId="4186519291" sldId="984"/>
            <ac:spMk id="5" creationId="{FEE4114A-E0B4-25B8-15DC-8600C66A7980}"/>
          </ac:spMkLst>
        </pc:spChg>
        <pc:picChg chg="del">
          <ac:chgData name="Grundén Marcus - AMF" userId="cd645d69-5578-4eb9-a3e3-6cf97444e29d" providerId="ADAL" clId="{E9B26869-08A0-4764-A2DF-DACFD116AFB1}" dt="2024-10-14T09:21:31.321" v="3324" actId="478"/>
          <ac:picMkLst>
            <pc:docMk/>
            <pc:sldMk cId="4186519291" sldId="984"/>
            <ac:picMk id="2" creationId="{3CD498A8-0FBD-4FAE-56EB-CD6EA0766DDB}"/>
          </ac:picMkLst>
        </pc:picChg>
        <pc:picChg chg="add mod">
          <ac:chgData name="Grundén Marcus - AMF" userId="cd645d69-5578-4eb9-a3e3-6cf97444e29d" providerId="ADAL" clId="{E9B26869-08A0-4764-A2DF-DACFD116AFB1}" dt="2024-10-14T09:21:31.692" v="3325"/>
          <ac:picMkLst>
            <pc:docMk/>
            <pc:sldMk cId="4186519291" sldId="984"/>
            <ac:picMk id="3" creationId="{184B4410-B840-B40D-3ACB-6C9AFBA8CAE0}"/>
          </ac:picMkLst>
        </pc:picChg>
      </pc:sldChg>
      <pc:sldChg chg="addSp delSp modSp add mod">
        <pc:chgData name="Grundén Marcus - AMF" userId="cd645d69-5578-4eb9-a3e3-6cf97444e29d" providerId="ADAL" clId="{E9B26869-08A0-4764-A2DF-DACFD116AFB1}" dt="2024-10-14T10:19:30.281" v="4027" actId="20577"/>
        <pc:sldMkLst>
          <pc:docMk/>
          <pc:sldMk cId="853227376" sldId="985"/>
        </pc:sldMkLst>
        <pc:spChg chg="mod">
          <ac:chgData name="Grundén Marcus - AMF" userId="cd645d69-5578-4eb9-a3e3-6cf97444e29d" providerId="ADAL" clId="{E9B26869-08A0-4764-A2DF-DACFD116AFB1}" dt="2024-10-14T08:40:24.847" v="2556" actId="20577"/>
          <ac:spMkLst>
            <pc:docMk/>
            <pc:sldMk cId="853227376" sldId="985"/>
            <ac:spMk id="4" creationId="{C9689609-9D5E-3AD8-76FE-825423662E24}"/>
          </ac:spMkLst>
        </pc:spChg>
        <pc:spChg chg="mod">
          <ac:chgData name="Grundén Marcus - AMF" userId="cd645d69-5578-4eb9-a3e3-6cf97444e29d" providerId="ADAL" clId="{E9B26869-08A0-4764-A2DF-DACFD116AFB1}" dt="2024-10-14T10:19:30.281" v="4027" actId="20577"/>
          <ac:spMkLst>
            <pc:docMk/>
            <pc:sldMk cId="853227376" sldId="985"/>
            <ac:spMk id="5" creationId="{FEE4114A-E0B4-25B8-15DC-8600C66A7980}"/>
          </ac:spMkLst>
        </pc:spChg>
        <pc:picChg chg="del">
          <ac:chgData name="Grundén Marcus - AMF" userId="cd645d69-5578-4eb9-a3e3-6cf97444e29d" providerId="ADAL" clId="{E9B26869-08A0-4764-A2DF-DACFD116AFB1}" dt="2024-10-14T09:21:50.847" v="3328" actId="478"/>
          <ac:picMkLst>
            <pc:docMk/>
            <pc:sldMk cId="853227376" sldId="985"/>
            <ac:picMk id="2" creationId="{3CD498A8-0FBD-4FAE-56EB-CD6EA0766DDB}"/>
          </ac:picMkLst>
        </pc:picChg>
        <pc:picChg chg="add mod">
          <ac:chgData name="Grundén Marcus - AMF" userId="cd645d69-5578-4eb9-a3e3-6cf97444e29d" providerId="ADAL" clId="{E9B26869-08A0-4764-A2DF-DACFD116AFB1}" dt="2024-10-14T09:21:51.251" v="3329"/>
          <ac:picMkLst>
            <pc:docMk/>
            <pc:sldMk cId="853227376" sldId="985"/>
            <ac:picMk id="3" creationId="{CA105CB3-9001-31F0-E9CD-CFB32C59E5C7}"/>
          </ac:picMkLst>
        </pc:picChg>
      </pc:sldChg>
      <pc:sldChg chg="del">
        <pc:chgData name="Grundén Marcus - AMF" userId="cd645d69-5578-4eb9-a3e3-6cf97444e29d" providerId="ADAL" clId="{E9B26869-08A0-4764-A2DF-DACFD116AFB1}" dt="2024-10-11T12:52:10.115" v="25" actId="47"/>
        <pc:sldMkLst>
          <pc:docMk/>
          <pc:sldMk cId="2111155516" sldId="985"/>
        </pc:sldMkLst>
      </pc:sldChg>
      <pc:sldChg chg="addSp delSp modSp add mod">
        <pc:chgData name="Grundén Marcus - AMF" userId="cd645d69-5578-4eb9-a3e3-6cf97444e29d" providerId="ADAL" clId="{E9B26869-08A0-4764-A2DF-DACFD116AFB1}" dt="2024-10-14T11:41:25.889" v="4028" actId="20577"/>
        <pc:sldMkLst>
          <pc:docMk/>
          <pc:sldMk cId="4037448847" sldId="986"/>
        </pc:sldMkLst>
        <pc:spChg chg="mod">
          <ac:chgData name="Grundén Marcus - AMF" userId="cd645d69-5578-4eb9-a3e3-6cf97444e29d" providerId="ADAL" clId="{E9B26869-08A0-4764-A2DF-DACFD116AFB1}" dt="2024-10-14T11:41:25.889" v="4028" actId="20577"/>
          <ac:spMkLst>
            <pc:docMk/>
            <pc:sldMk cId="4037448847" sldId="986"/>
            <ac:spMk id="4" creationId="{C9689609-9D5E-3AD8-76FE-825423662E24}"/>
          </ac:spMkLst>
        </pc:spChg>
        <pc:spChg chg="mod">
          <ac:chgData name="Grundén Marcus - AMF" userId="cd645d69-5578-4eb9-a3e3-6cf97444e29d" providerId="ADAL" clId="{E9B26869-08A0-4764-A2DF-DACFD116AFB1}" dt="2024-10-14T09:35:53.921" v="3968" actId="20577"/>
          <ac:spMkLst>
            <pc:docMk/>
            <pc:sldMk cId="4037448847" sldId="986"/>
            <ac:spMk id="5" creationId="{FEE4114A-E0B4-25B8-15DC-8600C66A7980}"/>
          </ac:spMkLst>
        </pc:spChg>
        <pc:picChg chg="del">
          <ac:chgData name="Grundén Marcus - AMF" userId="cd645d69-5578-4eb9-a3e3-6cf97444e29d" providerId="ADAL" clId="{E9B26869-08A0-4764-A2DF-DACFD116AFB1}" dt="2024-10-14T09:21:54.210" v="3330" actId="478"/>
          <ac:picMkLst>
            <pc:docMk/>
            <pc:sldMk cId="4037448847" sldId="986"/>
            <ac:picMk id="2" creationId="{3CD498A8-0FBD-4FAE-56EB-CD6EA0766DDB}"/>
          </ac:picMkLst>
        </pc:picChg>
        <pc:picChg chg="add mod">
          <ac:chgData name="Grundén Marcus - AMF" userId="cd645d69-5578-4eb9-a3e3-6cf97444e29d" providerId="ADAL" clId="{E9B26869-08A0-4764-A2DF-DACFD116AFB1}" dt="2024-10-14T09:21:54.517" v="3331"/>
          <ac:picMkLst>
            <pc:docMk/>
            <pc:sldMk cId="4037448847" sldId="986"/>
            <ac:picMk id="3" creationId="{47C27724-9602-1B33-B4D0-0AAC2036FDCC}"/>
          </ac:picMkLst>
        </pc:picChg>
      </pc:sldChg>
      <pc:sldChg chg="add del">
        <pc:chgData name="Grundén Marcus - AMF" userId="cd645d69-5578-4eb9-a3e3-6cf97444e29d" providerId="ADAL" clId="{E9B26869-08A0-4764-A2DF-DACFD116AFB1}" dt="2024-10-14T09:36:05.851" v="3969" actId="47"/>
        <pc:sldMkLst>
          <pc:docMk/>
          <pc:sldMk cId="3578180833" sldId="987"/>
        </pc:sldMkLst>
      </pc:sldChg>
      <pc:sldChg chg="modSp add mod">
        <pc:chgData name="Grundén Marcus - AMF" userId="cd645d69-5578-4eb9-a3e3-6cf97444e29d" providerId="ADAL" clId="{E9B26869-08A0-4764-A2DF-DACFD116AFB1}" dt="2024-10-14T09:29:50.373" v="3680" actId="20577"/>
        <pc:sldMkLst>
          <pc:docMk/>
          <pc:sldMk cId="343853476" sldId="988"/>
        </pc:sldMkLst>
        <pc:spChg chg="mod">
          <ac:chgData name="Grundén Marcus - AMF" userId="cd645d69-5578-4eb9-a3e3-6cf97444e29d" providerId="ADAL" clId="{E9B26869-08A0-4764-A2DF-DACFD116AFB1}" dt="2024-10-14T09:29:50.373" v="3680" actId="20577"/>
          <ac:spMkLst>
            <pc:docMk/>
            <pc:sldMk cId="343853476" sldId="988"/>
            <ac:spMk id="5" creationId="{FEE4114A-E0B4-25B8-15DC-8600C66A7980}"/>
          </ac:spMkLst>
        </pc:spChg>
      </pc:sldChg>
      <pc:sldChg chg="modSp add mod">
        <pc:chgData name="Grundén Marcus - AMF" userId="cd645d69-5578-4eb9-a3e3-6cf97444e29d" providerId="ADAL" clId="{E9B26869-08A0-4764-A2DF-DACFD116AFB1}" dt="2024-10-14T11:59:11.410" v="4348" actId="20577"/>
        <pc:sldMkLst>
          <pc:docMk/>
          <pc:sldMk cId="193902115" sldId="989"/>
        </pc:sldMkLst>
        <pc:spChg chg="mod">
          <ac:chgData name="Grundén Marcus - AMF" userId="cd645d69-5578-4eb9-a3e3-6cf97444e29d" providerId="ADAL" clId="{E9B26869-08A0-4764-A2DF-DACFD116AFB1}" dt="2024-10-14T11:49:06.804" v="4042" actId="20577"/>
          <ac:spMkLst>
            <pc:docMk/>
            <pc:sldMk cId="193902115" sldId="989"/>
            <ac:spMk id="4" creationId="{C9689609-9D5E-3AD8-76FE-825423662E24}"/>
          </ac:spMkLst>
        </pc:spChg>
        <pc:spChg chg="mod">
          <ac:chgData name="Grundén Marcus - AMF" userId="cd645d69-5578-4eb9-a3e3-6cf97444e29d" providerId="ADAL" clId="{E9B26869-08A0-4764-A2DF-DACFD116AFB1}" dt="2024-10-14T11:59:11.410" v="4348" actId="20577"/>
          <ac:spMkLst>
            <pc:docMk/>
            <pc:sldMk cId="193902115" sldId="989"/>
            <ac:spMk id="5" creationId="{FEE4114A-E0B4-25B8-15DC-8600C66A7980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9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sidhuvu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3" name="Platshållare för datum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B34A907-EAA3-4700-AB73-3FDE7AD6B0F1}" type="datetimeFigureOut">
              <a:rPr lang="sv-SE" smtClean="0"/>
              <a:t>2024-10-14</a:t>
            </a:fld>
            <a:endParaRPr lang="sv-SE"/>
          </a:p>
        </p:txBody>
      </p:sp>
      <p:sp>
        <p:nvSpPr>
          <p:cNvPr id="4" name="Platshållare för sidfot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5" name="Platshållare för bildnumm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E534E5F-C909-488A-9CE0-60DFFFFC8DE7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35549754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sidhuvu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3" name="Platshållare fö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F1ACDDA-ECDF-441D-AA30-F627962CB67D}" type="datetimeFigureOut">
              <a:rPr lang="sv-SE" smtClean="0"/>
              <a:t>2024-10-14</a:t>
            </a:fld>
            <a:endParaRPr lang="sv-SE"/>
          </a:p>
        </p:txBody>
      </p:sp>
      <p:sp>
        <p:nvSpPr>
          <p:cNvPr id="4" name="Platshållare för bildobjekt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v-SE"/>
          </a:p>
        </p:txBody>
      </p:sp>
      <p:sp>
        <p:nvSpPr>
          <p:cNvPr id="5" name="Platshållare för anteckninga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A885D1D-61DE-406F-8114-F47C63AA3126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72187658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A885D1D-61DE-406F-8114-F47C63AA3126}" type="slidenum">
              <a:rPr lang="sv-SE" smtClean="0"/>
              <a:t>2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7449613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A885D1D-61DE-406F-8114-F47C63AA3126}" type="slidenum">
              <a:rPr lang="sv-SE" smtClean="0"/>
              <a:t>3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02066163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A885D1D-61DE-406F-8114-F47C63AA3126}" type="slidenum">
              <a:rPr lang="sv-SE" smtClean="0"/>
              <a:t>4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11788489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A885D1D-61DE-406F-8114-F47C63AA3126}" type="slidenum">
              <a:rPr lang="sv-SE" smtClean="0"/>
              <a:t>5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18115506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A885D1D-61DE-406F-8114-F47C63AA3126}" type="slidenum">
              <a:rPr lang="sv-SE" smtClean="0"/>
              <a:t>6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99907412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A885D1D-61DE-406F-8114-F47C63AA3126}" type="slidenum">
              <a:rPr lang="sv-SE" smtClean="0"/>
              <a:t>7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16571923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A885D1D-61DE-406F-8114-F47C63AA3126}" type="slidenum">
              <a:rPr lang="sv-SE" smtClean="0"/>
              <a:t>8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95296606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A885D1D-61DE-406F-8114-F47C63AA3126}" type="slidenum">
              <a:rPr lang="sv-SE" smtClean="0"/>
              <a:t>9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64673638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A885D1D-61DE-406F-8114-F47C63AA3126}" type="slidenum">
              <a:rPr lang="sv-SE" smtClean="0"/>
              <a:t>10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9431439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A885D1D-61DE-406F-8114-F47C63AA3126}" type="slidenum">
              <a:rPr lang="sv-SE" smtClean="0"/>
              <a:t>11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63477262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A885D1D-61DE-406F-8114-F47C63AA3126}" type="slidenum">
              <a:rPr lang="sv-SE" smtClean="0"/>
              <a:t>12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64311297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5.xml"/></Relationships>
</file>

<file path=ppt/slideLayouts/_rels/slideLayout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5.xml"/></Relationships>
</file>

<file path=ppt/slideLayouts/_rels/slideLayout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5.xml"/></Relationships>
</file>

<file path=ppt/slideLayouts/_rels/slideLayout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6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6.xml"/></Relationships>
</file>

<file path=ppt/slideLayouts/_rels/slideLayout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6.xml"/></Relationships>
</file>

<file path=ppt/slideLayouts/_rels/slideLayout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6.xml"/></Relationships>
</file>

<file path=ppt/slideLayouts/_rels/slideLayout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7.xml"/></Relationships>
</file>

<file path=ppt/slideLayouts/_rels/slideLayout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7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7.xml"/></Relationships>
</file>

<file path=ppt/slideLayouts/_rels/slideLayout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7.xml"/></Relationships>
</file>

<file path=ppt/slideLayouts/_rels/slideLayout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7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Första sida med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ktangel 2">
            <a:extLst>
              <a:ext uri="{FF2B5EF4-FFF2-40B4-BE49-F238E27FC236}">
                <a16:creationId xmlns:a16="http://schemas.microsoft.com/office/drawing/2014/main" id="{3C03C412-E5E0-E79A-BF43-C55DA58A8547}"/>
              </a:ext>
            </a:extLst>
          </p:cNvPr>
          <p:cNvSpPr/>
          <p:nvPr userDrawn="1"/>
        </p:nvSpPr>
        <p:spPr>
          <a:xfrm>
            <a:off x="10768800" y="2952000"/>
            <a:ext cx="954000" cy="954000"/>
          </a:xfrm>
          <a:prstGeom prst="rect">
            <a:avLst/>
          </a:prstGeom>
          <a:solidFill>
            <a:srgbClr val="00C3B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 dirty="0"/>
          </a:p>
        </p:txBody>
      </p:sp>
      <p:sp>
        <p:nvSpPr>
          <p:cNvPr id="4" name="Rektangel 3">
            <a:extLst>
              <a:ext uri="{FF2B5EF4-FFF2-40B4-BE49-F238E27FC236}">
                <a16:creationId xmlns:a16="http://schemas.microsoft.com/office/drawing/2014/main" id="{D04917EE-8324-E067-11E0-3B8430733568}"/>
              </a:ext>
            </a:extLst>
          </p:cNvPr>
          <p:cNvSpPr/>
          <p:nvPr userDrawn="1"/>
        </p:nvSpPr>
        <p:spPr>
          <a:xfrm>
            <a:off x="0" y="3429000"/>
            <a:ext cx="12192000" cy="3429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 dirty="0"/>
          </a:p>
        </p:txBody>
      </p:sp>
      <p:sp>
        <p:nvSpPr>
          <p:cNvPr id="5" name="Underrubrik 2">
            <a:extLst>
              <a:ext uri="{FF2B5EF4-FFF2-40B4-BE49-F238E27FC236}">
                <a16:creationId xmlns:a16="http://schemas.microsoft.com/office/drawing/2014/main" id="{254E7E10-B45A-355D-EBF0-E6A28FF142A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74713" y="6004787"/>
            <a:ext cx="9144000" cy="369332"/>
          </a:xfrm>
        </p:spPr>
        <p:txBody>
          <a:bodyPr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2400" b="0" i="0" baseline="0">
                <a:solidFill>
                  <a:schemeClr val="bg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 algn="ctr">
              <a:buNone/>
              <a:defRPr sz="2667"/>
            </a:lvl2pPr>
            <a:lvl3pPr marL="1219170" indent="0" algn="ctr">
              <a:buNone/>
              <a:defRPr sz="2400"/>
            </a:lvl3pPr>
            <a:lvl4pPr marL="1828754" indent="0" algn="ctr">
              <a:buNone/>
              <a:defRPr sz="2133"/>
            </a:lvl4pPr>
            <a:lvl5pPr marL="2438339" indent="0" algn="ctr">
              <a:buNone/>
              <a:defRPr sz="2133"/>
            </a:lvl5pPr>
            <a:lvl6pPr marL="3047924" indent="0" algn="ctr">
              <a:buNone/>
              <a:defRPr sz="2133"/>
            </a:lvl6pPr>
            <a:lvl7pPr marL="3657509" indent="0" algn="ctr">
              <a:buNone/>
              <a:defRPr sz="2133"/>
            </a:lvl7pPr>
            <a:lvl8pPr marL="4267093" indent="0" algn="ctr">
              <a:buNone/>
              <a:defRPr sz="2133"/>
            </a:lvl8pPr>
            <a:lvl9pPr marL="4876678" indent="0" algn="ctr">
              <a:buNone/>
              <a:defRPr sz="2133"/>
            </a:lvl9pPr>
          </a:lstStyle>
          <a:p>
            <a:r>
              <a:rPr lang="sv-SE" dirty="0"/>
              <a:t>Skriv text här</a:t>
            </a: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55EFB33-DC24-F7E8-3018-41DB11FB6D4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3882902"/>
            <a:ext cx="9144000" cy="1495794"/>
          </a:xfrm>
        </p:spPr>
        <p:txBody>
          <a:bodyPr lIns="0" tIns="0" rIns="0" bIns="0" anchor="t" anchorCtr="0">
            <a:spAutoFit/>
          </a:bodyPr>
          <a:lstStyle>
            <a:lvl1pPr algn="l">
              <a:defRPr sz="5400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7" name="Bild 6">
            <a:extLst>
              <a:ext uri="{FF2B5EF4-FFF2-40B4-BE49-F238E27FC236}">
                <a16:creationId xmlns:a16="http://schemas.microsoft.com/office/drawing/2014/main" id="{F98C9DD3-0F66-4428-1964-E5C32693F4C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776575" y="2961000"/>
            <a:ext cx="936000" cy="936000"/>
          </a:xfrm>
          <a:prstGeom prst="rect">
            <a:avLst/>
          </a:prstGeom>
        </p:spPr>
      </p:pic>
      <p:sp>
        <p:nvSpPr>
          <p:cNvPr id="15" name="Platshållare för bild 14">
            <a:extLst>
              <a:ext uri="{FF2B5EF4-FFF2-40B4-BE49-F238E27FC236}">
                <a16:creationId xmlns:a16="http://schemas.microsoft.com/office/drawing/2014/main" id="{B5BB2E39-80EE-C1EF-929A-D00FF0F58055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3429000"/>
          </a:xfrm>
          <a:custGeom>
            <a:avLst/>
            <a:gdLst>
              <a:gd name="connsiteX0" fmla="*/ 0 w 12192000"/>
              <a:gd name="connsiteY0" fmla="*/ 0 h 3429000"/>
              <a:gd name="connsiteX1" fmla="*/ 12192000 w 12192000"/>
              <a:gd name="connsiteY1" fmla="*/ 0 h 3429000"/>
              <a:gd name="connsiteX2" fmla="*/ 12192000 w 12192000"/>
              <a:gd name="connsiteY2" fmla="*/ 3429000 h 3429000"/>
              <a:gd name="connsiteX3" fmla="*/ 11712000 w 12192000"/>
              <a:gd name="connsiteY3" fmla="*/ 3429000 h 3429000"/>
              <a:gd name="connsiteX4" fmla="*/ 11712000 w 12192000"/>
              <a:gd name="connsiteY4" fmla="*/ 2961000 h 3429000"/>
              <a:gd name="connsiteX5" fmla="*/ 10776000 w 12192000"/>
              <a:gd name="connsiteY5" fmla="*/ 2961000 h 3429000"/>
              <a:gd name="connsiteX6" fmla="*/ 10776000 w 12192000"/>
              <a:gd name="connsiteY6" fmla="*/ 3429000 h 3429000"/>
              <a:gd name="connsiteX7" fmla="*/ 0 w 12192000"/>
              <a:gd name="connsiteY7" fmla="*/ 3429000 h 3429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3429000">
                <a:moveTo>
                  <a:pt x="0" y="0"/>
                </a:moveTo>
                <a:lnTo>
                  <a:pt x="12192000" y="0"/>
                </a:lnTo>
                <a:lnTo>
                  <a:pt x="12192000" y="3429000"/>
                </a:lnTo>
                <a:lnTo>
                  <a:pt x="11712000" y="3429000"/>
                </a:lnTo>
                <a:lnTo>
                  <a:pt x="11712000" y="2961000"/>
                </a:lnTo>
                <a:lnTo>
                  <a:pt x="10776000" y="2961000"/>
                </a:lnTo>
                <a:lnTo>
                  <a:pt x="10776000" y="3429000"/>
                </a:lnTo>
                <a:lnTo>
                  <a:pt x="0" y="3429000"/>
                </a:lnTo>
                <a:close/>
              </a:path>
            </a:pathLst>
          </a:custGeom>
        </p:spPr>
        <p:txBody>
          <a:bodyPr wrap="square" tIns="503999" rIns="0">
            <a:noAutofit/>
          </a:bodyPr>
          <a:lstStyle>
            <a:lvl1pPr marL="0" indent="0">
              <a:buNone/>
              <a:defRPr sz="3200" baseline="0">
                <a:solidFill>
                  <a:schemeClr val="tx1"/>
                </a:solidFill>
                <a:latin typeface="+mj-lt"/>
              </a:defRPr>
            </a:lvl1pPr>
          </a:lstStyle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1333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sv-SE"/>
              <a:t>Klicka på ikonen för att lägga till en bild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56417723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7378" userDrawn="1">
          <p15:clr>
            <a:srgbClr val="FBAE40"/>
          </p15:clr>
        </p15:guide>
        <p15:guide id="2" orient="horz" pos="1865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02_Första sida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id="{D04917EE-8324-E067-11E0-3B8430733568}"/>
              </a:ext>
            </a:extLst>
          </p:cNvPr>
          <p:cNvSpPr/>
          <p:nvPr/>
        </p:nvSpPr>
        <p:spPr>
          <a:xfrm>
            <a:off x="0" y="3429000"/>
            <a:ext cx="12192000" cy="3429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90930466-6BA6-F040-59C2-5E800257B68E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74713" y="3885897"/>
            <a:ext cx="9144000" cy="1655233"/>
          </a:xfrm>
        </p:spPr>
        <p:txBody>
          <a:bodyPr lIns="0" tIns="0" rIns="0" bIns="0">
            <a:normAutofit/>
          </a:bodyPr>
          <a:lstStyle>
            <a:lvl1pPr marL="0" indent="0" algn="l">
              <a:spcBef>
                <a:spcPts val="0"/>
              </a:spcBef>
              <a:buNone/>
              <a:defRPr sz="2400" b="0" i="0" baseline="0">
                <a:solidFill>
                  <a:schemeClr val="bg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 algn="ctr">
              <a:buNone/>
              <a:defRPr sz="2667"/>
            </a:lvl2pPr>
            <a:lvl3pPr marL="1219170" indent="0" algn="ctr">
              <a:buNone/>
              <a:defRPr sz="2400"/>
            </a:lvl3pPr>
            <a:lvl4pPr marL="1828754" indent="0" algn="ctr">
              <a:buNone/>
              <a:defRPr sz="2133"/>
            </a:lvl4pPr>
            <a:lvl5pPr marL="2438339" indent="0" algn="ctr">
              <a:buNone/>
              <a:defRPr sz="2133"/>
            </a:lvl5pPr>
            <a:lvl6pPr marL="3047924" indent="0" algn="ctr">
              <a:buNone/>
              <a:defRPr sz="2133"/>
            </a:lvl6pPr>
            <a:lvl7pPr marL="3657509" indent="0" algn="ctr">
              <a:buNone/>
              <a:defRPr sz="2133"/>
            </a:lvl7pPr>
            <a:lvl8pPr marL="4267093" indent="0" algn="ctr">
              <a:buNone/>
              <a:defRPr sz="2133"/>
            </a:lvl8pPr>
            <a:lvl9pPr marL="4876678" indent="0" algn="ctr">
              <a:buNone/>
              <a:defRPr sz="2133"/>
            </a:lvl9pPr>
          </a:lstStyle>
          <a:p>
            <a:r>
              <a:rPr lang="sv-SE" dirty="0"/>
              <a:t>Skriv text här</a:t>
            </a: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55EFB33-DC24-F7E8-3018-41DB11FB6D4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4"/>
            <a:ext cx="9144000" cy="2101973"/>
          </a:xfrm>
          <a:noFill/>
        </p:spPr>
        <p:txBody>
          <a:bodyPr lIns="0" tIns="0" rIns="0" bIns="0" anchor="b">
            <a:noAutofit/>
          </a:bodyPr>
          <a:lstStyle>
            <a:lvl1pPr algn="l">
              <a:defRPr sz="540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6" name="Bild 5">
            <a:extLst>
              <a:ext uri="{FF2B5EF4-FFF2-40B4-BE49-F238E27FC236}">
                <a16:creationId xmlns:a16="http://schemas.microsoft.com/office/drawing/2014/main" id="{F5FF287F-ADB9-13BD-DDB1-65365814364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776575" y="2961000"/>
            <a:ext cx="936000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233130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03_Rubrik + under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ktangel 2">
            <a:extLst>
              <a:ext uri="{FF2B5EF4-FFF2-40B4-BE49-F238E27FC236}">
                <a16:creationId xmlns:a16="http://schemas.microsoft.com/office/drawing/2014/main" id="{BA98754A-6281-725D-A24E-61A3946AD447}"/>
              </a:ext>
            </a:extLst>
          </p:cNvPr>
          <p:cNvSpPr/>
          <p:nvPr/>
        </p:nvSpPr>
        <p:spPr>
          <a:xfrm flipV="1">
            <a:off x="0" y="297"/>
            <a:ext cx="12192000" cy="172351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55EFB33-DC24-F7E8-3018-41DB11FB6D4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119971"/>
            <a:ext cx="9144000" cy="1148442"/>
          </a:xfrm>
        </p:spPr>
        <p:txBody>
          <a:bodyPr lIns="0" tIns="0" rIns="0" bIns="0" anchor="b">
            <a:noAutofit/>
          </a:bodyPr>
          <a:lstStyle>
            <a:lvl1pPr algn="l">
              <a:defRPr sz="3600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sp>
        <p:nvSpPr>
          <p:cNvPr id="12" name="Underrubrik 2">
            <a:extLst>
              <a:ext uri="{FF2B5EF4-FFF2-40B4-BE49-F238E27FC236}">
                <a16:creationId xmlns:a16="http://schemas.microsoft.com/office/drawing/2014/main" id="{48EF7481-0BB0-E9FC-29AC-96BEA349FB86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74713" y="2179212"/>
            <a:ext cx="9144000" cy="1655233"/>
          </a:xfrm>
        </p:spPr>
        <p:txBody>
          <a:bodyPr lIns="0" tIns="0" rIns="0" bIns="0">
            <a:normAutofit/>
          </a:bodyPr>
          <a:lstStyle>
            <a:lvl1pPr marL="0" indent="0" algn="l">
              <a:buNone/>
              <a:defRPr sz="5400" b="1" i="0">
                <a:solidFill>
                  <a:schemeClr val="tx1"/>
                </a:solidFill>
                <a:latin typeface="+mj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 algn="ctr">
              <a:buNone/>
              <a:defRPr sz="2667"/>
            </a:lvl2pPr>
            <a:lvl3pPr marL="1219170" indent="0" algn="ctr">
              <a:buNone/>
              <a:defRPr sz="2400"/>
            </a:lvl3pPr>
            <a:lvl4pPr marL="1828754" indent="0" algn="ctr">
              <a:buNone/>
              <a:defRPr sz="2133"/>
            </a:lvl4pPr>
            <a:lvl5pPr marL="2438339" indent="0" algn="ctr">
              <a:buNone/>
              <a:defRPr sz="2133"/>
            </a:lvl5pPr>
            <a:lvl6pPr marL="3047924" indent="0" algn="ctr">
              <a:buNone/>
              <a:defRPr sz="2133"/>
            </a:lvl6pPr>
            <a:lvl7pPr marL="3657509" indent="0" algn="ctr">
              <a:buNone/>
              <a:defRPr sz="2133"/>
            </a:lvl7pPr>
            <a:lvl8pPr marL="4267093" indent="0" algn="ctr">
              <a:buNone/>
              <a:defRPr sz="2133"/>
            </a:lvl8pPr>
            <a:lvl9pPr marL="4876678" indent="0" algn="ctr">
              <a:buNone/>
              <a:defRPr sz="2133"/>
            </a:lvl9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4" name="Bild 3">
            <a:extLst>
              <a:ext uri="{FF2B5EF4-FFF2-40B4-BE49-F238E27FC236}">
                <a16:creationId xmlns:a16="http://schemas.microsoft.com/office/drawing/2014/main" id="{83278B41-BA8D-4787-2A8E-27E78CB08F9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776575" y="1255813"/>
            <a:ext cx="936000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293283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4_Rubrik +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ktangel 2">
            <a:extLst>
              <a:ext uri="{FF2B5EF4-FFF2-40B4-BE49-F238E27FC236}">
                <a16:creationId xmlns:a16="http://schemas.microsoft.com/office/drawing/2014/main" id="{45D5C29B-8D6B-9FE9-87A9-31FCD336E426}"/>
              </a:ext>
            </a:extLst>
          </p:cNvPr>
          <p:cNvSpPr/>
          <p:nvPr userDrawn="1"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2" name="Platshållare för text 3">
            <a:extLst>
              <a:ext uri="{FF2B5EF4-FFF2-40B4-BE49-F238E27FC236}">
                <a16:creationId xmlns:a16="http://schemas.microsoft.com/office/drawing/2014/main" id="{171D38AA-3E26-A9D1-11AE-980796760538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74712" y="1440000"/>
            <a:ext cx="9576883" cy="567811"/>
          </a:xfrm>
        </p:spPr>
        <p:txBody>
          <a:bodyPr wrap="square" lIns="0" tIns="288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 baseline="0">
                <a:solidFill>
                  <a:schemeClr val="tx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5"/>
            <a:ext cx="10464000" cy="553998"/>
          </a:xfrm>
        </p:spPr>
        <p:txBody>
          <a:bodyPr wrap="square" lIns="0" tIns="0" rIns="0" bIns="0" anchor="b">
            <a:spAutoFit/>
          </a:bodyPr>
          <a:lstStyle>
            <a:lvl1pPr algn="l">
              <a:defRPr sz="400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4" name="Bild 3">
            <a:extLst>
              <a:ext uri="{FF2B5EF4-FFF2-40B4-BE49-F238E27FC236}">
                <a16:creationId xmlns:a16="http://schemas.microsoft.com/office/drawing/2014/main" id="{E82E5BF3-5FFE-BA04-8498-64B7593DE47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776575" y="5481000"/>
            <a:ext cx="936000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0468600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05_Rubrik +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id="{93A87B22-DE9F-9B10-1F07-FA1B488CB886}"/>
              </a:ext>
            </a:extLst>
          </p:cNvPr>
          <p:cNvSpPr/>
          <p:nvPr userDrawn="1"/>
        </p:nvSpPr>
        <p:spPr>
          <a:xfrm>
            <a:off x="11244574" y="0"/>
            <a:ext cx="947426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6" name="Platshållare för text 3">
            <a:extLst>
              <a:ext uri="{FF2B5EF4-FFF2-40B4-BE49-F238E27FC236}">
                <a16:creationId xmlns:a16="http://schemas.microsoft.com/office/drawing/2014/main" id="{AC342BE6-2CF0-1FA7-CD08-E560475C072B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74712" y="1440000"/>
            <a:ext cx="9576883" cy="567811"/>
          </a:xfrm>
        </p:spPr>
        <p:txBody>
          <a:bodyPr wrap="square" lIns="0" tIns="288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 baseline="0">
                <a:solidFill>
                  <a:schemeClr val="tx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5"/>
            <a:ext cx="9576883" cy="553998"/>
          </a:xfrm>
        </p:spPr>
        <p:txBody>
          <a:bodyPr wrap="square" lIns="0" tIns="0" rIns="0" bIns="0" anchor="b">
            <a:spAutoFit/>
          </a:bodyPr>
          <a:lstStyle>
            <a:lvl1pPr algn="l">
              <a:defRPr sz="400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5" name="Bild 4">
            <a:extLst>
              <a:ext uri="{FF2B5EF4-FFF2-40B4-BE49-F238E27FC236}">
                <a16:creationId xmlns:a16="http://schemas.microsoft.com/office/drawing/2014/main" id="{DDB7A8E8-D1D6-E40A-F974-BDAF50050E1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776575" y="5481000"/>
            <a:ext cx="936000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963144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6_Rubrik +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id="{0A599EA1-B1DC-210B-763D-18E24DE64A3E}"/>
              </a:ext>
            </a:extLst>
          </p:cNvPr>
          <p:cNvSpPr/>
          <p:nvPr userDrawn="1"/>
        </p:nvSpPr>
        <p:spPr>
          <a:xfrm flipH="1">
            <a:off x="0" y="0"/>
            <a:ext cx="11244574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6" name="Platshållare för text 3">
            <a:extLst>
              <a:ext uri="{FF2B5EF4-FFF2-40B4-BE49-F238E27FC236}">
                <a16:creationId xmlns:a16="http://schemas.microsoft.com/office/drawing/2014/main" id="{AC342BE6-2CF0-1FA7-CD08-E560475C072B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74800" y="1440000"/>
            <a:ext cx="9576883" cy="567811"/>
          </a:xfrm>
        </p:spPr>
        <p:txBody>
          <a:bodyPr wrap="square" lIns="0" tIns="288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 baseline="0">
                <a:solidFill>
                  <a:schemeClr val="bg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800" y="874800"/>
            <a:ext cx="9576883" cy="553998"/>
          </a:xfrm>
        </p:spPr>
        <p:txBody>
          <a:bodyPr wrap="square" lIns="0" tIns="0" rIns="0" bIns="0" anchor="b">
            <a:spAutoFit/>
          </a:bodyPr>
          <a:lstStyle>
            <a:lvl1pPr algn="l">
              <a:defRPr sz="400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5" name="Bild 4">
            <a:extLst>
              <a:ext uri="{FF2B5EF4-FFF2-40B4-BE49-F238E27FC236}">
                <a16:creationId xmlns:a16="http://schemas.microsoft.com/office/drawing/2014/main" id="{4E3154F4-1945-D2A8-FD78-75D8508B71E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776575" y="5481000"/>
            <a:ext cx="936000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558717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07_Rubrik + innehåll två kolum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id="{BDF78AD4-35D4-E8D7-C95C-0A7F7313D40B}"/>
              </a:ext>
            </a:extLst>
          </p:cNvPr>
          <p:cNvSpPr/>
          <p:nvPr userDrawn="1"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9" name="Platshållare för innehåll 2">
            <a:extLst>
              <a:ext uri="{FF2B5EF4-FFF2-40B4-BE49-F238E27FC236}">
                <a16:creationId xmlns:a16="http://schemas.microsoft.com/office/drawing/2014/main" id="{1700EFE7-4E7C-FBC2-CE68-501C22FB892C}"/>
              </a:ext>
            </a:extLst>
          </p:cNvPr>
          <p:cNvSpPr>
            <a:spLocks noGrp="1"/>
          </p:cNvSpPr>
          <p:nvPr>
            <p:ph idx="11" hasCustomPrompt="1"/>
          </p:nvPr>
        </p:nvSpPr>
        <p:spPr>
          <a:xfrm>
            <a:off x="874713" y="1439999"/>
            <a:ext cx="5156200" cy="3844695"/>
          </a:xfrm>
        </p:spPr>
        <p:txBody>
          <a:bodyPr lIns="0" tIns="288000" rIns="0" bIns="0">
            <a:noAutofit/>
          </a:bodyPr>
          <a:lstStyle>
            <a:lvl1pPr marL="0" indent="0">
              <a:spcBef>
                <a:spcPts val="0"/>
              </a:spcBef>
              <a:buNone/>
              <a:defRPr sz="1800" baseline="0">
                <a:solidFill>
                  <a:schemeClr val="tx1"/>
                </a:solidFill>
                <a:latin typeface="+mn-lt"/>
              </a:defRPr>
            </a:lvl1pPr>
            <a:lvl2pPr marL="609585" indent="0">
              <a:buNone/>
              <a:defRPr sz="1800">
                <a:solidFill>
                  <a:srgbClr val="1A355D"/>
                </a:solidFill>
                <a:latin typeface="+mn-lt"/>
              </a:defRPr>
            </a:lvl2pPr>
            <a:lvl3pPr marL="1219170" indent="0">
              <a:buNone/>
              <a:defRPr sz="1600">
                <a:solidFill>
                  <a:srgbClr val="1A355D"/>
                </a:solidFill>
                <a:latin typeface="+mn-lt"/>
              </a:defRPr>
            </a:lvl3pPr>
            <a:lvl4pPr marL="1828755" indent="0">
              <a:buNone/>
              <a:defRPr sz="1400">
                <a:solidFill>
                  <a:srgbClr val="1A355D"/>
                </a:solidFill>
                <a:latin typeface="+mn-lt"/>
              </a:defRPr>
            </a:lvl4pPr>
            <a:lvl5pPr marL="2438339" indent="0">
              <a:buNone/>
              <a:defRPr sz="1200">
                <a:solidFill>
                  <a:srgbClr val="1A355D"/>
                </a:solidFill>
                <a:latin typeface="+mn-lt"/>
              </a:defRPr>
            </a:lvl5pPr>
            <a:lvl6pPr>
              <a:defRPr sz="2667"/>
            </a:lvl6pPr>
            <a:lvl7pPr>
              <a:defRPr sz="2667"/>
            </a:lvl7pPr>
            <a:lvl8pPr>
              <a:defRPr sz="2667"/>
            </a:lvl8pPr>
            <a:lvl9pPr>
              <a:defRPr sz="2667"/>
            </a:lvl9pPr>
          </a:lstStyle>
          <a:p>
            <a:pPr lvl="0"/>
            <a:r>
              <a:rPr lang="sv-SE" dirty="0"/>
              <a:t>Skriv text här eller klicka på ikoner för att lägga till innehåll</a:t>
            </a:r>
          </a:p>
        </p:txBody>
      </p:sp>
      <p:sp>
        <p:nvSpPr>
          <p:cNvPr id="5" name="Platshållare för innehåll 2">
            <a:extLst>
              <a:ext uri="{FF2B5EF4-FFF2-40B4-BE49-F238E27FC236}">
                <a16:creationId xmlns:a16="http://schemas.microsoft.com/office/drawing/2014/main" id="{14A36A99-13BE-93FD-5BA3-10CCED865B33}"/>
              </a:ext>
            </a:extLst>
          </p:cNvPr>
          <p:cNvSpPr>
            <a:spLocks noGrp="1"/>
          </p:cNvSpPr>
          <p:nvPr>
            <p:ph idx="12" hasCustomPrompt="1"/>
          </p:nvPr>
        </p:nvSpPr>
        <p:spPr>
          <a:xfrm>
            <a:off x="6234113" y="1440000"/>
            <a:ext cx="5156200" cy="3844694"/>
          </a:xfrm>
        </p:spPr>
        <p:txBody>
          <a:bodyPr lIns="0" tIns="288000" rIns="0">
            <a:noAutofit/>
          </a:bodyPr>
          <a:lstStyle>
            <a:lvl1pPr marL="0" indent="0">
              <a:spcBef>
                <a:spcPts val="0"/>
              </a:spcBef>
              <a:buNone/>
              <a:defRPr sz="1800">
                <a:solidFill>
                  <a:schemeClr val="tx1"/>
                </a:solidFill>
                <a:latin typeface="+mn-lt"/>
              </a:defRPr>
            </a:lvl1pPr>
            <a:lvl2pPr marL="609585" indent="0">
              <a:spcBef>
                <a:spcPts val="0"/>
              </a:spcBef>
              <a:buNone/>
              <a:defRPr sz="1800">
                <a:solidFill>
                  <a:schemeClr val="tx1"/>
                </a:solidFill>
                <a:latin typeface="+mn-lt"/>
              </a:defRPr>
            </a:lvl2pPr>
            <a:lvl3pPr marL="1219170" indent="0">
              <a:buNone/>
              <a:defRPr sz="1600">
                <a:solidFill>
                  <a:srgbClr val="1A355D"/>
                </a:solidFill>
                <a:latin typeface="+mn-lt"/>
              </a:defRPr>
            </a:lvl3pPr>
            <a:lvl4pPr marL="1828755" indent="0">
              <a:buNone/>
              <a:defRPr sz="1400">
                <a:solidFill>
                  <a:srgbClr val="1A355D"/>
                </a:solidFill>
                <a:latin typeface="+mn-lt"/>
              </a:defRPr>
            </a:lvl4pPr>
            <a:lvl5pPr marL="2438339" indent="0">
              <a:buNone/>
              <a:defRPr sz="1200">
                <a:solidFill>
                  <a:srgbClr val="1A355D"/>
                </a:solidFill>
                <a:latin typeface="+mn-lt"/>
              </a:defRPr>
            </a:lvl5pPr>
            <a:lvl6pPr>
              <a:defRPr sz="2667"/>
            </a:lvl6pPr>
            <a:lvl7pPr>
              <a:defRPr sz="2667"/>
            </a:lvl7pPr>
            <a:lvl8pPr>
              <a:defRPr sz="2667"/>
            </a:lvl8pPr>
            <a:lvl9pPr>
              <a:defRPr sz="2667"/>
            </a:lvl9pPr>
          </a:lstStyle>
          <a:p>
            <a:pPr lvl="0"/>
            <a:r>
              <a:rPr lang="sv-SE" dirty="0"/>
              <a:t>Skriv text här eller klicka på ikoner för att lägga till innehåll</a:t>
            </a:r>
          </a:p>
          <a:p>
            <a:pPr lvl="1"/>
            <a:endParaRPr lang="sv-SE" dirty="0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386754E6-803D-E2B7-1484-3BE9BC67364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74713" y="873125"/>
            <a:ext cx="10515600" cy="553998"/>
          </a:xfrm>
        </p:spPr>
        <p:txBody>
          <a:bodyPr lIns="0" tIns="0" rIns="0" bIns="0" anchor="b" anchorCtr="0">
            <a:spAutoFit/>
          </a:bodyPr>
          <a:lstStyle>
            <a:lvl1pPr>
              <a:defRPr sz="4000">
                <a:solidFill>
                  <a:schemeClr val="tx1"/>
                </a:solidFill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3" name="Bild 2">
            <a:extLst>
              <a:ext uri="{FF2B5EF4-FFF2-40B4-BE49-F238E27FC236}">
                <a16:creationId xmlns:a16="http://schemas.microsoft.com/office/drawing/2014/main" id="{D772C41B-122A-BDF8-383E-3F30EF85458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776575" y="5481000"/>
            <a:ext cx="936000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574960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8_Text + innehåll (utan logga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9F3A04A9-3134-D1B6-C8D9-A08B9CCAF906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6096000" y="0"/>
            <a:ext cx="6096000" cy="6858000"/>
          </a:xfrm>
        </p:spPr>
        <p:txBody>
          <a:bodyPr lIns="0" tIns="864000" rIns="0">
            <a:normAutofit/>
          </a:bodyPr>
          <a:lstStyle>
            <a:lvl1pPr marL="0" indent="0" algn="ctr">
              <a:buNone/>
              <a:defRPr sz="3200">
                <a:latin typeface="+mj-lt"/>
              </a:defRPr>
            </a:lvl1pPr>
          </a:lstStyle>
          <a:p>
            <a:r>
              <a:rPr lang="sv-SE" dirty="0"/>
              <a:t>Klicka på ikonen för att </a:t>
            </a:r>
            <a:br>
              <a:rPr lang="sv-SE" dirty="0"/>
            </a:br>
            <a:r>
              <a:rPr lang="sv-SE" dirty="0"/>
              <a:t>lägga till innehåll</a:t>
            </a:r>
          </a:p>
        </p:txBody>
      </p:sp>
      <p:sp>
        <p:nvSpPr>
          <p:cNvPr id="5" name="Platshållare för text 3">
            <a:extLst>
              <a:ext uri="{FF2B5EF4-FFF2-40B4-BE49-F238E27FC236}">
                <a16:creationId xmlns:a16="http://schemas.microsoft.com/office/drawing/2014/main" id="{FD69B06A-4B17-03D9-CA72-8B82309E6747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74800" y="1980000"/>
            <a:ext cx="4419200" cy="567811"/>
          </a:xfrm>
        </p:spPr>
        <p:txBody>
          <a:bodyPr wrap="square" lIns="0" tIns="288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>
                <a:solidFill>
                  <a:schemeClr val="tx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5"/>
            <a:ext cx="4419200" cy="1107996"/>
          </a:xfrm>
        </p:spPr>
        <p:txBody>
          <a:bodyPr wrap="square" lIns="0" tIns="0" rIns="0" bIns="0" anchor="t" anchorCtr="0">
            <a:spAutoFit/>
          </a:bodyPr>
          <a:lstStyle>
            <a:lvl1pPr algn="l">
              <a:defRPr sz="4000" baseline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</p:spTree>
    <p:extLst>
      <p:ext uri="{BB962C8B-B14F-4D97-AF65-F5344CB8AC3E}">
        <p14:creationId xmlns:p14="http://schemas.microsoft.com/office/powerpoint/2010/main" val="1210019927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9_Text + innehåll (utan logga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B35A1799-D67C-D435-3AC2-EACAA8720E22}"/>
              </a:ext>
            </a:extLst>
          </p:cNvPr>
          <p:cNvSpPr/>
          <p:nvPr userDrawn="1"/>
        </p:nvSpPr>
        <p:spPr>
          <a:xfrm>
            <a:off x="-319" y="0"/>
            <a:ext cx="60960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8A2B3514-237F-0697-A155-DCEC4876CDCE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6096000" y="0"/>
            <a:ext cx="6096000" cy="6858000"/>
          </a:xfrm>
        </p:spPr>
        <p:txBody>
          <a:bodyPr lIns="0" tIns="864000" rIns="0">
            <a:normAutofit/>
          </a:bodyPr>
          <a:lstStyle>
            <a:lvl1pPr marL="0" indent="0" algn="ctr">
              <a:buNone/>
              <a:defRPr sz="3200">
                <a:latin typeface="+mj-lt"/>
              </a:defRPr>
            </a:lvl1pPr>
          </a:lstStyle>
          <a:p>
            <a:r>
              <a:rPr lang="sv-SE" dirty="0"/>
              <a:t>Klicka på ikonen för att </a:t>
            </a:r>
            <a:br>
              <a:rPr lang="sv-SE" dirty="0"/>
            </a:br>
            <a:r>
              <a:rPr lang="sv-SE" dirty="0"/>
              <a:t>lägga till innehåll</a:t>
            </a:r>
          </a:p>
        </p:txBody>
      </p:sp>
      <p:sp>
        <p:nvSpPr>
          <p:cNvPr id="7" name="Platshållare för text 3">
            <a:extLst>
              <a:ext uri="{FF2B5EF4-FFF2-40B4-BE49-F238E27FC236}">
                <a16:creationId xmlns:a16="http://schemas.microsoft.com/office/drawing/2014/main" id="{FC4945DA-52FD-AEDD-5369-032D67D1ECA0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74800" y="1980000"/>
            <a:ext cx="4419200" cy="567811"/>
          </a:xfrm>
        </p:spPr>
        <p:txBody>
          <a:bodyPr wrap="square" lIns="0" tIns="288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>
                <a:solidFill>
                  <a:schemeClr val="bg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6" name="Rubrik 1">
            <a:extLst>
              <a:ext uri="{FF2B5EF4-FFF2-40B4-BE49-F238E27FC236}">
                <a16:creationId xmlns:a16="http://schemas.microsoft.com/office/drawing/2014/main" id="{5CDECC02-16EE-9F1F-E5A4-5A12EF3DE24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5"/>
            <a:ext cx="4419200" cy="1107996"/>
          </a:xfrm>
        </p:spPr>
        <p:txBody>
          <a:bodyPr wrap="square" lIns="0" tIns="0" rIns="0" bIns="0" anchor="t" anchorCtr="0">
            <a:spAutoFit/>
          </a:bodyPr>
          <a:lstStyle>
            <a:lvl1pPr algn="l">
              <a:defRPr sz="4000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</p:spTree>
    <p:extLst>
      <p:ext uri="{BB962C8B-B14F-4D97-AF65-F5344CB8AC3E}">
        <p14:creationId xmlns:p14="http://schemas.microsoft.com/office/powerpoint/2010/main" val="296115112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Text + bild med logg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2741CD61-46B5-4EC0-6372-56E0193FDFFA}"/>
              </a:ext>
            </a:extLst>
          </p:cNvPr>
          <p:cNvSpPr/>
          <p:nvPr userDrawn="1"/>
        </p:nvSpPr>
        <p:spPr>
          <a:xfrm>
            <a:off x="10768800" y="5472000"/>
            <a:ext cx="954000" cy="954000"/>
          </a:xfrm>
          <a:prstGeom prst="rect">
            <a:avLst/>
          </a:prstGeom>
          <a:solidFill>
            <a:srgbClr val="00C3B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 dirty="0"/>
          </a:p>
        </p:txBody>
      </p:sp>
      <p:sp>
        <p:nvSpPr>
          <p:cNvPr id="8" name="Rektangel 7">
            <a:extLst>
              <a:ext uri="{FF2B5EF4-FFF2-40B4-BE49-F238E27FC236}">
                <a16:creationId xmlns:a16="http://schemas.microsoft.com/office/drawing/2014/main" id="{470A3FFE-1230-2190-C9A3-47CA7650CE5A}"/>
              </a:ext>
            </a:extLst>
          </p:cNvPr>
          <p:cNvSpPr/>
          <p:nvPr userDrawn="1"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16" name="Platshållare för text 3">
            <a:extLst>
              <a:ext uri="{FF2B5EF4-FFF2-40B4-BE49-F238E27FC236}">
                <a16:creationId xmlns:a16="http://schemas.microsoft.com/office/drawing/2014/main" id="{2ABEF250-1171-616D-83AF-6E405C27A4D6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74800" y="1980000"/>
            <a:ext cx="4419200" cy="567811"/>
          </a:xfrm>
        </p:spPr>
        <p:txBody>
          <a:bodyPr wrap="square" lIns="0" tIns="288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>
                <a:solidFill>
                  <a:schemeClr val="tx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15" name="Rubrik 1">
            <a:extLst>
              <a:ext uri="{FF2B5EF4-FFF2-40B4-BE49-F238E27FC236}">
                <a16:creationId xmlns:a16="http://schemas.microsoft.com/office/drawing/2014/main" id="{2AEEFA42-1033-709D-1730-0E4CF38D3126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5"/>
            <a:ext cx="4419200" cy="1107996"/>
          </a:xfrm>
        </p:spPr>
        <p:txBody>
          <a:bodyPr wrap="square" lIns="0" tIns="0" rIns="0" bIns="0" anchor="t" anchorCtr="0">
            <a:spAutoFit/>
          </a:bodyPr>
          <a:lstStyle>
            <a:lvl1pPr algn="l">
              <a:defRPr sz="4000" baseline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9" name="Bild 8">
            <a:extLst>
              <a:ext uri="{FF2B5EF4-FFF2-40B4-BE49-F238E27FC236}">
                <a16:creationId xmlns:a16="http://schemas.microsoft.com/office/drawing/2014/main" id="{0970BD7F-8BB4-23C6-C385-2B7522D5AE2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776575" y="5481000"/>
            <a:ext cx="936000" cy="936000"/>
          </a:xfrm>
          <a:prstGeom prst="rect">
            <a:avLst/>
          </a:prstGeom>
        </p:spPr>
      </p:pic>
      <p:sp>
        <p:nvSpPr>
          <p:cNvPr id="18" name="Platshållare för bild 17">
            <a:extLst>
              <a:ext uri="{FF2B5EF4-FFF2-40B4-BE49-F238E27FC236}">
                <a16:creationId xmlns:a16="http://schemas.microsoft.com/office/drawing/2014/main" id="{D78CE88E-40D7-7521-2326-F3B07D4912CD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6096000" y="0"/>
            <a:ext cx="6096000" cy="5946775"/>
          </a:xfrm>
          <a:custGeom>
            <a:avLst/>
            <a:gdLst>
              <a:gd name="connsiteX0" fmla="*/ 0 w 6096000"/>
              <a:gd name="connsiteY0" fmla="*/ 0 h 5946775"/>
              <a:gd name="connsiteX1" fmla="*/ 6096000 w 6096000"/>
              <a:gd name="connsiteY1" fmla="*/ 0 h 5946775"/>
              <a:gd name="connsiteX2" fmla="*/ 6096000 w 6096000"/>
              <a:gd name="connsiteY2" fmla="*/ 5946775 h 5946775"/>
              <a:gd name="connsiteX3" fmla="*/ 5616000 w 6096000"/>
              <a:gd name="connsiteY3" fmla="*/ 5946775 h 5946775"/>
              <a:gd name="connsiteX4" fmla="*/ 5616000 w 6096000"/>
              <a:gd name="connsiteY4" fmla="*/ 5481000 h 5946775"/>
              <a:gd name="connsiteX5" fmla="*/ 4680000 w 6096000"/>
              <a:gd name="connsiteY5" fmla="*/ 5481000 h 5946775"/>
              <a:gd name="connsiteX6" fmla="*/ 4680000 w 6096000"/>
              <a:gd name="connsiteY6" fmla="*/ 5946775 h 5946775"/>
              <a:gd name="connsiteX7" fmla="*/ 0 w 6096000"/>
              <a:gd name="connsiteY7" fmla="*/ 5946775 h 59467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6000" h="5946775">
                <a:moveTo>
                  <a:pt x="0" y="0"/>
                </a:moveTo>
                <a:lnTo>
                  <a:pt x="6096000" y="0"/>
                </a:lnTo>
                <a:lnTo>
                  <a:pt x="6096000" y="5946775"/>
                </a:lnTo>
                <a:lnTo>
                  <a:pt x="5616000" y="5946775"/>
                </a:lnTo>
                <a:lnTo>
                  <a:pt x="5616000" y="5481000"/>
                </a:lnTo>
                <a:lnTo>
                  <a:pt x="4680000" y="5481000"/>
                </a:lnTo>
                <a:lnTo>
                  <a:pt x="4680000" y="5946775"/>
                </a:lnTo>
                <a:lnTo>
                  <a:pt x="0" y="5946775"/>
                </a:lnTo>
                <a:close/>
              </a:path>
            </a:pathLst>
          </a:custGeom>
        </p:spPr>
        <p:txBody>
          <a:bodyPr wrap="square" tIns="864000">
            <a:noAutofit/>
          </a:bodyPr>
          <a:lstStyle>
            <a:lvl1pPr marL="0" indent="0" algn="ctr">
              <a:buNone/>
              <a:defRPr sz="3200">
                <a:solidFill>
                  <a:schemeClr val="tx1"/>
                </a:solidFill>
                <a:latin typeface="+mj-lt"/>
              </a:defRPr>
            </a:lvl1pPr>
          </a:lstStyle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1333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sv-SE" dirty="0"/>
              <a:t>Klicka på ikonen för att </a:t>
            </a:r>
            <a:br>
              <a:rPr lang="sv-SE" dirty="0"/>
            </a:br>
            <a:r>
              <a:rPr lang="sv-SE" dirty="0"/>
              <a:t>lägga till en bild</a:t>
            </a:r>
          </a:p>
        </p:txBody>
      </p:sp>
    </p:spTree>
    <p:extLst>
      <p:ext uri="{BB962C8B-B14F-4D97-AF65-F5344CB8AC3E}">
        <p14:creationId xmlns:p14="http://schemas.microsoft.com/office/powerpoint/2010/main" val="244830967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Rubrik +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tshållare för innehåll 6">
            <a:extLst>
              <a:ext uri="{FF2B5EF4-FFF2-40B4-BE49-F238E27FC236}">
                <a16:creationId xmlns:a16="http://schemas.microsoft.com/office/drawing/2014/main" id="{98949108-4BB7-A66F-EBCB-9ED9E5E1975D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874711" y="1440000"/>
            <a:ext cx="9576882" cy="4973635"/>
          </a:xfrm>
        </p:spPr>
        <p:txBody>
          <a:bodyPr lIns="0" tIns="288000" bIns="0">
            <a:normAutofit/>
          </a:bodyPr>
          <a:lstStyle>
            <a:lvl1pPr marL="0" indent="0">
              <a:buNone/>
              <a:defRPr sz="1800">
                <a:latin typeface="+mn-lt"/>
              </a:defRPr>
            </a:lvl1pPr>
            <a:lvl2pPr>
              <a:defRPr>
                <a:latin typeface="+mn-lt"/>
              </a:defRPr>
            </a:lvl2pPr>
            <a:lvl3pPr>
              <a:defRPr>
                <a:latin typeface="+mn-lt"/>
              </a:defRPr>
            </a:lvl3pPr>
            <a:lvl4pPr>
              <a:defRPr>
                <a:latin typeface="+mn-lt"/>
              </a:defRPr>
            </a:lvl4pPr>
            <a:lvl5pPr>
              <a:defRPr>
                <a:latin typeface="+mn-lt"/>
              </a:defRPr>
            </a:lvl5pPr>
          </a:lstStyle>
          <a:p>
            <a:pPr lvl="0"/>
            <a:r>
              <a:rPr lang="sv-SE" dirty="0"/>
              <a:t>Skriv text här eller klicka på ikoner för att lägga till innehåll</a:t>
            </a:r>
          </a:p>
        </p:txBody>
      </p:sp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5"/>
            <a:ext cx="9576883" cy="553998"/>
          </a:xfrm>
        </p:spPr>
        <p:txBody>
          <a:bodyPr wrap="square" lIns="0" tIns="0" rIns="0" bIns="0" anchor="b">
            <a:spAutoFit/>
          </a:bodyPr>
          <a:lstStyle>
            <a:lvl1pPr algn="l">
              <a:defRPr sz="400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sp>
        <p:nvSpPr>
          <p:cNvPr id="5" name="Rektangel 4">
            <a:extLst>
              <a:ext uri="{FF2B5EF4-FFF2-40B4-BE49-F238E27FC236}">
                <a16:creationId xmlns:a16="http://schemas.microsoft.com/office/drawing/2014/main" id="{612B5043-5C2F-E456-16C0-E5E1C4677FAB}"/>
              </a:ext>
            </a:extLst>
          </p:cNvPr>
          <p:cNvSpPr/>
          <p:nvPr userDrawn="1"/>
        </p:nvSpPr>
        <p:spPr>
          <a:xfrm>
            <a:off x="11244574" y="0"/>
            <a:ext cx="947426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pic>
        <p:nvPicPr>
          <p:cNvPr id="6" name="Bild 5">
            <a:extLst>
              <a:ext uri="{FF2B5EF4-FFF2-40B4-BE49-F238E27FC236}">
                <a16:creationId xmlns:a16="http://schemas.microsoft.com/office/drawing/2014/main" id="{0F4145CD-EE71-3771-18F3-33DB1F526FD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776575" y="5481000"/>
            <a:ext cx="936000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944427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Helsidas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id="{807BC12F-692E-C6EC-7ED9-B6552DA150D5}"/>
              </a:ext>
            </a:extLst>
          </p:cNvPr>
          <p:cNvSpPr/>
          <p:nvPr userDrawn="1"/>
        </p:nvSpPr>
        <p:spPr>
          <a:xfrm>
            <a:off x="10768800" y="5472000"/>
            <a:ext cx="954000" cy="954000"/>
          </a:xfrm>
          <a:prstGeom prst="rect">
            <a:avLst/>
          </a:prstGeom>
          <a:solidFill>
            <a:srgbClr val="00C3B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 dirty="0"/>
          </a:p>
        </p:txBody>
      </p:sp>
      <p:sp>
        <p:nvSpPr>
          <p:cNvPr id="6" name="Rektangel 5">
            <a:extLst>
              <a:ext uri="{FF2B5EF4-FFF2-40B4-BE49-F238E27FC236}">
                <a16:creationId xmlns:a16="http://schemas.microsoft.com/office/drawing/2014/main" id="{C0EF34B2-94BE-ECE2-1361-7EE2F9468F0F}"/>
              </a:ext>
            </a:extLst>
          </p:cNvPr>
          <p:cNvSpPr/>
          <p:nvPr userDrawn="1"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pic>
        <p:nvPicPr>
          <p:cNvPr id="7" name="Bild 6">
            <a:extLst>
              <a:ext uri="{FF2B5EF4-FFF2-40B4-BE49-F238E27FC236}">
                <a16:creationId xmlns:a16="http://schemas.microsoft.com/office/drawing/2014/main" id="{9CC40C28-FA2A-9593-23C3-9870091481D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776575" y="5481000"/>
            <a:ext cx="936000" cy="936000"/>
          </a:xfrm>
          <a:prstGeom prst="rect">
            <a:avLst/>
          </a:prstGeom>
        </p:spPr>
      </p:pic>
      <p:sp>
        <p:nvSpPr>
          <p:cNvPr id="12" name="Platshållare för bild 11">
            <a:extLst>
              <a:ext uri="{FF2B5EF4-FFF2-40B4-BE49-F238E27FC236}">
                <a16:creationId xmlns:a16="http://schemas.microsoft.com/office/drawing/2014/main" id="{000023CF-BC91-D0F3-490A-FDBA06CE388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5946775"/>
          </a:xfrm>
          <a:custGeom>
            <a:avLst/>
            <a:gdLst>
              <a:gd name="connsiteX0" fmla="*/ 0 w 12192000"/>
              <a:gd name="connsiteY0" fmla="*/ 0 h 5946775"/>
              <a:gd name="connsiteX1" fmla="*/ 12192000 w 12192000"/>
              <a:gd name="connsiteY1" fmla="*/ 0 h 5946775"/>
              <a:gd name="connsiteX2" fmla="*/ 12192000 w 12192000"/>
              <a:gd name="connsiteY2" fmla="*/ 5946775 h 5946775"/>
              <a:gd name="connsiteX3" fmla="*/ 11712000 w 12192000"/>
              <a:gd name="connsiteY3" fmla="*/ 5946775 h 5946775"/>
              <a:gd name="connsiteX4" fmla="*/ 11712000 w 12192000"/>
              <a:gd name="connsiteY4" fmla="*/ 5481000 h 5946775"/>
              <a:gd name="connsiteX5" fmla="*/ 10776000 w 12192000"/>
              <a:gd name="connsiteY5" fmla="*/ 5481000 h 5946775"/>
              <a:gd name="connsiteX6" fmla="*/ 10776000 w 12192000"/>
              <a:gd name="connsiteY6" fmla="*/ 5946775 h 5946775"/>
              <a:gd name="connsiteX7" fmla="*/ 0 w 12192000"/>
              <a:gd name="connsiteY7" fmla="*/ 5946775 h 59467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5946775">
                <a:moveTo>
                  <a:pt x="0" y="0"/>
                </a:moveTo>
                <a:lnTo>
                  <a:pt x="12192000" y="0"/>
                </a:lnTo>
                <a:lnTo>
                  <a:pt x="12192000" y="5946775"/>
                </a:lnTo>
                <a:lnTo>
                  <a:pt x="11712000" y="5946775"/>
                </a:lnTo>
                <a:lnTo>
                  <a:pt x="11712000" y="5481000"/>
                </a:lnTo>
                <a:lnTo>
                  <a:pt x="10776000" y="5481000"/>
                </a:lnTo>
                <a:lnTo>
                  <a:pt x="10776000" y="5946775"/>
                </a:lnTo>
                <a:lnTo>
                  <a:pt x="0" y="5946775"/>
                </a:lnTo>
                <a:close/>
              </a:path>
            </a:pathLst>
          </a:custGeom>
        </p:spPr>
        <p:txBody>
          <a:bodyPr wrap="square" tIns="864000">
            <a:noAutofit/>
          </a:bodyPr>
          <a:lstStyle>
            <a:lvl1pPr marL="0" indent="0" algn="ctr">
              <a:buNone/>
              <a:defRPr sz="320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/>
              <a:t>Klicka på ikonen för att lägga till en bild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98875357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Första sida med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ktangel 15" hidden="1">
            <a:extLst>
              <a:ext uri="{FF2B5EF4-FFF2-40B4-BE49-F238E27FC236}">
                <a16:creationId xmlns:a16="http://schemas.microsoft.com/office/drawing/2014/main" id="{C3C55FCD-5238-723A-70D2-8BFB0C2F03BF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CB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 dirty="0"/>
          </a:p>
        </p:txBody>
      </p:sp>
      <p:sp>
        <p:nvSpPr>
          <p:cNvPr id="6" name="Rektangel 5">
            <a:extLst>
              <a:ext uri="{FF2B5EF4-FFF2-40B4-BE49-F238E27FC236}">
                <a16:creationId xmlns:a16="http://schemas.microsoft.com/office/drawing/2014/main" id="{EABD02C8-03A3-8AFE-D8A0-966C11C8343F}"/>
              </a:ext>
            </a:extLst>
          </p:cNvPr>
          <p:cNvSpPr/>
          <p:nvPr userDrawn="1"/>
        </p:nvSpPr>
        <p:spPr>
          <a:xfrm>
            <a:off x="10768800" y="2952000"/>
            <a:ext cx="954000" cy="954000"/>
          </a:xfrm>
          <a:prstGeom prst="rect">
            <a:avLst/>
          </a:prstGeom>
          <a:solidFill>
            <a:srgbClr val="FCB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 dirty="0"/>
          </a:p>
        </p:txBody>
      </p:sp>
      <p:sp>
        <p:nvSpPr>
          <p:cNvPr id="4" name="Rektangel 3">
            <a:extLst>
              <a:ext uri="{FF2B5EF4-FFF2-40B4-BE49-F238E27FC236}">
                <a16:creationId xmlns:a16="http://schemas.microsoft.com/office/drawing/2014/main" id="{D04917EE-8324-E067-11E0-3B8430733568}"/>
              </a:ext>
            </a:extLst>
          </p:cNvPr>
          <p:cNvSpPr/>
          <p:nvPr userDrawn="1"/>
        </p:nvSpPr>
        <p:spPr>
          <a:xfrm>
            <a:off x="0" y="3429000"/>
            <a:ext cx="12192000" cy="3429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 dirty="0"/>
          </a:p>
        </p:txBody>
      </p:sp>
      <p:sp>
        <p:nvSpPr>
          <p:cNvPr id="5" name="Underrubrik 2">
            <a:extLst>
              <a:ext uri="{FF2B5EF4-FFF2-40B4-BE49-F238E27FC236}">
                <a16:creationId xmlns:a16="http://schemas.microsoft.com/office/drawing/2014/main" id="{254E7E10-B45A-355D-EBF0-E6A28FF142A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74713" y="6004787"/>
            <a:ext cx="9144000" cy="369332"/>
          </a:xfrm>
        </p:spPr>
        <p:txBody>
          <a:bodyPr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2400" b="0" i="0" baseline="0">
                <a:solidFill>
                  <a:schemeClr val="bg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 algn="ctr">
              <a:buNone/>
              <a:defRPr sz="2667"/>
            </a:lvl2pPr>
            <a:lvl3pPr marL="1219170" indent="0" algn="ctr">
              <a:buNone/>
              <a:defRPr sz="2400"/>
            </a:lvl3pPr>
            <a:lvl4pPr marL="1828754" indent="0" algn="ctr">
              <a:buNone/>
              <a:defRPr sz="2133"/>
            </a:lvl4pPr>
            <a:lvl5pPr marL="2438339" indent="0" algn="ctr">
              <a:buNone/>
              <a:defRPr sz="2133"/>
            </a:lvl5pPr>
            <a:lvl6pPr marL="3047924" indent="0" algn="ctr">
              <a:buNone/>
              <a:defRPr sz="2133"/>
            </a:lvl6pPr>
            <a:lvl7pPr marL="3657509" indent="0" algn="ctr">
              <a:buNone/>
              <a:defRPr sz="2133"/>
            </a:lvl7pPr>
            <a:lvl8pPr marL="4267093" indent="0" algn="ctr">
              <a:buNone/>
              <a:defRPr sz="2133"/>
            </a:lvl8pPr>
            <a:lvl9pPr marL="4876678" indent="0" algn="ctr">
              <a:buNone/>
              <a:defRPr sz="2133"/>
            </a:lvl9pPr>
          </a:lstStyle>
          <a:p>
            <a:r>
              <a:rPr lang="sv-SE" dirty="0"/>
              <a:t>Skriv text här</a:t>
            </a: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55EFB33-DC24-F7E8-3018-41DB11FB6D4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3882902"/>
            <a:ext cx="9144000" cy="1495794"/>
          </a:xfrm>
        </p:spPr>
        <p:txBody>
          <a:bodyPr lIns="0" tIns="0" rIns="0" bIns="0" anchor="t" anchorCtr="0">
            <a:spAutoFit/>
          </a:bodyPr>
          <a:lstStyle>
            <a:lvl1pPr algn="l">
              <a:defRPr sz="5400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7" name="Bild 6">
            <a:extLst>
              <a:ext uri="{FF2B5EF4-FFF2-40B4-BE49-F238E27FC236}">
                <a16:creationId xmlns:a16="http://schemas.microsoft.com/office/drawing/2014/main" id="{F98C9DD3-0F66-4428-1964-E5C32693F4C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28" r="28"/>
          <a:stretch/>
        </p:blipFill>
        <p:spPr>
          <a:xfrm>
            <a:off x="10776575" y="2961000"/>
            <a:ext cx="935480" cy="936000"/>
          </a:xfrm>
          <a:prstGeom prst="rect">
            <a:avLst/>
          </a:prstGeom>
        </p:spPr>
      </p:pic>
      <p:sp>
        <p:nvSpPr>
          <p:cNvPr id="15" name="Platshållare för bild 14">
            <a:extLst>
              <a:ext uri="{FF2B5EF4-FFF2-40B4-BE49-F238E27FC236}">
                <a16:creationId xmlns:a16="http://schemas.microsoft.com/office/drawing/2014/main" id="{B5BB2E39-80EE-C1EF-929A-D00FF0F58055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3429000"/>
          </a:xfrm>
          <a:custGeom>
            <a:avLst/>
            <a:gdLst>
              <a:gd name="connsiteX0" fmla="*/ 0 w 12192000"/>
              <a:gd name="connsiteY0" fmla="*/ 0 h 3429000"/>
              <a:gd name="connsiteX1" fmla="*/ 12192000 w 12192000"/>
              <a:gd name="connsiteY1" fmla="*/ 0 h 3429000"/>
              <a:gd name="connsiteX2" fmla="*/ 12192000 w 12192000"/>
              <a:gd name="connsiteY2" fmla="*/ 3429000 h 3429000"/>
              <a:gd name="connsiteX3" fmla="*/ 11712000 w 12192000"/>
              <a:gd name="connsiteY3" fmla="*/ 3429000 h 3429000"/>
              <a:gd name="connsiteX4" fmla="*/ 11712000 w 12192000"/>
              <a:gd name="connsiteY4" fmla="*/ 2961000 h 3429000"/>
              <a:gd name="connsiteX5" fmla="*/ 10776000 w 12192000"/>
              <a:gd name="connsiteY5" fmla="*/ 2961000 h 3429000"/>
              <a:gd name="connsiteX6" fmla="*/ 10776000 w 12192000"/>
              <a:gd name="connsiteY6" fmla="*/ 3429000 h 3429000"/>
              <a:gd name="connsiteX7" fmla="*/ 0 w 12192000"/>
              <a:gd name="connsiteY7" fmla="*/ 3429000 h 3429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3429000">
                <a:moveTo>
                  <a:pt x="0" y="0"/>
                </a:moveTo>
                <a:lnTo>
                  <a:pt x="12192000" y="0"/>
                </a:lnTo>
                <a:lnTo>
                  <a:pt x="12192000" y="3429000"/>
                </a:lnTo>
                <a:lnTo>
                  <a:pt x="11712000" y="3429000"/>
                </a:lnTo>
                <a:lnTo>
                  <a:pt x="11712000" y="2961000"/>
                </a:lnTo>
                <a:lnTo>
                  <a:pt x="10776000" y="2961000"/>
                </a:lnTo>
                <a:lnTo>
                  <a:pt x="10776000" y="3429000"/>
                </a:lnTo>
                <a:lnTo>
                  <a:pt x="0" y="3429000"/>
                </a:lnTo>
                <a:close/>
              </a:path>
            </a:pathLst>
          </a:custGeom>
        </p:spPr>
        <p:txBody>
          <a:bodyPr wrap="square" tIns="503999" rIns="0">
            <a:noAutofit/>
          </a:bodyPr>
          <a:lstStyle>
            <a:lvl1pPr marL="0" indent="0">
              <a:buNone/>
              <a:defRPr sz="3200" baseline="0">
                <a:solidFill>
                  <a:schemeClr val="bg1"/>
                </a:solidFill>
                <a:latin typeface="+mj-lt"/>
              </a:defRPr>
            </a:lvl1pPr>
          </a:lstStyle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1333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sv-SE" dirty="0"/>
              <a:t>Klicka på ikonen för att lägga till en bild</a:t>
            </a:r>
          </a:p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1333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sv-SE" dirty="0"/>
          </a:p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1333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37137717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7378" userDrawn="1">
          <p15:clr>
            <a:srgbClr val="FBAE40"/>
          </p15:clr>
        </p15:guide>
        <p15:guide id="2" orient="horz" pos="1865" userDrawn="1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02_Första sida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id="{D04917EE-8324-E067-11E0-3B8430733568}"/>
              </a:ext>
            </a:extLst>
          </p:cNvPr>
          <p:cNvSpPr/>
          <p:nvPr/>
        </p:nvSpPr>
        <p:spPr>
          <a:xfrm>
            <a:off x="0" y="3429000"/>
            <a:ext cx="12192000" cy="3429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90930466-6BA6-F040-59C2-5E800257B68E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74713" y="3885897"/>
            <a:ext cx="9144000" cy="1655233"/>
          </a:xfrm>
        </p:spPr>
        <p:txBody>
          <a:bodyPr lIns="0" tIns="0" rIns="0" bIns="0">
            <a:normAutofit/>
          </a:bodyPr>
          <a:lstStyle>
            <a:lvl1pPr marL="0" indent="0" algn="l">
              <a:spcBef>
                <a:spcPts val="0"/>
              </a:spcBef>
              <a:buNone/>
              <a:defRPr sz="2400" b="0" i="0" baseline="0">
                <a:solidFill>
                  <a:schemeClr val="bg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 algn="ctr">
              <a:buNone/>
              <a:defRPr sz="2667"/>
            </a:lvl2pPr>
            <a:lvl3pPr marL="1219170" indent="0" algn="ctr">
              <a:buNone/>
              <a:defRPr sz="2400"/>
            </a:lvl3pPr>
            <a:lvl4pPr marL="1828754" indent="0" algn="ctr">
              <a:buNone/>
              <a:defRPr sz="2133"/>
            </a:lvl4pPr>
            <a:lvl5pPr marL="2438339" indent="0" algn="ctr">
              <a:buNone/>
              <a:defRPr sz="2133"/>
            </a:lvl5pPr>
            <a:lvl6pPr marL="3047924" indent="0" algn="ctr">
              <a:buNone/>
              <a:defRPr sz="2133"/>
            </a:lvl6pPr>
            <a:lvl7pPr marL="3657509" indent="0" algn="ctr">
              <a:buNone/>
              <a:defRPr sz="2133"/>
            </a:lvl7pPr>
            <a:lvl8pPr marL="4267093" indent="0" algn="ctr">
              <a:buNone/>
              <a:defRPr sz="2133"/>
            </a:lvl8pPr>
            <a:lvl9pPr marL="4876678" indent="0" algn="ctr">
              <a:buNone/>
              <a:defRPr sz="2133"/>
            </a:lvl9pPr>
          </a:lstStyle>
          <a:p>
            <a:r>
              <a:rPr lang="sv-SE" dirty="0"/>
              <a:t>Skriv text här</a:t>
            </a: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55EFB33-DC24-F7E8-3018-41DB11FB6D4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4"/>
            <a:ext cx="9144000" cy="2101973"/>
          </a:xfrm>
          <a:noFill/>
        </p:spPr>
        <p:txBody>
          <a:bodyPr lIns="0" tIns="0" rIns="0" bIns="0" anchor="b">
            <a:noAutofit/>
          </a:bodyPr>
          <a:lstStyle>
            <a:lvl1pPr algn="l">
              <a:defRPr sz="540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6" name="Bild 5">
            <a:extLst>
              <a:ext uri="{FF2B5EF4-FFF2-40B4-BE49-F238E27FC236}">
                <a16:creationId xmlns:a16="http://schemas.microsoft.com/office/drawing/2014/main" id="{F5FF287F-ADB9-13BD-DDB1-65365814364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28" r="28"/>
          <a:stretch/>
        </p:blipFill>
        <p:spPr>
          <a:xfrm>
            <a:off x="10776575" y="2961000"/>
            <a:ext cx="935480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615454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03_Rubrik + under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ktangel 2">
            <a:extLst>
              <a:ext uri="{FF2B5EF4-FFF2-40B4-BE49-F238E27FC236}">
                <a16:creationId xmlns:a16="http://schemas.microsoft.com/office/drawing/2014/main" id="{BA98754A-6281-725D-A24E-61A3946AD447}"/>
              </a:ext>
            </a:extLst>
          </p:cNvPr>
          <p:cNvSpPr/>
          <p:nvPr/>
        </p:nvSpPr>
        <p:spPr>
          <a:xfrm flipV="1">
            <a:off x="0" y="297"/>
            <a:ext cx="12192000" cy="172351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55EFB33-DC24-F7E8-3018-41DB11FB6D4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119971"/>
            <a:ext cx="9144000" cy="1148442"/>
          </a:xfrm>
        </p:spPr>
        <p:txBody>
          <a:bodyPr lIns="0" tIns="0" rIns="0" bIns="0" anchor="b">
            <a:noAutofit/>
          </a:bodyPr>
          <a:lstStyle>
            <a:lvl1pPr algn="l">
              <a:defRPr sz="3600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sp>
        <p:nvSpPr>
          <p:cNvPr id="12" name="Underrubrik 2">
            <a:extLst>
              <a:ext uri="{FF2B5EF4-FFF2-40B4-BE49-F238E27FC236}">
                <a16:creationId xmlns:a16="http://schemas.microsoft.com/office/drawing/2014/main" id="{48EF7481-0BB0-E9FC-29AC-96BEA349FB86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74713" y="2179212"/>
            <a:ext cx="9144000" cy="1655233"/>
          </a:xfrm>
        </p:spPr>
        <p:txBody>
          <a:bodyPr lIns="0" tIns="0" rIns="0" bIns="0">
            <a:normAutofit/>
          </a:bodyPr>
          <a:lstStyle>
            <a:lvl1pPr marL="0" indent="0" algn="l">
              <a:buNone/>
              <a:defRPr sz="5400" b="1" i="0">
                <a:solidFill>
                  <a:schemeClr val="tx1"/>
                </a:solidFill>
                <a:latin typeface="+mj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 algn="ctr">
              <a:buNone/>
              <a:defRPr sz="2667"/>
            </a:lvl2pPr>
            <a:lvl3pPr marL="1219170" indent="0" algn="ctr">
              <a:buNone/>
              <a:defRPr sz="2400"/>
            </a:lvl3pPr>
            <a:lvl4pPr marL="1828754" indent="0" algn="ctr">
              <a:buNone/>
              <a:defRPr sz="2133"/>
            </a:lvl4pPr>
            <a:lvl5pPr marL="2438339" indent="0" algn="ctr">
              <a:buNone/>
              <a:defRPr sz="2133"/>
            </a:lvl5pPr>
            <a:lvl6pPr marL="3047924" indent="0" algn="ctr">
              <a:buNone/>
              <a:defRPr sz="2133"/>
            </a:lvl6pPr>
            <a:lvl7pPr marL="3657509" indent="0" algn="ctr">
              <a:buNone/>
              <a:defRPr sz="2133"/>
            </a:lvl7pPr>
            <a:lvl8pPr marL="4267093" indent="0" algn="ctr">
              <a:buNone/>
              <a:defRPr sz="2133"/>
            </a:lvl8pPr>
            <a:lvl9pPr marL="4876678" indent="0" algn="ctr">
              <a:buNone/>
              <a:defRPr sz="2133"/>
            </a:lvl9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4" name="Bild 3">
            <a:extLst>
              <a:ext uri="{FF2B5EF4-FFF2-40B4-BE49-F238E27FC236}">
                <a16:creationId xmlns:a16="http://schemas.microsoft.com/office/drawing/2014/main" id="{83278B41-BA8D-4787-2A8E-27E78CB08F9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28" r="28"/>
          <a:stretch/>
        </p:blipFill>
        <p:spPr>
          <a:xfrm>
            <a:off x="10776575" y="1255813"/>
            <a:ext cx="935480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2489920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4_Rubrik +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ktangel 2">
            <a:extLst>
              <a:ext uri="{FF2B5EF4-FFF2-40B4-BE49-F238E27FC236}">
                <a16:creationId xmlns:a16="http://schemas.microsoft.com/office/drawing/2014/main" id="{45D5C29B-8D6B-9FE9-87A9-31FCD336E426}"/>
              </a:ext>
            </a:extLst>
          </p:cNvPr>
          <p:cNvSpPr/>
          <p:nvPr userDrawn="1"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2" name="Platshållare för text 3">
            <a:extLst>
              <a:ext uri="{FF2B5EF4-FFF2-40B4-BE49-F238E27FC236}">
                <a16:creationId xmlns:a16="http://schemas.microsoft.com/office/drawing/2014/main" id="{171D38AA-3E26-A9D1-11AE-980796760538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74712" y="1440000"/>
            <a:ext cx="9576883" cy="567811"/>
          </a:xfrm>
        </p:spPr>
        <p:txBody>
          <a:bodyPr wrap="square" lIns="0" tIns="288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 baseline="0">
                <a:solidFill>
                  <a:schemeClr val="tx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5"/>
            <a:ext cx="10464000" cy="553998"/>
          </a:xfrm>
        </p:spPr>
        <p:txBody>
          <a:bodyPr wrap="square" lIns="0" tIns="0" rIns="0" bIns="0" anchor="b">
            <a:spAutoFit/>
          </a:bodyPr>
          <a:lstStyle>
            <a:lvl1pPr algn="l">
              <a:defRPr sz="400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4" name="Bild 3">
            <a:extLst>
              <a:ext uri="{FF2B5EF4-FFF2-40B4-BE49-F238E27FC236}">
                <a16:creationId xmlns:a16="http://schemas.microsoft.com/office/drawing/2014/main" id="{E82E5BF3-5FFE-BA04-8498-64B7593DE47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28" r="28"/>
          <a:stretch/>
        </p:blipFill>
        <p:spPr>
          <a:xfrm>
            <a:off x="10776575" y="5481000"/>
            <a:ext cx="935480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2233153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05_Rubrik +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id="{93A87B22-DE9F-9B10-1F07-FA1B488CB886}"/>
              </a:ext>
            </a:extLst>
          </p:cNvPr>
          <p:cNvSpPr/>
          <p:nvPr userDrawn="1"/>
        </p:nvSpPr>
        <p:spPr>
          <a:xfrm>
            <a:off x="11244574" y="0"/>
            <a:ext cx="947426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6" name="Platshållare för text 3">
            <a:extLst>
              <a:ext uri="{FF2B5EF4-FFF2-40B4-BE49-F238E27FC236}">
                <a16:creationId xmlns:a16="http://schemas.microsoft.com/office/drawing/2014/main" id="{AC342BE6-2CF0-1FA7-CD08-E560475C072B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74712" y="1440000"/>
            <a:ext cx="9576883" cy="567811"/>
          </a:xfrm>
        </p:spPr>
        <p:txBody>
          <a:bodyPr wrap="square" lIns="0" tIns="288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 baseline="0">
                <a:solidFill>
                  <a:schemeClr val="tx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5"/>
            <a:ext cx="9576883" cy="553998"/>
          </a:xfrm>
        </p:spPr>
        <p:txBody>
          <a:bodyPr wrap="square" lIns="0" tIns="0" rIns="0" bIns="0" anchor="b">
            <a:spAutoFit/>
          </a:bodyPr>
          <a:lstStyle>
            <a:lvl1pPr algn="l">
              <a:defRPr sz="400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5" name="Bild 4">
            <a:extLst>
              <a:ext uri="{FF2B5EF4-FFF2-40B4-BE49-F238E27FC236}">
                <a16:creationId xmlns:a16="http://schemas.microsoft.com/office/drawing/2014/main" id="{DDB7A8E8-D1D6-E40A-F974-BDAF50050E1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28" r="28"/>
          <a:stretch/>
        </p:blipFill>
        <p:spPr>
          <a:xfrm>
            <a:off x="10776575" y="5481000"/>
            <a:ext cx="935480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0257247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6_Rubrik +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id="{0A599EA1-B1DC-210B-763D-18E24DE64A3E}"/>
              </a:ext>
            </a:extLst>
          </p:cNvPr>
          <p:cNvSpPr/>
          <p:nvPr userDrawn="1"/>
        </p:nvSpPr>
        <p:spPr>
          <a:xfrm flipH="1">
            <a:off x="0" y="0"/>
            <a:ext cx="11244574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6" name="Platshållare för text 3">
            <a:extLst>
              <a:ext uri="{FF2B5EF4-FFF2-40B4-BE49-F238E27FC236}">
                <a16:creationId xmlns:a16="http://schemas.microsoft.com/office/drawing/2014/main" id="{AC342BE6-2CF0-1FA7-CD08-E560475C072B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74800" y="1440000"/>
            <a:ext cx="9576883" cy="567811"/>
          </a:xfrm>
        </p:spPr>
        <p:txBody>
          <a:bodyPr wrap="square" lIns="0" tIns="288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 baseline="0">
                <a:solidFill>
                  <a:schemeClr val="bg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800" y="874800"/>
            <a:ext cx="9576883" cy="553998"/>
          </a:xfrm>
        </p:spPr>
        <p:txBody>
          <a:bodyPr wrap="square" lIns="0" tIns="0" rIns="0" bIns="0" anchor="b">
            <a:spAutoFit/>
          </a:bodyPr>
          <a:lstStyle>
            <a:lvl1pPr algn="l">
              <a:defRPr sz="400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5" name="Bild 4">
            <a:extLst>
              <a:ext uri="{FF2B5EF4-FFF2-40B4-BE49-F238E27FC236}">
                <a16:creationId xmlns:a16="http://schemas.microsoft.com/office/drawing/2014/main" id="{4E3154F4-1945-D2A8-FD78-75D8508B71E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28" r="28"/>
          <a:stretch/>
        </p:blipFill>
        <p:spPr>
          <a:xfrm>
            <a:off x="10776575" y="5481000"/>
            <a:ext cx="935480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7397285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07_Rubrik + innehåll två kolum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id="{BDF78AD4-35D4-E8D7-C95C-0A7F7313D40B}"/>
              </a:ext>
            </a:extLst>
          </p:cNvPr>
          <p:cNvSpPr/>
          <p:nvPr userDrawn="1"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9" name="Platshållare för innehåll 2">
            <a:extLst>
              <a:ext uri="{FF2B5EF4-FFF2-40B4-BE49-F238E27FC236}">
                <a16:creationId xmlns:a16="http://schemas.microsoft.com/office/drawing/2014/main" id="{1700EFE7-4E7C-FBC2-CE68-501C22FB892C}"/>
              </a:ext>
            </a:extLst>
          </p:cNvPr>
          <p:cNvSpPr>
            <a:spLocks noGrp="1"/>
          </p:cNvSpPr>
          <p:nvPr>
            <p:ph idx="11" hasCustomPrompt="1"/>
          </p:nvPr>
        </p:nvSpPr>
        <p:spPr>
          <a:xfrm>
            <a:off x="874713" y="1439999"/>
            <a:ext cx="5156200" cy="3844695"/>
          </a:xfrm>
        </p:spPr>
        <p:txBody>
          <a:bodyPr lIns="0" tIns="288000" rIns="0" bIns="0">
            <a:noAutofit/>
          </a:bodyPr>
          <a:lstStyle>
            <a:lvl1pPr marL="0" indent="0">
              <a:spcBef>
                <a:spcPts val="0"/>
              </a:spcBef>
              <a:buNone/>
              <a:defRPr sz="1800" baseline="0">
                <a:solidFill>
                  <a:schemeClr val="tx1"/>
                </a:solidFill>
                <a:latin typeface="+mn-lt"/>
              </a:defRPr>
            </a:lvl1pPr>
            <a:lvl2pPr marL="609585" indent="0">
              <a:buNone/>
              <a:defRPr sz="1800">
                <a:solidFill>
                  <a:srgbClr val="1A355D"/>
                </a:solidFill>
                <a:latin typeface="+mn-lt"/>
              </a:defRPr>
            </a:lvl2pPr>
            <a:lvl3pPr marL="1219170" indent="0">
              <a:buNone/>
              <a:defRPr sz="1600">
                <a:solidFill>
                  <a:srgbClr val="1A355D"/>
                </a:solidFill>
                <a:latin typeface="+mn-lt"/>
              </a:defRPr>
            </a:lvl3pPr>
            <a:lvl4pPr marL="1828755" indent="0">
              <a:buNone/>
              <a:defRPr sz="1400">
                <a:solidFill>
                  <a:srgbClr val="1A355D"/>
                </a:solidFill>
                <a:latin typeface="+mn-lt"/>
              </a:defRPr>
            </a:lvl4pPr>
            <a:lvl5pPr marL="2438339" indent="0">
              <a:buNone/>
              <a:defRPr sz="1200">
                <a:solidFill>
                  <a:srgbClr val="1A355D"/>
                </a:solidFill>
                <a:latin typeface="+mn-lt"/>
              </a:defRPr>
            </a:lvl5pPr>
            <a:lvl6pPr>
              <a:defRPr sz="2667"/>
            </a:lvl6pPr>
            <a:lvl7pPr>
              <a:defRPr sz="2667"/>
            </a:lvl7pPr>
            <a:lvl8pPr>
              <a:defRPr sz="2667"/>
            </a:lvl8pPr>
            <a:lvl9pPr>
              <a:defRPr sz="2667"/>
            </a:lvl9pPr>
          </a:lstStyle>
          <a:p>
            <a:pPr lvl="0"/>
            <a:r>
              <a:rPr lang="sv-SE" dirty="0"/>
              <a:t>Skriv text här eller klicka på ikoner för att lägga till innehåll</a:t>
            </a:r>
          </a:p>
        </p:txBody>
      </p:sp>
      <p:sp>
        <p:nvSpPr>
          <p:cNvPr id="5" name="Platshållare för innehåll 2">
            <a:extLst>
              <a:ext uri="{FF2B5EF4-FFF2-40B4-BE49-F238E27FC236}">
                <a16:creationId xmlns:a16="http://schemas.microsoft.com/office/drawing/2014/main" id="{14A36A99-13BE-93FD-5BA3-10CCED865B33}"/>
              </a:ext>
            </a:extLst>
          </p:cNvPr>
          <p:cNvSpPr>
            <a:spLocks noGrp="1"/>
          </p:cNvSpPr>
          <p:nvPr>
            <p:ph idx="12" hasCustomPrompt="1"/>
          </p:nvPr>
        </p:nvSpPr>
        <p:spPr>
          <a:xfrm>
            <a:off x="6234113" y="1440000"/>
            <a:ext cx="5156200" cy="3844694"/>
          </a:xfrm>
        </p:spPr>
        <p:txBody>
          <a:bodyPr lIns="0" tIns="288000" rIns="0">
            <a:noAutofit/>
          </a:bodyPr>
          <a:lstStyle>
            <a:lvl1pPr marL="0" indent="0">
              <a:spcBef>
                <a:spcPts val="0"/>
              </a:spcBef>
              <a:buNone/>
              <a:defRPr sz="1800">
                <a:solidFill>
                  <a:schemeClr val="tx1"/>
                </a:solidFill>
                <a:latin typeface="+mn-lt"/>
              </a:defRPr>
            </a:lvl1pPr>
            <a:lvl2pPr marL="609585" indent="0">
              <a:spcBef>
                <a:spcPts val="0"/>
              </a:spcBef>
              <a:buNone/>
              <a:defRPr sz="1800">
                <a:solidFill>
                  <a:schemeClr val="tx1"/>
                </a:solidFill>
                <a:latin typeface="+mn-lt"/>
              </a:defRPr>
            </a:lvl2pPr>
            <a:lvl3pPr marL="1219170" indent="0">
              <a:buNone/>
              <a:defRPr sz="1600">
                <a:solidFill>
                  <a:srgbClr val="1A355D"/>
                </a:solidFill>
                <a:latin typeface="+mn-lt"/>
              </a:defRPr>
            </a:lvl3pPr>
            <a:lvl4pPr marL="1828755" indent="0">
              <a:buNone/>
              <a:defRPr sz="1400">
                <a:solidFill>
                  <a:srgbClr val="1A355D"/>
                </a:solidFill>
                <a:latin typeface="+mn-lt"/>
              </a:defRPr>
            </a:lvl4pPr>
            <a:lvl5pPr marL="2438339" indent="0">
              <a:buNone/>
              <a:defRPr sz="1200">
                <a:solidFill>
                  <a:srgbClr val="1A355D"/>
                </a:solidFill>
                <a:latin typeface="+mn-lt"/>
              </a:defRPr>
            </a:lvl5pPr>
            <a:lvl6pPr>
              <a:defRPr sz="2667"/>
            </a:lvl6pPr>
            <a:lvl7pPr>
              <a:defRPr sz="2667"/>
            </a:lvl7pPr>
            <a:lvl8pPr>
              <a:defRPr sz="2667"/>
            </a:lvl8pPr>
            <a:lvl9pPr>
              <a:defRPr sz="2667"/>
            </a:lvl9pPr>
          </a:lstStyle>
          <a:p>
            <a:pPr lvl="0"/>
            <a:r>
              <a:rPr lang="sv-SE" dirty="0"/>
              <a:t>Skriv text här eller klicka på ikoner för att lägga till innehåll</a:t>
            </a:r>
          </a:p>
          <a:p>
            <a:pPr lvl="1"/>
            <a:endParaRPr lang="sv-SE" dirty="0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386754E6-803D-E2B7-1484-3BE9BC67364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74713" y="873125"/>
            <a:ext cx="10515600" cy="553998"/>
          </a:xfrm>
        </p:spPr>
        <p:txBody>
          <a:bodyPr lIns="0" tIns="0" rIns="0" bIns="0" anchor="b" anchorCtr="0">
            <a:spAutoFit/>
          </a:bodyPr>
          <a:lstStyle>
            <a:lvl1pPr>
              <a:defRPr sz="4000">
                <a:solidFill>
                  <a:schemeClr val="tx1"/>
                </a:solidFill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3" name="Bild 2">
            <a:extLst>
              <a:ext uri="{FF2B5EF4-FFF2-40B4-BE49-F238E27FC236}">
                <a16:creationId xmlns:a16="http://schemas.microsoft.com/office/drawing/2014/main" id="{D772C41B-122A-BDF8-383E-3F30EF85458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28" r="28"/>
          <a:stretch/>
        </p:blipFill>
        <p:spPr>
          <a:xfrm>
            <a:off x="10776575" y="5481000"/>
            <a:ext cx="935480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279251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8_Text + innehåll (utan logga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9F3A04A9-3134-D1B6-C8D9-A08B9CCAF906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6096000" y="0"/>
            <a:ext cx="6096000" cy="6858000"/>
          </a:xfrm>
        </p:spPr>
        <p:txBody>
          <a:bodyPr lIns="0" tIns="864000" rIns="0">
            <a:normAutofit/>
          </a:bodyPr>
          <a:lstStyle>
            <a:lvl1pPr marL="0" indent="0" algn="ctr">
              <a:buNone/>
              <a:defRPr sz="3200">
                <a:latin typeface="+mj-lt"/>
              </a:defRPr>
            </a:lvl1pPr>
          </a:lstStyle>
          <a:p>
            <a:r>
              <a:rPr lang="sv-SE" dirty="0"/>
              <a:t>Klicka på ikonen för att </a:t>
            </a:r>
            <a:br>
              <a:rPr lang="sv-SE" dirty="0"/>
            </a:br>
            <a:r>
              <a:rPr lang="sv-SE" dirty="0"/>
              <a:t>lägga till innehåll</a:t>
            </a:r>
          </a:p>
        </p:txBody>
      </p:sp>
      <p:sp>
        <p:nvSpPr>
          <p:cNvPr id="5" name="Platshållare för text 3">
            <a:extLst>
              <a:ext uri="{FF2B5EF4-FFF2-40B4-BE49-F238E27FC236}">
                <a16:creationId xmlns:a16="http://schemas.microsoft.com/office/drawing/2014/main" id="{FD69B06A-4B17-03D9-CA72-8B82309E6747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74800" y="1980000"/>
            <a:ext cx="4419200" cy="567811"/>
          </a:xfrm>
        </p:spPr>
        <p:txBody>
          <a:bodyPr wrap="square" lIns="0" tIns="288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>
                <a:solidFill>
                  <a:schemeClr val="tx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5"/>
            <a:ext cx="4419200" cy="1107996"/>
          </a:xfrm>
        </p:spPr>
        <p:txBody>
          <a:bodyPr wrap="square" lIns="0" tIns="0" rIns="0" bIns="0" anchor="t" anchorCtr="0">
            <a:spAutoFit/>
          </a:bodyPr>
          <a:lstStyle>
            <a:lvl1pPr algn="l">
              <a:defRPr sz="4000" baseline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</p:spTree>
    <p:extLst>
      <p:ext uri="{BB962C8B-B14F-4D97-AF65-F5344CB8AC3E}">
        <p14:creationId xmlns:p14="http://schemas.microsoft.com/office/powerpoint/2010/main" val="1583641357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9_Text + innehåll (utan logga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B35A1799-D67C-D435-3AC2-EACAA8720E22}"/>
              </a:ext>
            </a:extLst>
          </p:cNvPr>
          <p:cNvSpPr/>
          <p:nvPr userDrawn="1"/>
        </p:nvSpPr>
        <p:spPr>
          <a:xfrm>
            <a:off x="-319" y="0"/>
            <a:ext cx="60960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8A2B3514-237F-0697-A155-DCEC4876CDCE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6096000" y="0"/>
            <a:ext cx="6096000" cy="6858000"/>
          </a:xfrm>
        </p:spPr>
        <p:txBody>
          <a:bodyPr lIns="0" tIns="864000" rIns="0">
            <a:normAutofit/>
          </a:bodyPr>
          <a:lstStyle>
            <a:lvl1pPr marL="0" indent="0" algn="ctr">
              <a:buNone/>
              <a:defRPr sz="3200">
                <a:latin typeface="+mj-lt"/>
              </a:defRPr>
            </a:lvl1pPr>
          </a:lstStyle>
          <a:p>
            <a:r>
              <a:rPr lang="sv-SE" dirty="0"/>
              <a:t>Klicka på ikonen för att </a:t>
            </a:r>
            <a:br>
              <a:rPr lang="sv-SE" dirty="0"/>
            </a:br>
            <a:r>
              <a:rPr lang="sv-SE" dirty="0"/>
              <a:t>lägga till innehåll</a:t>
            </a:r>
          </a:p>
        </p:txBody>
      </p:sp>
      <p:sp>
        <p:nvSpPr>
          <p:cNvPr id="7" name="Platshållare för text 3">
            <a:extLst>
              <a:ext uri="{FF2B5EF4-FFF2-40B4-BE49-F238E27FC236}">
                <a16:creationId xmlns:a16="http://schemas.microsoft.com/office/drawing/2014/main" id="{FC4945DA-52FD-AEDD-5369-032D67D1ECA0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74800" y="1980000"/>
            <a:ext cx="4419200" cy="567811"/>
          </a:xfrm>
        </p:spPr>
        <p:txBody>
          <a:bodyPr wrap="square" lIns="0" tIns="288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>
                <a:solidFill>
                  <a:schemeClr val="bg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6" name="Rubrik 1">
            <a:extLst>
              <a:ext uri="{FF2B5EF4-FFF2-40B4-BE49-F238E27FC236}">
                <a16:creationId xmlns:a16="http://schemas.microsoft.com/office/drawing/2014/main" id="{5CDECC02-16EE-9F1F-E5A4-5A12EF3DE24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5"/>
            <a:ext cx="4419200" cy="1107996"/>
          </a:xfrm>
        </p:spPr>
        <p:txBody>
          <a:bodyPr wrap="square" lIns="0" tIns="0" rIns="0" bIns="0" anchor="t" anchorCtr="0">
            <a:spAutoFit/>
          </a:bodyPr>
          <a:lstStyle>
            <a:lvl1pPr algn="l">
              <a:defRPr sz="4000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</p:spTree>
    <p:extLst>
      <p:ext uri="{BB962C8B-B14F-4D97-AF65-F5344CB8AC3E}">
        <p14:creationId xmlns:p14="http://schemas.microsoft.com/office/powerpoint/2010/main" val="611435136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Text + bild med logg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97EC2C2B-6B04-19F7-0998-92E1897676E1}"/>
              </a:ext>
            </a:extLst>
          </p:cNvPr>
          <p:cNvSpPr/>
          <p:nvPr userDrawn="1"/>
        </p:nvSpPr>
        <p:spPr>
          <a:xfrm>
            <a:off x="10768800" y="5472000"/>
            <a:ext cx="954000" cy="954000"/>
          </a:xfrm>
          <a:prstGeom prst="rect">
            <a:avLst/>
          </a:prstGeom>
          <a:solidFill>
            <a:srgbClr val="FCB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 dirty="0"/>
          </a:p>
        </p:txBody>
      </p:sp>
      <p:sp>
        <p:nvSpPr>
          <p:cNvPr id="8" name="Rektangel 7">
            <a:extLst>
              <a:ext uri="{FF2B5EF4-FFF2-40B4-BE49-F238E27FC236}">
                <a16:creationId xmlns:a16="http://schemas.microsoft.com/office/drawing/2014/main" id="{470A3FFE-1230-2190-C9A3-47CA7650CE5A}"/>
              </a:ext>
            </a:extLst>
          </p:cNvPr>
          <p:cNvSpPr/>
          <p:nvPr userDrawn="1"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16" name="Platshållare för text 3">
            <a:extLst>
              <a:ext uri="{FF2B5EF4-FFF2-40B4-BE49-F238E27FC236}">
                <a16:creationId xmlns:a16="http://schemas.microsoft.com/office/drawing/2014/main" id="{2ABEF250-1171-616D-83AF-6E405C27A4D6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74800" y="1980000"/>
            <a:ext cx="4419200" cy="567811"/>
          </a:xfrm>
        </p:spPr>
        <p:txBody>
          <a:bodyPr wrap="square" lIns="0" tIns="288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>
                <a:solidFill>
                  <a:schemeClr val="tx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15" name="Rubrik 1">
            <a:extLst>
              <a:ext uri="{FF2B5EF4-FFF2-40B4-BE49-F238E27FC236}">
                <a16:creationId xmlns:a16="http://schemas.microsoft.com/office/drawing/2014/main" id="{2AEEFA42-1033-709D-1730-0E4CF38D3126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5"/>
            <a:ext cx="4419200" cy="1107996"/>
          </a:xfrm>
        </p:spPr>
        <p:txBody>
          <a:bodyPr wrap="square" lIns="0" tIns="0" rIns="0" bIns="0" anchor="t" anchorCtr="0">
            <a:spAutoFit/>
          </a:bodyPr>
          <a:lstStyle>
            <a:lvl1pPr algn="l">
              <a:defRPr sz="4000" baseline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9" name="Bild 8">
            <a:extLst>
              <a:ext uri="{FF2B5EF4-FFF2-40B4-BE49-F238E27FC236}">
                <a16:creationId xmlns:a16="http://schemas.microsoft.com/office/drawing/2014/main" id="{0970BD7F-8BB4-23C6-C385-2B7522D5AE2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28" r="28"/>
          <a:stretch/>
        </p:blipFill>
        <p:spPr>
          <a:xfrm>
            <a:off x="10776575" y="5481000"/>
            <a:ext cx="935480" cy="936000"/>
          </a:xfrm>
          <a:prstGeom prst="rect">
            <a:avLst/>
          </a:prstGeom>
        </p:spPr>
      </p:pic>
      <p:sp>
        <p:nvSpPr>
          <p:cNvPr id="18" name="Platshållare för bild 17">
            <a:extLst>
              <a:ext uri="{FF2B5EF4-FFF2-40B4-BE49-F238E27FC236}">
                <a16:creationId xmlns:a16="http://schemas.microsoft.com/office/drawing/2014/main" id="{D78CE88E-40D7-7521-2326-F3B07D4912CD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6096000" y="0"/>
            <a:ext cx="6096000" cy="5946775"/>
          </a:xfrm>
          <a:custGeom>
            <a:avLst/>
            <a:gdLst>
              <a:gd name="connsiteX0" fmla="*/ 0 w 6096000"/>
              <a:gd name="connsiteY0" fmla="*/ 0 h 5946775"/>
              <a:gd name="connsiteX1" fmla="*/ 6096000 w 6096000"/>
              <a:gd name="connsiteY1" fmla="*/ 0 h 5946775"/>
              <a:gd name="connsiteX2" fmla="*/ 6096000 w 6096000"/>
              <a:gd name="connsiteY2" fmla="*/ 5946775 h 5946775"/>
              <a:gd name="connsiteX3" fmla="*/ 5616000 w 6096000"/>
              <a:gd name="connsiteY3" fmla="*/ 5946775 h 5946775"/>
              <a:gd name="connsiteX4" fmla="*/ 5616000 w 6096000"/>
              <a:gd name="connsiteY4" fmla="*/ 5481000 h 5946775"/>
              <a:gd name="connsiteX5" fmla="*/ 4680000 w 6096000"/>
              <a:gd name="connsiteY5" fmla="*/ 5481000 h 5946775"/>
              <a:gd name="connsiteX6" fmla="*/ 4680000 w 6096000"/>
              <a:gd name="connsiteY6" fmla="*/ 5946775 h 5946775"/>
              <a:gd name="connsiteX7" fmla="*/ 0 w 6096000"/>
              <a:gd name="connsiteY7" fmla="*/ 5946775 h 59467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6000" h="5946775">
                <a:moveTo>
                  <a:pt x="0" y="0"/>
                </a:moveTo>
                <a:lnTo>
                  <a:pt x="6096000" y="0"/>
                </a:lnTo>
                <a:lnTo>
                  <a:pt x="6096000" y="5946775"/>
                </a:lnTo>
                <a:lnTo>
                  <a:pt x="5616000" y="5946775"/>
                </a:lnTo>
                <a:lnTo>
                  <a:pt x="5616000" y="5481000"/>
                </a:lnTo>
                <a:lnTo>
                  <a:pt x="4680000" y="5481000"/>
                </a:lnTo>
                <a:lnTo>
                  <a:pt x="4680000" y="5946775"/>
                </a:lnTo>
                <a:lnTo>
                  <a:pt x="0" y="5946775"/>
                </a:lnTo>
                <a:close/>
              </a:path>
            </a:pathLst>
          </a:custGeom>
        </p:spPr>
        <p:txBody>
          <a:bodyPr wrap="square" tIns="864000">
            <a:noAutofit/>
          </a:bodyPr>
          <a:lstStyle>
            <a:lvl1pPr marL="0" indent="0" algn="ctr">
              <a:buNone/>
              <a:defRPr sz="3200">
                <a:solidFill>
                  <a:schemeClr val="bg1"/>
                </a:solidFill>
                <a:latin typeface="+mj-lt"/>
              </a:defRPr>
            </a:lvl1pPr>
          </a:lstStyle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1333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sv-SE" dirty="0"/>
              <a:t>Klicka på ikonen för att </a:t>
            </a:r>
            <a:br>
              <a:rPr lang="sv-SE" dirty="0"/>
            </a:br>
            <a:r>
              <a:rPr lang="sv-SE" dirty="0"/>
              <a:t>lägga till en bild</a:t>
            </a:r>
          </a:p>
        </p:txBody>
      </p:sp>
    </p:spTree>
    <p:extLst>
      <p:ext uri="{BB962C8B-B14F-4D97-AF65-F5344CB8AC3E}">
        <p14:creationId xmlns:p14="http://schemas.microsoft.com/office/powerpoint/2010/main" val="2987843293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Rubrik +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tshållare för innehåll 6">
            <a:extLst>
              <a:ext uri="{FF2B5EF4-FFF2-40B4-BE49-F238E27FC236}">
                <a16:creationId xmlns:a16="http://schemas.microsoft.com/office/drawing/2014/main" id="{98949108-4BB7-A66F-EBCB-9ED9E5E1975D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874711" y="1440000"/>
            <a:ext cx="9576882" cy="4973635"/>
          </a:xfrm>
        </p:spPr>
        <p:txBody>
          <a:bodyPr lIns="0" tIns="288000" bIns="0">
            <a:normAutofit/>
          </a:bodyPr>
          <a:lstStyle>
            <a:lvl1pPr marL="0" indent="0">
              <a:buNone/>
              <a:defRPr sz="1800">
                <a:latin typeface="+mn-lt"/>
              </a:defRPr>
            </a:lvl1pPr>
            <a:lvl2pPr>
              <a:defRPr>
                <a:latin typeface="+mn-lt"/>
              </a:defRPr>
            </a:lvl2pPr>
            <a:lvl3pPr>
              <a:defRPr>
                <a:latin typeface="+mn-lt"/>
              </a:defRPr>
            </a:lvl3pPr>
            <a:lvl4pPr>
              <a:defRPr>
                <a:latin typeface="+mn-lt"/>
              </a:defRPr>
            </a:lvl4pPr>
            <a:lvl5pPr>
              <a:defRPr>
                <a:latin typeface="+mn-lt"/>
              </a:defRPr>
            </a:lvl5pPr>
          </a:lstStyle>
          <a:p>
            <a:pPr lvl="0"/>
            <a:r>
              <a:rPr lang="sv-SE" dirty="0"/>
              <a:t>Skriv text här eller klicka på ikoner för att lägga till innehåll</a:t>
            </a:r>
          </a:p>
        </p:txBody>
      </p:sp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5"/>
            <a:ext cx="9576883" cy="553998"/>
          </a:xfrm>
        </p:spPr>
        <p:txBody>
          <a:bodyPr wrap="square" lIns="0" tIns="0" rIns="0" bIns="0" anchor="b">
            <a:spAutoFit/>
          </a:bodyPr>
          <a:lstStyle>
            <a:lvl1pPr algn="l">
              <a:defRPr sz="400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sp>
        <p:nvSpPr>
          <p:cNvPr id="5" name="Rektangel 4">
            <a:extLst>
              <a:ext uri="{FF2B5EF4-FFF2-40B4-BE49-F238E27FC236}">
                <a16:creationId xmlns:a16="http://schemas.microsoft.com/office/drawing/2014/main" id="{612B5043-5C2F-E456-16C0-E5E1C4677FAB}"/>
              </a:ext>
            </a:extLst>
          </p:cNvPr>
          <p:cNvSpPr/>
          <p:nvPr userDrawn="1"/>
        </p:nvSpPr>
        <p:spPr>
          <a:xfrm>
            <a:off x="11244574" y="0"/>
            <a:ext cx="947426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pic>
        <p:nvPicPr>
          <p:cNvPr id="6" name="Bild 5">
            <a:extLst>
              <a:ext uri="{FF2B5EF4-FFF2-40B4-BE49-F238E27FC236}">
                <a16:creationId xmlns:a16="http://schemas.microsoft.com/office/drawing/2014/main" id="{0F4145CD-EE71-3771-18F3-33DB1F526FD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28" r="28"/>
          <a:stretch/>
        </p:blipFill>
        <p:spPr>
          <a:xfrm>
            <a:off x="10776575" y="5481000"/>
            <a:ext cx="935480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5089042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Helsidas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90FB093E-D9BE-A64C-7F32-26C182FC55C2}"/>
              </a:ext>
            </a:extLst>
          </p:cNvPr>
          <p:cNvSpPr/>
          <p:nvPr userDrawn="1"/>
        </p:nvSpPr>
        <p:spPr>
          <a:xfrm>
            <a:off x="10768800" y="5472000"/>
            <a:ext cx="954000" cy="954000"/>
          </a:xfrm>
          <a:prstGeom prst="rect">
            <a:avLst/>
          </a:prstGeom>
          <a:solidFill>
            <a:srgbClr val="FCB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 dirty="0"/>
          </a:p>
        </p:txBody>
      </p:sp>
      <p:sp>
        <p:nvSpPr>
          <p:cNvPr id="6" name="Rektangel 5">
            <a:extLst>
              <a:ext uri="{FF2B5EF4-FFF2-40B4-BE49-F238E27FC236}">
                <a16:creationId xmlns:a16="http://schemas.microsoft.com/office/drawing/2014/main" id="{C0EF34B2-94BE-ECE2-1361-7EE2F9468F0F}"/>
              </a:ext>
            </a:extLst>
          </p:cNvPr>
          <p:cNvSpPr/>
          <p:nvPr userDrawn="1"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pic>
        <p:nvPicPr>
          <p:cNvPr id="7" name="Bild 6">
            <a:extLst>
              <a:ext uri="{FF2B5EF4-FFF2-40B4-BE49-F238E27FC236}">
                <a16:creationId xmlns:a16="http://schemas.microsoft.com/office/drawing/2014/main" id="{9CC40C28-FA2A-9593-23C3-9870091481D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28" r="28"/>
          <a:stretch/>
        </p:blipFill>
        <p:spPr>
          <a:xfrm>
            <a:off x="10776575" y="5481000"/>
            <a:ext cx="935480" cy="936000"/>
          </a:xfrm>
          <a:prstGeom prst="rect">
            <a:avLst/>
          </a:prstGeom>
        </p:spPr>
      </p:pic>
      <p:sp>
        <p:nvSpPr>
          <p:cNvPr id="12" name="Platshållare för bild 11">
            <a:extLst>
              <a:ext uri="{FF2B5EF4-FFF2-40B4-BE49-F238E27FC236}">
                <a16:creationId xmlns:a16="http://schemas.microsoft.com/office/drawing/2014/main" id="{000023CF-BC91-D0F3-490A-FDBA06CE388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5946775"/>
          </a:xfrm>
          <a:custGeom>
            <a:avLst/>
            <a:gdLst>
              <a:gd name="connsiteX0" fmla="*/ 0 w 12192000"/>
              <a:gd name="connsiteY0" fmla="*/ 0 h 5946775"/>
              <a:gd name="connsiteX1" fmla="*/ 12192000 w 12192000"/>
              <a:gd name="connsiteY1" fmla="*/ 0 h 5946775"/>
              <a:gd name="connsiteX2" fmla="*/ 12192000 w 12192000"/>
              <a:gd name="connsiteY2" fmla="*/ 5946775 h 5946775"/>
              <a:gd name="connsiteX3" fmla="*/ 11712000 w 12192000"/>
              <a:gd name="connsiteY3" fmla="*/ 5946775 h 5946775"/>
              <a:gd name="connsiteX4" fmla="*/ 11712000 w 12192000"/>
              <a:gd name="connsiteY4" fmla="*/ 5481000 h 5946775"/>
              <a:gd name="connsiteX5" fmla="*/ 10776000 w 12192000"/>
              <a:gd name="connsiteY5" fmla="*/ 5481000 h 5946775"/>
              <a:gd name="connsiteX6" fmla="*/ 10776000 w 12192000"/>
              <a:gd name="connsiteY6" fmla="*/ 5946775 h 5946775"/>
              <a:gd name="connsiteX7" fmla="*/ 0 w 12192000"/>
              <a:gd name="connsiteY7" fmla="*/ 5946775 h 59467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5946775">
                <a:moveTo>
                  <a:pt x="0" y="0"/>
                </a:moveTo>
                <a:lnTo>
                  <a:pt x="12192000" y="0"/>
                </a:lnTo>
                <a:lnTo>
                  <a:pt x="12192000" y="5946775"/>
                </a:lnTo>
                <a:lnTo>
                  <a:pt x="11712000" y="5946775"/>
                </a:lnTo>
                <a:lnTo>
                  <a:pt x="11712000" y="5481000"/>
                </a:lnTo>
                <a:lnTo>
                  <a:pt x="10776000" y="5481000"/>
                </a:lnTo>
                <a:lnTo>
                  <a:pt x="10776000" y="5946775"/>
                </a:lnTo>
                <a:lnTo>
                  <a:pt x="0" y="5946775"/>
                </a:lnTo>
                <a:close/>
              </a:path>
            </a:pathLst>
          </a:custGeom>
        </p:spPr>
        <p:txBody>
          <a:bodyPr wrap="square" tIns="864000">
            <a:noAutofit/>
          </a:bodyPr>
          <a:lstStyle>
            <a:lvl1pPr marL="0" indent="0" algn="ctr">
              <a:buNone/>
              <a:defRPr sz="320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sv-SE" dirty="0"/>
              <a:t>Klicka på ikonen för att lägga till en bild</a:t>
            </a:r>
          </a:p>
        </p:txBody>
      </p:sp>
    </p:spTree>
    <p:extLst>
      <p:ext uri="{BB962C8B-B14F-4D97-AF65-F5344CB8AC3E}">
        <p14:creationId xmlns:p14="http://schemas.microsoft.com/office/powerpoint/2010/main" val="3974753220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Första sida med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ktangel 15" hidden="1">
            <a:extLst>
              <a:ext uri="{FF2B5EF4-FFF2-40B4-BE49-F238E27FC236}">
                <a16:creationId xmlns:a16="http://schemas.microsoft.com/office/drawing/2014/main" id="{C3C55FCD-5238-723A-70D2-8BFB0C2F03BF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742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 dirty="0"/>
          </a:p>
        </p:txBody>
      </p:sp>
      <p:sp>
        <p:nvSpPr>
          <p:cNvPr id="6" name="Rektangel 5">
            <a:extLst>
              <a:ext uri="{FF2B5EF4-FFF2-40B4-BE49-F238E27FC236}">
                <a16:creationId xmlns:a16="http://schemas.microsoft.com/office/drawing/2014/main" id="{E988D454-77BB-347D-11EC-1BB11729F0D8}"/>
              </a:ext>
            </a:extLst>
          </p:cNvPr>
          <p:cNvSpPr/>
          <p:nvPr userDrawn="1"/>
        </p:nvSpPr>
        <p:spPr>
          <a:xfrm>
            <a:off x="10768800" y="2952000"/>
            <a:ext cx="954000" cy="954000"/>
          </a:xfrm>
          <a:prstGeom prst="rect">
            <a:avLst/>
          </a:prstGeom>
          <a:solidFill>
            <a:srgbClr val="F742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 dirty="0"/>
          </a:p>
        </p:txBody>
      </p:sp>
      <p:sp>
        <p:nvSpPr>
          <p:cNvPr id="4" name="Rektangel 3">
            <a:extLst>
              <a:ext uri="{FF2B5EF4-FFF2-40B4-BE49-F238E27FC236}">
                <a16:creationId xmlns:a16="http://schemas.microsoft.com/office/drawing/2014/main" id="{D04917EE-8324-E067-11E0-3B8430733568}"/>
              </a:ext>
            </a:extLst>
          </p:cNvPr>
          <p:cNvSpPr/>
          <p:nvPr userDrawn="1"/>
        </p:nvSpPr>
        <p:spPr>
          <a:xfrm>
            <a:off x="0" y="3429000"/>
            <a:ext cx="12192000" cy="3429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 dirty="0"/>
          </a:p>
        </p:txBody>
      </p:sp>
      <p:sp>
        <p:nvSpPr>
          <p:cNvPr id="5" name="Underrubrik 2">
            <a:extLst>
              <a:ext uri="{FF2B5EF4-FFF2-40B4-BE49-F238E27FC236}">
                <a16:creationId xmlns:a16="http://schemas.microsoft.com/office/drawing/2014/main" id="{254E7E10-B45A-355D-EBF0-E6A28FF142A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74713" y="6004787"/>
            <a:ext cx="9144000" cy="369332"/>
          </a:xfrm>
        </p:spPr>
        <p:txBody>
          <a:bodyPr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2400" b="0" i="0" baseline="0">
                <a:solidFill>
                  <a:schemeClr val="bg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 algn="ctr">
              <a:buNone/>
              <a:defRPr sz="2667"/>
            </a:lvl2pPr>
            <a:lvl3pPr marL="1219170" indent="0" algn="ctr">
              <a:buNone/>
              <a:defRPr sz="2400"/>
            </a:lvl3pPr>
            <a:lvl4pPr marL="1828754" indent="0" algn="ctr">
              <a:buNone/>
              <a:defRPr sz="2133"/>
            </a:lvl4pPr>
            <a:lvl5pPr marL="2438339" indent="0" algn="ctr">
              <a:buNone/>
              <a:defRPr sz="2133"/>
            </a:lvl5pPr>
            <a:lvl6pPr marL="3047924" indent="0" algn="ctr">
              <a:buNone/>
              <a:defRPr sz="2133"/>
            </a:lvl6pPr>
            <a:lvl7pPr marL="3657509" indent="0" algn="ctr">
              <a:buNone/>
              <a:defRPr sz="2133"/>
            </a:lvl7pPr>
            <a:lvl8pPr marL="4267093" indent="0" algn="ctr">
              <a:buNone/>
              <a:defRPr sz="2133"/>
            </a:lvl8pPr>
            <a:lvl9pPr marL="4876678" indent="0" algn="ctr">
              <a:buNone/>
              <a:defRPr sz="2133"/>
            </a:lvl9pPr>
          </a:lstStyle>
          <a:p>
            <a:r>
              <a:rPr lang="sv-SE" dirty="0"/>
              <a:t>Skriv text här</a:t>
            </a: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55EFB33-DC24-F7E8-3018-41DB11FB6D4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3882902"/>
            <a:ext cx="9144000" cy="1495794"/>
          </a:xfrm>
        </p:spPr>
        <p:txBody>
          <a:bodyPr lIns="0" tIns="0" rIns="0" bIns="0" anchor="t" anchorCtr="0">
            <a:spAutoFit/>
          </a:bodyPr>
          <a:lstStyle>
            <a:lvl1pPr algn="l">
              <a:defRPr sz="5400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7" name="Bild 6">
            <a:extLst>
              <a:ext uri="{FF2B5EF4-FFF2-40B4-BE49-F238E27FC236}">
                <a16:creationId xmlns:a16="http://schemas.microsoft.com/office/drawing/2014/main" id="{F98C9DD3-0F66-4428-1964-E5C32693F4C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42" r="42"/>
          <a:stretch/>
        </p:blipFill>
        <p:spPr>
          <a:xfrm>
            <a:off x="10776575" y="2961000"/>
            <a:ext cx="935223" cy="936000"/>
          </a:xfrm>
          <a:prstGeom prst="rect">
            <a:avLst/>
          </a:prstGeom>
        </p:spPr>
      </p:pic>
      <p:sp>
        <p:nvSpPr>
          <p:cNvPr id="15" name="Platshållare för bild 14">
            <a:extLst>
              <a:ext uri="{FF2B5EF4-FFF2-40B4-BE49-F238E27FC236}">
                <a16:creationId xmlns:a16="http://schemas.microsoft.com/office/drawing/2014/main" id="{B5BB2E39-80EE-C1EF-929A-D00FF0F58055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3429000"/>
          </a:xfrm>
          <a:custGeom>
            <a:avLst/>
            <a:gdLst>
              <a:gd name="connsiteX0" fmla="*/ 0 w 12192000"/>
              <a:gd name="connsiteY0" fmla="*/ 0 h 3429000"/>
              <a:gd name="connsiteX1" fmla="*/ 12192000 w 12192000"/>
              <a:gd name="connsiteY1" fmla="*/ 0 h 3429000"/>
              <a:gd name="connsiteX2" fmla="*/ 12192000 w 12192000"/>
              <a:gd name="connsiteY2" fmla="*/ 3429000 h 3429000"/>
              <a:gd name="connsiteX3" fmla="*/ 11712000 w 12192000"/>
              <a:gd name="connsiteY3" fmla="*/ 3429000 h 3429000"/>
              <a:gd name="connsiteX4" fmla="*/ 11712000 w 12192000"/>
              <a:gd name="connsiteY4" fmla="*/ 2961000 h 3429000"/>
              <a:gd name="connsiteX5" fmla="*/ 10776000 w 12192000"/>
              <a:gd name="connsiteY5" fmla="*/ 2961000 h 3429000"/>
              <a:gd name="connsiteX6" fmla="*/ 10776000 w 12192000"/>
              <a:gd name="connsiteY6" fmla="*/ 3429000 h 3429000"/>
              <a:gd name="connsiteX7" fmla="*/ 0 w 12192000"/>
              <a:gd name="connsiteY7" fmla="*/ 3429000 h 3429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3429000">
                <a:moveTo>
                  <a:pt x="0" y="0"/>
                </a:moveTo>
                <a:lnTo>
                  <a:pt x="12192000" y="0"/>
                </a:lnTo>
                <a:lnTo>
                  <a:pt x="12192000" y="3429000"/>
                </a:lnTo>
                <a:lnTo>
                  <a:pt x="11712000" y="3429000"/>
                </a:lnTo>
                <a:lnTo>
                  <a:pt x="11712000" y="2961000"/>
                </a:lnTo>
                <a:lnTo>
                  <a:pt x="10776000" y="2961000"/>
                </a:lnTo>
                <a:lnTo>
                  <a:pt x="10776000" y="3429000"/>
                </a:lnTo>
                <a:lnTo>
                  <a:pt x="0" y="3429000"/>
                </a:lnTo>
                <a:close/>
              </a:path>
            </a:pathLst>
          </a:custGeom>
        </p:spPr>
        <p:txBody>
          <a:bodyPr wrap="square" tIns="503999" rIns="0">
            <a:noAutofit/>
          </a:bodyPr>
          <a:lstStyle>
            <a:lvl1pPr marL="0" indent="0">
              <a:buNone/>
              <a:defRPr sz="3200" baseline="0">
                <a:solidFill>
                  <a:schemeClr val="bg1"/>
                </a:solidFill>
                <a:latin typeface="+mj-lt"/>
              </a:defRPr>
            </a:lvl1pPr>
          </a:lstStyle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1333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sv-SE" dirty="0"/>
              <a:t>Klicka på ikonen för att lägga till en bild</a:t>
            </a:r>
          </a:p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1333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sv-SE" dirty="0"/>
          </a:p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1333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34360164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7378" userDrawn="1">
          <p15:clr>
            <a:srgbClr val="FBAE40"/>
          </p15:clr>
        </p15:guide>
        <p15:guide id="2" orient="horz" pos="1865" userDrawn="1">
          <p15:clr>
            <a:srgbClr val="FBAE40"/>
          </p15:clr>
        </p15:guide>
      </p15:sldGuideLst>
    </p:ext>
  </p:extLs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02_Första sida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id="{D04917EE-8324-E067-11E0-3B8430733568}"/>
              </a:ext>
            </a:extLst>
          </p:cNvPr>
          <p:cNvSpPr/>
          <p:nvPr/>
        </p:nvSpPr>
        <p:spPr>
          <a:xfrm>
            <a:off x="0" y="3429000"/>
            <a:ext cx="12192000" cy="3429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90930466-6BA6-F040-59C2-5E800257B68E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74713" y="3885897"/>
            <a:ext cx="9144000" cy="1655233"/>
          </a:xfrm>
        </p:spPr>
        <p:txBody>
          <a:bodyPr lIns="0" tIns="0" rIns="0" bIns="0">
            <a:normAutofit/>
          </a:bodyPr>
          <a:lstStyle>
            <a:lvl1pPr marL="0" indent="0" algn="l">
              <a:spcBef>
                <a:spcPts val="0"/>
              </a:spcBef>
              <a:buNone/>
              <a:defRPr sz="2400" b="0" i="0" baseline="0">
                <a:solidFill>
                  <a:schemeClr val="bg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 algn="ctr">
              <a:buNone/>
              <a:defRPr sz="2667"/>
            </a:lvl2pPr>
            <a:lvl3pPr marL="1219170" indent="0" algn="ctr">
              <a:buNone/>
              <a:defRPr sz="2400"/>
            </a:lvl3pPr>
            <a:lvl4pPr marL="1828754" indent="0" algn="ctr">
              <a:buNone/>
              <a:defRPr sz="2133"/>
            </a:lvl4pPr>
            <a:lvl5pPr marL="2438339" indent="0" algn="ctr">
              <a:buNone/>
              <a:defRPr sz="2133"/>
            </a:lvl5pPr>
            <a:lvl6pPr marL="3047924" indent="0" algn="ctr">
              <a:buNone/>
              <a:defRPr sz="2133"/>
            </a:lvl6pPr>
            <a:lvl7pPr marL="3657509" indent="0" algn="ctr">
              <a:buNone/>
              <a:defRPr sz="2133"/>
            </a:lvl7pPr>
            <a:lvl8pPr marL="4267093" indent="0" algn="ctr">
              <a:buNone/>
              <a:defRPr sz="2133"/>
            </a:lvl8pPr>
            <a:lvl9pPr marL="4876678" indent="0" algn="ctr">
              <a:buNone/>
              <a:defRPr sz="2133"/>
            </a:lvl9pPr>
          </a:lstStyle>
          <a:p>
            <a:r>
              <a:rPr lang="sv-SE" dirty="0"/>
              <a:t>Skriv text här</a:t>
            </a: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55EFB33-DC24-F7E8-3018-41DB11FB6D4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4"/>
            <a:ext cx="9144000" cy="2101973"/>
          </a:xfrm>
          <a:noFill/>
        </p:spPr>
        <p:txBody>
          <a:bodyPr lIns="0" tIns="0" rIns="0" bIns="0" anchor="b">
            <a:noAutofit/>
          </a:bodyPr>
          <a:lstStyle>
            <a:lvl1pPr algn="l">
              <a:defRPr sz="540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6" name="Bild 5">
            <a:extLst>
              <a:ext uri="{FF2B5EF4-FFF2-40B4-BE49-F238E27FC236}">
                <a16:creationId xmlns:a16="http://schemas.microsoft.com/office/drawing/2014/main" id="{F5FF287F-ADB9-13BD-DDB1-65365814364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42" r="42"/>
          <a:stretch/>
        </p:blipFill>
        <p:spPr>
          <a:xfrm>
            <a:off x="10776575" y="2961000"/>
            <a:ext cx="9352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556602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03_Rubrik + under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ktangel 2">
            <a:extLst>
              <a:ext uri="{FF2B5EF4-FFF2-40B4-BE49-F238E27FC236}">
                <a16:creationId xmlns:a16="http://schemas.microsoft.com/office/drawing/2014/main" id="{BA98754A-6281-725D-A24E-61A3946AD447}"/>
              </a:ext>
            </a:extLst>
          </p:cNvPr>
          <p:cNvSpPr/>
          <p:nvPr/>
        </p:nvSpPr>
        <p:spPr>
          <a:xfrm flipV="1">
            <a:off x="0" y="297"/>
            <a:ext cx="12192000" cy="172351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55EFB33-DC24-F7E8-3018-41DB11FB6D4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119971"/>
            <a:ext cx="9144000" cy="1148442"/>
          </a:xfrm>
        </p:spPr>
        <p:txBody>
          <a:bodyPr lIns="0" tIns="0" rIns="0" bIns="0" anchor="b">
            <a:noAutofit/>
          </a:bodyPr>
          <a:lstStyle>
            <a:lvl1pPr algn="l">
              <a:defRPr sz="3600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sp>
        <p:nvSpPr>
          <p:cNvPr id="12" name="Underrubrik 2">
            <a:extLst>
              <a:ext uri="{FF2B5EF4-FFF2-40B4-BE49-F238E27FC236}">
                <a16:creationId xmlns:a16="http://schemas.microsoft.com/office/drawing/2014/main" id="{48EF7481-0BB0-E9FC-29AC-96BEA349FB86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74713" y="2179212"/>
            <a:ext cx="9144000" cy="1655233"/>
          </a:xfrm>
        </p:spPr>
        <p:txBody>
          <a:bodyPr lIns="0" tIns="0" rIns="0" bIns="0">
            <a:normAutofit/>
          </a:bodyPr>
          <a:lstStyle>
            <a:lvl1pPr marL="0" indent="0" algn="l">
              <a:buNone/>
              <a:defRPr sz="5400" b="1" i="0">
                <a:solidFill>
                  <a:schemeClr val="tx1"/>
                </a:solidFill>
                <a:latin typeface="+mj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 algn="ctr">
              <a:buNone/>
              <a:defRPr sz="2667"/>
            </a:lvl2pPr>
            <a:lvl3pPr marL="1219170" indent="0" algn="ctr">
              <a:buNone/>
              <a:defRPr sz="2400"/>
            </a:lvl3pPr>
            <a:lvl4pPr marL="1828754" indent="0" algn="ctr">
              <a:buNone/>
              <a:defRPr sz="2133"/>
            </a:lvl4pPr>
            <a:lvl5pPr marL="2438339" indent="0" algn="ctr">
              <a:buNone/>
              <a:defRPr sz="2133"/>
            </a:lvl5pPr>
            <a:lvl6pPr marL="3047924" indent="0" algn="ctr">
              <a:buNone/>
              <a:defRPr sz="2133"/>
            </a:lvl6pPr>
            <a:lvl7pPr marL="3657509" indent="0" algn="ctr">
              <a:buNone/>
              <a:defRPr sz="2133"/>
            </a:lvl7pPr>
            <a:lvl8pPr marL="4267093" indent="0" algn="ctr">
              <a:buNone/>
              <a:defRPr sz="2133"/>
            </a:lvl8pPr>
            <a:lvl9pPr marL="4876678" indent="0" algn="ctr">
              <a:buNone/>
              <a:defRPr sz="2133"/>
            </a:lvl9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4" name="Bild 3">
            <a:extLst>
              <a:ext uri="{FF2B5EF4-FFF2-40B4-BE49-F238E27FC236}">
                <a16:creationId xmlns:a16="http://schemas.microsoft.com/office/drawing/2014/main" id="{83278B41-BA8D-4787-2A8E-27E78CB08F9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42" r="42"/>
          <a:stretch/>
        </p:blipFill>
        <p:spPr>
          <a:xfrm>
            <a:off x="10776575" y="1255813"/>
            <a:ext cx="9352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9562236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4_Rubrik +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ktangel 2">
            <a:extLst>
              <a:ext uri="{FF2B5EF4-FFF2-40B4-BE49-F238E27FC236}">
                <a16:creationId xmlns:a16="http://schemas.microsoft.com/office/drawing/2014/main" id="{45D5C29B-8D6B-9FE9-87A9-31FCD336E426}"/>
              </a:ext>
            </a:extLst>
          </p:cNvPr>
          <p:cNvSpPr/>
          <p:nvPr userDrawn="1"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2" name="Platshållare för text 3">
            <a:extLst>
              <a:ext uri="{FF2B5EF4-FFF2-40B4-BE49-F238E27FC236}">
                <a16:creationId xmlns:a16="http://schemas.microsoft.com/office/drawing/2014/main" id="{171D38AA-3E26-A9D1-11AE-980796760538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74712" y="1440000"/>
            <a:ext cx="9576883" cy="567811"/>
          </a:xfrm>
        </p:spPr>
        <p:txBody>
          <a:bodyPr wrap="square" lIns="0" tIns="288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 baseline="0">
                <a:solidFill>
                  <a:schemeClr val="tx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5"/>
            <a:ext cx="10464000" cy="553998"/>
          </a:xfrm>
        </p:spPr>
        <p:txBody>
          <a:bodyPr wrap="square" lIns="0" tIns="0" rIns="0" bIns="0" anchor="b">
            <a:spAutoFit/>
          </a:bodyPr>
          <a:lstStyle>
            <a:lvl1pPr algn="l">
              <a:defRPr sz="400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4" name="Bild 3">
            <a:extLst>
              <a:ext uri="{FF2B5EF4-FFF2-40B4-BE49-F238E27FC236}">
                <a16:creationId xmlns:a16="http://schemas.microsoft.com/office/drawing/2014/main" id="{E82E5BF3-5FFE-BA04-8498-64B7593DE47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42" r="42"/>
          <a:stretch/>
        </p:blipFill>
        <p:spPr>
          <a:xfrm>
            <a:off x="10776575" y="5481000"/>
            <a:ext cx="9352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810568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05_Rubrik +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id="{93A87B22-DE9F-9B10-1F07-FA1B488CB886}"/>
              </a:ext>
            </a:extLst>
          </p:cNvPr>
          <p:cNvSpPr/>
          <p:nvPr userDrawn="1"/>
        </p:nvSpPr>
        <p:spPr>
          <a:xfrm>
            <a:off x="11244574" y="0"/>
            <a:ext cx="947426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6" name="Platshållare för text 3">
            <a:extLst>
              <a:ext uri="{FF2B5EF4-FFF2-40B4-BE49-F238E27FC236}">
                <a16:creationId xmlns:a16="http://schemas.microsoft.com/office/drawing/2014/main" id="{AC342BE6-2CF0-1FA7-CD08-E560475C072B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74712" y="1440000"/>
            <a:ext cx="9576883" cy="567811"/>
          </a:xfrm>
        </p:spPr>
        <p:txBody>
          <a:bodyPr wrap="square" lIns="0" tIns="288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 baseline="0">
                <a:solidFill>
                  <a:schemeClr val="tx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5"/>
            <a:ext cx="9576883" cy="553998"/>
          </a:xfrm>
        </p:spPr>
        <p:txBody>
          <a:bodyPr wrap="square" lIns="0" tIns="0" rIns="0" bIns="0" anchor="b">
            <a:spAutoFit/>
          </a:bodyPr>
          <a:lstStyle>
            <a:lvl1pPr algn="l">
              <a:defRPr sz="400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5" name="Bild 4">
            <a:extLst>
              <a:ext uri="{FF2B5EF4-FFF2-40B4-BE49-F238E27FC236}">
                <a16:creationId xmlns:a16="http://schemas.microsoft.com/office/drawing/2014/main" id="{DDB7A8E8-D1D6-E40A-F974-BDAF50050E1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42" r="42"/>
          <a:stretch/>
        </p:blipFill>
        <p:spPr>
          <a:xfrm>
            <a:off x="10776575" y="5481000"/>
            <a:ext cx="9352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8831563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6_Rubrik +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id="{0A599EA1-B1DC-210B-763D-18E24DE64A3E}"/>
              </a:ext>
            </a:extLst>
          </p:cNvPr>
          <p:cNvSpPr/>
          <p:nvPr userDrawn="1"/>
        </p:nvSpPr>
        <p:spPr>
          <a:xfrm flipH="1">
            <a:off x="0" y="0"/>
            <a:ext cx="11244574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6" name="Platshållare för text 3">
            <a:extLst>
              <a:ext uri="{FF2B5EF4-FFF2-40B4-BE49-F238E27FC236}">
                <a16:creationId xmlns:a16="http://schemas.microsoft.com/office/drawing/2014/main" id="{AC342BE6-2CF0-1FA7-CD08-E560475C072B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74800" y="1440000"/>
            <a:ext cx="9576883" cy="567811"/>
          </a:xfrm>
        </p:spPr>
        <p:txBody>
          <a:bodyPr wrap="square" lIns="0" tIns="288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 baseline="0">
                <a:solidFill>
                  <a:schemeClr val="bg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800" y="874800"/>
            <a:ext cx="9576883" cy="553998"/>
          </a:xfrm>
        </p:spPr>
        <p:txBody>
          <a:bodyPr wrap="square" lIns="0" tIns="0" rIns="0" bIns="0" anchor="b">
            <a:spAutoFit/>
          </a:bodyPr>
          <a:lstStyle>
            <a:lvl1pPr algn="l">
              <a:defRPr sz="400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5" name="Bild 4">
            <a:extLst>
              <a:ext uri="{FF2B5EF4-FFF2-40B4-BE49-F238E27FC236}">
                <a16:creationId xmlns:a16="http://schemas.microsoft.com/office/drawing/2014/main" id="{4E3154F4-1945-D2A8-FD78-75D8508B71E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42" r="42"/>
          <a:stretch/>
        </p:blipFill>
        <p:spPr>
          <a:xfrm>
            <a:off x="10776575" y="5481000"/>
            <a:ext cx="9352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906325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07_Rubrik + innehåll två kolum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id="{BDF78AD4-35D4-E8D7-C95C-0A7F7313D40B}"/>
              </a:ext>
            </a:extLst>
          </p:cNvPr>
          <p:cNvSpPr/>
          <p:nvPr userDrawn="1"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9" name="Platshållare för innehåll 2">
            <a:extLst>
              <a:ext uri="{FF2B5EF4-FFF2-40B4-BE49-F238E27FC236}">
                <a16:creationId xmlns:a16="http://schemas.microsoft.com/office/drawing/2014/main" id="{1700EFE7-4E7C-FBC2-CE68-501C22FB892C}"/>
              </a:ext>
            </a:extLst>
          </p:cNvPr>
          <p:cNvSpPr>
            <a:spLocks noGrp="1"/>
          </p:cNvSpPr>
          <p:nvPr>
            <p:ph idx="11" hasCustomPrompt="1"/>
          </p:nvPr>
        </p:nvSpPr>
        <p:spPr>
          <a:xfrm>
            <a:off x="874713" y="1439999"/>
            <a:ext cx="5156200" cy="3844695"/>
          </a:xfrm>
        </p:spPr>
        <p:txBody>
          <a:bodyPr lIns="0" tIns="288000" rIns="0" bIns="0">
            <a:noAutofit/>
          </a:bodyPr>
          <a:lstStyle>
            <a:lvl1pPr marL="0" indent="0">
              <a:spcBef>
                <a:spcPts val="0"/>
              </a:spcBef>
              <a:buNone/>
              <a:defRPr sz="1800" baseline="0">
                <a:solidFill>
                  <a:schemeClr val="tx1"/>
                </a:solidFill>
                <a:latin typeface="+mn-lt"/>
              </a:defRPr>
            </a:lvl1pPr>
            <a:lvl2pPr marL="609585" indent="0">
              <a:buNone/>
              <a:defRPr sz="1800">
                <a:solidFill>
                  <a:srgbClr val="1A355D"/>
                </a:solidFill>
                <a:latin typeface="+mn-lt"/>
              </a:defRPr>
            </a:lvl2pPr>
            <a:lvl3pPr marL="1219170" indent="0">
              <a:buNone/>
              <a:defRPr sz="1600">
                <a:solidFill>
                  <a:srgbClr val="1A355D"/>
                </a:solidFill>
                <a:latin typeface="+mn-lt"/>
              </a:defRPr>
            </a:lvl3pPr>
            <a:lvl4pPr marL="1828755" indent="0">
              <a:buNone/>
              <a:defRPr sz="1400">
                <a:solidFill>
                  <a:srgbClr val="1A355D"/>
                </a:solidFill>
                <a:latin typeface="+mn-lt"/>
              </a:defRPr>
            </a:lvl4pPr>
            <a:lvl5pPr marL="2438339" indent="0">
              <a:buNone/>
              <a:defRPr sz="1200">
                <a:solidFill>
                  <a:srgbClr val="1A355D"/>
                </a:solidFill>
                <a:latin typeface="+mn-lt"/>
              </a:defRPr>
            </a:lvl5pPr>
            <a:lvl6pPr>
              <a:defRPr sz="2667"/>
            </a:lvl6pPr>
            <a:lvl7pPr>
              <a:defRPr sz="2667"/>
            </a:lvl7pPr>
            <a:lvl8pPr>
              <a:defRPr sz="2667"/>
            </a:lvl8pPr>
            <a:lvl9pPr>
              <a:defRPr sz="2667"/>
            </a:lvl9pPr>
          </a:lstStyle>
          <a:p>
            <a:pPr lvl="0"/>
            <a:r>
              <a:rPr lang="sv-SE" dirty="0"/>
              <a:t>Skriv text här eller klicka på ikoner för att lägga till innehåll</a:t>
            </a:r>
          </a:p>
        </p:txBody>
      </p:sp>
      <p:sp>
        <p:nvSpPr>
          <p:cNvPr id="5" name="Platshållare för innehåll 2">
            <a:extLst>
              <a:ext uri="{FF2B5EF4-FFF2-40B4-BE49-F238E27FC236}">
                <a16:creationId xmlns:a16="http://schemas.microsoft.com/office/drawing/2014/main" id="{14A36A99-13BE-93FD-5BA3-10CCED865B33}"/>
              </a:ext>
            </a:extLst>
          </p:cNvPr>
          <p:cNvSpPr>
            <a:spLocks noGrp="1"/>
          </p:cNvSpPr>
          <p:nvPr>
            <p:ph idx="12" hasCustomPrompt="1"/>
          </p:nvPr>
        </p:nvSpPr>
        <p:spPr>
          <a:xfrm>
            <a:off x="6234113" y="1440000"/>
            <a:ext cx="5156200" cy="3844694"/>
          </a:xfrm>
        </p:spPr>
        <p:txBody>
          <a:bodyPr lIns="0" tIns="288000" rIns="0">
            <a:noAutofit/>
          </a:bodyPr>
          <a:lstStyle>
            <a:lvl1pPr marL="0" indent="0">
              <a:spcBef>
                <a:spcPts val="0"/>
              </a:spcBef>
              <a:buNone/>
              <a:defRPr sz="1800">
                <a:solidFill>
                  <a:schemeClr val="tx1"/>
                </a:solidFill>
                <a:latin typeface="+mn-lt"/>
              </a:defRPr>
            </a:lvl1pPr>
            <a:lvl2pPr marL="609585" indent="0">
              <a:spcBef>
                <a:spcPts val="0"/>
              </a:spcBef>
              <a:buNone/>
              <a:defRPr sz="1800">
                <a:solidFill>
                  <a:schemeClr val="tx1"/>
                </a:solidFill>
                <a:latin typeface="+mn-lt"/>
              </a:defRPr>
            </a:lvl2pPr>
            <a:lvl3pPr marL="1219170" indent="0">
              <a:buNone/>
              <a:defRPr sz="1600">
                <a:solidFill>
                  <a:srgbClr val="1A355D"/>
                </a:solidFill>
                <a:latin typeface="+mn-lt"/>
              </a:defRPr>
            </a:lvl3pPr>
            <a:lvl4pPr marL="1828755" indent="0">
              <a:buNone/>
              <a:defRPr sz="1400">
                <a:solidFill>
                  <a:srgbClr val="1A355D"/>
                </a:solidFill>
                <a:latin typeface="+mn-lt"/>
              </a:defRPr>
            </a:lvl4pPr>
            <a:lvl5pPr marL="2438339" indent="0">
              <a:buNone/>
              <a:defRPr sz="1200">
                <a:solidFill>
                  <a:srgbClr val="1A355D"/>
                </a:solidFill>
                <a:latin typeface="+mn-lt"/>
              </a:defRPr>
            </a:lvl5pPr>
            <a:lvl6pPr>
              <a:defRPr sz="2667"/>
            </a:lvl6pPr>
            <a:lvl7pPr>
              <a:defRPr sz="2667"/>
            </a:lvl7pPr>
            <a:lvl8pPr>
              <a:defRPr sz="2667"/>
            </a:lvl8pPr>
            <a:lvl9pPr>
              <a:defRPr sz="2667"/>
            </a:lvl9pPr>
          </a:lstStyle>
          <a:p>
            <a:pPr lvl="0"/>
            <a:r>
              <a:rPr lang="sv-SE" dirty="0"/>
              <a:t>Skriv text här eller klicka på ikoner för att lägga till innehåll</a:t>
            </a:r>
          </a:p>
          <a:p>
            <a:pPr lvl="1"/>
            <a:endParaRPr lang="sv-SE" dirty="0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386754E6-803D-E2B7-1484-3BE9BC67364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74713" y="873125"/>
            <a:ext cx="10515600" cy="553998"/>
          </a:xfrm>
        </p:spPr>
        <p:txBody>
          <a:bodyPr lIns="0" tIns="0" rIns="0" bIns="0" anchor="b" anchorCtr="0">
            <a:spAutoFit/>
          </a:bodyPr>
          <a:lstStyle>
            <a:lvl1pPr>
              <a:defRPr sz="4000">
                <a:solidFill>
                  <a:schemeClr val="tx1"/>
                </a:solidFill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3" name="Bild 2">
            <a:extLst>
              <a:ext uri="{FF2B5EF4-FFF2-40B4-BE49-F238E27FC236}">
                <a16:creationId xmlns:a16="http://schemas.microsoft.com/office/drawing/2014/main" id="{D772C41B-122A-BDF8-383E-3F30EF85458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42" r="42"/>
          <a:stretch/>
        </p:blipFill>
        <p:spPr>
          <a:xfrm>
            <a:off x="10776575" y="5481000"/>
            <a:ext cx="9352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8902985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8_Text + innehåll (utan logga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9F3A04A9-3134-D1B6-C8D9-A08B9CCAF906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6096000" y="0"/>
            <a:ext cx="6096000" cy="6858000"/>
          </a:xfrm>
        </p:spPr>
        <p:txBody>
          <a:bodyPr lIns="0" tIns="864000" rIns="0">
            <a:normAutofit/>
          </a:bodyPr>
          <a:lstStyle>
            <a:lvl1pPr marL="0" indent="0" algn="ctr">
              <a:buNone/>
              <a:defRPr sz="3200">
                <a:latin typeface="+mj-lt"/>
              </a:defRPr>
            </a:lvl1pPr>
          </a:lstStyle>
          <a:p>
            <a:r>
              <a:rPr lang="sv-SE" dirty="0"/>
              <a:t>Klicka på ikonen för att </a:t>
            </a:r>
            <a:br>
              <a:rPr lang="sv-SE" dirty="0"/>
            </a:br>
            <a:r>
              <a:rPr lang="sv-SE" dirty="0"/>
              <a:t>lägga till innehåll</a:t>
            </a:r>
          </a:p>
        </p:txBody>
      </p:sp>
      <p:sp>
        <p:nvSpPr>
          <p:cNvPr id="5" name="Platshållare för text 3">
            <a:extLst>
              <a:ext uri="{FF2B5EF4-FFF2-40B4-BE49-F238E27FC236}">
                <a16:creationId xmlns:a16="http://schemas.microsoft.com/office/drawing/2014/main" id="{FD69B06A-4B17-03D9-CA72-8B82309E6747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74800" y="1980000"/>
            <a:ext cx="4419200" cy="567811"/>
          </a:xfrm>
        </p:spPr>
        <p:txBody>
          <a:bodyPr wrap="square" lIns="0" tIns="288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>
                <a:solidFill>
                  <a:schemeClr val="tx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5"/>
            <a:ext cx="4419200" cy="1107996"/>
          </a:xfrm>
        </p:spPr>
        <p:txBody>
          <a:bodyPr wrap="square" lIns="0" tIns="0" rIns="0" bIns="0" anchor="t" anchorCtr="0">
            <a:spAutoFit/>
          </a:bodyPr>
          <a:lstStyle>
            <a:lvl1pPr algn="l">
              <a:defRPr sz="4000" baseline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</p:spTree>
    <p:extLst>
      <p:ext uri="{BB962C8B-B14F-4D97-AF65-F5344CB8AC3E}">
        <p14:creationId xmlns:p14="http://schemas.microsoft.com/office/powerpoint/2010/main" val="381529586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9_Text + innehåll (utan logga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B35A1799-D67C-D435-3AC2-EACAA8720E22}"/>
              </a:ext>
            </a:extLst>
          </p:cNvPr>
          <p:cNvSpPr/>
          <p:nvPr userDrawn="1"/>
        </p:nvSpPr>
        <p:spPr>
          <a:xfrm>
            <a:off x="-319" y="0"/>
            <a:ext cx="60960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8A2B3514-237F-0697-A155-DCEC4876CDCE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6096000" y="0"/>
            <a:ext cx="6096000" cy="6858000"/>
          </a:xfrm>
        </p:spPr>
        <p:txBody>
          <a:bodyPr lIns="0" tIns="864000" rIns="0">
            <a:normAutofit/>
          </a:bodyPr>
          <a:lstStyle>
            <a:lvl1pPr marL="0" indent="0" algn="ctr">
              <a:buNone/>
              <a:defRPr sz="3200">
                <a:latin typeface="+mj-lt"/>
              </a:defRPr>
            </a:lvl1pPr>
          </a:lstStyle>
          <a:p>
            <a:r>
              <a:rPr lang="sv-SE" dirty="0"/>
              <a:t>Klicka på ikonen för att </a:t>
            </a:r>
            <a:br>
              <a:rPr lang="sv-SE" dirty="0"/>
            </a:br>
            <a:r>
              <a:rPr lang="sv-SE" dirty="0"/>
              <a:t>lägga till innehåll</a:t>
            </a:r>
          </a:p>
        </p:txBody>
      </p:sp>
      <p:sp>
        <p:nvSpPr>
          <p:cNvPr id="7" name="Platshållare för text 3">
            <a:extLst>
              <a:ext uri="{FF2B5EF4-FFF2-40B4-BE49-F238E27FC236}">
                <a16:creationId xmlns:a16="http://schemas.microsoft.com/office/drawing/2014/main" id="{FC4945DA-52FD-AEDD-5369-032D67D1ECA0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74800" y="1980000"/>
            <a:ext cx="4419200" cy="567811"/>
          </a:xfrm>
        </p:spPr>
        <p:txBody>
          <a:bodyPr wrap="square" lIns="0" tIns="288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>
                <a:solidFill>
                  <a:schemeClr val="bg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6" name="Rubrik 1">
            <a:extLst>
              <a:ext uri="{FF2B5EF4-FFF2-40B4-BE49-F238E27FC236}">
                <a16:creationId xmlns:a16="http://schemas.microsoft.com/office/drawing/2014/main" id="{5CDECC02-16EE-9F1F-E5A4-5A12EF3DE24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5"/>
            <a:ext cx="4419200" cy="1107996"/>
          </a:xfrm>
        </p:spPr>
        <p:txBody>
          <a:bodyPr wrap="square" lIns="0" tIns="0" rIns="0" bIns="0" anchor="t" anchorCtr="0">
            <a:spAutoFit/>
          </a:bodyPr>
          <a:lstStyle>
            <a:lvl1pPr algn="l">
              <a:defRPr sz="4000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</p:spTree>
    <p:extLst>
      <p:ext uri="{BB962C8B-B14F-4D97-AF65-F5344CB8AC3E}">
        <p14:creationId xmlns:p14="http://schemas.microsoft.com/office/powerpoint/2010/main" val="152986522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Text + bild med logg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6AC383C6-796B-F29D-7137-55C9EC0376F6}"/>
              </a:ext>
            </a:extLst>
          </p:cNvPr>
          <p:cNvSpPr/>
          <p:nvPr userDrawn="1"/>
        </p:nvSpPr>
        <p:spPr>
          <a:xfrm>
            <a:off x="10768800" y="5472000"/>
            <a:ext cx="954000" cy="954000"/>
          </a:xfrm>
          <a:prstGeom prst="rect">
            <a:avLst/>
          </a:prstGeom>
          <a:solidFill>
            <a:srgbClr val="F742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 dirty="0"/>
          </a:p>
        </p:txBody>
      </p:sp>
      <p:sp>
        <p:nvSpPr>
          <p:cNvPr id="8" name="Rektangel 7">
            <a:extLst>
              <a:ext uri="{FF2B5EF4-FFF2-40B4-BE49-F238E27FC236}">
                <a16:creationId xmlns:a16="http://schemas.microsoft.com/office/drawing/2014/main" id="{470A3FFE-1230-2190-C9A3-47CA7650CE5A}"/>
              </a:ext>
            </a:extLst>
          </p:cNvPr>
          <p:cNvSpPr/>
          <p:nvPr userDrawn="1"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16" name="Platshållare för text 3">
            <a:extLst>
              <a:ext uri="{FF2B5EF4-FFF2-40B4-BE49-F238E27FC236}">
                <a16:creationId xmlns:a16="http://schemas.microsoft.com/office/drawing/2014/main" id="{2ABEF250-1171-616D-83AF-6E405C27A4D6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74800" y="1980000"/>
            <a:ext cx="4419200" cy="567811"/>
          </a:xfrm>
        </p:spPr>
        <p:txBody>
          <a:bodyPr wrap="square" lIns="0" tIns="288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>
                <a:solidFill>
                  <a:schemeClr val="tx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15" name="Rubrik 1">
            <a:extLst>
              <a:ext uri="{FF2B5EF4-FFF2-40B4-BE49-F238E27FC236}">
                <a16:creationId xmlns:a16="http://schemas.microsoft.com/office/drawing/2014/main" id="{2AEEFA42-1033-709D-1730-0E4CF38D3126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5"/>
            <a:ext cx="4419200" cy="1107996"/>
          </a:xfrm>
        </p:spPr>
        <p:txBody>
          <a:bodyPr wrap="square" lIns="0" tIns="0" rIns="0" bIns="0" anchor="t" anchorCtr="0">
            <a:spAutoFit/>
          </a:bodyPr>
          <a:lstStyle>
            <a:lvl1pPr algn="l">
              <a:defRPr sz="4000" baseline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9" name="Bild 8">
            <a:extLst>
              <a:ext uri="{FF2B5EF4-FFF2-40B4-BE49-F238E27FC236}">
                <a16:creationId xmlns:a16="http://schemas.microsoft.com/office/drawing/2014/main" id="{0970BD7F-8BB4-23C6-C385-2B7522D5AE2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42" r="42"/>
          <a:stretch/>
        </p:blipFill>
        <p:spPr>
          <a:xfrm>
            <a:off x="10776575" y="5481000"/>
            <a:ext cx="935223" cy="936000"/>
          </a:xfrm>
          <a:prstGeom prst="rect">
            <a:avLst/>
          </a:prstGeom>
        </p:spPr>
      </p:pic>
      <p:sp>
        <p:nvSpPr>
          <p:cNvPr id="18" name="Platshållare för bild 17">
            <a:extLst>
              <a:ext uri="{FF2B5EF4-FFF2-40B4-BE49-F238E27FC236}">
                <a16:creationId xmlns:a16="http://schemas.microsoft.com/office/drawing/2014/main" id="{D78CE88E-40D7-7521-2326-F3B07D4912CD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6096000" y="0"/>
            <a:ext cx="6096000" cy="5946775"/>
          </a:xfrm>
          <a:custGeom>
            <a:avLst/>
            <a:gdLst>
              <a:gd name="connsiteX0" fmla="*/ 0 w 6096000"/>
              <a:gd name="connsiteY0" fmla="*/ 0 h 5946775"/>
              <a:gd name="connsiteX1" fmla="*/ 6096000 w 6096000"/>
              <a:gd name="connsiteY1" fmla="*/ 0 h 5946775"/>
              <a:gd name="connsiteX2" fmla="*/ 6096000 w 6096000"/>
              <a:gd name="connsiteY2" fmla="*/ 5946775 h 5946775"/>
              <a:gd name="connsiteX3" fmla="*/ 5616000 w 6096000"/>
              <a:gd name="connsiteY3" fmla="*/ 5946775 h 5946775"/>
              <a:gd name="connsiteX4" fmla="*/ 5616000 w 6096000"/>
              <a:gd name="connsiteY4" fmla="*/ 5481000 h 5946775"/>
              <a:gd name="connsiteX5" fmla="*/ 4680000 w 6096000"/>
              <a:gd name="connsiteY5" fmla="*/ 5481000 h 5946775"/>
              <a:gd name="connsiteX6" fmla="*/ 4680000 w 6096000"/>
              <a:gd name="connsiteY6" fmla="*/ 5946775 h 5946775"/>
              <a:gd name="connsiteX7" fmla="*/ 0 w 6096000"/>
              <a:gd name="connsiteY7" fmla="*/ 5946775 h 59467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6000" h="5946775">
                <a:moveTo>
                  <a:pt x="0" y="0"/>
                </a:moveTo>
                <a:lnTo>
                  <a:pt x="6096000" y="0"/>
                </a:lnTo>
                <a:lnTo>
                  <a:pt x="6096000" y="5946775"/>
                </a:lnTo>
                <a:lnTo>
                  <a:pt x="5616000" y="5946775"/>
                </a:lnTo>
                <a:lnTo>
                  <a:pt x="5616000" y="5481000"/>
                </a:lnTo>
                <a:lnTo>
                  <a:pt x="4680000" y="5481000"/>
                </a:lnTo>
                <a:lnTo>
                  <a:pt x="4680000" y="5946775"/>
                </a:lnTo>
                <a:lnTo>
                  <a:pt x="0" y="5946775"/>
                </a:lnTo>
                <a:close/>
              </a:path>
            </a:pathLst>
          </a:custGeom>
        </p:spPr>
        <p:txBody>
          <a:bodyPr wrap="square" tIns="864000">
            <a:noAutofit/>
          </a:bodyPr>
          <a:lstStyle>
            <a:lvl1pPr marL="0" indent="0" algn="ctr">
              <a:buNone/>
              <a:defRPr sz="3200">
                <a:solidFill>
                  <a:schemeClr val="bg1"/>
                </a:solidFill>
                <a:latin typeface="+mj-lt"/>
              </a:defRPr>
            </a:lvl1pPr>
          </a:lstStyle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1333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sv-SE" dirty="0"/>
              <a:t>Klicka på ikonen för att </a:t>
            </a:r>
            <a:br>
              <a:rPr lang="sv-SE" dirty="0"/>
            </a:br>
            <a:r>
              <a:rPr lang="sv-SE" dirty="0"/>
              <a:t>lägga till en bild</a:t>
            </a:r>
          </a:p>
        </p:txBody>
      </p:sp>
    </p:spTree>
    <p:extLst>
      <p:ext uri="{BB962C8B-B14F-4D97-AF65-F5344CB8AC3E}">
        <p14:creationId xmlns:p14="http://schemas.microsoft.com/office/powerpoint/2010/main" val="327017201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Rubrik +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tshållare för innehåll 6">
            <a:extLst>
              <a:ext uri="{FF2B5EF4-FFF2-40B4-BE49-F238E27FC236}">
                <a16:creationId xmlns:a16="http://schemas.microsoft.com/office/drawing/2014/main" id="{98949108-4BB7-A66F-EBCB-9ED9E5E1975D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874711" y="1440000"/>
            <a:ext cx="9576882" cy="4973635"/>
          </a:xfrm>
        </p:spPr>
        <p:txBody>
          <a:bodyPr lIns="0" tIns="288000" bIns="0">
            <a:normAutofit/>
          </a:bodyPr>
          <a:lstStyle>
            <a:lvl1pPr marL="0" indent="0">
              <a:buNone/>
              <a:defRPr sz="1800">
                <a:latin typeface="+mn-lt"/>
              </a:defRPr>
            </a:lvl1pPr>
            <a:lvl2pPr>
              <a:defRPr>
                <a:latin typeface="+mn-lt"/>
              </a:defRPr>
            </a:lvl2pPr>
            <a:lvl3pPr>
              <a:defRPr>
                <a:latin typeface="+mn-lt"/>
              </a:defRPr>
            </a:lvl3pPr>
            <a:lvl4pPr>
              <a:defRPr>
                <a:latin typeface="+mn-lt"/>
              </a:defRPr>
            </a:lvl4pPr>
            <a:lvl5pPr>
              <a:defRPr>
                <a:latin typeface="+mn-lt"/>
              </a:defRPr>
            </a:lvl5pPr>
          </a:lstStyle>
          <a:p>
            <a:pPr lvl="0"/>
            <a:r>
              <a:rPr lang="sv-SE" dirty="0"/>
              <a:t>Skriv text här eller klicka på ikoner för att lägga till innehåll</a:t>
            </a:r>
          </a:p>
        </p:txBody>
      </p:sp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5"/>
            <a:ext cx="9576883" cy="553998"/>
          </a:xfrm>
        </p:spPr>
        <p:txBody>
          <a:bodyPr wrap="square" lIns="0" tIns="0" rIns="0" bIns="0" anchor="b">
            <a:spAutoFit/>
          </a:bodyPr>
          <a:lstStyle>
            <a:lvl1pPr algn="l">
              <a:defRPr sz="400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sp>
        <p:nvSpPr>
          <p:cNvPr id="5" name="Rektangel 4">
            <a:extLst>
              <a:ext uri="{FF2B5EF4-FFF2-40B4-BE49-F238E27FC236}">
                <a16:creationId xmlns:a16="http://schemas.microsoft.com/office/drawing/2014/main" id="{612B5043-5C2F-E456-16C0-E5E1C4677FAB}"/>
              </a:ext>
            </a:extLst>
          </p:cNvPr>
          <p:cNvSpPr/>
          <p:nvPr userDrawn="1"/>
        </p:nvSpPr>
        <p:spPr>
          <a:xfrm>
            <a:off x="11244574" y="0"/>
            <a:ext cx="947426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pic>
        <p:nvPicPr>
          <p:cNvPr id="6" name="Bild 5">
            <a:extLst>
              <a:ext uri="{FF2B5EF4-FFF2-40B4-BE49-F238E27FC236}">
                <a16:creationId xmlns:a16="http://schemas.microsoft.com/office/drawing/2014/main" id="{0F4145CD-EE71-3771-18F3-33DB1F526FD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42" r="42"/>
          <a:stretch/>
        </p:blipFill>
        <p:spPr>
          <a:xfrm>
            <a:off x="10776575" y="5481000"/>
            <a:ext cx="9352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1608280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Helsidas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4E6DAF0A-6B85-A239-49DF-C17884E0DEC3}"/>
              </a:ext>
            </a:extLst>
          </p:cNvPr>
          <p:cNvSpPr/>
          <p:nvPr userDrawn="1"/>
        </p:nvSpPr>
        <p:spPr>
          <a:xfrm>
            <a:off x="10768800" y="5472000"/>
            <a:ext cx="954000" cy="954000"/>
          </a:xfrm>
          <a:prstGeom prst="rect">
            <a:avLst/>
          </a:prstGeom>
          <a:solidFill>
            <a:srgbClr val="F742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 dirty="0"/>
          </a:p>
        </p:txBody>
      </p:sp>
      <p:sp>
        <p:nvSpPr>
          <p:cNvPr id="6" name="Rektangel 5">
            <a:extLst>
              <a:ext uri="{FF2B5EF4-FFF2-40B4-BE49-F238E27FC236}">
                <a16:creationId xmlns:a16="http://schemas.microsoft.com/office/drawing/2014/main" id="{C0EF34B2-94BE-ECE2-1361-7EE2F9468F0F}"/>
              </a:ext>
            </a:extLst>
          </p:cNvPr>
          <p:cNvSpPr/>
          <p:nvPr userDrawn="1"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pic>
        <p:nvPicPr>
          <p:cNvPr id="7" name="Bild 6">
            <a:extLst>
              <a:ext uri="{FF2B5EF4-FFF2-40B4-BE49-F238E27FC236}">
                <a16:creationId xmlns:a16="http://schemas.microsoft.com/office/drawing/2014/main" id="{9CC40C28-FA2A-9593-23C3-9870091481D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42" r="42"/>
          <a:stretch/>
        </p:blipFill>
        <p:spPr>
          <a:xfrm>
            <a:off x="10776575" y="5481000"/>
            <a:ext cx="935223" cy="936000"/>
          </a:xfrm>
          <a:prstGeom prst="rect">
            <a:avLst/>
          </a:prstGeom>
        </p:spPr>
      </p:pic>
      <p:sp>
        <p:nvSpPr>
          <p:cNvPr id="12" name="Platshållare för bild 11">
            <a:extLst>
              <a:ext uri="{FF2B5EF4-FFF2-40B4-BE49-F238E27FC236}">
                <a16:creationId xmlns:a16="http://schemas.microsoft.com/office/drawing/2014/main" id="{000023CF-BC91-D0F3-490A-FDBA06CE388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5946775"/>
          </a:xfrm>
          <a:custGeom>
            <a:avLst/>
            <a:gdLst>
              <a:gd name="connsiteX0" fmla="*/ 0 w 12192000"/>
              <a:gd name="connsiteY0" fmla="*/ 0 h 5946775"/>
              <a:gd name="connsiteX1" fmla="*/ 12192000 w 12192000"/>
              <a:gd name="connsiteY1" fmla="*/ 0 h 5946775"/>
              <a:gd name="connsiteX2" fmla="*/ 12192000 w 12192000"/>
              <a:gd name="connsiteY2" fmla="*/ 5946775 h 5946775"/>
              <a:gd name="connsiteX3" fmla="*/ 11712000 w 12192000"/>
              <a:gd name="connsiteY3" fmla="*/ 5946775 h 5946775"/>
              <a:gd name="connsiteX4" fmla="*/ 11712000 w 12192000"/>
              <a:gd name="connsiteY4" fmla="*/ 5481000 h 5946775"/>
              <a:gd name="connsiteX5" fmla="*/ 10776000 w 12192000"/>
              <a:gd name="connsiteY5" fmla="*/ 5481000 h 5946775"/>
              <a:gd name="connsiteX6" fmla="*/ 10776000 w 12192000"/>
              <a:gd name="connsiteY6" fmla="*/ 5946775 h 5946775"/>
              <a:gd name="connsiteX7" fmla="*/ 0 w 12192000"/>
              <a:gd name="connsiteY7" fmla="*/ 5946775 h 59467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5946775">
                <a:moveTo>
                  <a:pt x="0" y="0"/>
                </a:moveTo>
                <a:lnTo>
                  <a:pt x="12192000" y="0"/>
                </a:lnTo>
                <a:lnTo>
                  <a:pt x="12192000" y="5946775"/>
                </a:lnTo>
                <a:lnTo>
                  <a:pt x="11712000" y="5946775"/>
                </a:lnTo>
                <a:lnTo>
                  <a:pt x="11712000" y="5481000"/>
                </a:lnTo>
                <a:lnTo>
                  <a:pt x="10776000" y="5481000"/>
                </a:lnTo>
                <a:lnTo>
                  <a:pt x="10776000" y="5946775"/>
                </a:lnTo>
                <a:lnTo>
                  <a:pt x="0" y="5946775"/>
                </a:lnTo>
                <a:close/>
              </a:path>
            </a:pathLst>
          </a:custGeom>
        </p:spPr>
        <p:txBody>
          <a:bodyPr wrap="square" tIns="864000">
            <a:noAutofit/>
          </a:bodyPr>
          <a:lstStyle>
            <a:lvl1pPr marL="0" indent="0" algn="ctr">
              <a:buNone/>
              <a:defRPr sz="320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sv-SE" dirty="0"/>
              <a:t>Klicka på ikonen för att lägga till en bild</a:t>
            </a:r>
          </a:p>
        </p:txBody>
      </p:sp>
    </p:spTree>
    <p:extLst>
      <p:ext uri="{BB962C8B-B14F-4D97-AF65-F5344CB8AC3E}">
        <p14:creationId xmlns:p14="http://schemas.microsoft.com/office/powerpoint/2010/main" val="496734606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Första sida med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ktangel 15" hidden="1">
            <a:extLst>
              <a:ext uri="{FF2B5EF4-FFF2-40B4-BE49-F238E27FC236}">
                <a16:creationId xmlns:a16="http://schemas.microsoft.com/office/drawing/2014/main" id="{C3C55FCD-5238-723A-70D2-8BFB0C2F03BF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742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 dirty="0"/>
          </a:p>
        </p:txBody>
      </p:sp>
      <p:sp>
        <p:nvSpPr>
          <p:cNvPr id="6" name="Rektangel 5">
            <a:extLst>
              <a:ext uri="{FF2B5EF4-FFF2-40B4-BE49-F238E27FC236}">
                <a16:creationId xmlns:a16="http://schemas.microsoft.com/office/drawing/2014/main" id="{E78BA074-6E04-C44F-8577-16A4BDF78F3C}"/>
              </a:ext>
            </a:extLst>
          </p:cNvPr>
          <p:cNvSpPr/>
          <p:nvPr userDrawn="1"/>
        </p:nvSpPr>
        <p:spPr>
          <a:xfrm>
            <a:off x="10768800" y="2952000"/>
            <a:ext cx="954000" cy="954000"/>
          </a:xfrm>
          <a:prstGeom prst="rect">
            <a:avLst/>
          </a:prstGeom>
          <a:solidFill>
            <a:srgbClr val="F742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 dirty="0"/>
          </a:p>
        </p:txBody>
      </p:sp>
      <p:sp>
        <p:nvSpPr>
          <p:cNvPr id="4" name="Rektangel 3">
            <a:extLst>
              <a:ext uri="{FF2B5EF4-FFF2-40B4-BE49-F238E27FC236}">
                <a16:creationId xmlns:a16="http://schemas.microsoft.com/office/drawing/2014/main" id="{D04917EE-8324-E067-11E0-3B8430733568}"/>
              </a:ext>
            </a:extLst>
          </p:cNvPr>
          <p:cNvSpPr/>
          <p:nvPr userDrawn="1"/>
        </p:nvSpPr>
        <p:spPr>
          <a:xfrm>
            <a:off x="0" y="3429000"/>
            <a:ext cx="12192000" cy="3429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 dirty="0"/>
          </a:p>
        </p:txBody>
      </p:sp>
      <p:sp>
        <p:nvSpPr>
          <p:cNvPr id="5" name="Underrubrik 2">
            <a:extLst>
              <a:ext uri="{FF2B5EF4-FFF2-40B4-BE49-F238E27FC236}">
                <a16:creationId xmlns:a16="http://schemas.microsoft.com/office/drawing/2014/main" id="{254E7E10-B45A-355D-EBF0-E6A28FF142A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74713" y="6004787"/>
            <a:ext cx="9144000" cy="369332"/>
          </a:xfrm>
        </p:spPr>
        <p:txBody>
          <a:bodyPr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2400" b="0" i="0" baseline="0">
                <a:solidFill>
                  <a:schemeClr val="bg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 algn="ctr">
              <a:buNone/>
              <a:defRPr sz="2667"/>
            </a:lvl2pPr>
            <a:lvl3pPr marL="1219170" indent="0" algn="ctr">
              <a:buNone/>
              <a:defRPr sz="2400"/>
            </a:lvl3pPr>
            <a:lvl4pPr marL="1828754" indent="0" algn="ctr">
              <a:buNone/>
              <a:defRPr sz="2133"/>
            </a:lvl4pPr>
            <a:lvl5pPr marL="2438339" indent="0" algn="ctr">
              <a:buNone/>
              <a:defRPr sz="2133"/>
            </a:lvl5pPr>
            <a:lvl6pPr marL="3047924" indent="0" algn="ctr">
              <a:buNone/>
              <a:defRPr sz="2133"/>
            </a:lvl6pPr>
            <a:lvl7pPr marL="3657509" indent="0" algn="ctr">
              <a:buNone/>
              <a:defRPr sz="2133"/>
            </a:lvl7pPr>
            <a:lvl8pPr marL="4267093" indent="0" algn="ctr">
              <a:buNone/>
              <a:defRPr sz="2133"/>
            </a:lvl8pPr>
            <a:lvl9pPr marL="4876678" indent="0" algn="ctr">
              <a:buNone/>
              <a:defRPr sz="2133"/>
            </a:lvl9pPr>
          </a:lstStyle>
          <a:p>
            <a:r>
              <a:rPr lang="sv-SE" dirty="0"/>
              <a:t>Skriv text här</a:t>
            </a: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55EFB33-DC24-F7E8-3018-41DB11FB6D4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3882902"/>
            <a:ext cx="9144000" cy="1495794"/>
          </a:xfrm>
        </p:spPr>
        <p:txBody>
          <a:bodyPr lIns="0" tIns="0" rIns="0" bIns="0" anchor="t" anchorCtr="0">
            <a:spAutoFit/>
          </a:bodyPr>
          <a:lstStyle>
            <a:lvl1pPr algn="l">
              <a:defRPr sz="5400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7" name="Bild 6">
            <a:extLst>
              <a:ext uri="{FF2B5EF4-FFF2-40B4-BE49-F238E27FC236}">
                <a16:creationId xmlns:a16="http://schemas.microsoft.com/office/drawing/2014/main" id="{F98C9DD3-0F66-4428-1964-E5C32693F4C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42" r="42"/>
          <a:stretch/>
        </p:blipFill>
        <p:spPr>
          <a:xfrm>
            <a:off x="10776575" y="2961000"/>
            <a:ext cx="935223" cy="936000"/>
          </a:xfrm>
          <a:prstGeom prst="rect">
            <a:avLst/>
          </a:prstGeom>
        </p:spPr>
      </p:pic>
      <p:sp>
        <p:nvSpPr>
          <p:cNvPr id="15" name="Platshållare för bild 14">
            <a:extLst>
              <a:ext uri="{FF2B5EF4-FFF2-40B4-BE49-F238E27FC236}">
                <a16:creationId xmlns:a16="http://schemas.microsoft.com/office/drawing/2014/main" id="{B5BB2E39-80EE-C1EF-929A-D00FF0F58055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3429000"/>
          </a:xfrm>
          <a:custGeom>
            <a:avLst/>
            <a:gdLst>
              <a:gd name="connsiteX0" fmla="*/ 0 w 12192000"/>
              <a:gd name="connsiteY0" fmla="*/ 0 h 3429000"/>
              <a:gd name="connsiteX1" fmla="*/ 12192000 w 12192000"/>
              <a:gd name="connsiteY1" fmla="*/ 0 h 3429000"/>
              <a:gd name="connsiteX2" fmla="*/ 12192000 w 12192000"/>
              <a:gd name="connsiteY2" fmla="*/ 3429000 h 3429000"/>
              <a:gd name="connsiteX3" fmla="*/ 11712000 w 12192000"/>
              <a:gd name="connsiteY3" fmla="*/ 3429000 h 3429000"/>
              <a:gd name="connsiteX4" fmla="*/ 11712000 w 12192000"/>
              <a:gd name="connsiteY4" fmla="*/ 2961000 h 3429000"/>
              <a:gd name="connsiteX5" fmla="*/ 10776000 w 12192000"/>
              <a:gd name="connsiteY5" fmla="*/ 2961000 h 3429000"/>
              <a:gd name="connsiteX6" fmla="*/ 10776000 w 12192000"/>
              <a:gd name="connsiteY6" fmla="*/ 3429000 h 3429000"/>
              <a:gd name="connsiteX7" fmla="*/ 0 w 12192000"/>
              <a:gd name="connsiteY7" fmla="*/ 3429000 h 3429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3429000">
                <a:moveTo>
                  <a:pt x="0" y="0"/>
                </a:moveTo>
                <a:lnTo>
                  <a:pt x="12192000" y="0"/>
                </a:lnTo>
                <a:lnTo>
                  <a:pt x="12192000" y="3429000"/>
                </a:lnTo>
                <a:lnTo>
                  <a:pt x="11712000" y="3429000"/>
                </a:lnTo>
                <a:lnTo>
                  <a:pt x="11712000" y="2961000"/>
                </a:lnTo>
                <a:lnTo>
                  <a:pt x="10776000" y="2961000"/>
                </a:lnTo>
                <a:lnTo>
                  <a:pt x="10776000" y="3429000"/>
                </a:lnTo>
                <a:lnTo>
                  <a:pt x="0" y="3429000"/>
                </a:lnTo>
                <a:close/>
              </a:path>
            </a:pathLst>
          </a:custGeom>
        </p:spPr>
        <p:txBody>
          <a:bodyPr wrap="square" tIns="503999" rIns="0">
            <a:noAutofit/>
          </a:bodyPr>
          <a:lstStyle>
            <a:lvl1pPr marL="0" indent="0">
              <a:buNone/>
              <a:defRPr sz="3200" baseline="0">
                <a:solidFill>
                  <a:schemeClr val="bg1"/>
                </a:solidFill>
                <a:latin typeface="+mj-lt"/>
              </a:defRPr>
            </a:lvl1pPr>
          </a:lstStyle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1333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sv-SE" dirty="0"/>
              <a:t>Klicka på ikonen för att lägga till en bild</a:t>
            </a:r>
          </a:p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1333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sv-SE" dirty="0"/>
          </a:p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1333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43402682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7378" userDrawn="1">
          <p15:clr>
            <a:srgbClr val="FBAE40"/>
          </p15:clr>
        </p15:guide>
        <p15:guide id="2" orient="horz" pos="1865" userDrawn="1">
          <p15:clr>
            <a:srgbClr val="FBAE40"/>
          </p15:clr>
        </p15:guide>
      </p15:sldGuideLst>
    </p:ext>
  </p:extLs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02_Första sida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id="{D04917EE-8324-E067-11E0-3B8430733568}"/>
              </a:ext>
            </a:extLst>
          </p:cNvPr>
          <p:cNvSpPr/>
          <p:nvPr/>
        </p:nvSpPr>
        <p:spPr>
          <a:xfrm>
            <a:off x="0" y="3429000"/>
            <a:ext cx="12192000" cy="3429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90930466-6BA6-F040-59C2-5E800257B68E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74713" y="3885897"/>
            <a:ext cx="9144000" cy="1655233"/>
          </a:xfrm>
        </p:spPr>
        <p:txBody>
          <a:bodyPr lIns="0" tIns="0" rIns="0" bIns="0">
            <a:normAutofit/>
          </a:bodyPr>
          <a:lstStyle>
            <a:lvl1pPr marL="0" indent="0" algn="l">
              <a:spcBef>
                <a:spcPts val="0"/>
              </a:spcBef>
              <a:buNone/>
              <a:defRPr sz="2400" b="0" i="0" baseline="0">
                <a:solidFill>
                  <a:schemeClr val="bg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 algn="ctr">
              <a:buNone/>
              <a:defRPr sz="2667"/>
            </a:lvl2pPr>
            <a:lvl3pPr marL="1219170" indent="0" algn="ctr">
              <a:buNone/>
              <a:defRPr sz="2400"/>
            </a:lvl3pPr>
            <a:lvl4pPr marL="1828754" indent="0" algn="ctr">
              <a:buNone/>
              <a:defRPr sz="2133"/>
            </a:lvl4pPr>
            <a:lvl5pPr marL="2438339" indent="0" algn="ctr">
              <a:buNone/>
              <a:defRPr sz="2133"/>
            </a:lvl5pPr>
            <a:lvl6pPr marL="3047924" indent="0" algn="ctr">
              <a:buNone/>
              <a:defRPr sz="2133"/>
            </a:lvl6pPr>
            <a:lvl7pPr marL="3657509" indent="0" algn="ctr">
              <a:buNone/>
              <a:defRPr sz="2133"/>
            </a:lvl7pPr>
            <a:lvl8pPr marL="4267093" indent="0" algn="ctr">
              <a:buNone/>
              <a:defRPr sz="2133"/>
            </a:lvl8pPr>
            <a:lvl9pPr marL="4876678" indent="0" algn="ctr">
              <a:buNone/>
              <a:defRPr sz="2133"/>
            </a:lvl9pPr>
          </a:lstStyle>
          <a:p>
            <a:r>
              <a:rPr lang="sv-SE" dirty="0"/>
              <a:t>Skriv text här</a:t>
            </a: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55EFB33-DC24-F7E8-3018-41DB11FB6D4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4"/>
            <a:ext cx="9144000" cy="2101973"/>
          </a:xfrm>
          <a:noFill/>
        </p:spPr>
        <p:txBody>
          <a:bodyPr lIns="0" tIns="0" rIns="0" bIns="0" anchor="b">
            <a:noAutofit/>
          </a:bodyPr>
          <a:lstStyle>
            <a:lvl1pPr algn="l">
              <a:defRPr sz="540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6" name="Bild 5">
            <a:extLst>
              <a:ext uri="{FF2B5EF4-FFF2-40B4-BE49-F238E27FC236}">
                <a16:creationId xmlns:a16="http://schemas.microsoft.com/office/drawing/2014/main" id="{F5FF287F-ADB9-13BD-DDB1-65365814364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42" r="42"/>
          <a:stretch/>
        </p:blipFill>
        <p:spPr>
          <a:xfrm>
            <a:off x="10776575" y="2961000"/>
            <a:ext cx="9352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1846542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03_Rubrik + under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ktangel 2">
            <a:extLst>
              <a:ext uri="{FF2B5EF4-FFF2-40B4-BE49-F238E27FC236}">
                <a16:creationId xmlns:a16="http://schemas.microsoft.com/office/drawing/2014/main" id="{BA98754A-6281-725D-A24E-61A3946AD447}"/>
              </a:ext>
            </a:extLst>
          </p:cNvPr>
          <p:cNvSpPr/>
          <p:nvPr/>
        </p:nvSpPr>
        <p:spPr>
          <a:xfrm flipV="1">
            <a:off x="0" y="297"/>
            <a:ext cx="12192000" cy="172351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55EFB33-DC24-F7E8-3018-41DB11FB6D4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119971"/>
            <a:ext cx="9144000" cy="1148442"/>
          </a:xfrm>
        </p:spPr>
        <p:txBody>
          <a:bodyPr lIns="0" tIns="0" rIns="0" bIns="0" anchor="b">
            <a:noAutofit/>
          </a:bodyPr>
          <a:lstStyle>
            <a:lvl1pPr algn="l">
              <a:defRPr sz="3600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sp>
        <p:nvSpPr>
          <p:cNvPr id="12" name="Underrubrik 2">
            <a:extLst>
              <a:ext uri="{FF2B5EF4-FFF2-40B4-BE49-F238E27FC236}">
                <a16:creationId xmlns:a16="http://schemas.microsoft.com/office/drawing/2014/main" id="{48EF7481-0BB0-E9FC-29AC-96BEA349FB86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74713" y="2179212"/>
            <a:ext cx="9144000" cy="1655233"/>
          </a:xfrm>
        </p:spPr>
        <p:txBody>
          <a:bodyPr lIns="0" tIns="0" rIns="0" bIns="0">
            <a:normAutofit/>
          </a:bodyPr>
          <a:lstStyle>
            <a:lvl1pPr marL="0" indent="0" algn="l">
              <a:buNone/>
              <a:defRPr sz="5400" b="1" i="0">
                <a:solidFill>
                  <a:schemeClr val="tx1"/>
                </a:solidFill>
                <a:latin typeface="+mj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 algn="ctr">
              <a:buNone/>
              <a:defRPr sz="2667"/>
            </a:lvl2pPr>
            <a:lvl3pPr marL="1219170" indent="0" algn="ctr">
              <a:buNone/>
              <a:defRPr sz="2400"/>
            </a:lvl3pPr>
            <a:lvl4pPr marL="1828754" indent="0" algn="ctr">
              <a:buNone/>
              <a:defRPr sz="2133"/>
            </a:lvl4pPr>
            <a:lvl5pPr marL="2438339" indent="0" algn="ctr">
              <a:buNone/>
              <a:defRPr sz="2133"/>
            </a:lvl5pPr>
            <a:lvl6pPr marL="3047924" indent="0" algn="ctr">
              <a:buNone/>
              <a:defRPr sz="2133"/>
            </a:lvl6pPr>
            <a:lvl7pPr marL="3657509" indent="0" algn="ctr">
              <a:buNone/>
              <a:defRPr sz="2133"/>
            </a:lvl7pPr>
            <a:lvl8pPr marL="4267093" indent="0" algn="ctr">
              <a:buNone/>
              <a:defRPr sz="2133"/>
            </a:lvl8pPr>
            <a:lvl9pPr marL="4876678" indent="0" algn="ctr">
              <a:buNone/>
              <a:defRPr sz="2133"/>
            </a:lvl9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4" name="Bild 3">
            <a:extLst>
              <a:ext uri="{FF2B5EF4-FFF2-40B4-BE49-F238E27FC236}">
                <a16:creationId xmlns:a16="http://schemas.microsoft.com/office/drawing/2014/main" id="{83278B41-BA8D-4787-2A8E-27E78CB08F9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42" r="42"/>
          <a:stretch/>
        </p:blipFill>
        <p:spPr>
          <a:xfrm>
            <a:off x="10776575" y="1255813"/>
            <a:ext cx="9352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5595562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4_Rubrik +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ktangel 2">
            <a:extLst>
              <a:ext uri="{FF2B5EF4-FFF2-40B4-BE49-F238E27FC236}">
                <a16:creationId xmlns:a16="http://schemas.microsoft.com/office/drawing/2014/main" id="{45D5C29B-8D6B-9FE9-87A9-31FCD336E426}"/>
              </a:ext>
            </a:extLst>
          </p:cNvPr>
          <p:cNvSpPr/>
          <p:nvPr userDrawn="1"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2" name="Platshållare för text 3">
            <a:extLst>
              <a:ext uri="{FF2B5EF4-FFF2-40B4-BE49-F238E27FC236}">
                <a16:creationId xmlns:a16="http://schemas.microsoft.com/office/drawing/2014/main" id="{171D38AA-3E26-A9D1-11AE-980796760538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74712" y="1440000"/>
            <a:ext cx="9576883" cy="567811"/>
          </a:xfrm>
        </p:spPr>
        <p:txBody>
          <a:bodyPr wrap="square" lIns="0" tIns="288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 baseline="0">
                <a:solidFill>
                  <a:schemeClr val="tx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5"/>
            <a:ext cx="10464000" cy="553998"/>
          </a:xfrm>
        </p:spPr>
        <p:txBody>
          <a:bodyPr wrap="square" lIns="0" tIns="0" rIns="0" bIns="0" anchor="b">
            <a:spAutoFit/>
          </a:bodyPr>
          <a:lstStyle>
            <a:lvl1pPr algn="l">
              <a:defRPr sz="400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4" name="Bild 3">
            <a:extLst>
              <a:ext uri="{FF2B5EF4-FFF2-40B4-BE49-F238E27FC236}">
                <a16:creationId xmlns:a16="http://schemas.microsoft.com/office/drawing/2014/main" id="{E82E5BF3-5FFE-BA04-8498-64B7593DE47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42" r="42"/>
          <a:stretch/>
        </p:blipFill>
        <p:spPr>
          <a:xfrm>
            <a:off x="10776575" y="5481000"/>
            <a:ext cx="9352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022020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05_Rubrik +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id="{93A87B22-DE9F-9B10-1F07-FA1B488CB886}"/>
              </a:ext>
            </a:extLst>
          </p:cNvPr>
          <p:cNvSpPr/>
          <p:nvPr userDrawn="1"/>
        </p:nvSpPr>
        <p:spPr>
          <a:xfrm>
            <a:off x="11244574" y="0"/>
            <a:ext cx="947426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6" name="Platshållare för text 3">
            <a:extLst>
              <a:ext uri="{FF2B5EF4-FFF2-40B4-BE49-F238E27FC236}">
                <a16:creationId xmlns:a16="http://schemas.microsoft.com/office/drawing/2014/main" id="{AC342BE6-2CF0-1FA7-CD08-E560475C072B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74712" y="1440000"/>
            <a:ext cx="9576883" cy="567811"/>
          </a:xfrm>
        </p:spPr>
        <p:txBody>
          <a:bodyPr wrap="square" lIns="0" tIns="288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 baseline="0">
                <a:solidFill>
                  <a:schemeClr val="tx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5"/>
            <a:ext cx="9576883" cy="553998"/>
          </a:xfrm>
        </p:spPr>
        <p:txBody>
          <a:bodyPr wrap="square" lIns="0" tIns="0" rIns="0" bIns="0" anchor="b">
            <a:spAutoFit/>
          </a:bodyPr>
          <a:lstStyle>
            <a:lvl1pPr algn="l">
              <a:defRPr sz="400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5" name="Bild 4">
            <a:extLst>
              <a:ext uri="{FF2B5EF4-FFF2-40B4-BE49-F238E27FC236}">
                <a16:creationId xmlns:a16="http://schemas.microsoft.com/office/drawing/2014/main" id="{DDB7A8E8-D1D6-E40A-F974-BDAF50050E1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42" r="42"/>
          <a:stretch/>
        </p:blipFill>
        <p:spPr>
          <a:xfrm>
            <a:off x="10776575" y="5481000"/>
            <a:ext cx="9352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8770856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6_Rubrik +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id="{0A599EA1-B1DC-210B-763D-18E24DE64A3E}"/>
              </a:ext>
            </a:extLst>
          </p:cNvPr>
          <p:cNvSpPr/>
          <p:nvPr userDrawn="1"/>
        </p:nvSpPr>
        <p:spPr>
          <a:xfrm flipH="1">
            <a:off x="0" y="0"/>
            <a:ext cx="11244574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6" name="Platshållare för text 3">
            <a:extLst>
              <a:ext uri="{FF2B5EF4-FFF2-40B4-BE49-F238E27FC236}">
                <a16:creationId xmlns:a16="http://schemas.microsoft.com/office/drawing/2014/main" id="{AC342BE6-2CF0-1FA7-CD08-E560475C072B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74800" y="1440000"/>
            <a:ext cx="9576883" cy="567811"/>
          </a:xfrm>
        </p:spPr>
        <p:txBody>
          <a:bodyPr wrap="square" lIns="0" tIns="288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 baseline="0">
                <a:solidFill>
                  <a:schemeClr val="bg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800" y="874800"/>
            <a:ext cx="9576883" cy="553998"/>
          </a:xfrm>
        </p:spPr>
        <p:txBody>
          <a:bodyPr wrap="square" lIns="0" tIns="0" rIns="0" bIns="0" anchor="b">
            <a:spAutoFit/>
          </a:bodyPr>
          <a:lstStyle>
            <a:lvl1pPr algn="l">
              <a:defRPr sz="400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5" name="Bild 4">
            <a:extLst>
              <a:ext uri="{FF2B5EF4-FFF2-40B4-BE49-F238E27FC236}">
                <a16:creationId xmlns:a16="http://schemas.microsoft.com/office/drawing/2014/main" id="{4E3154F4-1945-D2A8-FD78-75D8508B71E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42" r="42"/>
          <a:stretch/>
        </p:blipFill>
        <p:spPr>
          <a:xfrm>
            <a:off x="10776575" y="5481000"/>
            <a:ext cx="9352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8646396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07_Rubrik + innehåll två kolum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id="{BDF78AD4-35D4-E8D7-C95C-0A7F7313D40B}"/>
              </a:ext>
            </a:extLst>
          </p:cNvPr>
          <p:cNvSpPr/>
          <p:nvPr userDrawn="1"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9" name="Platshållare för innehåll 2">
            <a:extLst>
              <a:ext uri="{FF2B5EF4-FFF2-40B4-BE49-F238E27FC236}">
                <a16:creationId xmlns:a16="http://schemas.microsoft.com/office/drawing/2014/main" id="{1700EFE7-4E7C-FBC2-CE68-501C22FB892C}"/>
              </a:ext>
            </a:extLst>
          </p:cNvPr>
          <p:cNvSpPr>
            <a:spLocks noGrp="1"/>
          </p:cNvSpPr>
          <p:nvPr>
            <p:ph idx="11" hasCustomPrompt="1"/>
          </p:nvPr>
        </p:nvSpPr>
        <p:spPr>
          <a:xfrm>
            <a:off x="874713" y="1439999"/>
            <a:ext cx="5156200" cy="3844695"/>
          </a:xfrm>
        </p:spPr>
        <p:txBody>
          <a:bodyPr lIns="0" tIns="288000" rIns="0" bIns="0">
            <a:noAutofit/>
          </a:bodyPr>
          <a:lstStyle>
            <a:lvl1pPr marL="0" indent="0">
              <a:spcBef>
                <a:spcPts val="0"/>
              </a:spcBef>
              <a:buNone/>
              <a:defRPr sz="1800" baseline="0">
                <a:solidFill>
                  <a:schemeClr val="tx1"/>
                </a:solidFill>
                <a:latin typeface="+mn-lt"/>
              </a:defRPr>
            </a:lvl1pPr>
            <a:lvl2pPr marL="609585" indent="0">
              <a:buNone/>
              <a:defRPr sz="1800">
                <a:solidFill>
                  <a:srgbClr val="1A355D"/>
                </a:solidFill>
                <a:latin typeface="+mn-lt"/>
              </a:defRPr>
            </a:lvl2pPr>
            <a:lvl3pPr marL="1219170" indent="0">
              <a:buNone/>
              <a:defRPr sz="1600">
                <a:solidFill>
                  <a:srgbClr val="1A355D"/>
                </a:solidFill>
                <a:latin typeface="+mn-lt"/>
              </a:defRPr>
            </a:lvl3pPr>
            <a:lvl4pPr marL="1828755" indent="0">
              <a:buNone/>
              <a:defRPr sz="1400">
                <a:solidFill>
                  <a:srgbClr val="1A355D"/>
                </a:solidFill>
                <a:latin typeface="+mn-lt"/>
              </a:defRPr>
            </a:lvl4pPr>
            <a:lvl5pPr marL="2438339" indent="0">
              <a:buNone/>
              <a:defRPr sz="1200">
                <a:solidFill>
                  <a:srgbClr val="1A355D"/>
                </a:solidFill>
                <a:latin typeface="+mn-lt"/>
              </a:defRPr>
            </a:lvl5pPr>
            <a:lvl6pPr>
              <a:defRPr sz="2667"/>
            </a:lvl6pPr>
            <a:lvl7pPr>
              <a:defRPr sz="2667"/>
            </a:lvl7pPr>
            <a:lvl8pPr>
              <a:defRPr sz="2667"/>
            </a:lvl8pPr>
            <a:lvl9pPr>
              <a:defRPr sz="2667"/>
            </a:lvl9pPr>
          </a:lstStyle>
          <a:p>
            <a:pPr lvl="0"/>
            <a:r>
              <a:rPr lang="sv-SE" dirty="0"/>
              <a:t>Skriv text här eller klicka på ikoner för att lägga till innehåll</a:t>
            </a:r>
          </a:p>
        </p:txBody>
      </p:sp>
      <p:sp>
        <p:nvSpPr>
          <p:cNvPr id="5" name="Platshållare för innehåll 2">
            <a:extLst>
              <a:ext uri="{FF2B5EF4-FFF2-40B4-BE49-F238E27FC236}">
                <a16:creationId xmlns:a16="http://schemas.microsoft.com/office/drawing/2014/main" id="{14A36A99-13BE-93FD-5BA3-10CCED865B33}"/>
              </a:ext>
            </a:extLst>
          </p:cNvPr>
          <p:cNvSpPr>
            <a:spLocks noGrp="1"/>
          </p:cNvSpPr>
          <p:nvPr>
            <p:ph idx="12" hasCustomPrompt="1"/>
          </p:nvPr>
        </p:nvSpPr>
        <p:spPr>
          <a:xfrm>
            <a:off x="6234113" y="1440000"/>
            <a:ext cx="5156200" cy="3844694"/>
          </a:xfrm>
        </p:spPr>
        <p:txBody>
          <a:bodyPr lIns="0" tIns="288000" rIns="0">
            <a:noAutofit/>
          </a:bodyPr>
          <a:lstStyle>
            <a:lvl1pPr marL="0" indent="0">
              <a:spcBef>
                <a:spcPts val="0"/>
              </a:spcBef>
              <a:buNone/>
              <a:defRPr sz="1800">
                <a:solidFill>
                  <a:schemeClr val="tx1"/>
                </a:solidFill>
                <a:latin typeface="+mn-lt"/>
              </a:defRPr>
            </a:lvl1pPr>
            <a:lvl2pPr marL="609585" indent="0">
              <a:spcBef>
                <a:spcPts val="0"/>
              </a:spcBef>
              <a:buNone/>
              <a:defRPr sz="1800">
                <a:solidFill>
                  <a:schemeClr val="tx1"/>
                </a:solidFill>
                <a:latin typeface="+mn-lt"/>
              </a:defRPr>
            </a:lvl2pPr>
            <a:lvl3pPr marL="1219170" indent="0">
              <a:buNone/>
              <a:defRPr sz="1600">
                <a:solidFill>
                  <a:srgbClr val="1A355D"/>
                </a:solidFill>
                <a:latin typeface="+mn-lt"/>
              </a:defRPr>
            </a:lvl3pPr>
            <a:lvl4pPr marL="1828755" indent="0">
              <a:buNone/>
              <a:defRPr sz="1400">
                <a:solidFill>
                  <a:srgbClr val="1A355D"/>
                </a:solidFill>
                <a:latin typeface="+mn-lt"/>
              </a:defRPr>
            </a:lvl4pPr>
            <a:lvl5pPr marL="2438339" indent="0">
              <a:buNone/>
              <a:defRPr sz="1200">
                <a:solidFill>
                  <a:srgbClr val="1A355D"/>
                </a:solidFill>
                <a:latin typeface="+mn-lt"/>
              </a:defRPr>
            </a:lvl5pPr>
            <a:lvl6pPr>
              <a:defRPr sz="2667"/>
            </a:lvl6pPr>
            <a:lvl7pPr>
              <a:defRPr sz="2667"/>
            </a:lvl7pPr>
            <a:lvl8pPr>
              <a:defRPr sz="2667"/>
            </a:lvl8pPr>
            <a:lvl9pPr>
              <a:defRPr sz="2667"/>
            </a:lvl9pPr>
          </a:lstStyle>
          <a:p>
            <a:pPr lvl="0"/>
            <a:r>
              <a:rPr lang="sv-SE" dirty="0"/>
              <a:t>Skriv text här eller klicka på ikoner för att lägga till innehåll</a:t>
            </a:r>
          </a:p>
          <a:p>
            <a:pPr lvl="1"/>
            <a:endParaRPr lang="sv-SE" dirty="0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386754E6-803D-E2B7-1484-3BE9BC67364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74713" y="873125"/>
            <a:ext cx="10515600" cy="553998"/>
          </a:xfrm>
        </p:spPr>
        <p:txBody>
          <a:bodyPr lIns="0" tIns="0" rIns="0" bIns="0" anchor="b" anchorCtr="0">
            <a:spAutoFit/>
          </a:bodyPr>
          <a:lstStyle>
            <a:lvl1pPr>
              <a:defRPr sz="4000">
                <a:solidFill>
                  <a:schemeClr val="tx1"/>
                </a:solidFill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3" name="Bild 2">
            <a:extLst>
              <a:ext uri="{FF2B5EF4-FFF2-40B4-BE49-F238E27FC236}">
                <a16:creationId xmlns:a16="http://schemas.microsoft.com/office/drawing/2014/main" id="{D772C41B-122A-BDF8-383E-3F30EF85458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42" r="42"/>
          <a:stretch/>
        </p:blipFill>
        <p:spPr>
          <a:xfrm>
            <a:off x="10776575" y="5481000"/>
            <a:ext cx="9352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887375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8_Text + innehåll (utan logga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9F3A04A9-3134-D1B6-C8D9-A08B9CCAF906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6096000" y="0"/>
            <a:ext cx="6096000" cy="6858000"/>
          </a:xfrm>
        </p:spPr>
        <p:txBody>
          <a:bodyPr lIns="0" tIns="864000" rIns="0">
            <a:normAutofit/>
          </a:bodyPr>
          <a:lstStyle>
            <a:lvl1pPr marL="0" indent="0" algn="ctr">
              <a:buNone/>
              <a:defRPr sz="3200">
                <a:latin typeface="+mj-lt"/>
              </a:defRPr>
            </a:lvl1pPr>
          </a:lstStyle>
          <a:p>
            <a:r>
              <a:rPr lang="sv-SE" dirty="0"/>
              <a:t>Klicka på ikonen för att </a:t>
            </a:r>
            <a:br>
              <a:rPr lang="sv-SE" dirty="0"/>
            </a:br>
            <a:r>
              <a:rPr lang="sv-SE" dirty="0"/>
              <a:t>lägga till innehåll</a:t>
            </a:r>
          </a:p>
        </p:txBody>
      </p:sp>
      <p:sp>
        <p:nvSpPr>
          <p:cNvPr id="5" name="Platshållare för text 3">
            <a:extLst>
              <a:ext uri="{FF2B5EF4-FFF2-40B4-BE49-F238E27FC236}">
                <a16:creationId xmlns:a16="http://schemas.microsoft.com/office/drawing/2014/main" id="{FD69B06A-4B17-03D9-CA72-8B82309E6747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74800" y="1980000"/>
            <a:ext cx="4419200" cy="567811"/>
          </a:xfrm>
        </p:spPr>
        <p:txBody>
          <a:bodyPr wrap="square" lIns="0" tIns="288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>
                <a:solidFill>
                  <a:schemeClr val="tx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5"/>
            <a:ext cx="4419200" cy="1107996"/>
          </a:xfrm>
        </p:spPr>
        <p:txBody>
          <a:bodyPr wrap="square" lIns="0" tIns="0" rIns="0" bIns="0" anchor="t" anchorCtr="0">
            <a:spAutoFit/>
          </a:bodyPr>
          <a:lstStyle>
            <a:lvl1pPr algn="l">
              <a:defRPr sz="4000" baseline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</p:spTree>
    <p:extLst>
      <p:ext uri="{BB962C8B-B14F-4D97-AF65-F5344CB8AC3E}">
        <p14:creationId xmlns:p14="http://schemas.microsoft.com/office/powerpoint/2010/main" val="329610917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9_Text + innehåll (utan logga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B35A1799-D67C-D435-3AC2-EACAA8720E22}"/>
              </a:ext>
            </a:extLst>
          </p:cNvPr>
          <p:cNvSpPr/>
          <p:nvPr userDrawn="1"/>
        </p:nvSpPr>
        <p:spPr>
          <a:xfrm>
            <a:off x="-319" y="0"/>
            <a:ext cx="60960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8A2B3514-237F-0697-A155-DCEC4876CDCE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6096000" y="0"/>
            <a:ext cx="6096000" cy="6858000"/>
          </a:xfrm>
        </p:spPr>
        <p:txBody>
          <a:bodyPr lIns="0" tIns="864000" rIns="0">
            <a:normAutofit/>
          </a:bodyPr>
          <a:lstStyle>
            <a:lvl1pPr marL="0" indent="0" algn="ctr">
              <a:buNone/>
              <a:defRPr sz="3200">
                <a:latin typeface="+mj-lt"/>
              </a:defRPr>
            </a:lvl1pPr>
          </a:lstStyle>
          <a:p>
            <a:r>
              <a:rPr lang="sv-SE" dirty="0"/>
              <a:t>Klicka på ikonen för att </a:t>
            </a:r>
            <a:br>
              <a:rPr lang="sv-SE" dirty="0"/>
            </a:br>
            <a:r>
              <a:rPr lang="sv-SE" dirty="0"/>
              <a:t>lägga till innehåll</a:t>
            </a:r>
          </a:p>
        </p:txBody>
      </p:sp>
      <p:sp>
        <p:nvSpPr>
          <p:cNvPr id="7" name="Platshållare för text 3">
            <a:extLst>
              <a:ext uri="{FF2B5EF4-FFF2-40B4-BE49-F238E27FC236}">
                <a16:creationId xmlns:a16="http://schemas.microsoft.com/office/drawing/2014/main" id="{FC4945DA-52FD-AEDD-5369-032D67D1ECA0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74800" y="1980000"/>
            <a:ext cx="4419200" cy="567811"/>
          </a:xfrm>
        </p:spPr>
        <p:txBody>
          <a:bodyPr wrap="square" lIns="0" tIns="288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>
                <a:solidFill>
                  <a:schemeClr val="bg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6" name="Rubrik 1">
            <a:extLst>
              <a:ext uri="{FF2B5EF4-FFF2-40B4-BE49-F238E27FC236}">
                <a16:creationId xmlns:a16="http://schemas.microsoft.com/office/drawing/2014/main" id="{5CDECC02-16EE-9F1F-E5A4-5A12EF3DE24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5"/>
            <a:ext cx="4419200" cy="1107996"/>
          </a:xfrm>
        </p:spPr>
        <p:txBody>
          <a:bodyPr wrap="square" lIns="0" tIns="0" rIns="0" bIns="0" anchor="t" anchorCtr="0">
            <a:spAutoFit/>
          </a:bodyPr>
          <a:lstStyle>
            <a:lvl1pPr algn="l">
              <a:defRPr sz="4000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</p:spTree>
    <p:extLst>
      <p:ext uri="{BB962C8B-B14F-4D97-AF65-F5344CB8AC3E}">
        <p14:creationId xmlns:p14="http://schemas.microsoft.com/office/powerpoint/2010/main" val="2105130876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Text + bild med logg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596700E7-B5FD-F003-E51B-BD4DAAE8FE55}"/>
              </a:ext>
            </a:extLst>
          </p:cNvPr>
          <p:cNvSpPr/>
          <p:nvPr userDrawn="1"/>
        </p:nvSpPr>
        <p:spPr>
          <a:xfrm>
            <a:off x="10768800" y="5472000"/>
            <a:ext cx="954000" cy="954000"/>
          </a:xfrm>
          <a:prstGeom prst="rect">
            <a:avLst/>
          </a:prstGeom>
          <a:solidFill>
            <a:srgbClr val="F742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 dirty="0"/>
          </a:p>
        </p:txBody>
      </p:sp>
      <p:sp>
        <p:nvSpPr>
          <p:cNvPr id="8" name="Rektangel 7">
            <a:extLst>
              <a:ext uri="{FF2B5EF4-FFF2-40B4-BE49-F238E27FC236}">
                <a16:creationId xmlns:a16="http://schemas.microsoft.com/office/drawing/2014/main" id="{470A3FFE-1230-2190-C9A3-47CA7650CE5A}"/>
              </a:ext>
            </a:extLst>
          </p:cNvPr>
          <p:cNvSpPr/>
          <p:nvPr userDrawn="1"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16" name="Platshållare för text 3">
            <a:extLst>
              <a:ext uri="{FF2B5EF4-FFF2-40B4-BE49-F238E27FC236}">
                <a16:creationId xmlns:a16="http://schemas.microsoft.com/office/drawing/2014/main" id="{2ABEF250-1171-616D-83AF-6E405C27A4D6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74800" y="1980000"/>
            <a:ext cx="4419200" cy="567811"/>
          </a:xfrm>
        </p:spPr>
        <p:txBody>
          <a:bodyPr wrap="square" lIns="0" tIns="288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>
                <a:solidFill>
                  <a:schemeClr val="tx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15" name="Rubrik 1">
            <a:extLst>
              <a:ext uri="{FF2B5EF4-FFF2-40B4-BE49-F238E27FC236}">
                <a16:creationId xmlns:a16="http://schemas.microsoft.com/office/drawing/2014/main" id="{2AEEFA42-1033-709D-1730-0E4CF38D3126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5"/>
            <a:ext cx="4419200" cy="1107996"/>
          </a:xfrm>
        </p:spPr>
        <p:txBody>
          <a:bodyPr wrap="square" lIns="0" tIns="0" rIns="0" bIns="0" anchor="t" anchorCtr="0">
            <a:spAutoFit/>
          </a:bodyPr>
          <a:lstStyle>
            <a:lvl1pPr algn="l">
              <a:defRPr sz="4000" baseline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9" name="Bild 8">
            <a:extLst>
              <a:ext uri="{FF2B5EF4-FFF2-40B4-BE49-F238E27FC236}">
                <a16:creationId xmlns:a16="http://schemas.microsoft.com/office/drawing/2014/main" id="{0970BD7F-8BB4-23C6-C385-2B7522D5AE2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42" r="42"/>
          <a:stretch/>
        </p:blipFill>
        <p:spPr>
          <a:xfrm>
            <a:off x="10776575" y="5481000"/>
            <a:ext cx="935223" cy="936000"/>
          </a:xfrm>
          <a:prstGeom prst="rect">
            <a:avLst/>
          </a:prstGeom>
        </p:spPr>
      </p:pic>
      <p:sp>
        <p:nvSpPr>
          <p:cNvPr id="18" name="Platshållare för bild 17">
            <a:extLst>
              <a:ext uri="{FF2B5EF4-FFF2-40B4-BE49-F238E27FC236}">
                <a16:creationId xmlns:a16="http://schemas.microsoft.com/office/drawing/2014/main" id="{D78CE88E-40D7-7521-2326-F3B07D4912CD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6096000" y="0"/>
            <a:ext cx="6096000" cy="5946775"/>
          </a:xfrm>
          <a:custGeom>
            <a:avLst/>
            <a:gdLst>
              <a:gd name="connsiteX0" fmla="*/ 0 w 6096000"/>
              <a:gd name="connsiteY0" fmla="*/ 0 h 5946775"/>
              <a:gd name="connsiteX1" fmla="*/ 6096000 w 6096000"/>
              <a:gd name="connsiteY1" fmla="*/ 0 h 5946775"/>
              <a:gd name="connsiteX2" fmla="*/ 6096000 w 6096000"/>
              <a:gd name="connsiteY2" fmla="*/ 5946775 h 5946775"/>
              <a:gd name="connsiteX3" fmla="*/ 5616000 w 6096000"/>
              <a:gd name="connsiteY3" fmla="*/ 5946775 h 5946775"/>
              <a:gd name="connsiteX4" fmla="*/ 5616000 w 6096000"/>
              <a:gd name="connsiteY4" fmla="*/ 5481000 h 5946775"/>
              <a:gd name="connsiteX5" fmla="*/ 4680000 w 6096000"/>
              <a:gd name="connsiteY5" fmla="*/ 5481000 h 5946775"/>
              <a:gd name="connsiteX6" fmla="*/ 4680000 w 6096000"/>
              <a:gd name="connsiteY6" fmla="*/ 5946775 h 5946775"/>
              <a:gd name="connsiteX7" fmla="*/ 0 w 6096000"/>
              <a:gd name="connsiteY7" fmla="*/ 5946775 h 59467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6000" h="5946775">
                <a:moveTo>
                  <a:pt x="0" y="0"/>
                </a:moveTo>
                <a:lnTo>
                  <a:pt x="6096000" y="0"/>
                </a:lnTo>
                <a:lnTo>
                  <a:pt x="6096000" y="5946775"/>
                </a:lnTo>
                <a:lnTo>
                  <a:pt x="5616000" y="5946775"/>
                </a:lnTo>
                <a:lnTo>
                  <a:pt x="5616000" y="5481000"/>
                </a:lnTo>
                <a:lnTo>
                  <a:pt x="4680000" y="5481000"/>
                </a:lnTo>
                <a:lnTo>
                  <a:pt x="4680000" y="5946775"/>
                </a:lnTo>
                <a:lnTo>
                  <a:pt x="0" y="5946775"/>
                </a:lnTo>
                <a:close/>
              </a:path>
            </a:pathLst>
          </a:custGeom>
        </p:spPr>
        <p:txBody>
          <a:bodyPr wrap="square" tIns="864000">
            <a:noAutofit/>
          </a:bodyPr>
          <a:lstStyle>
            <a:lvl1pPr marL="0" indent="0" algn="ctr">
              <a:buNone/>
              <a:defRPr sz="3200">
                <a:solidFill>
                  <a:schemeClr val="bg1"/>
                </a:solidFill>
                <a:latin typeface="+mj-lt"/>
              </a:defRPr>
            </a:lvl1pPr>
          </a:lstStyle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1333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sv-SE" dirty="0"/>
              <a:t>Klicka på ikonen för att </a:t>
            </a:r>
            <a:br>
              <a:rPr lang="sv-SE" dirty="0"/>
            </a:br>
            <a:r>
              <a:rPr lang="sv-SE" dirty="0"/>
              <a:t>lägga till en bild</a:t>
            </a:r>
          </a:p>
        </p:txBody>
      </p:sp>
    </p:spTree>
    <p:extLst>
      <p:ext uri="{BB962C8B-B14F-4D97-AF65-F5344CB8AC3E}">
        <p14:creationId xmlns:p14="http://schemas.microsoft.com/office/powerpoint/2010/main" val="79495385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Rubrik +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tshållare för innehåll 6">
            <a:extLst>
              <a:ext uri="{FF2B5EF4-FFF2-40B4-BE49-F238E27FC236}">
                <a16:creationId xmlns:a16="http://schemas.microsoft.com/office/drawing/2014/main" id="{98949108-4BB7-A66F-EBCB-9ED9E5E1975D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874711" y="1440000"/>
            <a:ext cx="9576882" cy="4973635"/>
          </a:xfrm>
        </p:spPr>
        <p:txBody>
          <a:bodyPr lIns="0" tIns="288000" bIns="0">
            <a:normAutofit/>
          </a:bodyPr>
          <a:lstStyle>
            <a:lvl1pPr marL="0" indent="0">
              <a:buNone/>
              <a:defRPr sz="1800">
                <a:latin typeface="+mn-lt"/>
              </a:defRPr>
            </a:lvl1pPr>
            <a:lvl2pPr>
              <a:defRPr>
                <a:latin typeface="+mn-lt"/>
              </a:defRPr>
            </a:lvl2pPr>
            <a:lvl3pPr>
              <a:defRPr>
                <a:latin typeface="+mn-lt"/>
              </a:defRPr>
            </a:lvl3pPr>
            <a:lvl4pPr>
              <a:defRPr>
                <a:latin typeface="+mn-lt"/>
              </a:defRPr>
            </a:lvl4pPr>
            <a:lvl5pPr>
              <a:defRPr>
                <a:latin typeface="+mn-lt"/>
              </a:defRPr>
            </a:lvl5pPr>
          </a:lstStyle>
          <a:p>
            <a:pPr lvl="0"/>
            <a:r>
              <a:rPr lang="sv-SE" dirty="0"/>
              <a:t>Skriv text här eller klicka på ikoner för att lägga till innehåll</a:t>
            </a:r>
          </a:p>
        </p:txBody>
      </p:sp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5"/>
            <a:ext cx="9576883" cy="553998"/>
          </a:xfrm>
        </p:spPr>
        <p:txBody>
          <a:bodyPr wrap="square" lIns="0" tIns="0" rIns="0" bIns="0" anchor="b">
            <a:spAutoFit/>
          </a:bodyPr>
          <a:lstStyle>
            <a:lvl1pPr algn="l">
              <a:defRPr sz="400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sp>
        <p:nvSpPr>
          <p:cNvPr id="5" name="Rektangel 4">
            <a:extLst>
              <a:ext uri="{FF2B5EF4-FFF2-40B4-BE49-F238E27FC236}">
                <a16:creationId xmlns:a16="http://schemas.microsoft.com/office/drawing/2014/main" id="{612B5043-5C2F-E456-16C0-E5E1C4677FAB}"/>
              </a:ext>
            </a:extLst>
          </p:cNvPr>
          <p:cNvSpPr/>
          <p:nvPr userDrawn="1"/>
        </p:nvSpPr>
        <p:spPr>
          <a:xfrm>
            <a:off x="11244574" y="0"/>
            <a:ext cx="947426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pic>
        <p:nvPicPr>
          <p:cNvPr id="6" name="Bild 5">
            <a:extLst>
              <a:ext uri="{FF2B5EF4-FFF2-40B4-BE49-F238E27FC236}">
                <a16:creationId xmlns:a16="http://schemas.microsoft.com/office/drawing/2014/main" id="{0F4145CD-EE71-3771-18F3-33DB1F526FD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42" r="42"/>
          <a:stretch/>
        </p:blipFill>
        <p:spPr>
          <a:xfrm>
            <a:off x="10776575" y="5481000"/>
            <a:ext cx="9352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277917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Helsidas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3BDF8636-0D14-752B-1CB3-627509B61915}"/>
              </a:ext>
            </a:extLst>
          </p:cNvPr>
          <p:cNvSpPr/>
          <p:nvPr userDrawn="1"/>
        </p:nvSpPr>
        <p:spPr>
          <a:xfrm>
            <a:off x="10768800" y="5472000"/>
            <a:ext cx="954000" cy="954000"/>
          </a:xfrm>
          <a:prstGeom prst="rect">
            <a:avLst/>
          </a:prstGeom>
          <a:solidFill>
            <a:srgbClr val="F742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 dirty="0"/>
          </a:p>
        </p:txBody>
      </p:sp>
      <p:sp>
        <p:nvSpPr>
          <p:cNvPr id="6" name="Rektangel 5">
            <a:extLst>
              <a:ext uri="{FF2B5EF4-FFF2-40B4-BE49-F238E27FC236}">
                <a16:creationId xmlns:a16="http://schemas.microsoft.com/office/drawing/2014/main" id="{C0EF34B2-94BE-ECE2-1361-7EE2F9468F0F}"/>
              </a:ext>
            </a:extLst>
          </p:cNvPr>
          <p:cNvSpPr/>
          <p:nvPr userDrawn="1"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pic>
        <p:nvPicPr>
          <p:cNvPr id="7" name="Bild 6">
            <a:extLst>
              <a:ext uri="{FF2B5EF4-FFF2-40B4-BE49-F238E27FC236}">
                <a16:creationId xmlns:a16="http://schemas.microsoft.com/office/drawing/2014/main" id="{9CC40C28-FA2A-9593-23C3-9870091481D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42" r="42"/>
          <a:stretch/>
        </p:blipFill>
        <p:spPr>
          <a:xfrm>
            <a:off x="10776575" y="5481000"/>
            <a:ext cx="935223" cy="936000"/>
          </a:xfrm>
          <a:prstGeom prst="rect">
            <a:avLst/>
          </a:prstGeom>
        </p:spPr>
      </p:pic>
      <p:sp>
        <p:nvSpPr>
          <p:cNvPr id="12" name="Platshållare för bild 11">
            <a:extLst>
              <a:ext uri="{FF2B5EF4-FFF2-40B4-BE49-F238E27FC236}">
                <a16:creationId xmlns:a16="http://schemas.microsoft.com/office/drawing/2014/main" id="{000023CF-BC91-D0F3-490A-FDBA06CE388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5946775"/>
          </a:xfrm>
          <a:custGeom>
            <a:avLst/>
            <a:gdLst>
              <a:gd name="connsiteX0" fmla="*/ 0 w 12192000"/>
              <a:gd name="connsiteY0" fmla="*/ 0 h 5946775"/>
              <a:gd name="connsiteX1" fmla="*/ 12192000 w 12192000"/>
              <a:gd name="connsiteY1" fmla="*/ 0 h 5946775"/>
              <a:gd name="connsiteX2" fmla="*/ 12192000 w 12192000"/>
              <a:gd name="connsiteY2" fmla="*/ 5946775 h 5946775"/>
              <a:gd name="connsiteX3" fmla="*/ 11712000 w 12192000"/>
              <a:gd name="connsiteY3" fmla="*/ 5946775 h 5946775"/>
              <a:gd name="connsiteX4" fmla="*/ 11712000 w 12192000"/>
              <a:gd name="connsiteY4" fmla="*/ 5481000 h 5946775"/>
              <a:gd name="connsiteX5" fmla="*/ 10776000 w 12192000"/>
              <a:gd name="connsiteY5" fmla="*/ 5481000 h 5946775"/>
              <a:gd name="connsiteX6" fmla="*/ 10776000 w 12192000"/>
              <a:gd name="connsiteY6" fmla="*/ 5946775 h 5946775"/>
              <a:gd name="connsiteX7" fmla="*/ 0 w 12192000"/>
              <a:gd name="connsiteY7" fmla="*/ 5946775 h 59467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5946775">
                <a:moveTo>
                  <a:pt x="0" y="0"/>
                </a:moveTo>
                <a:lnTo>
                  <a:pt x="12192000" y="0"/>
                </a:lnTo>
                <a:lnTo>
                  <a:pt x="12192000" y="5946775"/>
                </a:lnTo>
                <a:lnTo>
                  <a:pt x="11712000" y="5946775"/>
                </a:lnTo>
                <a:lnTo>
                  <a:pt x="11712000" y="5481000"/>
                </a:lnTo>
                <a:lnTo>
                  <a:pt x="10776000" y="5481000"/>
                </a:lnTo>
                <a:lnTo>
                  <a:pt x="10776000" y="5946775"/>
                </a:lnTo>
                <a:lnTo>
                  <a:pt x="0" y="5946775"/>
                </a:lnTo>
                <a:close/>
              </a:path>
            </a:pathLst>
          </a:custGeom>
        </p:spPr>
        <p:txBody>
          <a:bodyPr wrap="square" tIns="864000">
            <a:noAutofit/>
          </a:bodyPr>
          <a:lstStyle>
            <a:lvl1pPr marL="0" indent="0" algn="ctr">
              <a:buNone/>
              <a:defRPr sz="320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sv-SE" dirty="0"/>
              <a:t>Klicka på ikonen för att lägga till en bild</a:t>
            </a:r>
          </a:p>
        </p:txBody>
      </p:sp>
    </p:spTree>
    <p:extLst>
      <p:ext uri="{BB962C8B-B14F-4D97-AF65-F5344CB8AC3E}">
        <p14:creationId xmlns:p14="http://schemas.microsoft.com/office/powerpoint/2010/main" val="3766430292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Första sida med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ktangel 15" hidden="1">
            <a:extLst>
              <a:ext uri="{FF2B5EF4-FFF2-40B4-BE49-F238E27FC236}">
                <a16:creationId xmlns:a16="http://schemas.microsoft.com/office/drawing/2014/main" id="{C3C55FCD-5238-723A-70D2-8BFB0C2F03BF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 dirty="0"/>
          </a:p>
        </p:txBody>
      </p:sp>
      <p:sp>
        <p:nvSpPr>
          <p:cNvPr id="6" name="Rektangel 5">
            <a:extLst>
              <a:ext uri="{FF2B5EF4-FFF2-40B4-BE49-F238E27FC236}">
                <a16:creationId xmlns:a16="http://schemas.microsoft.com/office/drawing/2014/main" id="{FB78850D-C698-E80C-E050-6BCB4D42A610}"/>
              </a:ext>
            </a:extLst>
          </p:cNvPr>
          <p:cNvSpPr/>
          <p:nvPr userDrawn="1"/>
        </p:nvSpPr>
        <p:spPr>
          <a:xfrm>
            <a:off x="10768800" y="2952000"/>
            <a:ext cx="954000" cy="954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 dirty="0"/>
          </a:p>
        </p:txBody>
      </p:sp>
      <p:sp>
        <p:nvSpPr>
          <p:cNvPr id="4" name="Rektangel 3">
            <a:extLst>
              <a:ext uri="{FF2B5EF4-FFF2-40B4-BE49-F238E27FC236}">
                <a16:creationId xmlns:a16="http://schemas.microsoft.com/office/drawing/2014/main" id="{D04917EE-8324-E067-11E0-3B8430733568}"/>
              </a:ext>
            </a:extLst>
          </p:cNvPr>
          <p:cNvSpPr/>
          <p:nvPr userDrawn="1"/>
        </p:nvSpPr>
        <p:spPr>
          <a:xfrm>
            <a:off x="0" y="3429000"/>
            <a:ext cx="12192000" cy="3429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 dirty="0"/>
          </a:p>
        </p:txBody>
      </p:sp>
      <p:sp>
        <p:nvSpPr>
          <p:cNvPr id="5" name="Underrubrik 2">
            <a:extLst>
              <a:ext uri="{FF2B5EF4-FFF2-40B4-BE49-F238E27FC236}">
                <a16:creationId xmlns:a16="http://schemas.microsoft.com/office/drawing/2014/main" id="{254E7E10-B45A-355D-EBF0-E6A28FF142A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74713" y="6004787"/>
            <a:ext cx="9144000" cy="369332"/>
          </a:xfrm>
        </p:spPr>
        <p:txBody>
          <a:bodyPr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2400" b="0" i="0" baseline="0">
                <a:solidFill>
                  <a:schemeClr val="bg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 algn="ctr">
              <a:buNone/>
              <a:defRPr sz="2667"/>
            </a:lvl2pPr>
            <a:lvl3pPr marL="1219170" indent="0" algn="ctr">
              <a:buNone/>
              <a:defRPr sz="2400"/>
            </a:lvl3pPr>
            <a:lvl4pPr marL="1828754" indent="0" algn="ctr">
              <a:buNone/>
              <a:defRPr sz="2133"/>
            </a:lvl4pPr>
            <a:lvl5pPr marL="2438339" indent="0" algn="ctr">
              <a:buNone/>
              <a:defRPr sz="2133"/>
            </a:lvl5pPr>
            <a:lvl6pPr marL="3047924" indent="0" algn="ctr">
              <a:buNone/>
              <a:defRPr sz="2133"/>
            </a:lvl6pPr>
            <a:lvl7pPr marL="3657509" indent="0" algn="ctr">
              <a:buNone/>
              <a:defRPr sz="2133"/>
            </a:lvl7pPr>
            <a:lvl8pPr marL="4267093" indent="0" algn="ctr">
              <a:buNone/>
              <a:defRPr sz="2133"/>
            </a:lvl8pPr>
            <a:lvl9pPr marL="4876678" indent="0" algn="ctr">
              <a:buNone/>
              <a:defRPr sz="2133"/>
            </a:lvl9pPr>
          </a:lstStyle>
          <a:p>
            <a:r>
              <a:rPr lang="sv-SE" dirty="0"/>
              <a:t>Skriv text här</a:t>
            </a: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55EFB33-DC24-F7E8-3018-41DB11FB6D4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3882902"/>
            <a:ext cx="9144000" cy="1495794"/>
          </a:xfrm>
        </p:spPr>
        <p:txBody>
          <a:bodyPr lIns="0" tIns="0" rIns="0" bIns="0" anchor="t" anchorCtr="0">
            <a:spAutoFit/>
          </a:bodyPr>
          <a:lstStyle>
            <a:lvl1pPr algn="l">
              <a:defRPr sz="5400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7" name="Bild 6">
            <a:extLst>
              <a:ext uri="{FF2B5EF4-FFF2-40B4-BE49-F238E27FC236}">
                <a16:creationId xmlns:a16="http://schemas.microsoft.com/office/drawing/2014/main" id="{F98C9DD3-0F66-4428-1964-E5C32693F4C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48" r="48"/>
          <a:stretch/>
        </p:blipFill>
        <p:spPr>
          <a:xfrm>
            <a:off x="10776575" y="2961000"/>
            <a:ext cx="935097" cy="936000"/>
          </a:xfrm>
          <a:prstGeom prst="rect">
            <a:avLst/>
          </a:prstGeom>
        </p:spPr>
      </p:pic>
      <p:sp>
        <p:nvSpPr>
          <p:cNvPr id="15" name="Platshållare för bild 14">
            <a:extLst>
              <a:ext uri="{FF2B5EF4-FFF2-40B4-BE49-F238E27FC236}">
                <a16:creationId xmlns:a16="http://schemas.microsoft.com/office/drawing/2014/main" id="{B5BB2E39-80EE-C1EF-929A-D00FF0F58055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3429000"/>
          </a:xfrm>
          <a:custGeom>
            <a:avLst/>
            <a:gdLst>
              <a:gd name="connsiteX0" fmla="*/ 0 w 12192000"/>
              <a:gd name="connsiteY0" fmla="*/ 0 h 3429000"/>
              <a:gd name="connsiteX1" fmla="*/ 12192000 w 12192000"/>
              <a:gd name="connsiteY1" fmla="*/ 0 h 3429000"/>
              <a:gd name="connsiteX2" fmla="*/ 12192000 w 12192000"/>
              <a:gd name="connsiteY2" fmla="*/ 3429000 h 3429000"/>
              <a:gd name="connsiteX3" fmla="*/ 11712000 w 12192000"/>
              <a:gd name="connsiteY3" fmla="*/ 3429000 h 3429000"/>
              <a:gd name="connsiteX4" fmla="*/ 11712000 w 12192000"/>
              <a:gd name="connsiteY4" fmla="*/ 2961000 h 3429000"/>
              <a:gd name="connsiteX5" fmla="*/ 10776000 w 12192000"/>
              <a:gd name="connsiteY5" fmla="*/ 2961000 h 3429000"/>
              <a:gd name="connsiteX6" fmla="*/ 10776000 w 12192000"/>
              <a:gd name="connsiteY6" fmla="*/ 3429000 h 3429000"/>
              <a:gd name="connsiteX7" fmla="*/ 0 w 12192000"/>
              <a:gd name="connsiteY7" fmla="*/ 3429000 h 3429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3429000">
                <a:moveTo>
                  <a:pt x="0" y="0"/>
                </a:moveTo>
                <a:lnTo>
                  <a:pt x="12192000" y="0"/>
                </a:lnTo>
                <a:lnTo>
                  <a:pt x="12192000" y="3429000"/>
                </a:lnTo>
                <a:lnTo>
                  <a:pt x="11712000" y="3429000"/>
                </a:lnTo>
                <a:lnTo>
                  <a:pt x="11712000" y="2961000"/>
                </a:lnTo>
                <a:lnTo>
                  <a:pt x="10776000" y="2961000"/>
                </a:lnTo>
                <a:lnTo>
                  <a:pt x="10776000" y="3429000"/>
                </a:lnTo>
                <a:lnTo>
                  <a:pt x="0" y="3429000"/>
                </a:lnTo>
                <a:close/>
              </a:path>
            </a:pathLst>
          </a:custGeom>
        </p:spPr>
        <p:txBody>
          <a:bodyPr wrap="square" tIns="503999" rIns="0">
            <a:noAutofit/>
          </a:bodyPr>
          <a:lstStyle>
            <a:lvl1pPr marL="0" indent="0">
              <a:buNone/>
              <a:defRPr sz="3200" baseline="0">
                <a:solidFill>
                  <a:schemeClr val="bg1"/>
                </a:solidFill>
                <a:latin typeface="+mj-lt"/>
              </a:defRPr>
            </a:lvl1pPr>
          </a:lstStyle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1333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sv-SE" dirty="0"/>
              <a:t>Klicka på ikonen för att lägga till en bild</a:t>
            </a:r>
          </a:p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1333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sv-SE" dirty="0"/>
          </a:p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1333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85949790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7378" userDrawn="1">
          <p15:clr>
            <a:srgbClr val="FBAE40"/>
          </p15:clr>
        </p15:guide>
        <p15:guide id="2" orient="horz" pos="1865" userDrawn="1">
          <p15:clr>
            <a:srgbClr val="FBAE40"/>
          </p15:clr>
        </p15:guide>
      </p15:sldGuideLst>
    </p:ext>
  </p:extLst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02_Första sida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id="{D04917EE-8324-E067-11E0-3B8430733568}"/>
              </a:ext>
            </a:extLst>
          </p:cNvPr>
          <p:cNvSpPr/>
          <p:nvPr/>
        </p:nvSpPr>
        <p:spPr>
          <a:xfrm>
            <a:off x="0" y="3429000"/>
            <a:ext cx="12192000" cy="3429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90930466-6BA6-F040-59C2-5E800257B68E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74713" y="3885897"/>
            <a:ext cx="9144000" cy="1655233"/>
          </a:xfrm>
        </p:spPr>
        <p:txBody>
          <a:bodyPr lIns="0" tIns="0" rIns="0" bIns="0">
            <a:normAutofit/>
          </a:bodyPr>
          <a:lstStyle>
            <a:lvl1pPr marL="0" indent="0" algn="l">
              <a:spcBef>
                <a:spcPts val="0"/>
              </a:spcBef>
              <a:buNone/>
              <a:defRPr sz="2400" b="0" i="0" baseline="0">
                <a:solidFill>
                  <a:schemeClr val="bg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 algn="ctr">
              <a:buNone/>
              <a:defRPr sz="2667"/>
            </a:lvl2pPr>
            <a:lvl3pPr marL="1219170" indent="0" algn="ctr">
              <a:buNone/>
              <a:defRPr sz="2400"/>
            </a:lvl3pPr>
            <a:lvl4pPr marL="1828754" indent="0" algn="ctr">
              <a:buNone/>
              <a:defRPr sz="2133"/>
            </a:lvl4pPr>
            <a:lvl5pPr marL="2438339" indent="0" algn="ctr">
              <a:buNone/>
              <a:defRPr sz="2133"/>
            </a:lvl5pPr>
            <a:lvl6pPr marL="3047924" indent="0" algn="ctr">
              <a:buNone/>
              <a:defRPr sz="2133"/>
            </a:lvl6pPr>
            <a:lvl7pPr marL="3657509" indent="0" algn="ctr">
              <a:buNone/>
              <a:defRPr sz="2133"/>
            </a:lvl7pPr>
            <a:lvl8pPr marL="4267093" indent="0" algn="ctr">
              <a:buNone/>
              <a:defRPr sz="2133"/>
            </a:lvl8pPr>
            <a:lvl9pPr marL="4876678" indent="0" algn="ctr">
              <a:buNone/>
              <a:defRPr sz="2133"/>
            </a:lvl9pPr>
          </a:lstStyle>
          <a:p>
            <a:r>
              <a:rPr lang="sv-SE" dirty="0"/>
              <a:t>Skriv text här</a:t>
            </a: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55EFB33-DC24-F7E8-3018-41DB11FB6D4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4"/>
            <a:ext cx="9144000" cy="2101973"/>
          </a:xfrm>
          <a:noFill/>
        </p:spPr>
        <p:txBody>
          <a:bodyPr lIns="0" tIns="0" rIns="0" bIns="0" anchor="b">
            <a:noAutofit/>
          </a:bodyPr>
          <a:lstStyle>
            <a:lvl1pPr algn="l">
              <a:defRPr sz="540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6" name="Bild 5">
            <a:extLst>
              <a:ext uri="{FF2B5EF4-FFF2-40B4-BE49-F238E27FC236}">
                <a16:creationId xmlns:a16="http://schemas.microsoft.com/office/drawing/2014/main" id="{F5FF287F-ADB9-13BD-DDB1-65365814364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48" r="48"/>
          <a:stretch/>
        </p:blipFill>
        <p:spPr>
          <a:xfrm>
            <a:off x="10776575" y="2961000"/>
            <a:ext cx="935097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4581902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03_Rubrik + under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ktangel 2">
            <a:extLst>
              <a:ext uri="{FF2B5EF4-FFF2-40B4-BE49-F238E27FC236}">
                <a16:creationId xmlns:a16="http://schemas.microsoft.com/office/drawing/2014/main" id="{BA98754A-6281-725D-A24E-61A3946AD447}"/>
              </a:ext>
            </a:extLst>
          </p:cNvPr>
          <p:cNvSpPr/>
          <p:nvPr/>
        </p:nvSpPr>
        <p:spPr>
          <a:xfrm flipV="1">
            <a:off x="0" y="297"/>
            <a:ext cx="12192000" cy="172351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55EFB33-DC24-F7E8-3018-41DB11FB6D4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119971"/>
            <a:ext cx="9144000" cy="1148442"/>
          </a:xfrm>
        </p:spPr>
        <p:txBody>
          <a:bodyPr lIns="0" tIns="0" rIns="0" bIns="0" anchor="b">
            <a:noAutofit/>
          </a:bodyPr>
          <a:lstStyle>
            <a:lvl1pPr algn="l">
              <a:defRPr sz="3600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sp>
        <p:nvSpPr>
          <p:cNvPr id="12" name="Underrubrik 2">
            <a:extLst>
              <a:ext uri="{FF2B5EF4-FFF2-40B4-BE49-F238E27FC236}">
                <a16:creationId xmlns:a16="http://schemas.microsoft.com/office/drawing/2014/main" id="{48EF7481-0BB0-E9FC-29AC-96BEA349FB86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74713" y="2179212"/>
            <a:ext cx="9144000" cy="1655233"/>
          </a:xfrm>
        </p:spPr>
        <p:txBody>
          <a:bodyPr lIns="0" tIns="0" rIns="0" bIns="0">
            <a:normAutofit/>
          </a:bodyPr>
          <a:lstStyle>
            <a:lvl1pPr marL="0" indent="0" algn="l">
              <a:buNone/>
              <a:defRPr sz="5400" b="1" i="0">
                <a:solidFill>
                  <a:schemeClr val="tx1"/>
                </a:solidFill>
                <a:latin typeface="+mj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 algn="ctr">
              <a:buNone/>
              <a:defRPr sz="2667"/>
            </a:lvl2pPr>
            <a:lvl3pPr marL="1219170" indent="0" algn="ctr">
              <a:buNone/>
              <a:defRPr sz="2400"/>
            </a:lvl3pPr>
            <a:lvl4pPr marL="1828754" indent="0" algn="ctr">
              <a:buNone/>
              <a:defRPr sz="2133"/>
            </a:lvl4pPr>
            <a:lvl5pPr marL="2438339" indent="0" algn="ctr">
              <a:buNone/>
              <a:defRPr sz="2133"/>
            </a:lvl5pPr>
            <a:lvl6pPr marL="3047924" indent="0" algn="ctr">
              <a:buNone/>
              <a:defRPr sz="2133"/>
            </a:lvl6pPr>
            <a:lvl7pPr marL="3657509" indent="0" algn="ctr">
              <a:buNone/>
              <a:defRPr sz="2133"/>
            </a:lvl7pPr>
            <a:lvl8pPr marL="4267093" indent="0" algn="ctr">
              <a:buNone/>
              <a:defRPr sz="2133"/>
            </a:lvl8pPr>
            <a:lvl9pPr marL="4876678" indent="0" algn="ctr">
              <a:buNone/>
              <a:defRPr sz="2133"/>
            </a:lvl9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4" name="Bild 3">
            <a:extLst>
              <a:ext uri="{FF2B5EF4-FFF2-40B4-BE49-F238E27FC236}">
                <a16:creationId xmlns:a16="http://schemas.microsoft.com/office/drawing/2014/main" id="{83278B41-BA8D-4787-2A8E-27E78CB08F9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48" r="48"/>
          <a:stretch/>
        </p:blipFill>
        <p:spPr>
          <a:xfrm>
            <a:off x="10776575" y="1255813"/>
            <a:ext cx="935097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9423252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4_Rubrik +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ktangel 2">
            <a:extLst>
              <a:ext uri="{FF2B5EF4-FFF2-40B4-BE49-F238E27FC236}">
                <a16:creationId xmlns:a16="http://schemas.microsoft.com/office/drawing/2014/main" id="{45D5C29B-8D6B-9FE9-87A9-31FCD336E426}"/>
              </a:ext>
            </a:extLst>
          </p:cNvPr>
          <p:cNvSpPr/>
          <p:nvPr userDrawn="1"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2" name="Platshållare för text 3">
            <a:extLst>
              <a:ext uri="{FF2B5EF4-FFF2-40B4-BE49-F238E27FC236}">
                <a16:creationId xmlns:a16="http://schemas.microsoft.com/office/drawing/2014/main" id="{171D38AA-3E26-A9D1-11AE-980796760538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74712" y="1440000"/>
            <a:ext cx="9576883" cy="567811"/>
          </a:xfrm>
        </p:spPr>
        <p:txBody>
          <a:bodyPr wrap="square" lIns="0" tIns="288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 baseline="0">
                <a:solidFill>
                  <a:schemeClr val="tx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5"/>
            <a:ext cx="10464000" cy="553998"/>
          </a:xfrm>
        </p:spPr>
        <p:txBody>
          <a:bodyPr wrap="square" lIns="0" tIns="0" rIns="0" bIns="0" anchor="b">
            <a:spAutoFit/>
          </a:bodyPr>
          <a:lstStyle>
            <a:lvl1pPr algn="l">
              <a:defRPr sz="400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4" name="Bild 3">
            <a:extLst>
              <a:ext uri="{FF2B5EF4-FFF2-40B4-BE49-F238E27FC236}">
                <a16:creationId xmlns:a16="http://schemas.microsoft.com/office/drawing/2014/main" id="{E82E5BF3-5FFE-BA04-8498-64B7593DE47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48" r="48"/>
          <a:stretch/>
        </p:blipFill>
        <p:spPr>
          <a:xfrm>
            <a:off x="10776575" y="5481000"/>
            <a:ext cx="935097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7386703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05_Rubrik +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id="{93A87B22-DE9F-9B10-1F07-FA1B488CB886}"/>
              </a:ext>
            </a:extLst>
          </p:cNvPr>
          <p:cNvSpPr/>
          <p:nvPr userDrawn="1"/>
        </p:nvSpPr>
        <p:spPr>
          <a:xfrm>
            <a:off x="11244574" y="0"/>
            <a:ext cx="947426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6" name="Platshållare för text 3">
            <a:extLst>
              <a:ext uri="{FF2B5EF4-FFF2-40B4-BE49-F238E27FC236}">
                <a16:creationId xmlns:a16="http://schemas.microsoft.com/office/drawing/2014/main" id="{AC342BE6-2CF0-1FA7-CD08-E560475C072B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74712" y="1440000"/>
            <a:ext cx="9576883" cy="567811"/>
          </a:xfrm>
        </p:spPr>
        <p:txBody>
          <a:bodyPr wrap="square" lIns="0" tIns="288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 baseline="0">
                <a:solidFill>
                  <a:schemeClr val="tx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5"/>
            <a:ext cx="9576883" cy="553998"/>
          </a:xfrm>
        </p:spPr>
        <p:txBody>
          <a:bodyPr wrap="square" lIns="0" tIns="0" rIns="0" bIns="0" anchor="b">
            <a:spAutoFit/>
          </a:bodyPr>
          <a:lstStyle>
            <a:lvl1pPr algn="l">
              <a:defRPr sz="400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5" name="Bild 4">
            <a:extLst>
              <a:ext uri="{FF2B5EF4-FFF2-40B4-BE49-F238E27FC236}">
                <a16:creationId xmlns:a16="http://schemas.microsoft.com/office/drawing/2014/main" id="{DDB7A8E8-D1D6-E40A-F974-BDAF50050E1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48" r="48"/>
          <a:stretch/>
        </p:blipFill>
        <p:spPr>
          <a:xfrm>
            <a:off x="10776575" y="5481000"/>
            <a:ext cx="935097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149645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6_Rubrik +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id="{0A599EA1-B1DC-210B-763D-18E24DE64A3E}"/>
              </a:ext>
            </a:extLst>
          </p:cNvPr>
          <p:cNvSpPr/>
          <p:nvPr userDrawn="1"/>
        </p:nvSpPr>
        <p:spPr>
          <a:xfrm flipH="1">
            <a:off x="0" y="0"/>
            <a:ext cx="11244574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6" name="Platshållare för text 3">
            <a:extLst>
              <a:ext uri="{FF2B5EF4-FFF2-40B4-BE49-F238E27FC236}">
                <a16:creationId xmlns:a16="http://schemas.microsoft.com/office/drawing/2014/main" id="{AC342BE6-2CF0-1FA7-CD08-E560475C072B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74800" y="1440000"/>
            <a:ext cx="9576883" cy="567811"/>
          </a:xfrm>
        </p:spPr>
        <p:txBody>
          <a:bodyPr wrap="square" lIns="0" tIns="288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 baseline="0">
                <a:solidFill>
                  <a:schemeClr val="bg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800" y="874800"/>
            <a:ext cx="9576883" cy="553998"/>
          </a:xfrm>
        </p:spPr>
        <p:txBody>
          <a:bodyPr wrap="square" lIns="0" tIns="0" rIns="0" bIns="0" anchor="b">
            <a:spAutoFit/>
          </a:bodyPr>
          <a:lstStyle>
            <a:lvl1pPr algn="l">
              <a:defRPr sz="400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5" name="Bild 4">
            <a:extLst>
              <a:ext uri="{FF2B5EF4-FFF2-40B4-BE49-F238E27FC236}">
                <a16:creationId xmlns:a16="http://schemas.microsoft.com/office/drawing/2014/main" id="{4E3154F4-1945-D2A8-FD78-75D8508B71E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48" r="48"/>
          <a:stretch/>
        </p:blipFill>
        <p:spPr>
          <a:xfrm>
            <a:off x="10776575" y="5481000"/>
            <a:ext cx="935097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4532093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07_Rubrik + innehåll två kolum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id="{BDF78AD4-35D4-E8D7-C95C-0A7F7313D40B}"/>
              </a:ext>
            </a:extLst>
          </p:cNvPr>
          <p:cNvSpPr/>
          <p:nvPr userDrawn="1"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9" name="Platshållare för innehåll 2">
            <a:extLst>
              <a:ext uri="{FF2B5EF4-FFF2-40B4-BE49-F238E27FC236}">
                <a16:creationId xmlns:a16="http://schemas.microsoft.com/office/drawing/2014/main" id="{1700EFE7-4E7C-FBC2-CE68-501C22FB892C}"/>
              </a:ext>
            </a:extLst>
          </p:cNvPr>
          <p:cNvSpPr>
            <a:spLocks noGrp="1"/>
          </p:cNvSpPr>
          <p:nvPr>
            <p:ph idx="11" hasCustomPrompt="1"/>
          </p:nvPr>
        </p:nvSpPr>
        <p:spPr>
          <a:xfrm>
            <a:off x="874713" y="1439999"/>
            <a:ext cx="5156200" cy="3844695"/>
          </a:xfrm>
        </p:spPr>
        <p:txBody>
          <a:bodyPr lIns="0" tIns="288000" rIns="0" bIns="0">
            <a:noAutofit/>
          </a:bodyPr>
          <a:lstStyle>
            <a:lvl1pPr marL="0" indent="0">
              <a:spcBef>
                <a:spcPts val="0"/>
              </a:spcBef>
              <a:buNone/>
              <a:defRPr sz="1800" baseline="0">
                <a:solidFill>
                  <a:schemeClr val="tx1"/>
                </a:solidFill>
                <a:latin typeface="+mn-lt"/>
              </a:defRPr>
            </a:lvl1pPr>
            <a:lvl2pPr marL="609585" indent="0">
              <a:buNone/>
              <a:defRPr sz="1800">
                <a:solidFill>
                  <a:srgbClr val="1A355D"/>
                </a:solidFill>
                <a:latin typeface="+mn-lt"/>
              </a:defRPr>
            </a:lvl2pPr>
            <a:lvl3pPr marL="1219170" indent="0">
              <a:buNone/>
              <a:defRPr sz="1600">
                <a:solidFill>
                  <a:srgbClr val="1A355D"/>
                </a:solidFill>
                <a:latin typeface="+mn-lt"/>
              </a:defRPr>
            </a:lvl3pPr>
            <a:lvl4pPr marL="1828755" indent="0">
              <a:buNone/>
              <a:defRPr sz="1400">
                <a:solidFill>
                  <a:srgbClr val="1A355D"/>
                </a:solidFill>
                <a:latin typeface="+mn-lt"/>
              </a:defRPr>
            </a:lvl4pPr>
            <a:lvl5pPr marL="2438339" indent="0">
              <a:buNone/>
              <a:defRPr sz="1200">
                <a:solidFill>
                  <a:srgbClr val="1A355D"/>
                </a:solidFill>
                <a:latin typeface="+mn-lt"/>
              </a:defRPr>
            </a:lvl5pPr>
            <a:lvl6pPr>
              <a:defRPr sz="2667"/>
            </a:lvl6pPr>
            <a:lvl7pPr>
              <a:defRPr sz="2667"/>
            </a:lvl7pPr>
            <a:lvl8pPr>
              <a:defRPr sz="2667"/>
            </a:lvl8pPr>
            <a:lvl9pPr>
              <a:defRPr sz="2667"/>
            </a:lvl9pPr>
          </a:lstStyle>
          <a:p>
            <a:pPr lvl="0"/>
            <a:r>
              <a:rPr lang="sv-SE" dirty="0"/>
              <a:t>Skriv text här eller klicka på ikoner för att lägga till innehåll</a:t>
            </a:r>
          </a:p>
        </p:txBody>
      </p:sp>
      <p:sp>
        <p:nvSpPr>
          <p:cNvPr id="5" name="Platshållare för innehåll 2">
            <a:extLst>
              <a:ext uri="{FF2B5EF4-FFF2-40B4-BE49-F238E27FC236}">
                <a16:creationId xmlns:a16="http://schemas.microsoft.com/office/drawing/2014/main" id="{14A36A99-13BE-93FD-5BA3-10CCED865B33}"/>
              </a:ext>
            </a:extLst>
          </p:cNvPr>
          <p:cNvSpPr>
            <a:spLocks noGrp="1"/>
          </p:cNvSpPr>
          <p:nvPr>
            <p:ph idx="12" hasCustomPrompt="1"/>
          </p:nvPr>
        </p:nvSpPr>
        <p:spPr>
          <a:xfrm>
            <a:off x="6234113" y="1440000"/>
            <a:ext cx="5156200" cy="3844694"/>
          </a:xfrm>
        </p:spPr>
        <p:txBody>
          <a:bodyPr lIns="0" tIns="288000" rIns="0">
            <a:noAutofit/>
          </a:bodyPr>
          <a:lstStyle>
            <a:lvl1pPr marL="0" indent="0">
              <a:spcBef>
                <a:spcPts val="0"/>
              </a:spcBef>
              <a:buNone/>
              <a:defRPr sz="1800">
                <a:solidFill>
                  <a:schemeClr val="tx1"/>
                </a:solidFill>
                <a:latin typeface="+mn-lt"/>
              </a:defRPr>
            </a:lvl1pPr>
            <a:lvl2pPr marL="609585" indent="0">
              <a:spcBef>
                <a:spcPts val="0"/>
              </a:spcBef>
              <a:buNone/>
              <a:defRPr sz="1800">
                <a:solidFill>
                  <a:schemeClr val="tx1"/>
                </a:solidFill>
                <a:latin typeface="+mn-lt"/>
              </a:defRPr>
            </a:lvl2pPr>
            <a:lvl3pPr marL="1219170" indent="0">
              <a:buNone/>
              <a:defRPr sz="1600">
                <a:solidFill>
                  <a:srgbClr val="1A355D"/>
                </a:solidFill>
                <a:latin typeface="+mn-lt"/>
              </a:defRPr>
            </a:lvl3pPr>
            <a:lvl4pPr marL="1828755" indent="0">
              <a:buNone/>
              <a:defRPr sz="1400">
                <a:solidFill>
                  <a:srgbClr val="1A355D"/>
                </a:solidFill>
                <a:latin typeface="+mn-lt"/>
              </a:defRPr>
            </a:lvl4pPr>
            <a:lvl5pPr marL="2438339" indent="0">
              <a:buNone/>
              <a:defRPr sz="1200">
                <a:solidFill>
                  <a:srgbClr val="1A355D"/>
                </a:solidFill>
                <a:latin typeface="+mn-lt"/>
              </a:defRPr>
            </a:lvl5pPr>
            <a:lvl6pPr>
              <a:defRPr sz="2667"/>
            </a:lvl6pPr>
            <a:lvl7pPr>
              <a:defRPr sz="2667"/>
            </a:lvl7pPr>
            <a:lvl8pPr>
              <a:defRPr sz="2667"/>
            </a:lvl8pPr>
            <a:lvl9pPr>
              <a:defRPr sz="2667"/>
            </a:lvl9pPr>
          </a:lstStyle>
          <a:p>
            <a:pPr lvl="0"/>
            <a:r>
              <a:rPr lang="sv-SE" dirty="0"/>
              <a:t>Skriv text här eller klicka på ikoner för att lägga till innehåll</a:t>
            </a:r>
          </a:p>
          <a:p>
            <a:pPr lvl="1"/>
            <a:endParaRPr lang="sv-SE" dirty="0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386754E6-803D-E2B7-1484-3BE9BC67364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74713" y="873125"/>
            <a:ext cx="10515600" cy="553998"/>
          </a:xfrm>
        </p:spPr>
        <p:txBody>
          <a:bodyPr lIns="0" tIns="0" rIns="0" bIns="0" anchor="b" anchorCtr="0">
            <a:spAutoFit/>
          </a:bodyPr>
          <a:lstStyle>
            <a:lvl1pPr>
              <a:defRPr sz="4000">
                <a:solidFill>
                  <a:schemeClr val="tx1"/>
                </a:solidFill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3" name="Bild 2">
            <a:extLst>
              <a:ext uri="{FF2B5EF4-FFF2-40B4-BE49-F238E27FC236}">
                <a16:creationId xmlns:a16="http://schemas.microsoft.com/office/drawing/2014/main" id="{D772C41B-122A-BDF8-383E-3F30EF85458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48" r="48"/>
          <a:stretch/>
        </p:blipFill>
        <p:spPr>
          <a:xfrm>
            <a:off x="10776575" y="5481000"/>
            <a:ext cx="935097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7335133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8_Text + innehåll (utan logga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9F3A04A9-3134-D1B6-C8D9-A08B9CCAF906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6096000" y="0"/>
            <a:ext cx="6096000" cy="6858000"/>
          </a:xfrm>
        </p:spPr>
        <p:txBody>
          <a:bodyPr lIns="0" tIns="864000" rIns="0">
            <a:normAutofit/>
          </a:bodyPr>
          <a:lstStyle>
            <a:lvl1pPr marL="0" indent="0" algn="ctr">
              <a:buNone/>
              <a:defRPr sz="3200">
                <a:latin typeface="+mj-lt"/>
              </a:defRPr>
            </a:lvl1pPr>
          </a:lstStyle>
          <a:p>
            <a:r>
              <a:rPr lang="sv-SE" dirty="0"/>
              <a:t>Klicka på ikonen för att </a:t>
            </a:r>
            <a:br>
              <a:rPr lang="sv-SE" dirty="0"/>
            </a:br>
            <a:r>
              <a:rPr lang="sv-SE" dirty="0"/>
              <a:t>lägga till innehåll</a:t>
            </a:r>
          </a:p>
        </p:txBody>
      </p:sp>
      <p:sp>
        <p:nvSpPr>
          <p:cNvPr id="5" name="Platshållare för text 3">
            <a:extLst>
              <a:ext uri="{FF2B5EF4-FFF2-40B4-BE49-F238E27FC236}">
                <a16:creationId xmlns:a16="http://schemas.microsoft.com/office/drawing/2014/main" id="{FD69B06A-4B17-03D9-CA72-8B82309E6747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74800" y="1980000"/>
            <a:ext cx="4419200" cy="567811"/>
          </a:xfrm>
        </p:spPr>
        <p:txBody>
          <a:bodyPr wrap="square" lIns="0" tIns="288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>
                <a:solidFill>
                  <a:schemeClr val="tx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5"/>
            <a:ext cx="4419200" cy="1107996"/>
          </a:xfrm>
        </p:spPr>
        <p:txBody>
          <a:bodyPr wrap="square" lIns="0" tIns="0" rIns="0" bIns="0" anchor="t" anchorCtr="0">
            <a:spAutoFit/>
          </a:bodyPr>
          <a:lstStyle>
            <a:lvl1pPr algn="l">
              <a:defRPr sz="4000" baseline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</p:spTree>
    <p:extLst>
      <p:ext uri="{BB962C8B-B14F-4D97-AF65-F5344CB8AC3E}">
        <p14:creationId xmlns:p14="http://schemas.microsoft.com/office/powerpoint/2010/main" val="410733244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9_Text + innehåll (utan logga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B35A1799-D67C-D435-3AC2-EACAA8720E22}"/>
              </a:ext>
            </a:extLst>
          </p:cNvPr>
          <p:cNvSpPr/>
          <p:nvPr userDrawn="1"/>
        </p:nvSpPr>
        <p:spPr>
          <a:xfrm>
            <a:off x="-319" y="0"/>
            <a:ext cx="60960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8A2B3514-237F-0697-A155-DCEC4876CDCE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6096000" y="0"/>
            <a:ext cx="6096000" cy="6858000"/>
          </a:xfrm>
        </p:spPr>
        <p:txBody>
          <a:bodyPr lIns="0" tIns="864000" rIns="0">
            <a:normAutofit/>
          </a:bodyPr>
          <a:lstStyle>
            <a:lvl1pPr marL="0" indent="0" algn="ctr">
              <a:buNone/>
              <a:defRPr sz="3200">
                <a:latin typeface="+mj-lt"/>
              </a:defRPr>
            </a:lvl1pPr>
          </a:lstStyle>
          <a:p>
            <a:r>
              <a:rPr lang="sv-SE" dirty="0"/>
              <a:t>Klicka på ikonen för att </a:t>
            </a:r>
            <a:br>
              <a:rPr lang="sv-SE" dirty="0"/>
            </a:br>
            <a:r>
              <a:rPr lang="sv-SE" dirty="0"/>
              <a:t>lägga till innehåll</a:t>
            </a:r>
          </a:p>
        </p:txBody>
      </p:sp>
      <p:sp>
        <p:nvSpPr>
          <p:cNvPr id="7" name="Platshållare för text 3">
            <a:extLst>
              <a:ext uri="{FF2B5EF4-FFF2-40B4-BE49-F238E27FC236}">
                <a16:creationId xmlns:a16="http://schemas.microsoft.com/office/drawing/2014/main" id="{FC4945DA-52FD-AEDD-5369-032D67D1ECA0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74800" y="1980000"/>
            <a:ext cx="4419200" cy="567811"/>
          </a:xfrm>
        </p:spPr>
        <p:txBody>
          <a:bodyPr wrap="square" lIns="0" tIns="288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>
                <a:solidFill>
                  <a:schemeClr val="bg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6" name="Rubrik 1">
            <a:extLst>
              <a:ext uri="{FF2B5EF4-FFF2-40B4-BE49-F238E27FC236}">
                <a16:creationId xmlns:a16="http://schemas.microsoft.com/office/drawing/2014/main" id="{5CDECC02-16EE-9F1F-E5A4-5A12EF3DE24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5"/>
            <a:ext cx="4419200" cy="1107996"/>
          </a:xfrm>
        </p:spPr>
        <p:txBody>
          <a:bodyPr wrap="square" lIns="0" tIns="0" rIns="0" bIns="0" anchor="t" anchorCtr="0">
            <a:spAutoFit/>
          </a:bodyPr>
          <a:lstStyle>
            <a:lvl1pPr algn="l">
              <a:defRPr sz="4000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</p:spTree>
    <p:extLst>
      <p:ext uri="{BB962C8B-B14F-4D97-AF65-F5344CB8AC3E}">
        <p14:creationId xmlns:p14="http://schemas.microsoft.com/office/powerpoint/2010/main" val="3171543113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Text + bild med logg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D3C6CBC3-7981-30B4-E74B-B4C9AC8C1098}"/>
              </a:ext>
            </a:extLst>
          </p:cNvPr>
          <p:cNvSpPr/>
          <p:nvPr userDrawn="1"/>
        </p:nvSpPr>
        <p:spPr>
          <a:xfrm>
            <a:off x="10768800" y="5472000"/>
            <a:ext cx="954000" cy="954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 dirty="0"/>
          </a:p>
        </p:txBody>
      </p:sp>
      <p:sp>
        <p:nvSpPr>
          <p:cNvPr id="8" name="Rektangel 7">
            <a:extLst>
              <a:ext uri="{FF2B5EF4-FFF2-40B4-BE49-F238E27FC236}">
                <a16:creationId xmlns:a16="http://schemas.microsoft.com/office/drawing/2014/main" id="{470A3FFE-1230-2190-C9A3-47CA7650CE5A}"/>
              </a:ext>
            </a:extLst>
          </p:cNvPr>
          <p:cNvSpPr/>
          <p:nvPr userDrawn="1"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16" name="Platshållare för text 3">
            <a:extLst>
              <a:ext uri="{FF2B5EF4-FFF2-40B4-BE49-F238E27FC236}">
                <a16:creationId xmlns:a16="http://schemas.microsoft.com/office/drawing/2014/main" id="{2ABEF250-1171-616D-83AF-6E405C27A4D6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74800" y="1980000"/>
            <a:ext cx="4419200" cy="567811"/>
          </a:xfrm>
        </p:spPr>
        <p:txBody>
          <a:bodyPr wrap="square" lIns="0" tIns="288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>
                <a:solidFill>
                  <a:schemeClr val="tx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15" name="Rubrik 1">
            <a:extLst>
              <a:ext uri="{FF2B5EF4-FFF2-40B4-BE49-F238E27FC236}">
                <a16:creationId xmlns:a16="http://schemas.microsoft.com/office/drawing/2014/main" id="{2AEEFA42-1033-709D-1730-0E4CF38D3126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5"/>
            <a:ext cx="4419200" cy="1107996"/>
          </a:xfrm>
        </p:spPr>
        <p:txBody>
          <a:bodyPr wrap="square" lIns="0" tIns="0" rIns="0" bIns="0" anchor="t" anchorCtr="0">
            <a:spAutoFit/>
          </a:bodyPr>
          <a:lstStyle>
            <a:lvl1pPr algn="l">
              <a:defRPr sz="4000" baseline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9" name="Bild 8">
            <a:extLst>
              <a:ext uri="{FF2B5EF4-FFF2-40B4-BE49-F238E27FC236}">
                <a16:creationId xmlns:a16="http://schemas.microsoft.com/office/drawing/2014/main" id="{0970BD7F-8BB4-23C6-C385-2B7522D5AE2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48" r="48"/>
          <a:stretch/>
        </p:blipFill>
        <p:spPr>
          <a:xfrm>
            <a:off x="10776575" y="5481000"/>
            <a:ext cx="935097" cy="936000"/>
          </a:xfrm>
          <a:prstGeom prst="rect">
            <a:avLst/>
          </a:prstGeom>
        </p:spPr>
      </p:pic>
      <p:sp>
        <p:nvSpPr>
          <p:cNvPr id="18" name="Platshållare för bild 17">
            <a:extLst>
              <a:ext uri="{FF2B5EF4-FFF2-40B4-BE49-F238E27FC236}">
                <a16:creationId xmlns:a16="http://schemas.microsoft.com/office/drawing/2014/main" id="{D78CE88E-40D7-7521-2326-F3B07D4912CD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6096000" y="0"/>
            <a:ext cx="6096000" cy="5946775"/>
          </a:xfrm>
          <a:custGeom>
            <a:avLst/>
            <a:gdLst>
              <a:gd name="connsiteX0" fmla="*/ 0 w 6096000"/>
              <a:gd name="connsiteY0" fmla="*/ 0 h 5946775"/>
              <a:gd name="connsiteX1" fmla="*/ 6096000 w 6096000"/>
              <a:gd name="connsiteY1" fmla="*/ 0 h 5946775"/>
              <a:gd name="connsiteX2" fmla="*/ 6096000 w 6096000"/>
              <a:gd name="connsiteY2" fmla="*/ 5946775 h 5946775"/>
              <a:gd name="connsiteX3" fmla="*/ 5616000 w 6096000"/>
              <a:gd name="connsiteY3" fmla="*/ 5946775 h 5946775"/>
              <a:gd name="connsiteX4" fmla="*/ 5616000 w 6096000"/>
              <a:gd name="connsiteY4" fmla="*/ 5481000 h 5946775"/>
              <a:gd name="connsiteX5" fmla="*/ 4680000 w 6096000"/>
              <a:gd name="connsiteY5" fmla="*/ 5481000 h 5946775"/>
              <a:gd name="connsiteX6" fmla="*/ 4680000 w 6096000"/>
              <a:gd name="connsiteY6" fmla="*/ 5946775 h 5946775"/>
              <a:gd name="connsiteX7" fmla="*/ 0 w 6096000"/>
              <a:gd name="connsiteY7" fmla="*/ 5946775 h 59467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6000" h="5946775">
                <a:moveTo>
                  <a:pt x="0" y="0"/>
                </a:moveTo>
                <a:lnTo>
                  <a:pt x="6096000" y="0"/>
                </a:lnTo>
                <a:lnTo>
                  <a:pt x="6096000" y="5946775"/>
                </a:lnTo>
                <a:lnTo>
                  <a:pt x="5616000" y="5946775"/>
                </a:lnTo>
                <a:lnTo>
                  <a:pt x="5616000" y="5481000"/>
                </a:lnTo>
                <a:lnTo>
                  <a:pt x="4680000" y="5481000"/>
                </a:lnTo>
                <a:lnTo>
                  <a:pt x="4680000" y="5946775"/>
                </a:lnTo>
                <a:lnTo>
                  <a:pt x="0" y="5946775"/>
                </a:lnTo>
                <a:close/>
              </a:path>
            </a:pathLst>
          </a:custGeom>
        </p:spPr>
        <p:txBody>
          <a:bodyPr wrap="square" tIns="864000">
            <a:noAutofit/>
          </a:bodyPr>
          <a:lstStyle>
            <a:lvl1pPr marL="0" indent="0" algn="ctr">
              <a:buNone/>
              <a:defRPr sz="3200">
                <a:solidFill>
                  <a:schemeClr val="bg1"/>
                </a:solidFill>
                <a:latin typeface="+mj-lt"/>
              </a:defRPr>
            </a:lvl1pPr>
          </a:lstStyle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1333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sv-SE" dirty="0"/>
              <a:t>Klicka på ikonen för att </a:t>
            </a:r>
            <a:br>
              <a:rPr lang="sv-SE" dirty="0"/>
            </a:br>
            <a:r>
              <a:rPr lang="sv-SE" dirty="0"/>
              <a:t>lägga till en bild</a:t>
            </a:r>
          </a:p>
        </p:txBody>
      </p:sp>
    </p:spTree>
    <p:extLst>
      <p:ext uri="{BB962C8B-B14F-4D97-AF65-F5344CB8AC3E}">
        <p14:creationId xmlns:p14="http://schemas.microsoft.com/office/powerpoint/2010/main" val="1842654747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Rubrik +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tshållare för innehåll 6">
            <a:extLst>
              <a:ext uri="{FF2B5EF4-FFF2-40B4-BE49-F238E27FC236}">
                <a16:creationId xmlns:a16="http://schemas.microsoft.com/office/drawing/2014/main" id="{98949108-4BB7-A66F-EBCB-9ED9E5E1975D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874711" y="1440000"/>
            <a:ext cx="9576882" cy="4973635"/>
          </a:xfrm>
        </p:spPr>
        <p:txBody>
          <a:bodyPr lIns="0" tIns="288000" bIns="0">
            <a:normAutofit/>
          </a:bodyPr>
          <a:lstStyle>
            <a:lvl1pPr marL="0" indent="0">
              <a:buNone/>
              <a:defRPr sz="1800">
                <a:latin typeface="+mn-lt"/>
              </a:defRPr>
            </a:lvl1pPr>
            <a:lvl2pPr>
              <a:defRPr>
                <a:latin typeface="+mn-lt"/>
              </a:defRPr>
            </a:lvl2pPr>
            <a:lvl3pPr>
              <a:defRPr>
                <a:latin typeface="+mn-lt"/>
              </a:defRPr>
            </a:lvl3pPr>
            <a:lvl4pPr>
              <a:defRPr>
                <a:latin typeface="+mn-lt"/>
              </a:defRPr>
            </a:lvl4pPr>
            <a:lvl5pPr>
              <a:defRPr>
                <a:latin typeface="+mn-lt"/>
              </a:defRPr>
            </a:lvl5pPr>
          </a:lstStyle>
          <a:p>
            <a:pPr lvl="0"/>
            <a:r>
              <a:rPr lang="sv-SE" dirty="0"/>
              <a:t>Skriv text här eller klicka på ikoner för att lägga till innehåll</a:t>
            </a:r>
          </a:p>
        </p:txBody>
      </p:sp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5"/>
            <a:ext cx="9576883" cy="553998"/>
          </a:xfrm>
        </p:spPr>
        <p:txBody>
          <a:bodyPr wrap="square" lIns="0" tIns="0" rIns="0" bIns="0" anchor="b">
            <a:spAutoFit/>
          </a:bodyPr>
          <a:lstStyle>
            <a:lvl1pPr algn="l">
              <a:defRPr sz="400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sp>
        <p:nvSpPr>
          <p:cNvPr id="5" name="Rektangel 4">
            <a:extLst>
              <a:ext uri="{FF2B5EF4-FFF2-40B4-BE49-F238E27FC236}">
                <a16:creationId xmlns:a16="http://schemas.microsoft.com/office/drawing/2014/main" id="{612B5043-5C2F-E456-16C0-E5E1C4677FAB}"/>
              </a:ext>
            </a:extLst>
          </p:cNvPr>
          <p:cNvSpPr/>
          <p:nvPr userDrawn="1"/>
        </p:nvSpPr>
        <p:spPr>
          <a:xfrm>
            <a:off x="11244574" y="0"/>
            <a:ext cx="947426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pic>
        <p:nvPicPr>
          <p:cNvPr id="6" name="Bild 5">
            <a:extLst>
              <a:ext uri="{FF2B5EF4-FFF2-40B4-BE49-F238E27FC236}">
                <a16:creationId xmlns:a16="http://schemas.microsoft.com/office/drawing/2014/main" id="{0F4145CD-EE71-3771-18F3-33DB1F526FD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48" r="48"/>
          <a:stretch/>
        </p:blipFill>
        <p:spPr>
          <a:xfrm>
            <a:off x="10776575" y="5481000"/>
            <a:ext cx="935097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9380547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Helsidas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064E026E-AB14-1166-1496-592AC4FC6B98}"/>
              </a:ext>
            </a:extLst>
          </p:cNvPr>
          <p:cNvSpPr/>
          <p:nvPr userDrawn="1"/>
        </p:nvSpPr>
        <p:spPr>
          <a:xfrm>
            <a:off x="10768800" y="5472000"/>
            <a:ext cx="954000" cy="954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 dirty="0"/>
          </a:p>
        </p:txBody>
      </p:sp>
      <p:sp>
        <p:nvSpPr>
          <p:cNvPr id="6" name="Rektangel 5">
            <a:extLst>
              <a:ext uri="{FF2B5EF4-FFF2-40B4-BE49-F238E27FC236}">
                <a16:creationId xmlns:a16="http://schemas.microsoft.com/office/drawing/2014/main" id="{C0EF34B2-94BE-ECE2-1361-7EE2F9468F0F}"/>
              </a:ext>
            </a:extLst>
          </p:cNvPr>
          <p:cNvSpPr/>
          <p:nvPr userDrawn="1"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pic>
        <p:nvPicPr>
          <p:cNvPr id="7" name="Bild 6">
            <a:extLst>
              <a:ext uri="{FF2B5EF4-FFF2-40B4-BE49-F238E27FC236}">
                <a16:creationId xmlns:a16="http://schemas.microsoft.com/office/drawing/2014/main" id="{9CC40C28-FA2A-9593-23C3-9870091481D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48" r="48"/>
          <a:stretch/>
        </p:blipFill>
        <p:spPr>
          <a:xfrm>
            <a:off x="10776575" y="5481000"/>
            <a:ext cx="935097" cy="936000"/>
          </a:xfrm>
          <a:prstGeom prst="rect">
            <a:avLst/>
          </a:prstGeom>
        </p:spPr>
      </p:pic>
      <p:sp>
        <p:nvSpPr>
          <p:cNvPr id="12" name="Platshållare för bild 11">
            <a:extLst>
              <a:ext uri="{FF2B5EF4-FFF2-40B4-BE49-F238E27FC236}">
                <a16:creationId xmlns:a16="http://schemas.microsoft.com/office/drawing/2014/main" id="{000023CF-BC91-D0F3-490A-FDBA06CE388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5946775"/>
          </a:xfrm>
          <a:custGeom>
            <a:avLst/>
            <a:gdLst>
              <a:gd name="connsiteX0" fmla="*/ 0 w 12192000"/>
              <a:gd name="connsiteY0" fmla="*/ 0 h 5946775"/>
              <a:gd name="connsiteX1" fmla="*/ 12192000 w 12192000"/>
              <a:gd name="connsiteY1" fmla="*/ 0 h 5946775"/>
              <a:gd name="connsiteX2" fmla="*/ 12192000 w 12192000"/>
              <a:gd name="connsiteY2" fmla="*/ 5946775 h 5946775"/>
              <a:gd name="connsiteX3" fmla="*/ 11712000 w 12192000"/>
              <a:gd name="connsiteY3" fmla="*/ 5946775 h 5946775"/>
              <a:gd name="connsiteX4" fmla="*/ 11712000 w 12192000"/>
              <a:gd name="connsiteY4" fmla="*/ 5481000 h 5946775"/>
              <a:gd name="connsiteX5" fmla="*/ 10776000 w 12192000"/>
              <a:gd name="connsiteY5" fmla="*/ 5481000 h 5946775"/>
              <a:gd name="connsiteX6" fmla="*/ 10776000 w 12192000"/>
              <a:gd name="connsiteY6" fmla="*/ 5946775 h 5946775"/>
              <a:gd name="connsiteX7" fmla="*/ 0 w 12192000"/>
              <a:gd name="connsiteY7" fmla="*/ 5946775 h 59467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5946775">
                <a:moveTo>
                  <a:pt x="0" y="0"/>
                </a:moveTo>
                <a:lnTo>
                  <a:pt x="12192000" y="0"/>
                </a:lnTo>
                <a:lnTo>
                  <a:pt x="12192000" y="5946775"/>
                </a:lnTo>
                <a:lnTo>
                  <a:pt x="11712000" y="5946775"/>
                </a:lnTo>
                <a:lnTo>
                  <a:pt x="11712000" y="5481000"/>
                </a:lnTo>
                <a:lnTo>
                  <a:pt x="10776000" y="5481000"/>
                </a:lnTo>
                <a:lnTo>
                  <a:pt x="10776000" y="5946775"/>
                </a:lnTo>
                <a:lnTo>
                  <a:pt x="0" y="5946775"/>
                </a:lnTo>
                <a:close/>
              </a:path>
            </a:pathLst>
          </a:custGeom>
        </p:spPr>
        <p:txBody>
          <a:bodyPr wrap="square" tIns="864000">
            <a:noAutofit/>
          </a:bodyPr>
          <a:lstStyle>
            <a:lvl1pPr marL="0" indent="0" algn="ctr">
              <a:buNone/>
              <a:defRPr sz="320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sv-SE" dirty="0"/>
              <a:t>Klicka på ikonen för att lägga till en bild</a:t>
            </a:r>
          </a:p>
        </p:txBody>
      </p:sp>
    </p:spTree>
    <p:extLst>
      <p:ext uri="{BB962C8B-B14F-4D97-AF65-F5344CB8AC3E}">
        <p14:creationId xmlns:p14="http://schemas.microsoft.com/office/powerpoint/2010/main" val="265354001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Första sida med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ktangel 15" hidden="1">
            <a:extLst>
              <a:ext uri="{FF2B5EF4-FFF2-40B4-BE49-F238E27FC236}">
                <a16:creationId xmlns:a16="http://schemas.microsoft.com/office/drawing/2014/main" id="{C3C55FCD-5238-723A-70D2-8BFB0C2F03BF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 dirty="0"/>
          </a:p>
        </p:txBody>
      </p:sp>
      <p:sp>
        <p:nvSpPr>
          <p:cNvPr id="6" name="Rektangel 5">
            <a:extLst>
              <a:ext uri="{FF2B5EF4-FFF2-40B4-BE49-F238E27FC236}">
                <a16:creationId xmlns:a16="http://schemas.microsoft.com/office/drawing/2014/main" id="{266DF855-C6D6-E391-B1B8-76CB196ECFE6}"/>
              </a:ext>
            </a:extLst>
          </p:cNvPr>
          <p:cNvSpPr/>
          <p:nvPr userDrawn="1"/>
        </p:nvSpPr>
        <p:spPr>
          <a:xfrm>
            <a:off x="10768800" y="2952000"/>
            <a:ext cx="954000" cy="954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 dirty="0"/>
          </a:p>
        </p:txBody>
      </p:sp>
      <p:sp>
        <p:nvSpPr>
          <p:cNvPr id="4" name="Rektangel 3">
            <a:extLst>
              <a:ext uri="{FF2B5EF4-FFF2-40B4-BE49-F238E27FC236}">
                <a16:creationId xmlns:a16="http://schemas.microsoft.com/office/drawing/2014/main" id="{D04917EE-8324-E067-11E0-3B8430733568}"/>
              </a:ext>
            </a:extLst>
          </p:cNvPr>
          <p:cNvSpPr/>
          <p:nvPr userDrawn="1"/>
        </p:nvSpPr>
        <p:spPr>
          <a:xfrm>
            <a:off x="0" y="3429000"/>
            <a:ext cx="12192000" cy="3429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 dirty="0"/>
          </a:p>
        </p:txBody>
      </p:sp>
      <p:sp>
        <p:nvSpPr>
          <p:cNvPr id="5" name="Underrubrik 2">
            <a:extLst>
              <a:ext uri="{FF2B5EF4-FFF2-40B4-BE49-F238E27FC236}">
                <a16:creationId xmlns:a16="http://schemas.microsoft.com/office/drawing/2014/main" id="{254E7E10-B45A-355D-EBF0-E6A28FF142A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74713" y="6004787"/>
            <a:ext cx="9144000" cy="369332"/>
          </a:xfrm>
        </p:spPr>
        <p:txBody>
          <a:bodyPr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2400" b="0" i="0" baseline="0">
                <a:solidFill>
                  <a:schemeClr val="tx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 algn="ctr">
              <a:buNone/>
              <a:defRPr sz="2667"/>
            </a:lvl2pPr>
            <a:lvl3pPr marL="1219170" indent="0" algn="ctr">
              <a:buNone/>
              <a:defRPr sz="2400"/>
            </a:lvl3pPr>
            <a:lvl4pPr marL="1828754" indent="0" algn="ctr">
              <a:buNone/>
              <a:defRPr sz="2133"/>
            </a:lvl4pPr>
            <a:lvl5pPr marL="2438339" indent="0" algn="ctr">
              <a:buNone/>
              <a:defRPr sz="2133"/>
            </a:lvl5pPr>
            <a:lvl6pPr marL="3047924" indent="0" algn="ctr">
              <a:buNone/>
              <a:defRPr sz="2133"/>
            </a:lvl6pPr>
            <a:lvl7pPr marL="3657509" indent="0" algn="ctr">
              <a:buNone/>
              <a:defRPr sz="2133"/>
            </a:lvl7pPr>
            <a:lvl8pPr marL="4267093" indent="0" algn="ctr">
              <a:buNone/>
              <a:defRPr sz="2133"/>
            </a:lvl8pPr>
            <a:lvl9pPr marL="4876678" indent="0" algn="ctr">
              <a:buNone/>
              <a:defRPr sz="2133"/>
            </a:lvl9pPr>
          </a:lstStyle>
          <a:p>
            <a:r>
              <a:rPr lang="sv-SE" dirty="0"/>
              <a:t>Skriv text här</a:t>
            </a: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55EFB33-DC24-F7E8-3018-41DB11FB6D4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3882902"/>
            <a:ext cx="9144000" cy="1495794"/>
          </a:xfrm>
        </p:spPr>
        <p:txBody>
          <a:bodyPr lIns="0" tIns="0" rIns="0" bIns="0" anchor="t" anchorCtr="0">
            <a:spAutoFit/>
          </a:bodyPr>
          <a:lstStyle>
            <a:lvl1pPr algn="l">
              <a:defRPr sz="5400" baseline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7" name="Bild 6">
            <a:extLst>
              <a:ext uri="{FF2B5EF4-FFF2-40B4-BE49-F238E27FC236}">
                <a16:creationId xmlns:a16="http://schemas.microsoft.com/office/drawing/2014/main" id="{F98C9DD3-0F66-4428-1964-E5C32693F4C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52" r="52"/>
          <a:stretch/>
        </p:blipFill>
        <p:spPr>
          <a:xfrm>
            <a:off x="10776575" y="2961000"/>
            <a:ext cx="935027" cy="936000"/>
          </a:xfrm>
          <a:prstGeom prst="rect">
            <a:avLst/>
          </a:prstGeom>
        </p:spPr>
      </p:pic>
      <p:sp>
        <p:nvSpPr>
          <p:cNvPr id="15" name="Platshållare för bild 14">
            <a:extLst>
              <a:ext uri="{FF2B5EF4-FFF2-40B4-BE49-F238E27FC236}">
                <a16:creationId xmlns:a16="http://schemas.microsoft.com/office/drawing/2014/main" id="{B5BB2E39-80EE-C1EF-929A-D00FF0F58055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3429000"/>
          </a:xfrm>
          <a:custGeom>
            <a:avLst/>
            <a:gdLst>
              <a:gd name="connsiteX0" fmla="*/ 0 w 12192000"/>
              <a:gd name="connsiteY0" fmla="*/ 0 h 3429000"/>
              <a:gd name="connsiteX1" fmla="*/ 12192000 w 12192000"/>
              <a:gd name="connsiteY1" fmla="*/ 0 h 3429000"/>
              <a:gd name="connsiteX2" fmla="*/ 12192000 w 12192000"/>
              <a:gd name="connsiteY2" fmla="*/ 3429000 h 3429000"/>
              <a:gd name="connsiteX3" fmla="*/ 11712000 w 12192000"/>
              <a:gd name="connsiteY3" fmla="*/ 3429000 h 3429000"/>
              <a:gd name="connsiteX4" fmla="*/ 11712000 w 12192000"/>
              <a:gd name="connsiteY4" fmla="*/ 2961000 h 3429000"/>
              <a:gd name="connsiteX5" fmla="*/ 10776000 w 12192000"/>
              <a:gd name="connsiteY5" fmla="*/ 2961000 h 3429000"/>
              <a:gd name="connsiteX6" fmla="*/ 10776000 w 12192000"/>
              <a:gd name="connsiteY6" fmla="*/ 3429000 h 3429000"/>
              <a:gd name="connsiteX7" fmla="*/ 0 w 12192000"/>
              <a:gd name="connsiteY7" fmla="*/ 3429000 h 3429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3429000">
                <a:moveTo>
                  <a:pt x="0" y="0"/>
                </a:moveTo>
                <a:lnTo>
                  <a:pt x="12192000" y="0"/>
                </a:lnTo>
                <a:lnTo>
                  <a:pt x="12192000" y="3429000"/>
                </a:lnTo>
                <a:lnTo>
                  <a:pt x="11712000" y="3429000"/>
                </a:lnTo>
                <a:lnTo>
                  <a:pt x="11712000" y="2961000"/>
                </a:lnTo>
                <a:lnTo>
                  <a:pt x="10776000" y="2961000"/>
                </a:lnTo>
                <a:lnTo>
                  <a:pt x="10776000" y="3429000"/>
                </a:lnTo>
                <a:lnTo>
                  <a:pt x="0" y="3429000"/>
                </a:lnTo>
                <a:close/>
              </a:path>
            </a:pathLst>
          </a:custGeom>
        </p:spPr>
        <p:txBody>
          <a:bodyPr wrap="square" tIns="503999" rIns="0">
            <a:noAutofit/>
          </a:bodyPr>
          <a:lstStyle>
            <a:lvl1pPr marL="0" indent="0">
              <a:buNone/>
              <a:defRPr sz="3200" baseline="0">
                <a:solidFill>
                  <a:schemeClr val="bg1"/>
                </a:solidFill>
                <a:latin typeface="+mj-lt"/>
              </a:defRPr>
            </a:lvl1pPr>
          </a:lstStyle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1333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sv-SE" dirty="0"/>
              <a:t>Klicka på ikonen för att lägga till en bild</a:t>
            </a:r>
          </a:p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1333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sv-SE" dirty="0"/>
          </a:p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1333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29110240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7378" userDrawn="1">
          <p15:clr>
            <a:srgbClr val="FBAE40"/>
          </p15:clr>
        </p15:guide>
        <p15:guide id="2" orient="horz" pos="1865" userDrawn="1">
          <p15:clr>
            <a:srgbClr val="FBAE40"/>
          </p15:clr>
        </p15:guide>
      </p15:sldGuideLst>
    </p:ext>
  </p:extLst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02_Första sida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id="{D04917EE-8324-E067-11E0-3B8430733568}"/>
              </a:ext>
            </a:extLst>
          </p:cNvPr>
          <p:cNvSpPr/>
          <p:nvPr/>
        </p:nvSpPr>
        <p:spPr>
          <a:xfrm>
            <a:off x="0" y="3429000"/>
            <a:ext cx="12192000" cy="3429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90930466-6BA6-F040-59C2-5E800257B68E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74713" y="3885897"/>
            <a:ext cx="9144000" cy="1655233"/>
          </a:xfrm>
        </p:spPr>
        <p:txBody>
          <a:bodyPr lIns="0" tIns="0" rIns="0" bIns="0">
            <a:normAutofit/>
          </a:bodyPr>
          <a:lstStyle>
            <a:lvl1pPr marL="0" indent="0" algn="l">
              <a:spcBef>
                <a:spcPts val="0"/>
              </a:spcBef>
              <a:buNone/>
              <a:defRPr sz="2400" b="0" i="0" baseline="0">
                <a:solidFill>
                  <a:schemeClr val="tx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 algn="ctr">
              <a:buNone/>
              <a:defRPr sz="2667"/>
            </a:lvl2pPr>
            <a:lvl3pPr marL="1219170" indent="0" algn="ctr">
              <a:buNone/>
              <a:defRPr sz="2400"/>
            </a:lvl3pPr>
            <a:lvl4pPr marL="1828754" indent="0" algn="ctr">
              <a:buNone/>
              <a:defRPr sz="2133"/>
            </a:lvl4pPr>
            <a:lvl5pPr marL="2438339" indent="0" algn="ctr">
              <a:buNone/>
              <a:defRPr sz="2133"/>
            </a:lvl5pPr>
            <a:lvl6pPr marL="3047924" indent="0" algn="ctr">
              <a:buNone/>
              <a:defRPr sz="2133"/>
            </a:lvl6pPr>
            <a:lvl7pPr marL="3657509" indent="0" algn="ctr">
              <a:buNone/>
              <a:defRPr sz="2133"/>
            </a:lvl7pPr>
            <a:lvl8pPr marL="4267093" indent="0" algn="ctr">
              <a:buNone/>
              <a:defRPr sz="2133"/>
            </a:lvl8pPr>
            <a:lvl9pPr marL="4876678" indent="0" algn="ctr">
              <a:buNone/>
              <a:defRPr sz="2133"/>
            </a:lvl9pPr>
          </a:lstStyle>
          <a:p>
            <a:r>
              <a:rPr lang="sv-SE" dirty="0"/>
              <a:t>Skriv text här</a:t>
            </a: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55EFB33-DC24-F7E8-3018-41DB11FB6D4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4"/>
            <a:ext cx="9144000" cy="2101973"/>
          </a:xfrm>
          <a:noFill/>
        </p:spPr>
        <p:txBody>
          <a:bodyPr lIns="0" tIns="0" rIns="0" bIns="0" anchor="b">
            <a:noAutofit/>
          </a:bodyPr>
          <a:lstStyle>
            <a:lvl1pPr algn="l">
              <a:defRPr sz="540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6" name="Bild 5">
            <a:extLst>
              <a:ext uri="{FF2B5EF4-FFF2-40B4-BE49-F238E27FC236}">
                <a16:creationId xmlns:a16="http://schemas.microsoft.com/office/drawing/2014/main" id="{F5FF287F-ADB9-13BD-DDB1-65365814364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52" r="52"/>
          <a:stretch/>
        </p:blipFill>
        <p:spPr>
          <a:xfrm>
            <a:off x="10776575" y="2961000"/>
            <a:ext cx="935027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0742092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03_Rubrik + under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ktangel 2">
            <a:extLst>
              <a:ext uri="{FF2B5EF4-FFF2-40B4-BE49-F238E27FC236}">
                <a16:creationId xmlns:a16="http://schemas.microsoft.com/office/drawing/2014/main" id="{BA98754A-6281-725D-A24E-61A3946AD447}"/>
              </a:ext>
            </a:extLst>
          </p:cNvPr>
          <p:cNvSpPr/>
          <p:nvPr/>
        </p:nvSpPr>
        <p:spPr>
          <a:xfrm flipV="1">
            <a:off x="0" y="297"/>
            <a:ext cx="12192000" cy="172351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55EFB33-DC24-F7E8-3018-41DB11FB6D4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119971"/>
            <a:ext cx="9144000" cy="1148442"/>
          </a:xfrm>
        </p:spPr>
        <p:txBody>
          <a:bodyPr lIns="0" tIns="0" rIns="0" bIns="0" anchor="b">
            <a:noAutofit/>
          </a:bodyPr>
          <a:lstStyle>
            <a:lvl1pPr algn="l">
              <a:defRPr sz="3600" baseline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sp>
        <p:nvSpPr>
          <p:cNvPr id="12" name="Underrubrik 2">
            <a:extLst>
              <a:ext uri="{FF2B5EF4-FFF2-40B4-BE49-F238E27FC236}">
                <a16:creationId xmlns:a16="http://schemas.microsoft.com/office/drawing/2014/main" id="{48EF7481-0BB0-E9FC-29AC-96BEA349FB86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74713" y="2179212"/>
            <a:ext cx="9144000" cy="1655233"/>
          </a:xfrm>
        </p:spPr>
        <p:txBody>
          <a:bodyPr lIns="0" tIns="0" rIns="0" bIns="0">
            <a:normAutofit/>
          </a:bodyPr>
          <a:lstStyle>
            <a:lvl1pPr marL="0" indent="0" algn="l">
              <a:buNone/>
              <a:defRPr sz="5400" b="1" i="0">
                <a:solidFill>
                  <a:schemeClr val="tx1"/>
                </a:solidFill>
                <a:latin typeface="+mj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 algn="ctr">
              <a:buNone/>
              <a:defRPr sz="2667"/>
            </a:lvl2pPr>
            <a:lvl3pPr marL="1219170" indent="0" algn="ctr">
              <a:buNone/>
              <a:defRPr sz="2400"/>
            </a:lvl3pPr>
            <a:lvl4pPr marL="1828754" indent="0" algn="ctr">
              <a:buNone/>
              <a:defRPr sz="2133"/>
            </a:lvl4pPr>
            <a:lvl5pPr marL="2438339" indent="0" algn="ctr">
              <a:buNone/>
              <a:defRPr sz="2133"/>
            </a:lvl5pPr>
            <a:lvl6pPr marL="3047924" indent="0" algn="ctr">
              <a:buNone/>
              <a:defRPr sz="2133"/>
            </a:lvl6pPr>
            <a:lvl7pPr marL="3657509" indent="0" algn="ctr">
              <a:buNone/>
              <a:defRPr sz="2133"/>
            </a:lvl7pPr>
            <a:lvl8pPr marL="4267093" indent="0" algn="ctr">
              <a:buNone/>
              <a:defRPr sz="2133"/>
            </a:lvl8pPr>
            <a:lvl9pPr marL="4876678" indent="0" algn="ctr">
              <a:buNone/>
              <a:defRPr sz="2133"/>
            </a:lvl9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4" name="Bild 3">
            <a:extLst>
              <a:ext uri="{FF2B5EF4-FFF2-40B4-BE49-F238E27FC236}">
                <a16:creationId xmlns:a16="http://schemas.microsoft.com/office/drawing/2014/main" id="{83278B41-BA8D-4787-2A8E-27E78CB08F9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52" r="52"/>
          <a:stretch/>
        </p:blipFill>
        <p:spPr>
          <a:xfrm>
            <a:off x="10776575" y="1255813"/>
            <a:ext cx="935027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8602015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4_Rubrik +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ktangel 2">
            <a:extLst>
              <a:ext uri="{FF2B5EF4-FFF2-40B4-BE49-F238E27FC236}">
                <a16:creationId xmlns:a16="http://schemas.microsoft.com/office/drawing/2014/main" id="{45D5C29B-8D6B-9FE9-87A9-31FCD336E426}"/>
              </a:ext>
            </a:extLst>
          </p:cNvPr>
          <p:cNvSpPr/>
          <p:nvPr userDrawn="1"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2" name="Platshållare för text 3">
            <a:extLst>
              <a:ext uri="{FF2B5EF4-FFF2-40B4-BE49-F238E27FC236}">
                <a16:creationId xmlns:a16="http://schemas.microsoft.com/office/drawing/2014/main" id="{171D38AA-3E26-A9D1-11AE-980796760538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74712" y="1440000"/>
            <a:ext cx="9576883" cy="567811"/>
          </a:xfrm>
        </p:spPr>
        <p:txBody>
          <a:bodyPr wrap="square" lIns="0" tIns="288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 baseline="0">
                <a:solidFill>
                  <a:schemeClr val="tx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5"/>
            <a:ext cx="10464000" cy="553998"/>
          </a:xfrm>
        </p:spPr>
        <p:txBody>
          <a:bodyPr wrap="square" lIns="0" tIns="0" rIns="0" bIns="0" anchor="b">
            <a:spAutoFit/>
          </a:bodyPr>
          <a:lstStyle>
            <a:lvl1pPr algn="l">
              <a:defRPr sz="400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4" name="Bild 3">
            <a:extLst>
              <a:ext uri="{FF2B5EF4-FFF2-40B4-BE49-F238E27FC236}">
                <a16:creationId xmlns:a16="http://schemas.microsoft.com/office/drawing/2014/main" id="{E82E5BF3-5FFE-BA04-8498-64B7593DE47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52" r="52"/>
          <a:stretch/>
        </p:blipFill>
        <p:spPr>
          <a:xfrm>
            <a:off x="10776575" y="5481000"/>
            <a:ext cx="935027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169395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05_Rubrik +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id="{93A87B22-DE9F-9B10-1F07-FA1B488CB886}"/>
              </a:ext>
            </a:extLst>
          </p:cNvPr>
          <p:cNvSpPr/>
          <p:nvPr userDrawn="1"/>
        </p:nvSpPr>
        <p:spPr>
          <a:xfrm>
            <a:off x="11244574" y="0"/>
            <a:ext cx="947426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6" name="Platshållare för text 3">
            <a:extLst>
              <a:ext uri="{FF2B5EF4-FFF2-40B4-BE49-F238E27FC236}">
                <a16:creationId xmlns:a16="http://schemas.microsoft.com/office/drawing/2014/main" id="{AC342BE6-2CF0-1FA7-CD08-E560475C072B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74712" y="1440000"/>
            <a:ext cx="9576883" cy="567811"/>
          </a:xfrm>
        </p:spPr>
        <p:txBody>
          <a:bodyPr wrap="square" lIns="0" tIns="288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 baseline="0">
                <a:solidFill>
                  <a:schemeClr val="tx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5"/>
            <a:ext cx="9576883" cy="553998"/>
          </a:xfrm>
        </p:spPr>
        <p:txBody>
          <a:bodyPr wrap="square" lIns="0" tIns="0" rIns="0" bIns="0" anchor="b">
            <a:spAutoFit/>
          </a:bodyPr>
          <a:lstStyle>
            <a:lvl1pPr algn="l">
              <a:defRPr sz="400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5" name="Bild 4">
            <a:extLst>
              <a:ext uri="{FF2B5EF4-FFF2-40B4-BE49-F238E27FC236}">
                <a16:creationId xmlns:a16="http://schemas.microsoft.com/office/drawing/2014/main" id="{DDB7A8E8-D1D6-E40A-F974-BDAF50050E1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52" r="52"/>
          <a:stretch/>
        </p:blipFill>
        <p:spPr>
          <a:xfrm>
            <a:off x="10776575" y="5481000"/>
            <a:ext cx="935027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1442140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6_Rubrik +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id="{0A599EA1-B1DC-210B-763D-18E24DE64A3E}"/>
              </a:ext>
            </a:extLst>
          </p:cNvPr>
          <p:cNvSpPr/>
          <p:nvPr userDrawn="1"/>
        </p:nvSpPr>
        <p:spPr>
          <a:xfrm flipH="1">
            <a:off x="0" y="0"/>
            <a:ext cx="11244574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6" name="Platshållare för text 3">
            <a:extLst>
              <a:ext uri="{FF2B5EF4-FFF2-40B4-BE49-F238E27FC236}">
                <a16:creationId xmlns:a16="http://schemas.microsoft.com/office/drawing/2014/main" id="{AC342BE6-2CF0-1FA7-CD08-E560475C072B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74800" y="1440000"/>
            <a:ext cx="9576883" cy="567811"/>
          </a:xfrm>
        </p:spPr>
        <p:txBody>
          <a:bodyPr wrap="square" lIns="0" tIns="288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 baseline="0">
                <a:solidFill>
                  <a:schemeClr val="tx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800" y="874800"/>
            <a:ext cx="9576883" cy="553998"/>
          </a:xfrm>
        </p:spPr>
        <p:txBody>
          <a:bodyPr wrap="square" lIns="0" tIns="0" rIns="0" bIns="0" anchor="b">
            <a:spAutoFit/>
          </a:bodyPr>
          <a:lstStyle>
            <a:lvl1pPr algn="l">
              <a:defRPr sz="400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5" name="Bild 4">
            <a:extLst>
              <a:ext uri="{FF2B5EF4-FFF2-40B4-BE49-F238E27FC236}">
                <a16:creationId xmlns:a16="http://schemas.microsoft.com/office/drawing/2014/main" id="{4E3154F4-1945-D2A8-FD78-75D8508B71E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52" r="52"/>
          <a:stretch/>
        </p:blipFill>
        <p:spPr>
          <a:xfrm>
            <a:off x="10776575" y="5481000"/>
            <a:ext cx="935027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8420352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07_Rubrik + innehåll två kolum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id="{BDF78AD4-35D4-E8D7-C95C-0A7F7313D40B}"/>
              </a:ext>
            </a:extLst>
          </p:cNvPr>
          <p:cNvSpPr/>
          <p:nvPr userDrawn="1"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9" name="Platshållare för innehåll 2">
            <a:extLst>
              <a:ext uri="{FF2B5EF4-FFF2-40B4-BE49-F238E27FC236}">
                <a16:creationId xmlns:a16="http://schemas.microsoft.com/office/drawing/2014/main" id="{1700EFE7-4E7C-FBC2-CE68-501C22FB892C}"/>
              </a:ext>
            </a:extLst>
          </p:cNvPr>
          <p:cNvSpPr>
            <a:spLocks noGrp="1"/>
          </p:cNvSpPr>
          <p:nvPr>
            <p:ph idx="11" hasCustomPrompt="1"/>
          </p:nvPr>
        </p:nvSpPr>
        <p:spPr>
          <a:xfrm>
            <a:off x="874713" y="1439999"/>
            <a:ext cx="5156200" cy="3844695"/>
          </a:xfrm>
        </p:spPr>
        <p:txBody>
          <a:bodyPr lIns="0" tIns="288000" rIns="0" bIns="0">
            <a:noAutofit/>
          </a:bodyPr>
          <a:lstStyle>
            <a:lvl1pPr marL="0" indent="0">
              <a:spcBef>
                <a:spcPts val="0"/>
              </a:spcBef>
              <a:buNone/>
              <a:defRPr sz="1800" baseline="0">
                <a:solidFill>
                  <a:schemeClr val="tx1"/>
                </a:solidFill>
                <a:latin typeface="+mn-lt"/>
              </a:defRPr>
            </a:lvl1pPr>
            <a:lvl2pPr marL="609585" indent="0">
              <a:buNone/>
              <a:defRPr sz="1800">
                <a:solidFill>
                  <a:srgbClr val="1A355D"/>
                </a:solidFill>
                <a:latin typeface="+mn-lt"/>
              </a:defRPr>
            </a:lvl2pPr>
            <a:lvl3pPr marL="1219170" indent="0">
              <a:buNone/>
              <a:defRPr sz="1600">
                <a:solidFill>
                  <a:srgbClr val="1A355D"/>
                </a:solidFill>
                <a:latin typeface="+mn-lt"/>
              </a:defRPr>
            </a:lvl3pPr>
            <a:lvl4pPr marL="1828755" indent="0">
              <a:buNone/>
              <a:defRPr sz="1400">
                <a:solidFill>
                  <a:srgbClr val="1A355D"/>
                </a:solidFill>
                <a:latin typeface="+mn-lt"/>
              </a:defRPr>
            </a:lvl4pPr>
            <a:lvl5pPr marL="2438339" indent="0">
              <a:buNone/>
              <a:defRPr sz="1200">
                <a:solidFill>
                  <a:srgbClr val="1A355D"/>
                </a:solidFill>
                <a:latin typeface="+mn-lt"/>
              </a:defRPr>
            </a:lvl5pPr>
            <a:lvl6pPr>
              <a:defRPr sz="2667"/>
            </a:lvl6pPr>
            <a:lvl7pPr>
              <a:defRPr sz="2667"/>
            </a:lvl7pPr>
            <a:lvl8pPr>
              <a:defRPr sz="2667"/>
            </a:lvl8pPr>
            <a:lvl9pPr>
              <a:defRPr sz="2667"/>
            </a:lvl9pPr>
          </a:lstStyle>
          <a:p>
            <a:pPr lvl="0"/>
            <a:r>
              <a:rPr lang="sv-SE" dirty="0"/>
              <a:t>Skriv text här eller klicka på ikoner för att lägga till innehåll</a:t>
            </a:r>
          </a:p>
        </p:txBody>
      </p:sp>
      <p:sp>
        <p:nvSpPr>
          <p:cNvPr id="5" name="Platshållare för innehåll 2">
            <a:extLst>
              <a:ext uri="{FF2B5EF4-FFF2-40B4-BE49-F238E27FC236}">
                <a16:creationId xmlns:a16="http://schemas.microsoft.com/office/drawing/2014/main" id="{14A36A99-13BE-93FD-5BA3-10CCED865B33}"/>
              </a:ext>
            </a:extLst>
          </p:cNvPr>
          <p:cNvSpPr>
            <a:spLocks noGrp="1"/>
          </p:cNvSpPr>
          <p:nvPr>
            <p:ph idx="12" hasCustomPrompt="1"/>
          </p:nvPr>
        </p:nvSpPr>
        <p:spPr>
          <a:xfrm>
            <a:off x="6234113" y="1440000"/>
            <a:ext cx="5156200" cy="3844694"/>
          </a:xfrm>
        </p:spPr>
        <p:txBody>
          <a:bodyPr lIns="0" tIns="288000" rIns="0">
            <a:noAutofit/>
          </a:bodyPr>
          <a:lstStyle>
            <a:lvl1pPr marL="0" indent="0">
              <a:spcBef>
                <a:spcPts val="0"/>
              </a:spcBef>
              <a:buNone/>
              <a:defRPr sz="1800">
                <a:solidFill>
                  <a:schemeClr val="tx1"/>
                </a:solidFill>
                <a:latin typeface="+mn-lt"/>
              </a:defRPr>
            </a:lvl1pPr>
            <a:lvl2pPr marL="609585" indent="0">
              <a:spcBef>
                <a:spcPts val="0"/>
              </a:spcBef>
              <a:buNone/>
              <a:defRPr sz="1800">
                <a:solidFill>
                  <a:schemeClr val="tx1"/>
                </a:solidFill>
                <a:latin typeface="+mn-lt"/>
              </a:defRPr>
            </a:lvl2pPr>
            <a:lvl3pPr marL="1219170" indent="0">
              <a:buNone/>
              <a:defRPr sz="1600">
                <a:solidFill>
                  <a:srgbClr val="1A355D"/>
                </a:solidFill>
                <a:latin typeface="+mn-lt"/>
              </a:defRPr>
            </a:lvl3pPr>
            <a:lvl4pPr marL="1828755" indent="0">
              <a:buNone/>
              <a:defRPr sz="1400">
                <a:solidFill>
                  <a:srgbClr val="1A355D"/>
                </a:solidFill>
                <a:latin typeface="+mn-lt"/>
              </a:defRPr>
            </a:lvl4pPr>
            <a:lvl5pPr marL="2438339" indent="0">
              <a:buNone/>
              <a:defRPr sz="1200">
                <a:solidFill>
                  <a:srgbClr val="1A355D"/>
                </a:solidFill>
                <a:latin typeface="+mn-lt"/>
              </a:defRPr>
            </a:lvl5pPr>
            <a:lvl6pPr>
              <a:defRPr sz="2667"/>
            </a:lvl6pPr>
            <a:lvl7pPr>
              <a:defRPr sz="2667"/>
            </a:lvl7pPr>
            <a:lvl8pPr>
              <a:defRPr sz="2667"/>
            </a:lvl8pPr>
            <a:lvl9pPr>
              <a:defRPr sz="2667"/>
            </a:lvl9pPr>
          </a:lstStyle>
          <a:p>
            <a:pPr lvl="0"/>
            <a:r>
              <a:rPr lang="sv-SE" dirty="0"/>
              <a:t>Skriv text här eller klicka på ikoner för att lägga till innehåll</a:t>
            </a:r>
          </a:p>
          <a:p>
            <a:pPr lvl="1"/>
            <a:endParaRPr lang="sv-SE" dirty="0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386754E6-803D-E2B7-1484-3BE9BC67364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74713" y="873125"/>
            <a:ext cx="10515600" cy="553998"/>
          </a:xfrm>
        </p:spPr>
        <p:txBody>
          <a:bodyPr lIns="0" tIns="0" rIns="0" bIns="0" anchor="b" anchorCtr="0">
            <a:spAutoFit/>
          </a:bodyPr>
          <a:lstStyle>
            <a:lvl1pPr>
              <a:defRPr sz="4000">
                <a:solidFill>
                  <a:schemeClr val="tx1"/>
                </a:solidFill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3" name="Bild 2">
            <a:extLst>
              <a:ext uri="{FF2B5EF4-FFF2-40B4-BE49-F238E27FC236}">
                <a16:creationId xmlns:a16="http://schemas.microsoft.com/office/drawing/2014/main" id="{D772C41B-122A-BDF8-383E-3F30EF85458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52" r="52"/>
          <a:stretch/>
        </p:blipFill>
        <p:spPr>
          <a:xfrm>
            <a:off x="10776575" y="5481000"/>
            <a:ext cx="935027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0756313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8_Text + innehåll (utan logga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9F3A04A9-3134-D1B6-C8D9-A08B9CCAF906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6096000" y="0"/>
            <a:ext cx="6096000" cy="6858000"/>
          </a:xfrm>
        </p:spPr>
        <p:txBody>
          <a:bodyPr lIns="0" tIns="864000" rIns="0">
            <a:normAutofit/>
          </a:bodyPr>
          <a:lstStyle>
            <a:lvl1pPr marL="0" indent="0" algn="ctr">
              <a:buNone/>
              <a:defRPr sz="3200">
                <a:latin typeface="+mj-lt"/>
              </a:defRPr>
            </a:lvl1pPr>
          </a:lstStyle>
          <a:p>
            <a:r>
              <a:rPr lang="sv-SE" dirty="0"/>
              <a:t>Klicka på ikonen för att </a:t>
            </a:r>
            <a:br>
              <a:rPr lang="sv-SE" dirty="0"/>
            </a:br>
            <a:r>
              <a:rPr lang="sv-SE" dirty="0"/>
              <a:t>lägga till innehåll</a:t>
            </a:r>
          </a:p>
        </p:txBody>
      </p:sp>
      <p:sp>
        <p:nvSpPr>
          <p:cNvPr id="5" name="Platshållare för text 3">
            <a:extLst>
              <a:ext uri="{FF2B5EF4-FFF2-40B4-BE49-F238E27FC236}">
                <a16:creationId xmlns:a16="http://schemas.microsoft.com/office/drawing/2014/main" id="{FD69B06A-4B17-03D9-CA72-8B82309E6747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74800" y="1980000"/>
            <a:ext cx="4419200" cy="567811"/>
          </a:xfrm>
        </p:spPr>
        <p:txBody>
          <a:bodyPr wrap="square" lIns="0" tIns="288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>
                <a:solidFill>
                  <a:schemeClr val="tx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5"/>
            <a:ext cx="4419200" cy="1107996"/>
          </a:xfrm>
        </p:spPr>
        <p:txBody>
          <a:bodyPr wrap="square" lIns="0" tIns="0" rIns="0" bIns="0" anchor="t" anchorCtr="0">
            <a:spAutoFit/>
          </a:bodyPr>
          <a:lstStyle>
            <a:lvl1pPr algn="l">
              <a:defRPr sz="4000" baseline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</p:spTree>
    <p:extLst>
      <p:ext uri="{BB962C8B-B14F-4D97-AF65-F5344CB8AC3E}">
        <p14:creationId xmlns:p14="http://schemas.microsoft.com/office/powerpoint/2010/main" val="66185831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9_Text + innehåll (utan logga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B35A1799-D67C-D435-3AC2-EACAA8720E22}"/>
              </a:ext>
            </a:extLst>
          </p:cNvPr>
          <p:cNvSpPr/>
          <p:nvPr userDrawn="1"/>
        </p:nvSpPr>
        <p:spPr>
          <a:xfrm>
            <a:off x="-319" y="0"/>
            <a:ext cx="60960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8A2B3514-237F-0697-A155-DCEC4876CDCE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6096000" y="0"/>
            <a:ext cx="6096000" cy="6858000"/>
          </a:xfrm>
        </p:spPr>
        <p:txBody>
          <a:bodyPr lIns="0" tIns="864000" rIns="0">
            <a:normAutofit/>
          </a:bodyPr>
          <a:lstStyle>
            <a:lvl1pPr marL="0" indent="0" algn="ctr">
              <a:buNone/>
              <a:defRPr sz="3200">
                <a:latin typeface="+mj-lt"/>
              </a:defRPr>
            </a:lvl1pPr>
          </a:lstStyle>
          <a:p>
            <a:r>
              <a:rPr lang="sv-SE" dirty="0"/>
              <a:t>Klicka på ikonen för att </a:t>
            </a:r>
            <a:br>
              <a:rPr lang="sv-SE" dirty="0"/>
            </a:br>
            <a:r>
              <a:rPr lang="sv-SE" dirty="0"/>
              <a:t>lägga till innehåll</a:t>
            </a:r>
          </a:p>
        </p:txBody>
      </p:sp>
      <p:sp>
        <p:nvSpPr>
          <p:cNvPr id="7" name="Platshållare för text 3">
            <a:extLst>
              <a:ext uri="{FF2B5EF4-FFF2-40B4-BE49-F238E27FC236}">
                <a16:creationId xmlns:a16="http://schemas.microsoft.com/office/drawing/2014/main" id="{FC4945DA-52FD-AEDD-5369-032D67D1ECA0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74800" y="1980000"/>
            <a:ext cx="4419200" cy="567811"/>
          </a:xfrm>
        </p:spPr>
        <p:txBody>
          <a:bodyPr wrap="square" lIns="0" tIns="288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>
                <a:solidFill>
                  <a:schemeClr val="tx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6" name="Rubrik 1">
            <a:extLst>
              <a:ext uri="{FF2B5EF4-FFF2-40B4-BE49-F238E27FC236}">
                <a16:creationId xmlns:a16="http://schemas.microsoft.com/office/drawing/2014/main" id="{5CDECC02-16EE-9F1F-E5A4-5A12EF3DE24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5"/>
            <a:ext cx="4419200" cy="1107996"/>
          </a:xfrm>
        </p:spPr>
        <p:txBody>
          <a:bodyPr wrap="square" lIns="0" tIns="0" rIns="0" bIns="0" anchor="t" anchorCtr="0">
            <a:spAutoFit/>
          </a:bodyPr>
          <a:lstStyle>
            <a:lvl1pPr algn="l">
              <a:defRPr sz="4000" baseline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</p:spTree>
    <p:extLst>
      <p:ext uri="{BB962C8B-B14F-4D97-AF65-F5344CB8AC3E}">
        <p14:creationId xmlns:p14="http://schemas.microsoft.com/office/powerpoint/2010/main" val="76482840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Text + bild med logg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2D1B079B-828A-3AED-E40C-7D9A72D76A13}"/>
              </a:ext>
            </a:extLst>
          </p:cNvPr>
          <p:cNvSpPr/>
          <p:nvPr userDrawn="1"/>
        </p:nvSpPr>
        <p:spPr>
          <a:xfrm>
            <a:off x="10768800" y="5472000"/>
            <a:ext cx="954000" cy="954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 dirty="0"/>
          </a:p>
        </p:txBody>
      </p:sp>
      <p:sp>
        <p:nvSpPr>
          <p:cNvPr id="8" name="Rektangel 7">
            <a:extLst>
              <a:ext uri="{FF2B5EF4-FFF2-40B4-BE49-F238E27FC236}">
                <a16:creationId xmlns:a16="http://schemas.microsoft.com/office/drawing/2014/main" id="{470A3FFE-1230-2190-C9A3-47CA7650CE5A}"/>
              </a:ext>
            </a:extLst>
          </p:cNvPr>
          <p:cNvSpPr/>
          <p:nvPr userDrawn="1"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16" name="Platshållare för text 3">
            <a:extLst>
              <a:ext uri="{FF2B5EF4-FFF2-40B4-BE49-F238E27FC236}">
                <a16:creationId xmlns:a16="http://schemas.microsoft.com/office/drawing/2014/main" id="{2ABEF250-1171-616D-83AF-6E405C27A4D6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74800" y="1980000"/>
            <a:ext cx="4419200" cy="567811"/>
          </a:xfrm>
        </p:spPr>
        <p:txBody>
          <a:bodyPr wrap="square" lIns="0" tIns="288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>
                <a:solidFill>
                  <a:schemeClr val="tx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15" name="Rubrik 1">
            <a:extLst>
              <a:ext uri="{FF2B5EF4-FFF2-40B4-BE49-F238E27FC236}">
                <a16:creationId xmlns:a16="http://schemas.microsoft.com/office/drawing/2014/main" id="{2AEEFA42-1033-709D-1730-0E4CF38D3126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5"/>
            <a:ext cx="4419200" cy="1107996"/>
          </a:xfrm>
        </p:spPr>
        <p:txBody>
          <a:bodyPr wrap="square" lIns="0" tIns="0" rIns="0" bIns="0" anchor="t" anchorCtr="0">
            <a:spAutoFit/>
          </a:bodyPr>
          <a:lstStyle>
            <a:lvl1pPr algn="l">
              <a:defRPr sz="4000" baseline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9" name="Bild 8">
            <a:extLst>
              <a:ext uri="{FF2B5EF4-FFF2-40B4-BE49-F238E27FC236}">
                <a16:creationId xmlns:a16="http://schemas.microsoft.com/office/drawing/2014/main" id="{0970BD7F-8BB4-23C6-C385-2B7522D5AE2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52" r="52"/>
          <a:stretch/>
        </p:blipFill>
        <p:spPr>
          <a:xfrm>
            <a:off x="10776575" y="5481000"/>
            <a:ext cx="935027" cy="936000"/>
          </a:xfrm>
          <a:prstGeom prst="rect">
            <a:avLst/>
          </a:prstGeom>
        </p:spPr>
      </p:pic>
      <p:sp>
        <p:nvSpPr>
          <p:cNvPr id="18" name="Platshållare för bild 17">
            <a:extLst>
              <a:ext uri="{FF2B5EF4-FFF2-40B4-BE49-F238E27FC236}">
                <a16:creationId xmlns:a16="http://schemas.microsoft.com/office/drawing/2014/main" id="{D78CE88E-40D7-7521-2326-F3B07D4912CD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6096000" y="0"/>
            <a:ext cx="6096000" cy="5946775"/>
          </a:xfrm>
          <a:custGeom>
            <a:avLst/>
            <a:gdLst>
              <a:gd name="connsiteX0" fmla="*/ 0 w 6096000"/>
              <a:gd name="connsiteY0" fmla="*/ 0 h 5946775"/>
              <a:gd name="connsiteX1" fmla="*/ 6096000 w 6096000"/>
              <a:gd name="connsiteY1" fmla="*/ 0 h 5946775"/>
              <a:gd name="connsiteX2" fmla="*/ 6096000 w 6096000"/>
              <a:gd name="connsiteY2" fmla="*/ 5946775 h 5946775"/>
              <a:gd name="connsiteX3" fmla="*/ 5616000 w 6096000"/>
              <a:gd name="connsiteY3" fmla="*/ 5946775 h 5946775"/>
              <a:gd name="connsiteX4" fmla="*/ 5616000 w 6096000"/>
              <a:gd name="connsiteY4" fmla="*/ 5481000 h 5946775"/>
              <a:gd name="connsiteX5" fmla="*/ 4680000 w 6096000"/>
              <a:gd name="connsiteY5" fmla="*/ 5481000 h 5946775"/>
              <a:gd name="connsiteX6" fmla="*/ 4680000 w 6096000"/>
              <a:gd name="connsiteY6" fmla="*/ 5946775 h 5946775"/>
              <a:gd name="connsiteX7" fmla="*/ 0 w 6096000"/>
              <a:gd name="connsiteY7" fmla="*/ 5946775 h 59467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6000" h="5946775">
                <a:moveTo>
                  <a:pt x="0" y="0"/>
                </a:moveTo>
                <a:lnTo>
                  <a:pt x="6096000" y="0"/>
                </a:lnTo>
                <a:lnTo>
                  <a:pt x="6096000" y="5946775"/>
                </a:lnTo>
                <a:lnTo>
                  <a:pt x="5616000" y="5946775"/>
                </a:lnTo>
                <a:lnTo>
                  <a:pt x="5616000" y="5481000"/>
                </a:lnTo>
                <a:lnTo>
                  <a:pt x="4680000" y="5481000"/>
                </a:lnTo>
                <a:lnTo>
                  <a:pt x="4680000" y="5946775"/>
                </a:lnTo>
                <a:lnTo>
                  <a:pt x="0" y="5946775"/>
                </a:lnTo>
                <a:close/>
              </a:path>
            </a:pathLst>
          </a:custGeom>
        </p:spPr>
        <p:txBody>
          <a:bodyPr wrap="square" tIns="864000">
            <a:noAutofit/>
          </a:bodyPr>
          <a:lstStyle>
            <a:lvl1pPr marL="0" indent="0" algn="ctr">
              <a:buNone/>
              <a:defRPr sz="3200">
                <a:solidFill>
                  <a:schemeClr val="bg1"/>
                </a:solidFill>
                <a:latin typeface="+mj-lt"/>
              </a:defRPr>
            </a:lvl1pPr>
          </a:lstStyle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1333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sv-SE" dirty="0"/>
              <a:t>Klicka på ikonen för att </a:t>
            </a:r>
            <a:br>
              <a:rPr lang="sv-SE" dirty="0"/>
            </a:br>
            <a:r>
              <a:rPr lang="sv-SE" dirty="0"/>
              <a:t>lägga till en bild</a:t>
            </a:r>
          </a:p>
        </p:txBody>
      </p:sp>
    </p:spTree>
    <p:extLst>
      <p:ext uri="{BB962C8B-B14F-4D97-AF65-F5344CB8AC3E}">
        <p14:creationId xmlns:p14="http://schemas.microsoft.com/office/powerpoint/2010/main" val="556352002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Rubrik +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tshållare för innehåll 6">
            <a:extLst>
              <a:ext uri="{FF2B5EF4-FFF2-40B4-BE49-F238E27FC236}">
                <a16:creationId xmlns:a16="http://schemas.microsoft.com/office/drawing/2014/main" id="{98949108-4BB7-A66F-EBCB-9ED9E5E1975D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874711" y="1440000"/>
            <a:ext cx="9576882" cy="4973635"/>
          </a:xfrm>
        </p:spPr>
        <p:txBody>
          <a:bodyPr lIns="0" tIns="288000" bIns="0">
            <a:normAutofit/>
          </a:bodyPr>
          <a:lstStyle>
            <a:lvl1pPr marL="0" indent="0">
              <a:buNone/>
              <a:defRPr sz="1800">
                <a:latin typeface="+mn-lt"/>
              </a:defRPr>
            </a:lvl1pPr>
            <a:lvl2pPr>
              <a:defRPr>
                <a:latin typeface="+mn-lt"/>
              </a:defRPr>
            </a:lvl2pPr>
            <a:lvl3pPr>
              <a:defRPr>
                <a:latin typeface="+mn-lt"/>
              </a:defRPr>
            </a:lvl3pPr>
            <a:lvl4pPr>
              <a:defRPr>
                <a:latin typeface="+mn-lt"/>
              </a:defRPr>
            </a:lvl4pPr>
            <a:lvl5pPr>
              <a:defRPr>
                <a:latin typeface="+mn-lt"/>
              </a:defRPr>
            </a:lvl5pPr>
          </a:lstStyle>
          <a:p>
            <a:pPr lvl="0"/>
            <a:r>
              <a:rPr lang="sv-SE" dirty="0"/>
              <a:t>Skriv text här eller klicka på ikoner för att lägga till innehåll</a:t>
            </a:r>
          </a:p>
        </p:txBody>
      </p:sp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5"/>
            <a:ext cx="9576883" cy="553998"/>
          </a:xfrm>
        </p:spPr>
        <p:txBody>
          <a:bodyPr wrap="square" lIns="0" tIns="0" rIns="0" bIns="0" anchor="b">
            <a:spAutoFit/>
          </a:bodyPr>
          <a:lstStyle>
            <a:lvl1pPr algn="l">
              <a:defRPr sz="400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sp>
        <p:nvSpPr>
          <p:cNvPr id="5" name="Rektangel 4">
            <a:extLst>
              <a:ext uri="{FF2B5EF4-FFF2-40B4-BE49-F238E27FC236}">
                <a16:creationId xmlns:a16="http://schemas.microsoft.com/office/drawing/2014/main" id="{612B5043-5C2F-E456-16C0-E5E1C4677FAB}"/>
              </a:ext>
            </a:extLst>
          </p:cNvPr>
          <p:cNvSpPr/>
          <p:nvPr userDrawn="1"/>
        </p:nvSpPr>
        <p:spPr>
          <a:xfrm>
            <a:off x="11244574" y="0"/>
            <a:ext cx="947426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pic>
        <p:nvPicPr>
          <p:cNvPr id="6" name="Bild 5">
            <a:extLst>
              <a:ext uri="{FF2B5EF4-FFF2-40B4-BE49-F238E27FC236}">
                <a16:creationId xmlns:a16="http://schemas.microsoft.com/office/drawing/2014/main" id="{0F4145CD-EE71-3771-18F3-33DB1F526FD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52" r="52"/>
          <a:stretch/>
        </p:blipFill>
        <p:spPr>
          <a:xfrm>
            <a:off x="10776575" y="5481000"/>
            <a:ext cx="935027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403616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Helsidas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F429160D-1D43-669D-96CC-93628242BAB0}"/>
              </a:ext>
            </a:extLst>
          </p:cNvPr>
          <p:cNvSpPr/>
          <p:nvPr userDrawn="1"/>
        </p:nvSpPr>
        <p:spPr>
          <a:xfrm>
            <a:off x="10768800" y="5472000"/>
            <a:ext cx="954000" cy="954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 dirty="0"/>
          </a:p>
        </p:txBody>
      </p:sp>
      <p:sp>
        <p:nvSpPr>
          <p:cNvPr id="6" name="Rektangel 5">
            <a:extLst>
              <a:ext uri="{FF2B5EF4-FFF2-40B4-BE49-F238E27FC236}">
                <a16:creationId xmlns:a16="http://schemas.microsoft.com/office/drawing/2014/main" id="{C0EF34B2-94BE-ECE2-1361-7EE2F9468F0F}"/>
              </a:ext>
            </a:extLst>
          </p:cNvPr>
          <p:cNvSpPr/>
          <p:nvPr userDrawn="1"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pic>
        <p:nvPicPr>
          <p:cNvPr id="7" name="Bild 6">
            <a:extLst>
              <a:ext uri="{FF2B5EF4-FFF2-40B4-BE49-F238E27FC236}">
                <a16:creationId xmlns:a16="http://schemas.microsoft.com/office/drawing/2014/main" id="{9CC40C28-FA2A-9593-23C3-9870091481D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52" r="52"/>
          <a:stretch/>
        </p:blipFill>
        <p:spPr>
          <a:xfrm>
            <a:off x="10776575" y="5481000"/>
            <a:ext cx="935027" cy="936000"/>
          </a:xfrm>
          <a:prstGeom prst="rect">
            <a:avLst/>
          </a:prstGeom>
        </p:spPr>
      </p:pic>
      <p:sp>
        <p:nvSpPr>
          <p:cNvPr id="12" name="Platshållare för bild 11">
            <a:extLst>
              <a:ext uri="{FF2B5EF4-FFF2-40B4-BE49-F238E27FC236}">
                <a16:creationId xmlns:a16="http://schemas.microsoft.com/office/drawing/2014/main" id="{000023CF-BC91-D0F3-490A-FDBA06CE388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5946775"/>
          </a:xfrm>
          <a:custGeom>
            <a:avLst/>
            <a:gdLst>
              <a:gd name="connsiteX0" fmla="*/ 0 w 12192000"/>
              <a:gd name="connsiteY0" fmla="*/ 0 h 5946775"/>
              <a:gd name="connsiteX1" fmla="*/ 12192000 w 12192000"/>
              <a:gd name="connsiteY1" fmla="*/ 0 h 5946775"/>
              <a:gd name="connsiteX2" fmla="*/ 12192000 w 12192000"/>
              <a:gd name="connsiteY2" fmla="*/ 5946775 h 5946775"/>
              <a:gd name="connsiteX3" fmla="*/ 11712000 w 12192000"/>
              <a:gd name="connsiteY3" fmla="*/ 5946775 h 5946775"/>
              <a:gd name="connsiteX4" fmla="*/ 11712000 w 12192000"/>
              <a:gd name="connsiteY4" fmla="*/ 5481000 h 5946775"/>
              <a:gd name="connsiteX5" fmla="*/ 10776000 w 12192000"/>
              <a:gd name="connsiteY5" fmla="*/ 5481000 h 5946775"/>
              <a:gd name="connsiteX6" fmla="*/ 10776000 w 12192000"/>
              <a:gd name="connsiteY6" fmla="*/ 5946775 h 5946775"/>
              <a:gd name="connsiteX7" fmla="*/ 0 w 12192000"/>
              <a:gd name="connsiteY7" fmla="*/ 5946775 h 59467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5946775">
                <a:moveTo>
                  <a:pt x="0" y="0"/>
                </a:moveTo>
                <a:lnTo>
                  <a:pt x="12192000" y="0"/>
                </a:lnTo>
                <a:lnTo>
                  <a:pt x="12192000" y="5946775"/>
                </a:lnTo>
                <a:lnTo>
                  <a:pt x="11712000" y="5946775"/>
                </a:lnTo>
                <a:lnTo>
                  <a:pt x="11712000" y="5481000"/>
                </a:lnTo>
                <a:lnTo>
                  <a:pt x="10776000" y="5481000"/>
                </a:lnTo>
                <a:lnTo>
                  <a:pt x="10776000" y="5946775"/>
                </a:lnTo>
                <a:lnTo>
                  <a:pt x="0" y="5946775"/>
                </a:lnTo>
                <a:close/>
              </a:path>
            </a:pathLst>
          </a:custGeom>
        </p:spPr>
        <p:txBody>
          <a:bodyPr wrap="square" tIns="864000">
            <a:noAutofit/>
          </a:bodyPr>
          <a:lstStyle>
            <a:lvl1pPr marL="0" indent="0" algn="ctr">
              <a:buNone/>
              <a:defRPr sz="320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sv-SE" dirty="0"/>
              <a:t>Klicka på ikonen för att lägga till en bild</a:t>
            </a:r>
          </a:p>
        </p:txBody>
      </p:sp>
    </p:spTree>
    <p:extLst>
      <p:ext uri="{BB962C8B-B14F-4D97-AF65-F5344CB8AC3E}">
        <p14:creationId xmlns:p14="http://schemas.microsoft.com/office/powerpoint/2010/main" val="524106257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Första sida med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ktangel 15" hidden="1">
            <a:extLst>
              <a:ext uri="{FF2B5EF4-FFF2-40B4-BE49-F238E27FC236}">
                <a16:creationId xmlns:a16="http://schemas.microsoft.com/office/drawing/2014/main" id="{C3C55FCD-5238-723A-70D2-8BFB0C2F03BF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 dirty="0"/>
          </a:p>
        </p:txBody>
      </p:sp>
      <p:sp>
        <p:nvSpPr>
          <p:cNvPr id="3" name="Rektangel 2">
            <a:extLst>
              <a:ext uri="{FF2B5EF4-FFF2-40B4-BE49-F238E27FC236}">
                <a16:creationId xmlns:a16="http://schemas.microsoft.com/office/drawing/2014/main" id="{C8B292A0-02B3-063C-95DB-F1C5C28C76D5}"/>
              </a:ext>
            </a:extLst>
          </p:cNvPr>
          <p:cNvSpPr/>
          <p:nvPr userDrawn="1"/>
        </p:nvSpPr>
        <p:spPr>
          <a:xfrm>
            <a:off x="10768800" y="2952000"/>
            <a:ext cx="954000" cy="954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 dirty="0"/>
          </a:p>
        </p:txBody>
      </p:sp>
      <p:sp>
        <p:nvSpPr>
          <p:cNvPr id="4" name="Rektangel 3">
            <a:extLst>
              <a:ext uri="{FF2B5EF4-FFF2-40B4-BE49-F238E27FC236}">
                <a16:creationId xmlns:a16="http://schemas.microsoft.com/office/drawing/2014/main" id="{D04917EE-8324-E067-11E0-3B8430733568}"/>
              </a:ext>
            </a:extLst>
          </p:cNvPr>
          <p:cNvSpPr/>
          <p:nvPr userDrawn="1"/>
        </p:nvSpPr>
        <p:spPr>
          <a:xfrm>
            <a:off x="0" y="3429000"/>
            <a:ext cx="12192000" cy="3429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 dirty="0"/>
          </a:p>
        </p:txBody>
      </p:sp>
      <p:sp>
        <p:nvSpPr>
          <p:cNvPr id="5" name="Underrubrik 2">
            <a:extLst>
              <a:ext uri="{FF2B5EF4-FFF2-40B4-BE49-F238E27FC236}">
                <a16:creationId xmlns:a16="http://schemas.microsoft.com/office/drawing/2014/main" id="{254E7E10-B45A-355D-EBF0-E6A28FF142A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74713" y="6004787"/>
            <a:ext cx="9144000" cy="369332"/>
          </a:xfrm>
        </p:spPr>
        <p:txBody>
          <a:bodyPr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2400" b="0" i="0" baseline="0">
                <a:solidFill>
                  <a:schemeClr val="tx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 algn="ctr">
              <a:buNone/>
              <a:defRPr sz="2667"/>
            </a:lvl2pPr>
            <a:lvl3pPr marL="1219170" indent="0" algn="ctr">
              <a:buNone/>
              <a:defRPr sz="2400"/>
            </a:lvl3pPr>
            <a:lvl4pPr marL="1828754" indent="0" algn="ctr">
              <a:buNone/>
              <a:defRPr sz="2133"/>
            </a:lvl4pPr>
            <a:lvl5pPr marL="2438339" indent="0" algn="ctr">
              <a:buNone/>
              <a:defRPr sz="2133"/>
            </a:lvl5pPr>
            <a:lvl6pPr marL="3047924" indent="0" algn="ctr">
              <a:buNone/>
              <a:defRPr sz="2133"/>
            </a:lvl6pPr>
            <a:lvl7pPr marL="3657509" indent="0" algn="ctr">
              <a:buNone/>
              <a:defRPr sz="2133"/>
            </a:lvl7pPr>
            <a:lvl8pPr marL="4267093" indent="0" algn="ctr">
              <a:buNone/>
              <a:defRPr sz="2133"/>
            </a:lvl8pPr>
            <a:lvl9pPr marL="4876678" indent="0" algn="ctr">
              <a:buNone/>
              <a:defRPr sz="2133"/>
            </a:lvl9pPr>
          </a:lstStyle>
          <a:p>
            <a:r>
              <a:rPr lang="sv-SE" dirty="0"/>
              <a:t>Skriv text här</a:t>
            </a: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55EFB33-DC24-F7E8-3018-41DB11FB6D4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3882902"/>
            <a:ext cx="9144000" cy="1495794"/>
          </a:xfrm>
        </p:spPr>
        <p:txBody>
          <a:bodyPr lIns="0" tIns="0" rIns="0" bIns="0" anchor="t" anchorCtr="0">
            <a:spAutoFit/>
          </a:bodyPr>
          <a:lstStyle>
            <a:lvl1pPr algn="l">
              <a:defRPr sz="5400" baseline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7" name="Bild 6">
            <a:extLst>
              <a:ext uri="{FF2B5EF4-FFF2-40B4-BE49-F238E27FC236}">
                <a16:creationId xmlns:a16="http://schemas.microsoft.com/office/drawing/2014/main" id="{F98C9DD3-0F66-4428-1964-E5C32693F4C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54" r="54"/>
          <a:stretch/>
        </p:blipFill>
        <p:spPr>
          <a:xfrm>
            <a:off x="10776575" y="2961000"/>
            <a:ext cx="934994" cy="936000"/>
          </a:xfrm>
          <a:prstGeom prst="rect">
            <a:avLst/>
          </a:prstGeom>
        </p:spPr>
      </p:pic>
      <p:sp>
        <p:nvSpPr>
          <p:cNvPr id="15" name="Platshållare för bild 14">
            <a:extLst>
              <a:ext uri="{FF2B5EF4-FFF2-40B4-BE49-F238E27FC236}">
                <a16:creationId xmlns:a16="http://schemas.microsoft.com/office/drawing/2014/main" id="{B5BB2E39-80EE-C1EF-929A-D00FF0F58055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3429000"/>
          </a:xfrm>
          <a:custGeom>
            <a:avLst/>
            <a:gdLst>
              <a:gd name="connsiteX0" fmla="*/ 0 w 12192000"/>
              <a:gd name="connsiteY0" fmla="*/ 0 h 3429000"/>
              <a:gd name="connsiteX1" fmla="*/ 12192000 w 12192000"/>
              <a:gd name="connsiteY1" fmla="*/ 0 h 3429000"/>
              <a:gd name="connsiteX2" fmla="*/ 12192000 w 12192000"/>
              <a:gd name="connsiteY2" fmla="*/ 3429000 h 3429000"/>
              <a:gd name="connsiteX3" fmla="*/ 11712000 w 12192000"/>
              <a:gd name="connsiteY3" fmla="*/ 3429000 h 3429000"/>
              <a:gd name="connsiteX4" fmla="*/ 11712000 w 12192000"/>
              <a:gd name="connsiteY4" fmla="*/ 2961000 h 3429000"/>
              <a:gd name="connsiteX5" fmla="*/ 10776000 w 12192000"/>
              <a:gd name="connsiteY5" fmla="*/ 2961000 h 3429000"/>
              <a:gd name="connsiteX6" fmla="*/ 10776000 w 12192000"/>
              <a:gd name="connsiteY6" fmla="*/ 3429000 h 3429000"/>
              <a:gd name="connsiteX7" fmla="*/ 0 w 12192000"/>
              <a:gd name="connsiteY7" fmla="*/ 3429000 h 3429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3429000">
                <a:moveTo>
                  <a:pt x="0" y="0"/>
                </a:moveTo>
                <a:lnTo>
                  <a:pt x="12192000" y="0"/>
                </a:lnTo>
                <a:lnTo>
                  <a:pt x="12192000" y="3429000"/>
                </a:lnTo>
                <a:lnTo>
                  <a:pt x="11712000" y="3429000"/>
                </a:lnTo>
                <a:lnTo>
                  <a:pt x="11712000" y="2961000"/>
                </a:lnTo>
                <a:lnTo>
                  <a:pt x="10776000" y="2961000"/>
                </a:lnTo>
                <a:lnTo>
                  <a:pt x="10776000" y="3429000"/>
                </a:lnTo>
                <a:lnTo>
                  <a:pt x="0" y="3429000"/>
                </a:lnTo>
                <a:close/>
              </a:path>
            </a:pathLst>
          </a:custGeom>
        </p:spPr>
        <p:txBody>
          <a:bodyPr wrap="square" tIns="503999" rIns="0">
            <a:noAutofit/>
          </a:bodyPr>
          <a:lstStyle>
            <a:lvl1pPr marL="0" indent="0">
              <a:buNone/>
              <a:defRPr sz="3200" baseline="0">
                <a:solidFill>
                  <a:schemeClr val="bg1"/>
                </a:solidFill>
                <a:latin typeface="+mj-lt"/>
              </a:defRPr>
            </a:lvl1pPr>
          </a:lstStyle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1333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sv-SE" dirty="0"/>
              <a:t>Klicka på ikonen för att lägga till en bild</a:t>
            </a:r>
          </a:p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1333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sv-SE" dirty="0"/>
          </a:p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1333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56002990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7378" userDrawn="1">
          <p15:clr>
            <a:srgbClr val="FBAE40"/>
          </p15:clr>
        </p15:guide>
        <p15:guide id="2" orient="horz" pos="1865" userDrawn="1">
          <p15:clr>
            <a:srgbClr val="FBAE40"/>
          </p15:clr>
        </p15:guide>
      </p15:sldGuideLst>
    </p:ext>
  </p:extLst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02_Första sida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id="{D04917EE-8324-E067-11E0-3B8430733568}"/>
              </a:ext>
            </a:extLst>
          </p:cNvPr>
          <p:cNvSpPr/>
          <p:nvPr/>
        </p:nvSpPr>
        <p:spPr>
          <a:xfrm>
            <a:off x="0" y="3429000"/>
            <a:ext cx="12192000" cy="3429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90930466-6BA6-F040-59C2-5E800257B68E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74713" y="3885897"/>
            <a:ext cx="9144000" cy="1655233"/>
          </a:xfrm>
        </p:spPr>
        <p:txBody>
          <a:bodyPr lIns="0" tIns="0" rIns="0" bIns="0">
            <a:normAutofit/>
          </a:bodyPr>
          <a:lstStyle>
            <a:lvl1pPr marL="0" indent="0" algn="l">
              <a:spcBef>
                <a:spcPts val="0"/>
              </a:spcBef>
              <a:buNone/>
              <a:defRPr sz="2400" b="0" i="0" baseline="0">
                <a:solidFill>
                  <a:schemeClr val="tx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 algn="ctr">
              <a:buNone/>
              <a:defRPr sz="2667"/>
            </a:lvl2pPr>
            <a:lvl3pPr marL="1219170" indent="0" algn="ctr">
              <a:buNone/>
              <a:defRPr sz="2400"/>
            </a:lvl3pPr>
            <a:lvl4pPr marL="1828754" indent="0" algn="ctr">
              <a:buNone/>
              <a:defRPr sz="2133"/>
            </a:lvl4pPr>
            <a:lvl5pPr marL="2438339" indent="0" algn="ctr">
              <a:buNone/>
              <a:defRPr sz="2133"/>
            </a:lvl5pPr>
            <a:lvl6pPr marL="3047924" indent="0" algn="ctr">
              <a:buNone/>
              <a:defRPr sz="2133"/>
            </a:lvl6pPr>
            <a:lvl7pPr marL="3657509" indent="0" algn="ctr">
              <a:buNone/>
              <a:defRPr sz="2133"/>
            </a:lvl7pPr>
            <a:lvl8pPr marL="4267093" indent="0" algn="ctr">
              <a:buNone/>
              <a:defRPr sz="2133"/>
            </a:lvl8pPr>
            <a:lvl9pPr marL="4876678" indent="0" algn="ctr">
              <a:buNone/>
              <a:defRPr sz="2133"/>
            </a:lvl9pPr>
          </a:lstStyle>
          <a:p>
            <a:r>
              <a:rPr lang="sv-SE" dirty="0"/>
              <a:t>Skriv text här</a:t>
            </a: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55EFB33-DC24-F7E8-3018-41DB11FB6D4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4"/>
            <a:ext cx="9144000" cy="2101973"/>
          </a:xfrm>
          <a:noFill/>
        </p:spPr>
        <p:txBody>
          <a:bodyPr lIns="0" tIns="0" rIns="0" bIns="0" anchor="b">
            <a:noAutofit/>
          </a:bodyPr>
          <a:lstStyle>
            <a:lvl1pPr algn="l">
              <a:defRPr sz="540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6" name="Bild 5">
            <a:extLst>
              <a:ext uri="{FF2B5EF4-FFF2-40B4-BE49-F238E27FC236}">
                <a16:creationId xmlns:a16="http://schemas.microsoft.com/office/drawing/2014/main" id="{F5FF287F-ADB9-13BD-DDB1-65365814364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54" r="54"/>
          <a:stretch/>
        </p:blipFill>
        <p:spPr>
          <a:xfrm>
            <a:off x="10776575" y="2961000"/>
            <a:ext cx="934994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851989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03_Rubrik + under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ktangel 2">
            <a:extLst>
              <a:ext uri="{FF2B5EF4-FFF2-40B4-BE49-F238E27FC236}">
                <a16:creationId xmlns:a16="http://schemas.microsoft.com/office/drawing/2014/main" id="{BA98754A-6281-725D-A24E-61A3946AD447}"/>
              </a:ext>
            </a:extLst>
          </p:cNvPr>
          <p:cNvSpPr/>
          <p:nvPr/>
        </p:nvSpPr>
        <p:spPr>
          <a:xfrm flipV="1">
            <a:off x="0" y="297"/>
            <a:ext cx="12192000" cy="172351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55EFB33-DC24-F7E8-3018-41DB11FB6D4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119971"/>
            <a:ext cx="9144000" cy="1148442"/>
          </a:xfrm>
        </p:spPr>
        <p:txBody>
          <a:bodyPr lIns="0" tIns="0" rIns="0" bIns="0" anchor="b">
            <a:noAutofit/>
          </a:bodyPr>
          <a:lstStyle>
            <a:lvl1pPr algn="l">
              <a:defRPr sz="3600" baseline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sp>
        <p:nvSpPr>
          <p:cNvPr id="12" name="Underrubrik 2">
            <a:extLst>
              <a:ext uri="{FF2B5EF4-FFF2-40B4-BE49-F238E27FC236}">
                <a16:creationId xmlns:a16="http://schemas.microsoft.com/office/drawing/2014/main" id="{48EF7481-0BB0-E9FC-29AC-96BEA349FB86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74713" y="2179212"/>
            <a:ext cx="9144000" cy="1655233"/>
          </a:xfrm>
        </p:spPr>
        <p:txBody>
          <a:bodyPr lIns="0" tIns="0" rIns="0" bIns="0">
            <a:normAutofit/>
          </a:bodyPr>
          <a:lstStyle>
            <a:lvl1pPr marL="0" indent="0" algn="l">
              <a:buNone/>
              <a:defRPr sz="5400" b="1" i="0">
                <a:solidFill>
                  <a:schemeClr val="tx1"/>
                </a:solidFill>
                <a:latin typeface="+mj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 algn="ctr">
              <a:buNone/>
              <a:defRPr sz="2667"/>
            </a:lvl2pPr>
            <a:lvl3pPr marL="1219170" indent="0" algn="ctr">
              <a:buNone/>
              <a:defRPr sz="2400"/>
            </a:lvl3pPr>
            <a:lvl4pPr marL="1828754" indent="0" algn="ctr">
              <a:buNone/>
              <a:defRPr sz="2133"/>
            </a:lvl4pPr>
            <a:lvl5pPr marL="2438339" indent="0" algn="ctr">
              <a:buNone/>
              <a:defRPr sz="2133"/>
            </a:lvl5pPr>
            <a:lvl6pPr marL="3047924" indent="0" algn="ctr">
              <a:buNone/>
              <a:defRPr sz="2133"/>
            </a:lvl6pPr>
            <a:lvl7pPr marL="3657509" indent="0" algn="ctr">
              <a:buNone/>
              <a:defRPr sz="2133"/>
            </a:lvl7pPr>
            <a:lvl8pPr marL="4267093" indent="0" algn="ctr">
              <a:buNone/>
              <a:defRPr sz="2133"/>
            </a:lvl8pPr>
            <a:lvl9pPr marL="4876678" indent="0" algn="ctr">
              <a:buNone/>
              <a:defRPr sz="2133"/>
            </a:lvl9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4" name="Bild 3">
            <a:extLst>
              <a:ext uri="{FF2B5EF4-FFF2-40B4-BE49-F238E27FC236}">
                <a16:creationId xmlns:a16="http://schemas.microsoft.com/office/drawing/2014/main" id="{83278B41-BA8D-4787-2A8E-27E78CB08F9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54" r="54"/>
          <a:stretch/>
        </p:blipFill>
        <p:spPr>
          <a:xfrm>
            <a:off x="10776575" y="1255813"/>
            <a:ext cx="934994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662533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4_Rubrik +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ktangel 2">
            <a:extLst>
              <a:ext uri="{FF2B5EF4-FFF2-40B4-BE49-F238E27FC236}">
                <a16:creationId xmlns:a16="http://schemas.microsoft.com/office/drawing/2014/main" id="{45D5C29B-8D6B-9FE9-87A9-31FCD336E426}"/>
              </a:ext>
            </a:extLst>
          </p:cNvPr>
          <p:cNvSpPr/>
          <p:nvPr userDrawn="1"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2" name="Platshållare för text 3">
            <a:extLst>
              <a:ext uri="{FF2B5EF4-FFF2-40B4-BE49-F238E27FC236}">
                <a16:creationId xmlns:a16="http://schemas.microsoft.com/office/drawing/2014/main" id="{171D38AA-3E26-A9D1-11AE-980796760538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74712" y="1440000"/>
            <a:ext cx="9576883" cy="567811"/>
          </a:xfrm>
        </p:spPr>
        <p:txBody>
          <a:bodyPr wrap="square" lIns="0" tIns="288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 baseline="0">
                <a:solidFill>
                  <a:schemeClr val="tx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5"/>
            <a:ext cx="10464000" cy="553998"/>
          </a:xfrm>
        </p:spPr>
        <p:txBody>
          <a:bodyPr wrap="square" lIns="0" tIns="0" rIns="0" bIns="0" anchor="b">
            <a:spAutoFit/>
          </a:bodyPr>
          <a:lstStyle>
            <a:lvl1pPr algn="l">
              <a:defRPr sz="400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4" name="Bild 3">
            <a:extLst>
              <a:ext uri="{FF2B5EF4-FFF2-40B4-BE49-F238E27FC236}">
                <a16:creationId xmlns:a16="http://schemas.microsoft.com/office/drawing/2014/main" id="{E82E5BF3-5FFE-BA04-8498-64B7593DE47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54" r="54"/>
          <a:stretch/>
        </p:blipFill>
        <p:spPr>
          <a:xfrm>
            <a:off x="10776575" y="5481000"/>
            <a:ext cx="934994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9319460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05_Rubrik +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id="{93A87B22-DE9F-9B10-1F07-FA1B488CB886}"/>
              </a:ext>
            </a:extLst>
          </p:cNvPr>
          <p:cNvSpPr/>
          <p:nvPr userDrawn="1"/>
        </p:nvSpPr>
        <p:spPr>
          <a:xfrm>
            <a:off x="11244574" y="0"/>
            <a:ext cx="947426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6" name="Platshållare för text 3">
            <a:extLst>
              <a:ext uri="{FF2B5EF4-FFF2-40B4-BE49-F238E27FC236}">
                <a16:creationId xmlns:a16="http://schemas.microsoft.com/office/drawing/2014/main" id="{AC342BE6-2CF0-1FA7-CD08-E560475C072B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74712" y="1440000"/>
            <a:ext cx="9576883" cy="567811"/>
          </a:xfrm>
        </p:spPr>
        <p:txBody>
          <a:bodyPr wrap="square" lIns="0" tIns="288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 baseline="0">
                <a:solidFill>
                  <a:schemeClr val="tx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5"/>
            <a:ext cx="9576883" cy="553998"/>
          </a:xfrm>
        </p:spPr>
        <p:txBody>
          <a:bodyPr wrap="square" lIns="0" tIns="0" rIns="0" bIns="0" anchor="b">
            <a:spAutoFit/>
          </a:bodyPr>
          <a:lstStyle>
            <a:lvl1pPr algn="l">
              <a:defRPr sz="400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5" name="Bild 4">
            <a:extLst>
              <a:ext uri="{FF2B5EF4-FFF2-40B4-BE49-F238E27FC236}">
                <a16:creationId xmlns:a16="http://schemas.microsoft.com/office/drawing/2014/main" id="{DDB7A8E8-D1D6-E40A-F974-BDAF50050E1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54" r="54"/>
          <a:stretch/>
        </p:blipFill>
        <p:spPr>
          <a:xfrm>
            <a:off x="10776575" y="5481000"/>
            <a:ext cx="934994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225296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6_Rubrik +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id="{0A599EA1-B1DC-210B-763D-18E24DE64A3E}"/>
              </a:ext>
            </a:extLst>
          </p:cNvPr>
          <p:cNvSpPr/>
          <p:nvPr userDrawn="1"/>
        </p:nvSpPr>
        <p:spPr>
          <a:xfrm flipH="1">
            <a:off x="0" y="0"/>
            <a:ext cx="11244574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6" name="Platshållare för text 3">
            <a:extLst>
              <a:ext uri="{FF2B5EF4-FFF2-40B4-BE49-F238E27FC236}">
                <a16:creationId xmlns:a16="http://schemas.microsoft.com/office/drawing/2014/main" id="{AC342BE6-2CF0-1FA7-CD08-E560475C072B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74800" y="1440000"/>
            <a:ext cx="9576883" cy="567811"/>
          </a:xfrm>
        </p:spPr>
        <p:txBody>
          <a:bodyPr wrap="square" lIns="0" tIns="288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 baseline="0">
                <a:solidFill>
                  <a:schemeClr val="tx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800" y="874800"/>
            <a:ext cx="9576883" cy="553998"/>
          </a:xfrm>
        </p:spPr>
        <p:txBody>
          <a:bodyPr wrap="square" lIns="0" tIns="0" rIns="0" bIns="0" anchor="b">
            <a:spAutoFit/>
          </a:bodyPr>
          <a:lstStyle>
            <a:lvl1pPr algn="l">
              <a:defRPr sz="400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5" name="Bild 4">
            <a:extLst>
              <a:ext uri="{FF2B5EF4-FFF2-40B4-BE49-F238E27FC236}">
                <a16:creationId xmlns:a16="http://schemas.microsoft.com/office/drawing/2014/main" id="{4E3154F4-1945-D2A8-FD78-75D8508B71E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54" r="54"/>
          <a:stretch/>
        </p:blipFill>
        <p:spPr>
          <a:xfrm>
            <a:off x="10776575" y="5481000"/>
            <a:ext cx="934994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3713145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07_Rubrik + innehåll två kolum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id="{BDF78AD4-35D4-E8D7-C95C-0A7F7313D40B}"/>
              </a:ext>
            </a:extLst>
          </p:cNvPr>
          <p:cNvSpPr/>
          <p:nvPr userDrawn="1"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9" name="Platshållare för innehåll 2">
            <a:extLst>
              <a:ext uri="{FF2B5EF4-FFF2-40B4-BE49-F238E27FC236}">
                <a16:creationId xmlns:a16="http://schemas.microsoft.com/office/drawing/2014/main" id="{1700EFE7-4E7C-FBC2-CE68-501C22FB892C}"/>
              </a:ext>
            </a:extLst>
          </p:cNvPr>
          <p:cNvSpPr>
            <a:spLocks noGrp="1"/>
          </p:cNvSpPr>
          <p:nvPr>
            <p:ph idx="11" hasCustomPrompt="1"/>
          </p:nvPr>
        </p:nvSpPr>
        <p:spPr>
          <a:xfrm>
            <a:off x="874713" y="1439999"/>
            <a:ext cx="5156200" cy="3844695"/>
          </a:xfrm>
        </p:spPr>
        <p:txBody>
          <a:bodyPr lIns="0" tIns="288000" rIns="0" bIns="0">
            <a:noAutofit/>
          </a:bodyPr>
          <a:lstStyle>
            <a:lvl1pPr marL="0" indent="0">
              <a:spcBef>
                <a:spcPts val="0"/>
              </a:spcBef>
              <a:buNone/>
              <a:defRPr sz="1800" baseline="0">
                <a:solidFill>
                  <a:schemeClr val="tx1"/>
                </a:solidFill>
                <a:latin typeface="+mn-lt"/>
              </a:defRPr>
            </a:lvl1pPr>
            <a:lvl2pPr marL="609585" indent="0">
              <a:buNone/>
              <a:defRPr sz="1800">
                <a:solidFill>
                  <a:srgbClr val="1A355D"/>
                </a:solidFill>
                <a:latin typeface="+mn-lt"/>
              </a:defRPr>
            </a:lvl2pPr>
            <a:lvl3pPr marL="1219170" indent="0">
              <a:buNone/>
              <a:defRPr sz="1600">
                <a:solidFill>
                  <a:srgbClr val="1A355D"/>
                </a:solidFill>
                <a:latin typeface="+mn-lt"/>
              </a:defRPr>
            </a:lvl3pPr>
            <a:lvl4pPr marL="1828755" indent="0">
              <a:buNone/>
              <a:defRPr sz="1400">
                <a:solidFill>
                  <a:srgbClr val="1A355D"/>
                </a:solidFill>
                <a:latin typeface="+mn-lt"/>
              </a:defRPr>
            </a:lvl4pPr>
            <a:lvl5pPr marL="2438339" indent="0">
              <a:buNone/>
              <a:defRPr sz="1200">
                <a:solidFill>
                  <a:srgbClr val="1A355D"/>
                </a:solidFill>
                <a:latin typeface="+mn-lt"/>
              </a:defRPr>
            </a:lvl5pPr>
            <a:lvl6pPr>
              <a:defRPr sz="2667"/>
            </a:lvl6pPr>
            <a:lvl7pPr>
              <a:defRPr sz="2667"/>
            </a:lvl7pPr>
            <a:lvl8pPr>
              <a:defRPr sz="2667"/>
            </a:lvl8pPr>
            <a:lvl9pPr>
              <a:defRPr sz="2667"/>
            </a:lvl9pPr>
          </a:lstStyle>
          <a:p>
            <a:pPr lvl="0"/>
            <a:r>
              <a:rPr lang="sv-SE" dirty="0"/>
              <a:t>Skriv text här eller klicka på ikoner för att lägga till innehåll</a:t>
            </a:r>
          </a:p>
        </p:txBody>
      </p:sp>
      <p:sp>
        <p:nvSpPr>
          <p:cNvPr id="5" name="Platshållare för innehåll 2">
            <a:extLst>
              <a:ext uri="{FF2B5EF4-FFF2-40B4-BE49-F238E27FC236}">
                <a16:creationId xmlns:a16="http://schemas.microsoft.com/office/drawing/2014/main" id="{14A36A99-13BE-93FD-5BA3-10CCED865B33}"/>
              </a:ext>
            </a:extLst>
          </p:cNvPr>
          <p:cNvSpPr>
            <a:spLocks noGrp="1"/>
          </p:cNvSpPr>
          <p:nvPr>
            <p:ph idx="12" hasCustomPrompt="1"/>
          </p:nvPr>
        </p:nvSpPr>
        <p:spPr>
          <a:xfrm>
            <a:off x="6234113" y="1440000"/>
            <a:ext cx="5156200" cy="3844694"/>
          </a:xfrm>
        </p:spPr>
        <p:txBody>
          <a:bodyPr lIns="0" tIns="288000" rIns="0">
            <a:noAutofit/>
          </a:bodyPr>
          <a:lstStyle>
            <a:lvl1pPr marL="0" indent="0">
              <a:spcBef>
                <a:spcPts val="0"/>
              </a:spcBef>
              <a:buNone/>
              <a:defRPr sz="1800">
                <a:solidFill>
                  <a:schemeClr val="tx1"/>
                </a:solidFill>
                <a:latin typeface="+mn-lt"/>
              </a:defRPr>
            </a:lvl1pPr>
            <a:lvl2pPr marL="609585" indent="0">
              <a:spcBef>
                <a:spcPts val="0"/>
              </a:spcBef>
              <a:buNone/>
              <a:defRPr sz="1800">
                <a:solidFill>
                  <a:schemeClr val="tx1"/>
                </a:solidFill>
                <a:latin typeface="+mn-lt"/>
              </a:defRPr>
            </a:lvl2pPr>
            <a:lvl3pPr marL="1219170" indent="0">
              <a:buNone/>
              <a:defRPr sz="1600">
                <a:solidFill>
                  <a:srgbClr val="1A355D"/>
                </a:solidFill>
                <a:latin typeface="+mn-lt"/>
              </a:defRPr>
            </a:lvl3pPr>
            <a:lvl4pPr marL="1828755" indent="0">
              <a:buNone/>
              <a:defRPr sz="1400">
                <a:solidFill>
                  <a:srgbClr val="1A355D"/>
                </a:solidFill>
                <a:latin typeface="+mn-lt"/>
              </a:defRPr>
            </a:lvl4pPr>
            <a:lvl5pPr marL="2438339" indent="0">
              <a:buNone/>
              <a:defRPr sz="1200">
                <a:solidFill>
                  <a:srgbClr val="1A355D"/>
                </a:solidFill>
                <a:latin typeface="+mn-lt"/>
              </a:defRPr>
            </a:lvl5pPr>
            <a:lvl6pPr>
              <a:defRPr sz="2667"/>
            </a:lvl6pPr>
            <a:lvl7pPr>
              <a:defRPr sz="2667"/>
            </a:lvl7pPr>
            <a:lvl8pPr>
              <a:defRPr sz="2667"/>
            </a:lvl8pPr>
            <a:lvl9pPr>
              <a:defRPr sz="2667"/>
            </a:lvl9pPr>
          </a:lstStyle>
          <a:p>
            <a:pPr lvl="0"/>
            <a:r>
              <a:rPr lang="sv-SE" dirty="0"/>
              <a:t>Skriv text här eller klicka på ikoner för att lägga till innehåll</a:t>
            </a:r>
          </a:p>
          <a:p>
            <a:pPr lvl="1"/>
            <a:endParaRPr lang="sv-SE" dirty="0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386754E6-803D-E2B7-1484-3BE9BC67364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74713" y="873125"/>
            <a:ext cx="10515600" cy="553998"/>
          </a:xfrm>
        </p:spPr>
        <p:txBody>
          <a:bodyPr lIns="0" tIns="0" rIns="0" bIns="0" anchor="b" anchorCtr="0">
            <a:spAutoFit/>
          </a:bodyPr>
          <a:lstStyle>
            <a:lvl1pPr>
              <a:defRPr sz="4000">
                <a:solidFill>
                  <a:schemeClr val="tx1"/>
                </a:solidFill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3" name="Bild 2">
            <a:extLst>
              <a:ext uri="{FF2B5EF4-FFF2-40B4-BE49-F238E27FC236}">
                <a16:creationId xmlns:a16="http://schemas.microsoft.com/office/drawing/2014/main" id="{D772C41B-122A-BDF8-383E-3F30EF85458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54" r="54"/>
          <a:stretch/>
        </p:blipFill>
        <p:spPr>
          <a:xfrm>
            <a:off x="10776575" y="5481000"/>
            <a:ext cx="934994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307193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8_Text + innehåll (utan logga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9F3A04A9-3134-D1B6-C8D9-A08B9CCAF906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6096000" y="0"/>
            <a:ext cx="6096000" cy="6858000"/>
          </a:xfrm>
        </p:spPr>
        <p:txBody>
          <a:bodyPr lIns="0" tIns="864000" rIns="0">
            <a:normAutofit/>
          </a:bodyPr>
          <a:lstStyle>
            <a:lvl1pPr marL="0" indent="0" algn="ctr">
              <a:buNone/>
              <a:defRPr sz="3200">
                <a:latin typeface="+mj-lt"/>
              </a:defRPr>
            </a:lvl1pPr>
          </a:lstStyle>
          <a:p>
            <a:r>
              <a:rPr lang="sv-SE" dirty="0"/>
              <a:t>Klicka på ikonen för att </a:t>
            </a:r>
            <a:br>
              <a:rPr lang="sv-SE" dirty="0"/>
            </a:br>
            <a:r>
              <a:rPr lang="sv-SE" dirty="0"/>
              <a:t>lägga till innehåll</a:t>
            </a:r>
          </a:p>
        </p:txBody>
      </p:sp>
      <p:sp>
        <p:nvSpPr>
          <p:cNvPr id="5" name="Platshållare för text 3">
            <a:extLst>
              <a:ext uri="{FF2B5EF4-FFF2-40B4-BE49-F238E27FC236}">
                <a16:creationId xmlns:a16="http://schemas.microsoft.com/office/drawing/2014/main" id="{FD69B06A-4B17-03D9-CA72-8B82309E6747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74800" y="1980000"/>
            <a:ext cx="4419200" cy="567811"/>
          </a:xfrm>
        </p:spPr>
        <p:txBody>
          <a:bodyPr wrap="square" lIns="0" tIns="288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>
                <a:solidFill>
                  <a:schemeClr val="tx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5"/>
            <a:ext cx="4419200" cy="1107996"/>
          </a:xfrm>
        </p:spPr>
        <p:txBody>
          <a:bodyPr wrap="square" lIns="0" tIns="0" rIns="0" bIns="0" anchor="t" anchorCtr="0">
            <a:spAutoFit/>
          </a:bodyPr>
          <a:lstStyle>
            <a:lvl1pPr algn="l">
              <a:defRPr sz="4000" baseline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</p:spTree>
    <p:extLst>
      <p:ext uri="{BB962C8B-B14F-4D97-AF65-F5344CB8AC3E}">
        <p14:creationId xmlns:p14="http://schemas.microsoft.com/office/powerpoint/2010/main" val="2607251153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9_Text + innehåll (utan logga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B35A1799-D67C-D435-3AC2-EACAA8720E22}"/>
              </a:ext>
            </a:extLst>
          </p:cNvPr>
          <p:cNvSpPr/>
          <p:nvPr userDrawn="1"/>
        </p:nvSpPr>
        <p:spPr>
          <a:xfrm>
            <a:off x="-319" y="0"/>
            <a:ext cx="60960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8A2B3514-237F-0697-A155-DCEC4876CDCE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6096000" y="0"/>
            <a:ext cx="6096000" cy="6858000"/>
          </a:xfrm>
        </p:spPr>
        <p:txBody>
          <a:bodyPr lIns="0" tIns="864000" rIns="0">
            <a:normAutofit/>
          </a:bodyPr>
          <a:lstStyle>
            <a:lvl1pPr marL="0" indent="0" algn="ctr">
              <a:buNone/>
              <a:defRPr sz="3200">
                <a:latin typeface="+mj-lt"/>
              </a:defRPr>
            </a:lvl1pPr>
          </a:lstStyle>
          <a:p>
            <a:r>
              <a:rPr lang="sv-SE" dirty="0"/>
              <a:t>Klicka på ikonen för att </a:t>
            </a:r>
            <a:br>
              <a:rPr lang="sv-SE" dirty="0"/>
            </a:br>
            <a:r>
              <a:rPr lang="sv-SE" dirty="0"/>
              <a:t>lägga till innehåll</a:t>
            </a:r>
          </a:p>
        </p:txBody>
      </p:sp>
      <p:sp>
        <p:nvSpPr>
          <p:cNvPr id="7" name="Platshållare för text 3">
            <a:extLst>
              <a:ext uri="{FF2B5EF4-FFF2-40B4-BE49-F238E27FC236}">
                <a16:creationId xmlns:a16="http://schemas.microsoft.com/office/drawing/2014/main" id="{FC4945DA-52FD-AEDD-5369-032D67D1ECA0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74800" y="1980000"/>
            <a:ext cx="4419200" cy="567811"/>
          </a:xfrm>
        </p:spPr>
        <p:txBody>
          <a:bodyPr wrap="square" lIns="0" tIns="288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>
                <a:solidFill>
                  <a:schemeClr val="tx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6" name="Rubrik 1">
            <a:extLst>
              <a:ext uri="{FF2B5EF4-FFF2-40B4-BE49-F238E27FC236}">
                <a16:creationId xmlns:a16="http://schemas.microsoft.com/office/drawing/2014/main" id="{5CDECC02-16EE-9F1F-E5A4-5A12EF3DE24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5"/>
            <a:ext cx="4419200" cy="1107996"/>
          </a:xfrm>
        </p:spPr>
        <p:txBody>
          <a:bodyPr wrap="square" lIns="0" tIns="0" rIns="0" bIns="0" anchor="t" anchorCtr="0">
            <a:spAutoFit/>
          </a:bodyPr>
          <a:lstStyle>
            <a:lvl1pPr algn="l">
              <a:defRPr sz="4000" baseline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</p:spTree>
    <p:extLst>
      <p:ext uri="{BB962C8B-B14F-4D97-AF65-F5344CB8AC3E}">
        <p14:creationId xmlns:p14="http://schemas.microsoft.com/office/powerpoint/2010/main" val="913962067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Text + bild med logg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C6DB0430-C350-F4BF-50DF-D0544F3BD3FB}"/>
              </a:ext>
            </a:extLst>
          </p:cNvPr>
          <p:cNvSpPr/>
          <p:nvPr userDrawn="1"/>
        </p:nvSpPr>
        <p:spPr>
          <a:xfrm>
            <a:off x="10768800" y="5472000"/>
            <a:ext cx="954000" cy="954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 dirty="0"/>
          </a:p>
        </p:txBody>
      </p:sp>
      <p:sp>
        <p:nvSpPr>
          <p:cNvPr id="8" name="Rektangel 7">
            <a:extLst>
              <a:ext uri="{FF2B5EF4-FFF2-40B4-BE49-F238E27FC236}">
                <a16:creationId xmlns:a16="http://schemas.microsoft.com/office/drawing/2014/main" id="{470A3FFE-1230-2190-C9A3-47CA7650CE5A}"/>
              </a:ext>
            </a:extLst>
          </p:cNvPr>
          <p:cNvSpPr/>
          <p:nvPr userDrawn="1"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16" name="Platshållare för text 3">
            <a:extLst>
              <a:ext uri="{FF2B5EF4-FFF2-40B4-BE49-F238E27FC236}">
                <a16:creationId xmlns:a16="http://schemas.microsoft.com/office/drawing/2014/main" id="{2ABEF250-1171-616D-83AF-6E405C27A4D6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74800" y="1980000"/>
            <a:ext cx="4419200" cy="567811"/>
          </a:xfrm>
        </p:spPr>
        <p:txBody>
          <a:bodyPr wrap="square" lIns="0" tIns="288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>
                <a:solidFill>
                  <a:schemeClr val="tx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15" name="Rubrik 1">
            <a:extLst>
              <a:ext uri="{FF2B5EF4-FFF2-40B4-BE49-F238E27FC236}">
                <a16:creationId xmlns:a16="http://schemas.microsoft.com/office/drawing/2014/main" id="{2AEEFA42-1033-709D-1730-0E4CF38D3126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5"/>
            <a:ext cx="4419200" cy="1107996"/>
          </a:xfrm>
        </p:spPr>
        <p:txBody>
          <a:bodyPr wrap="square" lIns="0" tIns="0" rIns="0" bIns="0" anchor="t" anchorCtr="0">
            <a:spAutoFit/>
          </a:bodyPr>
          <a:lstStyle>
            <a:lvl1pPr algn="l">
              <a:defRPr sz="4000" baseline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9" name="Bild 8">
            <a:extLst>
              <a:ext uri="{FF2B5EF4-FFF2-40B4-BE49-F238E27FC236}">
                <a16:creationId xmlns:a16="http://schemas.microsoft.com/office/drawing/2014/main" id="{0970BD7F-8BB4-23C6-C385-2B7522D5AE2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54" r="54"/>
          <a:stretch/>
        </p:blipFill>
        <p:spPr>
          <a:xfrm>
            <a:off x="10776575" y="5481000"/>
            <a:ext cx="934994" cy="936000"/>
          </a:xfrm>
          <a:prstGeom prst="rect">
            <a:avLst/>
          </a:prstGeom>
        </p:spPr>
      </p:pic>
      <p:sp>
        <p:nvSpPr>
          <p:cNvPr id="18" name="Platshållare för bild 17">
            <a:extLst>
              <a:ext uri="{FF2B5EF4-FFF2-40B4-BE49-F238E27FC236}">
                <a16:creationId xmlns:a16="http://schemas.microsoft.com/office/drawing/2014/main" id="{D78CE88E-40D7-7521-2326-F3B07D4912CD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6096000" y="0"/>
            <a:ext cx="6096000" cy="5946775"/>
          </a:xfrm>
          <a:custGeom>
            <a:avLst/>
            <a:gdLst>
              <a:gd name="connsiteX0" fmla="*/ 0 w 6096000"/>
              <a:gd name="connsiteY0" fmla="*/ 0 h 5946775"/>
              <a:gd name="connsiteX1" fmla="*/ 6096000 w 6096000"/>
              <a:gd name="connsiteY1" fmla="*/ 0 h 5946775"/>
              <a:gd name="connsiteX2" fmla="*/ 6096000 w 6096000"/>
              <a:gd name="connsiteY2" fmla="*/ 5946775 h 5946775"/>
              <a:gd name="connsiteX3" fmla="*/ 5616000 w 6096000"/>
              <a:gd name="connsiteY3" fmla="*/ 5946775 h 5946775"/>
              <a:gd name="connsiteX4" fmla="*/ 5616000 w 6096000"/>
              <a:gd name="connsiteY4" fmla="*/ 5481000 h 5946775"/>
              <a:gd name="connsiteX5" fmla="*/ 4680000 w 6096000"/>
              <a:gd name="connsiteY5" fmla="*/ 5481000 h 5946775"/>
              <a:gd name="connsiteX6" fmla="*/ 4680000 w 6096000"/>
              <a:gd name="connsiteY6" fmla="*/ 5946775 h 5946775"/>
              <a:gd name="connsiteX7" fmla="*/ 0 w 6096000"/>
              <a:gd name="connsiteY7" fmla="*/ 5946775 h 59467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6000" h="5946775">
                <a:moveTo>
                  <a:pt x="0" y="0"/>
                </a:moveTo>
                <a:lnTo>
                  <a:pt x="6096000" y="0"/>
                </a:lnTo>
                <a:lnTo>
                  <a:pt x="6096000" y="5946775"/>
                </a:lnTo>
                <a:lnTo>
                  <a:pt x="5616000" y="5946775"/>
                </a:lnTo>
                <a:lnTo>
                  <a:pt x="5616000" y="5481000"/>
                </a:lnTo>
                <a:lnTo>
                  <a:pt x="4680000" y="5481000"/>
                </a:lnTo>
                <a:lnTo>
                  <a:pt x="4680000" y="5946775"/>
                </a:lnTo>
                <a:lnTo>
                  <a:pt x="0" y="5946775"/>
                </a:lnTo>
                <a:close/>
              </a:path>
            </a:pathLst>
          </a:custGeom>
        </p:spPr>
        <p:txBody>
          <a:bodyPr wrap="square" tIns="864000">
            <a:noAutofit/>
          </a:bodyPr>
          <a:lstStyle>
            <a:lvl1pPr marL="0" indent="0" algn="ctr">
              <a:buNone/>
              <a:defRPr sz="3200">
                <a:solidFill>
                  <a:schemeClr val="bg1"/>
                </a:solidFill>
                <a:latin typeface="+mj-lt"/>
              </a:defRPr>
            </a:lvl1pPr>
          </a:lstStyle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1333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sv-SE" dirty="0"/>
              <a:t>Klicka på ikonen för att </a:t>
            </a:r>
            <a:br>
              <a:rPr lang="sv-SE" dirty="0"/>
            </a:br>
            <a:r>
              <a:rPr lang="sv-SE" dirty="0"/>
              <a:t>lägga till en bild</a:t>
            </a:r>
          </a:p>
        </p:txBody>
      </p:sp>
    </p:spTree>
    <p:extLst>
      <p:ext uri="{BB962C8B-B14F-4D97-AF65-F5344CB8AC3E}">
        <p14:creationId xmlns:p14="http://schemas.microsoft.com/office/powerpoint/2010/main" val="131669764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Rubrik +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tshållare för innehåll 6">
            <a:extLst>
              <a:ext uri="{FF2B5EF4-FFF2-40B4-BE49-F238E27FC236}">
                <a16:creationId xmlns:a16="http://schemas.microsoft.com/office/drawing/2014/main" id="{98949108-4BB7-A66F-EBCB-9ED9E5E1975D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874711" y="1440000"/>
            <a:ext cx="9576882" cy="4973635"/>
          </a:xfrm>
        </p:spPr>
        <p:txBody>
          <a:bodyPr lIns="0" tIns="288000" bIns="0">
            <a:normAutofit/>
          </a:bodyPr>
          <a:lstStyle>
            <a:lvl1pPr marL="0" indent="0">
              <a:buNone/>
              <a:defRPr sz="1800">
                <a:latin typeface="+mn-lt"/>
              </a:defRPr>
            </a:lvl1pPr>
            <a:lvl2pPr>
              <a:defRPr>
                <a:latin typeface="+mn-lt"/>
              </a:defRPr>
            </a:lvl2pPr>
            <a:lvl3pPr>
              <a:defRPr>
                <a:latin typeface="+mn-lt"/>
              </a:defRPr>
            </a:lvl3pPr>
            <a:lvl4pPr>
              <a:defRPr>
                <a:latin typeface="+mn-lt"/>
              </a:defRPr>
            </a:lvl4pPr>
            <a:lvl5pPr>
              <a:defRPr>
                <a:latin typeface="+mn-lt"/>
              </a:defRPr>
            </a:lvl5pPr>
          </a:lstStyle>
          <a:p>
            <a:pPr lvl="0"/>
            <a:r>
              <a:rPr lang="sv-SE" dirty="0"/>
              <a:t>Skriv text här eller klicka på ikoner för att lägga till innehåll</a:t>
            </a:r>
          </a:p>
        </p:txBody>
      </p:sp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5"/>
            <a:ext cx="9576883" cy="553998"/>
          </a:xfrm>
        </p:spPr>
        <p:txBody>
          <a:bodyPr wrap="square" lIns="0" tIns="0" rIns="0" bIns="0" anchor="b">
            <a:spAutoFit/>
          </a:bodyPr>
          <a:lstStyle>
            <a:lvl1pPr algn="l">
              <a:defRPr sz="400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sp>
        <p:nvSpPr>
          <p:cNvPr id="5" name="Rektangel 4">
            <a:extLst>
              <a:ext uri="{FF2B5EF4-FFF2-40B4-BE49-F238E27FC236}">
                <a16:creationId xmlns:a16="http://schemas.microsoft.com/office/drawing/2014/main" id="{612B5043-5C2F-E456-16C0-E5E1C4677FAB}"/>
              </a:ext>
            </a:extLst>
          </p:cNvPr>
          <p:cNvSpPr/>
          <p:nvPr userDrawn="1"/>
        </p:nvSpPr>
        <p:spPr>
          <a:xfrm>
            <a:off x="11244574" y="0"/>
            <a:ext cx="947426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pic>
        <p:nvPicPr>
          <p:cNvPr id="6" name="Bild 5">
            <a:extLst>
              <a:ext uri="{FF2B5EF4-FFF2-40B4-BE49-F238E27FC236}">
                <a16:creationId xmlns:a16="http://schemas.microsoft.com/office/drawing/2014/main" id="{0F4145CD-EE71-3771-18F3-33DB1F526FD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54" r="54"/>
          <a:stretch/>
        </p:blipFill>
        <p:spPr>
          <a:xfrm>
            <a:off x="10776575" y="5481000"/>
            <a:ext cx="934994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0404700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Helsidas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4193D3E2-3E2E-2A1C-24C9-5911C5BDCEBE}"/>
              </a:ext>
            </a:extLst>
          </p:cNvPr>
          <p:cNvSpPr/>
          <p:nvPr userDrawn="1"/>
        </p:nvSpPr>
        <p:spPr>
          <a:xfrm>
            <a:off x="10768800" y="5472000"/>
            <a:ext cx="954000" cy="954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 dirty="0"/>
          </a:p>
        </p:txBody>
      </p:sp>
      <p:sp>
        <p:nvSpPr>
          <p:cNvPr id="6" name="Rektangel 5">
            <a:extLst>
              <a:ext uri="{FF2B5EF4-FFF2-40B4-BE49-F238E27FC236}">
                <a16:creationId xmlns:a16="http://schemas.microsoft.com/office/drawing/2014/main" id="{C0EF34B2-94BE-ECE2-1361-7EE2F9468F0F}"/>
              </a:ext>
            </a:extLst>
          </p:cNvPr>
          <p:cNvSpPr/>
          <p:nvPr userDrawn="1"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pic>
        <p:nvPicPr>
          <p:cNvPr id="7" name="Bild 6">
            <a:extLst>
              <a:ext uri="{FF2B5EF4-FFF2-40B4-BE49-F238E27FC236}">
                <a16:creationId xmlns:a16="http://schemas.microsoft.com/office/drawing/2014/main" id="{9CC40C28-FA2A-9593-23C3-9870091481D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54" r="54"/>
          <a:stretch/>
        </p:blipFill>
        <p:spPr>
          <a:xfrm>
            <a:off x="10776575" y="5481000"/>
            <a:ext cx="934994" cy="936000"/>
          </a:xfrm>
          <a:prstGeom prst="rect">
            <a:avLst/>
          </a:prstGeom>
        </p:spPr>
      </p:pic>
      <p:sp>
        <p:nvSpPr>
          <p:cNvPr id="12" name="Platshållare för bild 11">
            <a:extLst>
              <a:ext uri="{FF2B5EF4-FFF2-40B4-BE49-F238E27FC236}">
                <a16:creationId xmlns:a16="http://schemas.microsoft.com/office/drawing/2014/main" id="{000023CF-BC91-D0F3-490A-FDBA06CE388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5946775"/>
          </a:xfrm>
          <a:custGeom>
            <a:avLst/>
            <a:gdLst>
              <a:gd name="connsiteX0" fmla="*/ 0 w 12192000"/>
              <a:gd name="connsiteY0" fmla="*/ 0 h 5946775"/>
              <a:gd name="connsiteX1" fmla="*/ 12192000 w 12192000"/>
              <a:gd name="connsiteY1" fmla="*/ 0 h 5946775"/>
              <a:gd name="connsiteX2" fmla="*/ 12192000 w 12192000"/>
              <a:gd name="connsiteY2" fmla="*/ 5946775 h 5946775"/>
              <a:gd name="connsiteX3" fmla="*/ 11712000 w 12192000"/>
              <a:gd name="connsiteY3" fmla="*/ 5946775 h 5946775"/>
              <a:gd name="connsiteX4" fmla="*/ 11712000 w 12192000"/>
              <a:gd name="connsiteY4" fmla="*/ 5481000 h 5946775"/>
              <a:gd name="connsiteX5" fmla="*/ 10776000 w 12192000"/>
              <a:gd name="connsiteY5" fmla="*/ 5481000 h 5946775"/>
              <a:gd name="connsiteX6" fmla="*/ 10776000 w 12192000"/>
              <a:gd name="connsiteY6" fmla="*/ 5946775 h 5946775"/>
              <a:gd name="connsiteX7" fmla="*/ 0 w 12192000"/>
              <a:gd name="connsiteY7" fmla="*/ 5946775 h 59467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5946775">
                <a:moveTo>
                  <a:pt x="0" y="0"/>
                </a:moveTo>
                <a:lnTo>
                  <a:pt x="12192000" y="0"/>
                </a:lnTo>
                <a:lnTo>
                  <a:pt x="12192000" y="5946775"/>
                </a:lnTo>
                <a:lnTo>
                  <a:pt x="11712000" y="5946775"/>
                </a:lnTo>
                <a:lnTo>
                  <a:pt x="11712000" y="5481000"/>
                </a:lnTo>
                <a:lnTo>
                  <a:pt x="10776000" y="5481000"/>
                </a:lnTo>
                <a:lnTo>
                  <a:pt x="10776000" y="5946775"/>
                </a:lnTo>
                <a:lnTo>
                  <a:pt x="0" y="5946775"/>
                </a:lnTo>
                <a:close/>
              </a:path>
            </a:pathLst>
          </a:custGeom>
        </p:spPr>
        <p:txBody>
          <a:bodyPr wrap="square" tIns="864000">
            <a:noAutofit/>
          </a:bodyPr>
          <a:lstStyle>
            <a:lvl1pPr marL="0" indent="0" algn="ctr">
              <a:buNone/>
              <a:defRPr sz="320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sv-SE" dirty="0"/>
              <a:t>Klicka på ikonen för att lägga till en bild</a:t>
            </a:r>
          </a:p>
        </p:txBody>
      </p:sp>
    </p:spTree>
    <p:extLst>
      <p:ext uri="{BB962C8B-B14F-4D97-AF65-F5344CB8AC3E}">
        <p14:creationId xmlns:p14="http://schemas.microsoft.com/office/powerpoint/2010/main" val="2088374623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slideLayout" Target="../slideLayouts/slideLayout36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4.xml"/><Relationship Id="rId13" Type="http://schemas.openxmlformats.org/officeDocument/2006/relationships/theme" Target="../theme/theme4.xml"/><Relationship Id="rId3" Type="http://schemas.openxmlformats.org/officeDocument/2006/relationships/slideLayout" Target="../slideLayouts/slideLayout39.xml"/><Relationship Id="rId7" Type="http://schemas.openxmlformats.org/officeDocument/2006/relationships/slideLayout" Target="../slideLayouts/slideLayout43.xml"/><Relationship Id="rId12" Type="http://schemas.openxmlformats.org/officeDocument/2006/relationships/slideLayout" Target="../slideLayouts/slideLayout48.xml"/><Relationship Id="rId2" Type="http://schemas.openxmlformats.org/officeDocument/2006/relationships/slideLayout" Target="../slideLayouts/slideLayout38.xml"/><Relationship Id="rId1" Type="http://schemas.openxmlformats.org/officeDocument/2006/relationships/slideLayout" Target="../slideLayouts/slideLayout37.xml"/><Relationship Id="rId6" Type="http://schemas.openxmlformats.org/officeDocument/2006/relationships/slideLayout" Target="../slideLayouts/slideLayout42.xml"/><Relationship Id="rId11" Type="http://schemas.openxmlformats.org/officeDocument/2006/relationships/slideLayout" Target="../slideLayouts/slideLayout47.xml"/><Relationship Id="rId5" Type="http://schemas.openxmlformats.org/officeDocument/2006/relationships/slideLayout" Target="../slideLayouts/slideLayout41.xml"/><Relationship Id="rId10" Type="http://schemas.openxmlformats.org/officeDocument/2006/relationships/slideLayout" Target="../slideLayouts/slideLayout46.xml"/><Relationship Id="rId4" Type="http://schemas.openxmlformats.org/officeDocument/2006/relationships/slideLayout" Target="../slideLayouts/slideLayout40.xml"/><Relationship Id="rId9" Type="http://schemas.openxmlformats.org/officeDocument/2006/relationships/slideLayout" Target="../slideLayouts/slideLayout45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6.xml"/><Relationship Id="rId13" Type="http://schemas.openxmlformats.org/officeDocument/2006/relationships/theme" Target="../theme/theme5.xml"/><Relationship Id="rId3" Type="http://schemas.openxmlformats.org/officeDocument/2006/relationships/slideLayout" Target="../slideLayouts/slideLayout51.xml"/><Relationship Id="rId7" Type="http://schemas.openxmlformats.org/officeDocument/2006/relationships/slideLayout" Target="../slideLayouts/slideLayout55.xml"/><Relationship Id="rId12" Type="http://schemas.openxmlformats.org/officeDocument/2006/relationships/slideLayout" Target="../slideLayouts/slideLayout60.xml"/><Relationship Id="rId2" Type="http://schemas.openxmlformats.org/officeDocument/2006/relationships/slideLayout" Target="../slideLayouts/slideLayout50.xml"/><Relationship Id="rId1" Type="http://schemas.openxmlformats.org/officeDocument/2006/relationships/slideLayout" Target="../slideLayouts/slideLayout49.xml"/><Relationship Id="rId6" Type="http://schemas.openxmlformats.org/officeDocument/2006/relationships/slideLayout" Target="../slideLayouts/slideLayout54.xml"/><Relationship Id="rId11" Type="http://schemas.openxmlformats.org/officeDocument/2006/relationships/slideLayout" Target="../slideLayouts/slideLayout59.xml"/><Relationship Id="rId5" Type="http://schemas.openxmlformats.org/officeDocument/2006/relationships/slideLayout" Target="../slideLayouts/slideLayout53.xml"/><Relationship Id="rId10" Type="http://schemas.openxmlformats.org/officeDocument/2006/relationships/slideLayout" Target="../slideLayouts/slideLayout58.xml"/><Relationship Id="rId4" Type="http://schemas.openxmlformats.org/officeDocument/2006/relationships/slideLayout" Target="../slideLayouts/slideLayout52.xml"/><Relationship Id="rId9" Type="http://schemas.openxmlformats.org/officeDocument/2006/relationships/slideLayout" Target="../slideLayouts/slideLayout57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8.xml"/><Relationship Id="rId13" Type="http://schemas.openxmlformats.org/officeDocument/2006/relationships/theme" Target="../theme/theme6.xml"/><Relationship Id="rId3" Type="http://schemas.openxmlformats.org/officeDocument/2006/relationships/slideLayout" Target="../slideLayouts/slideLayout63.xml"/><Relationship Id="rId7" Type="http://schemas.openxmlformats.org/officeDocument/2006/relationships/slideLayout" Target="../slideLayouts/slideLayout67.xml"/><Relationship Id="rId12" Type="http://schemas.openxmlformats.org/officeDocument/2006/relationships/slideLayout" Target="../slideLayouts/slideLayout72.xml"/><Relationship Id="rId2" Type="http://schemas.openxmlformats.org/officeDocument/2006/relationships/slideLayout" Target="../slideLayouts/slideLayout62.xml"/><Relationship Id="rId1" Type="http://schemas.openxmlformats.org/officeDocument/2006/relationships/slideLayout" Target="../slideLayouts/slideLayout61.xml"/><Relationship Id="rId6" Type="http://schemas.openxmlformats.org/officeDocument/2006/relationships/slideLayout" Target="../slideLayouts/slideLayout66.xml"/><Relationship Id="rId11" Type="http://schemas.openxmlformats.org/officeDocument/2006/relationships/slideLayout" Target="../slideLayouts/slideLayout71.xml"/><Relationship Id="rId5" Type="http://schemas.openxmlformats.org/officeDocument/2006/relationships/slideLayout" Target="../slideLayouts/slideLayout65.xml"/><Relationship Id="rId10" Type="http://schemas.openxmlformats.org/officeDocument/2006/relationships/slideLayout" Target="../slideLayouts/slideLayout70.xml"/><Relationship Id="rId4" Type="http://schemas.openxmlformats.org/officeDocument/2006/relationships/slideLayout" Target="../slideLayouts/slideLayout64.xml"/><Relationship Id="rId9" Type="http://schemas.openxmlformats.org/officeDocument/2006/relationships/slideLayout" Target="../slideLayouts/slideLayout69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0.xml"/><Relationship Id="rId13" Type="http://schemas.openxmlformats.org/officeDocument/2006/relationships/theme" Target="../theme/theme7.xml"/><Relationship Id="rId3" Type="http://schemas.openxmlformats.org/officeDocument/2006/relationships/slideLayout" Target="../slideLayouts/slideLayout75.xml"/><Relationship Id="rId7" Type="http://schemas.openxmlformats.org/officeDocument/2006/relationships/slideLayout" Target="../slideLayouts/slideLayout79.xml"/><Relationship Id="rId12" Type="http://schemas.openxmlformats.org/officeDocument/2006/relationships/slideLayout" Target="../slideLayouts/slideLayout84.xml"/><Relationship Id="rId2" Type="http://schemas.openxmlformats.org/officeDocument/2006/relationships/slideLayout" Target="../slideLayouts/slideLayout74.xml"/><Relationship Id="rId1" Type="http://schemas.openxmlformats.org/officeDocument/2006/relationships/slideLayout" Target="../slideLayouts/slideLayout73.xml"/><Relationship Id="rId6" Type="http://schemas.openxmlformats.org/officeDocument/2006/relationships/slideLayout" Target="../slideLayouts/slideLayout78.xml"/><Relationship Id="rId11" Type="http://schemas.openxmlformats.org/officeDocument/2006/relationships/slideLayout" Target="../slideLayouts/slideLayout83.xml"/><Relationship Id="rId5" Type="http://schemas.openxmlformats.org/officeDocument/2006/relationships/slideLayout" Target="../slideLayouts/slideLayout77.xml"/><Relationship Id="rId10" Type="http://schemas.openxmlformats.org/officeDocument/2006/relationships/slideLayout" Target="../slideLayouts/slideLayout82.xml"/><Relationship Id="rId4" Type="http://schemas.openxmlformats.org/officeDocument/2006/relationships/slideLayout" Target="../slideLayouts/slideLayout76.xml"/><Relationship Id="rId9" Type="http://schemas.openxmlformats.org/officeDocument/2006/relationships/slideLayout" Target="../slideLayouts/slideLayout8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>
            <a:extLst>
              <a:ext uri="{FF2B5EF4-FFF2-40B4-BE49-F238E27FC236}">
                <a16:creationId xmlns:a16="http://schemas.microsoft.com/office/drawing/2014/main" id="{A727AE57-7001-3811-E8A4-8783AB7A9F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4713" y="873125"/>
            <a:ext cx="10515600" cy="1325033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/>
          <a:p>
            <a:r>
              <a:rPr lang="sv-SE" dirty="0"/>
              <a:t>Klicka här för att lägga till rubrik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AD364997-53F8-A81E-607F-AC9E5916FC8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74713" y="2279621"/>
            <a:ext cx="10515600" cy="412118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</p:spTree>
    <p:extLst>
      <p:ext uri="{BB962C8B-B14F-4D97-AF65-F5344CB8AC3E}">
        <p14:creationId xmlns:p14="http://schemas.microsoft.com/office/powerpoint/2010/main" val="34633584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69" r:id="rId1"/>
    <p:sldLayoutId id="2147484170" r:id="rId2"/>
    <p:sldLayoutId id="2147484171" r:id="rId3"/>
    <p:sldLayoutId id="2147484172" r:id="rId4"/>
    <p:sldLayoutId id="2147484173" r:id="rId5"/>
    <p:sldLayoutId id="2147484174" r:id="rId6"/>
    <p:sldLayoutId id="2147484175" r:id="rId7"/>
    <p:sldLayoutId id="2147484176" r:id="rId8"/>
    <p:sldLayoutId id="2147484177" r:id="rId9"/>
    <p:sldLayoutId id="2147484178" r:id="rId10"/>
    <p:sldLayoutId id="2147484179" r:id="rId11"/>
    <p:sldLayoutId id="2147484180" r:id="rId12"/>
  </p:sldLayoutIdLst>
  <p:txStyles>
    <p:titleStyle>
      <a:lvl1pPr algn="l" defTabSz="1219170" rtl="0" eaLnBrk="1" latinLnBrk="0" hangingPunct="1">
        <a:lnSpc>
          <a:spcPct val="90000"/>
        </a:lnSpc>
        <a:spcBef>
          <a:spcPct val="0"/>
        </a:spcBef>
        <a:buNone/>
        <a:defRPr sz="5867" b="1" kern="12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04792" indent="-304792" algn="l" defTabSz="1219170" rtl="0" eaLnBrk="1" latinLnBrk="0" hangingPunct="1">
        <a:lnSpc>
          <a:spcPct val="100000"/>
        </a:lnSpc>
        <a:spcBef>
          <a:spcPts val="1333"/>
        </a:spcBef>
        <a:spcAft>
          <a:spcPts val="1200"/>
        </a:spcAft>
        <a:buFont typeface="Arial" panose="020B0604020202020204" pitchFamily="34" charset="0"/>
        <a:buChar char="•"/>
        <a:defRPr sz="3733" kern="1200">
          <a:solidFill>
            <a:schemeClr val="tx1"/>
          </a:solidFill>
          <a:latin typeface="+mn-lt"/>
          <a:ea typeface="+mn-ea"/>
          <a:cs typeface="+mn-cs"/>
        </a:defRPr>
      </a:lvl1pPr>
      <a:lvl2pPr marL="914377" indent="-304792" algn="l" defTabSz="1219170" rtl="0" eaLnBrk="1" latinLnBrk="0" hangingPunct="1">
        <a:lnSpc>
          <a:spcPct val="100000"/>
        </a:lnSpc>
        <a:spcBef>
          <a:spcPts val="667"/>
        </a:spcBef>
        <a:spcAft>
          <a:spcPts val="120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1523962" indent="-304792" algn="l" defTabSz="1219170" rtl="0" eaLnBrk="1" latinLnBrk="0" hangingPunct="1">
        <a:lnSpc>
          <a:spcPct val="100000"/>
        </a:lnSpc>
        <a:spcBef>
          <a:spcPts val="667"/>
        </a:spcBef>
        <a:spcAft>
          <a:spcPts val="1200"/>
        </a:spcAft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3pPr>
      <a:lvl4pPr marL="2133547" indent="-304792" algn="l" defTabSz="1219170" rtl="0" eaLnBrk="1" latinLnBrk="0" hangingPunct="1">
        <a:lnSpc>
          <a:spcPct val="100000"/>
        </a:lnSpc>
        <a:spcBef>
          <a:spcPts val="667"/>
        </a:spcBef>
        <a:spcAft>
          <a:spcPts val="120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131" indent="-304792" algn="l" defTabSz="1219170" rtl="0" eaLnBrk="1" latinLnBrk="0" hangingPunct="1">
        <a:lnSpc>
          <a:spcPct val="100000"/>
        </a:lnSpc>
        <a:spcBef>
          <a:spcPts val="667"/>
        </a:spcBef>
        <a:spcAft>
          <a:spcPts val="120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35271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  <p15:guide id="3" pos="551" userDrawn="1">
          <p15:clr>
            <a:srgbClr val="F26B43"/>
          </p15:clr>
        </p15:guide>
        <p15:guide id="4" orient="horz" pos="550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>
            <a:extLst>
              <a:ext uri="{FF2B5EF4-FFF2-40B4-BE49-F238E27FC236}">
                <a16:creationId xmlns:a16="http://schemas.microsoft.com/office/drawing/2014/main" id="{A727AE57-7001-3811-E8A4-8783AB7A9F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4713" y="873125"/>
            <a:ext cx="10515600" cy="1325033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/>
          <a:p>
            <a:r>
              <a:rPr lang="sv-SE" dirty="0"/>
              <a:t>Klicka här för att lägga till rubrik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AD364997-53F8-A81E-607F-AC9E5916FC8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74713" y="2279621"/>
            <a:ext cx="10515600" cy="412118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</p:spTree>
    <p:extLst>
      <p:ext uri="{BB962C8B-B14F-4D97-AF65-F5344CB8AC3E}">
        <p14:creationId xmlns:p14="http://schemas.microsoft.com/office/powerpoint/2010/main" val="19275368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34" r:id="rId1"/>
    <p:sldLayoutId id="2147484235" r:id="rId2"/>
    <p:sldLayoutId id="2147484236" r:id="rId3"/>
    <p:sldLayoutId id="2147484237" r:id="rId4"/>
    <p:sldLayoutId id="2147484238" r:id="rId5"/>
    <p:sldLayoutId id="2147484239" r:id="rId6"/>
    <p:sldLayoutId id="2147484240" r:id="rId7"/>
    <p:sldLayoutId id="2147484241" r:id="rId8"/>
    <p:sldLayoutId id="2147484242" r:id="rId9"/>
    <p:sldLayoutId id="2147484243" r:id="rId10"/>
    <p:sldLayoutId id="2147484244" r:id="rId11"/>
    <p:sldLayoutId id="2147484245" r:id="rId12"/>
  </p:sldLayoutIdLst>
  <p:txStyles>
    <p:titleStyle>
      <a:lvl1pPr algn="l" defTabSz="1219170" rtl="0" eaLnBrk="1" latinLnBrk="0" hangingPunct="1">
        <a:lnSpc>
          <a:spcPct val="90000"/>
        </a:lnSpc>
        <a:spcBef>
          <a:spcPct val="0"/>
        </a:spcBef>
        <a:buNone/>
        <a:defRPr sz="5867" b="1" kern="12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04792" indent="-304792" algn="l" defTabSz="1219170" rtl="0" eaLnBrk="1" latinLnBrk="0" hangingPunct="1">
        <a:lnSpc>
          <a:spcPct val="100000"/>
        </a:lnSpc>
        <a:spcBef>
          <a:spcPts val="1333"/>
        </a:spcBef>
        <a:spcAft>
          <a:spcPts val="1200"/>
        </a:spcAft>
        <a:buFont typeface="Arial" panose="020B0604020202020204" pitchFamily="34" charset="0"/>
        <a:buChar char="•"/>
        <a:defRPr sz="3733" kern="1200">
          <a:solidFill>
            <a:schemeClr val="tx1"/>
          </a:solidFill>
          <a:latin typeface="+mn-lt"/>
          <a:ea typeface="+mn-ea"/>
          <a:cs typeface="+mn-cs"/>
        </a:defRPr>
      </a:lvl1pPr>
      <a:lvl2pPr marL="914377" indent="-304792" algn="l" defTabSz="1219170" rtl="0" eaLnBrk="1" latinLnBrk="0" hangingPunct="1">
        <a:lnSpc>
          <a:spcPct val="100000"/>
        </a:lnSpc>
        <a:spcBef>
          <a:spcPts val="667"/>
        </a:spcBef>
        <a:spcAft>
          <a:spcPts val="120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1523962" indent="-304792" algn="l" defTabSz="1219170" rtl="0" eaLnBrk="1" latinLnBrk="0" hangingPunct="1">
        <a:lnSpc>
          <a:spcPct val="100000"/>
        </a:lnSpc>
        <a:spcBef>
          <a:spcPts val="667"/>
        </a:spcBef>
        <a:spcAft>
          <a:spcPts val="1200"/>
        </a:spcAft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3pPr>
      <a:lvl4pPr marL="2133547" indent="-304792" algn="l" defTabSz="1219170" rtl="0" eaLnBrk="1" latinLnBrk="0" hangingPunct="1">
        <a:lnSpc>
          <a:spcPct val="100000"/>
        </a:lnSpc>
        <a:spcBef>
          <a:spcPts val="667"/>
        </a:spcBef>
        <a:spcAft>
          <a:spcPts val="120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131" indent="-304792" algn="l" defTabSz="1219170" rtl="0" eaLnBrk="1" latinLnBrk="0" hangingPunct="1">
        <a:lnSpc>
          <a:spcPct val="100000"/>
        </a:lnSpc>
        <a:spcBef>
          <a:spcPts val="667"/>
        </a:spcBef>
        <a:spcAft>
          <a:spcPts val="120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35271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  <p15:guide id="3" pos="551" userDrawn="1">
          <p15:clr>
            <a:srgbClr val="F26B43"/>
          </p15:clr>
        </p15:guide>
        <p15:guide id="4" orient="horz" pos="550" userDrawn="1">
          <p15:clr>
            <a:srgbClr val="F26B43"/>
          </p15:clr>
        </p15:guide>
      </p15:sldGuideLst>
    </p:ext>
  </p:extLst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>
            <a:extLst>
              <a:ext uri="{FF2B5EF4-FFF2-40B4-BE49-F238E27FC236}">
                <a16:creationId xmlns:a16="http://schemas.microsoft.com/office/drawing/2014/main" id="{A727AE57-7001-3811-E8A4-8783AB7A9F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4713" y="873125"/>
            <a:ext cx="10515600" cy="1325033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/>
          <a:p>
            <a:r>
              <a:rPr lang="sv-SE" dirty="0"/>
              <a:t>Klicka här för att lägga till rubrik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AD364997-53F8-A81E-607F-AC9E5916FC8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74713" y="2279621"/>
            <a:ext cx="10515600" cy="412118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</p:spTree>
    <p:extLst>
      <p:ext uri="{BB962C8B-B14F-4D97-AF65-F5344CB8AC3E}">
        <p14:creationId xmlns:p14="http://schemas.microsoft.com/office/powerpoint/2010/main" val="10127090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49" r:id="rId1"/>
    <p:sldLayoutId id="2147484250" r:id="rId2"/>
    <p:sldLayoutId id="2147484251" r:id="rId3"/>
    <p:sldLayoutId id="2147484252" r:id="rId4"/>
    <p:sldLayoutId id="2147484253" r:id="rId5"/>
    <p:sldLayoutId id="2147484254" r:id="rId6"/>
    <p:sldLayoutId id="2147484255" r:id="rId7"/>
    <p:sldLayoutId id="2147484256" r:id="rId8"/>
    <p:sldLayoutId id="2147484257" r:id="rId9"/>
    <p:sldLayoutId id="2147484258" r:id="rId10"/>
    <p:sldLayoutId id="2147484259" r:id="rId11"/>
    <p:sldLayoutId id="2147484260" r:id="rId12"/>
  </p:sldLayoutIdLst>
  <p:txStyles>
    <p:titleStyle>
      <a:lvl1pPr algn="l" defTabSz="1219170" rtl="0" eaLnBrk="1" latinLnBrk="0" hangingPunct="1">
        <a:lnSpc>
          <a:spcPct val="90000"/>
        </a:lnSpc>
        <a:spcBef>
          <a:spcPct val="0"/>
        </a:spcBef>
        <a:buNone/>
        <a:defRPr sz="5867" b="1" kern="12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04792" indent="-304792" algn="l" defTabSz="1219170" rtl="0" eaLnBrk="1" latinLnBrk="0" hangingPunct="1">
        <a:lnSpc>
          <a:spcPct val="100000"/>
        </a:lnSpc>
        <a:spcBef>
          <a:spcPts val="1333"/>
        </a:spcBef>
        <a:spcAft>
          <a:spcPts val="1200"/>
        </a:spcAft>
        <a:buFont typeface="Arial" panose="020B0604020202020204" pitchFamily="34" charset="0"/>
        <a:buChar char="•"/>
        <a:defRPr sz="3733" kern="1200">
          <a:solidFill>
            <a:schemeClr val="tx1"/>
          </a:solidFill>
          <a:latin typeface="+mn-lt"/>
          <a:ea typeface="+mn-ea"/>
          <a:cs typeface="+mn-cs"/>
        </a:defRPr>
      </a:lvl1pPr>
      <a:lvl2pPr marL="914377" indent="-304792" algn="l" defTabSz="1219170" rtl="0" eaLnBrk="1" latinLnBrk="0" hangingPunct="1">
        <a:lnSpc>
          <a:spcPct val="100000"/>
        </a:lnSpc>
        <a:spcBef>
          <a:spcPts val="667"/>
        </a:spcBef>
        <a:spcAft>
          <a:spcPts val="120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1523962" indent="-304792" algn="l" defTabSz="1219170" rtl="0" eaLnBrk="1" latinLnBrk="0" hangingPunct="1">
        <a:lnSpc>
          <a:spcPct val="100000"/>
        </a:lnSpc>
        <a:spcBef>
          <a:spcPts val="667"/>
        </a:spcBef>
        <a:spcAft>
          <a:spcPts val="1200"/>
        </a:spcAft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3pPr>
      <a:lvl4pPr marL="2133547" indent="-304792" algn="l" defTabSz="1219170" rtl="0" eaLnBrk="1" latinLnBrk="0" hangingPunct="1">
        <a:lnSpc>
          <a:spcPct val="100000"/>
        </a:lnSpc>
        <a:spcBef>
          <a:spcPts val="667"/>
        </a:spcBef>
        <a:spcAft>
          <a:spcPts val="120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131" indent="-304792" algn="l" defTabSz="1219170" rtl="0" eaLnBrk="1" latinLnBrk="0" hangingPunct="1">
        <a:lnSpc>
          <a:spcPct val="100000"/>
        </a:lnSpc>
        <a:spcBef>
          <a:spcPts val="667"/>
        </a:spcBef>
        <a:spcAft>
          <a:spcPts val="120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35271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  <p15:guide id="3" pos="551" userDrawn="1">
          <p15:clr>
            <a:srgbClr val="F26B43"/>
          </p15:clr>
        </p15:guide>
        <p15:guide id="4" orient="horz" pos="550" userDrawn="1">
          <p15:clr>
            <a:srgbClr val="F26B43"/>
          </p15:clr>
        </p15:guide>
      </p15:sldGuideLst>
    </p:ext>
  </p:extLst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>
            <a:extLst>
              <a:ext uri="{FF2B5EF4-FFF2-40B4-BE49-F238E27FC236}">
                <a16:creationId xmlns:a16="http://schemas.microsoft.com/office/drawing/2014/main" id="{A727AE57-7001-3811-E8A4-8783AB7A9F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4713" y="873125"/>
            <a:ext cx="10515600" cy="1325033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/>
          <a:p>
            <a:r>
              <a:rPr lang="sv-SE" dirty="0"/>
              <a:t>Klicka här för att lägga till rubrik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AD364997-53F8-A81E-607F-AC9E5916FC8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74713" y="2279621"/>
            <a:ext cx="10515600" cy="412118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</p:spTree>
    <p:extLst>
      <p:ext uri="{BB962C8B-B14F-4D97-AF65-F5344CB8AC3E}">
        <p14:creationId xmlns:p14="http://schemas.microsoft.com/office/powerpoint/2010/main" val="3030765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62" r:id="rId1"/>
    <p:sldLayoutId id="2147484263" r:id="rId2"/>
    <p:sldLayoutId id="2147484264" r:id="rId3"/>
    <p:sldLayoutId id="2147484265" r:id="rId4"/>
    <p:sldLayoutId id="2147484266" r:id="rId5"/>
    <p:sldLayoutId id="2147484267" r:id="rId6"/>
    <p:sldLayoutId id="2147484268" r:id="rId7"/>
    <p:sldLayoutId id="2147484269" r:id="rId8"/>
    <p:sldLayoutId id="2147484270" r:id="rId9"/>
    <p:sldLayoutId id="2147484271" r:id="rId10"/>
    <p:sldLayoutId id="2147484272" r:id="rId11"/>
    <p:sldLayoutId id="2147484273" r:id="rId12"/>
  </p:sldLayoutIdLst>
  <p:txStyles>
    <p:titleStyle>
      <a:lvl1pPr algn="l" defTabSz="1219170" rtl="0" eaLnBrk="1" latinLnBrk="0" hangingPunct="1">
        <a:lnSpc>
          <a:spcPct val="90000"/>
        </a:lnSpc>
        <a:spcBef>
          <a:spcPct val="0"/>
        </a:spcBef>
        <a:buNone/>
        <a:defRPr sz="5867" b="1" kern="12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04792" indent="-304792" algn="l" defTabSz="1219170" rtl="0" eaLnBrk="1" latinLnBrk="0" hangingPunct="1">
        <a:lnSpc>
          <a:spcPct val="100000"/>
        </a:lnSpc>
        <a:spcBef>
          <a:spcPts val="1333"/>
        </a:spcBef>
        <a:spcAft>
          <a:spcPts val="1200"/>
        </a:spcAft>
        <a:buFont typeface="Arial" panose="020B0604020202020204" pitchFamily="34" charset="0"/>
        <a:buChar char="•"/>
        <a:defRPr sz="3733" kern="1200">
          <a:solidFill>
            <a:schemeClr val="tx1"/>
          </a:solidFill>
          <a:latin typeface="+mn-lt"/>
          <a:ea typeface="+mn-ea"/>
          <a:cs typeface="+mn-cs"/>
        </a:defRPr>
      </a:lvl1pPr>
      <a:lvl2pPr marL="914377" indent="-304792" algn="l" defTabSz="1219170" rtl="0" eaLnBrk="1" latinLnBrk="0" hangingPunct="1">
        <a:lnSpc>
          <a:spcPct val="100000"/>
        </a:lnSpc>
        <a:spcBef>
          <a:spcPts val="667"/>
        </a:spcBef>
        <a:spcAft>
          <a:spcPts val="120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1523962" indent="-304792" algn="l" defTabSz="1219170" rtl="0" eaLnBrk="1" latinLnBrk="0" hangingPunct="1">
        <a:lnSpc>
          <a:spcPct val="100000"/>
        </a:lnSpc>
        <a:spcBef>
          <a:spcPts val="667"/>
        </a:spcBef>
        <a:spcAft>
          <a:spcPts val="1200"/>
        </a:spcAft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3pPr>
      <a:lvl4pPr marL="2133547" indent="-304792" algn="l" defTabSz="1219170" rtl="0" eaLnBrk="1" latinLnBrk="0" hangingPunct="1">
        <a:lnSpc>
          <a:spcPct val="100000"/>
        </a:lnSpc>
        <a:spcBef>
          <a:spcPts val="667"/>
        </a:spcBef>
        <a:spcAft>
          <a:spcPts val="120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131" indent="-304792" algn="l" defTabSz="1219170" rtl="0" eaLnBrk="1" latinLnBrk="0" hangingPunct="1">
        <a:lnSpc>
          <a:spcPct val="100000"/>
        </a:lnSpc>
        <a:spcBef>
          <a:spcPts val="667"/>
        </a:spcBef>
        <a:spcAft>
          <a:spcPts val="120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35271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  <p15:guide id="3" pos="551" userDrawn="1">
          <p15:clr>
            <a:srgbClr val="F26B43"/>
          </p15:clr>
        </p15:guide>
        <p15:guide id="4" orient="horz" pos="550" userDrawn="1">
          <p15:clr>
            <a:srgbClr val="F26B43"/>
          </p15:clr>
        </p15:guide>
      </p15:sldGuideLst>
    </p:ext>
  </p:extLst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>
            <a:extLst>
              <a:ext uri="{FF2B5EF4-FFF2-40B4-BE49-F238E27FC236}">
                <a16:creationId xmlns:a16="http://schemas.microsoft.com/office/drawing/2014/main" id="{A727AE57-7001-3811-E8A4-8783AB7A9F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4713" y="873125"/>
            <a:ext cx="10515600" cy="1325033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/>
          <a:p>
            <a:r>
              <a:rPr lang="sv-SE" dirty="0"/>
              <a:t>Klicka här för att lägga till rubrik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AD364997-53F8-A81E-607F-AC9E5916FC8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74713" y="2279621"/>
            <a:ext cx="10515600" cy="412118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</p:spTree>
    <p:extLst>
      <p:ext uri="{BB962C8B-B14F-4D97-AF65-F5344CB8AC3E}">
        <p14:creationId xmlns:p14="http://schemas.microsoft.com/office/powerpoint/2010/main" val="15402679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75" r:id="rId1"/>
    <p:sldLayoutId id="2147484276" r:id="rId2"/>
    <p:sldLayoutId id="2147484277" r:id="rId3"/>
    <p:sldLayoutId id="2147484278" r:id="rId4"/>
    <p:sldLayoutId id="2147484279" r:id="rId5"/>
    <p:sldLayoutId id="2147484280" r:id="rId6"/>
    <p:sldLayoutId id="2147484281" r:id="rId7"/>
    <p:sldLayoutId id="2147484282" r:id="rId8"/>
    <p:sldLayoutId id="2147484283" r:id="rId9"/>
    <p:sldLayoutId id="2147484284" r:id="rId10"/>
    <p:sldLayoutId id="2147484285" r:id="rId11"/>
    <p:sldLayoutId id="2147484286" r:id="rId12"/>
  </p:sldLayoutIdLst>
  <p:txStyles>
    <p:titleStyle>
      <a:lvl1pPr algn="l" defTabSz="1219170" rtl="0" eaLnBrk="1" latinLnBrk="0" hangingPunct="1">
        <a:lnSpc>
          <a:spcPct val="90000"/>
        </a:lnSpc>
        <a:spcBef>
          <a:spcPct val="0"/>
        </a:spcBef>
        <a:buNone/>
        <a:defRPr sz="5867" b="1" kern="12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04792" indent="-304792" algn="l" defTabSz="1219170" rtl="0" eaLnBrk="1" latinLnBrk="0" hangingPunct="1">
        <a:lnSpc>
          <a:spcPct val="100000"/>
        </a:lnSpc>
        <a:spcBef>
          <a:spcPts val="1333"/>
        </a:spcBef>
        <a:spcAft>
          <a:spcPts val="1200"/>
        </a:spcAft>
        <a:buFont typeface="Arial" panose="020B0604020202020204" pitchFamily="34" charset="0"/>
        <a:buChar char="•"/>
        <a:defRPr sz="3733" kern="1200">
          <a:solidFill>
            <a:schemeClr val="tx1"/>
          </a:solidFill>
          <a:latin typeface="+mn-lt"/>
          <a:ea typeface="+mn-ea"/>
          <a:cs typeface="+mn-cs"/>
        </a:defRPr>
      </a:lvl1pPr>
      <a:lvl2pPr marL="914377" indent="-304792" algn="l" defTabSz="1219170" rtl="0" eaLnBrk="1" latinLnBrk="0" hangingPunct="1">
        <a:lnSpc>
          <a:spcPct val="100000"/>
        </a:lnSpc>
        <a:spcBef>
          <a:spcPts val="667"/>
        </a:spcBef>
        <a:spcAft>
          <a:spcPts val="120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1523962" indent="-304792" algn="l" defTabSz="1219170" rtl="0" eaLnBrk="1" latinLnBrk="0" hangingPunct="1">
        <a:lnSpc>
          <a:spcPct val="100000"/>
        </a:lnSpc>
        <a:spcBef>
          <a:spcPts val="667"/>
        </a:spcBef>
        <a:spcAft>
          <a:spcPts val="1200"/>
        </a:spcAft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3pPr>
      <a:lvl4pPr marL="2133547" indent="-304792" algn="l" defTabSz="1219170" rtl="0" eaLnBrk="1" latinLnBrk="0" hangingPunct="1">
        <a:lnSpc>
          <a:spcPct val="100000"/>
        </a:lnSpc>
        <a:spcBef>
          <a:spcPts val="667"/>
        </a:spcBef>
        <a:spcAft>
          <a:spcPts val="120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131" indent="-304792" algn="l" defTabSz="1219170" rtl="0" eaLnBrk="1" latinLnBrk="0" hangingPunct="1">
        <a:lnSpc>
          <a:spcPct val="100000"/>
        </a:lnSpc>
        <a:spcBef>
          <a:spcPts val="667"/>
        </a:spcBef>
        <a:spcAft>
          <a:spcPts val="120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35271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  <p15:guide id="3" pos="551" userDrawn="1">
          <p15:clr>
            <a:srgbClr val="F26B43"/>
          </p15:clr>
        </p15:guide>
        <p15:guide id="4" orient="horz" pos="550" userDrawn="1">
          <p15:clr>
            <a:srgbClr val="F26B43"/>
          </p15:clr>
        </p15:guide>
      </p15:sldGuideLst>
    </p:ext>
  </p:extLst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>
            <a:extLst>
              <a:ext uri="{FF2B5EF4-FFF2-40B4-BE49-F238E27FC236}">
                <a16:creationId xmlns:a16="http://schemas.microsoft.com/office/drawing/2014/main" id="{A727AE57-7001-3811-E8A4-8783AB7A9F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4713" y="873125"/>
            <a:ext cx="10515600" cy="1325033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/>
          <a:p>
            <a:r>
              <a:rPr lang="sv-SE" dirty="0"/>
              <a:t>Klicka här för att lägga till rubrik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AD364997-53F8-A81E-607F-AC9E5916FC8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74713" y="2279621"/>
            <a:ext cx="10515600" cy="412118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</p:spTree>
    <p:extLst>
      <p:ext uri="{BB962C8B-B14F-4D97-AF65-F5344CB8AC3E}">
        <p14:creationId xmlns:p14="http://schemas.microsoft.com/office/powerpoint/2010/main" val="25208835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88" r:id="rId1"/>
    <p:sldLayoutId id="2147484289" r:id="rId2"/>
    <p:sldLayoutId id="2147484290" r:id="rId3"/>
    <p:sldLayoutId id="2147484291" r:id="rId4"/>
    <p:sldLayoutId id="2147484292" r:id="rId5"/>
    <p:sldLayoutId id="2147484293" r:id="rId6"/>
    <p:sldLayoutId id="2147484294" r:id="rId7"/>
    <p:sldLayoutId id="2147484295" r:id="rId8"/>
    <p:sldLayoutId id="2147484296" r:id="rId9"/>
    <p:sldLayoutId id="2147484297" r:id="rId10"/>
    <p:sldLayoutId id="2147484298" r:id="rId11"/>
    <p:sldLayoutId id="2147484299" r:id="rId12"/>
  </p:sldLayoutIdLst>
  <p:txStyles>
    <p:titleStyle>
      <a:lvl1pPr algn="l" defTabSz="1219170" rtl="0" eaLnBrk="1" latinLnBrk="0" hangingPunct="1">
        <a:lnSpc>
          <a:spcPct val="90000"/>
        </a:lnSpc>
        <a:spcBef>
          <a:spcPct val="0"/>
        </a:spcBef>
        <a:buNone/>
        <a:defRPr sz="5867" b="1" kern="12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04792" indent="-304792" algn="l" defTabSz="1219170" rtl="0" eaLnBrk="1" latinLnBrk="0" hangingPunct="1">
        <a:lnSpc>
          <a:spcPct val="100000"/>
        </a:lnSpc>
        <a:spcBef>
          <a:spcPts val="1333"/>
        </a:spcBef>
        <a:spcAft>
          <a:spcPts val="1200"/>
        </a:spcAft>
        <a:buFont typeface="Arial" panose="020B0604020202020204" pitchFamily="34" charset="0"/>
        <a:buChar char="•"/>
        <a:defRPr sz="3733" kern="1200">
          <a:solidFill>
            <a:schemeClr val="tx1"/>
          </a:solidFill>
          <a:latin typeface="+mn-lt"/>
          <a:ea typeface="+mn-ea"/>
          <a:cs typeface="+mn-cs"/>
        </a:defRPr>
      </a:lvl1pPr>
      <a:lvl2pPr marL="914377" indent="-304792" algn="l" defTabSz="1219170" rtl="0" eaLnBrk="1" latinLnBrk="0" hangingPunct="1">
        <a:lnSpc>
          <a:spcPct val="100000"/>
        </a:lnSpc>
        <a:spcBef>
          <a:spcPts val="667"/>
        </a:spcBef>
        <a:spcAft>
          <a:spcPts val="120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1523962" indent="-304792" algn="l" defTabSz="1219170" rtl="0" eaLnBrk="1" latinLnBrk="0" hangingPunct="1">
        <a:lnSpc>
          <a:spcPct val="100000"/>
        </a:lnSpc>
        <a:spcBef>
          <a:spcPts val="667"/>
        </a:spcBef>
        <a:spcAft>
          <a:spcPts val="1200"/>
        </a:spcAft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3pPr>
      <a:lvl4pPr marL="2133547" indent="-304792" algn="l" defTabSz="1219170" rtl="0" eaLnBrk="1" latinLnBrk="0" hangingPunct="1">
        <a:lnSpc>
          <a:spcPct val="100000"/>
        </a:lnSpc>
        <a:spcBef>
          <a:spcPts val="667"/>
        </a:spcBef>
        <a:spcAft>
          <a:spcPts val="120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131" indent="-304792" algn="l" defTabSz="1219170" rtl="0" eaLnBrk="1" latinLnBrk="0" hangingPunct="1">
        <a:lnSpc>
          <a:spcPct val="100000"/>
        </a:lnSpc>
        <a:spcBef>
          <a:spcPts val="667"/>
        </a:spcBef>
        <a:spcAft>
          <a:spcPts val="120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35271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  <p15:guide id="3" pos="551" userDrawn="1">
          <p15:clr>
            <a:srgbClr val="F26B43"/>
          </p15:clr>
        </p15:guide>
        <p15:guide id="4" orient="horz" pos="550" userDrawn="1">
          <p15:clr>
            <a:srgbClr val="F26B43"/>
          </p15:clr>
        </p15:guide>
      </p15:sldGuideLst>
    </p:ext>
  </p:extLst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>
            <a:extLst>
              <a:ext uri="{FF2B5EF4-FFF2-40B4-BE49-F238E27FC236}">
                <a16:creationId xmlns:a16="http://schemas.microsoft.com/office/drawing/2014/main" id="{A727AE57-7001-3811-E8A4-8783AB7A9F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4713" y="873125"/>
            <a:ext cx="10515600" cy="1325033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/>
          <a:p>
            <a:r>
              <a:rPr lang="sv-SE" dirty="0"/>
              <a:t>Klicka här för att lägga till rubrik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AD364997-53F8-A81E-607F-AC9E5916FC8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74713" y="2279621"/>
            <a:ext cx="10515600" cy="412118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</p:spTree>
    <p:extLst>
      <p:ext uri="{BB962C8B-B14F-4D97-AF65-F5344CB8AC3E}">
        <p14:creationId xmlns:p14="http://schemas.microsoft.com/office/powerpoint/2010/main" val="20596022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301" r:id="rId1"/>
    <p:sldLayoutId id="2147484302" r:id="rId2"/>
    <p:sldLayoutId id="2147484303" r:id="rId3"/>
    <p:sldLayoutId id="2147484304" r:id="rId4"/>
    <p:sldLayoutId id="2147484305" r:id="rId5"/>
    <p:sldLayoutId id="2147484306" r:id="rId6"/>
    <p:sldLayoutId id="2147484307" r:id="rId7"/>
    <p:sldLayoutId id="2147484308" r:id="rId8"/>
    <p:sldLayoutId id="2147484309" r:id="rId9"/>
    <p:sldLayoutId id="2147484310" r:id="rId10"/>
    <p:sldLayoutId id="2147484311" r:id="rId11"/>
    <p:sldLayoutId id="2147484312" r:id="rId12"/>
  </p:sldLayoutIdLst>
  <p:txStyles>
    <p:titleStyle>
      <a:lvl1pPr algn="l" defTabSz="1219170" rtl="0" eaLnBrk="1" latinLnBrk="0" hangingPunct="1">
        <a:lnSpc>
          <a:spcPct val="90000"/>
        </a:lnSpc>
        <a:spcBef>
          <a:spcPct val="0"/>
        </a:spcBef>
        <a:buNone/>
        <a:defRPr sz="5867" b="1" kern="12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04792" indent="-304792" algn="l" defTabSz="1219170" rtl="0" eaLnBrk="1" latinLnBrk="0" hangingPunct="1">
        <a:lnSpc>
          <a:spcPct val="100000"/>
        </a:lnSpc>
        <a:spcBef>
          <a:spcPts val="1333"/>
        </a:spcBef>
        <a:spcAft>
          <a:spcPts val="1200"/>
        </a:spcAft>
        <a:buFont typeface="Arial" panose="020B0604020202020204" pitchFamily="34" charset="0"/>
        <a:buChar char="•"/>
        <a:defRPr sz="3733" kern="1200">
          <a:solidFill>
            <a:schemeClr val="tx1"/>
          </a:solidFill>
          <a:latin typeface="+mn-lt"/>
          <a:ea typeface="+mn-ea"/>
          <a:cs typeface="+mn-cs"/>
        </a:defRPr>
      </a:lvl1pPr>
      <a:lvl2pPr marL="914377" indent="-304792" algn="l" defTabSz="1219170" rtl="0" eaLnBrk="1" latinLnBrk="0" hangingPunct="1">
        <a:lnSpc>
          <a:spcPct val="100000"/>
        </a:lnSpc>
        <a:spcBef>
          <a:spcPts val="667"/>
        </a:spcBef>
        <a:spcAft>
          <a:spcPts val="120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1523962" indent="-304792" algn="l" defTabSz="1219170" rtl="0" eaLnBrk="1" latinLnBrk="0" hangingPunct="1">
        <a:lnSpc>
          <a:spcPct val="100000"/>
        </a:lnSpc>
        <a:spcBef>
          <a:spcPts val="667"/>
        </a:spcBef>
        <a:spcAft>
          <a:spcPts val="1200"/>
        </a:spcAft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3pPr>
      <a:lvl4pPr marL="2133547" indent="-304792" algn="l" defTabSz="1219170" rtl="0" eaLnBrk="1" latinLnBrk="0" hangingPunct="1">
        <a:lnSpc>
          <a:spcPct val="100000"/>
        </a:lnSpc>
        <a:spcBef>
          <a:spcPts val="667"/>
        </a:spcBef>
        <a:spcAft>
          <a:spcPts val="120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131" indent="-304792" algn="l" defTabSz="1219170" rtl="0" eaLnBrk="1" latinLnBrk="0" hangingPunct="1">
        <a:lnSpc>
          <a:spcPct val="100000"/>
        </a:lnSpc>
        <a:spcBef>
          <a:spcPts val="667"/>
        </a:spcBef>
        <a:spcAft>
          <a:spcPts val="120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35271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  <p15:guide id="3" pos="551" userDrawn="1">
          <p15:clr>
            <a:srgbClr val="F26B43"/>
          </p15:clr>
        </p15:guide>
        <p15:guide id="4" orient="horz" pos="55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derrubrik 1">
            <a:extLst>
              <a:ext uri="{FF2B5EF4-FFF2-40B4-BE49-F238E27FC236}">
                <a16:creationId xmlns:a16="http://schemas.microsoft.com/office/drawing/2014/main" id="{688C98F1-9BD5-5379-BA6B-29E52CD2E2B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sv-SE" dirty="0"/>
              <a:t>FSG och Vision 2024-10-16</a:t>
            </a:r>
          </a:p>
        </p:txBody>
      </p:sp>
      <p:sp>
        <p:nvSpPr>
          <p:cNvPr id="3" name="Rubrik 2">
            <a:extLst>
              <a:ext uri="{FF2B5EF4-FFF2-40B4-BE49-F238E27FC236}">
                <a16:creationId xmlns:a16="http://schemas.microsoft.com/office/drawing/2014/main" id="{047D3EFB-8814-944F-DF50-42D843525F1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sv-SE" dirty="0"/>
              <a:t>Riskbedömningar av arbetsmiljön</a:t>
            </a:r>
          </a:p>
        </p:txBody>
      </p:sp>
    </p:spTree>
    <p:extLst>
      <p:ext uri="{BB962C8B-B14F-4D97-AF65-F5344CB8AC3E}">
        <p14:creationId xmlns:p14="http://schemas.microsoft.com/office/powerpoint/2010/main" val="225438505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tshållare för text 4">
            <a:extLst>
              <a:ext uri="{FF2B5EF4-FFF2-40B4-BE49-F238E27FC236}">
                <a16:creationId xmlns:a16="http://schemas.microsoft.com/office/drawing/2014/main" id="{FEE4114A-E0B4-25B8-15DC-8600C66A798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74713" y="1440000"/>
            <a:ext cx="6764487" cy="3245468"/>
          </a:xfrm>
        </p:spPr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dirty="0"/>
              <a:t>Skedde den 2:a – 3:e oktober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dirty="0"/>
              <a:t>Åtgärder / handlingsplan gicks genom den 4:e oktober, chefer, skyddsombud och HR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dirty="0"/>
              <a:t>Cirka 110 arbetsmiljörisker identifierades, vilka klassificerades av medarbetarna enligt nedan</a:t>
            </a:r>
            <a:br>
              <a:rPr lang="sv-SE" dirty="0"/>
            </a:br>
            <a:r>
              <a:rPr lang="sv-SE" dirty="0"/>
              <a:t>- Hög 61 </a:t>
            </a:r>
            <a:r>
              <a:rPr lang="sv-SE" dirty="0" err="1"/>
              <a:t>st</a:t>
            </a:r>
            <a:br>
              <a:rPr lang="sv-SE" dirty="0"/>
            </a:br>
            <a:r>
              <a:rPr lang="sv-SE" dirty="0"/>
              <a:t>- Medel 41 </a:t>
            </a:r>
            <a:r>
              <a:rPr lang="sv-SE" dirty="0" err="1"/>
              <a:t>st</a:t>
            </a:r>
            <a:br>
              <a:rPr lang="sv-SE" dirty="0"/>
            </a:br>
            <a:r>
              <a:rPr lang="sv-SE" dirty="0"/>
              <a:t>- Låg 6 </a:t>
            </a:r>
            <a:r>
              <a:rPr lang="sv-SE" dirty="0" err="1"/>
              <a:t>st</a:t>
            </a:r>
            <a:endParaRPr lang="sv-SE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dirty="0"/>
              <a:t>Cirka 10 möjligheter identifierades</a:t>
            </a:r>
          </a:p>
        </p:txBody>
      </p:sp>
      <p:sp>
        <p:nvSpPr>
          <p:cNvPr id="4" name="Rubrik 3">
            <a:extLst>
              <a:ext uri="{FF2B5EF4-FFF2-40B4-BE49-F238E27FC236}">
                <a16:creationId xmlns:a16="http://schemas.microsoft.com/office/drawing/2014/main" id="{C9689609-9D5E-3AD8-76FE-825423662E2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sv-SE" dirty="0"/>
              <a:t>Genomförda riskbedömningar</a:t>
            </a:r>
          </a:p>
        </p:txBody>
      </p:sp>
      <p:pic>
        <p:nvPicPr>
          <p:cNvPr id="6" name="Bildobjekt 5">
            <a:extLst>
              <a:ext uri="{FF2B5EF4-FFF2-40B4-BE49-F238E27FC236}">
                <a16:creationId xmlns:a16="http://schemas.microsoft.com/office/drawing/2014/main" id="{DE4A0F1C-E51A-790E-DD1D-CBD0DAD0507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39200" y="1756800"/>
            <a:ext cx="3626158" cy="386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782253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tshållare för text 4">
            <a:extLst>
              <a:ext uri="{FF2B5EF4-FFF2-40B4-BE49-F238E27FC236}">
                <a16:creationId xmlns:a16="http://schemas.microsoft.com/office/drawing/2014/main" id="{FEE4114A-E0B4-25B8-15DC-8600C66A798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74713" y="1440000"/>
            <a:ext cx="6764487" cy="3522466"/>
          </a:xfrm>
        </p:spPr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dirty="0"/>
              <a:t>Fysiska besök – Förtydligande av ”Alla invånare ska ha minst ett fysiskt besök med ansvarig för planeringen på förvaltningen varje månad”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dirty="0"/>
              <a:t>Logistik – Oro vid förflyttning av medarbetare och invånare vid uppföljningen.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dirty="0"/>
              <a:t>Arbetsbelastning och stress – Oro för ökad administrativ belastning och att det kommer påverka arbetet mot självförsörjning.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dirty="0"/>
              <a:t>Fysiska arbetsmiljöer – Oro kring lokaler i form av arbetsplatser, tysta- och besöksrum samt fysisk säkerhet.</a:t>
            </a:r>
          </a:p>
        </p:txBody>
      </p:sp>
      <p:sp>
        <p:nvSpPr>
          <p:cNvPr id="4" name="Rubrik 3">
            <a:extLst>
              <a:ext uri="{FF2B5EF4-FFF2-40B4-BE49-F238E27FC236}">
                <a16:creationId xmlns:a16="http://schemas.microsoft.com/office/drawing/2014/main" id="{C9689609-9D5E-3AD8-76FE-825423662E2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sv-SE" dirty="0"/>
              <a:t>Gemensamt identifierade arbetsmiljörisker</a:t>
            </a:r>
          </a:p>
        </p:txBody>
      </p:sp>
      <p:pic>
        <p:nvPicPr>
          <p:cNvPr id="3" name="Bildobjekt 2">
            <a:extLst>
              <a:ext uri="{FF2B5EF4-FFF2-40B4-BE49-F238E27FC236}">
                <a16:creationId xmlns:a16="http://schemas.microsoft.com/office/drawing/2014/main" id="{D9C28BFA-0532-A345-DD9B-CCA36B0F3FA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39200" y="1756800"/>
            <a:ext cx="3626158" cy="386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185252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tshållare för text 4">
            <a:extLst>
              <a:ext uri="{FF2B5EF4-FFF2-40B4-BE49-F238E27FC236}">
                <a16:creationId xmlns:a16="http://schemas.microsoft.com/office/drawing/2014/main" id="{FEE4114A-E0B4-25B8-15DC-8600C66A798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74713" y="1440000"/>
            <a:ext cx="6764487" cy="3368578"/>
          </a:xfrm>
        </p:spPr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dirty="0"/>
              <a:t>Nya gruppsammansättningar – Oro för nya gruppkonstellationer som kan påverka gruppdynamiken och enhetskulturen. Oro för byte mellan enheter och att medarbetare sluta och kompetens försvinner.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dirty="0"/>
              <a:t>Roller och uppdrag – Förtydligande av uppdrag vad de olika rollerna ska arbeta med, bland annat socialsekreterare, sakkunniga samt arbetsmarknadssekreterare.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dirty="0" err="1"/>
              <a:t>Skills</a:t>
            </a:r>
            <a:r>
              <a:rPr lang="sv-SE" dirty="0"/>
              <a:t> – Oro för ökade administrativa uppgifter som kan leda till ökad stress och arbetsbelastning. Att det blir mer arbetsuppgifter för socialsekreterare. Lyfts behov om utbildning.</a:t>
            </a:r>
          </a:p>
        </p:txBody>
      </p:sp>
      <p:sp>
        <p:nvSpPr>
          <p:cNvPr id="4" name="Rubrik 3">
            <a:extLst>
              <a:ext uri="{FF2B5EF4-FFF2-40B4-BE49-F238E27FC236}">
                <a16:creationId xmlns:a16="http://schemas.microsoft.com/office/drawing/2014/main" id="{C9689609-9D5E-3AD8-76FE-825423662E2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sv-SE" dirty="0"/>
              <a:t>Gemensamt identifierade arbetsmiljörisker</a:t>
            </a:r>
          </a:p>
        </p:txBody>
      </p:sp>
      <p:pic>
        <p:nvPicPr>
          <p:cNvPr id="3" name="Bildobjekt 2">
            <a:extLst>
              <a:ext uri="{FF2B5EF4-FFF2-40B4-BE49-F238E27FC236}">
                <a16:creationId xmlns:a16="http://schemas.microsoft.com/office/drawing/2014/main" id="{DDD2F3EA-C762-C47F-32A7-0CA8A399112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39200" y="1756800"/>
            <a:ext cx="3626158" cy="386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174948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tshållare för text 4">
            <a:extLst>
              <a:ext uri="{FF2B5EF4-FFF2-40B4-BE49-F238E27FC236}">
                <a16:creationId xmlns:a16="http://schemas.microsoft.com/office/drawing/2014/main" id="{FEE4114A-E0B4-25B8-15DC-8600C66A798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74713" y="1440000"/>
            <a:ext cx="6764487" cy="3676355"/>
          </a:xfrm>
        </p:spPr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dirty="0"/>
              <a:t>Risk för ökad kostnad för tolkar när uppföljning ska ske oftare.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dirty="0"/>
              <a:t>Risk att det inte blir rättssäker dokumentation då fler möten ska äga rum och att det kan innebära att det blir fel uppgifter i ärendet.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dirty="0"/>
              <a:t>Att våra samarbetspartners såsom Arbetsförmedlingen, externa insatser med flera reagerar på att invånare åker från sin aktivitet för att komma på möte med sin guide.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dirty="0"/>
              <a:t>Att man får mindre tid att jobba med samverkan på grund av fler fysiska möten.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sv-SE" dirty="0"/>
          </a:p>
        </p:txBody>
      </p:sp>
      <p:sp>
        <p:nvSpPr>
          <p:cNvPr id="4" name="Rubrik 3">
            <a:extLst>
              <a:ext uri="{FF2B5EF4-FFF2-40B4-BE49-F238E27FC236}">
                <a16:creationId xmlns:a16="http://schemas.microsoft.com/office/drawing/2014/main" id="{C9689609-9D5E-3AD8-76FE-825423662E2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sv-SE" dirty="0"/>
              <a:t>Övriga risker</a:t>
            </a:r>
          </a:p>
        </p:txBody>
      </p:sp>
      <p:pic>
        <p:nvPicPr>
          <p:cNvPr id="3" name="Bildobjekt 2">
            <a:extLst>
              <a:ext uri="{FF2B5EF4-FFF2-40B4-BE49-F238E27FC236}">
                <a16:creationId xmlns:a16="http://schemas.microsoft.com/office/drawing/2014/main" id="{9B8BDC63-4D04-B586-DBD7-81B4C5DDB01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39200" y="1756800"/>
            <a:ext cx="3626158" cy="386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977724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tshållare för text 4">
            <a:extLst>
              <a:ext uri="{FF2B5EF4-FFF2-40B4-BE49-F238E27FC236}">
                <a16:creationId xmlns:a16="http://schemas.microsoft.com/office/drawing/2014/main" id="{FEE4114A-E0B4-25B8-15DC-8600C66A798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74713" y="1440000"/>
            <a:ext cx="6764487" cy="4507351"/>
          </a:xfrm>
        </p:spPr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dirty="0"/>
              <a:t>Utbyte av kunskap: Fler perspektiv från andra kollegor kan bidra till en rikare kunskapsbas och bättre lösningar på problem.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dirty="0"/>
              <a:t>Ökad kompetens: Möjlighet att få in fler kompetenser och kunna jobba med andra målgrupper, vilket kan förbättra kvalitén på arbetet och öka effektiviteten.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dirty="0"/>
              <a:t>Ökad innovation: Med fler medarbetare och olika perspektiv kan det uppstå fler idéer och lösningar, vilket kan driva innovation och utveckling.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dirty="0"/>
              <a:t>Kompetensresurser och karriärmöjligheter: Ekonomiskt bistånd får fler resurser, vilket kan skapa kompetensresurser och möjlighet för medarbetare att kunna göra karriär. Detta kan ha en positiv inverkan på arbetsmiljön.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sv-SE" dirty="0"/>
          </a:p>
        </p:txBody>
      </p:sp>
      <p:sp>
        <p:nvSpPr>
          <p:cNvPr id="4" name="Rubrik 3">
            <a:extLst>
              <a:ext uri="{FF2B5EF4-FFF2-40B4-BE49-F238E27FC236}">
                <a16:creationId xmlns:a16="http://schemas.microsoft.com/office/drawing/2014/main" id="{C9689609-9D5E-3AD8-76FE-825423662E2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sv-SE" dirty="0"/>
              <a:t>Exempel på möjligheter</a:t>
            </a:r>
          </a:p>
        </p:txBody>
      </p:sp>
      <p:pic>
        <p:nvPicPr>
          <p:cNvPr id="3" name="Bildobjekt 2">
            <a:extLst>
              <a:ext uri="{FF2B5EF4-FFF2-40B4-BE49-F238E27FC236}">
                <a16:creationId xmlns:a16="http://schemas.microsoft.com/office/drawing/2014/main" id="{C8142713-3042-DEFB-E105-C599E3A8E86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39200" y="1756800"/>
            <a:ext cx="3626158" cy="386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333684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tshållare för text 4">
            <a:extLst>
              <a:ext uri="{FF2B5EF4-FFF2-40B4-BE49-F238E27FC236}">
                <a16:creationId xmlns:a16="http://schemas.microsoft.com/office/drawing/2014/main" id="{FEE4114A-E0B4-25B8-15DC-8600C66A798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74713" y="1440000"/>
            <a:ext cx="6764487" cy="2383693"/>
          </a:xfrm>
        </p:spPr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dirty="0"/>
              <a:t>Aktivitetsplikt: Med aktivitetsplikten kommer antalet veckovisa uppföljningar minska då invånarna deltar i en aktivitet i större utsträckning. Detta kan trygga medarbetarnas arbetsmiljö då rättssäker handläggning kan uppnås och kontinuiteten i planeringen som möjliggör gör att kvalitén ökar.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dirty="0"/>
              <a:t>Förbättrad arbetsmiljö: Positivt avseende arbetsmiljö att ärenden samlas inom ekonomiskt bistånd och utökade resurser.</a:t>
            </a:r>
          </a:p>
        </p:txBody>
      </p:sp>
      <p:sp>
        <p:nvSpPr>
          <p:cNvPr id="4" name="Rubrik 3">
            <a:extLst>
              <a:ext uri="{FF2B5EF4-FFF2-40B4-BE49-F238E27FC236}">
                <a16:creationId xmlns:a16="http://schemas.microsoft.com/office/drawing/2014/main" id="{C9689609-9D5E-3AD8-76FE-825423662E2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sv-SE" dirty="0"/>
              <a:t>Exempel på möjligheter</a:t>
            </a:r>
          </a:p>
        </p:txBody>
      </p:sp>
      <p:pic>
        <p:nvPicPr>
          <p:cNvPr id="3" name="Bildobjekt 2">
            <a:extLst>
              <a:ext uri="{FF2B5EF4-FFF2-40B4-BE49-F238E27FC236}">
                <a16:creationId xmlns:a16="http://schemas.microsoft.com/office/drawing/2014/main" id="{184B4410-B840-B40D-3ACB-6C9AFBA8CAE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39200" y="1756800"/>
            <a:ext cx="3626158" cy="386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651929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tshållare för text 4">
            <a:extLst>
              <a:ext uri="{FF2B5EF4-FFF2-40B4-BE49-F238E27FC236}">
                <a16:creationId xmlns:a16="http://schemas.microsoft.com/office/drawing/2014/main" id="{FEE4114A-E0B4-25B8-15DC-8600C66A798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74713" y="1440000"/>
            <a:ext cx="6764487" cy="3830243"/>
          </a:xfrm>
        </p:spPr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dirty="0"/>
              <a:t>Finns förslag på åtgärder till merparten av de identifierade arbetsmiljöriskerna.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dirty="0"/>
              <a:t>Möjligheter kan motverka identifierade arbetsmiljörisker.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dirty="0"/>
              <a:t>Ansvariga på olika nivåer, enhetschef, verksamhetschef samt arbetsmarknadsdirektör beroende på art.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dirty="0"/>
              <a:t>Tydliggörande av roller, uppdrag och ansvar ligger ansvaret främst på verksamhetschef och arbetsmarknadsdirektör.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dirty="0"/>
              <a:t>Mer verksamhetsnära som arbetsplatser, gruppdynamik, arbetssätt etc. ligger ansvaret främst på enhetschef.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sv-SE" dirty="0"/>
          </a:p>
        </p:txBody>
      </p:sp>
      <p:sp>
        <p:nvSpPr>
          <p:cNvPr id="4" name="Rubrik 3">
            <a:extLst>
              <a:ext uri="{FF2B5EF4-FFF2-40B4-BE49-F238E27FC236}">
                <a16:creationId xmlns:a16="http://schemas.microsoft.com/office/drawing/2014/main" id="{C9689609-9D5E-3AD8-76FE-825423662E2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sv-SE" dirty="0"/>
              <a:t>Åtgärder</a:t>
            </a:r>
          </a:p>
        </p:txBody>
      </p:sp>
      <p:pic>
        <p:nvPicPr>
          <p:cNvPr id="3" name="Bildobjekt 2">
            <a:extLst>
              <a:ext uri="{FF2B5EF4-FFF2-40B4-BE49-F238E27FC236}">
                <a16:creationId xmlns:a16="http://schemas.microsoft.com/office/drawing/2014/main" id="{BC52712E-4AD8-AC31-2977-613AB809E80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39200" y="1756800"/>
            <a:ext cx="3634294" cy="386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296428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tshållare för text 4">
            <a:extLst>
              <a:ext uri="{FF2B5EF4-FFF2-40B4-BE49-F238E27FC236}">
                <a16:creationId xmlns:a16="http://schemas.microsoft.com/office/drawing/2014/main" id="{FEE4114A-E0B4-25B8-15DC-8600C66A798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74713" y="1440000"/>
            <a:ext cx="6764487" cy="4661240"/>
          </a:xfrm>
        </p:spPr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dirty="0"/>
              <a:t>Säkerhet- och fastighetssamordnare tillsammans med berörda enhets- och verksamhetschefer kartlägger eventuellt förändrat behov av lokaler, både ur arbetsmiljö- samt säkerhetsperspektiv.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dirty="0"/>
              <a:t>Arbetsmarknadsdirektör förtydligar </a:t>
            </a:r>
            <a:r>
              <a:rPr lang="sv-SE" dirty="0" err="1"/>
              <a:t>Roadmap</a:t>
            </a:r>
            <a:r>
              <a:rPr lang="sv-SE" dirty="0"/>
              <a:t> 2024 avseende vad som menas med </a:t>
            </a:r>
            <a:r>
              <a:rPr lang="sv-SE" i="1" dirty="0"/>
              <a:t>på förvaltningen</a:t>
            </a:r>
            <a:r>
              <a:rPr lang="sv-SE" dirty="0"/>
              <a:t> i Alla invånare ska ha minst ett fysiskt besök med ansvarig på förvaltningen varje månad.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dirty="0"/>
              <a:t>Löpande dialog om höstens förflyttningar på APT för att främja samverkanssystemet och delaktighet genom enhetschef.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dirty="0"/>
              <a:t>Arbetsmarknadsdirektör samt Verksamhetschef AM och EB förtydligar de olika rollerna och uppdragen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sv-SE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sv-SE" dirty="0"/>
          </a:p>
        </p:txBody>
      </p:sp>
      <p:sp>
        <p:nvSpPr>
          <p:cNvPr id="4" name="Rubrik 3">
            <a:extLst>
              <a:ext uri="{FF2B5EF4-FFF2-40B4-BE49-F238E27FC236}">
                <a16:creationId xmlns:a16="http://schemas.microsoft.com/office/drawing/2014/main" id="{C9689609-9D5E-3AD8-76FE-825423662E2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sv-SE" dirty="0"/>
              <a:t>Förslag övergripande åtgärder</a:t>
            </a:r>
          </a:p>
        </p:txBody>
      </p:sp>
      <p:pic>
        <p:nvPicPr>
          <p:cNvPr id="3" name="Bildobjekt 2">
            <a:extLst>
              <a:ext uri="{FF2B5EF4-FFF2-40B4-BE49-F238E27FC236}">
                <a16:creationId xmlns:a16="http://schemas.microsoft.com/office/drawing/2014/main" id="{CA105CB3-9001-31F0-E9CD-CFB32C59E5C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39200" y="1756800"/>
            <a:ext cx="3634294" cy="386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322737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tshållare för text 4">
            <a:extLst>
              <a:ext uri="{FF2B5EF4-FFF2-40B4-BE49-F238E27FC236}">
                <a16:creationId xmlns:a16="http://schemas.microsoft.com/office/drawing/2014/main" id="{FEE4114A-E0B4-25B8-15DC-8600C66A798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74713" y="1440000"/>
            <a:ext cx="6764487" cy="2137472"/>
          </a:xfrm>
        </p:spPr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dirty="0"/>
              <a:t>Arbeta med en kultur där det är naturligt att arbeta över enhets- och verksamhetsområde, arbetsmarknadsdirektör.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dirty="0"/>
              <a:t>Fortsatt information på intranätet.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sv-SE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sv-SE" dirty="0"/>
          </a:p>
        </p:txBody>
      </p:sp>
      <p:sp>
        <p:nvSpPr>
          <p:cNvPr id="4" name="Rubrik 3">
            <a:extLst>
              <a:ext uri="{FF2B5EF4-FFF2-40B4-BE49-F238E27FC236}">
                <a16:creationId xmlns:a16="http://schemas.microsoft.com/office/drawing/2014/main" id="{C9689609-9D5E-3AD8-76FE-825423662E2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sv-SE" dirty="0"/>
              <a:t>Förslag övergripande åtgärder</a:t>
            </a:r>
          </a:p>
        </p:txBody>
      </p:sp>
      <p:pic>
        <p:nvPicPr>
          <p:cNvPr id="3" name="Bildobjekt 2">
            <a:extLst>
              <a:ext uri="{FF2B5EF4-FFF2-40B4-BE49-F238E27FC236}">
                <a16:creationId xmlns:a16="http://schemas.microsoft.com/office/drawing/2014/main" id="{CA105CB3-9001-31F0-E9CD-CFB32C59E5C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39200" y="1756800"/>
            <a:ext cx="3634294" cy="386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85347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tshållare för text 4">
            <a:extLst>
              <a:ext uri="{FF2B5EF4-FFF2-40B4-BE49-F238E27FC236}">
                <a16:creationId xmlns:a16="http://schemas.microsoft.com/office/drawing/2014/main" id="{FEE4114A-E0B4-25B8-15DC-8600C66A798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74713" y="1440000"/>
            <a:ext cx="6764487" cy="4138020"/>
          </a:xfrm>
        </p:spPr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dirty="0"/>
              <a:t>Introduktion av medarbetare (aktuellt och inte bara i denna förflyttning).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dirty="0"/>
              <a:t>Löpande dialog på APT om arbetssätt och arbetsbelastning.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dirty="0"/>
              <a:t>Samarbetsformer för verksamheter som är spridda åt geografiskt.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dirty="0"/>
              <a:t>Introduktion och utbildning i </a:t>
            </a:r>
            <a:r>
              <a:rPr lang="sv-SE" dirty="0" err="1"/>
              <a:t>Skills</a:t>
            </a:r>
            <a:r>
              <a:rPr lang="sv-SE" dirty="0"/>
              <a:t>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sv-SE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sv-SE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sv-SE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sv-SE" dirty="0"/>
          </a:p>
        </p:txBody>
      </p:sp>
      <p:sp>
        <p:nvSpPr>
          <p:cNvPr id="4" name="Rubrik 3">
            <a:extLst>
              <a:ext uri="{FF2B5EF4-FFF2-40B4-BE49-F238E27FC236}">
                <a16:creationId xmlns:a16="http://schemas.microsoft.com/office/drawing/2014/main" id="{C9689609-9D5E-3AD8-76FE-825423662E2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74713" y="873125"/>
            <a:ext cx="10464000" cy="553998"/>
          </a:xfrm>
        </p:spPr>
        <p:txBody>
          <a:bodyPr/>
          <a:lstStyle/>
          <a:p>
            <a:r>
              <a:rPr lang="sv-SE" dirty="0"/>
              <a:t>Enhetsspecifika åtgärder, exempel</a:t>
            </a:r>
          </a:p>
        </p:txBody>
      </p:sp>
      <p:pic>
        <p:nvPicPr>
          <p:cNvPr id="3" name="Bildobjekt 2">
            <a:extLst>
              <a:ext uri="{FF2B5EF4-FFF2-40B4-BE49-F238E27FC236}">
                <a16:creationId xmlns:a16="http://schemas.microsoft.com/office/drawing/2014/main" id="{47C27724-9602-1B33-B4D0-0AAC2036FDC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39200" y="1756800"/>
            <a:ext cx="3634294" cy="386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744884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tshållare för text 4">
            <a:extLst>
              <a:ext uri="{FF2B5EF4-FFF2-40B4-BE49-F238E27FC236}">
                <a16:creationId xmlns:a16="http://schemas.microsoft.com/office/drawing/2014/main" id="{FEE4114A-E0B4-25B8-15DC-8600C66A798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74713" y="1440000"/>
            <a:ext cx="6764487" cy="3276245"/>
          </a:xfrm>
        </p:spPr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dirty="0"/>
              <a:t>Åtgärderna arbetas vidare med på respektive nivå efter beslut om ny organisation för de aktuella delarna.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dirty="0"/>
              <a:t>De som berör arbetssätt och inte är avhängda </a:t>
            </a:r>
            <a:r>
              <a:rPr lang="sv-SE"/>
              <a:t>beslut om den </a:t>
            </a:r>
            <a:r>
              <a:rPr lang="sv-SE" dirty="0"/>
              <a:t>nya organisationen löper på vidare.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sv-SE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sv-SE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sv-SE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sv-SE" dirty="0"/>
          </a:p>
        </p:txBody>
      </p:sp>
      <p:sp>
        <p:nvSpPr>
          <p:cNvPr id="4" name="Rubrik 3">
            <a:extLst>
              <a:ext uri="{FF2B5EF4-FFF2-40B4-BE49-F238E27FC236}">
                <a16:creationId xmlns:a16="http://schemas.microsoft.com/office/drawing/2014/main" id="{C9689609-9D5E-3AD8-76FE-825423662E2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74713" y="873125"/>
            <a:ext cx="10464000" cy="553998"/>
          </a:xfrm>
        </p:spPr>
        <p:txBody>
          <a:bodyPr/>
          <a:lstStyle/>
          <a:p>
            <a:r>
              <a:rPr lang="sv-SE" dirty="0"/>
              <a:t>Vidare arbete</a:t>
            </a:r>
          </a:p>
        </p:txBody>
      </p:sp>
      <p:pic>
        <p:nvPicPr>
          <p:cNvPr id="3" name="Bildobjekt 2">
            <a:extLst>
              <a:ext uri="{FF2B5EF4-FFF2-40B4-BE49-F238E27FC236}">
                <a16:creationId xmlns:a16="http://schemas.microsoft.com/office/drawing/2014/main" id="{47C27724-9602-1B33-B4D0-0AAC2036FDC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39200" y="1756800"/>
            <a:ext cx="3634294" cy="386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902115"/>
      </p:ext>
    </p:extLst>
  </p:cSld>
  <p:clrMapOvr>
    <a:masterClrMapping/>
  </p:clrMapOvr>
</p:sld>
</file>

<file path=ppt/theme/theme1.xml><?xml version="1.0" encoding="utf-8"?>
<a:theme xmlns:a="http://schemas.openxmlformats.org/drawingml/2006/main" name="1_HBG-Helsingborgstegel">
  <a:themeElements>
    <a:clrScheme name="HBG_Tegel">
      <a:dk1>
        <a:srgbClr val="1A355C"/>
      </a:dk1>
      <a:lt1>
        <a:srgbClr val="FEFFFF"/>
      </a:lt1>
      <a:dk2>
        <a:srgbClr val="75232F"/>
      </a:dk2>
      <a:lt2>
        <a:srgbClr val="FFDBE5"/>
      </a:lt2>
      <a:accent1>
        <a:srgbClr val="DA281C"/>
      </a:accent1>
      <a:accent2>
        <a:srgbClr val="76232F"/>
      </a:accent2>
      <a:accent3>
        <a:srgbClr val="F64200"/>
      </a:accent3>
      <a:accent4>
        <a:srgbClr val="FBAF00"/>
      </a:accent4>
      <a:accent5>
        <a:srgbClr val="BA9197"/>
      </a:accent5>
      <a:accent6>
        <a:srgbClr val="EC938D"/>
      </a:accent6>
      <a:hlink>
        <a:srgbClr val="75222E"/>
      </a:hlink>
      <a:folHlink>
        <a:srgbClr val="1A355C"/>
      </a:folHlink>
    </a:clrScheme>
    <a:fontScheme name="Helsingborg Sans - Roboto">
      <a:majorFont>
        <a:latin typeface="Helsingborg Sans"/>
        <a:ea typeface=""/>
        <a:cs typeface=""/>
      </a:majorFont>
      <a:minorFont>
        <a:latin typeface="Roboto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_HBG_PPT_Mall_23-03-10" id="{1E64FF61-67F8-AF46-B21F-55234564DEEE}" vid="{D0A8BE35-0D78-194C-BFBA-6BFC52B69E76}"/>
    </a:ext>
  </a:extLst>
</a:theme>
</file>

<file path=ppt/theme/theme2.xml><?xml version="1.0" encoding="utf-8"?>
<a:theme xmlns:a="http://schemas.openxmlformats.org/drawingml/2006/main" name="2_HBG-Palsjo">
  <a:themeElements>
    <a:clrScheme name="HBG_Palsjo-2">
      <a:dk1>
        <a:srgbClr val="1A355C"/>
      </a:dk1>
      <a:lt1>
        <a:srgbClr val="FEFFFF"/>
      </a:lt1>
      <a:dk2>
        <a:srgbClr val="00833D"/>
      </a:dk2>
      <a:lt2>
        <a:srgbClr val="ECE7E1"/>
      </a:lt2>
      <a:accent1>
        <a:srgbClr val="00BFB3"/>
      </a:accent1>
      <a:accent2>
        <a:srgbClr val="0071CE"/>
      </a:accent2>
      <a:accent3>
        <a:srgbClr val="1B365D"/>
      </a:accent3>
      <a:accent4>
        <a:srgbClr val="00833C"/>
      </a:accent4>
      <a:accent5>
        <a:srgbClr val="7FC19E"/>
      </a:accent5>
      <a:accent6>
        <a:srgbClr val="D5D2C3"/>
      </a:accent6>
      <a:hlink>
        <a:srgbClr val="75222E"/>
      </a:hlink>
      <a:folHlink>
        <a:srgbClr val="1A355C"/>
      </a:folHlink>
    </a:clrScheme>
    <a:fontScheme name="Helsingborg Sans - Roboto">
      <a:majorFont>
        <a:latin typeface="Helsingborg Sans"/>
        <a:ea typeface=""/>
        <a:cs typeface=""/>
      </a:majorFont>
      <a:minorFont>
        <a:latin typeface="Roboto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_HBG_PPT_Mall_23-03-10" id="{1E64FF61-67F8-AF46-B21F-55234564DEEE}" vid="{861659E7-1DD0-FE44-8F71-EF841F5B2422}"/>
    </a:ext>
  </a:extLst>
</a:theme>
</file>

<file path=ppt/theme/theme3.xml><?xml version="1.0" encoding="utf-8"?>
<a:theme xmlns:a="http://schemas.openxmlformats.org/drawingml/2006/main" name="3_HBG-Vintersund">
  <a:themeElements>
    <a:clrScheme name="HBG_Vintersund">
      <a:dk1>
        <a:srgbClr val="1A355C"/>
      </a:dk1>
      <a:lt1>
        <a:srgbClr val="FEFFFF"/>
      </a:lt1>
      <a:dk2>
        <a:srgbClr val="1A355C"/>
      </a:dk2>
      <a:lt2>
        <a:srgbClr val="EEF5FB"/>
      </a:lt2>
      <a:accent1>
        <a:srgbClr val="0071CE"/>
      </a:accent1>
      <a:accent2>
        <a:srgbClr val="00C2B3"/>
      </a:accent2>
      <a:accent3>
        <a:srgbClr val="0F3660"/>
      </a:accent3>
      <a:accent4>
        <a:srgbClr val="7FB8E6"/>
      </a:accent4>
      <a:accent5>
        <a:srgbClr val="7FDFD9"/>
      </a:accent5>
      <a:accent6>
        <a:srgbClr val="8D9AAE"/>
      </a:accent6>
      <a:hlink>
        <a:srgbClr val="75222E"/>
      </a:hlink>
      <a:folHlink>
        <a:srgbClr val="1A355C"/>
      </a:folHlink>
    </a:clrScheme>
    <a:fontScheme name="Helsingborg Sans - Roboto">
      <a:majorFont>
        <a:latin typeface="Helsingborg Sans"/>
        <a:ea typeface=""/>
        <a:cs typeface=""/>
      </a:majorFont>
      <a:minorFont>
        <a:latin typeface="Roboto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_HBG_PPT_Mall_23-03-10" id="{1E64FF61-67F8-AF46-B21F-55234564DEEE}" vid="{49F6D4E3-406E-C845-AEDE-A73ECF7DC068}"/>
    </a:ext>
  </a:extLst>
</a:theme>
</file>

<file path=ppt/theme/theme4.xml><?xml version="1.0" encoding="utf-8"?>
<a:theme xmlns:a="http://schemas.openxmlformats.org/drawingml/2006/main" name="4_HBG-Raps">
  <a:themeElements>
    <a:clrScheme name="HBG_Gul">
      <a:dk1>
        <a:srgbClr val="1A355C"/>
      </a:dk1>
      <a:lt1>
        <a:srgbClr val="FEFFFF"/>
      </a:lt1>
      <a:dk2>
        <a:srgbClr val="EFB323"/>
      </a:dk2>
      <a:lt2>
        <a:srgbClr val="ECE7E1"/>
      </a:lt2>
      <a:accent1>
        <a:srgbClr val="E35105"/>
      </a:accent1>
      <a:accent2>
        <a:srgbClr val="75232F"/>
      </a:accent2>
      <a:accent3>
        <a:srgbClr val="ED0000"/>
      </a:accent3>
      <a:accent4>
        <a:srgbClr val="FBAF00"/>
      </a:accent4>
      <a:accent5>
        <a:srgbClr val="BA9197"/>
      </a:accent5>
      <a:accent6>
        <a:srgbClr val="EC938D"/>
      </a:accent6>
      <a:hlink>
        <a:srgbClr val="75222E"/>
      </a:hlink>
      <a:folHlink>
        <a:srgbClr val="1A355C"/>
      </a:folHlink>
    </a:clrScheme>
    <a:fontScheme name="Helsingborg Sans - Roboto">
      <a:majorFont>
        <a:latin typeface="Helsingborg Sans"/>
        <a:ea typeface=""/>
        <a:cs typeface=""/>
      </a:majorFont>
      <a:minorFont>
        <a:latin typeface="Roboto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_HBG_PPT_Mall_23-03-10" id="{1E64FF61-67F8-AF46-B21F-55234564DEEE}" vid="{770E2F6C-A769-3C4A-83D4-9A06265A54CB}"/>
    </a:ext>
  </a:extLst>
</a:theme>
</file>

<file path=ppt/theme/theme5.xml><?xml version="1.0" encoding="utf-8"?>
<a:theme xmlns:a="http://schemas.openxmlformats.org/drawingml/2006/main" name="5_HBG-Sommarsund">
  <a:themeElements>
    <a:clrScheme name="HBG_Sommarsund">
      <a:dk1>
        <a:srgbClr val="1A355C"/>
      </a:dk1>
      <a:lt1>
        <a:srgbClr val="FEFFFF"/>
      </a:lt1>
      <a:dk2>
        <a:srgbClr val="00C2B3"/>
      </a:dk2>
      <a:lt2>
        <a:srgbClr val="EAE7E0"/>
      </a:lt2>
      <a:accent1>
        <a:srgbClr val="008633"/>
      </a:accent1>
      <a:accent2>
        <a:srgbClr val="0074D4"/>
      </a:accent2>
      <a:accent3>
        <a:srgbClr val="0F3660"/>
      </a:accent3>
      <a:accent4>
        <a:srgbClr val="00BFB3"/>
      </a:accent4>
      <a:accent5>
        <a:srgbClr val="7FC19E"/>
      </a:accent5>
      <a:accent6>
        <a:srgbClr val="8D9AAE"/>
      </a:accent6>
      <a:hlink>
        <a:srgbClr val="75222E"/>
      </a:hlink>
      <a:folHlink>
        <a:srgbClr val="1A355C"/>
      </a:folHlink>
    </a:clrScheme>
    <a:fontScheme name="Helsingborg Sans - Roboto">
      <a:majorFont>
        <a:latin typeface="Helsingborg Sans"/>
        <a:ea typeface=""/>
        <a:cs typeface=""/>
      </a:majorFont>
      <a:minorFont>
        <a:latin typeface="Roboto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_HBG_PPT_Mall_23-03-10" id="{1E64FF61-67F8-AF46-B21F-55234564DEEE}" vid="{E5C19ECD-84A7-B142-B410-F5CD5DD6DB10}"/>
    </a:ext>
  </a:extLst>
</a:theme>
</file>

<file path=ppt/theme/theme6.xml><?xml version="1.0" encoding="utf-8"?>
<a:theme xmlns:a="http://schemas.openxmlformats.org/drawingml/2006/main" name="6_HBG-Vit-Rhododendron">
  <a:themeElements>
    <a:clrScheme name="HBG_Ljus_Tegel">
      <a:dk1>
        <a:srgbClr val="75232F"/>
      </a:dk1>
      <a:lt1>
        <a:srgbClr val="FFFFFF"/>
      </a:lt1>
      <a:dk2>
        <a:srgbClr val="FEEEF2"/>
      </a:dk2>
      <a:lt2>
        <a:srgbClr val="FEFFFF"/>
      </a:lt2>
      <a:accent1>
        <a:srgbClr val="DA281C"/>
      </a:accent1>
      <a:accent2>
        <a:srgbClr val="76232F"/>
      </a:accent2>
      <a:accent3>
        <a:srgbClr val="E35105"/>
      </a:accent3>
      <a:accent4>
        <a:srgbClr val="F0B323"/>
      </a:accent4>
      <a:accent5>
        <a:srgbClr val="BA9197"/>
      </a:accent5>
      <a:accent6>
        <a:srgbClr val="EC938D"/>
      </a:accent6>
      <a:hlink>
        <a:srgbClr val="0563C1"/>
      </a:hlink>
      <a:folHlink>
        <a:srgbClr val="954F72"/>
      </a:folHlink>
    </a:clrScheme>
    <a:fontScheme name="Helsingborg Sans - Roboto">
      <a:majorFont>
        <a:latin typeface="Helsingborg Sans"/>
        <a:ea typeface=""/>
        <a:cs typeface=""/>
      </a:majorFont>
      <a:minorFont>
        <a:latin typeface="Roboto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_HBG_PPT_Mall_23-03-10" id="{1E64FF61-67F8-AF46-B21F-55234564DEEE}" vid="{5F504634-346A-AB4E-8DB8-2C521B2F4541}"/>
    </a:ext>
  </a:extLst>
</a:theme>
</file>

<file path=ppt/theme/theme7.xml><?xml version="1.0" encoding="utf-8"?>
<a:theme xmlns:a="http://schemas.openxmlformats.org/drawingml/2006/main" name="7_HBG-Vit-Bris">
  <a:themeElements>
    <a:clrScheme name="HBG_Ljus_Vintersund">
      <a:dk1>
        <a:srgbClr val="0F3660"/>
      </a:dk1>
      <a:lt1>
        <a:srgbClr val="FFFFFF"/>
      </a:lt1>
      <a:dk2>
        <a:srgbClr val="DEEBF7"/>
      </a:dk2>
      <a:lt2>
        <a:srgbClr val="FEFFFF"/>
      </a:lt2>
      <a:accent1>
        <a:srgbClr val="0071CE"/>
      </a:accent1>
      <a:accent2>
        <a:srgbClr val="00BFB3"/>
      </a:accent2>
      <a:accent3>
        <a:srgbClr val="1B365D"/>
      </a:accent3>
      <a:accent4>
        <a:srgbClr val="7FB8E6"/>
      </a:accent4>
      <a:accent5>
        <a:srgbClr val="7FDFD9"/>
      </a:accent5>
      <a:accent6>
        <a:srgbClr val="8D9AAE"/>
      </a:accent6>
      <a:hlink>
        <a:srgbClr val="0563C1"/>
      </a:hlink>
      <a:folHlink>
        <a:srgbClr val="954F72"/>
      </a:folHlink>
    </a:clrScheme>
    <a:fontScheme name="Helsingborg Sans - Roboto">
      <a:majorFont>
        <a:latin typeface="Helsingborg Sans"/>
        <a:ea typeface=""/>
        <a:cs typeface=""/>
      </a:majorFont>
      <a:minorFont>
        <a:latin typeface="Roboto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_HBG_PPT_Mall_23-03-10" id="{1E64FF61-67F8-AF46-B21F-55234564DEEE}" vid="{8EFF27F8-6E54-BA43-BB35-7FD757B4989B}"/>
    </a:ext>
  </a:extLst>
</a:theme>
</file>

<file path=ppt/theme/theme8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9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A755A38178A2D54C8E5C85C3E6D4E196" ma:contentTypeVersion="1" ma:contentTypeDescription="Skapa ett nytt dokument." ma:contentTypeScope="" ma:versionID="fc5bfc9f68beb5e59f907f52a3c75b11">
  <xsd:schema xmlns:xsd="http://www.w3.org/2001/XMLSchema" xmlns:xs="http://www.w3.org/2001/XMLSchema" xmlns:p="http://schemas.microsoft.com/office/2006/metadata/properties" xmlns:ns2="ab45f467-b5b2-40de-b0ea-a1591ac2096d" targetNamespace="http://schemas.microsoft.com/office/2006/metadata/properties" ma:root="true" ma:fieldsID="03839d1412f407ff1eca70acaabdfea8" ns2:_="">
    <xsd:import namespace="ab45f467-b5b2-40de-b0ea-a1591ac2096d"/>
    <xsd:element name="properties">
      <xsd:complexType>
        <xsd:sequence>
          <xsd:element name="documentManagement">
            <xsd:complexType>
              <xsd:all>
                <xsd:element ref="ns2:SharedWithUser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b45f467-b5b2-40de-b0ea-a1591ac2096d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Delat med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ehållstyp"/>
        <xsd:element ref="dc:title" minOccurs="0" maxOccurs="1" ma:index="4" ma:displayName="Rubrik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1411A9FA-FAAE-4F42-B6C8-10883C44A18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ab45f467-b5b2-40de-b0ea-a1591ac2096d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A4A6E28F-A2AD-40A0-9993-3F32C4CD8039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F0512BB2-E732-436A-B277-2DBDCAA4D4D2}">
  <ds:schemaRefs>
    <ds:schemaRef ds:uri="http://purl.org/dc/terms/"/>
    <ds:schemaRef ds:uri="http://schemas.openxmlformats.org/package/2006/metadata/core-properties"/>
    <ds:schemaRef ds:uri="http://purl.org/dc/dcmitype/"/>
    <ds:schemaRef ds:uri="http://schemas.microsoft.com/office/infopath/2007/PartnerControls"/>
    <ds:schemaRef ds:uri="http://purl.org/dc/elements/1.1/"/>
    <ds:schemaRef ds:uri="http://schemas.microsoft.com/office/2006/documentManagement/types"/>
    <ds:schemaRef ds:uri="ab45f467-b5b2-40de-b0ea-a1591ac2096d"/>
    <ds:schemaRef ds:uri="http://schemas.microsoft.com/office/2006/metadata/properties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HBG_PPT_Mall_01</Template>
  <TotalTime>721</TotalTime>
  <Words>724</Words>
  <Application>Microsoft Office PowerPoint</Application>
  <PresentationFormat>Bredbild</PresentationFormat>
  <Paragraphs>66</Paragraphs>
  <Slides>12</Slides>
  <Notes>11</Notes>
  <HiddenSlides>0</HiddenSlides>
  <MMClips>0</MMClips>
  <ScaleCrop>false</ScaleCrop>
  <HeadingPairs>
    <vt:vector size="6" baseType="variant">
      <vt:variant>
        <vt:lpstr>Använt teckensnitt</vt:lpstr>
      </vt:variant>
      <vt:variant>
        <vt:i4>4</vt:i4>
      </vt:variant>
      <vt:variant>
        <vt:lpstr>Tema</vt:lpstr>
      </vt:variant>
      <vt:variant>
        <vt:i4>7</vt:i4>
      </vt:variant>
      <vt:variant>
        <vt:lpstr>Bildrubriker</vt:lpstr>
      </vt:variant>
      <vt:variant>
        <vt:i4>12</vt:i4>
      </vt:variant>
    </vt:vector>
  </HeadingPairs>
  <TitlesOfParts>
    <vt:vector size="23" baseType="lpstr">
      <vt:lpstr>Arial</vt:lpstr>
      <vt:lpstr>Helsingborg Sans</vt:lpstr>
      <vt:lpstr>Roboto Light</vt:lpstr>
      <vt:lpstr>Calibri</vt:lpstr>
      <vt:lpstr>1_HBG-Helsingborgstegel</vt:lpstr>
      <vt:lpstr>2_HBG-Palsjo</vt:lpstr>
      <vt:lpstr>3_HBG-Vintersund</vt:lpstr>
      <vt:lpstr>4_HBG-Raps</vt:lpstr>
      <vt:lpstr>5_HBG-Sommarsund</vt:lpstr>
      <vt:lpstr>6_HBG-Vit-Rhododendron</vt:lpstr>
      <vt:lpstr>7_HBG-Vit-Bris</vt:lpstr>
      <vt:lpstr>Riskbedömningar av arbetsmiljön</vt:lpstr>
      <vt:lpstr>Genomförda riskbedömningar</vt:lpstr>
      <vt:lpstr>Gemensamt identifierade arbetsmiljörisker</vt:lpstr>
      <vt:lpstr>Gemensamt identifierade arbetsmiljörisker</vt:lpstr>
      <vt:lpstr>Övriga risker</vt:lpstr>
      <vt:lpstr>Exempel på möjligheter</vt:lpstr>
      <vt:lpstr>Exempel på möjligheter</vt:lpstr>
      <vt:lpstr>Åtgärder</vt:lpstr>
      <vt:lpstr>Förslag övergripande åtgärder</vt:lpstr>
      <vt:lpstr>Förslag övergripande åtgärder</vt:lpstr>
      <vt:lpstr>Enhetsspecifika åtgärder, exempel</vt:lpstr>
      <vt:lpstr>Vidare arbete</vt:lpstr>
    </vt:vector>
  </TitlesOfParts>
  <Company>Helsingborgs Stad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Nunc consequat et arcu sed commodo</dc:title>
  <dc:creator>Grundén Marcus - AMF</dc:creator>
  <cp:lastModifiedBy>Grundén Marcus - AMF</cp:lastModifiedBy>
  <cp:revision>1</cp:revision>
  <dcterms:created xsi:type="dcterms:W3CDTF">2024-09-11T06:07:57Z</dcterms:created>
  <dcterms:modified xsi:type="dcterms:W3CDTF">2024-10-14T11:59:17Z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0x010100A755A38178A2D54C8E5C85C3E6D4E196</vt:lpwstr>
  </property>
</Properties>
</file>