
<file path=[Content_Types].xml><?xml version="1.0" encoding="utf-8"?>
<Types xmlns="http://schemas.openxmlformats.org/package/2006/content-types">
  <Default Extension="emf" ContentType="image/x-emf"/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theme/theme2.xml" ContentType="application/vnd.openxmlformats-officedocument.theme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theme/theme3.xml" ContentType="application/vnd.openxmlformats-officedocument.theme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theme/theme4.xml" ContentType="application/vnd.openxmlformats-officedocument.theme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theme/theme5.xml" ContentType="application/vnd.openxmlformats-officedocument.theme+xml"/>
  <Override PartName="/ppt/slideLayouts/slideLayout55.xml" ContentType="application/vnd.openxmlformats-officedocument.presentationml.slideLayout+xml"/>
  <Override PartName="/ppt/theme/theme6.xml" ContentType="application/vnd.openxmlformats-officedocument.theme+xml"/>
  <Override PartName="/ppt/slideLayouts/slideLayout56.xml" ContentType="application/vnd.openxmlformats-officedocument.presentationml.slideLayout+xml"/>
  <Override PartName="/ppt/theme/theme7.xml" ContentType="application/vnd.openxmlformats-officedocument.theme+xml"/>
  <Override PartName="/ppt/slideLayouts/slideLayout57.xml" ContentType="application/vnd.openxmlformats-officedocument.presentationml.slideLayout+xml"/>
  <Override PartName="/ppt/theme/theme8.xml" ContentType="application/vnd.openxmlformats-officedocument.theme+xml"/>
  <Override PartName="/ppt/theme/theme9.xml" ContentType="application/vnd.openxmlformats-officedocument.theme+xml"/>
  <Override PartName="/ppt/theme/theme10.xml" ContentType="application/vnd.openxmlformats-officedocument.them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theme/themeOverride1.xml" ContentType="application/vnd.openxmlformats-officedocument.themeOverride+xml"/>
  <Override PartName="/ppt/notesSlides/notesSlide1.xml" ContentType="application/vnd.openxmlformats-officedocument.presentationml.notesSlid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theme/themeOverride2.xml" ContentType="application/vnd.openxmlformats-officedocument.themeOverrid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notesSlides/notesSlide2.xml" ContentType="application/vnd.openxmlformats-officedocument.presentationml.notesSlid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theme/themeOverride3.xml" ContentType="application/vnd.openxmlformats-officedocument.themeOverrid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4048" r:id="rId4"/>
    <p:sldMasterId id="2147484087" r:id="rId5"/>
    <p:sldMasterId id="2147484076" r:id="rId6"/>
    <p:sldMasterId id="2147484065" r:id="rId7"/>
    <p:sldMasterId id="2147484129" r:id="rId8"/>
    <p:sldMasterId id="2147484261" r:id="rId9"/>
    <p:sldMasterId id="2147483648" r:id="rId10"/>
    <p:sldMasterId id="2147484168" r:id="rId11"/>
  </p:sldMasterIdLst>
  <p:notesMasterIdLst>
    <p:notesMasterId r:id="rId15"/>
  </p:notesMasterIdLst>
  <p:handoutMasterIdLst>
    <p:handoutMasterId r:id="rId16"/>
  </p:handoutMasterIdLst>
  <p:sldIdLst>
    <p:sldId id="1152" r:id="rId12"/>
    <p:sldId id="1153" r:id="rId13"/>
    <p:sldId id="1154" r:id="rId14"/>
  </p:sldIdLst>
  <p:sldSz cx="12192000" cy="6858000"/>
  <p:notesSz cx="6858000" cy="9144000"/>
  <p:embeddedFontLst>
    <p:embeddedFont>
      <p:font typeface="Helsingborg Sans" pitchFamily="2" charset="0"/>
      <p:regular r:id="rId17"/>
      <p:bold r:id="rId18"/>
    </p:embeddedFont>
    <p:embeddedFont>
      <p:font typeface="Roboto Light" panose="02000000000000000000" pitchFamily="2" charset="0"/>
      <p:regular r:id="rId19"/>
      <p:italic r:id="rId20"/>
    </p:embeddedFont>
  </p:embeddedFontLst>
  <p:defaultTextStyle>
    <a:defPPr>
      <a:defRPr lang="sv-S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25103"/>
    <a:srgbClr val="1A355C"/>
    <a:srgbClr val="002060"/>
    <a:srgbClr val="000000"/>
    <a:srgbClr val="EAB60E"/>
    <a:srgbClr val="112C34"/>
    <a:srgbClr val="B58D0E"/>
    <a:srgbClr val="00BFB3"/>
    <a:srgbClr val="00C3B4"/>
    <a:srgbClr val="76232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DDC4CA78-1AEE-4985-8B96-EF05650C1E74}" v="63" dt="2025-01-02T15:29:47.524"/>
  </p1510:revLst>
</p1510:revInfo>
</file>

<file path=ppt/tableStyles.xml><?xml version="1.0" encoding="utf-8"?>
<a:tblStyleLst xmlns:a="http://schemas.openxmlformats.org/drawingml/2006/main" def="{5C22544A-7EE6-4342-B048-85BDC9FD1C3A}">
  <a:tblStyle styleId="{35758FB7-9AC5-4552-8A53-C91805E547FA}" styleName="Format med tema 1 - dekorfärg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  <a:tblStyle styleId="{69012ECD-51FC-41F1-AA8D-1B2483CD663E}" styleName="Ljust format 2 - Dekorfärg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5C22544A-7EE6-4342-B048-85BDC9FD1C3A}" styleName="Mellanmörkt format 2 - Dekorfärg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95" d="100"/>
          <a:sy n="95" d="100"/>
        </p:scale>
        <p:origin x="840" y="8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>
        <p:scale>
          <a:sx n="1" d="2"/>
          <a:sy n="1" d="2"/>
        </p:scale>
        <p:origin x="0" y="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Master" Target="slideMasters/slideMaster5.xml"/><Relationship Id="rId13" Type="http://schemas.openxmlformats.org/officeDocument/2006/relationships/slide" Target="slides/slide2.xml"/><Relationship Id="rId18" Type="http://schemas.openxmlformats.org/officeDocument/2006/relationships/font" Target="fonts/font2.fntdata"/><Relationship Id="rId26" Type="http://schemas.microsoft.com/office/2015/10/relationships/revisionInfo" Target="revisionInfo.xml"/><Relationship Id="rId3" Type="http://schemas.openxmlformats.org/officeDocument/2006/relationships/customXml" Target="../customXml/item3.xml"/><Relationship Id="rId21" Type="http://schemas.openxmlformats.org/officeDocument/2006/relationships/presProps" Target="presProps.xml"/><Relationship Id="rId7" Type="http://schemas.openxmlformats.org/officeDocument/2006/relationships/slideMaster" Target="slideMasters/slideMaster4.xml"/><Relationship Id="rId12" Type="http://schemas.openxmlformats.org/officeDocument/2006/relationships/slide" Target="slides/slide1.xml"/><Relationship Id="rId17" Type="http://schemas.openxmlformats.org/officeDocument/2006/relationships/font" Target="fonts/font1.fntdata"/><Relationship Id="rId25" Type="http://schemas.microsoft.com/office/2016/11/relationships/changesInfo" Target="changesInfos/changesInfo1.xml"/><Relationship Id="rId2" Type="http://schemas.openxmlformats.org/officeDocument/2006/relationships/customXml" Target="../customXml/item2.xml"/><Relationship Id="rId16" Type="http://schemas.openxmlformats.org/officeDocument/2006/relationships/handoutMaster" Target="handoutMasters/handoutMaster1.xml"/><Relationship Id="rId20" Type="http://schemas.openxmlformats.org/officeDocument/2006/relationships/font" Target="fonts/font4.fntdata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slideMaster" Target="slideMasters/slideMaster8.xml"/><Relationship Id="rId24" Type="http://schemas.openxmlformats.org/officeDocument/2006/relationships/tableStyles" Target="tableStyles.xml"/><Relationship Id="rId5" Type="http://schemas.openxmlformats.org/officeDocument/2006/relationships/slideMaster" Target="slideMasters/slideMaster2.xml"/><Relationship Id="rId15" Type="http://schemas.openxmlformats.org/officeDocument/2006/relationships/notesMaster" Target="notesMasters/notesMaster1.xml"/><Relationship Id="rId23" Type="http://schemas.openxmlformats.org/officeDocument/2006/relationships/theme" Target="theme/theme1.xml"/><Relationship Id="rId10" Type="http://schemas.openxmlformats.org/officeDocument/2006/relationships/slideMaster" Target="slideMasters/slideMaster7.xml"/><Relationship Id="rId19" Type="http://schemas.openxmlformats.org/officeDocument/2006/relationships/font" Target="fonts/font3.fntdata"/><Relationship Id="rId4" Type="http://schemas.openxmlformats.org/officeDocument/2006/relationships/slideMaster" Target="slideMasters/slideMaster1.xml"/><Relationship Id="rId9" Type="http://schemas.openxmlformats.org/officeDocument/2006/relationships/slideMaster" Target="slideMasters/slideMaster6.xml"/><Relationship Id="rId14" Type="http://schemas.openxmlformats.org/officeDocument/2006/relationships/slide" Target="slides/slide3.xml"/><Relationship Id="rId22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attsson Ragnar - AMF" userId="c3c29991-3257-423b-9051-a0b63f03f68d" providerId="ADAL" clId="{DDC4CA78-1AEE-4985-8B96-EF05650C1E74}"/>
    <pc:docChg chg="undo custSel addSld delSld modSld addMainMaster">
      <pc:chgData name="Mattsson Ragnar - AMF" userId="c3c29991-3257-423b-9051-a0b63f03f68d" providerId="ADAL" clId="{DDC4CA78-1AEE-4985-8B96-EF05650C1E74}" dt="2025-01-10T12:30:05.255" v="388" actId="47"/>
      <pc:docMkLst>
        <pc:docMk/>
      </pc:docMkLst>
      <pc:sldChg chg="addSp delSp modSp del mod">
        <pc:chgData name="Mattsson Ragnar - AMF" userId="c3c29991-3257-423b-9051-a0b63f03f68d" providerId="ADAL" clId="{DDC4CA78-1AEE-4985-8B96-EF05650C1E74}" dt="2025-01-10T12:29:15.615" v="383" actId="47"/>
        <pc:sldMkLst>
          <pc:docMk/>
          <pc:sldMk cId="1886374871" sldId="1124"/>
        </pc:sldMkLst>
        <pc:spChg chg="mod">
          <ac:chgData name="Mattsson Ragnar - AMF" userId="c3c29991-3257-423b-9051-a0b63f03f68d" providerId="ADAL" clId="{DDC4CA78-1AEE-4985-8B96-EF05650C1E74}" dt="2025-01-02T14:29:54.749" v="38" actId="20577"/>
          <ac:spMkLst>
            <pc:docMk/>
            <pc:sldMk cId="1886374871" sldId="1124"/>
            <ac:spMk id="8" creationId="{D53DAD75-2528-98CD-3013-59C996B0F68D}"/>
          </ac:spMkLst>
        </pc:spChg>
        <pc:spChg chg="mod ord">
          <ac:chgData name="Mattsson Ragnar - AMF" userId="c3c29991-3257-423b-9051-a0b63f03f68d" providerId="ADAL" clId="{DDC4CA78-1AEE-4985-8B96-EF05650C1E74}" dt="2025-01-02T14:54:08.498" v="194" actId="1037"/>
          <ac:spMkLst>
            <pc:docMk/>
            <pc:sldMk cId="1886374871" sldId="1124"/>
            <ac:spMk id="15" creationId="{DEA43DCB-556F-E2F8-C224-84FDE2855641}"/>
          </ac:spMkLst>
        </pc:spChg>
        <pc:graphicFrameChg chg="add mod">
          <ac:chgData name="Mattsson Ragnar - AMF" userId="c3c29991-3257-423b-9051-a0b63f03f68d" providerId="ADAL" clId="{DDC4CA78-1AEE-4985-8B96-EF05650C1E74}" dt="2025-01-02T14:29:59.665" v="39" actId="113"/>
          <ac:graphicFrameMkLst>
            <pc:docMk/>
            <pc:sldMk cId="1886374871" sldId="1124"/>
            <ac:graphicFrameMk id="3" creationId="{7BEFD860-0190-4A2F-A66C-AC1C96B825FD}"/>
          </ac:graphicFrameMkLst>
        </pc:graphicFrameChg>
        <pc:graphicFrameChg chg="add mod">
          <ac:chgData name="Mattsson Ragnar - AMF" userId="c3c29991-3257-423b-9051-a0b63f03f68d" providerId="ADAL" clId="{DDC4CA78-1AEE-4985-8B96-EF05650C1E74}" dt="2025-01-02T14:29:33.093" v="35" actId="1036"/>
          <ac:graphicFrameMkLst>
            <pc:docMk/>
            <pc:sldMk cId="1886374871" sldId="1124"/>
            <ac:graphicFrameMk id="4" creationId="{D1DAF371-75DE-4DC5-93CC-AD06645F3783}"/>
          </ac:graphicFrameMkLst>
        </pc:graphicFrameChg>
        <pc:graphicFrameChg chg="del">
          <ac:chgData name="Mattsson Ragnar - AMF" userId="c3c29991-3257-423b-9051-a0b63f03f68d" providerId="ADAL" clId="{DDC4CA78-1AEE-4985-8B96-EF05650C1E74}" dt="2025-01-02T14:23:39.286" v="9" actId="478"/>
          <ac:graphicFrameMkLst>
            <pc:docMk/>
            <pc:sldMk cId="1886374871" sldId="1124"/>
            <ac:graphicFrameMk id="11" creationId="{7BEFD860-0190-4A2F-A66C-AC1C96B825FD}"/>
          </ac:graphicFrameMkLst>
        </pc:graphicFrameChg>
        <pc:graphicFrameChg chg="del">
          <ac:chgData name="Mattsson Ragnar - AMF" userId="c3c29991-3257-423b-9051-a0b63f03f68d" providerId="ADAL" clId="{DDC4CA78-1AEE-4985-8B96-EF05650C1E74}" dt="2025-01-02T14:29:11.306" v="25" actId="478"/>
          <ac:graphicFrameMkLst>
            <pc:docMk/>
            <pc:sldMk cId="1886374871" sldId="1124"/>
            <ac:graphicFrameMk id="14" creationId="{D1DAF371-75DE-4DC5-93CC-AD06645F3783}"/>
          </ac:graphicFrameMkLst>
        </pc:graphicFrameChg>
      </pc:sldChg>
      <pc:sldChg chg="addSp delSp modSp del mod">
        <pc:chgData name="Mattsson Ragnar - AMF" userId="c3c29991-3257-423b-9051-a0b63f03f68d" providerId="ADAL" clId="{DDC4CA78-1AEE-4985-8B96-EF05650C1E74}" dt="2025-01-10T12:29:19.274" v="385" actId="47"/>
        <pc:sldMkLst>
          <pc:docMk/>
          <pc:sldMk cId="2061955251" sldId="1142"/>
        </pc:sldMkLst>
        <pc:spChg chg="mod ord">
          <ac:chgData name="Mattsson Ragnar - AMF" userId="c3c29991-3257-423b-9051-a0b63f03f68d" providerId="ADAL" clId="{DDC4CA78-1AEE-4985-8B96-EF05650C1E74}" dt="2025-01-02T14:59:10.643" v="269" actId="1036"/>
          <ac:spMkLst>
            <pc:docMk/>
            <pc:sldMk cId="2061955251" sldId="1142"/>
            <ac:spMk id="6" creationId="{88A5E6D1-D262-02C3-E9E9-E234CE5BEC6C}"/>
          </ac:spMkLst>
        </pc:spChg>
        <pc:spChg chg="mod">
          <ac:chgData name="Mattsson Ragnar - AMF" userId="c3c29991-3257-423b-9051-a0b63f03f68d" providerId="ADAL" clId="{DDC4CA78-1AEE-4985-8B96-EF05650C1E74}" dt="2025-01-02T14:56:22.126" v="242" actId="20577"/>
          <ac:spMkLst>
            <pc:docMk/>
            <pc:sldMk cId="2061955251" sldId="1142"/>
            <ac:spMk id="8" creationId="{D53DAD75-2528-98CD-3013-59C996B0F68D}"/>
          </ac:spMkLst>
        </pc:spChg>
        <pc:graphicFrameChg chg="add mod">
          <ac:chgData name="Mattsson Ragnar - AMF" userId="c3c29991-3257-423b-9051-a0b63f03f68d" providerId="ADAL" clId="{DDC4CA78-1AEE-4985-8B96-EF05650C1E74}" dt="2025-01-02T14:56:59.061" v="249" actId="113"/>
          <ac:graphicFrameMkLst>
            <pc:docMk/>
            <pc:sldMk cId="2061955251" sldId="1142"/>
            <ac:graphicFrameMk id="3" creationId="{2A29A029-A107-49BD-938E-6086C8812CA4}"/>
          </ac:graphicFrameMkLst>
        </pc:graphicFrameChg>
        <pc:graphicFrameChg chg="del">
          <ac:chgData name="Mattsson Ragnar - AMF" userId="c3c29991-3257-423b-9051-a0b63f03f68d" providerId="ADAL" clId="{DDC4CA78-1AEE-4985-8B96-EF05650C1E74}" dt="2025-01-02T14:55:48.644" v="209" actId="478"/>
          <ac:graphicFrameMkLst>
            <pc:docMk/>
            <pc:sldMk cId="2061955251" sldId="1142"/>
            <ac:graphicFrameMk id="4" creationId="{2A29A029-A107-49BD-938E-6086C8812CA4}"/>
          </ac:graphicFrameMkLst>
        </pc:graphicFrameChg>
        <pc:graphicFrameChg chg="del">
          <ac:chgData name="Mattsson Ragnar - AMF" userId="c3c29991-3257-423b-9051-a0b63f03f68d" providerId="ADAL" clId="{DDC4CA78-1AEE-4985-8B96-EF05650C1E74}" dt="2025-01-02T14:57:26.839" v="254" actId="478"/>
          <ac:graphicFrameMkLst>
            <pc:docMk/>
            <pc:sldMk cId="2061955251" sldId="1142"/>
            <ac:graphicFrameMk id="5" creationId="{1025CEA7-6B20-4A52-823A-FFCFD0F8F6ED}"/>
          </ac:graphicFrameMkLst>
        </pc:graphicFrameChg>
        <pc:graphicFrameChg chg="add mod">
          <ac:chgData name="Mattsson Ragnar - AMF" userId="c3c29991-3257-423b-9051-a0b63f03f68d" providerId="ADAL" clId="{DDC4CA78-1AEE-4985-8B96-EF05650C1E74}" dt="2025-01-02T14:58:07.947" v="261" actId="14100"/>
          <ac:graphicFrameMkLst>
            <pc:docMk/>
            <pc:sldMk cId="2061955251" sldId="1142"/>
            <ac:graphicFrameMk id="9" creationId="{1025CEA7-6B20-4A52-823A-FFCFD0F8F6ED}"/>
          </ac:graphicFrameMkLst>
        </pc:graphicFrameChg>
      </pc:sldChg>
      <pc:sldChg chg="del">
        <pc:chgData name="Mattsson Ragnar - AMF" userId="c3c29991-3257-423b-9051-a0b63f03f68d" providerId="ADAL" clId="{DDC4CA78-1AEE-4985-8B96-EF05650C1E74}" dt="2025-01-02T15:32:56.720" v="319" actId="47"/>
        <pc:sldMkLst>
          <pc:docMk/>
          <pc:sldMk cId="2569355837" sldId="1143"/>
        </pc:sldMkLst>
      </pc:sldChg>
      <pc:sldChg chg="addSp delSp modSp del mod">
        <pc:chgData name="Mattsson Ragnar - AMF" userId="c3c29991-3257-423b-9051-a0b63f03f68d" providerId="ADAL" clId="{DDC4CA78-1AEE-4985-8B96-EF05650C1E74}" dt="2025-01-10T12:30:05.255" v="388" actId="47"/>
        <pc:sldMkLst>
          <pc:docMk/>
          <pc:sldMk cId="3378633705" sldId="1146"/>
        </pc:sldMkLst>
        <pc:graphicFrameChg chg="add mod">
          <ac:chgData name="Mattsson Ragnar - AMF" userId="c3c29991-3257-423b-9051-a0b63f03f68d" providerId="ADAL" clId="{DDC4CA78-1AEE-4985-8B96-EF05650C1E74}" dt="2025-01-02T15:01:16.497" v="279" actId="1076"/>
          <ac:graphicFrameMkLst>
            <pc:docMk/>
            <pc:sldMk cId="3378633705" sldId="1146"/>
            <ac:graphicFrameMk id="3" creationId="{00000000-0008-0000-0000-00000B000000}"/>
          </ac:graphicFrameMkLst>
        </pc:graphicFrameChg>
        <pc:graphicFrameChg chg="del">
          <ac:chgData name="Mattsson Ragnar - AMF" userId="c3c29991-3257-423b-9051-a0b63f03f68d" providerId="ADAL" clId="{DDC4CA78-1AEE-4985-8B96-EF05650C1E74}" dt="2025-01-02T15:00:58.862" v="277" actId="478"/>
          <ac:graphicFrameMkLst>
            <pc:docMk/>
            <pc:sldMk cId="3378633705" sldId="1146"/>
            <ac:graphicFrameMk id="4" creationId="{00000000-0008-0000-0000-00000B000000}"/>
          </ac:graphicFrameMkLst>
        </pc:graphicFrameChg>
        <pc:graphicFrameChg chg="add mod">
          <ac:chgData name="Mattsson Ragnar - AMF" userId="c3c29991-3257-423b-9051-a0b63f03f68d" providerId="ADAL" clId="{DDC4CA78-1AEE-4985-8B96-EF05650C1E74}" dt="2025-01-02T15:31:20.187" v="312" actId="14100"/>
          <ac:graphicFrameMkLst>
            <pc:docMk/>
            <pc:sldMk cId="3378633705" sldId="1146"/>
            <ac:graphicFrameMk id="5" creationId="{813F49B7-1600-4F0A-98E2-1D9D13909E7E}"/>
          </ac:graphicFrameMkLst>
        </pc:graphicFrameChg>
        <pc:graphicFrameChg chg="del">
          <ac:chgData name="Mattsson Ragnar - AMF" userId="c3c29991-3257-423b-9051-a0b63f03f68d" providerId="ADAL" clId="{DDC4CA78-1AEE-4985-8B96-EF05650C1E74}" dt="2025-01-02T15:01:56.951" v="280" actId="478"/>
          <ac:graphicFrameMkLst>
            <pc:docMk/>
            <pc:sldMk cId="3378633705" sldId="1146"/>
            <ac:graphicFrameMk id="10" creationId="{813F49B7-1600-4F0A-98E2-1D9D13909E7E}"/>
          </ac:graphicFrameMkLst>
        </pc:graphicFrameChg>
        <pc:graphicFrameChg chg="mod modGraphic">
          <ac:chgData name="Mattsson Ragnar - AMF" userId="c3c29991-3257-423b-9051-a0b63f03f68d" providerId="ADAL" clId="{DDC4CA78-1AEE-4985-8B96-EF05650C1E74}" dt="2025-01-02T15:32:16.706" v="318" actId="1076"/>
          <ac:graphicFrameMkLst>
            <pc:docMk/>
            <pc:sldMk cId="3378633705" sldId="1146"/>
            <ac:graphicFrameMk id="11" creationId="{6C0FD6FA-588E-7944-66DA-97B99A4ECA22}"/>
          </ac:graphicFrameMkLst>
        </pc:graphicFrameChg>
      </pc:sldChg>
      <pc:sldChg chg="modSp del mod">
        <pc:chgData name="Mattsson Ragnar - AMF" userId="c3c29991-3257-423b-9051-a0b63f03f68d" providerId="ADAL" clId="{DDC4CA78-1AEE-4985-8B96-EF05650C1E74}" dt="2025-01-10T12:27:46.032" v="381" actId="47"/>
        <pc:sldMkLst>
          <pc:docMk/>
          <pc:sldMk cId="977191802" sldId="1149"/>
        </pc:sldMkLst>
        <pc:spChg chg="mod">
          <ac:chgData name="Mattsson Ragnar - AMF" userId="c3c29991-3257-423b-9051-a0b63f03f68d" providerId="ADAL" clId="{DDC4CA78-1AEE-4985-8B96-EF05650C1E74}" dt="2025-01-02T15:56:57.626" v="376" actId="113"/>
          <ac:spMkLst>
            <pc:docMk/>
            <pc:sldMk cId="977191802" sldId="1149"/>
            <ac:spMk id="2" creationId="{9067B004-BAB7-8045-9186-02CA5948285C}"/>
          </ac:spMkLst>
        </pc:spChg>
      </pc:sldChg>
      <pc:sldChg chg="modSp del mod">
        <pc:chgData name="Mattsson Ragnar - AMF" userId="c3c29991-3257-423b-9051-a0b63f03f68d" providerId="ADAL" clId="{DDC4CA78-1AEE-4985-8B96-EF05650C1E74}" dt="2025-01-10T12:28:57.420" v="382" actId="47"/>
        <pc:sldMkLst>
          <pc:docMk/>
          <pc:sldMk cId="1951266961" sldId="1150"/>
        </pc:sldMkLst>
        <pc:spChg chg="mod">
          <ac:chgData name="Mattsson Ragnar - AMF" userId="c3c29991-3257-423b-9051-a0b63f03f68d" providerId="ADAL" clId="{DDC4CA78-1AEE-4985-8B96-EF05650C1E74}" dt="2025-01-02T15:56:43.919" v="371" actId="207"/>
          <ac:spMkLst>
            <pc:docMk/>
            <pc:sldMk cId="1951266961" sldId="1150"/>
            <ac:spMk id="2" creationId="{9067B004-BAB7-8045-9186-02CA5948285C}"/>
          </ac:spMkLst>
        </pc:spChg>
      </pc:sldChg>
      <pc:sldChg chg="addSp delSp modSp add del mod">
        <pc:chgData name="Mattsson Ragnar - AMF" userId="c3c29991-3257-423b-9051-a0b63f03f68d" providerId="ADAL" clId="{DDC4CA78-1AEE-4985-8B96-EF05650C1E74}" dt="2025-01-10T12:29:17.817" v="384" actId="47"/>
        <pc:sldMkLst>
          <pc:docMk/>
          <pc:sldMk cId="2157889861" sldId="1151"/>
        </pc:sldMkLst>
        <pc:spChg chg="mod">
          <ac:chgData name="Mattsson Ragnar - AMF" userId="c3c29991-3257-423b-9051-a0b63f03f68d" providerId="ADAL" clId="{DDC4CA78-1AEE-4985-8B96-EF05650C1E74}" dt="2025-01-02T14:49:35.297" v="80" actId="20577"/>
          <ac:spMkLst>
            <pc:docMk/>
            <pc:sldMk cId="2157889861" sldId="1151"/>
            <ac:spMk id="2" creationId="{9067B004-BAB7-8045-9186-02CA5948285C}"/>
          </ac:spMkLst>
        </pc:spChg>
        <pc:spChg chg="mod ord">
          <ac:chgData name="Mattsson Ragnar - AMF" userId="c3c29991-3257-423b-9051-a0b63f03f68d" providerId="ADAL" clId="{DDC4CA78-1AEE-4985-8B96-EF05650C1E74}" dt="2025-01-02T14:54:18.388" v="197" actId="1037"/>
          <ac:spMkLst>
            <pc:docMk/>
            <pc:sldMk cId="2157889861" sldId="1151"/>
            <ac:spMk id="6" creationId="{88A5E6D1-D262-02C3-E9E9-E234CE5BEC6C}"/>
          </ac:spMkLst>
        </pc:spChg>
        <pc:spChg chg="mod">
          <ac:chgData name="Mattsson Ragnar - AMF" userId="c3c29991-3257-423b-9051-a0b63f03f68d" providerId="ADAL" clId="{DDC4CA78-1AEE-4985-8B96-EF05650C1E74}" dt="2025-01-02T14:49:20.011" v="73" actId="20577"/>
          <ac:spMkLst>
            <pc:docMk/>
            <pc:sldMk cId="2157889861" sldId="1151"/>
            <ac:spMk id="7" creationId="{AC0F35E8-D403-0247-5805-F71F1522121F}"/>
          </ac:spMkLst>
        </pc:spChg>
        <pc:spChg chg="mod">
          <ac:chgData name="Mattsson Ragnar - AMF" userId="c3c29991-3257-423b-9051-a0b63f03f68d" providerId="ADAL" clId="{DDC4CA78-1AEE-4985-8B96-EF05650C1E74}" dt="2025-01-02T14:51:42.116" v="174" actId="20577"/>
          <ac:spMkLst>
            <pc:docMk/>
            <pc:sldMk cId="2157889861" sldId="1151"/>
            <ac:spMk id="8" creationId="{D53DAD75-2528-98CD-3013-59C996B0F68D}"/>
          </ac:spMkLst>
        </pc:spChg>
        <pc:graphicFrameChg chg="add del mod">
          <ac:chgData name="Mattsson Ragnar - AMF" userId="c3c29991-3257-423b-9051-a0b63f03f68d" providerId="ADAL" clId="{DDC4CA78-1AEE-4985-8B96-EF05650C1E74}" dt="2025-01-02T14:42:55.405" v="51" actId="478"/>
          <ac:graphicFrameMkLst>
            <pc:docMk/>
            <pc:sldMk cId="2157889861" sldId="1151"/>
            <ac:graphicFrameMk id="3" creationId="{D881ECC2-71F5-4088-BEBC-065BD0962095}"/>
          </ac:graphicFrameMkLst>
        </pc:graphicFrameChg>
        <pc:graphicFrameChg chg="del">
          <ac:chgData name="Mattsson Ragnar - AMF" userId="c3c29991-3257-423b-9051-a0b63f03f68d" providerId="ADAL" clId="{DDC4CA78-1AEE-4985-8B96-EF05650C1E74}" dt="2025-01-02T14:48:53.600" v="63" actId="478"/>
          <ac:graphicFrameMkLst>
            <pc:docMk/>
            <pc:sldMk cId="2157889861" sldId="1151"/>
            <ac:graphicFrameMk id="4" creationId="{2A29A029-A107-49BD-938E-6086C8812CA4}"/>
          </ac:graphicFrameMkLst>
        </pc:graphicFrameChg>
        <pc:graphicFrameChg chg="del">
          <ac:chgData name="Mattsson Ragnar - AMF" userId="c3c29991-3257-423b-9051-a0b63f03f68d" providerId="ADAL" clId="{DDC4CA78-1AEE-4985-8B96-EF05650C1E74}" dt="2025-01-02T14:51:04.861" v="94" actId="478"/>
          <ac:graphicFrameMkLst>
            <pc:docMk/>
            <pc:sldMk cId="2157889861" sldId="1151"/>
            <ac:graphicFrameMk id="5" creationId="{1025CEA7-6B20-4A52-823A-FFCFD0F8F6ED}"/>
          </ac:graphicFrameMkLst>
        </pc:graphicFrameChg>
        <pc:graphicFrameChg chg="add mod">
          <ac:chgData name="Mattsson Ragnar - AMF" userId="c3c29991-3257-423b-9051-a0b63f03f68d" providerId="ADAL" clId="{DDC4CA78-1AEE-4985-8B96-EF05650C1E74}" dt="2025-01-02T14:49:26.918" v="74" actId="14100"/>
          <ac:graphicFrameMkLst>
            <pc:docMk/>
            <pc:sldMk cId="2157889861" sldId="1151"/>
            <ac:graphicFrameMk id="9" creationId="{D881ECC2-71F5-4088-BEBC-065BD0962095}"/>
          </ac:graphicFrameMkLst>
        </pc:graphicFrameChg>
        <pc:graphicFrameChg chg="add mod">
          <ac:chgData name="Mattsson Ragnar - AMF" userId="c3c29991-3257-423b-9051-a0b63f03f68d" providerId="ADAL" clId="{DDC4CA78-1AEE-4985-8B96-EF05650C1E74}" dt="2025-01-02T14:51:52.342" v="177" actId="113"/>
          <ac:graphicFrameMkLst>
            <pc:docMk/>
            <pc:sldMk cId="2157889861" sldId="1151"/>
            <ac:graphicFrameMk id="10" creationId="{938EA204-1384-47A4-A34D-A197E6B8DE0A}"/>
          </ac:graphicFrameMkLst>
        </pc:graphicFrameChg>
      </pc:sldChg>
      <pc:sldChg chg="add">
        <pc:chgData name="Mattsson Ragnar - AMF" userId="c3c29991-3257-423b-9051-a0b63f03f68d" providerId="ADAL" clId="{DDC4CA78-1AEE-4985-8B96-EF05650C1E74}" dt="2025-01-10T12:27:03.253" v="378"/>
        <pc:sldMkLst>
          <pc:docMk/>
          <pc:sldMk cId="3430069873" sldId="1152"/>
        </pc:sldMkLst>
      </pc:sldChg>
      <pc:sldChg chg="add">
        <pc:chgData name="Mattsson Ragnar - AMF" userId="c3c29991-3257-423b-9051-a0b63f03f68d" providerId="ADAL" clId="{DDC4CA78-1AEE-4985-8B96-EF05650C1E74}" dt="2025-01-10T12:27:11.202" v="380"/>
        <pc:sldMkLst>
          <pc:docMk/>
          <pc:sldMk cId="4052581292" sldId="1153"/>
        </pc:sldMkLst>
      </pc:sldChg>
      <pc:sldChg chg="add">
        <pc:chgData name="Mattsson Ragnar - AMF" userId="c3c29991-3257-423b-9051-a0b63f03f68d" providerId="ADAL" clId="{DDC4CA78-1AEE-4985-8B96-EF05650C1E74}" dt="2025-01-10T12:29:55.359" v="387"/>
        <pc:sldMkLst>
          <pc:docMk/>
          <pc:sldMk cId="2743020594" sldId="1154"/>
        </pc:sldMkLst>
      </pc:sldChg>
      <pc:sldMasterChg chg="add addSldLayout">
        <pc:chgData name="Mattsson Ragnar - AMF" userId="c3c29991-3257-423b-9051-a0b63f03f68d" providerId="ADAL" clId="{DDC4CA78-1AEE-4985-8B96-EF05650C1E74}" dt="2025-01-10T12:27:03.253" v="377" actId="27028"/>
        <pc:sldMasterMkLst>
          <pc:docMk/>
          <pc:sldMasterMk cId="2628217026" sldId="2147483648"/>
        </pc:sldMasterMkLst>
        <pc:sldLayoutChg chg="add">
          <pc:chgData name="Mattsson Ragnar - AMF" userId="c3c29991-3257-423b-9051-a0b63f03f68d" providerId="ADAL" clId="{DDC4CA78-1AEE-4985-8B96-EF05650C1E74}" dt="2025-01-10T12:27:03.253" v="377" actId="27028"/>
          <pc:sldLayoutMkLst>
            <pc:docMk/>
            <pc:sldMasterMk cId="2628217026" sldId="2147483648"/>
            <pc:sldLayoutMk cId="334801631" sldId="2147483660"/>
          </pc:sldLayoutMkLst>
        </pc:sldLayoutChg>
      </pc:sldMasterChg>
      <pc:sldMasterChg chg="add addSldLayout">
        <pc:chgData name="Mattsson Ragnar - AMF" userId="c3c29991-3257-423b-9051-a0b63f03f68d" providerId="ADAL" clId="{DDC4CA78-1AEE-4985-8B96-EF05650C1E74}" dt="2025-01-10T12:27:11.202" v="379" actId="27028"/>
        <pc:sldMasterMkLst>
          <pc:docMk/>
          <pc:sldMasterMk cId="3463358489" sldId="2147484168"/>
        </pc:sldMasterMkLst>
        <pc:sldLayoutChg chg="add">
          <pc:chgData name="Mattsson Ragnar - AMF" userId="c3c29991-3257-423b-9051-a0b63f03f68d" providerId="ADAL" clId="{DDC4CA78-1AEE-4985-8B96-EF05650C1E74}" dt="2025-01-10T12:27:11.202" v="379" actId="27028"/>
          <pc:sldLayoutMkLst>
            <pc:docMk/>
            <pc:sldMasterMk cId="3463358489" sldId="2147484168"/>
            <pc:sldLayoutMk cId="1357999469" sldId="2147484313"/>
          </pc:sldLayoutMkLst>
        </pc:sldLayoutChg>
      </pc:sldMasterChg>
    </pc:docChg>
  </pc:docChgLst>
</pc:chgInfo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1.xml"/><Relationship Id="rId2" Type="http://schemas.microsoft.com/office/2011/relationships/chartColorStyle" Target="colors1.xml"/><Relationship Id="rId1" Type="http://schemas.microsoft.com/office/2011/relationships/chartStyle" Target="style1.xml"/><Relationship Id="rId4" Type="http://schemas.openxmlformats.org/officeDocument/2006/relationships/oleObject" Target="https://helsingborgsstad-my.sharepoint.com/personal/karina_nilsson_helsingborg_se/Documents/Microsoft%20Teams%20chattfiler/F&#246;rslag%20ny%20stat%20k.xlsb" TargetMode="Externa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2.xml"/><Relationship Id="rId2" Type="http://schemas.microsoft.com/office/2011/relationships/chartColorStyle" Target="colors2.xml"/><Relationship Id="rId1" Type="http://schemas.microsoft.com/office/2011/relationships/chartStyle" Target="style2.xml"/><Relationship Id="rId4" Type="http://schemas.openxmlformats.org/officeDocument/2006/relationships/oleObject" Target="https://helsingborgsstad-my.sharepoint.com/personal/karina_nilsson_helsingborg_se/Documents/Microsoft%20Teams%20chattfiler/F&#246;rslag%20ny%20stat%20k.xlsb" TargetMode="Externa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oleObject" Target="https://helsingborgsstad-my.sharepoint.com/personal/karina_nilsson_helsingborg_se/Documents/Microsoft%20Teams%20chattfiler/F&#246;rslag%20ny%20stat%20k.xlsb" TargetMode="External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3.xml"/><Relationship Id="rId2" Type="http://schemas.microsoft.com/office/2011/relationships/chartColorStyle" Target="colors4.xml"/><Relationship Id="rId1" Type="http://schemas.microsoft.com/office/2011/relationships/chartStyle" Target="style4.xml"/><Relationship Id="rId4" Type="http://schemas.openxmlformats.org/officeDocument/2006/relationships/oleObject" Target="https://helsingborgsstad-my.sharepoint.com/personal/karina_nilsson_helsingborg_se/Documents/Microsoft%20Teams%20chattfiler/F&#246;rslag%20ny%20stat%20k.xlsb" TargetMode="Externa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oleObject" Target="https://helsingborgsstad-my.sharepoint.com/personal/karina_nilsson_helsingborg_se/Documents/Microsoft%20Teams%20chattfiler/F&#246;rslag%20ny%20stat%20k.xlsb" TargetMode="External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6.2082598837106463E-2"/>
          <c:y val="4.4849976669531937E-2"/>
          <c:w val="0.92298121571705682"/>
          <c:h val="0.86096338171188824"/>
        </c:manualLayout>
      </c:layout>
      <c:lineChart>
        <c:grouping val="standard"/>
        <c:varyColors val="0"/>
        <c:ser>
          <c:idx val="0"/>
          <c:order val="0"/>
          <c:spPr>
            <a:ln w="28575" cap="rnd">
              <a:solidFill>
                <a:srgbClr val="E35205"/>
              </a:solidFill>
              <a:round/>
            </a:ln>
            <a:effectLst/>
          </c:spPr>
          <c:marker>
            <c:symbol val="none"/>
          </c:marker>
          <c:dPt>
            <c:idx val="0"/>
            <c:marker>
              <c:symbol val="circle"/>
              <c:size val="5"/>
              <c:spPr>
                <a:solidFill>
                  <a:srgbClr val="E35205"/>
                </a:solidFill>
                <a:ln w="9525">
                  <a:noFill/>
                </a:ln>
                <a:effectLst/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00-2A53-4F80-B0AA-B1DF61F67C77}"/>
              </c:ext>
            </c:extLst>
          </c:dPt>
          <c:dPt>
            <c:idx val="12"/>
            <c:marker>
              <c:symbol val="circle"/>
              <c:size val="5"/>
              <c:spPr>
                <a:solidFill>
                  <a:srgbClr val="E35205"/>
                </a:solidFill>
                <a:ln w="9525">
                  <a:noFill/>
                </a:ln>
                <a:effectLst/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01-2A53-4F80-B0AA-B1DF61F67C77}"/>
              </c:ext>
            </c:extLst>
          </c:dPt>
          <c:dPt>
            <c:idx val="24"/>
            <c:marker>
              <c:symbol val="circle"/>
              <c:size val="5"/>
              <c:spPr>
                <a:solidFill>
                  <a:srgbClr val="E35205"/>
                </a:solidFill>
                <a:ln w="9525">
                  <a:noFill/>
                </a:ln>
                <a:effectLst/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02-2A53-4F80-B0AA-B1DF61F67C77}"/>
              </c:ext>
            </c:extLst>
          </c:dPt>
          <c:dPt>
            <c:idx val="35"/>
            <c:marker>
              <c:symbol val="circle"/>
              <c:size val="5"/>
              <c:spPr>
                <a:solidFill>
                  <a:srgbClr val="E35205"/>
                </a:solidFill>
                <a:ln w="9525">
                  <a:noFill/>
                </a:ln>
                <a:effectLst/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03-2A53-4F80-B0AA-B1DF61F67C77}"/>
              </c:ext>
            </c:extLst>
          </c:dPt>
          <c:dPt>
            <c:idx val="46"/>
            <c:marker>
              <c:symbol val="circle"/>
              <c:size val="5"/>
              <c:spPr>
                <a:solidFill>
                  <a:srgbClr val="E35205"/>
                </a:solidFill>
                <a:ln w="9525">
                  <a:noFill/>
                </a:ln>
                <a:effectLst/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04-2A53-4F80-B0AA-B1DF61F67C77}"/>
              </c:ext>
            </c:extLst>
          </c:dPt>
          <c:dPt>
            <c:idx val="58"/>
            <c:marker>
              <c:symbol val="circle"/>
              <c:size val="5"/>
              <c:spPr>
                <a:solidFill>
                  <a:srgbClr val="E35205"/>
                </a:solidFill>
                <a:ln w="9525">
                  <a:noFill/>
                </a:ln>
                <a:effectLst/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05-2A53-4F80-B0AA-B1DF61F67C77}"/>
              </c:ext>
            </c:extLst>
          </c:dPt>
          <c:dPt>
            <c:idx val="70"/>
            <c:marker>
              <c:symbol val="circle"/>
              <c:size val="5"/>
              <c:spPr>
                <a:solidFill>
                  <a:srgbClr val="E35205"/>
                </a:solidFill>
                <a:ln w="9525">
                  <a:noFill/>
                </a:ln>
                <a:effectLst/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06-2A53-4F80-B0AA-B1DF61F67C77}"/>
              </c:ext>
            </c:extLst>
          </c:dPt>
          <c:dPt>
            <c:idx val="82"/>
            <c:marker>
              <c:symbol val="circle"/>
              <c:size val="5"/>
              <c:spPr>
                <a:solidFill>
                  <a:srgbClr val="E35205"/>
                </a:solidFill>
                <a:ln w="9525">
                  <a:noFill/>
                </a:ln>
                <a:effectLst/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07-2A53-4F80-B0AA-B1DF61F67C77}"/>
              </c:ext>
            </c:extLst>
          </c:dPt>
          <c:dPt>
            <c:idx val="88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08-2A53-4F80-B0AA-B1DF61F67C77}"/>
              </c:ext>
            </c:extLst>
          </c:dPt>
          <c:dPt>
            <c:idx val="89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09-2A53-4F80-B0AA-B1DF61F67C77}"/>
              </c:ext>
            </c:extLst>
          </c:dPt>
          <c:dPt>
            <c:idx val="90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0A-2A53-4F80-B0AA-B1DF61F67C77}"/>
              </c:ext>
            </c:extLst>
          </c:dPt>
          <c:dPt>
            <c:idx val="91"/>
            <c:marker>
              <c:symbol val="none"/>
            </c:marker>
            <c:bubble3D val="0"/>
            <c:spPr>
              <a:ln w="28575" cap="flat" cmpd="sng">
                <a:solidFill>
                  <a:srgbClr val="E35205"/>
                </a:solidFill>
                <a:miter lim="800000"/>
              </a:ln>
              <a:effectLst/>
            </c:spPr>
            <c:extLst>
              <c:ext xmlns:c16="http://schemas.microsoft.com/office/drawing/2014/chart" uri="{C3380CC4-5D6E-409C-BE32-E72D297353CC}">
                <c16:uniqueId val="{0000000C-2A53-4F80-B0AA-B1DF61F67C77}"/>
              </c:ext>
            </c:extLst>
          </c:dPt>
          <c:dPt>
            <c:idx val="92"/>
            <c:marker>
              <c:symbol val="none"/>
            </c:marker>
            <c:bubble3D val="0"/>
            <c:spPr>
              <a:ln w="28575" cap="flat">
                <a:solidFill>
                  <a:srgbClr val="E35205"/>
                </a:solidFill>
                <a:round/>
                <a:tailEnd type="none"/>
              </a:ln>
              <a:effectLst/>
            </c:spPr>
            <c:extLst>
              <c:ext xmlns:c16="http://schemas.microsoft.com/office/drawing/2014/chart" uri="{C3380CC4-5D6E-409C-BE32-E72D297353CC}">
                <c16:uniqueId val="{0000000E-2A53-4F80-B0AA-B1DF61F67C77}"/>
              </c:ext>
            </c:extLst>
          </c:dPt>
          <c:dPt>
            <c:idx val="93"/>
            <c:marker>
              <c:symbol val="none"/>
            </c:marker>
            <c:bubble3D val="0"/>
            <c:spPr>
              <a:ln w="28575" cap="rnd">
                <a:solidFill>
                  <a:srgbClr val="E35205"/>
                </a:solidFill>
                <a:round/>
                <a:tailEnd type="oval"/>
              </a:ln>
              <a:effectLst/>
            </c:spPr>
            <c:extLst>
              <c:ext xmlns:c16="http://schemas.microsoft.com/office/drawing/2014/chart" uri="{C3380CC4-5D6E-409C-BE32-E72D297353CC}">
                <c16:uniqueId val="{00000010-2A53-4F80-B0AA-B1DF61F67C77}"/>
              </c:ext>
            </c:extLst>
          </c:dPt>
          <c:dLbls>
            <c:dLbl>
              <c:idx val="0"/>
              <c:layout>
                <c:manualLayout>
                  <c:x val="-2.7055592585382905E-2"/>
                  <c:y val="-3.649397572309079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2A53-4F80-B0AA-B1DF61F67C77}"/>
                </c:ext>
              </c:extLst>
            </c:dLbl>
            <c:dLbl>
              <c:idx val="12"/>
              <c:layout>
                <c:manualLayout>
                  <c:x val="-3.7201439804901482E-2"/>
                  <c:y val="-2.867383806814272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2A53-4F80-B0AA-B1DF61F67C77}"/>
                </c:ext>
              </c:extLst>
            </c:dLbl>
            <c:dLbl>
              <c:idx val="24"/>
              <c:layout>
                <c:manualLayout>
                  <c:x val="-3.8892414341487914E-2"/>
                  <c:y val="-2.606712551649343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2A53-4F80-B0AA-B1DF61F67C77}"/>
                </c:ext>
              </c:extLst>
            </c:dLbl>
            <c:dLbl>
              <c:idx val="35"/>
              <c:layout>
                <c:manualLayout>
                  <c:x val="-4.0583388878074347E-2"/>
                  <c:y val="-2.346041296484406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2A53-4F80-B0AA-B1DF61F67C77}"/>
                </c:ext>
              </c:extLst>
            </c:dLbl>
            <c:dLbl>
              <c:idx val="46"/>
              <c:layout>
                <c:manualLayout>
                  <c:x val="-3.3819490731728623E-2"/>
                  <c:y val="-2.346041296484406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2A53-4F80-B0AA-B1DF61F67C77}"/>
                </c:ext>
              </c:extLst>
            </c:dLbl>
            <c:dLbl>
              <c:idx val="58"/>
              <c:layout>
                <c:manualLayout>
                  <c:x val="-3.5510465268315049E-2"/>
                  <c:y val="-2.606712551649341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2A53-4F80-B0AA-B1DF61F67C77}"/>
                </c:ext>
              </c:extLst>
            </c:dLbl>
            <c:dLbl>
              <c:idx val="70"/>
              <c:layout>
                <c:manualLayout>
                  <c:x val="-3.5510465268315049E-2"/>
                  <c:y val="-2.867383806814274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2A53-4F80-B0AA-B1DF61F67C77}"/>
                </c:ext>
              </c:extLst>
            </c:dLbl>
            <c:dLbl>
              <c:idx val="82"/>
              <c:layout>
                <c:manualLayout>
                  <c:x val="-3.5510465268315174E-2"/>
                  <c:y val="-2.346041296484411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2A53-4F80-B0AA-B1DF61F67C77}"/>
                </c:ext>
              </c:extLst>
            </c:dLbl>
            <c:dLbl>
              <c:idx val="93"/>
              <c:layout>
                <c:manualLayout>
                  <c:x val="-1.5775454907601173E-3"/>
                  <c:y val="-4.3855420022562562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200" b="1" i="0" u="none" strike="noStrike" kern="1200" baseline="0">
                      <a:solidFill>
                        <a:schemeClr val="bg1"/>
                      </a:solidFill>
                      <a:latin typeface="Aptos" panose="020B0004020202020204" pitchFamily="34" charset="0"/>
                      <a:ea typeface="+mn-ea"/>
                      <a:cs typeface="+mn-cs"/>
                    </a:defRPr>
                  </a:pPr>
                  <a:endParaRPr lang="sv-SE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0-2A53-4F80-B0AA-B1DF61F67C77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0" i="0" u="none" strike="noStrike" kern="1200" baseline="0">
                    <a:solidFill>
                      <a:schemeClr val="bg1"/>
                    </a:solidFill>
                    <a:latin typeface="Aptos" panose="020B0004020202020204" pitchFamily="34" charset="0"/>
                    <a:ea typeface="+mn-ea"/>
                    <a:cs typeface="+mn-cs"/>
                  </a:defRPr>
                </a:pPr>
                <a:endParaRPr lang="sv-SE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'[Förslag ny stat k.xlsb]Arbetslösa och biståndsmottagar'!$D$4:$D$95</c:f>
              <c:numCache>
                <c:formatCode>General</c:formatCode>
                <c:ptCount val="92"/>
                <c:pt idx="0">
                  <c:v>2017</c:v>
                </c:pt>
                <c:pt idx="12">
                  <c:v>2018</c:v>
                </c:pt>
                <c:pt idx="24">
                  <c:v>2019</c:v>
                </c:pt>
                <c:pt idx="35">
                  <c:v>2020</c:v>
                </c:pt>
                <c:pt idx="46">
                  <c:v>2021</c:v>
                </c:pt>
                <c:pt idx="58">
                  <c:v>2022</c:v>
                </c:pt>
                <c:pt idx="70">
                  <c:v>2023</c:v>
                </c:pt>
                <c:pt idx="82">
                  <c:v>2024</c:v>
                </c:pt>
              </c:numCache>
            </c:numRef>
          </c:cat>
          <c:val>
            <c:numRef>
              <c:f>'[Förslag ny stat k.xlsb]Arbetslösa och biståndsmottagar'!$B$4:$B$97</c:f>
              <c:numCache>
                <c:formatCode>#,##0</c:formatCode>
                <c:ptCount val="94"/>
                <c:pt idx="0">
                  <c:v>2950</c:v>
                </c:pt>
                <c:pt idx="1">
                  <c:v>2943</c:v>
                </c:pt>
                <c:pt idx="2">
                  <c:v>2946</c:v>
                </c:pt>
                <c:pt idx="3">
                  <c:v>2950</c:v>
                </c:pt>
                <c:pt idx="4">
                  <c:v>2957</c:v>
                </c:pt>
                <c:pt idx="5">
                  <c:v>2847</c:v>
                </c:pt>
                <c:pt idx="6">
                  <c:v>2811</c:v>
                </c:pt>
                <c:pt idx="7">
                  <c:v>2786</c:v>
                </c:pt>
                <c:pt idx="8">
                  <c:v>2740</c:v>
                </c:pt>
                <c:pt idx="9">
                  <c:v>2782</c:v>
                </c:pt>
                <c:pt idx="10">
                  <c:v>2824</c:v>
                </c:pt>
                <c:pt idx="11">
                  <c:v>2824</c:v>
                </c:pt>
                <c:pt idx="12">
                  <c:v>2875</c:v>
                </c:pt>
                <c:pt idx="13">
                  <c:v>2948</c:v>
                </c:pt>
                <c:pt idx="14">
                  <c:v>2932</c:v>
                </c:pt>
                <c:pt idx="15">
                  <c:v>2853</c:v>
                </c:pt>
                <c:pt idx="16">
                  <c:v>2894</c:v>
                </c:pt>
                <c:pt idx="17">
                  <c:v>2865</c:v>
                </c:pt>
                <c:pt idx="18">
                  <c:v>2851</c:v>
                </c:pt>
                <c:pt idx="19">
                  <c:v>2786</c:v>
                </c:pt>
                <c:pt idx="20">
                  <c:v>2753</c:v>
                </c:pt>
                <c:pt idx="21">
                  <c:v>2886</c:v>
                </c:pt>
                <c:pt idx="22">
                  <c:v>2895</c:v>
                </c:pt>
                <c:pt idx="23">
                  <c:v>2844</c:v>
                </c:pt>
                <c:pt idx="24">
                  <c:v>2902</c:v>
                </c:pt>
                <c:pt idx="25">
                  <c:v>2871</c:v>
                </c:pt>
                <c:pt idx="26">
                  <c:v>3010</c:v>
                </c:pt>
                <c:pt idx="27">
                  <c:v>2937</c:v>
                </c:pt>
                <c:pt idx="28">
                  <c:v>2919</c:v>
                </c:pt>
                <c:pt idx="29">
                  <c:v>2918</c:v>
                </c:pt>
                <c:pt idx="30">
                  <c:v>2968</c:v>
                </c:pt>
                <c:pt idx="31">
                  <c:v>2993</c:v>
                </c:pt>
                <c:pt idx="32">
                  <c:v>2906</c:v>
                </c:pt>
                <c:pt idx="33">
                  <c:v>3015</c:v>
                </c:pt>
                <c:pt idx="34">
                  <c:v>3083</c:v>
                </c:pt>
                <c:pt idx="35">
                  <c:v>3209</c:v>
                </c:pt>
                <c:pt idx="36">
                  <c:v>3133</c:v>
                </c:pt>
                <c:pt idx="37">
                  <c:v>3189</c:v>
                </c:pt>
                <c:pt idx="38">
                  <c:v>3153</c:v>
                </c:pt>
                <c:pt idx="39">
                  <c:v>3288</c:v>
                </c:pt>
                <c:pt idx="40">
                  <c:v>3320</c:v>
                </c:pt>
                <c:pt idx="41">
                  <c:v>3318</c:v>
                </c:pt>
                <c:pt idx="42">
                  <c:v>3282</c:v>
                </c:pt>
                <c:pt idx="43">
                  <c:v>3293</c:v>
                </c:pt>
                <c:pt idx="44">
                  <c:v>3279</c:v>
                </c:pt>
                <c:pt idx="45">
                  <c:v>3236</c:v>
                </c:pt>
                <c:pt idx="46">
                  <c:v>3295</c:v>
                </c:pt>
                <c:pt idx="47">
                  <c:v>3203</c:v>
                </c:pt>
                <c:pt idx="48">
                  <c:v>3314</c:v>
                </c:pt>
                <c:pt idx="49">
                  <c:v>3271</c:v>
                </c:pt>
                <c:pt idx="50">
                  <c:v>3116</c:v>
                </c:pt>
                <c:pt idx="51">
                  <c:v>3136</c:v>
                </c:pt>
                <c:pt idx="52">
                  <c:v>3048</c:v>
                </c:pt>
                <c:pt idx="53">
                  <c:v>3024</c:v>
                </c:pt>
                <c:pt idx="54">
                  <c:v>2998</c:v>
                </c:pt>
                <c:pt idx="55">
                  <c:v>2926</c:v>
                </c:pt>
                <c:pt idx="56">
                  <c:v>2925</c:v>
                </c:pt>
                <c:pt idx="57">
                  <c:v>2880</c:v>
                </c:pt>
                <c:pt idx="58">
                  <c:v>2916</c:v>
                </c:pt>
                <c:pt idx="59">
                  <c:v>2842</c:v>
                </c:pt>
                <c:pt idx="60">
                  <c:v>2896</c:v>
                </c:pt>
                <c:pt idx="61">
                  <c:v>2882</c:v>
                </c:pt>
                <c:pt idx="62">
                  <c:v>2722</c:v>
                </c:pt>
                <c:pt idx="63">
                  <c:v>2736</c:v>
                </c:pt>
                <c:pt idx="64">
                  <c:v>2640</c:v>
                </c:pt>
                <c:pt idx="65">
                  <c:v>2634</c:v>
                </c:pt>
                <c:pt idx="66">
                  <c:v>2560</c:v>
                </c:pt>
                <c:pt idx="67">
                  <c:v>2513</c:v>
                </c:pt>
                <c:pt idx="68">
                  <c:v>2474</c:v>
                </c:pt>
                <c:pt idx="69">
                  <c:v>2491</c:v>
                </c:pt>
                <c:pt idx="70">
                  <c:v>2513</c:v>
                </c:pt>
                <c:pt idx="71">
                  <c:v>2506</c:v>
                </c:pt>
                <c:pt idx="72">
                  <c:v>2501</c:v>
                </c:pt>
                <c:pt idx="73">
                  <c:v>2397</c:v>
                </c:pt>
                <c:pt idx="74">
                  <c:v>2390</c:v>
                </c:pt>
                <c:pt idx="75">
                  <c:v>2399</c:v>
                </c:pt>
                <c:pt idx="76">
                  <c:v>2384</c:v>
                </c:pt>
                <c:pt idx="77">
                  <c:v>2333</c:v>
                </c:pt>
                <c:pt idx="78">
                  <c:v>2309</c:v>
                </c:pt>
                <c:pt idx="79">
                  <c:v>2306</c:v>
                </c:pt>
                <c:pt idx="80">
                  <c:v>2330</c:v>
                </c:pt>
                <c:pt idx="81">
                  <c:v>2371</c:v>
                </c:pt>
                <c:pt idx="82">
                  <c:v>2392</c:v>
                </c:pt>
                <c:pt idx="83">
                  <c:v>2359</c:v>
                </c:pt>
                <c:pt idx="84">
                  <c:v>2368</c:v>
                </c:pt>
                <c:pt idx="85">
                  <c:v>2330</c:v>
                </c:pt>
                <c:pt idx="86">
                  <c:v>2186</c:v>
                </c:pt>
                <c:pt idx="87">
                  <c:v>2206</c:v>
                </c:pt>
                <c:pt idx="88">
                  <c:v>2221</c:v>
                </c:pt>
                <c:pt idx="89">
                  <c:v>2263</c:v>
                </c:pt>
                <c:pt idx="90">
                  <c:v>2225</c:v>
                </c:pt>
                <c:pt idx="91">
                  <c:v>2176</c:v>
                </c:pt>
                <c:pt idx="92">
                  <c:v>2134</c:v>
                </c:pt>
                <c:pt idx="93">
                  <c:v>2154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11-2A53-4F80-B0AA-B1DF61F67C7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74334351"/>
        <c:axId val="74348271"/>
      </c:lineChart>
      <c:catAx>
        <c:axId val="74334351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1" i="0" u="none" strike="noStrike" kern="1200" baseline="0">
                <a:solidFill>
                  <a:schemeClr val="bg1"/>
                </a:solidFill>
                <a:latin typeface="Aptos" panose="020B0004020202020204" pitchFamily="34" charset="0"/>
                <a:ea typeface="+mn-ea"/>
                <a:cs typeface="+mn-cs"/>
              </a:defRPr>
            </a:pPr>
            <a:endParaRPr lang="sv-SE"/>
          </a:p>
        </c:txPr>
        <c:crossAx val="74348271"/>
        <c:crosses val="autoZero"/>
        <c:auto val="1"/>
        <c:lblAlgn val="ctr"/>
        <c:lblOffset val="100"/>
        <c:noMultiLvlLbl val="0"/>
      </c:catAx>
      <c:valAx>
        <c:axId val="74348271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rgbClr val="1A355C"/>
              </a:solidFill>
              <a:round/>
            </a:ln>
            <a:effectLst/>
          </c:spPr>
        </c:majorGridlines>
        <c:numFmt formatCode="#,##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1" i="0" u="none" strike="noStrike" kern="1200" baseline="0">
                <a:solidFill>
                  <a:schemeClr val="bg1"/>
                </a:solidFill>
                <a:latin typeface="Aptos" panose="020B0004020202020204" pitchFamily="34" charset="0"/>
                <a:ea typeface="+mn-ea"/>
                <a:cs typeface="+mn-cs"/>
              </a:defRPr>
            </a:pPr>
            <a:endParaRPr lang="sv-SE"/>
          </a:p>
        </c:txPr>
        <c:crossAx val="74334351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sv-SE"/>
    </a:p>
  </c:txPr>
  <c:externalData r:id="rId4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7.1162330075790481E-2"/>
          <c:y val="0.22637819778073504"/>
          <c:w val="0.90690098203100178"/>
          <c:h val="0.57205112649065371"/>
        </c:manualLayout>
      </c:layout>
      <c:barChart>
        <c:barDir val="col"/>
        <c:grouping val="clustered"/>
        <c:varyColors val="0"/>
        <c:ser>
          <c:idx val="0"/>
          <c:order val="0"/>
          <c:tx>
            <c:v>2023</c:v>
          </c:tx>
          <c:spPr>
            <a:solidFill>
              <a:srgbClr val="0072CE"/>
            </a:solidFill>
            <a:ln>
              <a:noFill/>
            </a:ln>
            <a:effectLst/>
          </c:spPr>
          <c:invertIfNegative val="0"/>
          <c:cat>
            <c:strRef>
              <c:f>'I:\Arbetsmarknadsförvaltningen\Support\Gemensam\Controllergruppen\Nyckeltal - uppdateras månadsvis\2024\[2024 08.xlsb]Ekonomiskt bistånd'!$B$61:$M$61</c:f>
              <c:strCache>
                <c:ptCount val="12"/>
                <c:pt idx="0">
                  <c:v>jan</c:v>
                </c:pt>
                <c:pt idx="1">
                  <c:v>feb</c:v>
                </c:pt>
                <c:pt idx="2">
                  <c:v>mar</c:v>
                </c:pt>
                <c:pt idx="3">
                  <c:v>apr</c:v>
                </c:pt>
                <c:pt idx="4">
                  <c:v>maj</c:v>
                </c:pt>
                <c:pt idx="5">
                  <c:v>jun</c:v>
                </c:pt>
                <c:pt idx="6">
                  <c:v>jul</c:v>
                </c:pt>
                <c:pt idx="7">
                  <c:v>aug</c:v>
                </c:pt>
                <c:pt idx="8">
                  <c:v>sep</c:v>
                </c:pt>
                <c:pt idx="9">
                  <c:v>okt</c:v>
                </c:pt>
                <c:pt idx="10">
                  <c:v>nov</c:v>
                </c:pt>
                <c:pt idx="11">
                  <c:v>dec</c:v>
                </c:pt>
              </c:strCache>
            </c:strRef>
          </c:cat>
          <c:val>
            <c:numRef>
              <c:f>'I:\Arbetsmarknadsförvaltningen\Support\Gemensam\Controllergruppen\Nyckeltal - uppdateras månadsvis\2024\[2024 08.xlsb]Ekonomiskt bistånd'!$B$69:$M$69</c:f>
              <c:numCache>
                <c:formatCode>General</c:formatCode>
                <c:ptCount val="12"/>
                <c:pt idx="0">
                  <c:v>246</c:v>
                </c:pt>
                <c:pt idx="1">
                  <c:v>224</c:v>
                </c:pt>
                <c:pt idx="2">
                  <c:v>224</c:v>
                </c:pt>
                <c:pt idx="3">
                  <c:v>146</c:v>
                </c:pt>
                <c:pt idx="4">
                  <c:v>199</c:v>
                </c:pt>
                <c:pt idx="5">
                  <c:v>207</c:v>
                </c:pt>
                <c:pt idx="6">
                  <c:v>191</c:v>
                </c:pt>
                <c:pt idx="7">
                  <c:v>291</c:v>
                </c:pt>
                <c:pt idx="8">
                  <c:v>224</c:v>
                </c:pt>
                <c:pt idx="9">
                  <c:v>202</c:v>
                </c:pt>
                <c:pt idx="10">
                  <c:v>224</c:v>
                </c:pt>
                <c:pt idx="11">
                  <c:v>114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BD2-4D95-B190-BAE7EF1DC948}"/>
            </c:ext>
          </c:extLst>
        </c:ser>
        <c:ser>
          <c:idx val="1"/>
          <c:order val="1"/>
          <c:tx>
            <c:v>2024</c:v>
          </c:tx>
          <c:spPr>
            <a:solidFill>
              <a:srgbClr val="E35205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1" i="0" u="none" strike="noStrike" kern="1200" baseline="0">
                    <a:solidFill>
                      <a:schemeClr val="bg1"/>
                    </a:solidFill>
                    <a:latin typeface="Aptos" panose="020B0004020202020204" pitchFamily="34" charset="0"/>
                    <a:ea typeface="+mn-ea"/>
                    <a:cs typeface="+mn-cs"/>
                  </a:defRPr>
                </a:pPr>
                <a:endParaRPr lang="sv-SE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val>
            <c:numRef>
              <c:f>'[Förslag ny stat k.xlsb]Ekonomiskt bistånd'!$B$46:$M$46</c:f>
              <c:numCache>
                <c:formatCode>General</c:formatCode>
                <c:ptCount val="12"/>
                <c:pt idx="0">
                  <c:v>251</c:v>
                </c:pt>
                <c:pt idx="1">
                  <c:v>193</c:v>
                </c:pt>
                <c:pt idx="2">
                  <c:v>172</c:v>
                </c:pt>
                <c:pt idx="3">
                  <c:v>213</c:v>
                </c:pt>
                <c:pt idx="4">
                  <c:v>263</c:v>
                </c:pt>
                <c:pt idx="5">
                  <c:v>222</c:v>
                </c:pt>
                <c:pt idx="6" formatCode="0">
                  <c:v>270</c:v>
                </c:pt>
                <c:pt idx="7" formatCode="0">
                  <c:v>273</c:v>
                </c:pt>
                <c:pt idx="8">
                  <c:v>250</c:v>
                </c:pt>
                <c:pt idx="9" formatCode="0">
                  <c:v>214</c:v>
                </c:pt>
                <c:pt idx="10">
                  <c:v>221</c:v>
                </c:pt>
                <c:pt idx="11" formatCode="0">
                  <c:v>191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ABD2-4D95-B190-BAE7EF1DC94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75"/>
        <c:overlap val="-25"/>
        <c:axId val="387893407"/>
        <c:axId val="387883327"/>
      </c:barChart>
      <c:catAx>
        <c:axId val="387893407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1" i="0" u="none" strike="noStrike" kern="1200" baseline="0">
                <a:solidFill>
                  <a:schemeClr val="bg1"/>
                </a:solidFill>
                <a:latin typeface="Aptos" panose="020B0004020202020204" pitchFamily="34" charset="0"/>
                <a:ea typeface="+mn-ea"/>
                <a:cs typeface="+mn-cs"/>
              </a:defRPr>
            </a:pPr>
            <a:endParaRPr lang="sv-SE"/>
          </a:p>
        </c:txPr>
        <c:crossAx val="387883327"/>
        <c:crosses val="autoZero"/>
        <c:auto val="1"/>
        <c:lblAlgn val="ctr"/>
        <c:lblOffset val="100"/>
        <c:noMultiLvlLbl val="0"/>
      </c:catAx>
      <c:valAx>
        <c:axId val="387883327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rgbClr val="1A355C"/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1" i="0" u="none" strike="noStrike" kern="1200" baseline="0">
                <a:solidFill>
                  <a:schemeClr val="bg1"/>
                </a:solidFill>
                <a:latin typeface="Aptos" panose="020B0004020202020204" pitchFamily="34" charset="0"/>
                <a:ea typeface="+mn-ea"/>
                <a:cs typeface="+mn-cs"/>
              </a:defRPr>
            </a:pPr>
            <a:endParaRPr lang="sv-SE"/>
          </a:p>
        </c:txPr>
        <c:crossAx val="387893407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0" i="0" u="none" strike="noStrike" kern="1200" baseline="0">
              <a:solidFill>
                <a:schemeClr val="bg1"/>
              </a:solidFill>
              <a:latin typeface="Aptos" panose="020B0004020202020204" pitchFamily="34" charset="0"/>
              <a:ea typeface="+mn-ea"/>
              <a:cs typeface="+mn-cs"/>
            </a:defRPr>
          </a:pPr>
          <a:endParaRPr lang="sv-SE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 w="25400" cap="flat" cmpd="sng" algn="ctr">
      <a:noFill/>
      <a:prstDash val="solid"/>
      <a:miter lim="800000"/>
    </a:ln>
    <a:effectLst/>
  </c:spPr>
  <c:txPr>
    <a:bodyPr/>
    <a:lstStyle/>
    <a:p>
      <a:pPr>
        <a:defRPr>
          <a:solidFill>
            <a:sysClr val="windowText" lastClr="000000"/>
          </a:solidFill>
          <a:latin typeface="+mn-lt"/>
          <a:ea typeface="+mn-ea"/>
          <a:cs typeface="+mn-cs"/>
        </a:defRPr>
      </a:pPr>
      <a:endParaRPr lang="sv-SE"/>
    </a:p>
  </c:txPr>
  <c:externalData r:id="rId4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v>2023</c:v>
          </c:tx>
          <c:spPr>
            <a:solidFill>
              <a:srgbClr val="0072CE"/>
            </a:solidFill>
            <a:ln>
              <a:solidFill>
                <a:srgbClr val="0072FF"/>
              </a:solidFill>
              <a:prstDash val="solid"/>
            </a:ln>
            <a:effectLst/>
          </c:spPr>
          <c:invertIfNegative val="0"/>
          <c:dLbls>
            <c:numFmt formatCode="#,##0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0"/>
              <a:lstStyle/>
              <a:p>
                <a:pPr algn="ctr">
                  <a:defRPr lang="en-US" sz="1200" b="0" i="0" u="none" strike="noStrike" kern="1200" baseline="0">
                    <a:solidFill>
                      <a:schemeClr val="bg1"/>
                    </a:solidFill>
                    <a:latin typeface="Aptos" panose="020B0004020202020204" pitchFamily="34" charset="0"/>
                    <a:ea typeface="+mn-ea"/>
                    <a:cs typeface="+mn-cs"/>
                  </a:defRPr>
                </a:pPr>
                <a:endParaRPr lang="sv-SE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val>
            <c:numRef>
              <c:f>'[Förslag ny stat k.xlsb]Ekonomiskt bistånd'!$O$61</c:f>
              <c:numCache>
                <c:formatCode>General</c:formatCode>
                <c:ptCount val="1"/>
                <c:pt idx="0">
                  <c:v>2492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F34-44B2-9AC0-46ECF441BCF8}"/>
            </c:ext>
          </c:extLst>
        </c:ser>
        <c:ser>
          <c:idx val="1"/>
          <c:order val="1"/>
          <c:tx>
            <c:v>2024</c:v>
          </c:tx>
          <c:spPr>
            <a:solidFill>
              <a:srgbClr val="E25103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0">
                <a:spAutoFit/>
              </a:bodyPr>
              <a:lstStyle/>
              <a:p>
                <a:pPr algn="ctr">
                  <a:defRPr lang="en-US" sz="1200" b="1" i="0" u="none" strike="noStrike" kern="1200" baseline="0">
                    <a:solidFill>
                      <a:schemeClr val="bg1"/>
                    </a:solidFill>
                    <a:latin typeface="Aptos" panose="020B0004020202020204" pitchFamily="34" charset="0"/>
                    <a:ea typeface="+mn-ea"/>
                    <a:cs typeface="+mn-cs"/>
                  </a:defRPr>
                </a:pPr>
                <a:endParaRPr lang="sv-SE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val>
            <c:numRef>
              <c:f>'[Förslag ny stat k.xlsb]Ekonomiskt bistånd'!$N$46</c:f>
              <c:numCache>
                <c:formatCode>#,##0</c:formatCode>
                <c:ptCount val="1"/>
                <c:pt idx="0">
                  <c:v>2733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7F34-44B2-9AC0-46ECF441BCF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75"/>
        <c:overlap val="-25"/>
        <c:axId val="382776495"/>
        <c:axId val="382752495"/>
      </c:barChart>
      <c:catAx>
        <c:axId val="382776495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crossAx val="382752495"/>
        <c:crosses val="autoZero"/>
        <c:auto val="1"/>
        <c:lblAlgn val="ctr"/>
        <c:lblOffset val="100"/>
        <c:noMultiLvlLbl val="0"/>
      </c:catAx>
      <c:valAx>
        <c:axId val="382752495"/>
        <c:scaling>
          <c:orientation val="minMax"/>
          <c:min val="0"/>
        </c:scaling>
        <c:delete val="0"/>
        <c:axPos val="l"/>
        <c:majorGridlines>
          <c:spPr>
            <a:ln w="9525" cap="flat" cmpd="sng" algn="ctr">
              <a:solidFill>
                <a:srgbClr val="1A355C"/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bg1"/>
                </a:solidFill>
                <a:latin typeface="Aptos" panose="020B0004020202020204" pitchFamily="34" charset="0"/>
                <a:ea typeface="+mn-ea"/>
                <a:cs typeface="+mn-cs"/>
              </a:defRPr>
            </a:pPr>
            <a:endParaRPr lang="sv-SE"/>
          </a:p>
        </c:txPr>
        <c:crossAx val="382776495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 algn="ctr">
            <a:defRPr lang="en-US" sz="1200" b="0" i="0" u="none" strike="noStrike" kern="1200" baseline="0">
              <a:solidFill>
                <a:schemeClr val="bg1"/>
              </a:solidFill>
              <a:latin typeface="Aptos" panose="020B0004020202020204" pitchFamily="34" charset="0"/>
              <a:ea typeface="+mn-ea"/>
              <a:cs typeface="+mn-cs"/>
            </a:defRPr>
          </a:pPr>
          <a:endParaRPr lang="sv-SE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 w="25400" cap="flat" cmpd="sng" algn="ctr">
      <a:noFill/>
      <a:prstDash val="solid"/>
      <a:miter lim="800000"/>
    </a:ln>
    <a:effectLst/>
  </c:spPr>
  <c:txPr>
    <a:bodyPr/>
    <a:lstStyle/>
    <a:p>
      <a:pPr>
        <a:defRPr>
          <a:solidFill>
            <a:schemeClr val="dk1"/>
          </a:solidFill>
          <a:latin typeface="+mn-lt"/>
          <a:ea typeface="+mn-ea"/>
          <a:cs typeface="+mn-cs"/>
        </a:defRPr>
      </a:pPr>
      <a:endParaRPr lang="sv-SE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lineChart>
        <c:grouping val="standard"/>
        <c:varyColors val="0"/>
        <c:ser>
          <c:idx val="0"/>
          <c:order val="0"/>
          <c:tx>
            <c:v>Antal individer, nya ärenden</c:v>
          </c:tx>
          <c:spPr>
            <a:ln w="28575" cap="rnd">
              <a:solidFill>
                <a:srgbClr val="0072CE"/>
              </a:solidFill>
              <a:round/>
            </a:ln>
            <a:effectLst/>
          </c:spPr>
          <c:marker>
            <c:symbol val="none"/>
          </c:marker>
          <c:cat>
            <c:multiLvlStrRef>
              <c:f>'[Förslag ny stat k.xlsb]Ekonomiskt bistånd'!$K$48:$M$49,'[Förslag ny stat k.xlsb]Ekonomiskt bistånd'!$B$40:$M$41</c:f>
              <c:multiLvlStrCache>
                <c:ptCount val="15"/>
                <c:lvl>
                  <c:pt idx="0">
                    <c:v>okt</c:v>
                  </c:pt>
                  <c:pt idx="1">
                    <c:v>nov</c:v>
                  </c:pt>
                  <c:pt idx="2">
                    <c:v>dec</c:v>
                  </c:pt>
                  <c:pt idx="3">
                    <c:v>jan</c:v>
                  </c:pt>
                  <c:pt idx="4">
                    <c:v>feb</c:v>
                  </c:pt>
                  <c:pt idx="5">
                    <c:v>mar</c:v>
                  </c:pt>
                  <c:pt idx="6">
                    <c:v>apr</c:v>
                  </c:pt>
                  <c:pt idx="7">
                    <c:v>maj</c:v>
                  </c:pt>
                  <c:pt idx="8">
                    <c:v>jun</c:v>
                  </c:pt>
                  <c:pt idx="9">
                    <c:v>jul</c:v>
                  </c:pt>
                  <c:pt idx="10">
                    <c:v>aug</c:v>
                  </c:pt>
                  <c:pt idx="11">
                    <c:v>sep</c:v>
                  </c:pt>
                  <c:pt idx="12">
                    <c:v>okt</c:v>
                  </c:pt>
                  <c:pt idx="13">
                    <c:v>nov</c:v>
                  </c:pt>
                  <c:pt idx="14">
                    <c:v>dec</c:v>
                  </c:pt>
                </c:lvl>
                <c:lvl>
                  <c:pt idx="0">
                    <c:v>2023</c:v>
                  </c:pt>
                  <c:pt idx="3">
                    <c:v>2024</c:v>
                  </c:pt>
                </c:lvl>
              </c:multiLvlStrCache>
            </c:multiLvlStrRef>
          </c:cat>
          <c:val>
            <c:numRef>
              <c:f>'[Förslag ny stat k.xlsb]Ekonomiskt bistånd'!$K$64:$M$64,'[Förslag ny stat k.xlsb]Ekonomiskt bistånd'!$B$59:$M$59</c:f>
              <c:numCache>
                <c:formatCode>0</c:formatCode>
                <c:ptCount val="15"/>
                <c:pt idx="0">
                  <c:v>242</c:v>
                </c:pt>
                <c:pt idx="1">
                  <c:v>214</c:v>
                </c:pt>
                <c:pt idx="2">
                  <c:v>208</c:v>
                </c:pt>
                <c:pt idx="3" formatCode="General">
                  <c:v>257</c:v>
                </c:pt>
                <c:pt idx="4" formatCode="General">
                  <c:v>216</c:v>
                </c:pt>
                <c:pt idx="5" formatCode="General">
                  <c:v>182</c:v>
                </c:pt>
                <c:pt idx="6" formatCode="General">
                  <c:v>184</c:v>
                </c:pt>
                <c:pt idx="7" formatCode="General">
                  <c:v>205</c:v>
                </c:pt>
                <c:pt idx="8" formatCode="General">
                  <c:v>217</c:v>
                </c:pt>
                <c:pt idx="9" formatCode="General">
                  <c:v>236</c:v>
                </c:pt>
                <c:pt idx="10" formatCode="General">
                  <c:v>252</c:v>
                </c:pt>
                <c:pt idx="11" formatCode="General">
                  <c:v>233</c:v>
                </c:pt>
                <c:pt idx="12" formatCode="General">
                  <c:v>217</c:v>
                </c:pt>
                <c:pt idx="13" formatCode="General">
                  <c:v>235</c:v>
                </c:pt>
                <c:pt idx="14" formatCode="General">
                  <c:v>162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ABF3-43DD-92DF-7C8081220EBB}"/>
            </c:ext>
          </c:extLst>
        </c:ser>
        <c:ser>
          <c:idx val="1"/>
          <c:order val="1"/>
          <c:tx>
            <c:v>Antal individer, avslutade ärenden</c:v>
          </c:tx>
          <c:spPr>
            <a:ln w="28575" cap="rnd">
              <a:solidFill>
                <a:srgbClr val="E35205"/>
              </a:solidFill>
              <a:round/>
            </a:ln>
            <a:effectLst/>
          </c:spPr>
          <c:marker>
            <c:symbol val="none"/>
          </c:marker>
          <c:cat>
            <c:multiLvlStrRef>
              <c:f>'[Förslag ny stat k.xlsb]Ekonomiskt bistånd'!$K$48:$M$49,'[Förslag ny stat k.xlsb]Ekonomiskt bistånd'!$B$40:$M$41</c:f>
              <c:multiLvlStrCache>
                <c:ptCount val="15"/>
                <c:lvl>
                  <c:pt idx="0">
                    <c:v>okt</c:v>
                  </c:pt>
                  <c:pt idx="1">
                    <c:v>nov</c:v>
                  </c:pt>
                  <c:pt idx="2">
                    <c:v>dec</c:v>
                  </c:pt>
                  <c:pt idx="3">
                    <c:v>jan</c:v>
                  </c:pt>
                  <c:pt idx="4">
                    <c:v>feb</c:v>
                  </c:pt>
                  <c:pt idx="5">
                    <c:v>mar</c:v>
                  </c:pt>
                  <c:pt idx="6">
                    <c:v>apr</c:v>
                  </c:pt>
                  <c:pt idx="7">
                    <c:v>maj</c:v>
                  </c:pt>
                  <c:pt idx="8">
                    <c:v>jun</c:v>
                  </c:pt>
                  <c:pt idx="9">
                    <c:v>jul</c:v>
                  </c:pt>
                  <c:pt idx="10">
                    <c:v>aug</c:v>
                  </c:pt>
                  <c:pt idx="11">
                    <c:v>sep</c:v>
                  </c:pt>
                  <c:pt idx="12">
                    <c:v>okt</c:v>
                  </c:pt>
                  <c:pt idx="13">
                    <c:v>nov</c:v>
                  </c:pt>
                  <c:pt idx="14">
                    <c:v>dec</c:v>
                  </c:pt>
                </c:lvl>
                <c:lvl>
                  <c:pt idx="0">
                    <c:v>2023</c:v>
                  </c:pt>
                  <c:pt idx="3">
                    <c:v>2024</c:v>
                  </c:pt>
                </c:lvl>
              </c:multiLvlStrCache>
            </c:multiLvlStrRef>
          </c:cat>
          <c:val>
            <c:numRef>
              <c:f>'[Förslag ny stat k.xlsb]Ekonomiskt bistånd'!$K$65:$M$65,'[Förslag ny stat k.xlsb]Ekonomiskt bistånd'!$B$60:$M$60</c:f>
              <c:numCache>
                <c:formatCode>0</c:formatCode>
                <c:ptCount val="15"/>
                <c:pt idx="0">
                  <c:v>202</c:v>
                </c:pt>
                <c:pt idx="1">
                  <c:v>224</c:v>
                </c:pt>
                <c:pt idx="2">
                  <c:v>213</c:v>
                </c:pt>
                <c:pt idx="3" formatCode="General">
                  <c:v>251</c:v>
                </c:pt>
                <c:pt idx="4" formatCode="General">
                  <c:v>193</c:v>
                </c:pt>
                <c:pt idx="5" formatCode="General">
                  <c:v>172</c:v>
                </c:pt>
                <c:pt idx="6" formatCode="General">
                  <c:v>213</c:v>
                </c:pt>
                <c:pt idx="7" formatCode="General">
                  <c:v>263</c:v>
                </c:pt>
                <c:pt idx="8" formatCode="General">
                  <c:v>222</c:v>
                </c:pt>
                <c:pt idx="9" formatCode="General">
                  <c:v>271</c:v>
                </c:pt>
                <c:pt idx="10" formatCode="General">
                  <c:v>273</c:v>
                </c:pt>
                <c:pt idx="11" formatCode="General">
                  <c:v>250</c:v>
                </c:pt>
                <c:pt idx="12" formatCode="General">
                  <c:v>214</c:v>
                </c:pt>
                <c:pt idx="13" formatCode="General">
                  <c:v>221</c:v>
                </c:pt>
                <c:pt idx="14" formatCode="General">
                  <c:v>191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ABF3-43DD-92DF-7C8081220EB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860285416"/>
        <c:axId val="860289680"/>
      </c:lineChart>
      <c:catAx>
        <c:axId val="86028541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 algn="ctr">
              <a:defRPr lang="en-US" sz="1200" b="1" i="0" u="none" strike="noStrike" kern="1200" baseline="0">
                <a:solidFill>
                  <a:schemeClr val="bg1"/>
                </a:solidFill>
                <a:latin typeface="Aptos" panose="020B0004020202020204" pitchFamily="34" charset="0"/>
                <a:ea typeface="+mn-ea"/>
                <a:cs typeface="+mn-cs"/>
              </a:defRPr>
            </a:pPr>
            <a:endParaRPr lang="sv-SE"/>
          </a:p>
        </c:txPr>
        <c:crossAx val="860289680"/>
        <c:crosses val="autoZero"/>
        <c:auto val="1"/>
        <c:lblAlgn val="ctr"/>
        <c:lblOffset val="100"/>
        <c:noMultiLvlLbl val="0"/>
      </c:catAx>
      <c:valAx>
        <c:axId val="86028968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rgbClr val="1A355C"/>
              </a:solidFill>
              <a:round/>
            </a:ln>
            <a:effectLst/>
          </c:spPr>
        </c:majorGridlines>
        <c:numFmt formatCode="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1" i="0" u="none" strike="noStrike" kern="1200" baseline="0">
                <a:solidFill>
                  <a:schemeClr val="bg1"/>
                </a:solidFill>
                <a:latin typeface="Aptos" panose="020B0004020202020204" pitchFamily="34" charset="0"/>
                <a:ea typeface="+mn-ea"/>
                <a:cs typeface="+mn-cs"/>
              </a:defRPr>
            </a:pPr>
            <a:endParaRPr lang="sv-SE"/>
          </a:p>
        </c:txPr>
        <c:crossAx val="86028541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 algn="ctr">
            <a:defRPr lang="en-US" sz="1200" b="1" i="0" u="none" strike="noStrike" kern="1200" baseline="0">
              <a:solidFill>
                <a:schemeClr val="bg1"/>
              </a:solidFill>
              <a:latin typeface="Aptos" panose="020B0004020202020204" pitchFamily="34" charset="0"/>
              <a:ea typeface="+mn-ea"/>
              <a:cs typeface="+mn-cs"/>
            </a:defRPr>
          </a:pPr>
          <a:endParaRPr lang="sv-SE"/>
        </a:p>
      </c:txPr>
    </c:legend>
    <c:plotVisOnly val="1"/>
    <c:dispBlanksAs val="gap"/>
    <c:showDLblsOverMax val="0"/>
  </c:chart>
  <c:spPr>
    <a:noFill/>
    <a:ln w="25400" cap="flat" cmpd="sng" algn="ctr">
      <a:noFill/>
      <a:round/>
    </a:ln>
    <a:effectLst/>
  </c:spPr>
  <c:txPr>
    <a:bodyPr/>
    <a:lstStyle/>
    <a:p>
      <a:pPr>
        <a:defRPr/>
      </a:pPr>
      <a:endParaRPr lang="sv-SE"/>
    </a:p>
  </c:txPr>
  <c:externalData r:id="rId4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6.4659059159029864E-2"/>
          <c:y val="0.14393519656563991"/>
          <c:w val="0.89521062992125988"/>
          <c:h val="0.62077746243572329"/>
        </c:manualLayout>
      </c:layout>
      <c:barChart>
        <c:barDir val="col"/>
        <c:grouping val="clustered"/>
        <c:varyColors val="0"/>
        <c:ser>
          <c:idx val="0"/>
          <c:order val="0"/>
          <c:spPr>
            <a:solidFill>
              <a:srgbClr val="E35205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0" i="0" u="none" strike="noStrike" kern="1200" baseline="0">
                    <a:solidFill>
                      <a:schemeClr val="bg1"/>
                    </a:solidFill>
                    <a:latin typeface="Aptos" panose="020B0004020202020204" pitchFamily="34" charset="0"/>
                    <a:ea typeface="+mn-ea"/>
                    <a:cs typeface="+mn-cs"/>
                  </a:defRPr>
                </a:pPr>
                <a:endParaRPr lang="sv-SE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multiLvlStrRef>
              <c:f>'[Förslag ny stat k.xlsb]Ekonomiskt bistånd'!$K$66:$M$66,'[Förslag ny stat k.xlsb]Ekonomiskt bistånd'!$B$40:$M$41</c:f>
              <c:multiLvlStrCache>
                <c:ptCount val="15"/>
                <c:lvl>
                  <c:pt idx="0">
                    <c:v>40</c:v>
                  </c:pt>
                  <c:pt idx="1">
                    <c:v>-10</c:v>
                  </c:pt>
                  <c:pt idx="2">
                    <c:v>-5</c:v>
                  </c:pt>
                  <c:pt idx="3">
                    <c:v>jan</c:v>
                  </c:pt>
                  <c:pt idx="4">
                    <c:v>feb</c:v>
                  </c:pt>
                  <c:pt idx="5">
                    <c:v>mar</c:v>
                  </c:pt>
                  <c:pt idx="6">
                    <c:v>apr</c:v>
                  </c:pt>
                  <c:pt idx="7">
                    <c:v>maj</c:v>
                  </c:pt>
                  <c:pt idx="8">
                    <c:v>jun</c:v>
                  </c:pt>
                  <c:pt idx="9">
                    <c:v>jul</c:v>
                  </c:pt>
                  <c:pt idx="10">
                    <c:v>aug</c:v>
                  </c:pt>
                  <c:pt idx="11">
                    <c:v>sep</c:v>
                  </c:pt>
                  <c:pt idx="12">
                    <c:v>okt</c:v>
                  </c:pt>
                  <c:pt idx="13">
                    <c:v>nov</c:v>
                  </c:pt>
                  <c:pt idx="14">
                    <c:v>dec</c:v>
                  </c:pt>
                </c:lvl>
                <c:lvl>
                  <c:pt idx="3">
                    <c:v>2024</c:v>
                  </c:pt>
                </c:lvl>
              </c:multiLvlStrCache>
            </c:multiLvlStrRef>
          </c:cat>
          <c:val>
            <c:numRef>
              <c:f>'[Förslag ny stat k.xlsb]Ekonomiskt bistånd'!$K$66:$M$66,'[Förslag ny stat k.xlsb]Ekonomiskt bistånd'!$B$61:$M$61</c:f>
              <c:numCache>
                <c:formatCode>#,##0</c:formatCode>
                <c:ptCount val="15"/>
                <c:pt idx="0">
                  <c:v>40</c:v>
                </c:pt>
                <c:pt idx="1">
                  <c:v>-10</c:v>
                </c:pt>
                <c:pt idx="2">
                  <c:v>-5</c:v>
                </c:pt>
                <c:pt idx="3" formatCode="General">
                  <c:v>6</c:v>
                </c:pt>
                <c:pt idx="4" formatCode="General">
                  <c:v>23</c:v>
                </c:pt>
                <c:pt idx="5" formatCode="General">
                  <c:v>10</c:v>
                </c:pt>
                <c:pt idx="6" formatCode="General">
                  <c:v>-29</c:v>
                </c:pt>
                <c:pt idx="7" formatCode="General">
                  <c:v>-58</c:v>
                </c:pt>
                <c:pt idx="8" formatCode="General">
                  <c:v>-5</c:v>
                </c:pt>
                <c:pt idx="9" formatCode="General">
                  <c:v>-35</c:v>
                </c:pt>
                <c:pt idx="10" formatCode="General">
                  <c:v>-21</c:v>
                </c:pt>
                <c:pt idx="11" formatCode="General">
                  <c:v>-17</c:v>
                </c:pt>
                <c:pt idx="12" formatCode="General">
                  <c:v>3</c:v>
                </c:pt>
                <c:pt idx="13" formatCode="General">
                  <c:v>14</c:v>
                </c:pt>
                <c:pt idx="14" formatCode="General">
                  <c:v>-29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40A-4327-ADFB-6662B344E542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1916948640"/>
        <c:axId val="1916945760"/>
      </c:barChart>
      <c:catAx>
        <c:axId val="1916948640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crossAx val="1916945760"/>
        <c:crosses val="autoZero"/>
        <c:auto val="1"/>
        <c:lblAlgn val="ctr"/>
        <c:lblOffset val="100"/>
        <c:noMultiLvlLbl val="0"/>
      </c:catAx>
      <c:valAx>
        <c:axId val="191694576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rgbClr val="1A355C"/>
              </a:solidFill>
              <a:round/>
            </a:ln>
            <a:effectLst/>
          </c:spPr>
        </c:majorGridlines>
        <c:numFmt formatCode="#,##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 algn="ctr">
              <a:defRPr lang="en-US" sz="1200" b="1" i="0" u="none" strike="noStrike" kern="1200" baseline="0">
                <a:solidFill>
                  <a:schemeClr val="bg1"/>
                </a:solidFill>
                <a:latin typeface="Aptos" panose="020B0004020202020204" pitchFamily="34" charset="0"/>
                <a:ea typeface="+mn-ea"/>
                <a:cs typeface="+mn-cs"/>
              </a:defRPr>
            </a:pPr>
            <a:endParaRPr lang="sv-SE"/>
          </a:p>
        </c:txPr>
        <c:crossAx val="191694864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 w="22225" cap="flat" cmpd="sng" algn="ctr">
      <a:noFill/>
      <a:round/>
    </a:ln>
    <a:effectLst/>
  </c:spPr>
  <c:txPr>
    <a:bodyPr/>
    <a:lstStyle/>
    <a:p>
      <a:pPr>
        <a:defRPr/>
      </a:pPr>
      <a:endParaRPr lang="sv-SE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0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sidhuvud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sv-SE"/>
          </a:p>
        </p:txBody>
      </p:sp>
      <p:sp>
        <p:nvSpPr>
          <p:cNvPr id="3" name="Platshållare för datum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B34A907-EAA3-4700-AB73-3FDE7AD6B0F1}" type="datetimeFigureOut">
              <a:rPr lang="sv-SE" smtClean="0"/>
              <a:t>2025-01-14</a:t>
            </a:fld>
            <a:endParaRPr lang="sv-SE"/>
          </a:p>
        </p:txBody>
      </p:sp>
      <p:sp>
        <p:nvSpPr>
          <p:cNvPr id="4" name="Platshållare för sidfot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sv-SE"/>
          </a:p>
        </p:txBody>
      </p:sp>
      <p:sp>
        <p:nvSpPr>
          <p:cNvPr id="5" name="Platshållare för bildnumm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E534E5F-C909-488A-9CE0-60DFFFFC8DE7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35549754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9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sidhuvud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sv-SE"/>
          </a:p>
        </p:txBody>
      </p:sp>
      <p:sp>
        <p:nvSpPr>
          <p:cNvPr id="3" name="Platshållare för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F1ACDDA-ECDF-441D-AA30-F627962CB67D}" type="datetimeFigureOut">
              <a:rPr lang="sv-SE" smtClean="0"/>
              <a:t>2025-01-14</a:t>
            </a:fld>
            <a:endParaRPr lang="sv-SE"/>
          </a:p>
        </p:txBody>
      </p:sp>
      <p:sp>
        <p:nvSpPr>
          <p:cNvPr id="4" name="Platshållare för bildobjekt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sv-SE"/>
          </a:p>
        </p:txBody>
      </p:sp>
      <p:sp>
        <p:nvSpPr>
          <p:cNvPr id="5" name="Platshållare för anteckninga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6" name="Platshållare för sidfo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sv-SE"/>
          </a:p>
        </p:txBody>
      </p:sp>
      <p:sp>
        <p:nvSpPr>
          <p:cNvPr id="7" name="Platshållare för bild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A885D1D-61DE-406F-8114-F47C63AA3126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72187658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A885D1D-61DE-406F-8114-F47C63AA3126}" type="slidenum">
              <a:rPr lang="sv-SE" smtClean="0"/>
              <a:t>2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11168164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A885D1D-61DE-406F-8114-F47C63AA3126}" type="slidenum">
              <a:rPr lang="sv-SE" smtClean="0"/>
              <a:t>3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72162075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4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4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4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6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Första sida med 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ktangel 3">
            <a:extLst>
              <a:ext uri="{FF2B5EF4-FFF2-40B4-BE49-F238E27FC236}">
                <a16:creationId xmlns:a16="http://schemas.microsoft.com/office/drawing/2014/main" id="{D04917EE-8324-E067-11E0-3B8430733568}"/>
              </a:ext>
            </a:extLst>
          </p:cNvPr>
          <p:cNvSpPr/>
          <p:nvPr/>
        </p:nvSpPr>
        <p:spPr>
          <a:xfrm>
            <a:off x="0" y="3429000"/>
            <a:ext cx="12192000" cy="3429000"/>
          </a:xfrm>
          <a:prstGeom prst="rect">
            <a:avLst/>
          </a:prstGeom>
          <a:solidFill>
            <a:srgbClr val="76222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855EFB33-DC24-F7E8-3018-41DB11FB6D4E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64000" y="3885897"/>
            <a:ext cx="9144000" cy="1495794"/>
          </a:xfrm>
        </p:spPr>
        <p:txBody>
          <a:bodyPr lIns="0" tIns="0" rIns="0" bIns="0" anchor="t" anchorCtr="0">
            <a:spAutoFit/>
          </a:bodyPr>
          <a:lstStyle>
            <a:lvl1pPr algn="l">
              <a:defRPr sz="5400" baseline="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sv-SE"/>
              <a:t>Klicka här för att lägga till rubrik</a:t>
            </a:r>
          </a:p>
        </p:txBody>
      </p:sp>
      <p:sp>
        <p:nvSpPr>
          <p:cNvPr id="5" name="Underrubrik 2">
            <a:extLst>
              <a:ext uri="{FF2B5EF4-FFF2-40B4-BE49-F238E27FC236}">
                <a16:creationId xmlns:a16="http://schemas.microsoft.com/office/drawing/2014/main" id="{254E7E10-B45A-355D-EBF0-E6A28FF142A5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864000" y="6004787"/>
            <a:ext cx="9144000" cy="369332"/>
          </a:xfrm>
        </p:spPr>
        <p:txBody>
          <a:bodyPr lIns="0" tIns="0" rIns="0" bIns="0">
            <a:spAutoFit/>
          </a:bodyPr>
          <a:lstStyle>
            <a:lvl1pPr marL="0" indent="0" algn="l">
              <a:spcBef>
                <a:spcPts val="0"/>
              </a:spcBef>
              <a:buNone/>
              <a:defRPr sz="2400" b="0" i="0" baseline="0">
                <a:solidFill>
                  <a:schemeClr val="bg1"/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 algn="ctr">
              <a:buNone/>
              <a:defRPr sz="2667"/>
            </a:lvl2pPr>
            <a:lvl3pPr marL="1219170" indent="0" algn="ctr">
              <a:buNone/>
              <a:defRPr sz="2400"/>
            </a:lvl3pPr>
            <a:lvl4pPr marL="1828754" indent="0" algn="ctr">
              <a:buNone/>
              <a:defRPr sz="2133"/>
            </a:lvl4pPr>
            <a:lvl5pPr marL="2438339" indent="0" algn="ctr">
              <a:buNone/>
              <a:defRPr sz="2133"/>
            </a:lvl5pPr>
            <a:lvl6pPr marL="3047924" indent="0" algn="ctr">
              <a:buNone/>
              <a:defRPr sz="2133"/>
            </a:lvl6pPr>
            <a:lvl7pPr marL="3657509" indent="0" algn="ctr">
              <a:buNone/>
              <a:defRPr sz="2133"/>
            </a:lvl7pPr>
            <a:lvl8pPr marL="4267093" indent="0" algn="ctr">
              <a:buNone/>
              <a:defRPr sz="2133"/>
            </a:lvl8pPr>
            <a:lvl9pPr marL="4876678" indent="0" algn="ctr">
              <a:buNone/>
              <a:defRPr sz="2133"/>
            </a:lvl9pPr>
          </a:lstStyle>
          <a:p>
            <a:r>
              <a:rPr lang="sv-SE"/>
              <a:t>Skriv text här</a:t>
            </a:r>
          </a:p>
        </p:txBody>
      </p:sp>
      <p:sp>
        <p:nvSpPr>
          <p:cNvPr id="10" name="Platshållare för bild 9">
            <a:extLst>
              <a:ext uri="{FF2B5EF4-FFF2-40B4-BE49-F238E27FC236}">
                <a16:creationId xmlns:a16="http://schemas.microsoft.com/office/drawing/2014/main" id="{866B8D03-7410-7B89-E586-C1405EA89FBB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10510"/>
            <a:ext cx="12192000" cy="3429000"/>
          </a:xfrm>
          <a:custGeom>
            <a:avLst/>
            <a:gdLst>
              <a:gd name="connsiteX0" fmla="*/ 0 w 12192000"/>
              <a:gd name="connsiteY0" fmla="*/ 0 h 3429000"/>
              <a:gd name="connsiteX1" fmla="*/ 12192000 w 12192000"/>
              <a:gd name="connsiteY1" fmla="*/ 0 h 3429000"/>
              <a:gd name="connsiteX2" fmla="*/ 12192000 w 12192000"/>
              <a:gd name="connsiteY2" fmla="*/ 3429000 h 3429000"/>
              <a:gd name="connsiteX3" fmla="*/ 11734798 w 12192000"/>
              <a:gd name="connsiteY3" fmla="*/ 3429000 h 3429000"/>
              <a:gd name="connsiteX4" fmla="*/ 11734798 w 12192000"/>
              <a:gd name="connsiteY4" fmla="*/ 2972103 h 3429000"/>
              <a:gd name="connsiteX5" fmla="*/ 10823999 w 12192000"/>
              <a:gd name="connsiteY5" fmla="*/ 2972103 h 3429000"/>
              <a:gd name="connsiteX6" fmla="*/ 10823999 w 12192000"/>
              <a:gd name="connsiteY6" fmla="*/ 3429000 h 3429000"/>
              <a:gd name="connsiteX7" fmla="*/ 0 w 12192000"/>
              <a:gd name="connsiteY7" fmla="*/ 3429000 h 3429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2000" h="3429000">
                <a:moveTo>
                  <a:pt x="0" y="0"/>
                </a:moveTo>
                <a:lnTo>
                  <a:pt x="12192000" y="0"/>
                </a:lnTo>
                <a:lnTo>
                  <a:pt x="12192000" y="3429000"/>
                </a:lnTo>
                <a:lnTo>
                  <a:pt x="11734798" y="3429000"/>
                </a:lnTo>
                <a:lnTo>
                  <a:pt x="11734798" y="2972103"/>
                </a:lnTo>
                <a:lnTo>
                  <a:pt x="10823999" y="2972103"/>
                </a:lnTo>
                <a:lnTo>
                  <a:pt x="10823999" y="3429000"/>
                </a:lnTo>
                <a:lnTo>
                  <a:pt x="0" y="3429000"/>
                </a:lnTo>
                <a:close/>
              </a:path>
            </a:pathLst>
          </a:custGeom>
        </p:spPr>
        <p:txBody>
          <a:bodyPr wrap="square" lIns="864000" tIns="720000">
            <a:noAutofit/>
          </a:bodyPr>
          <a:lstStyle>
            <a:lvl1pPr marL="0" indent="0">
              <a:buNone/>
              <a:defRPr/>
            </a:lvl1pPr>
          </a:lstStyle>
          <a:p>
            <a:r>
              <a:rPr lang="sv-SE"/>
              <a:t>Klicka på ikonen för att lägga till en bild</a:t>
            </a:r>
          </a:p>
        </p:txBody>
      </p:sp>
      <p:pic>
        <p:nvPicPr>
          <p:cNvPr id="7" name="Bildobjekt 6">
            <a:extLst>
              <a:ext uri="{FF2B5EF4-FFF2-40B4-BE49-F238E27FC236}">
                <a16:creationId xmlns:a16="http://schemas.microsoft.com/office/drawing/2014/main" id="{03E0DEE2-831C-2D92-5DF1-D6D2FC2512A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824000" y="2975098"/>
            <a:ext cx="910799" cy="9107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182142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Första sida 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855EFB33-DC24-F7E8-3018-41DB11FB6D4E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64000" y="720000"/>
            <a:ext cx="9144000" cy="2387600"/>
          </a:xfrm>
          <a:noFill/>
        </p:spPr>
        <p:txBody>
          <a:bodyPr lIns="0" tIns="0" rIns="0" bIns="0" anchor="b">
            <a:noAutofit/>
          </a:bodyPr>
          <a:lstStyle>
            <a:lvl1pPr algn="l">
              <a:defRPr sz="5400">
                <a:solidFill>
                  <a:srgbClr val="1A355D"/>
                </a:solidFill>
                <a:latin typeface="+mj-lt"/>
              </a:defRPr>
            </a:lvl1pPr>
          </a:lstStyle>
          <a:p>
            <a:r>
              <a:rPr lang="sv-SE"/>
              <a:t>Klicka här för att lägga till rubrik</a:t>
            </a:r>
          </a:p>
        </p:txBody>
      </p:sp>
      <p:sp>
        <p:nvSpPr>
          <p:cNvPr id="4" name="Rektangel 3">
            <a:extLst>
              <a:ext uri="{FF2B5EF4-FFF2-40B4-BE49-F238E27FC236}">
                <a16:creationId xmlns:a16="http://schemas.microsoft.com/office/drawing/2014/main" id="{D04917EE-8324-E067-11E0-3B8430733568}"/>
              </a:ext>
            </a:extLst>
          </p:cNvPr>
          <p:cNvSpPr/>
          <p:nvPr/>
        </p:nvSpPr>
        <p:spPr>
          <a:xfrm>
            <a:off x="0" y="3429000"/>
            <a:ext cx="12192000" cy="3429000"/>
          </a:xfrm>
          <a:prstGeom prst="rect">
            <a:avLst/>
          </a:prstGeom>
          <a:solidFill>
            <a:srgbClr val="76222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90930466-6BA6-F040-59C2-5E800257B68E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864000" y="3885897"/>
            <a:ext cx="9144000" cy="1655233"/>
          </a:xfrm>
        </p:spPr>
        <p:txBody>
          <a:bodyPr lIns="0" tIns="0" rIns="0" bIns="0">
            <a:normAutofit/>
          </a:bodyPr>
          <a:lstStyle>
            <a:lvl1pPr marL="0" indent="0" algn="l">
              <a:spcBef>
                <a:spcPts val="0"/>
              </a:spcBef>
              <a:buNone/>
              <a:defRPr sz="2400" b="0" i="0" baseline="0">
                <a:solidFill>
                  <a:schemeClr val="bg1"/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 algn="ctr">
              <a:buNone/>
              <a:defRPr sz="2667"/>
            </a:lvl2pPr>
            <a:lvl3pPr marL="1219170" indent="0" algn="ctr">
              <a:buNone/>
              <a:defRPr sz="2400"/>
            </a:lvl3pPr>
            <a:lvl4pPr marL="1828754" indent="0" algn="ctr">
              <a:buNone/>
              <a:defRPr sz="2133"/>
            </a:lvl4pPr>
            <a:lvl5pPr marL="2438339" indent="0" algn="ctr">
              <a:buNone/>
              <a:defRPr sz="2133"/>
            </a:lvl5pPr>
            <a:lvl6pPr marL="3047924" indent="0" algn="ctr">
              <a:buNone/>
              <a:defRPr sz="2133"/>
            </a:lvl6pPr>
            <a:lvl7pPr marL="3657509" indent="0" algn="ctr">
              <a:buNone/>
              <a:defRPr sz="2133"/>
            </a:lvl7pPr>
            <a:lvl8pPr marL="4267093" indent="0" algn="ctr">
              <a:buNone/>
              <a:defRPr sz="2133"/>
            </a:lvl8pPr>
            <a:lvl9pPr marL="4876678" indent="0" algn="ctr">
              <a:buNone/>
              <a:defRPr sz="2133"/>
            </a:lvl9pPr>
          </a:lstStyle>
          <a:p>
            <a:r>
              <a:rPr lang="sv-SE"/>
              <a:t>Skriv text här</a:t>
            </a:r>
          </a:p>
        </p:txBody>
      </p:sp>
      <p:pic>
        <p:nvPicPr>
          <p:cNvPr id="7" name="Bildobjekt 6">
            <a:extLst>
              <a:ext uri="{FF2B5EF4-FFF2-40B4-BE49-F238E27FC236}">
                <a16:creationId xmlns:a16="http://schemas.microsoft.com/office/drawing/2014/main" id="{01DAEBCF-EC9C-96A0-630A-78C20B7D5BB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824000" y="2975098"/>
            <a:ext cx="910799" cy="9107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172849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_Underrubrik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ktangel 2">
            <a:extLst>
              <a:ext uri="{FF2B5EF4-FFF2-40B4-BE49-F238E27FC236}">
                <a16:creationId xmlns:a16="http://schemas.microsoft.com/office/drawing/2014/main" id="{BA98754A-6281-725D-A24E-61A3946AD447}"/>
              </a:ext>
            </a:extLst>
          </p:cNvPr>
          <p:cNvSpPr/>
          <p:nvPr/>
        </p:nvSpPr>
        <p:spPr>
          <a:xfrm flipV="1">
            <a:off x="0" y="0"/>
            <a:ext cx="12192000" cy="1723516"/>
          </a:xfrm>
          <a:prstGeom prst="rect">
            <a:avLst/>
          </a:prstGeom>
          <a:solidFill>
            <a:srgbClr val="76222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855EFB33-DC24-F7E8-3018-41DB11FB6D4E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64000" y="222715"/>
            <a:ext cx="9144000" cy="1148442"/>
          </a:xfrm>
        </p:spPr>
        <p:txBody>
          <a:bodyPr lIns="0" tIns="0" rIns="0" bIns="0" anchor="b">
            <a:noAutofit/>
          </a:bodyPr>
          <a:lstStyle>
            <a:lvl1pPr algn="l">
              <a:defRPr sz="3600" baseline="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sv-SE"/>
              <a:t>Klicka här för att lägga till rubrik</a:t>
            </a:r>
          </a:p>
        </p:txBody>
      </p:sp>
      <p:sp>
        <p:nvSpPr>
          <p:cNvPr id="12" name="Underrubrik 2">
            <a:extLst>
              <a:ext uri="{FF2B5EF4-FFF2-40B4-BE49-F238E27FC236}">
                <a16:creationId xmlns:a16="http://schemas.microsoft.com/office/drawing/2014/main" id="{48EF7481-0BB0-E9FC-29AC-96BEA349FB86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864000" y="2180413"/>
            <a:ext cx="9144000" cy="1655233"/>
          </a:xfrm>
        </p:spPr>
        <p:txBody>
          <a:bodyPr lIns="0" tIns="0" rIns="0" bIns="0">
            <a:normAutofit/>
          </a:bodyPr>
          <a:lstStyle>
            <a:lvl1pPr marL="0" indent="0" algn="l">
              <a:buNone/>
              <a:defRPr sz="5400" b="1" i="0">
                <a:solidFill>
                  <a:srgbClr val="1A355D"/>
                </a:solidFill>
                <a:latin typeface="+mj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 algn="ctr">
              <a:buNone/>
              <a:defRPr sz="2667"/>
            </a:lvl2pPr>
            <a:lvl3pPr marL="1219170" indent="0" algn="ctr">
              <a:buNone/>
              <a:defRPr sz="2400"/>
            </a:lvl3pPr>
            <a:lvl4pPr marL="1828754" indent="0" algn="ctr">
              <a:buNone/>
              <a:defRPr sz="2133"/>
            </a:lvl4pPr>
            <a:lvl5pPr marL="2438339" indent="0" algn="ctr">
              <a:buNone/>
              <a:defRPr sz="2133"/>
            </a:lvl5pPr>
            <a:lvl6pPr marL="3047924" indent="0" algn="ctr">
              <a:buNone/>
              <a:defRPr sz="2133"/>
            </a:lvl6pPr>
            <a:lvl7pPr marL="3657509" indent="0" algn="ctr">
              <a:buNone/>
              <a:defRPr sz="2133"/>
            </a:lvl7pPr>
            <a:lvl8pPr marL="4267093" indent="0" algn="ctr">
              <a:buNone/>
              <a:defRPr sz="2133"/>
            </a:lvl8pPr>
            <a:lvl9pPr marL="4876678" indent="0" algn="ctr">
              <a:buNone/>
              <a:defRPr sz="2133"/>
            </a:lvl9pPr>
          </a:lstStyle>
          <a:p>
            <a:r>
              <a:rPr lang="sv-SE"/>
              <a:t>Klicka här för att lägga till rubrik</a:t>
            </a:r>
          </a:p>
        </p:txBody>
      </p:sp>
      <p:pic>
        <p:nvPicPr>
          <p:cNvPr id="6" name="Bildobjekt 5">
            <a:extLst>
              <a:ext uri="{FF2B5EF4-FFF2-40B4-BE49-F238E27FC236}">
                <a16:creationId xmlns:a16="http://schemas.microsoft.com/office/drawing/2014/main" id="{93063157-771C-F6C8-7F76-6142B337F8E2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824000" y="1268413"/>
            <a:ext cx="910799" cy="9107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218472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orient="horz" pos="799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4_Rubrik+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ubrik 1">
            <a:extLst>
              <a:ext uri="{FF2B5EF4-FFF2-40B4-BE49-F238E27FC236}">
                <a16:creationId xmlns:a16="http://schemas.microsoft.com/office/drawing/2014/main" id="{FBD8FFB0-3ACD-1827-E72F-EBFA108B52A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64000" y="864000"/>
            <a:ext cx="10464000" cy="553998"/>
          </a:xfrm>
        </p:spPr>
        <p:txBody>
          <a:bodyPr wrap="square" lIns="0" tIns="0" rIns="0" bIns="0" anchor="b">
            <a:spAutoFit/>
          </a:bodyPr>
          <a:lstStyle>
            <a:lvl1pPr algn="l">
              <a:defRPr sz="4000">
                <a:solidFill>
                  <a:srgbClr val="1A355D"/>
                </a:solidFill>
                <a:latin typeface="+mj-lt"/>
              </a:defRPr>
            </a:lvl1pPr>
          </a:lstStyle>
          <a:p>
            <a:r>
              <a:rPr lang="sv-SE"/>
              <a:t>Klicka här för att lägga till rubrik</a:t>
            </a:r>
          </a:p>
        </p:txBody>
      </p:sp>
      <p:sp>
        <p:nvSpPr>
          <p:cNvPr id="10" name="Rektangel 9">
            <a:extLst>
              <a:ext uri="{FF2B5EF4-FFF2-40B4-BE49-F238E27FC236}">
                <a16:creationId xmlns:a16="http://schemas.microsoft.com/office/drawing/2014/main" id="{DD9A9EE2-89C7-5564-79CC-FDA84C2C4E66}"/>
              </a:ext>
            </a:extLst>
          </p:cNvPr>
          <p:cNvSpPr/>
          <p:nvPr/>
        </p:nvSpPr>
        <p:spPr>
          <a:xfrm>
            <a:off x="0" y="5946000"/>
            <a:ext cx="12192000" cy="912000"/>
          </a:xfrm>
          <a:prstGeom prst="rect">
            <a:avLst/>
          </a:prstGeom>
          <a:solidFill>
            <a:srgbClr val="76222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6" name="Platshållare för text 3">
            <a:extLst>
              <a:ext uri="{FF2B5EF4-FFF2-40B4-BE49-F238E27FC236}">
                <a16:creationId xmlns:a16="http://schemas.microsoft.com/office/drawing/2014/main" id="{AC342BE6-2CF0-1FA7-CD08-E560475C072B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64000" y="1440000"/>
            <a:ext cx="10464000" cy="604163"/>
          </a:xfrm>
        </p:spPr>
        <p:txBody>
          <a:bodyPr wrap="square" lIns="0" tIns="324000" rIns="0" bIns="0">
            <a:spAutoFit/>
          </a:bodyPr>
          <a:lstStyle>
            <a:lvl1pPr marL="0" indent="0">
              <a:spcBef>
                <a:spcPts val="0"/>
              </a:spcBef>
              <a:buNone/>
              <a:defRPr sz="1800" b="0" i="0" baseline="0">
                <a:solidFill>
                  <a:srgbClr val="1A355D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sv-SE"/>
              <a:t>Skriv text här</a:t>
            </a:r>
          </a:p>
        </p:txBody>
      </p:sp>
      <p:sp>
        <p:nvSpPr>
          <p:cNvPr id="3" name="Rektangel 2">
            <a:extLst>
              <a:ext uri="{FF2B5EF4-FFF2-40B4-BE49-F238E27FC236}">
                <a16:creationId xmlns:a16="http://schemas.microsoft.com/office/drawing/2014/main" id="{45D5C29B-8D6B-9FE9-87A9-31FCD336E426}"/>
              </a:ext>
            </a:extLst>
          </p:cNvPr>
          <p:cNvSpPr/>
          <p:nvPr userDrawn="1"/>
        </p:nvSpPr>
        <p:spPr>
          <a:xfrm>
            <a:off x="0" y="5946000"/>
            <a:ext cx="12192000" cy="912000"/>
          </a:xfrm>
          <a:prstGeom prst="rect">
            <a:avLst/>
          </a:prstGeom>
          <a:solidFill>
            <a:srgbClr val="76222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pic>
        <p:nvPicPr>
          <p:cNvPr id="4" name="Bildobjekt 3">
            <a:extLst>
              <a:ext uri="{FF2B5EF4-FFF2-40B4-BE49-F238E27FC236}">
                <a16:creationId xmlns:a16="http://schemas.microsoft.com/office/drawing/2014/main" id="{634B3C61-0B6D-F0CA-8C53-C6C8656E5145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824000" y="5490000"/>
            <a:ext cx="910799" cy="9107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897255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5_Rubrik + innehåll två kolum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386754E6-803D-E2B7-1484-3BE9BC67364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64000" y="864000"/>
            <a:ext cx="10515600" cy="553998"/>
          </a:xfrm>
        </p:spPr>
        <p:txBody>
          <a:bodyPr lIns="0" tIns="0" rIns="0" bIns="0" anchor="b" anchorCtr="0">
            <a:spAutoFit/>
          </a:bodyPr>
          <a:lstStyle>
            <a:lvl1pPr>
              <a:defRPr sz="4000">
                <a:solidFill>
                  <a:srgbClr val="1A355D"/>
                </a:solidFill>
              </a:defRPr>
            </a:lvl1pPr>
          </a:lstStyle>
          <a:p>
            <a:r>
              <a:rPr lang="sv-SE"/>
              <a:t>Klicka här för att lägga till rubrik</a:t>
            </a:r>
          </a:p>
        </p:txBody>
      </p:sp>
      <p:sp>
        <p:nvSpPr>
          <p:cNvPr id="9" name="Platshållare för innehåll 2">
            <a:extLst>
              <a:ext uri="{FF2B5EF4-FFF2-40B4-BE49-F238E27FC236}">
                <a16:creationId xmlns:a16="http://schemas.microsoft.com/office/drawing/2014/main" id="{1700EFE7-4E7C-FBC2-CE68-501C22FB892C}"/>
              </a:ext>
            </a:extLst>
          </p:cNvPr>
          <p:cNvSpPr>
            <a:spLocks noGrp="1"/>
          </p:cNvSpPr>
          <p:nvPr>
            <p:ph idx="11" hasCustomPrompt="1"/>
          </p:nvPr>
        </p:nvSpPr>
        <p:spPr>
          <a:xfrm>
            <a:off x="864000" y="1440000"/>
            <a:ext cx="5156200" cy="3367616"/>
          </a:xfrm>
        </p:spPr>
        <p:txBody>
          <a:bodyPr lIns="0" tIns="324000" rIns="0" bIns="0">
            <a:noAutofit/>
          </a:bodyPr>
          <a:lstStyle>
            <a:lvl1pPr marL="0" indent="0">
              <a:spcBef>
                <a:spcPts val="0"/>
              </a:spcBef>
              <a:buNone/>
              <a:defRPr sz="1800" baseline="0">
                <a:solidFill>
                  <a:srgbClr val="1A355D"/>
                </a:solidFill>
                <a:latin typeface="+mn-lt"/>
              </a:defRPr>
            </a:lvl1pPr>
            <a:lvl2pPr marL="609585" indent="0">
              <a:buNone/>
              <a:defRPr sz="1800">
                <a:solidFill>
                  <a:srgbClr val="1A355D"/>
                </a:solidFill>
                <a:latin typeface="+mn-lt"/>
              </a:defRPr>
            </a:lvl2pPr>
            <a:lvl3pPr marL="1219170" indent="0">
              <a:buNone/>
              <a:defRPr sz="1600">
                <a:solidFill>
                  <a:srgbClr val="1A355D"/>
                </a:solidFill>
                <a:latin typeface="+mn-lt"/>
              </a:defRPr>
            </a:lvl3pPr>
            <a:lvl4pPr marL="1828755" indent="0">
              <a:buNone/>
              <a:defRPr sz="1400">
                <a:solidFill>
                  <a:srgbClr val="1A355D"/>
                </a:solidFill>
                <a:latin typeface="+mn-lt"/>
              </a:defRPr>
            </a:lvl4pPr>
            <a:lvl5pPr marL="2438339" indent="0">
              <a:buNone/>
              <a:defRPr sz="1200">
                <a:solidFill>
                  <a:srgbClr val="1A355D"/>
                </a:solidFill>
                <a:latin typeface="+mn-lt"/>
              </a:defRPr>
            </a:lvl5pPr>
            <a:lvl6pPr>
              <a:defRPr sz="2667"/>
            </a:lvl6pPr>
            <a:lvl7pPr>
              <a:defRPr sz="2667"/>
            </a:lvl7pPr>
            <a:lvl8pPr>
              <a:defRPr sz="2667"/>
            </a:lvl8pPr>
            <a:lvl9pPr>
              <a:defRPr sz="2667"/>
            </a:lvl9pPr>
          </a:lstStyle>
          <a:p>
            <a:pPr lvl="0"/>
            <a:r>
              <a:rPr lang="sv-SE"/>
              <a:t>Skriv text här eller klicka på ikonen för att lägga till innehåll</a:t>
            </a:r>
          </a:p>
        </p:txBody>
      </p:sp>
      <p:sp>
        <p:nvSpPr>
          <p:cNvPr id="3" name="Rektangel 2">
            <a:extLst>
              <a:ext uri="{FF2B5EF4-FFF2-40B4-BE49-F238E27FC236}">
                <a16:creationId xmlns:a16="http://schemas.microsoft.com/office/drawing/2014/main" id="{E42FBDAC-9D04-75A7-EA94-92ED7AFBD528}"/>
              </a:ext>
            </a:extLst>
          </p:cNvPr>
          <p:cNvSpPr/>
          <p:nvPr/>
        </p:nvSpPr>
        <p:spPr>
          <a:xfrm>
            <a:off x="0" y="5946000"/>
            <a:ext cx="12192000" cy="912000"/>
          </a:xfrm>
          <a:prstGeom prst="rect">
            <a:avLst/>
          </a:prstGeom>
          <a:solidFill>
            <a:srgbClr val="76222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5" name="Platshållare för innehåll 2">
            <a:extLst>
              <a:ext uri="{FF2B5EF4-FFF2-40B4-BE49-F238E27FC236}">
                <a16:creationId xmlns:a16="http://schemas.microsoft.com/office/drawing/2014/main" id="{14A36A99-13BE-93FD-5BA3-10CCED865B33}"/>
              </a:ext>
            </a:extLst>
          </p:cNvPr>
          <p:cNvSpPr>
            <a:spLocks noGrp="1"/>
          </p:cNvSpPr>
          <p:nvPr>
            <p:ph idx="12" hasCustomPrompt="1"/>
          </p:nvPr>
        </p:nvSpPr>
        <p:spPr>
          <a:xfrm>
            <a:off x="6223400" y="1440000"/>
            <a:ext cx="5156200" cy="3367616"/>
          </a:xfrm>
        </p:spPr>
        <p:txBody>
          <a:bodyPr lIns="0" tIns="324000" rIns="0">
            <a:noAutofit/>
          </a:bodyPr>
          <a:lstStyle>
            <a:lvl1pPr marL="0" indent="0">
              <a:spcBef>
                <a:spcPts val="0"/>
              </a:spcBef>
              <a:buNone/>
              <a:defRPr sz="1800">
                <a:solidFill>
                  <a:srgbClr val="1A355D"/>
                </a:solidFill>
                <a:latin typeface="+mn-lt"/>
              </a:defRPr>
            </a:lvl1pPr>
            <a:lvl2pPr marL="609585" indent="0">
              <a:spcBef>
                <a:spcPts val="0"/>
              </a:spcBef>
              <a:buNone/>
              <a:defRPr sz="1800">
                <a:solidFill>
                  <a:srgbClr val="1A355D"/>
                </a:solidFill>
                <a:latin typeface="+mn-lt"/>
              </a:defRPr>
            </a:lvl2pPr>
            <a:lvl3pPr marL="1219170" indent="0">
              <a:buNone/>
              <a:defRPr sz="1600">
                <a:solidFill>
                  <a:srgbClr val="1A355D"/>
                </a:solidFill>
                <a:latin typeface="+mn-lt"/>
              </a:defRPr>
            </a:lvl3pPr>
            <a:lvl4pPr marL="1828755" indent="0">
              <a:buNone/>
              <a:defRPr sz="1400">
                <a:solidFill>
                  <a:srgbClr val="1A355D"/>
                </a:solidFill>
                <a:latin typeface="+mn-lt"/>
              </a:defRPr>
            </a:lvl4pPr>
            <a:lvl5pPr marL="2438339" indent="0">
              <a:buNone/>
              <a:defRPr sz="1200">
                <a:solidFill>
                  <a:srgbClr val="1A355D"/>
                </a:solidFill>
                <a:latin typeface="+mn-lt"/>
              </a:defRPr>
            </a:lvl5pPr>
            <a:lvl6pPr>
              <a:defRPr sz="2667"/>
            </a:lvl6pPr>
            <a:lvl7pPr>
              <a:defRPr sz="2667"/>
            </a:lvl7pPr>
            <a:lvl8pPr>
              <a:defRPr sz="2667"/>
            </a:lvl8pPr>
            <a:lvl9pPr>
              <a:defRPr sz="2667"/>
            </a:lvl9pPr>
          </a:lstStyle>
          <a:p>
            <a:pPr lvl="0"/>
            <a:r>
              <a:rPr lang="sv-SE"/>
              <a:t>Skriv text här eller klicka på ikonen för att lägga till innehåll</a:t>
            </a:r>
          </a:p>
          <a:p>
            <a:pPr lvl="1"/>
            <a:endParaRPr lang="sv-SE"/>
          </a:p>
        </p:txBody>
      </p:sp>
      <p:sp>
        <p:nvSpPr>
          <p:cNvPr id="4" name="Rektangel 3">
            <a:extLst>
              <a:ext uri="{FF2B5EF4-FFF2-40B4-BE49-F238E27FC236}">
                <a16:creationId xmlns:a16="http://schemas.microsoft.com/office/drawing/2014/main" id="{BDF78AD4-35D4-E8D7-C95C-0A7F7313D40B}"/>
              </a:ext>
            </a:extLst>
          </p:cNvPr>
          <p:cNvSpPr/>
          <p:nvPr userDrawn="1"/>
        </p:nvSpPr>
        <p:spPr>
          <a:xfrm>
            <a:off x="0" y="5946000"/>
            <a:ext cx="12192000" cy="912000"/>
          </a:xfrm>
          <a:prstGeom prst="rect">
            <a:avLst/>
          </a:prstGeom>
          <a:solidFill>
            <a:srgbClr val="76222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pic>
        <p:nvPicPr>
          <p:cNvPr id="6" name="Bildobjekt 5">
            <a:extLst>
              <a:ext uri="{FF2B5EF4-FFF2-40B4-BE49-F238E27FC236}">
                <a16:creationId xmlns:a16="http://schemas.microsoft.com/office/drawing/2014/main" id="{0180860D-BAC7-D497-A1A7-694C253D895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824000" y="5490000"/>
            <a:ext cx="910799" cy="9107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573132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6_Text + bild utan logg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ubrik 1">
            <a:extLst>
              <a:ext uri="{FF2B5EF4-FFF2-40B4-BE49-F238E27FC236}">
                <a16:creationId xmlns:a16="http://schemas.microsoft.com/office/drawing/2014/main" id="{FBD8FFB0-3ACD-1827-E72F-EBFA108B52A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64000" y="864000"/>
            <a:ext cx="4419200" cy="1107996"/>
          </a:xfrm>
        </p:spPr>
        <p:txBody>
          <a:bodyPr wrap="square" lIns="0" tIns="0" rIns="0" bIns="0" anchor="t" anchorCtr="0">
            <a:spAutoFit/>
          </a:bodyPr>
          <a:lstStyle>
            <a:lvl1pPr algn="l">
              <a:defRPr sz="4000" baseline="0">
                <a:solidFill>
                  <a:srgbClr val="1A355D"/>
                </a:solidFill>
                <a:latin typeface="+mj-lt"/>
              </a:defRPr>
            </a:lvl1pPr>
          </a:lstStyle>
          <a:p>
            <a:r>
              <a:rPr lang="sv-SE"/>
              <a:t>Klicka här för att lägga till rubrik</a:t>
            </a:r>
          </a:p>
        </p:txBody>
      </p:sp>
      <p:sp>
        <p:nvSpPr>
          <p:cNvPr id="6" name="Platshållare för text 3">
            <a:extLst>
              <a:ext uri="{FF2B5EF4-FFF2-40B4-BE49-F238E27FC236}">
                <a16:creationId xmlns:a16="http://schemas.microsoft.com/office/drawing/2014/main" id="{AC342BE6-2CF0-1FA7-CD08-E560475C072B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64000" y="1971996"/>
            <a:ext cx="4419200" cy="604163"/>
          </a:xfrm>
        </p:spPr>
        <p:txBody>
          <a:bodyPr wrap="square" lIns="0" tIns="324000" rIns="0" bIns="0">
            <a:spAutoFit/>
          </a:bodyPr>
          <a:lstStyle>
            <a:lvl1pPr marL="0" indent="0">
              <a:spcBef>
                <a:spcPts val="0"/>
              </a:spcBef>
              <a:buNone/>
              <a:defRPr sz="1800" b="0" i="0" baseline="0">
                <a:solidFill>
                  <a:srgbClr val="1A355D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sv-SE"/>
              <a:t>Skriv text här</a:t>
            </a:r>
          </a:p>
        </p:txBody>
      </p:sp>
      <p:sp>
        <p:nvSpPr>
          <p:cNvPr id="3" name="Platshållare för bild 2">
            <a:extLst>
              <a:ext uri="{FF2B5EF4-FFF2-40B4-BE49-F238E27FC236}">
                <a16:creationId xmlns:a16="http://schemas.microsoft.com/office/drawing/2014/main" id="{D757E195-7498-351F-5F44-85EF8461AB0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6096000" y="0"/>
            <a:ext cx="6096000" cy="6858000"/>
          </a:xfrm>
        </p:spPr>
        <p:txBody>
          <a:bodyPr lIns="504000" tIns="828000" rIns="360000"/>
          <a:lstStyle>
            <a:lvl1pPr marL="0" indent="0">
              <a:buNone/>
              <a:defRPr sz="4267"/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r>
              <a:rPr lang="sv-SE"/>
              <a:t>Klicka på ikonen för att lägga till en bild</a:t>
            </a:r>
          </a:p>
        </p:txBody>
      </p:sp>
    </p:spTree>
    <p:extLst>
      <p:ext uri="{BB962C8B-B14F-4D97-AF65-F5344CB8AC3E}">
        <p14:creationId xmlns:p14="http://schemas.microsoft.com/office/powerpoint/2010/main" val="69810092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7_Text + bild med logg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ubrik 1">
            <a:extLst>
              <a:ext uri="{FF2B5EF4-FFF2-40B4-BE49-F238E27FC236}">
                <a16:creationId xmlns:a16="http://schemas.microsoft.com/office/drawing/2014/main" id="{FBD8FFB0-3ACD-1827-E72F-EBFA108B52A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64000" y="864000"/>
            <a:ext cx="4419200" cy="1107996"/>
          </a:xfrm>
        </p:spPr>
        <p:txBody>
          <a:bodyPr wrap="square" lIns="0" tIns="0" rIns="0" bIns="0" anchor="t" anchorCtr="0">
            <a:spAutoFit/>
          </a:bodyPr>
          <a:lstStyle>
            <a:lvl1pPr algn="l">
              <a:defRPr sz="4000" baseline="0">
                <a:solidFill>
                  <a:srgbClr val="1A355D"/>
                </a:solidFill>
                <a:latin typeface="+mj-lt"/>
              </a:defRPr>
            </a:lvl1pPr>
          </a:lstStyle>
          <a:p>
            <a:r>
              <a:rPr lang="sv-SE"/>
              <a:t>Klicka här för att lägga till rubrik</a:t>
            </a:r>
          </a:p>
        </p:txBody>
      </p:sp>
      <p:sp>
        <p:nvSpPr>
          <p:cNvPr id="10" name="Rektangel 9">
            <a:extLst>
              <a:ext uri="{FF2B5EF4-FFF2-40B4-BE49-F238E27FC236}">
                <a16:creationId xmlns:a16="http://schemas.microsoft.com/office/drawing/2014/main" id="{DD9A9EE2-89C7-5564-79CC-FDA84C2C4E66}"/>
              </a:ext>
            </a:extLst>
          </p:cNvPr>
          <p:cNvSpPr/>
          <p:nvPr/>
        </p:nvSpPr>
        <p:spPr>
          <a:xfrm>
            <a:off x="0" y="5946000"/>
            <a:ext cx="12192000" cy="912000"/>
          </a:xfrm>
          <a:prstGeom prst="rect">
            <a:avLst/>
          </a:prstGeom>
          <a:solidFill>
            <a:srgbClr val="76222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6" name="Platshållare för text 3">
            <a:extLst>
              <a:ext uri="{FF2B5EF4-FFF2-40B4-BE49-F238E27FC236}">
                <a16:creationId xmlns:a16="http://schemas.microsoft.com/office/drawing/2014/main" id="{AC342BE6-2CF0-1FA7-CD08-E560475C072B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64000" y="1971996"/>
            <a:ext cx="4419200" cy="604163"/>
          </a:xfrm>
        </p:spPr>
        <p:txBody>
          <a:bodyPr wrap="square" lIns="0" tIns="324000" rIns="0" bIns="0">
            <a:spAutoFit/>
          </a:bodyPr>
          <a:lstStyle>
            <a:lvl1pPr marL="0" indent="0">
              <a:spcBef>
                <a:spcPts val="0"/>
              </a:spcBef>
              <a:buNone/>
              <a:defRPr sz="1800" b="0" i="0" baseline="0">
                <a:solidFill>
                  <a:srgbClr val="1A355D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sv-SE"/>
              <a:t>Skriv text här</a:t>
            </a:r>
          </a:p>
        </p:txBody>
      </p:sp>
      <p:sp>
        <p:nvSpPr>
          <p:cNvPr id="7" name="Platshållare för bild 6">
            <a:extLst>
              <a:ext uri="{FF2B5EF4-FFF2-40B4-BE49-F238E27FC236}">
                <a16:creationId xmlns:a16="http://schemas.microsoft.com/office/drawing/2014/main" id="{515C1179-A03E-1178-4EBA-435E3164BB2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6096000" y="0"/>
            <a:ext cx="6096000" cy="5946000"/>
          </a:xfrm>
          <a:custGeom>
            <a:avLst/>
            <a:gdLst>
              <a:gd name="connsiteX0" fmla="*/ 0 w 6096000"/>
              <a:gd name="connsiteY0" fmla="*/ 0 h 5946000"/>
              <a:gd name="connsiteX1" fmla="*/ 6096000 w 6096000"/>
              <a:gd name="connsiteY1" fmla="*/ 0 h 5946000"/>
              <a:gd name="connsiteX2" fmla="*/ 6096000 w 6096000"/>
              <a:gd name="connsiteY2" fmla="*/ 5946000 h 5946000"/>
              <a:gd name="connsiteX3" fmla="*/ 5638799 w 6096000"/>
              <a:gd name="connsiteY3" fmla="*/ 5946000 h 5946000"/>
              <a:gd name="connsiteX4" fmla="*/ 5638799 w 6096000"/>
              <a:gd name="connsiteY4" fmla="*/ 5489999 h 5946000"/>
              <a:gd name="connsiteX5" fmla="*/ 4728000 w 6096000"/>
              <a:gd name="connsiteY5" fmla="*/ 5489999 h 5946000"/>
              <a:gd name="connsiteX6" fmla="*/ 4728000 w 6096000"/>
              <a:gd name="connsiteY6" fmla="*/ 5946000 h 5946000"/>
              <a:gd name="connsiteX7" fmla="*/ 0 w 6096000"/>
              <a:gd name="connsiteY7" fmla="*/ 5946000 h 5946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96000" h="5946000">
                <a:moveTo>
                  <a:pt x="0" y="0"/>
                </a:moveTo>
                <a:lnTo>
                  <a:pt x="6096000" y="0"/>
                </a:lnTo>
                <a:lnTo>
                  <a:pt x="6096000" y="5946000"/>
                </a:lnTo>
                <a:lnTo>
                  <a:pt x="5638799" y="5946000"/>
                </a:lnTo>
                <a:lnTo>
                  <a:pt x="5638799" y="5489999"/>
                </a:lnTo>
                <a:lnTo>
                  <a:pt x="4728000" y="5489999"/>
                </a:lnTo>
                <a:lnTo>
                  <a:pt x="4728000" y="5946000"/>
                </a:lnTo>
                <a:lnTo>
                  <a:pt x="0" y="5946000"/>
                </a:lnTo>
                <a:close/>
              </a:path>
            </a:pathLst>
          </a:custGeom>
        </p:spPr>
        <p:txBody>
          <a:bodyPr wrap="square" lIns="504000" tIns="828000" rIns="360000">
            <a:noAutofit/>
          </a:bodyPr>
          <a:lstStyle>
            <a:lvl1pPr marL="0" indent="0">
              <a:buNone/>
              <a:defRPr sz="4267"/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r>
              <a:rPr lang="sv-SE"/>
              <a:t>Klicka på ikonen för att lägga till en bild</a:t>
            </a:r>
          </a:p>
        </p:txBody>
      </p:sp>
      <p:sp>
        <p:nvSpPr>
          <p:cNvPr id="2" name="Rektangel 1">
            <a:extLst>
              <a:ext uri="{FF2B5EF4-FFF2-40B4-BE49-F238E27FC236}">
                <a16:creationId xmlns:a16="http://schemas.microsoft.com/office/drawing/2014/main" id="{43908D6E-1D2E-6EE8-4602-EE1BC2B95424}"/>
              </a:ext>
            </a:extLst>
          </p:cNvPr>
          <p:cNvSpPr/>
          <p:nvPr userDrawn="1"/>
        </p:nvSpPr>
        <p:spPr>
          <a:xfrm>
            <a:off x="0" y="5946000"/>
            <a:ext cx="12192000" cy="912000"/>
          </a:xfrm>
          <a:prstGeom prst="rect">
            <a:avLst/>
          </a:prstGeom>
          <a:solidFill>
            <a:srgbClr val="76222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pic>
        <p:nvPicPr>
          <p:cNvPr id="3" name="Bildobjekt 2">
            <a:extLst>
              <a:ext uri="{FF2B5EF4-FFF2-40B4-BE49-F238E27FC236}">
                <a16:creationId xmlns:a16="http://schemas.microsoft.com/office/drawing/2014/main" id="{2D31428F-86E1-0391-F9E2-E1F94088D3D9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824000" y="5490000"/>
            <a:ext cx="910799" cy="9107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755636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08_Rubrik, text ljus bakgru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ubrik 1">
            <a:extLst>
              <a:ext uri="{FF2B5EF4-FFF2-40B4-BE49-F238E27FC236}">
                <a16:creationId xmlns:a16="http://schemas.microsoft.com/office/drawing/2014/main" id="{FBD8FFB0-3ACD-1827-E72F-EBFA108B52A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64000" y="864000"/>
            <a:ext cx="9576883" cy="553998"/>
          </a:xfrm>
        </p:spPr>
        <p:txBody>
          <a:bodyPr wrap="square" lIns="0" tIns="0" rIns="0" bIns="0" anchor="b">
            <a:spAutoFit/>
          </a:bodyPr>
          <a:lstStyle>
            <a:lvl1pPr algn="l">
              <a:defRPr sz="4000">
                <a:solidFill>
                  <a:srgbClr val="1A355D"/>
                </a:solidFill>
                <a:latin typeface="+mj-lt"/>
              </a:defRPr>
            </a:lvl1pPr>
          </a:lstStyle>
          <a:p>
            <a:r>
              <a:rPr lang="sv-SE"/>
              <a:t>Klicka här för att lägga till rubrik</a:t>
            </a:r>
          </a:p>
        </p:txBody>
      </p:sp>
      <p:sp>
        <p:nvSpPr>
          <p:cNvPr id="6" name="Platshållare för text 3">
            <a:extLst>
              <a:ext uri="{FF2B5EF4-FFF2-40B4-BE49-F238E27FC236}">
                <a16:creationId xmlns:a16="http://schemas.microsoft.com/office/drawing/2014/main" id="{AC342BE6-2CF0-1FA7-CD08-E560475C072B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64000" y="1444103"/>
            <a:ext cx="9576883" cy="604163"/>
          </a:xfrm>
        </p:spPr>
        <p:txBody>
          <a:bodyPr wrap="square" lIns="0" tIns="324000" rIns="0" bIns="0">
            <a:spAutoFit/>
          </a:bodyPr>
          <a:lstStyle>
            <a:lvl1pPr marL="0" indent="0">
              <a:spcBef>
                <a:spcPts val="0"/>
              </a:spcBef>
              <a:buNone/>
              <a:defRPr sz="1800" b="0" i="0" baseline="0">
                <a:solidFill>
                  <a:srgbClr val="1A355D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sv-SE"/>
              <a:t>Skriv text här</a:t>
            </a:r>
          </a:p>
        </p:txBody>
      </p:sp>
      <p:sp>
        <p:nvSpPr>
          <p:cNvPr id="3" name="Rektangel 2">
            <a:extLst>
              <a:ext uri="{FF2B5EF4-FFF2-40B4-BE49-F238E27FC236}">
                <a16:creationId xmlns:a16="http://schemas.microsoft.com/office/drawing/2014/main" id="{A7041736-EA0B-5FDC-A6F8-37BE935EBA9C}"/>
              </a:ext>
            </a:extLst>
          </p:cNvPr>
          <p:cNvSpPr/>
          <p:nvPr/>
        </p:nvSpPr>
        <p:spPr>
          <a:xfrm>
            <a:off x="11281200" y="0"/>
            <a:ext cx="910800" cy="6858000"/>
          </a:xfrm>
          <a:prstGeom prst="rect">
            <a:avLst/>
          </a:prstGeom>
          <a:solidFill>
            <a:srgbClr val="76222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4" name="Rektangel 3">
            <a:extLst>
              <a:ext uri="{FF2B5EF4-FFF2-40B4-BE49-F238E27FC236}">
                <a16:creationId xmlns:a16="http://schemas.microsoft.com/office/drawing/2014/main" id="{93A87B22-DE9F-9B10-1F07-FA1B488CB886}"/>
              </a:ext>
            </a:extLst>
          </p:cNvPr>
          <p:cNvSpPr/>
          <p:nvPr userDrawn="1"/>
        </p:nvSpPr>
        <p:spPr>
          <a:xfrm>
            <a:off x="11281200" y="0"/>
            <a:ext cx="910800" cy="6858000"/>
          </a:xfrm>
          <a:prstGeom prst="rect">
            <a:avLst/>
          </a:prstGeom>
          <a:solidFill>
            <a:srgbClr val="76222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pic>
        <p:nvPicPr>
          <p:cNvPr id="5" name="Bildobjekt 4">
            <a:extLst>
              <a:ext uri="{FF2B5EF4-FFF2-40B4-BE49-F238E27FC236}">
                <a16:creationId xmlns:a16="http://schemas.microsoft.com/office/drawing/2014/main" id="{C9C19F31-180F-33B0-2F6D-6FF71076FE0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824000" y="5491201"/>
            <a:ext cx="910799" cy="9107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234921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9_Rubrik, text mörk bakgru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ktangel 2">
            <a:extLst>
              <a:ext uri="{FF2B5EF4-FFF2-40B4-BE49-F238E27FC236}">
                <a16:creationId xmlns:a16="http://schemas.microsoft.com/office/drawing/2014/main" id="{A7041736-EA0B-5FDC-A6F8-37BE935EBA9C}"/>
              </a:ext>
            </a:extLst>
          </p:cNvPr>
          <p:cNvSpPr/>
          <p:nvPr/>
        </p:nvSpPr>
        <p:spPr>
          <a:xfrm flipH="1">
            <a:off x="0" y="0"/>
            <a:ext cx="11279400" cy="6858000"/>
          </a:xfrm>
          <a:prstGeom prst="rect">
            <a:avLst/>
          </a:prstGeom>
          <a:solidFill>
            <a:srgbClr val="76222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8" name="Rubrik 1">
            <a:extLst>
              <a:ext uri="{FF2B5EF4-FFF2-40B4-BE49-F238E27FC236}">
                <a16:creationId xmlns:a16="http://schemas.microsoft.com/office/drawing/2014/main" id="{FBD8FFB0-3ACD-1827-E72F-EBFA108B52A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64000" y="864000"/>
            <a:ext cx="9576883" cy="553998"/>
          </a:xfrm>
        </p:spPr>
        <p:txBody>
          <a:bodyPr wrap="square" lIns="0" tIns="0" rIns="0" bIns="0" anchor="b">
            <a:spAutoFit/>
          </a:bodyPr>
          <a:lstStyle>
            <a:lvl1pPr algn="l">
              <a:defRPr sz="400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sv-SE"/>
              <a:t>Klicka här för att lägga till rubrik</a:t>
            </a:r>
          </a:p>
        </p:txBody>
      </p:sp>
      <p:sp>
        <p:nvSpPr>
          <p:cNvPr id="6" name="Platshållare för text 3">
            <a:extLst>
              <a:ext uri="{FF2B5EF4-FFF2-40B4-BE49-F238E27FC236}">
                <a16:creationId xmlns:a16="http://schemas.microsoft.com/office/drawing/2014/main" id="{AC342BE6-2CF0-1FA7-CD08-E560475C072B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64000" y="1444103"/>
            <a:ext cx="9576883" cy="604163"/>
          </a:xfrm>
        </p:spPr>
        <p:txBody>
          <a:bodyPr wrap="square" lIns="0" tIns="324000" rIns="0" bIns="0">
            <a:spAutoFit/>
          </a:bodyPr>
          <a:lstStyle>
            <a:lvl1pPr marL="0" indent="0">
              <a:spcBef>
                <a:spcPts val="0"/>
              </a:spcBef>
              <a:buNone/>
              <a:defRPr sz="1800" b="0" i="0" baseline="0">
                <a:solidFill>
                  <a:schemeClr val="bg1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sv-SE"/>
              <a:t>Skriv text här</a:t>
            </a:r>
          </a:p>
        </p:txBody>
      </p:sp>
      <p:pic>
        <p:nvPicPr>
          <p:cNvPr id="5" name="Bildobjekt 4">
            <a:extLst>
              <a:ext uri="{FF2B5EF4-FFF2-40B4-BE49-F238E27FC236}">
                <a16:creationId xmlns:a16="http://schemas.microsoft.com/office/drawing/2014/main" id="{A51F795E-1441-1477-A8CA-44A478A7650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824000" y="5491200"/>
            <a:ext cx="910799" cy="9107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252849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0_Text + höger-bild utan logga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ktangel 1">
            <a:extLst>
              <a:ext uri="{FF2B5EF4-FFF2-40B4-BE49-F238E27FC236}">
                <a16:creationId xmlns:a16="http://schemas.microsoft.com/office/drawing/2014/main" id="{B35A1799-D67C-D435-3AC2-EACAA8720E22}"/>
              </a:ext>
            </a:extLst>
          </p:cNvPr>
          <p:cNvSpPr/>
          <p:nvPr userDrawn="1"/>
        </p:nvSpPr>
        <p:spPr>
          <a:xfrm>
            <a:off x="-319" y="0"/>
            <a:ext cx="60960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13" name="Rubrik 1">
            <a:extLst>
              <a:ext uri="{FF2B5EF4-FFF2-40B4-BE49-F238E27FC236}">
                <a16:creationId xmlns:a16="http://schemas.microsoft.com/office/drawing/2014/main" id="{9E47F590-95F4-1290-7EB7-C1B70095B2F0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64000" y="864000"/>
            <a:ext cx="4419200" cy="1107996"/>
          </a:xfrm>
        </p:spPr>
        <p:txBody>
          <a:bodyPr wrap="square" lIns="0" tIns="0" rIns="0" bIns="0" anchor="t" anchorCtr="0">
            <a:spAutoFit/>
          </a:bodyPr>
          <a:lstStyle>
            <a:lvl1pPr algn="l">
              <a:defRPr sz="4000" baseline="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sv-SE"/>
              <a:t>Klicka här för att lägga till rubrik</a:t>
            </a:r>
          </a:p>
        </p:txBody>
      </p:sp>
      <p:sp>
        <p:nvSpPr>
          <p:cNvPr id="14" name="Platshållare för text 3">
            <a:extLst>
              <a:ext uri="{FF2B5EF4-FFF2-40B4-BE49-F238E27FC236}">
                <a16:creationId xmlns:a16="http://schemas.microsoft.com/office/drawing/2014/main" id="{5468362E-B706-B3B3-2631-1358105F4D00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64000" y="1971996"/>
            <a:ext cx="4419200" cy="604163"/>
          </a:xfrm>
        </p:spPr>
        <p:txBody>
          <a:bodyPr wrap="square" lIns="0" tIns="324000" rIns="0" bIns="0">
            <a:spAutoFit/>
          </a:bodyPr>
          <a:lstStyle>
            <a:lvl1pPr marL="0" indent="0">
              <a:spcBef>
                <a:spcPts val="0"/>
              </a:spcBef>
              <a:buNone/>
              <a:defRPr sz="1800" b="0" i="0">
                <a:solidFill>
                  <a:schemeClr val="bg1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sv-SE"/>
              <a:t>Skriv text här</a:t>
            </a:r>
          </a:p>
        </p:txBody>
      </p:sp>
      <p:sp>
        <p:nvSpPr>
          <p:cNvPr id="5" name="Platshållare för bild 2">
            <a:extLst>
              <a:ext uri="{FF2B5EF4-FFF2-40B4-BE49-F238E27FC236}">
                <a16:creationId xmlns:a16="http://schemas.microsoft.com/office/drawing/2014/main" id="{6F0220BF-F9A4-FA47-BBD9-EA6C146DF9A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6096000" y="0"/>
            <a:ext cx="6096000" cy="6858000"/>
          </a:xfrm>
        </p:spPr>
        <p:txBody>
          <a:bodyPr lIns="504000" tIns="828000" rIns="360000"/>
          <a:lstStyle>
            <a:lvl1pPr marL="0" indent="0">
              <a:buNone/>
              <a:defRPr sz="4267" baseline="0"/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r>
              <a:rPr lang="sv-SE"/>
              <a:t>Klicka på ikonen för att lägga till en bild</a:t>
            </a:r>
          </a:p>
        </p:txBody>
      </p:sp>
    </p:spTree>
    <p:extLst>
      <p:ext uri="{BB962C8B-B14F-4D97-AF65-F5344CB8AC3E}">
        <p14:creationId xmlns:p14="http://schemas.microsoft.com/office/powerpoint/2010/main" val="281500587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Första sida med 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ktangel 3">
            <a:extLst>
              <a:ext uri="{FF2B5EF4-FFF2-40B4-BE49-F238E27FC236}">
                <a16:creationId xmlns:a16="http://schemas.microsoft.com/office/drawing/2014/main" id="{D04917EE-8324-E067-11E0-3B8430733568}"/>
              </a:ext>
            </a:extLst>
          </p:cNvPr>
          <p:cNvSpPr/>
          <p:nvPr/>
        </p:nvSpPr>
        <p:spPr>
          <a:xfrm>
            <a:off x="0" y="3429000"/>
            <a:ext cx="12192000" cy="3429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855EFB33-DC24-F7E8-3018-41DB11FB6D4E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64000" y="3885897"/>
            <a:ext cx="9144000" cy="1495794"/>
          </a:xfrm>
        </p:spPr>
        <p:txBody>
          <a:bodyPr lIns="0" tIns="0" rIns="0" bIns="0" anchor="t" anchorCtr="0">
            <a:spAutoFit/>
          </a:bodyPr>
          <a:lstStyle>
            <a:lvl1pPr algn="l">
              <a:defRPr sz="5400" baseline="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sv-SE"/>
              <a:t>Klicka här för att lägga till rubrik</a:t>
            </a:r>
          </a:p>
        </p:txBody>
      </p:sp>
      <p:sp>
        <p:nvSpPr>
          <p:cNvPr id="5" name="Underrubrik 2">
            <a:extLst>
              <a:ext uri="{FF2B5EF4-FFF2-40B4-BE49-F238E27FC236}">
                <a16:creationId xmlns:a16="http://schemas.microsoft.com/office/drawing/2014/main" id="{254E7E10-B45A-355D-EBF0-E6A28FF142A5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864000" y="6004787"/>
            <a:ext cx="9144000" cy="369332"/>
          </a:xfrm>
        </p:spPr>
        <p:txBody>
          <a:bodyPr lIns="0" tIns="0" rIns="0" bIns="0">
            <a:spAutoFit/>
          </a:bodyPr>
          <a:lstStyle>
            <a:lvl1pPr marL="0" indent="0" algn="l">
              <a:spcBef>
                <a:spcPts val="0"/>
              </a:spcBef>
              <a:buNone/>
              <a:defRPr sz="2400" b="0" i="0" baseline="0">
                <a:solidFill>
                  <a:schemeClr val="bg1"/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 algn="ctr">
              <a:buNone/>
              <a:defRPr sz="2667"/>
            </a:lvl2pPr>
            <a:lvl3pPr marL="1219170" indent="0" algn="ctr">
              <a:buNone/>
              <a:defRPr sz="2400"/>
            </a:lvl3pPr>
            <a:lvl4pPr marL="1828754" indent="0" algn="ctr">
              <a:buNone/>
              <a:defRPr sz="2133"/>
            </a:lvl4pPr>
            <a:lvl5pPr marL="2438339" indent="0" algn="ctr">
              <a:buNone/>
              <a:defRPr sz="2133"/>
            </a:lvl5pPr>
            <a:lvl6pPr marL="3047924" indent="0" algn="ctr">
              <a:buNone/>
              <a:defRPr sz="2133"/>
            </a:lvl6pPr>
            <a:lvl7pPr marL="3657509" indent="0" algn="ctr">
              <a:buNone/>
              <a:defRPr sz="2133"/>
            </a:lvl7pPr>
            <a:lvl8pPr marL="4267093" indent="0" algn="ctr">
              <a:buNone/>
              <a:defRPr sz="2133"/>
            </a:lvl8pPr>
            <a:lvl9pPr marL="4876678" indent="0" algn="ctr">
              <a:buNone/>
              <a:defRPr sz="2133"/>
            </a:lvl9pPr>
          </a:lstStyle>
          <a:p>
            <a:r>
              <a:rPr lang="sv-SE"/>
              <a:t>Skriv text här</a:t>
            </a:r>
          </a:p>
        </p:txBody>
      </p:sp>
      <p:sp>
        <p:nvSpPr>
          <p:cNvPr id="10" name="Platshållare för bild 9">
            <a:extLst>
              <a:ext uri="{FF2B5EF4-FFF2-40B4-BE49-F238E27FC236}">
                <a16:creationId xmlns:a16="http://schemas.microsoft.com/office/drawing/2014/main" id="{866B8D03-7410-7B89-E586-C1405EA89FBB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10510"/>
            <a:ext cx="12192000" cy="3429000"/>
          </a:xfrm>
          <a:custGeom>
            <a:avLst/>
            <a:gdLst>
              <a:gd name="connsiteX0" fmla="*/ 0 w 12192000"/>
              <a:gd name="connsiteY0" fmla="*/ 0 h 3429000"/>
              <a:gd name="connsiteX1" fmla="*/ 12192000 w 12192000"/>
              <a:gd name="connsiteY1" fmla="*/ 0 h 3429000"/>
              <a:gd name="connsiteX2" fmla="*/ 12192000 w 12192000"/>
              <a:gd name="connsiteY2" fmla="*/ 3429000 h 3429000"/>
              <a:gd name="connsiteX3" fmla="*/ 11734798 w 12192000"/>
              <a:gd name="connsiteY3" fmla="*/ 3429000 h 3429000"/>
              <a:gd name="connsiteX4" fmla="*/ 11734798 w 12192000"/>
              <a:gd name="connsiteY4" fmla="*/ 2972103 h 3429000"/>
              <a:gd name="connsiteX5" fmla="*/ 10823999 w 12192000"/>
              <a:gd name="connsiteY5" fmla="*/ 2972103 h 3429000"/>
              <a:gd name="connsiteX6" fmla="*/ 10823999 w 12192000"/>
              <a:gd name="connsiteY6" fmla="*/ 3429000 h 3429000"/>
              <a:gd name="connsiteX7" fmla="*/ 0 w 12192000"/>
              <a:gd name="connsiteY7" fmla="*/ 3429000 h 3429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2000" h="3429000">
                <a:moveTo>
                  <a:pt x="0" y="0"/>
                </a:moveTo>
                <a:lnTo>
                  <a:pt x="12192000" y="0"/>
                </a:lnTo>
                <a:lnTo>
                  <a:pt x="12192000" y="3429000"/>
                </a:lnTo>
                <a:lnTo>
                  <a:pt x="11734798" y="3429000"/>
                </a:lnTo>
                <a:lnTo>
                  <a:pt x="11734798" y="2972103"/>
                </a:lnTo>
                <a:lnTo>
                  <a:pt x="10823999" y="2972103"/>
                </a:lnTo>
                <a:lnTo>
                  <a:pt x="10823999" y="3429000"/>
                </a:lnTo>
                <a:lnTo>
                  <a:pt x="0" y="3429000"/>
                </a:lnTo>
                <a:close/>
              </a:path>
            </a:pathLst>
          </a:custGeom>
        </p:spPr>
        <p:txBody>
          <a:bodyPr wrap="square" lIns="864000" tIns="720000">
            <a:noAutofit/>
          </a:bodyPr>
          <a:lstStyle>
            <a:lvl1pPr marL="0" indent="0">
              <a:buNone/>
              <a:defRPr/>
            </a:lvl1pPr>
          </a:lstStyle>
          <a:p>
            <a:r>
              <a:rPr lang="sv-SE"/>
              <a:t>Klicka på ikonen för att lägga till en bild</a:t>
            </a:r>
          </a:p>
        </p:txBody>
      </p:sp>
      <p:pic>
        <p:nvPicPr>
          <p:cNvPr id="3" name="Bildobjekt 2">
            <a:extLst>
              <a:ext uri="{FF2B5EF4-FFF2-40B4-BE49-F238E27FC236}">
                <a16:creationId xmlns:a16="http://schemas.microsoft.com/office/drawing/2014/main" id="{5815D81A-816A-C5FB-8999-AC305C68425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822800" y="2973600"/>
            <a:ext cx="910799" cy="9107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418582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Första sida 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855EFB33-DC24-F7E8-3018-41DB11FB6D4E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64000" y="720000"/>
            <a:ext cx="9144000" cy="2387600"/>
          </a:xfrm>
          <a:noFill/>
        </p:spPr>
        <p:txBody>
          <a:bodyPr lIns="0" tIns="0" rIns="0" bIns="0" anchor="b">
            <a:noAutofit/>
          </a:bodyPr>
          <a:lstStyle>
            <a:lvl1pPr algn="l">
              <a:defRPr sz="5400">
                <a:solidFill>
                  <a:srgbClr val="1A355D"/>
                </a:solidFill>
                <a:latin typeface="+mj-lt"/>
              </a:defRPr>
            </a:lvl1pPr>
          </a:lstStyle>
          <a:p>
            <a:r>
              <a:rPr lang="sv-SE"/>
              <a:t>Klicka här för att lägga till rubrik</a:t>
            </a:r>
          </a:p>
        </p:txBody>
      </p:sp>
      <p:sp>
        <p:nvSpPr>
          <p:cNvPr id="4" name="Rektangel 3">
            <a:extLst>
              <a:ext uri="{FF2B5EF4-FFF2-40B4-BE49-F238E27FC236}">
                <a16:creationId xmlns:a16="http://schemas.microsoft.com/office/drawing/2014/main" id="{D04917EE-8324-E067-11E0-3B8430733568}"/>
              </a:ext>
            </a:extLst>
          </p:cNvPr>
          <p:cNvSpPr/>
          <p:nvPr/>
        </p:nvSpPr>
        <p:spPr>
          <a:xfrm>
            <a:off x="0" y="3429000"/>
            <a:ext cx="12192000" cy="3429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90930466-6BA6-F040-59C2-5E800257B68E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864000" y="3885897"/>
            <a:ext cx="9144000" cy="1655233"/>
          </a:xfrm>
        </p:spPr>
        <p:txBody>
          <a:bodyPr lIns="0" tIns="0" rIns="0" bIns="0">
            <a:normAutofit/>
          </a:bodyPr>
          <a:lstStyle>
            <a:lvl1pPr marL="0" indent="0" algn="l">
              <a:spcBef>
                <a:spcPts val="0"/>
              </a:spcBef>
              <a:buNone/>
              <a:defRPr sz="2400" b="0" i="0" baseline="0">
                <a:solidFill>
                  <a:schemeClr val="bg1"/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 algn="ctr">
              <a:buNone/>
              <a:defRPr sz="2667"/>
            </a:lvl2pPr>
            <a:lvl3pPr marL="1219170" indent="0" algn="ctr">
              <a:buNone/>
              <a:defRPr sz="2400"/>
            </a:lvl3pPr>
            <a:lvl4pPr marL="1828754" indent="0" algn="ctr">
              <a:buNone/>
              <a:defRPr sz="2133"/>
            </a:lvl4pPr>
            <a:lvl5pPr marL="2438339" indent="0" algn="ctr">
              <a:buNone/>
              <a:defRPr sz="2133"/>
            </a:lvl5pPr>
            <a:lvl6pPr marL="3047924" indent="0" algn="ctr">
              <a:buNone/>
              <a:defRPr sz="2133"/>
            </a:lvl6pPr>
            <a:lvl7pPr marL="3657509" indent="0" algn="ctr">
              <a:buNone/>
              <a:defRPr sz="2133"/>
            </a:lvl7pPr>
            <a:lvl8pPr marL="4267093" indent="0" algn="ctr">
              <a:buNone/>
              <a:defRPr sz="2133"/>
            </a:lvl8pPr>
            <a:lvl9pPr marL="4876678" indent="0" algn="ctr">
              <a:buNone/>
              <a:defRPr sz="2133"/>
            </a:lvl9pPr>
          </a:lstStyle>
          <a:p>
            <a:r>
              <a:rPr lang="sv-SE"/>
              <a:t>Skriv text här</a:t>
            </a:r>
          </a:p>
        </p:txBody>
      </p:sp>
      <p:pic>
        <p:nvPicPr>
          <p:cNvPr id="5" name="Bildobjekt 4">
            <a:extLst>
              <a:ext uri="{FF2B5EF4-FFF2-40B4-BE49-F238E27FC236}">
                <a16:creationId xmlns:a16="http://schemas.microsoft.com/office/drawing/2014/main" id="{ABB509AD-924F-09E1-A276-375395E348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822800" y="2973600"/>
            <a:ext cx="910799" cy="9107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764389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_Underrubrik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ktangel 2">
            <a:extLst>
              <a:ext uri="{FF2B5EF4-FFF2-40B4-BE49-F238E27FC236}">
                <a16:creationId xmlns:a16="http://schemas.microsoft.com/office/drawing/2014/main" id="{BA98754A-6281-725D-A24E-61A3946AD447}"/>
              </a:ext>
            </a:extLst>
          </p:cNvPr>
          <p:cNvSpPr/>
          <p:nvPr/>
        </p:nvSpPr>
        <p:spPr>
          <a:xfrm flipV="1">
            <a:off x="0" y="0"/>
            <a:ext cx="12192000" cy="1723516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855EFB33-DC24-F7E8-3018-41DB11FB6D4E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64000" y="222715"/>
            <a:ext cx="9144000" cy="1148442"/>
          </a:xfrm>
        </p:spPr>
        <p:txBody>
          <a:bodyPr lIns="0" tIns="0" rIns="0" bIns="0" anchor="b">
            <a:noAutofit/>
          </a:bodyPr>
          <a:lstStyle>
            <a:lvl1pPr algn="l">
              <a:defRPr sz="3600" baseline="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sv-SE"/>
              <a:t>Klicka här för att lägga till rubrik</a:t>
            </a:r>
          </a:p>
        </p:txBody>
      </p:sp>
      <p:sp>
        <p:nvSpPr>
          <p:cNvPr id="12" name="Underrubrik 2">
            <a:extLst>
              <a:ext uri="{FF2B5EF4-FFF2-40B4-BE49-F238E27FC236}">
                <a16:creationId xmlns:a16="http://schemas.microsoft.com/office/drawing/2014/main" id="{48EF7481-0BB0-E9FC-29AC-96BEA349FB86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864000" y="2180413"/>
            <a:ext cx="9144000" cy="1655233"/>
          </a:xfrm>
        </p:spPr>
        <p:txBody>
          <a:bodyPr lIns="0" tIns="0" rIns="0" bIns="0">
            <a:normAutofit/>
          </a:bodyPr>
          <a:lstStyle>
            <a:lvl1pPr marL="0" indent="0" algn="l">
              <a:buNone/>
              <a:defRPr sz="5400" b="1" i="0">
                <a:solidFill>
                  <a:srgbClr val="1A355D"/>
                </a:solidFill>
                <a:latin typeface="+mj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 algn="ctr">
              <a:buNone/>
              <a:defRPr sz="2667"/>
            </a:lvl2pPr>
            <a:lvl3pPr marL="1219170" indent="0" algn="ctr">
              <a:buNone/>
              <a:defRPr sz="2400"/>
            </a:lvl3pPr>
            <a:lvl4pPr marL="1828754" indent="0" algn="ctr">
              <a:buNone/>
              <a:defRPr sz="2133"/>
            </a:lvl4pPr>
            <a:lvl5pPr marL="2438339" indent="0" algn="ctr">
              <a:buNone/>
              <a:defRPr sz="2133"/>
            </a:lvl5pPr>
            <a:lvl6pPr marL="3047924" indent="0" algn="ctr">
              <a:buNone/>
              <a:defRPr sz="2133"/>
            </a:lvl6pPr>
            <a:lvl7pPr marL="3657509" indent="0" algn="ctr">
              <a:buNone/>
              <a:defRPr sz="2133"/>
            </a:lvl7pPr>
            <a:lvl8pPr marL="4267093" indent="0" algn="ctr">
              <a:buNone/>
              <a:defRPr sz="2133"/>
            </a:lvl8pPr>
            <a:lvl9pPr marL="4876678" indent="0" algn="ctr">
              <a:buNone/>
              <a:defRPr sz="2133"/>
            </a:lvl9pPr>
          </a:lstStyle>
          <a:p>
            <a:r>
              <a:rPr lang="sv-SE"/>
              <a:t>Klicka här för att lägga till rubrik</a:t>
            </a:r>
          </a:p>
        </p:txBody>
      </p:sp>
      <p:pic>
        <p:nvPicPr>
          <p:cNvPr id="4" name="Bildobjekt 3">
            <a:extLst>
              <a:ext uri="{FF2B5EF4-FFF2-40B4-BE49-F238E27FC236}">
                <a16:creationId xmlns:a16="http://schemas.microsoft.com/office/drawing/2014/main" id="{61798A76-8860-E7E1-F1DB-4F9F64FA8D4F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822800" y="1268116"/>
            <a:ext cx="910799" cy="9107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345363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orient="horz" pos="799">
          <p15:clr>
            <a:srgbClr val="FBAE40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4_Rubrik+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ubrik 1">
            <a:extLst>
              <a:ext uri="{FF2B5EF4-FFF2-40B4-BE49-F238E27FC236}">
                <a16:creationId xmlns:a16="http://schemas.microsoft.com/office/drawing/2014/main" id="{FBD8FFB0-3ACD-1827-E72F-EBFA108B52A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64000" y="864000"/>
            <a:ext cx="10464000" cy="553998"/>
          </a:xfrm>
        </p:spPr>
        <p:txBody>
          <a:bodyPr wrap="square" lIns="0" tIns="0" rIns="0" bIns="0" anchor="b">
            <a:spAutoFit/>
          </a:bodyPr>
          <a:lstStyle>
            <a:lvl1pPr algn="l">
              <a:defRPr sz="4000">
                <a:solidFill>
                  <a:srgbClr val="1A355D"/>
                </a:solidFill>
                <a:latin typeface="+mj-lt"/>
              </a:defRPr>
            </a:lvl1pPr>
          </a:lstStyle>
          <a:p>
            <a:r>
              <a:rPr lang="sv-SE"/>
              <a:t>Klicka här för att lägga till rubrik</a:t>
            </a:r>
          </a:p>
        </p:txBody>
      </p:sp>
      <p:sp>
        <p:nvSpPr>
          <p:cNvPr id="10" name="Rektangel 9">
            <a:extLst>
              <a:ext uri="{FF2B5EF4-FFF2-40B4-BE49-F238E27FC236}">
                <a16:creationId xmlns:a16="http://schemas.microsoft.com/office/drawing/2014/main" id="{DD9A9EE2-89C7-5564-79CC-FDA84C2C4E66}"/>
              </a:ext>
            </a:extLst>
          </p:cNvPr>
          <p:cNvSpPr/>
          <p:nvPr/>
        </p:nvSpPr>
        <p:spPr>
          <a:xfrm>
            <a:off x="0" y="5946000"/>
            <a:ext cx="12192000" cy="912000"/>
          </a:xfrm>
          <a:prstGeom prst="rect">
            <a:avLst/>
          </a:prstGeom>
          <a:solidFill>
            <a:srgbClr val="76222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6" name="Platshållare för text 3">
            <a:extLst>
              <a:ext uri="{FF2B5EF4-FFF2-40B4-BE49-F238E27FC236}">
                <a16:creationId xmlns:a16="http://schemas.microsoft.com/office/drawing/2014/main" id="{AC342BE6-2CF0-1FA7-CD08-E560475C072B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64000" y="1440000"/>
            <a:ext cx="10464000" cy="604163"/>
          </a:xfrm>
        </p:spPr>
        <p:txBody>
          <a:bodyPr wrap="square" lIns="0" tIns="324000" rIns="0" bIns="0">
            <a:spAutoFit/>
          </a:bodyPr>
          <a:lstStyle>
            <a:lvl1pPr marL="0" indent="0">
              <a:spcBef>
                <a:spcPts val="0"/>
              </a:spcBef>
              <a:buNone/>
              <a:defRPr sz="1800" b="0" i="0" baseline="0">
                <a:solidFill>
                  <a:srgbClr val="1A355D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sv-SE"/>
              <a:t>Skriv text här</a:t>
            </a:r>
          </a:p>
        </p:txBody>
      </p:sp>
      <p:sp>
        <p:nvSpPr>
          <p:cNvPr id="3" name="Rektangel 2">
            <a:extLst>
              <a:ext uri="{FF2B5EF4-FFF2-40B4-BE49-F238E27FC236}">
                <a16:creationId xmlns:a16="http://schemas.microsoft.com/office/drawing/2014/main" id="{45D5C29B-8D6B-9FE9-87A9-31FCD336E426}"/>
              </a:ext>
            </a:extLst>
          </p:cNvPr>
          <p:cNvSpPr/>
          <p:nvPr userDrawn="1"/>
        </p:nvSpPr>
        <p:spPr>
          <a:xfrm>
            <a:off x="0" y="5946000"/>
            <a:ext cx="12192000" cy="912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pic>
        <p:nvPicPr>
          <p:cNvPr id="4" name="Bildobjekt 3">
            <a:extLst>
              <a:ext uri="{FF2B5EF4-FFF2-40B4-BE49-F238E27FC236}">
                <a16:creationId xmlns:a16="http://schemas.microsoft.com/office/drawing/2014/main" id="{B282E32C-4024-D884-E607-059B185C8973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822800" y="5490000"/>
            <a:ext cx="910799" cy="9107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717976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5_Rubrik + innehåll två kolum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386754E6-803D-E2B7-1484-3BE9BC67364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64000" y="864000"/>
            <a:ext cx="10515600" cy="553998"/>
          </a:xfrm>
        </p:spPr>
        <p:txBody>
          <a:bodyPr lIns="0" tIns="0" rIns="0" bIns="0" anchor="b" anchorCtr="0">
            <a:spAutoFit/>
          </a:bodyPr>
          <a:lstStyle>
            <a:lvl1pPr>
              <a:defRPr sz="4000">
                <a:solidFill>
                  <a:srgbClr val="1A355D"/>
                </a:solidFill>
              </a:defRPr>
            </a:lvl1pPr>
          </a:lstStyle>
          <a:p>
            <a:r>
              <a:rPr lang="sv-SE"/>
              <a:t>Klicka här för att lägga till rubrik</a:t>
            </a:r>
          </a:p>
        </p:txBody>
      </p:sp>
      <p:sp>
        <p:nvSpPr>
          <p:cNvPr id="9" name="Platshållare för innehåll 2">
            <a:extLst>
              <a:ext uri="{FF2B5EF4-FFF2-40B4-BE49-F238E27FC236}">
                <a16:creationId xmlns:a16="http://schemas.microsoft.com/office/drawing/2014/main" id="{1700EFE7-4E7C-FBC2-CE68-501C22FB892C}"/>
              </a:ext>
            </a:extLst>
          </p:cNvPr>
          <p:cNvSpPr>
            <a:spLocks noGrp="1"/>
          </p:cNvSpPr>
          <p:nvPr>
            <p:ph idx="11" hasCustomPrompt="1"/>
          </p:nvPr>
        </p:nvSpPr>
        <p:spPr>
          <a:xfrm>
            <a:off x="864000" y="1440000"/>
            <a:ext cx="5156200" cy="3367616"/>
          </a:xfrm>
        </p:spPr>
        <p:txBody>
          <a:bodyPr lIns="0" tIns="324000" rIns="0" bIns="0">
            <a:noAutofit/>
          </a:bodyPr>
          <a:lstStyle>
            <a:lvl1pPr marL="0" indent="0">
              <a:spcBef>
                <a:spcPts val="0"/>
              </a:spcBef>
              <a:buNone/>
              <a:defRPr sz="1800" baseline="0">
                <a:solidFill>
                  <a:srgbClr val="1A355D"/>
                </a:solidFill>
                <a:latin typeface="+mn-lt"/>
              </a:defRPr>
            </a:lvl1pPr>
            <a:lvl2pPr marL="609585" indent="0">
              <a:buNone/>
              <a:defRPr sz="1800">
                <a:solidFill>
                  <a:srgbClr val="1A355D"/>
                </a:solidFill>
                <a:latin typeface="+mn-lt"/>
              </a:defRPr>
            </a:lvl2pPr>
            <a:lvl3pPr marL="1219170" indent="0">
              <a:buNone/>
              <a:defRPr sz="1600">
                <a:solidFill>
                  <a:srgbClr val="1A355D"/>
                </a:solidFill>
                <a:latin typeface="+mn-lt"/>
              </a:defRPr>
            </a:lvl3pPr>
            <a:lvl4pPr marL="1828755" indent="0">
              <a:buNone/>
              <a:defRPr sz="1400">
                <a:solidFill>
                  <a:srgbClr val="1A355D"/>
                </a:solidFill>
                <a:latin typeface="+mn-lt"/>
              </a:defRPr>
            </a:lvl4pPr>
            <a:lvl5pPr marL="2438339" indent="0">
              <a:buNone/>
              <a:defRPr sz="1200">
                <a:solidFill>
                  <a:srgbClr val="1A355D"/>
                </a:solidFill>
                <a:latin typeface="+mn-lt"/>
              </a:defRPr>
            </a:lvl5pPr>
            <a:lvl6pPr>
              <a:defRPr sz="2667"/>
            </a:lvl6pPr>
            <a:lvl7pPr>
              <a:defRPr sz="2667"/>
            </a:lvl7pPr>
            <a:lvl8pPr>
              <a:defRPr sz="2667"/>
            </a:lvl8pPr>
            <a:lvl9pPr>
              <a:defRPr sz="2667"/>
            </a:lvl9pPr>
          </a:lstStyle>
          <a:p>
            <a:pPr lvl="0"/>
            <a:r>
              <a:rPr lang="sv-SE"/>
              <a:t>Skriv text här eller klicka på ikonen för att lägga till innehåll</a:t>
            </a:r>
          </a:p>
        </p:txBody>
      </p:sp>
      <p:sp>
        <p:nvSpPr>
          <p:cNvPr id="3" name="Rektangel 2">
            <a:extLst>
              <a:ext uri="{FF2B5EF4-FFF2-40B4-BE49-F238E27FC236}">
                <a16:creationId xmlns:a16="http://schemas.microsoft.com/office/drawing/2014/main" id="{E42FBDAC-9D04-75A7-EA94-92ED7AFBD528}"/>
              </a:ext>
            </a:extLst>
          </p:cNvPr>
          <p:cNvSpPr/>
          <p:nvPr/>
        </p:nvSpPr>
        <p:spPr>
          <a:xfrm>
            <a:off x="0" y="5946000"/>
            <a:ext cx="12192000" cy="912000"/>
          </a:xfrm>
          <a:prstGeom prst="rect">
            <a:avLst/>
          </a:prstGeom>
          <a:solidFill>
            <a:srgbClr val="76222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5" name="Platshållare för innehåll 2">
            <a:extLst>
              <a:ext uri="{FF2B5EF4-FFF2-40B4-BE49-F238E27FC236}">
                <a16:creationId xmlns:a16="http://schemas.microsoft.com/office/drawing/2014/main" id="{14A36A99-13BE-93FD-5BA3-10CCED865B33}"/>
              </a:ext>
            </a:extLst>
          </p:cNvPr>
          <p:cNvSpPr>
            <a:spLocks noGrp="1"/>
          </p:cNvSpPr>
          <p:nvPr>
            <p:ph idx="12" hasCustomPrompt="1"/>
          </p:nvPr>
        </p:nvSpPr>
        <p:spPr>
          <a:xfrm>
            <a:off x="6223400" y="1440000"/>
            <a:ext cx="5156200" cy="3367616"/>
          </a:xfrm>
        </p:spPr>
        <p:txBody>
          <a:bodyPr lIns="0" tIns="324000" rIns="0">
            <a:noAutofit/>
          </a:bodyPr>
          <a:lstStyle>
            <a:lvl1pPr marL="0" indent="0">
              <a:spcBef>
                <a:spcPts val="0"/>
              </a:spcBef>
              <a:buNone/>
              <a:defRPr sz="1800">
                <a:solidFill>
                  <a:srgbClr val="1A355D"/>
                </a:solidFill>
                <a:latin typeface="+mn-lt"/>
              </a:defRPr>
            </a:lvl1pPr>
            <a:lvl2pPr marL="609585" indent="0">
              <a:spcBef>
                <a:spcPts val="0"/>
              </a:spcBef>
              <a:buNone/>
              <a:defRPr sz="1800">
                <a:solidFill>
                  <a:srgbClr val="1A355D"/>
                </a:solidFill>
                <a:latin typeface="+mn-lt"/>
              </a:defRPr>
            </a:lvl2pPr>
            <a:lvl3pPr marL="1219170" indent="0">
              <a:buNone/>
              <a:defRPr sz="1600">
                <a:solidFill>
                  <a:srgbClr val="1A355D"/>
                </a:solidFill>
                <a:latin typeface="+mn-lt"/>
              </a:defRPr>
            </a:lvl3pPr>
            <a:lvl4pPr marL="1828755" indent="0">
              <a:buNone/>
              <a:defRPr sz="1400">
                <a:solidFill>
                  <a:srgbClr val="1A355D"/>
                </a:solidFill>
                <a:latin typeface="+mn-lt"/>
              </a:defRPr>
            </a:lvl4pPr>
            <a:lvl5pPr marL="2438339" indent="0">
              <a:buNone/>
              <a:defRPr sz="1200">
                <a:solidFill>
                  <a:srgbClr val="1A355D"/>
                </a:solidFill>
                <a:latin typeface="+mn-lt"/>
              </a:defRPr>
            </a:lvl5pPr>
            <a:lvl6pPr>
              <a:defRPr sz="2667"/>
            </a:lvl6pPr>
            <a:lvl7pPr>
              <a:defRPr sz="2667"/>
            </a:lvl7pPr>
            <a:lvl8pPr>
              <a:defRPr sz="2667"/>
            </a:lvl8pPr>
            <a:lvl9pPr>
              <a:defRPr sz="2667"/>
            </a:lvl9pPr>
          </a:lstStyle>
          <a:p>
            <a:pPr lvl="0"/>
            <a:r>
              <a:rPr lang="sv-SE"/>
              <a:t>Skriv text här eller klicka på ikonen för att lägga till innehåll</a:t>
            </a:r>
          </a:p>
          <a:p>
            <a:pPr lvl="1"/>
            <a:endParaRPr lang="sv-SE"/>
          </a:p>
        </p:txBody>
      </p:sp>
      <p:sp>
        <p:nvSpPr>
          <p:cNvPr id="4" name="Rektangel 3">
            <a:extLst>
              <a:ext uri="{FF2B5EF4-FFF2-40B4-BE49-F238E27FC236}">
                <a16:creationId xmlns:a16="http://schemas.microsoft.com/office/drawing/2014/main" id="{BDF78AD4-35D4-E8D7-C95C-0A7F7313D40B}"/>
              </a:ext>
            </a:extLst>
          </p:cNvPr>
          <p:cNvSpPr/>
          <p:nvPr userDrawn="1"/>
        </p:nvSpPr>
        <p:spPr>
          <a:xfrm>
            <a:off x="0" y="5946000"/>
            <a:ext cx="12192000" cy="912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pic>
        <p:nvPicPr>
          <p:cNvPr id="7" name="Bildobjekt 6">
            <a:extLst>
              <a:ext uri="{FF2B5EF4-FFF2-40B4-BE49-F238E27FC236}">
                <a16:creationId xmlns:a16="http://schemas.microsoft.com/office/drawing/2014/main" id="{150BF057-A8AD-255D-2327-0CFD1E61F790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822800" y="5490000"/>
            <a:ext cx="910799" cy="9107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401686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6_Text + bild utan logg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ubrik 1">
            <a:extLst>
              <a:ext uri="{FF2B5EF4-FFF2-40B4-BE49-F238E27FC236}">
                <a16:creationId xmlns:a16="http://schemas.microsoft.com/office/drawing/2014/main" id="{FBD8FFB0-3ACD-1827-E72F-EBFA108B52A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64000" y="864000"/>
            <a:ext cx="4419200" cy="1107996"/>
          </a:xfrm>
        </p:spPr>
        <p:txBody>
          <a:bodyPr wrap="square" lIns="0" tIns="0" rIns="0" bIns="0" anchor="t" anchorCtr="0">
            <a:spAutoFit/>
          </a:bodyPr>
          <a:lstStyle>
            <a:lvl1pPr algn="l">
              <a:defRPr sz="4000" baseline="0">
                <a:solidFill>
                  <a:srgbClr val="1A355D"/>
                </a:solidFill>
                <a:latin typeface="+mj-lt"/>
              </a:defRPr>
            </a:lvl1pPr>
          </a:lstStyle>
          <a:p>
            <a:r>
              <a:rPr lang="sv-SE"/>
              <a:t>Klicka här för att lägga till rubrik</a:t>
            </a:r>
          </a:p>
        </p:txBody>
      </p:sp>
      <p:sp>
        <p:nvSpPr>
          <p:cNvPr id="6" name="Platshållare för text 3">
            <a:extLst>
              <a:ext uri="{FF2B5EF4-FFF2-40B4-BE49-F238E27FC236}">
                <a16:creationId xmlns:a16="http://schemas.microsoft.com/office/drawing/2014/main" id="{AC342BE6-2CF0-1FA7-CD08-E560475C072B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64000" y="1971996"/>
            <a:ext cx="4419200" cy="604163"/>
          </a:xfrm>
        </p:spPr>
        <p:txBody>
          <a:bodyPr wrap="square" lIns="0" tIns="324000" rIns="0" bIns="0">
            <a:spAutoFit/>
          </a:bodyPr>
          <a:lstStyle>
            <a:lvl1pPr marL="0" indent="0">
              <a:spcBef>
                <a:spcPts val="0"/>
              </a:spcBef>
              <a:buNone/>
              <a:defRPr sz="1800" b="0" i="0" baseline="0">
                <a:solidFill>
                  <a:srgbClr val="1A355D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sv-SE"/>
              <a:t>Skriv text här</a:t>
            </a:r>
          </a:p>
        </p:txBody>
      </p:sp>
      <p:sp>
        <p:nvSpPr>
          <p:cNvPr id="3" name="Platshållare för bild 2">
            <a:extLst>
              <a:ext uri="{FF2B5EF4-FFF2-40B4-BE49-F238E27FC236}">
                <a16:creationId xmlns:a16="http://schemas.microsoft.com/office/drawing/2014/main" id="{D757E195-7498-351F-5F44-85EF8461AB0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6096000" y="0"/>
            <a:ext cx="6096000" cy="6858000"/>
          </a:xfrm>
        </p:spPr>
        <p:txBody>
          <a:bodyPr lIns="504000" tIns="828000" rIns="360000"/>
          <a:lstStyle>
            <a:lvl1pPr marL="0" indent="0">
              <a:buNone/>
              <a:defRPr sz="4267"/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r>
              <a:rPr lang="sv-SE"/>
              <a:t>Klicka på ikonen för att lägga till en bild</a:t>
            </a:r>
          </a:p>
        </p:txBody>
      </p:sp>
    </p:spTree>
    <p:extLst>
      <p:ext uri="{BB962C8B-B14F-4D97-AF65-F5344CB8AC3E}">
        <p14:creationId xmlns:p14="http://schemas.microsoft.com/office/powerpoint/2010/main" val="377279949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7_Text + bild med logg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ubrik 1">
            <a:extLst>
              <a:ext uri="{FF2B5EF4-FFF2-40B4-BE49-F238E27FC236}">
                <a16:creationId xmlns:a16="http://schemas.microsoft.com/office/drawing/2014/main" id="{FBD8FFB0-3ACD-1827-E72F-EBFA108B52A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64000" y="864000"/>
            <a:ext cx="4419200" cy="1107996"/>
          </a:xfrm>
        </p:spPr>
        <p:txBody>
          <a:bodyPr wrap="square" lIns="0" tIns="0" rIns="0" bIns="0" anchor="t" anchorCtr="0">
            <a:spAutoFit/>
          </a:bodyPr>
          <a:lstStyle>
            <a:lvl1pPr algn="l">
              <a:defRPr sz="4000" baseline="0">
                <a:solidFill>
                  <a:srgbClr val="1A355D"/>
                </a:solidFill>
                <a:latin typeface="+mj-lt"/>
              </a:defRPr>
            </a:lvl1pPr>
          </a:lstStyle>
          <a:p>
            <a:r>
              <a:rPr lang="sv-SE"/>
              <a:t>Klicka här för att lägga till rubrik</a:t>
            </a:r>
          </a:p>
        </p:txBody>
      </p:sp>
      <p:sp>
        <p:nvSpPr>
          <p:cNvPr id="10" name="Rektangel 9">
            <a:extLst>
              <a:ext uri="{FF2B5EF4-FFF2-40B4-BE49-F238E27FC236}">
                <a16:creationId xmlns:a16="http://schemas.microsoft.com/office/drawing/2014/main" id="{DD9A9EE2-89C7-5564-79CC-FDA84C2C4E66}"/>
              </a:ext>
            </a:extLst>
          </p:cNvPr>
          <p:cNvSpPr/>
          <p:nvPr/>
        </p:nvSpPr>
        <p:spPr>
          <a:xfrm>
            <a:off x="0" y="5946000"/>
            <a:ext cx="12192000" cy="912000"/>
          </a:xfrm>
          <a:prstGeom prst="rect">
            <a:avLst/>
          </a:prstGeom>
          <a:solidFill>
            <a:srgbClr val="76222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6" name="Platshållare för text 3">
            <a:extLst>
              <a:ext uri="{FF2B5EF4-FFF2-40B4-BE49-F238E27FC236}">
                <a16:creationId xmlns:a16="http://schemas.microsoft.com/office/drawing/2014/main" id="{AC342BE6-2CF0-1FA7-CD08-E560475C072B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64000" y="1971996"/>
            <a:ext cx="4419200" cy="604163"/>
          </a:xfrm>
        </p:spPr>
        <p:txBody>
          <a:bodyPr wrap="square" lIns="0" tIns="324000" rIns="0" bIns="0">
            <a:spAutoFit/>
          </a:bodyPr>
          <a:lstStyle>
            <a:lvl1pPr marL="0" indent="0">
              <a:spcBef>
                <a:spcPts val="0"/>
              </a:spcBef>
              <a:buNone/>
              <a:defRPr sz="1800" b="0" i="0" baseline="0">
                <a:solidFill>
                  <a:srgbClr val="1A355D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sv-SE"/>
              <a:t>Skriv text här</a:t>
            </a:r>
          </a:p>
        </p:txBody>
      </p:sp>
      <p:sp>
        <p:nvSpPr>
          <p:cNvPr id="7" name="Platshållare för bild 6">
            <a:extLst>
              <a:ext uri="{FF2B5EF4-FFF2-40B4-BE49-F238E27FC236}">
                <a16:creationId xmlns:a16="http://schemas.microsoft.com/office/drawing/2014/main" id="{515C1179-A03E-1178-4EBA-435E3164BB2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6096000" y="0"/>
            <a:ext cx="6096000" cy="5946000"/>
          </a:xfrm>
          <a:custGeom>
            <a:avLst/>
            <a:gdLst>
              <a:gd name="connsiteX0" fmla="*/ 0 w 6096000"/>
              <a:gd name="connsiteY0" fmla="*/ 0 h 5946000"/>
              <a:gd name="connsiteX1" fmla="*/ 6096000 w 6096000"/>
              <a:gd name="connsiteY1" fmla="*/ 0 h 5946000"/>
              <a:gd name="connsiteX2" fmla="*/ 6096000 w 6096000"/>
              <a:gd name="connsiteY2" fmla="*/ 5946000 h 5946000"/>
              <a:gd name="connsiteX3" fmla="*/ 5638799 w 6096000"/>
              <a:gd name="connsiteY3" fmla="*/ 5946000 h 5946000"/>
              <a:gd name="connsiteX4" fmla="*/ 5638799 w 6096000"/>
              <a:gd name="connsiteY4" fmla="*/ 5489999 h 5946000"/>
              <a:gd name="connsiteX5" fmla="*/ 4728000 w 6096000"/>
              <a:gd name="connsiteY5" fmla="*/ 5489999 h 5946000"/>
              <a:gd name="connsiteX6" fmla="*/ 4728000 w 6096000"/>
              <a:gd name="connsiteY6" fmla="*/ 5946000 h 5946000"/>
              <a:gd name="connsiteX7" fmla="*/ 0 w 6096000"/>
              <a:gd name="connsiteY7" fmla="*/ 5946000 h 5946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96000" h="5946000">
                <a:moveTo>
                  <a:pt x="0" y="0"/>
                </a:moveTo>
                <a:lnTo>
                  <a:pt x="6096000" y="0"/>
                </a:lnTo>
                <a:lnTo>
                  <a:pt x="6096000" y="5946000"/>
                </a:lnTo>
                <a:lnTo>
                  <a:pt x="5638799" y="5946000"/>
                </a:lnTo>
                <a:lnTo>
                  <a:pt x="5638799" y="5489999"/>
                </a:lnTo>
                <a:lnTo>
                  <a:pt x="4728000" y="5489999"/>
                </a:lnTo>
                <a:lnTo>
                  <a:pt x="4728000" y="5946000"/>
                </a:lnTo>
                <a:lnTo>
                  <a:pt x="0" y="5946000"/>
                </a:lnTo>
                <a:close/>
              </a:path>
            </a:pathLst>
          </a:custGeom>
        </p:spPr>
        <p:txBody>
          <a:bodyPr wrap="square" lIns="504000" tIns="828000" rIns="360000">
            <a:noAutofit/>
          </a:bodyPr>
          <a:lstStyle>
            <a:lvl1pPr marL="0" indent="0">
              <a:buNone/>
              <a:defRPr sz="4267"/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r>
              <a:rPr lang="sv-SE"/>
              <a:t>Klicka på ikonen för att lägga till en bild</a:t>
            </a:r>
          </a:p>
        </p:txBody>
      </p:sp>
      <p:sp>
        <p:nvSpPr>
          <p:cNvPr id="2" name="Rektangel 1">
            <a:extLst>
              <a:ext uri="{FF2B5EF4-FFF2-40B4-BE49-F238E27FC236}">
                <a16:creationId xmlns:a16="http://schemas.microsoft.com/office/drawing/2014/main" id="{43908D6E-1D2E-6EE8-4602-EE1BC2B95424}"/>
              </a:ext>
            </a:extLst>
          </p:cNvPr>
          <p:cNvSpPr/>
          <p:nvPr userDrawn="1"/>
        </p:nvSpPr>
        <p:spPr>
          <a:xfrm>
            <a:off x="0" y="5946000"/>
            <a:ext cx="12192000" cy="912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pic>
        <p:nvPicPr>
          <p:cNvPr id="3" name="Bildobjekt 2">
            <a:extLst>
              <a:ext uri="{FF2B5EF4-FFF2-40B4-BE49-F238E27FC236}">
                <a16:creationId xmlns:a16="http://schemas.microsoft.com/office/drawing/2014/main" id="{3659BF82-4D19-633E-2728-5BD94DADC669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822800" y="5490000"/>
            <a:ext cx="910799" cy="9107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645862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08_Rubrik, text ljus bakgru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ubrik 1">
            <a:extLst>
              <a:ext uri="{FF2B5EF4-FFF2-40B4-BE49-F238E27FC236}">
                <a16:creationId xmlns:a16="http://schemas.microsoft.com/office/drawing/2014/main" id="{FBD8FFB0-3ACD-1827-E72F-EBFA108B52A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64000" y="864000"/>
            <a:ext cx="9576883" cy="553998"/>
          </a:xfrm>
        </p:spPr>
        <p:txBody>
          <a:bodyPr wrap="square" lIns="0" tIns="0" rIns="0" bIns="0" anchor="b">
            <a:spAutoFit/>
          </a:bodyPr>
          <a:lstStyle>
            <a:lvl1pPr algn="l">
              <a:defRPr sz="4000">
                <a:solidFill>
                  <a:srgbClr val="1A355D"/>
                </a:solidFill>
                <a:latin typeface="+mj-lt"/>
              </a:defRPr>
            </a:lvl1pPr>
          </a:lstStyle>
          <a:p>
            <a:r>
              <a:rPr lang="sv-SE"/>
              <a:t>Klicka här för att lägga till rubrik</a:t>
            </a:r>
          </a:p>
        </p:txBody>
      </p:sp>
      <p:sp>
        <p:nvSpPr>
          <p:cNvPr id="6" name="Platshållare för text 3">
            <a:extLst>
              <a:ext uri="{FF2B5EF4-FFF2-40B4-BE49-F238E27FC236}">
                <a16:creationId xmlns:a16="http://schemas.microsoft.com/office/drawing/2014/main" id="{AC342BE6-2CF0-1FA7-CD08-E560475C072B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64000" y="1444103"/>
            <a:ext cx="9576883" cy="604163"/>
          </a:xfrm>
        </p:spPr>
        <p:txBody>
          <a:bodyPr wrap="square" lIns="0" tIns="324000" rIns="0" bIns="0">
            <a:spAutoFit/>
          </a:bodyPr>
          <a:lstStyle>
            <a:lvl1pPr marL="0" indent="0">
              <a:spcBef>
                <a:spcPts val="0"/>
              </a:spcBef>
              <a:buNone/>
              <a:defRPr sz="1800" b="0" i="0" baseline="0">
                <a:solidFill>
                  <a:srgbClr val="1A355D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sv-SE"/>
              <a:t>Skriv text här</a:t>
            </a:r>
          </a:p>
        </p:txBody>
      </p:sp>
      <p:sp>
        <p:nvSpPr>
          <p:cNvPr id="3" name="Rektangel 2">
            <a:extLst>
              <a:ext uri="{FF2B5EF4-FFF2-40B4-BE49-F238E27FC236}">
                <a16:creationId xmlns:a16="http://schemas.microsoft.com/office/drawing/2014/main" id="{A7041736-EA0B-5FDC-A6F8-37BE935EBA9C}"/>
              </a:ext>
            </a:extLst>
          </p:cNvPr>
          <p:cNvSpPr/>
          <p:nvPr/>
        </p:nvSpPr>
        <p:spPr>
          <a:xfrm>
            <a:off x="11281200" y="0"/>
            <a:ext cx="910800" cy="6858000"/>
          </a:xfrm>
          <a:prstGeom prst="rect">
            <a:avLst/>
          </a:prstGeom>
          <a:solidFill>
            <a:srgbClr val="76222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4" name="Rektangel 3">
            <a:extLst>
              <a:ext uri="{FF2B5EF4-FFF2-40B4-BE49-F238E27FC236}">
                <a16:creationId xmlns:a16="http://schemas.microsoft.com/office/drawing/2014/main" id="{93A87B22-DE9F-9B10-1F07-FA1B488CB886}"/>
              </a:ext>
            </a:extLst>
          </p:cNvPr>
          <p:cNvSpPr/>
          <p:nvPr userDrawn="1"/>
        </p:nvSpPr>
        <p:spPr>
          <a:xfrm>
            <a:off x="11281200" y="0"/>
            <a:ext cx="9108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pic>
        <p:nvPicPr>
          <p:cNvPr id="2" name="Bildobjekt 1">
            <a:extLst>
              <a:ext uri="{FF2B5EF4-FFF2-40B4-BE49-F238E27FC236}">
                <a16:creationId xmlns:a16="http://schemas.microsoft.com/office/drawing/2014/main" id="{17B0EC5F-53AD-9C6E-E66F-00464DC4EF2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822800" y="5490000"/>
            <a:ext cx="910799" cy="9107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465155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9_Rubrik, text mörk bakgru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ktangel 2">
            <a:extLst>
              <a:ext uri="{FF2B5EF4-FFF2-40B4-BE49-F238E27FC236}">
                <a16:creationId xmlns:a16="http://schemas.microsoft.com/office/drawing/2014/main" id="{A7041736-EA0B-5FDC-A6F8-37BE935EBA9C}"/>
              </a:ext>
            </a:extLst>
          </p:cNvPr>
          <p:cNvSpPr/>
          <p:nvPr/>
        </p:nvSpPr>
        <p:spPr>
          <a:xfrm flipH="1">
            <a:off x="0" y="0"/>
            <a:ext cx="112794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8" name="Rubrik 1">
            <a:extLst>
              <a:ext uri="{FF2B5EF4-FFF2-40B4-BE49-F238E27FC236}">
                <a16:creationId xmlns:a16="http://schemas.microsoft.com/office/drawing/2014/main" id="{FBD8FFB0-3ACD-1827-E72F-EBFA108B52A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64000" y="864000"/>
            <a:ext cx="9576883" cy="553998"/>
          </a:xfrm>
        </p:spPr>
        <p:txBody>
          <a:bodyPr wrap="square" lIns="0" tIns="0" rIns="0" bIns="0" anchor="b">
            <a:spAutoFit/>
          </a:bodyPr>
          <a:lstStyle>
            <a:lvl1pPr algn="l">
              <a:defRPr sz="400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sv-SE"/>
              <a:t>Klicka här för att lägga till rubrik</a:t>
            </a:r>
          </a:p>
        </p:txBody>
      </p:sp>
      <p:sp>
        <p:nvSpPr>
          <p:cNvPr id="6" name="Platshållare för text 3">
            <a:extLst>
              <a:ext uri="{FF2B5EF4-FFF2-40B4-BE49-F238E27FC236}">
                <a16:creationId xmlns:a16="http://schemas.microsoft.com/office/drawing/2014/main" id="{AC342BE6-2CF0-1FA7-CD08-E560475C072B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64000" y="1444103"/>
            <a:ext cx="9576883" cy="604163"/>
          </a:xfrm>
        </p:spPr>
        <p:txBody>
          <a:bodyPr wrap="square" lIns="0" tIns="324000" rIns="0" bIns="0">
            <a:spAutoFit/>
          </a:bodyPr>
          <a:lstStyle>
            <a:lvl1pPr marL="0" indent="0">
              <a:spcBef>
                <a:spcPts val="0"/>
              </a:spcBef>
              <a:buNone/>
              <a:defRPr sz="1800" b="0" i="0" baseline="0">
                <a:solidFill>
                  <a:schemeClr val="bg1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sv-SE"/>
              <a:t>Skriv text här</a:t>
            </a:r>
          </a:p>
        </p:txBody>
      </p:sp>
      <p:pic>
        <p:nvPicPr>
          <p:cNvPr id="2" name="Bildobjekt 1">
            <a:extLst>
              <a:ext uri="{FF2B5EF4-FFF2-40B4-BE49-F238E27FC236}">
                <a16:creationId xmlns:a16="http://schemas.microsoft.com/office/drawing/2014/main" id="{8C59C2C8-8516-DC3C-1553-C2F8E4D8049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822800" y="5490000"/>
            <a:ext cx="910799" cy="9107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6850760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Text + höger-bild utan logga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ktangel 1">
            <a:extLst>
              <a:ext uri="{FF2B5EF4-FFF2-40B4-BE49-F238E27FC236}">
                <a16:creationId xmlns:a16="http://schemas.microsoft.com/office/drawing/2014/main" id="{B35A1799-D67C-D435-3AC2-EACAA8720E22}"/>
              </a:ext>
            </a:extLst>
          </p:cNvPr>
          <p:cNvSpPr/>
          <p:nvPr userDrawn="1"/>
        </p:nvSpPr>
        <p:spPr>
          <a:xfrm>
            <a:off x="-319" y="0"/>
            <a:ext cx="60960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13" name="Rubrik 1">
            <a:extLst>
              <a:ext uri="{FF2B5EF4-FFF2-40B4-BE49-F238E27FC236}">
                <a16:creationId xmlns:a16="http://schemas.microsoft.com/office/drawing/2014/main" id="{9E47F590-95F4-1290-7EB7-C1B70095B2F0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64000" y="864000"/>
            <a:ext cx="4419200" cy="1107996"/>
          </a:xfrm>
        </p:spPr>
        <p:txBody>
          <a:bodyPr wrap="square" lIns="0" tIns="0" rIns="0" bIns="0" anchor="t" anchorCtr="0">
            <a:spAutoFit/>
          </a:bodyPr>
          <a:lstStyle>
            <a:lvl1pPr algn="l">
              <a:defRPr sz="4000" baseline="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sv-SE"/>
              <a:t>Klicka här för att lägga till rubrik</a:t>
            </a:r>
          </a:p>
        </p:txBody>
      </p:sp>
      <p:sp>
        <p:nvSpPr>
          <p:cNvPr id="14" name="Platshållare för text 3">
            <a:extLst>
              <a:ext uri="{FF2B5EF4-FFF2-40B4-BE49-F238E27FC236}">
                <a16:creationId xmlns:a16="http://schemas.microsoft.com/office/drawing/2014/main" id="{5468362E-B706-B3B3-2631-1358105F4D00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64000" y="1971996"/>
            <a:ext cx="4419200" cy="604163"/>
          </a:xfrm>
        </p:spPr>
        <p:txBody>
          <a:bodyPr wrap="square" lIns="0" tIns="324000" rIns="0" bIns="0">
            <a:spAutoFit/>
          </a:bodyPr>
          <a:lstStyle>
            <a:lvl1pPr marL="0" indent="0">
              <a:spcBef>
                <a:spcPts val="0"/>
              </a:spcBef>
              <a:buNone/>
              <a:defRPr sz="1800" b="0" i="0">
                <a:solidFill>
                  <a:schemeClr val="bg1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sv-SE"/>
              <a:t>Skriv text här</a:t>
            </a:r>
          </a:p>
        </p:txBody>
      </p:sp>
      <p:sp>
        <p:nvSpPr>
          <p:cNvPr id="5" name="Platshållare för bild 2">
            <a:extLst>
              <a:ext uri="{FF2B5EF4-FFF2-40B4-BE49-F238E27FC236}">
                <a16:creationId xmlns:a16="http://schemas.microsoft.com/office/drawing/2014/main" id="{6F0220BF-F9A4-FA47-BBD9-EA6C146DF9A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6096000" y="0"/>
            <a:ext cx="6096000" cy="6858000"/>
          </a:xfrm>
        </p:spPr>
        <p:txBody>
          <a:bodyPr lIns="504000" tIns="828000" rIns="360000"/>
          <a:lstStyle>
            <a:lvl1pPr marL="0" indent="0">
              <a:buNone/>
              <a:defRPr sz="4267" baseline="0"/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r>
              <a:rPr lang="sv-SE"/>
              <a:t>Klicka på ikonen för att lägga till en bild</a:t>
            </a:r>
          </a:p>
        </p:txBody>
      </p:sp>
    </p:spTree>
    <p:extLst>
      <p:ext uri="{BB962C8B-B14F-4D97-AF65-F5344CB8AC3E}">
        <p14:creationId xmlns:p14="http://schemas.microsoft.com/office/powerpoint/2010/main" val="330191810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Första sida med 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ktangel 3">
            <a:extLst>
              <a:ext uri="{FF2B5EF4-FFF2-40B4-BE49-F238E27FC236}">
                <a16:creationId xmlns:a16="http://schemas.microsoft.com/office/drawing/2014/main" id="{D04917EE-8324-E067-11E0-3B8430733568}"/>
              </a:ext>
            </a:extLst>
          </p:cNvPr>
          <p:cNvSpPr/>
          <p:nvPr/>
        </p:nvSpPr>
        <p:spPr>
          <a:xfrm>
            <a:off x="0" y="3429000"/>
            <a:ext cx="12192000" cy="3429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855EFB33-DC24-F7E8-3018-41DB11FB6D4E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64000" y="3885897"/>
            <a:ext cx="9144000" cy="1495794"/>
          </a:xfrm>
        </p:spPr>
        <p:txBody>
          <a:bodyPr lIns="0" tIns="0" rIns="0" bIns="0" anchor="t" anchorCtr="0">
            <a:spAutoFit/>
          </a:bodyPr>
          <a:lstStyle>
            <a:lvl1pPr algn="l">
              <a:defRPr sz="5400" baseline="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sv-SE"/>
              <a:t>Klicka här för att lägga till rubrik</a:t>
            </a:r>
          </a:p>
        </p:txBody>
      </p:sp>
      <p:sp>
        <p:nvSpPr>
          <p:cNvPr id="5" name="Underrubrik 2">
            <a:extLst>
              <a:ext uri="{FF2B5EF4-FFF2-40B4-BE49-F238E27FC236}">
                <a16:creationId xmlns:a16="http://schemas.microsoft.com/office/drawing/2014/main" id="{254E7E10-B45A-355D-EBF0-E6A28FF142A5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864000" y="6004787"/>
            <a:ext cx="9144000" cy="369332"/>
          </a:xfrm>
        </p:spPr>
        <p:txBody>
          <a:bodyPr lIns="0" tIns="0" rIns="0" bIns="0">
            <a:spAutoFit/>
          </a:bodyPr>
          <a:lstStyle>
            <a:lvl1pPr marL="0" indent="0" algn="l">
              <a:spcBef>
                <a:spcPts val="0"/>
              </a:spcBef>
              <a:buNone/>
              <a:defRPr sz="2400" b="0" i="0" baseline="0">
                <a:solidFill>
                  <a:schemeClr val="bg1"/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 algn="ctr">
              <a:buNone/>
              <a:defRPr sz="2667"/>
            </a:lvl2pPr>
            <a:lvl3pPr marL="1219170" indent="0" algn="ctr">
              <a:buNone/>
              <a:defRPr sz="2400"/>
            </a:lvl3pPr>
            <a:lvl4pPr marL="1828754" indent="0" algn="ctr">
              <a:buNone/>
              <a:defRPr sz="2133"/>
            </a:lvl4pPr>
            <a:lvl5pPr marL="2438339" indent="0" algn="ctr">
              <a:buNone/>
              <a:defRPr sz="2133"/>
            </a:lvl5pPr>
            <a:lvl6pPr marL="3047924" indent="0" algn="ctr">
              <a:buNone/>
              <a:defRPr sz="2133"/>
            </a:lvl6pPr>
            <a:lvl7pPr marL="3657509" indent="0" algn="ctr">
              <a:buNone/>
              <a:defRPr sz="2133"/>
            </a:lvl7pPr>
            <a:lvl8pPr marL="4267093" indent="0" algn="ctr">
              <a:buNone/>
              <a:defRPr sz="2133"/>
            </a:lvl8pPr>
            <a:lvl9pPr marL="4876678" indent="0" algn="ctr">
              <a:buNone/>
              <a:defRPr sz="2133"/>
            </a:lvl9pPr>
          </a:lstStyle>
          <a:p>
            <a:r>
              <a:rPr lang="sv-SE"/>
              <a:t>Skriv text här</a:t>
            </a:r>
          </a:p>
        </p:txBody>
      </p:sp>
      <p:sp>
        <p:nvSpPr>
          <p:cNvPr id="10" name="Platshållare för bild 9">
            <a:extLst>
              <a:ext uri="{FF2B5EF4-FFF2-40B4-BE49-F238E27FC236}">
                <a16:creationId xmlns:a16="http://schemas.microsoft.com/office/drawing/2014/main" id="{866B8D03-7410-7B89-E586-C1405EA89FBB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10510"/>
            <a:ext cx="12192000" cy="3429000"/>
          </a:xfrm>
          <a:custGeom>
            <a:avLst/>
            <a:gdLst>
              <a:gd name="connsiteX0" fmla="*/ 0 w 12192000"/>
              <a:gd name="connsiteY0" fmla="*/ 0 h 3429000"/>
              <a:gd name="connsiteX1" fmla="*/ 12192000 w 12192000"/>
              <a:gd name="connsiteY1" fmla="*/ 0 h 3429000"/>
              <a:gd name="connsiteX2" fmla="*/ 12192000 w 12192000"/>
              <a:gd name="connsiteY2" fmla="*/ 3429000 h 3429000"/>
              <a:gd name="connsiteX3" fmla="*/ 11734798 w 12192000"/>
              <a:gd name="connsiteY3" fmla="*/ 3429000 h 3429000"/>
              <a:gd name="connsiteX4" fmla="*/ 11734798 w 12192000"/>
              <a:gd name="connsiteY4" fmla="*/ 2972103 h 3429000"/>
              <a:gd name="connsiteX5" fmla="*/ 10823999 w 12192000"/>
              <a:gd name="connsiteY5" fmla="*/ 2972103 h 3429000"/>
              <a:gd name="connsiteX6" fmla="*/ 10823999 w 12192000"/>
              <a:gd name="connsiteY6" fmla="*/ 3429000 h 3429000"/>
              <a:gd name="connsiteX7" fmla="*/ 0 w 12192000"/>
              <a:gd name="connsiteY7" fmla="*/ 3429000 h 3429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2000" h="3429000">
                <a:moveTo>
                  <a:pt x="0" y="0"/>
                </a:moveTo>
                <a:lnTo>
                  <a:pt x="12192000" y="0"/>
                </a:lnTo>
                <a:lnTo>
                  <a:pt x="12192000" y="3429000"/>
                </a:lnTo>
                <a:lnTo>
                  <a:pt x="11734798" y="3429000"/>
                </a:lnTo>
                <a:lnTo>
                  <a:pt x="11734798" y="2972103"/>
                </a:lnTo>
                <a:lnTo>
                  <a:pt x="10823999" y="2972103"/>
                </a:lnTo>
                <a:lnTo>
                  <a:pt x="10823999" y="3429000"/>
                </a:lnTo>
                <a:lnTo>
                  <a:pt x="0" y="3429000"/>
                </a:lnTo>
                <a:close/>
              </a:path>
            </a:pathLst>
          </a:custGeom>
        </p:spPr>
        <p:txBody>
          <a:bodyPr wrap="square" lIns="864000" tIns="720000">
            <a:noAutofit/>
          </a:bodyPr>
          <a:lstStyle>
            <a:lvl1pPr marL="0" indent="0">
              <a:buNone/>
              <a:defRPr/>
            </a:lvl1pPr>
          </a:lstStyle>
          <a:p>
            <a:r>
              <a:rPr lang="sv-SE"/>
              <a:t>Klicka på ikonen för att lägga till en bild</a:t>
            </a:r>
          </a:p>
        </p:txBody>
      </p:sp>
      <p:pic>
        <p:nvPicPr>
          <p:cNvPr id="8" name="Bildobjekt 7">
            <a:extLst>
              <a:ext uri="{FF2B5EF4-FFF2-40B4-BE49-F238E27FC236}">
                <a16:creationId xmlns:a16="http://schemas.microsoft.com/office/drawing/2014/main" id="{2373D81F-7C9E-0DB4-3DA1-84AED02CE9C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823999" y="2972103"/>
            <a:ext cx="910799" cy="9107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136746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Första sida 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855EFB33-DC24-F7E8-3018-41DB11FB6D4E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64000" y="720000"/>
            <a:ext cx="9144000" cy="2387600"/>
          </a:xfrm>
          <a:noFill/>
        </p:spPr>
        <p:txBody>
          <a:bodyPr lIns="0" tIns="0" rIns="0" bIns="0" anchor="b">
            <a:noAutofit/>
          </a:bodyPr>
          <a:lstStyle>
            <a:lvl1pPr algn="l">
              <a:defRPr sz="5400">
                <a:solidFill>
                  <a:srgbClr val="1A355D"/>
                </a:solidFill>
                <a:latin typeface="+mj-lt"/>
              </a:defRPr>
            </a:lvl1pPr>
          </a:lstStyle>
          <a:p>
            <a:r>
              <a:rPr lang="sv-SE"/>
              <a:t>Klicka här för att lägga till rubrik</a:t>
            </a:r>
          </a:p>
        </p:txBody>
      </p:sp>
      <p:sp>
        <p:nvSpPr>
          <p:cNvPr id="4" name="Rektangel 3">
            <a:extLst>
              <a:ext uri="{FF2B5EF4-FFF2-40B4-BE49-F238E27FC236}">
                <a16:creationId xmlns:a16="http://schemas.microsoft.com/office/drawing/2014/main" id="{D04917EE-8324-E067-11E0-3B8430733568}"/>
              </a:ext>
            </a:extLst>
          </p:cNvPr>
          <p:cNvSpPr/>
          <p:nvPr/>
        </p:nvSpPr>
        <p:spPr>
          <a:xfrm>
            <a:off x="0" y="3429000"/>
            <a:ext cx="12192000" cy="3429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90930466-6BA6-F040-59C2-5E800257B68E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864000" y="3885897"/>
            <a:ext cx="9144000" cy="1655233"/>
          </a:xfrm>
        </p:spPr>
        <p:txBody>
          <a:bodyPr lIns="0" tIns="0" rIns="0" bIns="0">
            <a:normAutofit/>
          </a:bodyPr>
          <a:lstStyle>
            <a:lvl1pPr marL="0" indent="0" algn="l">
              <a:spcBef>
                <a:spcPts val="0"/>
              </a:spcBef>
              <a:buNone/>
              <a:defRPr sz="2400" b="0" i="0" baseline="0">
                <a:solidFill>
                  <a:schemeClr val="bg1"/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 algn="ctr">
              <a:buNone/>
              <a:defRPr sz="2667"/>
            </a:lvl2pPr>
            <a:lvl3pPr marL="1219170" indent="0" algn="ctr">
              <a:buNone/>
              <a:defRPr sz="2400"/>
            </a:lvl3pPr>
            <a:lvl4pPr marL="1828754" indent="0" algn="ctr">
              <a:buNone/>
              <a:defRPr sz="2133"/>
            </a:lvl4pPr>
            <a:lvl5pPr marL="2438339" indent="0" algn="ctr">
              <a:buNone/>
              <a:defRPr sz="2133"/>
            </a:lvl5pPr>
            <a:lvl6pPr marL="3047924" indent="0" algn="ctr">
              <a:buNone/>
              <a:defRPr sz="2133"/>
            </a:lvl6pPr>
            <a:lvl7pPr marL="3657509" indent="0" algn="ctr">
              <a:buNone/>
              <a:defRPr sz="2133"/>
            </a:lvl7pPr>
            <a:lvl8pPr marL="4267093" indent="0" algn="ctr">
              <a:buNone/>
              <a:defRPr sz="2133"/>
            </a:lvl8pPr>
            <a:lvl9pPr marL="4876678" indent="0" algn="ctr">
              <a:buNone/>
              <a:defRPr sz="2133"/>
            </a:lvl9pPr>
          </a:lstStyle>
          <a:p>
            <a:r>
              <a:rPr lang="sv-SE"/>
              <a:t>Skriv text här</a:t>
            </a:r>
          </a:p>
        </p:txBody>
      </p:sp>
      <p:pic>
        <p:nvPicPr>
          <p:cNvPr id="6" name="Bildobjekt 5">
            <a:extLst>
              <a:ext uri="{FF2B5EF4-FFF2-40B4-BE49-F238E27FC236}">
                <a16:creationId xmlns:a16="http://schemas.microsoft.com/office/drawing/2014/main" id="{2373D81F-7C9E-0DB4-3DA1-84AED02CE9C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823999" y="2972103"/>
            <a:ext cx="910799" cy="9107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54359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_Underrubrik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ktangel 2">
            <a:extLst>
              <a:ext uri="{FF2B5EF4-FFF2-40B4-BE49-F238E27FC236}">
                <a16:creationId xmlns:a16="http://schemas.microsoft.com/office/drawing/2014/main" id="{BA98754A-6281-725D-A24E-61A3946AD447}"/>
              </a:ext>
            </a:extLst>
          </p:cNvPr>
          <p:cNvSpPr/>
          <p:nvPr/>
        </p:nvSpPr>
        <p:spPr>
          <a:xfrm flipV="1">
            <a:off x="0" y="0"/>
            <a:ext cx="12192000" cy="1723516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855EFB33-DC24-F7E8-3018-41DB11FB6D4E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64000" y="222715"/>
            <a:ext cx="9144000" cy="1148442"/>
          </a:xfrm>
        </p:spPr>
        <p:txBody>
          <a:bodyPr lIns="0" tIns="0" rIns="0" bIns="0" anchor="b">
            <a:noAutofit/>
          </a:bodyPr>
          <a:lstStyle>
            <a:lvl1pPr algn="l">
              <a:defRPr sz="3600" baseline="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sv-SE"/>
              <a:t>Klicka här för att lägga till rubrik</a:t>
            </a:r>
          </a:p>
        </p:txBody>
      </p:sp>
      <p:sp>
        <p:nvSpPr>
          <p:cNvPr id="12" name="Underrubrik 2">
            <a:extLst>
              <a:ext uri="{FF2B5EF4-FFF2-40B4-BE49-F238E27FC236}">
                <a16:creationId xmlns:a16="http://schemas.microsoft.com/office/drawing/2014/main" id="{48EF7481-0BB0-E9FC-29AC-96BEA349FB86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864000" y="2180413"/>
            <a:ext cx="9144000" cy="1655233"/>
          </a:xfrm>
        </p:spPr>
        <p:txBody>
          <a:bodyPr lIns="0" tIns="0" rIns="0" bIns="0">
            <a:normAutofit/>
          </a:bodyPr>
          <a:lstStyle>
            <a:lvl1pPr marL="0" indent="0" algn="l">
              <a:buNone/>
              <a:defRPr sz="5400" b="1" i="0">
                <a:solidFill>
                  <a:srgbClr val="1A355D"/>
                </a:solidFill>
                <a:latin typeface="+mj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 algn="ctr">
              <a:buNone/>
              <a:defRPr sz="2667"/>
            </a:lvl2pPr>
            <a:lvl3pPr marL="1219170" indent="0" algn="ctr">
              <a:buNone/>
              <a:defRPr sz="2400"/>
            </a:lvl3pPr>
            <a:lvl4pPr marL="1828754" indent="0" algn="ctr">
              <a:buNone/>
              <a:defRPr sz="2133"/>
            </a:lvl4pPr>
            <a:lvl5pPr marL="2438339" indent="0" algn="ctr">
              <a:buNone/>
              <a:defRPr sz="2133"/>
            </a:lvl5pPr>
            <a:lvl6pPr marL="3047924" indent="0" algn="ctr">
              <a:buNone/>
              <a:defRPr sz="2133"/>
            </a:lvl6pPr>
            <a:lvl7pPr marL="3657509" indent="0" algn="ctr">
              <a:buNone/>
              <a:defRPr sz="2133"/>
            </a:lvl7pPr>
            <a:lvl8pPr marL="4267093" indent="0" algn="ctr">
              <a:buNone/>
              <a:defRPr sz="2133"/>
            </a:lvl8pPr>
            <a:lvl9pPr marL="4876678" indent="0" algn="ctr">
              <a:buNone/>
              <a:defRPr sz="2133"/>
            </a:lvl9pPr>
          </a:lstStyle>
          <a:p>
            <a:r>
              <a:rPr lang="sv-SE"/>
              <a:t>Klicka här för att lägga till rubrik</a:t>
            </a:r>
          </a:p>
        </p:txBody>
      </p:sp>
      <p:pic>
        <p:nvPicPr>
          <p:cNvPr id="8" name="Bildobjekt 7">
            <a:extLst>
              <a:ext uri="{FF2B5EF4-FFF2-40B4-BE49-F238E27FC236}">
                <a16:creationId xmlns:a16="http://schemas.microsoft.com/office/drawing/2014/main" id="{2373D81F-7C9E-0DB4-3DA1-84AED02CE9C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823999" y="1268116"/>
            <a:ext cx="910799" cy="9107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894624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orient="horz" pos="799">
          <p15:clr>
            <a:srgbClr val="FBAE40"/>
          </p15:clr>
        </p15:guide>
      </p15:sldGuideLst>
    </p:ext>
  </p:extLs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4_Rubrik+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ubrik 1">
            <a:extLst>
              <a:ext uri="{FF2B5EF4-FFF2-40B4-BE49-F238E27FC236}">
                <a16:creationId xmlns:a16="http://schemas.microsoft.com/office/drawing/2014/main" id="{FBD8FFB0-3ACD-1827-E72F-EBFA108B52A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64000" y="864000"/>
            <a:ext cx="10464000" cy="553998"/>
          </a:xfrm>
        </p:spPr>
        <p:txBody>
          <a:bodyPr wrap="square" lIns="0" tIns="0" rIns="0" bIns="0" anchor="b">
            <a:spAutoFit/>
          </a:bodyPr>
          <a:lstStyle>
            <a:lvl1pPr algn="l">
              <a:defRPr sz="4000">
                <a:solidFill>
                  <a:srgbClr val="1A355D"/>
                </a:solidFill>
                <a:latin typeface="+mj-lt"/>
              </a:defRPr>
            </a:lvl1pPr>
          </a:lstStyle>
          <a:p>
            <a:r>
              <a:rPr lang="sv-SE"/>
              <a:t>Klicka här för att lägga till rubrik</a:t>
            </a:r>
          </a:p>
        </p:txBody>
      </p:sp>
      <p:sp>
        <p:nvSpPr>
          <p:cNvPr id="10" name="Rektangel 9">
            <a:extLst>
              <a:ext uri="{FF2B5EF4-FFF2-40B4-BE49-F238E27FC236}">
                <a16:creationId xmlns:a16="http://schemas.microsoft.com/office/drawing/2014/main" id="{DD9A9EE2-89C7-5564-79CC-FDA84C2C4E66}"/>
              </a:ext>
            </a:extLst>
          </p:cNvPr>
          <p:cNvSpPr/>
          <p:nvPr/>
        </p:nvSpPr>
        <p:spPr>
          <a:xfrm>
            <a:off x="0" y="5946000"/>
            <a:ext cx="12192000" cy="912000"/>
          </a:xfrm>
          <a:prstGeom prst="rect">
            <a:avLst/>
          </a:prstGeom>
          <a:solidFill>
            <a:srgbClr val="76222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6" name="Platshållare för text 3">
            <a:extLst>
              <a:ext uri="{FF2B5EF4-FFF2-40B4-BE49-F238E27FC236}">
                <a16:creationId xmlns:a16="http://schemas.microsoft.com/office/drawing/2014/main" id="{AC342BE6-2CF0-1FA7-CD08-E560475C072B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64000" y="1440000"/>
            <a:ext cx="10464000" cy="604163"/>
          </a:xfrm>
        </p:spPr>
        <p:txBody>
          <a:bodyPr wrap="square" lIns="0" tIns="324000" rIns="0" bIns="0">
            <a:spAutoFit/>
          </a:bodyPr>
          <a:lstStyle>
            <a:lvl1pPr marL="0" indent="0">
              <a:spcBef>
                <a:spcPts val="0"/>
              </a:spcBef>
              <a:buNone/>
              <a:defRPr sz="1800" b="0" i="0" baseline="0">
                <a:solidFill>
                  <a:srgbClr val="1A355D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sv-SE"/>
              <a:t>Skriv text här</a:t>
            </a:r>
          </a:p>
        </p:txBody>
      </p:sp>
      <p:sp>
        <p:nvSpPr>
          <p:cNvPr id="3" name="Rektangel 2">
            <a:extLst>
              <a:ext uri="{FF2B5EF4-FFF2-40B4-BE49-F238E27FC236}">
                <a16:creationId xmlns:a16="http://schemas.microsoft.com/office/drawing/2014/main" id="{45D5C29B-8D6B-9FE9-87A9-31FCD336E426}"/>
              </a:ext>
            </a:extLst>
          </p:cNvPr>
          <p:cNvSpPr/>
          <p:nvPr userDrawn="1"/>
        </p:nvSpPr>
        <p:spPr>
          <a:xfrm>
            <a:off x="0" y="5946000"/>
            <a:ext cx="12192000" cy="912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pic>
        <p:nvPicPr>
          <p:cNvPr id="7" name="Bildobjekt 6">
            <a:extLst>
              <a:ext uri="{FF2B5EF4-FFF2-40B4-BE49-F238E27FC236}">
                <a16:creationId xmlns:a16="http://schemas.microsoft.com/office/drawing/2014/main" id="{2373D81F-7C9E-0DB4-3DA1-84AED02CE9C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823999" y="5489999"/>
            <a:ext cx="910799" cy="9107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800340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5_Rubrik + innehåll två kolum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386754E6-803D-E2B7-1484-3BE9BC67364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64000" y="864000"/>
            <a:ext cx="10515600" cy="553998"/>
          </a:xfrm>
        </p:spPr>
        <p:txBody>
          <a:bodyPr lIns="0" tIns="0" rIns="0" bIns="0" anchor="b" anchorCtr="0">
            <a:spAutoFit/>
          </a:bodyPr>
          <a:lstStyle>
            <a:lvl1pPr>
              <a:defRPr sz="4000">
                <a:solidFill>
                  <a:srgbClr val="1A355D"/>
                </a:solidFill>
              </a:defRPr>
            </a:lvl1pPr>
          </a:lstStyle>
          <a:p>
            <a:r>
              <a:rPr lang="sv-SE"/>
              <a:t>Klicka här för att lägga till rubrik</a:t>
            </a:r>
          </a:p>
        </p:txBody>
      </p:sp>
      <p:sp>
        <p:nvSpPr>
          <p:cNvPr id="9" name="Platshållare för innehåll 2">
            <a:extLst>
              <a:ext uri="{FF2B5EF4-FFF2-40B4-BE49-F238E27FC236}">
                <a16:creationId xmlns:a16="http://schemas.microsoft.com/office/drawing/2014/main" id="{1700EFE7-4E7C-FBC2-CE68-501C22FB892C}"/>
              </a:ext>
            </a:extLst>
          </p:cNvPr>
          <p:cNvSpPr>
            <a:spLocks noGrp="1"/>
          </p:cNvSpPr>
          <p:nvPr>
            <p:ph idx="11" hasCustomPrompt="1"/>
          </p:nvPr>
        </p:nvSpPr>
        <p:spPr>
          <a:xfrm>
            <a:off x="864000" y="1440000"/>
            <a:ext cx="5156200" cy="3367616"/>
          </a:xfrm>
        </p:spPr>
        <p:txBody>
          <a:bodyPr lIns="0" tIns="324000" rIns="0" bIns="0">
            <a:noAutofit/>
          </a:bodyPr>
          <a:lstStyle>
            <a:lvl1pPr marL="0" indent="0">
              <a:spcBef>
                <a:spcPts val="0"/>
              </a:spcBef>
              <a:buNone/>
              <a:defRPr sz="1800" baseline="0">
                <a:solidFill>
                  <a:srgbClr val="1A355D"/>
                </a:solidFill>
                <a:latin typeface="+mn-lt"/>
              </a:defRPr>
            </a:lvl1pPr>
            <a:lvl2pPr marL="609585" indent="0">
              <a:buNone/>
              <a:defRPr sz="1800">
                <a:solidFill>
                  <a:srgbClr val="1A355D"/>
                </a:solidFill>
                <a:latin typeface="+mn-lt"/>
              </a:defRPr>
            </a:lvl2pPr>
            <a:lvl3pPr marL="1219170" indent="0">
              <a:buNone/>
              <a:defRPr sz="1600">
                <a:solidFill>
                  <a:srgbClr val="1A355D"/>
                </a:solidFill>
                <a:latin typeface="+mn-lt"/>
              </a:defRPr>
            </a:lvl3pPr>
            <a:lvl4pPr marL="1828755" indent="0">
              <a:buNone/>
              <a:defRPr sz="1400">
                <a:solidFill>
                  <a:srgbClr val="1A355D"/>
                </a:solidFill>
                <a:latin typeface="+mn-lt"/>
              </a:defRPr>
            </a:lvl4pPr>
            <a:lvl5pPr marL="2438339" indent="0">
              <a:buNone/>
              <a:defRPr sz="1200">
                <a:solidFill>
                  <a:srgbClr val="1A355D"/>
                </a:solidFill>
                <a:latin typeface="+mn-lt"/>
              </a:defRPr>
            </a:lvl5pPr>
            <a:lvl6pPr>
              <a:defRPr sz="2667"/>
            </a:lvl6pPr>
            <a:lvl7pPr>
              <a:defRPr sz="2667"/>
            </a:lvl7pPr>
            <a:lvl8pPr>
              <a:defRPr sz="2667"/>
            </a:lvl8pPr>
            <a:lvl9pPr>
              <a:defRPr sz="2667"/>
            </a:lvl9pPr>
          </a:lstStyle>
          <a:p>
            <a:pPr lvl="0"/>
            <a:r>
              <a:rPr lang="sv-SE"/>
              <a:t>Skriv text här eller klicka på ikonen för att lägga till innehåll</a:t>
            </a:r>
          </a:p>
        </p:txBody>
      </p:sp>
      <p:sp>
        <p:nvSpPr>
          <p:cNvPr id="3" name="Rektangel 2">
            <a:extLst>
              <a:ext uri="{FF2B5EF4-FFF2-40B4-BE49-F238E27FC236}">
                <a16:creationId xmlns:a16="http://schemas.microsoft.com/office/drawing/2014/main" id="{E42FBDAC-9D04-75A7-EA94-92ED7AFBD528}"/>
              </a:ext>
            </a:extLst>
          </p:cNvPr>
          <p:cNvSpPr/>
          <p:nvPr/>
        </p:nvSpPr>
        <p:spPr>
          <a:xfrm>
            <a:off x="0" y="5946000"/>
            <a:ext cx="12192000" cy="912000"/>
          </a:xfrm>
          <a:prstGeom prst="rect">
            <a:avLst/>
          </a:prstGeom>
          <a:solidFill>
            <a:srgbClr val="76222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5" name="Platshållare för innehåll 2">
            <a:extLst>
              <a:ext uri="{FF2B5EF4-FFF2-40B4-BE49-F238E27FC236}">
                <a16:creationId xmlns:a16="http://schemas.microsoft.com/office/drawing/2014/main" id="{14A36A99-13BE-93FD-5BA3-10CCED865B33}"/>
              </a:ext>
            </a:extLst>
          </p:cNvPr>
          <p:cNvSpPr>
            <a:spLocks noGrp="1"/>
          </p:cNvSpPr>
          <p:nvPr>
            <p:ph idx="12" hasCustomPrompt="1"/>
          </p:nvPr>
        </p:nvSpPr>
        <p:spPr>
          <a:xfrm>
            <a:off x="6223400" y="1440000"/>
            <a:ext cx="5156200" cy="3367616"/>
          </a:xfrm>
        </p:spPr>
        <p:txBody>
          <a:bodyPr lIns="0" tIns="324000" rIns="0">
            <a:noAutofit/>
          </a:bodyPr>
          <a:lstStyle>
            <a:lvl1pPr marL="0" indent="0">
              <a:spcBef>
                <a:spcPts val="0"/>
              </a:spcBef>
              <a:buNone/>
              <a:defRPr sz="1800">
                <a:solidFill>
                  <a:srgbClr val="1A355D"/>
                </a:solidFill>
                <a:latin typeface="+mn-lt"/>
              </a:defRPr>
            </a:lvl1pPr>
            <a:lvl2pPr marL="609585" indent="0">
              <a:spcBef>
                <a:spcPts val="0"/>
              </a:spcBef>
              <a:buNone/>
              <a:defRPr sz="1800">
                <a:solidFill>
                  <a:srgbClr val="1A355D"/>
                </a:solidFill>
                <a:latin typeface="+mn-lt"/>
              </a:defRPr>
            </a:lvl2pPr>
            <a:lvl3pPr marL="1219170" indent="0">
              <a:buNone/>
              <a:defRPr sz="1600">
                <a:solidFill>
                  <a:srgbClr val="1A355D"/>
                </a:solidFill>
                <a:latin typeface="+mn-lt"/>
              </a:defRPr>
            </a:lvl3pPr>
            <a:lvl4pPr marL="1828755" indent="0">
              <a:buNone/>
              <a:defRPr sz="1400">
                <a:solidFill>
                  <a:srgbClr val="1A355D"/>
                </a:solidFill>
                <a:latin typeface="+mn-lt"/>
              </a:defRPr>
            </a:lvl4pPr>
            <a:lvl5pPr marL="2438339" indent="0">
              <a:buNone/>
              <a:defRPr sz="1200">
                <a:solidFill>
                  <a:srgbClr val="1A355D"/>
                </a:solidFill>
                <a:latin typeface="+mn-lt"/>
              </a:defRPr>
            </a:lvl5pPr>
            <a:lvl6pPr>
              <a:defRPr sz="2667"/>
            </a:lvl6pPr>
            <a:lvl7pPr>
              <a:defRPr sz="2667"/>
            </a:lvl7pPr>
            <a:lvl8pPr>
              <a:defRPr sz="2667"/>
            </a:lvl8pPr>
            <a:lvl9pPr>
              <a:defRPr sz="2667"/>
            </a:lvl9pPr>
          </a:lstStyle>
          <a:p>
            <a:pPr lvl="0"/>
            <a:r>
              <a:rPr lang="sv-SE"/>
              <a:t>Skriv text här eller klicka på ikonen för att lägga till innehåll</a:t>
            </a:r>
          </a:p>
          <a:p>
            <a:pPr lvl="1"/>
            <a:endParaRPr lang="sv-SE"/>
          </a:p>
        </p:txBody>
      </p:sp>
      <p:sp>
        <p:nvSpPr>
          <p:cNvPr id="4" name="Rektangel 3">
            <a:extLst>
              <a:ext uri="{FF2B5EF4-FFF2-40B4-BE49-F238E27FC236}">
                <a16:creationId xmlns:a16="http://schemas.microsoft.com/office/drawing/2014/main" id="{BDF78AD4-35D4-E8D7-C95C-0A7F7313D40B}"/>
              </a:ext>
            </a:extLst>
          </p:cNvPr>
          <p:cNvSpPr/>
          <p:nvPr userDrawn="1"/>
        </p:nvSpPr>
        <p:spPr>
          <a:xfrm>
            <a:off x="0" y="5946000"/>
            <a:ext cx="12192000" cy="912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pic>
        <p:nvPicPr>
          <p:cNvPr id="8" name="Bildobjekt 7">
            <a:extLst>
              <a:ext uri="{FF2B5EF4-FFF2-40B4-BE49-F238E27FC236}">
                <a16:creationId xmlns:a16="http://schemas.microsoft.com/office/drawing/2014/main" id="{2373D81F-7C9E-0DB4-3DA1-84AED02CE9C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823999" y="5489999"/>
            <a:ext cx="910799" cy="9107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916092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6_Text + bild utan logg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ubrik 1">
            <a:extLst>
              <a:ext uri="{FF2B5EF4-FFF2-40B4-BE49-F238E27FC236}">
                <a16:creationId xmlns:a16="http://schemas.microsoft.com/office/drawing/2014/main" id="{FBD8FFB0-3ACD-1827-E72F-EBFA108B52A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64000" y="864000"/>
            <a:ext cx="4419200" cy="1107996"/>
          </a:xfrm>
        </p:spPr>
        <p:txBody>
          <a:bodyPr wrap="square" lIns="0" tIns="0" rIns="0" bIns="0" anchor="t" anchorCtr="0">
            <a:spAutoFit/>
          </a:bodyPr>
          <a:lstStyle>
            <a:lvl1pPr algn="l">
              <a:defRPr sz="4000" baseline="0">
                <a:solidFill>
                  <a:srgbClr val="1A355D"/>
                </a:solidFill>
                <a:latin typeface="+mj-lt"/>
              </a:defRPr>
            </a:lvl1pPr>
          </a:lstStyle>
          <a:p>
            <a:r>
              <a:rPr lang="sv-SE"/>
              <a:t>Klicka här för att lägga till rubrik</a:t>
            </a:r>
          </a:p>
        </p:txBody>
      </p:sp>
      <p:sp>
        <p:nvSpPr>
          <p:cNvPr id="6" name="Platshållare för text 3">
            <a:extLst>
              <a:ext uri="{FF2B5EF4-FFF2-40B4-BE49-F238E27FC236}">
                <a16:creationId xmlns:a16="http://schemas.microsoft.com/office/drawing/2014/main" id="{AC342BE6-2CF0-1FA7-CD08-E560475C072B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64000" y="1971996"/>
            <a:ext cx="4419200" cy="604163"/>
          </a:xfrm>
        </p:spPr>
        <p:txBody>
          <a:bodyPr wrap="square" lIns="0" tIns="324000" rIns="0" bIns="0">
            <a:spAutoFit/>
          </a:bodyPr>
          <a:lstStyle>
            <a:lvl1pPr marL="0" indent="0">
              <a:spcBef>
                <a:spcPts val="0"/>
              </a:spcBef>
              <a:buNone/>
              <a:defRPr sz="1800" b="0" i="0" baseline="0">
                <a:solidFill>
                  <a:srgbClr val="1A355D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sv-SE"/>
              <a:t>Skriv text här</a:t>
            </a:r>
          </a:p>
        </p:txBody>
      </p:sp>
      <p:sp>
        <p:nvSpPr>
          <p:cNvPr id="3" name="Platshållare för bild 2">
            <a:extLst>
              <a:ext uri="{FF2B5EF4-FFF2-40B4-BE49-F238E27FC236}">
                <a16:creationId xmlns:a16="http://schemas.microsoft.com/office/drawing/2014/main" id="{D757E195-7498-351F-5F44-85EF8461AB0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6096000" y="0"/>
            <a:ext cx="6096000" cy="6858000"/>
          </a:xfrm>
        </p:spPr>
        <p:txBody>
          <a:bodyPr lIns="504000" tIns="828000" rIns="360000"/>
          <a:lstStyle>
            <a:lvl1pPr marL="0" indent="0">
              <a:buNone/>
              <a:defRPr sz="4267"/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r>
              <a:rPr lang="sv-SE"/>
              <a:t>Klicka på ikonen för att lägga till en bild</a:t>
            </a:r>
          </a:p>
        </p:txBody>
      </p:sp>
    </p:spTree>
    <p:extLst>
      <p:ext uri="{BB962C8B-B14F-4D97-AF65-F5344CB8AC3E}">
        <p14:creationId xmlns:p14="http://schemas.microsoft.com/office/powerpoint/2010/main" val="363768319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7_Text + bild med logg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ubrik 1">
            <a:extLst>
              <a:ext uri="{FF2B5EF4-FFF2-40B4-BE49-F238E27FC236}">
                <a16:creationId xmlns:a16="http://schemas.microsoft.com/office/drawing/2014/main" id="{FBD8FFB0-3ACD-1827-E72F-EBFA108B52A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64000" y="864000"/>
            <a:ext cx="4419200" cy="1107996"/>
          </a:xfrm>
        </p:spPr>
        <p:txBody>
          <a:bodyPr wrap="square" lIns="0" tIns="0" rIns="0" bIns="0" anchor="t" anchorCtr="0">
            <a:spAutoFit/>
          </a:bodyPr>
          <a:lstStyle>
            <a:lvl1pPr algn="l">
              <a:defRPr sz="4000" baseline="0">
                <a:solidFill>
                  <a:srgbClr val="1A355D"/>
                </a:solidFill>
                <a:latin typeface="+mj-lt"/>
              </a:defRPr>
            </a:lvl1pPr>
          </a:lstStyle>
          <a:p>
            <a:r>
              <a:rPr lang="sv-SE"/>
              <a:t>Klicka här för att lägga till rubrik</a:t>
            </a:r>
          </a:p>
        </p:txBody>
      </p:sp>
      <p:sp>
        <p:nvSpPr>
          <p:cNvPr id="10" name="Rektangel 9">
            <a:extLst>
              <a:ext uri="{FF2B5EF4-FFF2-40B4-BE49-F238E27FC236}">
                <a16:creationId xmlns:a16="http://schemas.microsoft.com/office/drawing/2014/main" id="{DD9A9EE2-89C7-5564-79CC-FDA84C2C4E66}"/>
              </a:ext>
            </a:extLst>
          </p:cNvPr>
          <p:cNvSpPr/>
          <p:nvPr/>
        </p:nvSpPr>
        <p:spPr>
          <a:xfrm>
            <a:off x="0" y="5946000"/>
            <a:ext cx="12192000" cy="912000"/>
          </a:xfrm>
          <a:prstGeom prst="rect">
            <a:avLst/>
          </a:prstGeom>
          <a:solidFill>
            <a:srgbClr val="76222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6" name="Platshållare för text 3">
            <a:extLst>
              <a:ext uri="{FF2B5EF4-FFF2-40B4-BE49-F238E27FC236}">
                <a16:creationId xmlns:a16="http://schemas.microsoft.com/office/drawing/2014/main" id="{AC342BE6-2CF0-1FA7-CD08-E560475C072B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64000" y="1971996"/>
            <a:ext cx="4419200" cy="604163"/>
          </a:xfrm>
        </p:spPr>
        <p:txBody>
          <a:bodyPr wrap="square" lIns="0" tIns="324000" rIns="0" bIns="0">
            <a:spAutoFit/>
          </a:bodyPr>
          <a:lstStyle>
            <a:lvl1pPr marL="0" indent="0">
              <a:spcBef>
                <a:spcPts val="0"/>
              </a:spcBef>
              <a:buNone/>
              <a:defRPr sz="1800" b="0" i="0" baseline="0">
                <a:solidFill>
                  <a:srgbClr val="1A355D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sv-SE"/>
              <a:t>Skriv text här</a:t>
            </a:r>
          </a:p>
        </p:txBody>
      </p:sp>
      <p:sp>
        <p:nvSpPr>
          <p:cNvPr id="7" name="Platshållare för bild 6">
            <a:extLst>
              <a:ext uri="{FF2B5EF4-FFF2-40B4-BE49-F238E27FC236}">
                <a16:creationId xmlns:a16="http://schemas.microsoft.com/office/drawing/2014/main" id="{515C1179-A03E-1178-4EBA-435E3164BB2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6096000" y="0"/>
            <a:ext cx="6096000" cy="5946000"/>
          </a:xfrm>
          <a:custGeom>
            <a:avLst/>
            <a:gdLst>
              <a:gd name="connsiteX0" fmla="*/ 0 w 6096000"/>
              <a:gd name="connsiteY0" fmla="*/ 0 h 5946000"/>
              <a:gd name="connsiteX1" fmla="*/ 6096000 w 6096000"/>
              <a:gd name="connsiteY1" fmla="*/ 0 h 5946000"/>
              <a:gd name="connsiteX2" fmla="*/ 6096000 w 6096000"/>
              <a:gd name="connsiteY2" fmla="*/ 5946000 h 5946000"/>
              <a:gd name="connsiteX3" fmla="*/ 5638799 w 6096000"/>
              <a:gd name="connsiteY3" fmla="*/ 5946000 h 5946000"/>
              <a:gd name="connsiteX4" fmla="*/ 5638799 w 6096000"/>
              <a:gd name="connsiteY4" fmla="*/ 5489999 h 5946000"/>
              <a:gd name="connsiteX5" fmla="*/ 4728000 w 6096000"/>
              <a:gd name="connsiteY5" fmla="*/ 5489999 h 5946000"/>
              <a:gd name="connsiteX6" fmla="*/ 4728000 w 6096000"/>
              <a:gd name="connsiteY6" fmla="*/ 5946000 h 5946000"/>
              <a:gd name="connsiteX7" fmla="*/ 0 w 6096000"/>
              <a:gd name="connsiteY7" fmla="*/ 5946000 h 5946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96000" h="5946000">
                <a:moveTo>
                  <a:pt x="0" y="0"/>
                </a:moveTo>
                <a:lnTo>
                  <a:pt x="6096000" y="0"/>
                </a:lnTo>
                <a:lnTo>
                  <a:pt x="6096000" y="5946000"/>
                </a:lnTo>
                <a:lnTo>
                  <a:pt x="5638799" y="5946000"/>
                </a:lnTo>
                <a:lnTo>
                  <a:pt x="5638799" y="5489999"/>
                </a:lnTo>
                <a:lnTo>
                  <a:pt x="4728000" y="5489999"/>
                </a:lnTo>
                <a:lnTo>
                  <a:pt x="4728000" y="5946000"/>
                </a:lnTo>
                <a:lnTo>
                  <a:pt x="0" y="5946000"/>
                </a:lnTo>
                <a:close/>
              </a:path>
            </a:pathLst>
          </a:custGeom>
        </p:spPr>
        <p:txBody>
          <a:bodyPr wrap="square" lIns="504000" tIns="828000" rIns="360000">
            <a:noAutofit/>
          </a:bodyPr>
          <a:lstStyle>
            <a:lvl1pPr marL="0" indent="0">
              <a:buNone/>
              <a:defRPr sz="4267"/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r>
              <a:rPr lang="sv-SE"/>
              <a:t>Klicka på ikonen för att lägga till en bild</a:t>
            </a:r>
          </a:p>
        </p:txBody>
      </p:sp>
      <p:sp>
        <p:nvSpPr>
          <p:cNvPr id="2" name="Rektangel 1">
            <a:extLst>
              <a:ext uri="{FF2B5EF4-FFF2-40B4-BE49-F238E27FC236}">
                <a16:creationId xmlns:a16="http://schemas.microsoft.com/office/drawing/2014/main" id="{43908D6E-1D2E-6EE8-4602-EE1BC2B95424}"/>
              </a:ext>
            </a:extLst>
          </p:cNvPr>
          <p:cNvSpPr/>
          <p:nvPr userDrawn="1"/>
        </p:nvSpPr>
        <p:spPr>
          <a:xfrm>
            <a:off x="0" y="5946000"/>
            <a:ext cx="12192000" cy="912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pic>
        <p:nvPicPr>
          <p:cNvPr id="9" name="Bildobjekt 8">
            <a:extLst>
              <a:ext uri="{FF2B5EF4-FFF2-40B4-BE49-F238E27FC236}">
                <a16:creationId xmlns:a16="http://schemas.microsoft.com/office/drawing/2014/main" id="{2373D81F-7C9E-0DB4-3DA1-84AED02CE9C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823999" y="5489999"/>
            <a:ext cx="910799" cy="9107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245698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08_Rubrik, text ljus bakgru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ubrik 1">
            <a:extLst>
              <a:ext uri="{FF2B5EF4-FFF2-40B4-BE49-F238E27FC236}">
                <a16:creationId xmlns:a16="http://schemas.microsoft.com/office/drawing/2014/main" id="{FBD8FFB0-3ACD-1827-E72F-EBFA108B52A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64000" y="864000"/>
            <a:ext cx="9576883" cy="553998"/>
          </a:xfrm>
        </p:spPr>
        <p:txBody>
          <a:bodyPr wrap="square" lIns="0" tIns="0" rIns="0" bIns="0" anchor="b">
            <a:spAutoFit/>
          </a:bodyPr>
          <a:lstStyle>
            <a:lvl1pPr algn="l">
              <a:defRPr sz="4000">
                <a:solidFill>
                  <a:srgbClr val="1A355D"/>
                </a:solidFill>
                <a:latin typeface="+mj-lt"/>
              </a:defRPr>
            </a:lvl1pPr>
          </a:lstStyle>
          <a:p>
            <a:r>
              <a:rPr lang="sv-SE"/>
              <a:t>Klicka här för att lägga till rubrik</a:t>
            </a:r>
          </a:p>
        </p:txBody>
      </p:sp>
      <p:sp>
        <p:nvSpPr>
          <p:cNvPr id="6" name="Platshållare för text 3">
            <a:extLst>
              <a:ext uri="{FF2B5EF4-FFF2-40B4-BE49-F238E27FC236}">
                <a16:creationId xmlns:a16="http://schemas.microsoft.com/office/drawing/2014/main" id="{AC342BE6-2CF0-1FA7-CD08-E560475C072B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64000" y="1444103"/>
            <a:ext cx="9576883" cy="604163"/>
          </a:xfrm>
        </p:spPr>
        <p:txBody>
          <a:bodyPr wrap="square" lIns="0" tIns="324000" rIns="0" bIns="0">
            <a:spAutoFit/>
          </a:bodyPr>
          <a:lstStyle>
            <a:lvl1pPr marL="0" indent="0">
              <a:spcBef>
                <a:spcPts val="0"/>
              </a:spcBef>
              <a:buNone/>
              <a:defRPr sz="1800" b="0" i="0" baseline="0">
                <a:solidFill>
                  <a:srgbClr val="1A355D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sv-SE"/>
              <a:t>Skriv text här</a:t>
            </a:r>
          </a:p>
        </p:txBody>
      </p:sp>
      <p:sp>
        <p:nvSpPr>
          <p:cNvPr id="3" name="Rektangel 2">
            <a:extLst>
              <a:ext uri="{FF2B5EF4-FFF2-40B4-BE49-F238E27FC236}">
                <a16:creationId xmlns:a16="http://schemas.microsoft.com/office/drawing/2014/main" id="{A7041736-EA0B-5FDC-A6F8-37BE935EBA9C}"/>
              </a:ext>
            </a:extLst>
          </p:cNvPr>
          <p:cNvSpPr/>
          <p:nvPr/>
        </p:nvSpPr>
        <p:spPr>
          <a:xfrm>
            <a:off x="11281200" y="0"/>
            <a:ext cx="910800" cy="6858000"/>
          </a:xfrm>
          <a:prstGeom prst="rect">
            <a:avLst/>
          </a:prstGeom>
          <a:solidFill>
            <a:srgbClr val="76222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4" name="Rektangel 3">
            <a:extLst>
              <a:ext uri="{FF2B5EF4-FFF2-40B4-BE49-F238E27FC236}">
                <a16:creationId xmlns:a16="http://schemas.microsoft.com/office/drawing/2014/main" id="{93A87B22-DE9F-9B10-1F07-FA1B488CB886}"/>
              </a:ext>
            </a:extLst>
          </p:cNvPr>
          <p:cNvSpPr/>
          <p:nvPr userDrawn="1"/>
        </p:nvSpPr>
        <p:spPr>
          <a:xfrm>
            <a:off x="11281200" y="0"/>
            <a:ext cx="910800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pic>
        <p:nvPicPr>
          <p:cNvPr id="7" name="Bildobjekt 6">
            <a:extLst>
              <a:ext uri="{FF2B5EF4-FFF2-40B4-BE49-F238E27FC236}">
                <a16:creationId xmlns:a16="http://schemas.microsoft.com/office/drawing/2014/main" id="{2373D81F-7C9E-0DB4-3DA1-84AED02CE9C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823999" y="5489999"/>
            <a:ext cx="910799" cy="9107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223142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9_Rubrik, text mörk bakgru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ktangel 2">
            <a:extLst>
              <a:ext uri="{FF2B5EF4-FFF2-40B4-BE49-F238E27FC236}">
                <a16:creationId xmlns:a16="http://schemas.microsoft.com/office/drawing/2014/main" id="{A7041736-EA0B-5FDC-A6F8-37BE935EBA9C}"/>
              </a:ext>
            </a:extLst>
          </p:cNvPr>
          <p:cNvSpPr/>
          <p:nvPr/>
        </p:nvSpPr>
        <p:spPr>
          <a:xfrm flipH="1">
            <a:off x="0" y="0"/>
            <a:ext cx="11279400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8" name="Rubrik 1">
            <a:extLst>
              <a:ext uri="{FF2B5EF4-FFF2-40B4-BE49-F238E27FC236}">
                <a16:creationId xmlns:a16="http://schemas.microsoft.com/office/drawing/2014/main" id="{FBD8FFB0-3ACD-1827-E72F-EBFA108B52A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64000" y="864000"/>
            <a:ext cx="9576883" cy="553998"/>
          </a:xfrm>
        </p:spPr>
        <p:txBody>
          <a:bodyPr wrap="square" lIns="0" tIns="0" rIns="0" bIns="0" anchor="b">
            <a:spAutoFit/>
          </a:bodyPr>
          <a:lstStyle>
            <a:lvl1pPr algn="l">
              <a:defRPr sz="400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sv-SE"/>
              <a:t>Klicka här för att lägga till rubrik</a:t>
            </a:r>
          </a:p>
        </p:txBody>
      </p:sp>
      <p:sp>
        <p:nvSpPr>
          <p:cNvPr id="6" name="Platshållare för text 3">
            <a:extLst>
              <a:ext uri="{FF2B5EF4-FFF2-40B4-BE49-F238E27FC236}">
                <a16:creationId xmlns:a16="http://schemas.microsoft.com/office/drawing/2014/main" id="{AC342BE6-2CF0-1FA7-CD08-E560475C072B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64000" y="1444103"/>
            <a:ext cx="9576883" cy="604163"/>
          </a:xfrm>
        </p:spPr>
        <p:txBody>
          <a:bodyPr wrap="square" lIns="0" tIns="324000" rIns="0" bIns="0">
            <a:spAutoFit/>
          </a:bodyPr>
          <a:lstStyle>
            <a:lvl1pPr marL="0" indent="0">
              <a:spcBef>
                <a:spcPts val="0"/>
              </a:spcBef>
              <a:buNone/>
              <a:defRPr sz="1800" b="0" i="0" baseline="0">
                <a:solidFill>
                  <a:schemeClr val="bg1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sv-SE"/>
              <a:t>Skriv text här</a:t>
            </a:r>
          </a:p>
        </p:txBody>
      </p:sp>
      <p:pic>
        <p:nvPicPr>
          <p:cNvPr id="7" name="Bildobjekt 6">
            <a:extLst>
              <a:ext uri="{FF2B5EF4-FFF2-40B4-BE49-F238E27FC236}">
                <a16:creationId xmlns:a16="http://schemas.microsoft.com/office/drawing/2014/main" id="{2373D81F-7C9E-0DB4-3DA1-84AED02CE9C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823999" y="5489999"/>
            <a:ext cx="910799" cy="9107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024207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Text + höger-bild utan logga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ktangel 1">
            <a:extLst>
              <a:ext uri="{FF2B5EF4-FFF2-40B4-BE49-F238E27FC236}">
                <a16:creationId xmlns:a16="http://schemas.microsoft.com/office/drawing/2014/main" id="{B35A1799-D67C-D435-3AC2-EACAA8720E22}"/>
              </a:ext>
            </a:extLst>
          </p:cNvPr>
          <p:cNvSpPr/>
          <p:nvPr userDrawn="1"/>
        </p:nvSpPr>
        <p:spPr>
          <a:xfrm>
            <a:off x="-319" y="0"/>
            <a:ext cx="6096000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13" name="Rubrik 1">
            <a:extLst>
              <a:ext uri="{FF2B5EF4-FFF2-40B4-BE49-F238E27FC236}">
                <a16:creationId xmlns:a16="http://schemas.microsoft.com/office/drawing/2014/main" id="{9E47F590-95F4-1290-7EB7-C1B70095B2F0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64000" y="864000"/>
            <a:ext cx="4419200" cy="1107996"/>
          </a:xfrm>
        </p:spPr>
        <p:txBody>
          <a:bodyPr wrap="square" lIns="0" tIns="0" rIns="0" bIns="0" anchor="t" anchorCtr="0">
            <a:spAutoFit/>
          </a:bodyPr>
          <a:lstStyle>
            <a:lvl1pPr algn="l">
              <a:defRPr sz="4000" baseline="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sv-SE"/>
              <a:t>Klicka här för att lägga till rubrik</a:t>
            </a:r>
          </a:p>
        </p:txBody>
      </p:sp>
      <p:sp>
        <p:nvSpPr>
          <p:cNvPr id="14" name="Platshållare för text 3">
            <a:extLst>
              <a:ext uri="{FF2B5EF4-FFF2-40B4-BE49-F238E27FC236}">
                <a16:creationId xmlns:a16="http://schemas.microsoft.com/office/drawing/2014/main" id="{5468362E-B706-B3B3-2631-1358105F4D00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64000" y="1971996"/>
            <a:ext cx="4419200" cy="604163"/>
          </a:xfrm>
        </p:spPr>
        <p:txBody>
          <a:bodyPr wrap="square" lIns="0" tIns="324000" rIns="0" bIns="0">
            <a:spAutoFit/>
          </a:bodyPr>
          <a:lstStyle>
            <a:lvl1pPr marL="0" indent="0">
              <a:spcBef>
                <a:spcPts val="0"/>
              </a:spcBef>
              <a:buNone/>
              <a:defRPr sz="1800" b="0" i="0">
                <a:solidFill>
                  <a:schemeClr val="bg1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sv-SE"/>
              <a:t>Skriv text här</a:t>
            </a:r>
          </a:p>
        </p:txBody>
      </p:sp>
      <p:sp>
        <p:nvSpPr>
          <p:cNvPr id="5" name="Platshållare för bild 2">
            <a:extLst>
              <a:ext uri="{FF2B5EF4-FFF2-40B4-BE49-F238E27FC236}">
                <a16:creationId xmlns:a16="http://schemas.microsoft.com/office/drawing/2014/main" id="{6F0220BF-F9A4-FA47-BBD9-EA6C146DF9A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6096000" y="0"/>
            <a:ext cx="6096000" cy="6858000"/>
          </a:xfrm>
        </p:spPr>
        <p:txBody>
          <a:bodyPr lIns="504000" tIns="828000" rIns="360000"/>
          <a:lstStyle>
            <a:lvl1pPr marL="0" indent="0">
              <a:buNone/>
              <a:defRPr sz="4267" baseline="0"/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r>
              <a:rPr lang="sv-SE"/>
              <a:t>Klicka på ikonen för att lägga till en bild</a:t>
            </a:r>
          </a:p>
        </p:txBody>
      </p:sp>
    </p:spTree>
    <p:extLst>
      <p:ext uri="{BB962C8B-B14F-4D97-AF65-F5344CB8AC3E}">
        <p14:creationId xmlns:p14="http://schemas.microsoft.com/office/powerpoint/2010/main" val="208783541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Första sida med 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Bildobjekt 11" descr="En bild som visar person, klädsel, Människoansikte, kvinna&#10;&#10;Automatiskt genererad beskrivning">
            <a:extLst>
              <a:ext uri="{FF2B5EF4-FFF2-40B4-BE49-F238E27FC236}">
                <a16:creationId xmlns:a16="http://schemas.microsoft.com/office/drawing/2014/main" id="{A770A448-902C-7A4B-97D2-890C791F612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0"/>
            <a:ext cx="12193471" cy="6858000"/>
          </a:xfrm>
          <a:prstGeom prst="rect">
            <a:avLst/>
          </a:prstGeom>
        </p:spPr>
      </p:pic>
      <p:sp>
        <p:nvSpPr>
          <p:cNvPr id="14" name="Rektangel 13">
            <a:extLst>
              <a:ext uri="{FF2B5EF4-FFF2-40B4-BE49-F238E27FC236}">
                <a16:creationId xmlns:a16="http://schemas.microsoft.com/office/drawing/2014/main" id="{166528CE-5576-8F4D-9E5C-89627D89A4F3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00000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855EFB33-DC24-F7E8-3018-41DB11FB6D4E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524000" y="3581097"/>
            <a:ext cx="9144000" cy="1495794"/>
          </a:xfrm>
        </p:spPr>
        <p:txBody>
          <a:bodyPr lIns="0" tIns="0" rIns="0" bIns="0" anchor="t" anchorCtr="0">
            <a:spAutoFit/>
          </a:bodyPr>
          <a:lstStyle>
            <a:lvl1pPr algn="l">
              <a:defRPr sz="5400" baseline="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sv-SE"/>
              <a:t>Klicka här för att lägga till rubrik</a:t>
            </a:r>
          </a:p>
        </p:txBody>
      </p:sp>
      <p:sp>
        <p:nvSpPr>
          <p:cNvPr id="5" name="Underrubrik 2">
            <a:extLst>
              <a:ext uri="{FF2B5EF4-FFF2-40B4-BE49-F238E27FC236}">
                <a16:creationId xmlns:a16="http://schemas.microsoft.com/office/drawing/2014/main" id="{254E7E10-B45A-355D-EBF0-E6A28FF142A5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524000" y="5699987"/>
            <a:ext cx="9144000" cy="369332"/>
          </a:xfrm>
        </p:spPr>
        <p:txBody>
          <a:bodyPr lIns="0" tIns="0" rIns="0" bIns="0">
            <a:spAutoFit/>
          </a:bodyPr>
          <a:lstStyle>
            <a:lvl1pPr marL="0" indent="0" algn="l">
              <a:spcBef>
                <a:spcPts val="0"/>
              </a:spcBef>
              <a:buNone/>
              <a:defRPr sz="2400" b="0" i="0" baseline="0">
                <a:solidFill>
                  <a:schemeClr val="bg1"/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 algn="ctr">
              <a:buNone/>
              <a:defRPr sz="2667"/>
            </a:lvl2pPr>
            <a:lvl3pPr marL="1219170" indent="0" algn="ctr">
              <a:buNone/>
              <a:defRPr sz="2400"/>
            </a:lvl3pPr>
            <a:lvl4pPr marL="1828754" indent="0" algn="ctr">
              <a:buNone/>
              <a:defRPr sz="2133"/>
            </a:lvl4pPr>
            <a:lvl5pPr marL="2438339" indent="0" algn="ctr">
              <a:buNone/>
              <a:defRPr sz="2133"/>
            </a:lvl5pPr>
            <a:lvl6pPr marL="3047924" indent="0" algn="ctr">
              <a:buNone/>
              <a:defRPr sz="2133"/>
            </a:lvl6pPr>
            <a:lvl7pPr marL="3657509" indent="0" algn="ctr">
              <a:buNone/>
              <a:defRPr sz="2133"/>
            </a:lvl7pPr>
            <a:lvl8pPr marL="4267093" indent="0" algn="ctr">
              <a:buNone/>
              <a:defRPr sz="2133"/>
            </a:lvl8pPr>
            <a:lvl9pPr marL="4876678" indent="0" algn="ctr">
              <a:buNone/>
              <a:defRPr sz="2133"/>
            </a:lvl9pPr>
          </a:lstStyle>
          <a:p>
            <a:r>
              <a:rPr lang="sv-SE"/>
              <a:t>Skriv text här</a:t>
            </a:r>
          </a:p>
        </p:txBody>
      </p:sp>
      <p:pic>
        <p:nvPicPr>
          <p:cNvPr id="9" name="Bildobjekt 8">
            <a:extLst>
              <a:ext uri="{FF2B5EF4-FFF2-40B4-BE49-F238E27FC236}">
                <a16:creationId xmlns:a16="http://schemas.microsoft.com/office/drawing/2014/main" id="{9AA85AA3-AF18-2649-A5F3-1B203780FF29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586933" y="5278654"/>
            <a:ext cx="910799" cy="9107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200895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Första sida 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855EFB33-DC24-F7E8-3018-41DB11FB6D4E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64000" y="720000"/>
            <a:ext cx="9144000" cy="2387600"/>
          </a:xfrm>
          <a:noFill/>
        </p:spPr>
        <p:txBody>
          <a:bodyPr lIns="0" tIns="0" rIns="0" bIns="0" anchor="b">
            <a:noAutofit/>
          </a:bodyPr>
          <a:lstStyle>
            <a:lvl1pPr algn="l">
              <a:defRPr sz="5400">
                <a:solidFill>
                  <a:srgbClr val="1A355D"/>
                </a:solidFill>
                <a:latin typeface="+mj-lt"/>
              </a:defRPr>
            </a:lvl1pPr>
          </a:lstStyle>
          <a:p>
            <a:r>
              <a:rPr lang="sv-SE"/>
              <a:t>Klicka här för att lägga till rubrik</a:t>
            </a:r>
          </a:p>
        </p:txBody>
      </p:sp>
      <p:sp>
        <p:nvSpPr>
          <p:cNvPr id="4" name="Rektangel 3">
            <a:extLst>
              <a:ext uri="{FF2B5EF4-FFF2-40B4-BE49-F238E27FC236}">
                <a16:creationId xmlns:a16="http://schemas.microsoft.com/office/drawing/2014/main" id="{D04917EE-8324-E067-11E0-3B8430733568}"/>
              </a:ext>
            </a:extLst>
          </p:cNvPr>
          <p:cNvSpPr/>
          <p:nvPr/>
        </p:nvSpPr>
        <p:spPr>
          <a:xfrm>
            <a:off x="0" y="3429000"/>
            <a:ext cx="12192000" cy="3429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90930466-6BA6-F040-59C2-5E800257B68E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864000" y="3885897"/>
            <a:ext cx="9144000" cy="1655233"/>
          </a:xfrm>
        </p:spPr>
        <p:txBody>
          <a:bodyPr lIns="0" tIns="0" rIns="0" bIns="0">
            <a:normAutofit/>
          </a:bodyPr>
          <a:lstStyle>
            <a:lvl1pPr marL="0" indent="0" algn="l">
              <a:spcBef>
                <a:spcPts val="0"/>
              </a:spcBef>
              <a:buNone/>
              <a:defRPr sz="2400" b="0" i="0" baseline="0">
                <a:solidFill>
                  <a:schemeClr val="bg1"/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 algn="ctr">
              <a:buNone/>
              <a:defRPr sz="2667"/>
            </a:lvl2pPr>
            <a:lvl3pPr marL="1219170" indent="0" algn="ctr">
              <a:buNone/>
              <a:defRPr sz="2400"/>
            </a:lvl3pPr>
            <a:lvl4pPr marL="1828754" indent="0" algn="ctr">
              <a:buNone/>
              <a:defRPr sz="2133"/>
            </a:lvl4pPr>
            <a:lvl5pPr marL="2438339" indent="0" algn="ctr">
              <a:buNone/>
              <a:defRPr sz="2133"/>
            </a:lvl5pPr>
            <a:lvl6pPr marL="3047924" indent="0" algn="ctr">
              <a:buNone/>
              <a:defRPr sz="2133"/>
            </a:lvl6pPr>
            <a:lvl7pPr marL="3657509" indent="0" algn="ctr">
              <a:buNone/>
              <a:defRPr sz="2133"/>
            </a:lvl7pPr>
            <a:lvl8pPr marL="4267093" indent="0" algn="ctr">
              <a:buNone/>
              <a:defRPr sz="2133"/>
            </a:lvl8pPr>
            <a:lvl9pPr marL="4876678" indent="0" algn="ctr">
              <a:buNone/>
              <a:defRPr sz="2133"/>
            </a:lvl9pPr>
          </a:lstStyle>
          <a:p>
            <a:r>
              <a:rPr lang="sv-SE"/>
              <a:t>Skriv text här</a:t>
            </a:r>
          </a:p>
        </p:txBody>
      </p:sp>
      <p:pic>
        <p:nvPicPr>
          <p:cNvPr id="6" name="Bildobjekt 5">
            <a:extLst>
              <a:ext uri="{FF2B5EF4-FFF2-40B4-BE49-F238E27FC236}">
                <a16:creationId xmlns:a16="http://schemas.microsoft.com/office/drawing/2014/main" id="{2373D81F-7C9E-0DB4-3DA1-84AED02CE9C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823999" y="2972103"/>
            <a:ext cx="910799" cy="9107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229437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_Underrubrik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ktangel 2">
            <a:extLst>
              <a:ext uri="{FF2B5EF4-FFF2-40B4-BE49-F238E27FC236}">
                <a16:creationId xmlns:a16="http://schemas.microsoft.com/office/drawing/2014/main" id="{BA98754A-6281-725D-A24E-61A3946AD447}"/>
              </a:ext>
            </a:extLst>
          </p:cNvPr>
          <p:cNvSpPr/>
          <p:nvPr/>
        </p:nvSpPr>
        <p:spPr>
          <a:xfrm flipV="1">
            <a:off x="0" y="0"/>
            <a:ext cx="12192000" cy="1723516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855EFB33-DC24-F7E8-3018-41DB11FB6D4E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64000" y="222715"/>
            <a:ext cx="9144000" cy="1148442"/>
          </a:xfrm>
        </p:spPr>
        <p:txBody>
          <a:bodyPr lIns="0" tIns="0" rIns="0" bIns="0" anchor="b">
            <a:noAutofit/>
          </a:bodyPr>
          <a:lstStyle>
            <a:lvl1pPr algn="l">
              <a:defRPr sz="3600" baseline="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sv-SE"/>
              <a:t>Klicka här för att lägga till rubrik</a:t>
            </a:r>
          </a:p>
        </p:txBody>
      </p:sp>
      <p:sp>
        <p:nvSpPr>
          <p:cNvPr id="12" name="Underrubrik 2">
            <a:extLst>
              <a:ext uri="{FF2B5EF4-FFF2-40B4-BE49-F238E27FC236}">
                <a16:creationId xmlns:a16="http://schemas.microsoft.com/office/drawing/2014/main" id="{48EF7481-0BB0-E9FC-29AC-96BEA349FB86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864000" y="2180413"/>
            <a:ext cx="9144000" cy="1655233"/>
          </a:xfrm>
        </p:spPr>
        <p:txBody>
          <a:bodyPr lIns="0" tIns="0" rIns="0" bIns="0">
            <a:normAutofit/>
          </a:bodyPr>
          <a:lstStyle>
            <a:lvl1pPr marL="0" indent="0" algn="l">
              <a:buNone/>
              <a:defRPr sz="5400" b="1" i="0">
                <a:solidFill>
                  <a:srgbClr val="1A355D"/>
                </a:solidFill>
                <a:latin typeface="+mj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 algn="ctr">
              <a:buNone/>
              <a:defRPr sz="2667"/>
            </a:lvl2pPr>
            <a:lvl3pPr marL="1219170" indent="0" algn="ctr">
              <a:buNone/>
              <a:defRPr sz="2400"/>
            </a:lvl3pPr>
            <a:lvl4pPr marL="1828754" indent="0" algn="ctr">
              <a:buNone/>
              <a:defRPr sz="2133"/>
            </a:lvl4pPr>
            <a:lvl5pPr marL="2438339" indent="0" algn="ctr">
              <a:buNone/>
              <a:defRPr sz="2133"/>
            </a:lvl5pPr>
            <a:lvl6pPr marL="3047924" indent="0" algn="ctr">
              <a:buNone/>
              <a:defRPr sz="2133"/>
            </a:lvl6pPr>
            <a:lvl7pPr marL="3657509" indent="0" algn="ctr">
              <a:buNone/>
              <a:defRPr sz="2133"/>
            </a:lvl7pPr>
            <a:lvl8pPr marL="4267093" indent="0" algn="ctr">
              <a:buNone/>
              <a:defRPr sz="2133"/>
            </a:lvl8pPr>
            <a:lvl9pPr marL="4876678" indent="0" algn="ctr">
              <a:buNone/>
              <a:defRPr sz="2133"/>
            </a:lvl9pPr>
          </a:lstStyle>
          <a:p>
            <a:r>
              <a:rPr lang="sv-SE"/>
              <a:t>Klicka här för att lägga till rubrik</a:t>
            </a:r>
          </a:p>
        </p:txBody>
      </p:sp>
      <p:pic>
        <p:nvPicPr>
          <p:cNvPr id="8" name="Bildobjekt 7">
            <a:extLst>
              <a:ext uri="{FF2B5EF4-FFF2-40B4-BE49-F238E27FC236}">
                <a16:creationId xmlns:a16="http://schemas.microsoft.com/office/drawing/2014/main" id="{2373D81F-7C9E-0DB4-3DA1-84AED02CE9C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823999" y="1268116"/>
            <a:ext cx="910799" cy="9107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710859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orient="horz" pos="799">
          <p15:clr>
            <a:srgbClr val="FBAE40"/>
          </p15:clr>
        </p15:guide>
      </p15:sldGuideLst>
    </p:ext>
  </p:extLst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4_Rubrik+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ubrik 1">
            <a:extLst>
              <a:ext uri="{FF2B5EF4-FFF2-40B4-BE49-F238E27FC236}">
                <a16:creationId xmlns:a16="http://schemas.microsoft.com/office/drawing/2014/main" id="{FBD8FFB0-3ACD-1827-E72F-EBFA108B52A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64000" y="864000"/>
            <a:ext cx="10464000" cy="553998"/>
          </a:xfrm>
        </p:spPr>
        <p:txBody>
          <a:bodyPr wrap="square" lIns="0" tIns="0" rIns="0" bIns="0" anchor="b">
            <a:spAutoFit/>
          </a:bodyPr>
          <a:lstStyle>
            <a:lvl1pPr algn="l">
              <a:defRPr sz="4000">
                <a:solidFill>
                  <a:srgbClr val="1A355D"/>
                </a:solidFill>
                <a:latin typeface="+mj-lt"/>
              </a:defRPr>
            </a:lvl1pPr>
          </a:lstStyle>
          <a:p>
            <a:r>
              <a:rPr lang="sv-SE"/>
              <a:t>Klicka här för att lägga till rubrik</a:t>
            </a:r>
          </a:p>
        </p:txBody>
      </p:sp>
      <p:sp>
        <p:nvSpPr>
          <p:cNvPr id="10" name="Rektangel 9">
            <a:extLst>
              <a:ext uri="{FF2B5EF4-FFF2-40B4-BE49-F238E27FC236}">
                <a16:creationId xmlns:a16="http://schemas.microsoft.com/office/drawing/2014/main" id="{DD9A9EE2-89C7-5564-79CC-FDA84C2C4E66}"/>
              </a:ext>
            </a:extLst>
          </p:cNvPr>
          <p:cNvSpPr/>
          <p:nvPr/>
        </p:nvSpPr>
        <p:spPr>
          <a:xfrm>
            <a:off x="0" y="5946000"/>
            <a:ext cx="12192000" cy="912000"/>
          </a:xfrm>
          <a:prstGeom prst="rect">
            <a:avLst/>
          </a:prstGeom>
          <a:solidFill>
            <a:srgbClr val="76222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6" name="Platshållare för text 3">
            <a:extLst>
              <a:ext uri="{FF2B5EF4-FFF2-40B4-BE49-F238E27FC236}">
                <a16:creationId xmlns:a16="http://schemas.microsoft.com/office/drawing/2014/main" id="{AC342BE6-2CF0-1FA7-CD08-E560475C072B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64000" y="1440000"/>
            <a:ext cx="10464000" cy="604163"/>
          </a:xfrm>
        </p:spPr>
        <p:txBody>
          <a:bodyPr wrap="square" lIns="0" tIns="324000" rIns="0" bIns="0">
            <a:spAutoFit/>
          </a:bodyPr>
          <a:lstStyle>
            <a:lvl1pPr marL="0" indent="0">
              <a:spcBef>
                <a:spcPts val="0"/>
              </a:spcBef>
              <a:buNone/>
              <a:defRPr sz="1800" b="0" i="0" baseline="0">
                <a:solidFill>
                  <a:srgbClr val="1A355D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sv-SE"/>
              <a:t>Skriv text här</a:t>
            </a:r>
          </a:p>
        </p:txBody>
      </p:sp>
      <p:sp>
        <p:nvSpPr>
          <p:cNvPr id="3" name="Rektangel 2">
            <a:extLst>
              <a:ext uri="{FF2B5EF4-FFF2-40B4-BE49-F238E27FC236}">
                <a16:creationId xmlns:a16="http://schemas.microsoft.com/office/drawing/2014/main" id="{45D5C29B-8D6B-9FE9-87A9-31FCD336E426}"/>
              </a:ext>
            </a:extLst>
          </p:cNvPr>
          <p:cNvSpPr/>
          <p:nvPr userDrawn="1"/>
        </p:nvSpPr>
        <p:spPr>
          <a:xfrm>
            <a:off x="0" y="5946000"/>
            <a:ext cx="12192000" cy="912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pic>
        <p:nvPicPr>
          <p:cNvPr id="7" name="Bildobjekt 6">
            <a:extLst>
              <a:ext uri="{FF2B5EF4-FFF2-40B4-BE49-F238E27FC236}">
                <a16:creationId xmlns:a16="http://schemas.microsoft.com/office/drawing/2014/main" id="{2373D81F-7C9E-0DB4-3DA1-84AED02CE9C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823999" y="5489999"/>
            <a:ext cx="910799" cy="9107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723147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5_Rubrik + innehåll två kolum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386754E6-803D-E2B7-1484-3BE9BC67364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64000" y="864000"/>
            <a:ext cx="10515600" cy="553998"/>
          </a:xfrm>
        </p:spPr>
        <p:txBody>
          <a:bodyPr lIns="0" tIns="0" rIns="0" bIns="0" anchor="b" anchorCtr="0">
            <a:spAutoFit/>
          </a:bodyPr>
          <a:lstStyle>
            <a:lvl1pPr>
              <a:defRPr sz="4000">
                <a:solidFill>
                  <a:srgbClr val="1A355D"/>
                </a:solidFill>
              </a:defRPr>
            </a:lvl1pPr>
          </a:lstStyle>
          <a:p>
            <a:r>
              <a:rPr lang="sv-SE"/>
              <a:t>Klicka här för att lägga till rubrik</a:t>
            </a:r>
          </a:p>
        </p:txBody>
      </p:sp>
      <p:sp>
        <p:nvSpPr>
          <p:cNvPr id="9" name="Platshållare för innehåll 2">
            <a:extLst>
              <a:ext uri="{FF2B5EF4-FFF2-40B4-BE49-F238E27FC236}">
                <a16:creationId xmlns:a16="http://schemas.microsoft.com/office/drawing/2014/main" id="{1700EFE7-4E7C-FBC2-CE68-501C22FB892C}"/>
              </a:ext>
            </a:extLst>
          </p:cNvPr>
          <p:cNvSpPr>
            <a:spLocks noGrp="1"/>
          </p:cNvSpPr>
          <p:nvPr>
            <p:ph idx="11" hasCustomPrompt="1"/>
          </p:nvPr>
        </p:nvSpPr>
        <p:spPr>
          <a:xfrm>
            <a:off x="864000" y="1440000"/>
            <a:ext cx="5156200" cy="3367616"/>
          </a:xfrm>
        </p:spPr>
        <p:txBody>
          <a:bodyPr lIns="0" tIns="324000" rIns="0" bIns="0">
            <a:noAutofit/>
          </a:bodyPr>
          <a:lstStyle>
            <a:lvl1pPr marL="0" indent="0">
              <a:spcBef>
                <a:spcPts val="0"/>
              </a:spcBef>
              <a:buNone/>
              <a:defRPr sz="1800" baseline="0">
                <a:solidFill>
                  <a:srgbClr val="1A355D"/>
                </a:solidFill>
                <a:latin typeface="+mn-lt"/>
              </a:defRPr>
            </a:lvl1pPr>
            <a:lvl2pPr marL="609585" indent="0">
              <a:buNone/>
              <a:defRPr sz="1800">
                <a:solidFill>
                  <a:srgbClr val="1A355D"/>
                </a:solidFill>
                <a:latin typeface="+mn-lt"/>
              </a:defRPr>
            </a:lvl2pPr>
            <a:lvl3pPr marL="1219170" indent="0">
              <a:buNone/>
              <a:defRPr sz="1600">
                <a:solidFill>
                  <a:srgbClr val="1A355D"/>
                </a:solidFill>
                <a:latin typeface="+mn-lt"/>
              </a:defRPr>
            </a:lvl3pPr>
            <a:lvl4pPr marL="1828755" indent="0">
              <a:buNone/>
              <a:defRPr sz="1400">
                <a:solidFill>
                  <a:srgbClr val="1A355D"/>
                </a:solidFill>
                <a:latin typeface="+mn-lt"/>
              </a:defRPr>
            </a:lvl4pPr>
            <a:lvl5pPr marL="2438339" indent="0">
              <a:buNone/>
              <a:defRPr sz="1200">
                <a:solidFill>
                  <a:srgbClr val="1A355D"/>
                </a:solidFill>
                <a:latin typeface="+mn-lt"/>
              </a:defRPr>
            </a:lvl5pPr>
            <a:lvl6pPr>
              <a:defRPr sz="2667"/>
            </a:lvl6pPr>
            <a:lvl7pPr>
              <a:defRPr sz="2667"/>
            </a:lvl7pPr>
            <a:lvl8pPr>
              <a:defRPr sz="2667"/>
            </a:lvl8pPr>
            <a:lvl9pPr>
              <a:defRPr sz="2667"/>
            </a:lvl9pPr>
          </a:lstStyle>
          <a:p>
            <a:pPr lvl="0"/>
            <a:r>
              <a:rPr lang="sv-SE"/>
              <a:t>Skriv text här eller klicka på ikonen för att lägga till innehåll</a:t>
            </a:r>
          </a:p>
        </p:txBody>
      </p:sp>
      <p:sp>
        <p:nvSpPr>
          <p:cNvPr id="3" name="Rektangel 2">
            <a:extLst>
              <a:ext uri="{FF2B5EF4-FFF2-40B4-BE49-F238E27FC236}">
                <a16:creationId xmlns:a16="http://schemas.microsoft.com/office/drawing/2014/main" id="{E42FBDAC-9D04-75A7-EA94-92ED7AFBD528}"/>
              </a:ext>
            </a:extLst>
          </p:cNvPr>
          <p:cNvSpPr/>
          <p:nvPr/>
        </p:nvSpPr>
        <p:spPr>
          <a:xfrm>
            <a:off x="0" y="5946000"/>
            <a:ext cx="12192000" cy="912000"/>
          </a:xfrm>
          <a:prstGeom prst="rect">
            <a:avLst/>
          </a:prstGeom>
          <a:solidFill>
            <a:srgbClr val="76222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5" name="Platshållare för innehåll 2">
            <a:extLst>
              <a:ext uri="{FF2B5EF4-FFF2-40B4-BE49-F238E27FC236}">
                <a16:creationId xmlns:a16="http://schemas.microsoft.com/office/drawing/2014/main" id="{14A36A99-13BE-93FD-5BA3-10CCED865B33}"/>
              </a:ext>
            </a:extLst>
          </p:cNvPr>
          <p:cNvSpPr>
            <a:spLocks noGrp="1"/>
          </p:cNvSpPr>
          <p:nvPr>
            <p:ph idx="12" hasCustomPrompt="1"/>
          </p:nvPr>
        </p:nvSpPr>
        <p:spPr>
          <a:xfrm>
            <a:off x="6223400" y="1440000"/>
            <a:ext cx="5156200" cy="3367616"/>
          </a:xfrm>
        </p:spPr>
        <p:txBody>
          <a:bodyPr lIns="0" tIns="324000" rIns="0">
            <a:noAutofit/>
          </a:bodyPr>
          <a:lstStyle>
            <a:lvl1pPr marL="0" indent="0">
              <a:spcBef>
                <a:spcPts val="0"/>
              </a:spcBef>
              <a:buNone/>
              <a:defRPr sz="1800">
                <a:solidFill>
                  <a:srgbClr val="1A355D"/>
                </a:solidFill>
                <a:latin typeface="+mn-lt"/>
              </a:defRPr>
            </a:lvl1pPr>
            <a:lvl2pPr marL="609585" indent="0">
              <a:spcBef>
                <a:spcPts val="0"/>
              </a:spcBef>
              <a:buNone/>
              <a:defRPr sz="1800">
                <a:solidFill>
                  <a:srgbClr val="1A355D"/>
                </a:solidFill>
                <a:latin typeface="+mn-lt"/>
              </a:defRPr>
            </a:lvl2pPr>
            <a:lvl3pPr marL="1219170" indent="0">
              <a:buNone/>
              <a:defRPr sz="1600">
                <a:solidFill>
                  <a:srgbClr val="1A355D"/>
                </a:solidFill>
                <a:latin typeface="+mn-lt"/>
              </a:defRPr>
            </a:lvl3pPr>
            <a:lvl4pPr marL="1828755" indent="0">
              <a:buNone/>
              <a:defRPr sz="1400">
                <a:solidFill>
                  <a:srgbClr val="1A355D"/>
                </a:solidFill>
                <a:latin typeface="+mn-lt"/>
              </a:defRPr>
            </a:lvl4pPr>
            <a:lvl5pPr marL="2438339" indent="0">
              <a:buNone/>
              <a:defRPr sz="1200">
                <a:solidFill>
                  <a:srgbClr val="1A355D"/>
                </a:solidFill>
                <a:latin typeface="+mn-lt"/>
              </a:defRPr>
            </a:lvl5pPr>
            <a:lvl6pPr>
              <a:defRPr sz="2667"/>
            </a:lvl6pPr>
            <a:lvl7pPr>
              <a:defRPr sz="2667"/>
            </a:lvl7pPr>
            <a:lvl8pPr>
              <a:defRPr sz="2667"/>
            </a:lvl8pPr>
            <a:lvl9pPr>
              <a:defRPr sz="2667"/>
            </a:lvl9pPr>
          </a:lstStyle>
          <a:p>
            <a:pPr lvl="0"/>
            <a:r>
              <a:rPr lang="sv-SE"/>
              <a:t>Skriv text här eller klicka på ikonen för att lägga till innehåll</a:t>
            </a:r>
          </a:p>
          <a:p>
            <a:pPr lvl="1"/>
            <a:endParaRPr lang="sv-SE"/>
          </a:p>
        </p:txBody>
      </p:sp>
      <p:sp>
        <p:nvSpPr>
          <p:cNvPr id="4" name="Rektangel 3">
            <a:extLst>
              <a:ext uri="{FF2B5EF4-FFF2-40B4-BE49-F238E27FC236}">
                <a16:creationId xmlns:a16="http://schemas.microsoft.com/office/drawing/2014/main" id="{BDF78AD4-35D4-E8D7-C95C-0A7F7313D40B}"/>
              </a:ext>
            </a:extLst>
          </p:cNvPr>
          <p:cNvSpPr/>
          <p:nvPr userDrawn="1"/>
        </p:nvSpPr>
        <p:spPr>
          <a:xfrm>
            <a:off x="0" y="5946000"/>
            <a:ext cx="12192000" cy="912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pic>
        <p:nvPicPr>
          <p:cNvPr id="8" name="Bildobjekt 7">
            <a:extLst>
              <a:ext uri="{FF2B5EF4-FFF2-40B4-BE49-F238E27FC236}">
                <a16:creationId xmlns:a16="http://schemas.microsoft.com/office/drawing/2014/main" id="{2373D81F-7C9E-0DB4-3DA1-84AED02CE9C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823999" y="5489999"/>
            <a:ext cx="910799" cy="9107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246262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6_Text + bild utan logg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ubrik 1">
            <a:extLst>
              <a:ext uri="{FF2B5EF4-FFF2-40B4-BE49-F238E27FC236}">
                <a16:creationId xmlns:a16="http://schemas.microsoft.com/office/drawing/2014/main" id="{FBD8FFB0-3ACD-1827-E72F-EBFA108B52A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64000" y="864000"/>
            <a:ext cx="4419200" cy="1107996"/>
          </a:xfrm>
        </p:spPr>
        <p:txBody>
          <a:bodyPr wrap="square" lIns="0" tIns="0" rIns="0" bIns="0" anchor="t" anchorCtr="0">
            <a:spAutoFit/>
          </a:bodyPr>
          <a:lstStyle>
            <a:lvl1pPr algn="l">
              <a:defRPr sz="4000" baseline="0">
                <a:solidFill>
                  <a:srgbClr val="1A355D"/>
                </a:solidFill>
                <a:latin typeface="+mj-lt"/>
              </a:defRPr>
            </a:lvl1pPr>
          </a:lstStyle>
          <a:p>
            <a:r>
              <a:rPr lang="sv-SE"/>
              <a:t>Klicka här för att lägga till rubrik</a:t>
            </a:r>
          </a:p>
        </p:txBody>
      </p:sp>
      <p:sp>
        <p:nvSpPr>
          <p:cNvPr id="6" name="Platshållare för text 3">
            <a:extLst>
              <a:ext uri="{FF2B5EF4-FFF2-40B4-BE49-F238E27FC236}">
                <a16:creationId xmlns:a16="http://schemas.microsoft.com/office/drawing/2014/main" id="{AC342BE6-2CF0-1FA7-CD08-E560475C072B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64000" y="1971996"/>
            <a:ext cx="4419200" cy="604163"/>
          </a:xfrm>
        </p:spPr>
        <p:txBody>
          <a:bodyPr wrap="square" lIns="0" tIns="324000" rIns="0" bIns="0">
            <a:spAutoFit/>
          </a:bodyPr>
          <a:lstStyle>
            <a:lvl1pPr marL="0" indent="0">
              <a:spcBef>
                <a:spcPts val="0"/>
              </a:spcBef>
              <a:buNone/>
              <a:defRPr sz="1800" b="0" i="0" baseline="0">
                <a:solidFill>
                  <a:srgbClr val="1A355D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sv-SE"/>
              <a:t>Skriv text här</a:t>
            </a:r>
          </a:p>
        </p:txBody>
      </p:sp>
      <p:sp>
        <p:nvSpPr>
          <p:cNvPr id="3" name="Platshållare för bild 2">
            <a:extLst>
              <a:ext uri="{FF2B5EF4-FFF2-40B4-BE49-F238E27FC236}">
                <a16:creationId xmlns:a16="http://schemas.microsoft.com/office/drawing/2014/main" id="{D757E195-7498-351F-5F44-85EF8461AB0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6096000" y="0"/>
            <a:ext cx="6096000" cy="6858000"/>
          </a:xfrm>
        </p:spPr>
        <p:txBody>
          <a:bodyPr lIns="504000" tIns="828000" rIns="360000"/>
          <a:lstStyle>
            <a:lvl1pPr marL="0" indent="0">
              <a:buNone/>
              <a:defRPr sz="4267"/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r>
              <a:rPr lang="sv-SE"/>
              <a:t>Klicka på ikonen för att lägga till en bild</a:t>
            </a:r>
          </a:p>
        </p:txBody>
      </p:sp>
    </p:spTree>
    <p:extLst>
      <p:ext uri="{BB962C8B-B14F-4D97-AF65-F5344CB8AC3E}">
        <p14:creationId xmlns:p14="http://schemas.microsoft.com/office/powerpoint/2010/main" val="183241741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7_Text + bild med logg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ubrik 1">
            <a:extLst>
              <a:ext uri="{FF2B5EF4-FFF2-40B4-BE49-F238E27FC236}">
                <a16:creationId xmlns:a16="http://schemas.microsoft.com/office/drawing/2014/main" id="{FBD8FFB0-3ACD-1827-E72F-EBFA108B52A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64000" y="864000"/>
            <a:ext cx="4419200" cy="1107996"/>
          </a:xfrm>
        </p:spPr>
        <p:txBody>
          <a:bodyPr wrap="square" lIns="0" tIns="0" rIns="0" bIns="0" anchor="t" anchorCtr="0">
            <a:spAutoFit/>
          </a:bodyPr>
          <a:lstStyle>
            <a:lvl1pPr algn="l">
              <a:defRPr sz="4000" baseline="0">
                <a:solidFill>
                  <a:srgbClr val="1A355D"/>
                </a:solidFill>
                <a:latin typeface="+mj-lt"/>
              </a:defRPr>
            </a:lvl1pPr>
          </a:lstStyle>
          <a:p>
            <a:r>
              <a:rPr lang="sv-SE"/>
              <a:t>Klicka här för att lägga till rubrik</a:t>
            </a:r>
          </a:p>
        </p:txBody>
      </p:sp>
      <p:sp>
        <p:nvSpPr>
          <p:cNvPr id="10" name="Rektangel 9">
            <a:extLst>
              <a:ext uri="{FF2B5EF4-FFF2-40B4-BE49-F238E27FC236}">
                <a16:creationId xmlns:a16="http://schemas.microsoft.com/office/drawing/2014/main" id="{DD9A9EE2-89C7-5564-79CC-FDA84C2C4E66}"/>
              </a:ext>
            </a:extLst>
          </p:cNvPr>
          <p:cNvSpPr/>
          <p:nvPr/>
        </p:nvSpPr>
        <p:spPr>
          <a:xfrm>
            <a:off x="0" y="5946000"/>
            <a:ext cx="12192000" cy="912000"/>
          </a:xfrm>
          <a:prstGeom prst="rect">
            <a:avLst/>
          </a:prstGeom>
          <a:solidFill>
            <a:srgbClr val="76222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6" name="Platshållare för text 3">
            <a:extLst>
              <a:ext uri="{FF2B5EF4-FFF2-40B4-BE49-F238E27FC236}">
                <a16:creationId xmlns:a16="http://schemas.microsoft.com/office/drawing/2014/main" id="{AC342BE6-2CF0-1FA7-CD08-E560475C072B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64000" y="1971996"/>
            <a:ext cx="4419200" cy="604163"/>
          </a:xfrm>
        </p:spPr>
        <p:txBody>
          <a:bodyPr wrap="square" lIns="0" tIns="324000" rIns="0" bIns="0">
            <a:spAutoFit/>
          </a:bodyPr>
          <a:lstStyle>
            <a:lvl1pPr marL="0" indent="0">
              <a:spcBef>
                <a:spcPts val="0"/>
              </a:spcBef>
              <a:buNone/>
              <a:defRPr sz="1800" b="0" i="0" baseline="0">
                <a:solidFill>
                  <a:srgbClr val="1A355D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sv-SE"/>
              <a:t>Skriv text här</a:t>
            </a:r>
          </a:p>
        </p:txBody>
      </p:sp>
      <p:sp>
        <p:nvSpPr>
          <p:cNvPr id="7" name="Platshållare för bild 6">
            <a:extLst>
              <a:ext uri="{FF2B5EF4-FFF2-40B4-BE49-F238E27FC236}">
                <a16:creationId xmlns:a16="http://schemas.microsoft.com/office/drawing/2014/main" id="{515C1179-A03E-1178-4EBA-435E3164BB2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6096000" y="0"/>
            <a:ext cx="6096000" cy="5946000"/>
          </a:xfrm>
          <a:custGeom>
            <a:avLst/>
            <a:gdLst>
              <a:gd name="connsiteX0" fmla="*/ 0 w 6096000"/>
              <a:gd name="connsiteY0" fmla="*/ 0 h 5946000"/>
              <a:gd name="connsiteX1" fmla="*/ 6096000 w 6096000"/>
              <a:gd name="connsiteY1" fmla="*/ 0 h 5946000"/>
              <a:gd name="connsiteX2" fmla="*/ 6096000 w 6096000"/>
              <a:gd name="connsiteY2" fmla="*/ 5946000 h 5946000"/>
              <a:gd name="connsiteX3" fmla="*/ 5638799 w 6096000"/>
              <a:gd name="connsiteY3" fmla="*/ 5946000 h 5946000"/>
              <a:gd name="connsiteX4" fmla="*/ 5638799 w 6096000"/>
              <a:gd name="connsiteY4" fmla="*/ 5489999 h 5946000"/>
              <a:gd name="connsiteX5" fmla="*/ 4728000 w 6096000"/>
              <a:gd name="connsiteY5" fmla="*/ 5489999 h 5946000"/>
              <a:gd name="connsiteX6" fmla="*/ 4728000 w 6096000"/>
              <a:gd name="connsiteY6" fmla="*/ 5946000 h 5946000"/>
              <a:gd name="connsiteX7" fmla="*/ 0 w 6096000"/>
              <a:gd name="connsiteY7" fmla="*/ 5946000 h 5946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96000" h="5946000">
                <a:moveTo>
                  <a:pt x="0" y="0"/>
                </a:moveTo>
                <a:lnTo>
                  <a:pt x="6096000" y="0"/>
                </a:lnTo>
                <a:lnTo>
                  <a:pt x="6096000" y="5946000"/>
                </a:lnTo>
                <a:lnTo>
                  <a:pt x="5638799" y="5946000"/>
                </a:lnTo>
                <a:lnTo>
                  <a:pt x="5638799" y="5489999"/>
                </a:lnTo>
                <a:lnTo>
                  <a:pt x="4728000" y="5489999"/>
                </a:lnTo>
                <a:lnTo>
                  <a:pt x="4728000" y="5946000"/>
                </a:lnTo>
                <a:lnTo>
                  <a:pt x="0" y="5946000"/>
                </a:lnTo>
                <a:close/>
              </a:path>
            </a:pathLst>
          </a:custGeom>
        </p:spPr>
        <p:txBody>
          <a:bodyPr wrap="square" lIns="504000" tIns="828000" rIns="360000">
            <a:noAutofit/>
          </a:bodyPr>
          <a:lstStyle>
            <a:lvl1pPr marL="0" indent="0">
              <a:buNone/>
              <a:defRPr sz="4267"/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r>
              <a:rPr lang="sv-SE"/>
              <a:t>Klicka på ikonen för att lägga till en bild</a:t>
            </a:r>
          </a:p>
        </p:txBody>
      </p:sp>
      <p:sp>
        <p:nvSpPr>
          <p:cNvPr id="2" name="Rektangel 1">
            <a:extLst>
              <a:ext uri="{FF2B5EF4-FFF2-40B4-BE49-F238E27FC236}">
                <a16:creationId xmlns:a16="http://schemas.microsoft.com/office/drawing/2014/main" id="{43908D6E-1D2E-6EE8-4602-EE1BC2B95424}"/>
              </a:ext>
            </a:extLst>
          </p:cNvPr>
          <p:cNvSpPr/>
          <p:nvPr userDrawn="1"/>
        </p:nvSpPr>
        <p:spPr>
          <a:xfrm>
            <a:off x="0" y="5946000"/>
            <a:ext cx="12192000" cy="912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pic>
        <p:nvPicPr>
          <p:cNvPr id="9" name="Bildobjekt 8">
            <a:extLst>
              <a:ext uri="{FF2B5EF4-FFF2-40B4-BE49-F238E27FC236}">
                <a16:creationId xmlns:a16="http://schemas.microsoft.com/office/drawing/2014/main" id="{2373D81F-7C9E-0DB4-3DA1-84AED02CE9C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823999" y="5489999"/>
            <a:ext cx="910799" cy="9107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929859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08_Rubrik, text ljus bakgru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ubrik 1">
            <a:extLst>
              <a:ext uri="{FF2B5EF4-FFF2-40B4-BE49-F238E27FC236}">
                <a16:creationId xmlns:a16="http://schemas.microsoft.com/office/drawing/2014/main" id="{FBD8FFB0-3ACD-1827-E72F-EBFA108B52A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64000" y="864000"/>
            <a:ext cx="9576883" cy="553998"/>
          </a:xfrm>
        </p:spPr>
        <p:txBody>
          <a:bodyPr wrap="square" lIns="0" tIns="0" rIns="0" bIns="0" anchor="b">
            <a:spAutoFit/>
          </a:bodyPr>
          <a:lstStyle>
            <a:lvl1pPr algn="l">
              <a:defRPr sz="4000">
                <a:solidFill>
                  <a:srgbClr val="1A355D"/>
                </a:solidFill>
                <a:latin typeface="+mj-lt"/>
              </a:defRPr>
            </a:lvl1pPr>
          </a:lstStyle>
          <a:p>
            <a:r>
              <a:rPr lang="sv-SE"/>
              <a:t>Klicka här för att lägga till rubrik</a:t>
            </a:r>
          </a:p>
        </p:txBody>
      </p:sp>
      <p:sp>
        <p:nvSpPr>
          <p:cNvPr id="6" name="Platshållare för text 3">
            <a:extLst>
              <a:ext uri="{FF2B5EF4-FFF2-40B4-BE49-F238E27FC236}">
                <a16:creationId xmlns:a16="http://schemas.microsoft.com/office/drawing/2014/main" id="{AC342BE6-2CF0-1FA7-CD08-E560475C072B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64000" y="1444103"/>
            <a:ext cx="9576883" cy="604163"/>
          </a:xfrm>
        </p:spPr>
        <p:txBody>
          <a:bodyPr wrap="square" lIns="0" tIns="324000" rIns="0" bIns="0">
            <a:spAutoFit/>
          </a:bodyPr>
          <a:lstStyle>
            <a:lvl1pPr marL="0" indent="0">
              <a:spcBef>
                <a:spcPts val="0"/>
              </a:spcBef>
              <a:buNone/>
              <a:defRPr sz="1800" b="0" i="0" baseline="0">
                <a:solidFill>
                  <a:srgbClr val="1A355D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sv-SE"/>
              <a:t>Skriv text här</a:t>
            </a:r>
          </a:p>
        </p:txBody>
      </p:sp>
      <p:sp>
        <p:nvSpPr>
          <p:cNvPr id="3" name="Rektangel 2">
            <a:extLst>
              <a:ext uri="{FF2B5EF4-FFF2-40B4-BE49-F238E27FC236}">
                <a16:creationId xmlns:a16="http://schemas.microsoft.com/office/drawing/2014/main" id="{A7041736-EA0B-5FDC-A6F8-37BE935EBA9C}"/>
              </a:ext>
            </a:extLst>
          </p:cNvPr>
          <p:cNvSpPr/>
          <p:nvPr/>
        </p:nvSpPr>
        <p:spPr>
          <a:xfrm>
            <a:off x="11281200" y="0"/>
            <a:ext cx="910800" cy="6858000"/>
          </a:xfrm>
          <a:prstGeom prst="rect">
            <a:avLst/>
          </a:prstGeom>
          <a:solidFill>
            <a:srgbClr val="76222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4" name="Rektangel 3">
            <a:extLst>
              <a:ext uri="{FF2B5EF4-FFF2-40B4-BE49-F238E27FC236}">
                <a16:creationId xmlns:a16="http://schemas.microsoft.com/office/drawing/2014/main" id="{93A87B22-DE9F-9B10-1F07-FA1B488CB886}"/>
              </a:ext>
            </a:extLst>
          </p:cNvPr>
          <p:cNvSpPr/>
          <p:nvPr userDrawn="1"/>
        </p:nvSpPr>
        <p:spPr>
          <a:xfrm>
            <a:off x="11281200" y="0"/>
            <a:ext cx="9108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pic>
        <p:nvPicPr>
          <p:cNvPr id="7" name="Bildobjekt 6">
            <a:extLst>
              <a:ext uri="{FF2B5EF4-FFF2-40B4-BE49-F238E27FC236}">
                <a16:creationId xmlns:a16="http://schemas.microsoft.com/office/drawing/2014/main" id="{2373D81F-7C9E-0DB4-3DA1-84AED02CE9C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823999" y="5489999"/>
            <a:ext cx="910799" cy="9107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690090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9_Rubrik, text mörk bakgru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ktangel 2">
            <a:extLst>
              <a:ext uri="{FF2B5EF4-FFF2-40B4-BE49-F238E27FC236}">
                <a16:creationId xmlns:a16="http://schemas.microsoft.com/office/drawing/2014/main" id="{A7041736-EA0B-5FDC-A6F8-37BE935EBA9C}"/>
              </a:ext>
            </a:extLst>
          </p:cNvPr>
          <p:cNvSpPr/>
          <p:nvPr/>
        </p:nvSpPr>
        <p:spPr>
          <a:xfrm flipH="1">
            <a:off x="0" y="0"/>
            <a:ext cx="112794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8" name="Rubrik 1">
            <a:extLst>
              <a:ext uri="{FF2B5EF4-FFF2-40B4-BE49-F238E27FC236}">
                <a16:creationId xmlns:a16="http://schemas.microsoft.com/office/drawing/2014/main" id="{FBD8FFB0-3ACD-1827-E72F-EBFA108B52A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64000" y="864000"/>
            <a:ext cx="9576883" cy="553998"/>
          </a:xfrm>
        </p:spPr>
        <p:txBody>
          <a:bodyPr wrap="square" lIns="0" tIns="0" rIns="0" bIns="0" anchor="b">
            <a:spAutoFit/>
          </a:bodyPr>
          <a:lstStyle>
            <a:lvl1pPr algn="l">
              <a:defRPr sz="400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sv-SE"/>
              <a:t>Klicka här för att lägga till rubrik</a:t>
            </a:r>
          </a:p>
        </p:txBody>
      </p:sp>
      <p:sp>
        <p:nvSpPr>
          <p:cNvPr id="6" name="Platshållare för text 3">
            <a:extLst>
              <a:ext uri="{FF2B5EF4-FFF2-40B4-BE49-F238E27FC236}">
                <a16:creationId xmlns:a16="http://schemas.microsoft.com/office/drawing/2014/main" id="{AC342BE6-2CF0-1FA7-CD08-E560475C072B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64000" y="1444103"/>
            <a:ext cx="9576883" cy="604163"/>
          </a:xfrm>
        </p:spPr>
        <p:txBody>
          <a:bodyPr wrap="square" lIns="0" tIns="324000" rIns="0" bIns="0">
            <a:spAutoFit/>
          </a:bodyPr>
          <a:lstStyle>
            <a:lvl1pPr marL="0" indent="0">
              <a:spcBef>
                <a:spcPts val="0"/>
              </a:spcBef>
              <a:buNone/>
              <a:defRPr sz="1800" b="0" i="0" baseline="0">
                <a:solidFill>
                  <a:schemeClr val="bg1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sv-SE"/>
              <a:t>Skriv text här</a:t>
            </a:r>
          </a:p>
        </p:txBody>
      </p:sp>
      <p:pic>
        <p:nvPicPr>
          <p:cNvPr id="7" name="Bildobjekt 6">
            <a:extLst>
              <a:ext uri="{FF2B5EF4-FFF2-40B4-BE49-F238E27FC236}">
                <a16:creationId xmlns:a16="http://schemas.microsoft.com/office/drawing/2014/main" id="{2373D81F-7C9E-0DB4-3DA1-84AED02CE9C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823999" y="5489999"/>
            <a:ext cx="910799" cy="9107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913617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Text + höger-bild utan logga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ktangel 1">
            <a:extLst>
              <a:ext uri="{FF2B5EF4-FFF2-40B4-BE49-F238E27FC236}">
                <a16:creationId xmlns:a16="http://schemas.microsoft.com/office/drawing/2014/main" id="{B35A1799-D67C-D435-3AC2-EACAA8720E22}"/>
              </a:ext>
            </a:extLst>
          </p:cNvPr>
          <p:cNvSpPr/>
          <p:nvPr userDrawn="1"/>
        </p:nvSpPr>
        <p:spPr>
          <a:xfrm>
            <a:off x="-319" y="0"/>
            <a:ext cx="60960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13" name="Rubrik 1">
            <a:extLst>
              <a:ext uri="{FF2B5EF4-FFF2-40B4-BE49-F238E27FC236}">
                <a16:creationId xmlns:a16="http://schemas.microsoft.com/office/drawing/2014/main" id="{9E47F590-95F4-1290-7EB7-C1B70095B2F0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64000" y="864000"/>
            <a:ext cx="4419200" cy="1107996"/>
          </a:xfrm>
        </p:spPr>
        <p:txBody>
          <a:bodyPr wrap="square" lIns="0" tIns="0" rIns="0" bIns="0" anchor="t" anchorCtr="0">
            <a:spAutoFit/>
          </a:bodyPr>
          <a:lstStyle>
            <a:lvl1pPr algn="l">
              <a:defRPr sz="4000" baseline="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sv-SE"/>
              <a:t>Klicka här för att lägga till rubrik</a:t>
            </a:r>
          </a:p>
        </p:txBody>
      </p:sp>
      <p:sp>
        <p:nvSpPr>
          <p:cNvPr id="14" name="Platshållare för text 3">
            <a:extLst>
              <a:ext uri="{FF2B5EF4-FFF2-40B4-BE49-F238E27FC236}">
                <a16:creationId xmlns:a16="http://schemas.microsoft.com/office/drawing/2014/main" id="{5468362E-B706-B3B3-2631-1358105F4D00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64000" y="1971996"/>
            <a:ext cx="4419200" cy="604163"/>
          </a:xfrm>
        </p:spPr>
        <p:txBody>
          <a:bodyPr wrap="square" lIns="0" tIns="324000" rIns="0" bIns="0">
            <a:spAutoFit/>
          </a:bodyPr>
          <a:lstStyle>
            <a:lvl1pPr marL="0" indent="0">
              <a:spcBef>
                <a:spcPts val="0"/>
              </a:spcBef>
              <a:buNone/>
              <a:defRPr sz="1800" b="0" i="0">
                <a:solidFill>
                  <a:schemeClr val="bg1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sv-SE"/>
              <a:t>Skriv text här</a:t>
            </a:r>
          </a:p>
        </p:txBody>
      </p:sp>
      <p:sp>
        <p:nvSpPr>
          <p:cNvPr id="5" name="Platshållare för bild 2">
            <a:extLst>
              <a:ext uri="{FF2B5EF4-FFF2-40B4-BE49-F238E27FC236}">
                <a16:creationId xmlns:a16="http://schemas.microsoft.com/office/drawing/2014/main" id="{6F0220BF-F9A4-FA47-BBD9-EA6C146DF9A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6096000" y="0"/>
            <a:ext cx="6096000" cy="6858000"/>
          </a:xfrm>
        </p:spPr>
        <p:txBody>
          <a:bodyPr lIns="504000" tIns="828000" rIns="360000"/>
          <a:lstStyle>
            <a:lvl1pPr marL="0" indent="0">
              <a:buNone/>
              <a:defRPr sz="4267" baseline="0"/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r>
              <a:rPr lang="sv-SE"/>
              <a:t>Klicka på ikonen för att lägga till en bild</a:t>
            </a:r>
          </a:p>
        </p:txBody>
      </p:sp>
    </p:spTree>
    <p:extLst>
      <p:ext uri="{BB962C8B-B14F-4D97-AF65-F5344CB8AC3E}">
        <p14:creationId xmlns:p14="http://schemas.microsoft.com/office/powerpoint/2010/main" val="368406378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rik och brödtext - Röd bå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ktangel 17"/>
          <p:cNvSpPr/>
          <p:nvPr userDrawn="1"/>
        </p:nvSpPr>
        <p:spPr>
          <a:xfrm>
            <a:off x="-2239" y="1"/>
            <a:ext cx="330200" cy="1371600"/>
          </a:xfrm>
          <a:prstGeom prst="rect">
            <a:avLst/>
          </a:prstGeom>
          <a:solidFill>
            <a:srgbClr val="F7A600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1219170">
              <a:defRPr/>
            </a:pPr>
            <a:endParaRPr lang="sv-SE" sz="2400" kern="0">
              <a:solidFill>
                <a:sysClr val="window" lastClr="FFFFFF"/>
              </a:solidFill>
            </a:endParaRPr>
          </a:p>
        </p:txBody>
      </p:sp>
      <p:sp>
        <p:nvSpPr>
          <p:cNvPr id="19" name="Rektangel 18"/>
          <p:cNvSpPr/>
          <p:nvPr userDrawn="1"/>
        </p:nvSpPr>
        <p:spPr>
          <a:xfrm>
            <a:off x="-4476" y="1371600"/>
            <a:ext cx="330200" cy="1371600"/>
          </a:xfrm>
          <a:prstGeom prst="rect">
            <a:avLst/>
          </a:prstGeom>
          <a:solidFill>
            <a:srgbClr val="BD003F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1219170">
              <a:defRPr/>
            </a:pPr>
            <a:endParaRPr lang="sv-SE" sz="2400" kern="0">
              <a:solidFill>
                <a:sysClr val="window" lastClr="FFFFFF"/>
              </a:solidFill>
            </a:endParaRPr>
          </a:p>
        </p:txBody>
      </p:sp>
      <p:sp>
        <p:nvSpPr>
          <p:cNvPr id="20" name="Rektangel 19"/>
          <p:cNvSpPr/>
          <p:nvPr userDrawn="1"/>
        </p:nvSpPr>
        <p:spPr>
          <a:xfrm>
            <a:off x="-4476" y="2743199"/>
            <a:ext cx="330200" cy="1371600"/>
          </a:xfrm>
          <a:prstGeom prst="rect">
            <a:avLst/>
          </a:prstGeom>
          <a:solidFill>
            <a:srgbClr val="EC6707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1219170">
              <a:defRPr/>
            </a:pPr>
            <a:endParaRPr lang="sv-SE" sz="2400" kern="0">
              <a:solidFill>
                <a:sysClr val="window" lastClr="FFFFFF"/>
              </a:solidFill>
            </a:endParaRPr>
          </a:p>
        </p:txBody>
      </p:sp>
      <p:sp>
        <p:nvSpPr>
          <p:cNvPr id="21" name="Rektangel 20"/>
          <p:cNvSpPr/>
          <p:nvPr userDrawn="1"/>
        </p:nvSpPr>
        <p:spPr>
          <a:xfrm>
            <a:off x="-4476" y="4114799"/>
            <a:ext cx="330200" cy="1371600"/>
          </a:xfrm>
          <a:prstGeom prst="rect">
            <a:avLst/>
          </a:prstGeom>
          <a:solidFill>
            <a:srgbClr val="9C000E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1219170">
              <a:defRPr/>
            </a:pPr>
            <a:endParaRPr lang="sv-SE" sz="2400" kern="0">
              <a:solidFill>
                <a:sysClr val="window" lastClr="FFFFFF"/>
              </a:solidFill>
            </a:endParaRPr>
          </a:p>
        </p:txBody>
      </p:sp>
      <p:sp>
        <p:nvSpPr>
          <p:cNvPr id="22" name="Rektangel 21"/>
          <p:cNvSpPr/>
          <p:nvPr userDrawn="1"/>
        </p:nvSpPr>
        <p:spPr>
          <a:xfrm>
            <a:off x="-4476" y="5486399"/>
            <a:ext cx="330200" cy="1371600"/>
          </a:xfrm>
          <a:prstGeom prst="rect">
            <a:avLst/>
          </a:prstGeom>
          <a:solidFill>
            <a:srgbClr val="D9000F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1219170">
              <a:defRPr/>
            </a:pPr>
            <a:endParaRPr lang="sv-SE" sz="2400" kern="0">
              <a:solidFill>
                <a:sysClr val="window" lastClr="FFFFFF"/>
              </a:solidFill>
            </a:endParaRPr>
          </a:p>
        </p:txBody>
      </p:sp>
      <p:sp>
        <p:nvSpPr>
          <p:cNvPr id="13" name="Title 1"/>
          <p:cNvSpPr>
            <a:spLocks noGrp="1"/>
          </p:cNvSpPr>
          <p:nvPr>
            <p:ph type="title"/>
          </p:nvPr>
        </p:nvSpPr>
        <p:spPr>
          <a:xfrm>
            <a:off x="1467557" y="274639"/>
            <a:ext cx="10543823" cy="1143000"/>
          </a:xfrm>
          <a:prstGeom prst="rect">
            <a:avLst/>
          </a:prstGeom>
        </p:spPr>
        <p:txBody>
          <a:bodyPr anchor="b"/>
          <a:lstStyle/>
          <a:p>
            <a:r>
              <a:rPr lang="sv-SE"/>
              <a:t>Klicka här för att ändra format</a:t>
            </a:r>
            <a:endParaRPr lang="en-US"/>
          </a:p>
        </p:txBody>
      </p:sp>
      <p:sp>
        <p:nvSpPr>
          <p:cNvPr id="14" name="Content Placeholder 2"/>
          <p:cNvSpPr>
            <a:spLocks noGrp="1"/>
          </p:cNvSpPr>
          <p:nvPr>
            <p:ph idx="1"/>
          </p:nvPr>
        </p:nvSpPr>
        <p:spPr>
          <a:xfrm>
            <a:off x="1467557" y="1600203"/>
            <a:ext cx="10543823" cy="4202113"/>
          </a:xfrm>
          <a:prstGeom prst="rect">
            <a:avLst/>
          </a:prstGeom>
        </p:spPr>
        <p:txBody>
          <a:bodyPr/>
          <a:lstStyle>
            <a:lvl1pPr>
              <a:defRPr sz="2667" b="0">
                <a:latin typeface="Arial"/>
                <a:cs typeface="Arial"/>
              </a:defRPr>
            </a:lvl1pPr>
            <a:lvl2pPr>
              <a:defRPr sz="2400">
                <a:latin typeface="Arial"/>
                <a:cs typeface="Arial"/>
              </a:defRPr>
            </a:lvl2pPr>
            <a:lvl3pPr>
              <a:defRPr sz="2133">
                <a:latin typeface="Arial"/>
                <a:cs typeface="Arial"/>
              </a:defRPr>
            </a:lvl3pPr>
            <a:lvl4pPr>
              <a:defRPr sz="1867">
                <a:latin typeface="Arial"/>
                <a:cs typeface="Arial"/>
              </a:defRPr>
            </a:lvl4pPr>
            <a:lvl5pPr>
              <a:defRPr sz="1600">
                <a:latin typeface="Arial"/>
                <a:cs typeface="Arial"/>
              </a:defRPr>
            </a:lvl5pPr>
          </a:lstStyle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7293664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rik och brödtext - Lila bå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ktangel 17"/>
          <p:cNvSpPr/>
          <p:nvPr userDrawn="1"/>
        </p:nvSpPr>
        <p:spPr>
          <a:xfrm>
            <a:off x="-2239" y="1"/>
            <a:ext cx="330200" cy="1371600"/>
          </a:xfrm>
          <a:prstGeom prst="rect">
            <a:avLst/>
          </a:prstGeom>
          <a:solidFill>
            <a:srgbClr val="C73686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1219170">
              <a:defRPr/>
            </a:pPr>
            <a:endParaRPr lang="sv-SE" sz="2400" kern="0">
              <a:solidFill>
                <a:sysClr val="window" lastClr="FFFFFF"/>
              </a:solidFill>
            </a:endParaRPr>
          </a:p>
        </p:txBody>
      </p:sp>
      <p:sp>
        <p:nvSpPr>
          <p:cNvPr id="19" name="Rektangel 18"/>
          <p:cNvSpPr/>
          <p:nvPr userDrawn="1"/>
        </p:nvSpPr>
        <p:spPr>
          <a:xfrm>
            <a:off x="-4476" y="1371600"/>
            <a:ext cx="330200" cy="1371600"/>
          </a:xfrm>
          <a:prstGeom prst="rect">
            <a:avLst/>
          </a:prstGeom>
          <a:solidFill>
            <a:srgbClr val="5C0C6F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1219170">
              <a:defRPr/>
            </a:pPr>
            <a:endParaRPr lang="sv-SE" sz="2400" kern="0">
              <a:solidFill>
                <a:sysClr val="window" lastClr="FFFFFF"/>
              </a:solidFill>
            </a:endParaRPr>
          </a:p>
        </p:txBody>
      </p:sp>
      <p:sp>
        <p:nvSpPr>
          <p:cNvPr id="20" name="Rektangel 19"/>
          <p:cNvSpPr/>
          <p:nvPr userDrawn="1"/>
        </p:nvSpPr>
        <p:spPr>
          <a:xfrm>
            <a:off x="-4476" y="2743199"/>
            <a:ext cx="330200" cy="1371600"/>
          </a:xfrm>
          <a:prstGeom prst="rect">
            <a:avLst/>
          </a:prstGeom>
          <a:solidFill>
            <a:srgbClr val="963486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1219170">
              <a:defRPr/>
            </a:pPr>
            <a:endParaRPr lang="sv-SE" sz="2400" kern="0">
              <a:solidFill>
                <a:sysClr val="window" lastClr="FFFFFF"/>
              </a:solidFill>
            </a:endParaRPr>
          </a:p>
        </p:txBody>
      </p:sp>
      <p:sp>
        <p:nvSpPr>
          <p:cNvPr id="21" name="Rektangel 20"/>
          <p:cNvSpPr/>
          <p:nvPr userDrawn="1"/>
        </p:nvSpPr>
        <p:spPr>
          <a:xfrm>
            <a:off x="-4476" y="4114799"/>
            <a:ext cx="330200" cy="1371600"/>
          </a:xfrm>
          <a:prstGeom prst="rect">
            <a:avLst/>
          </a:prstGeom>
          <a:solidFill>
            <a:srgbClr val="66004B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1219170">
              <a:defRPr/>
            </a:pPr>
            <a:endParaRPr lang="sv-SE" sz="2400" kern="0">
              <a:solidFill>
                <a:sysClr val="window" lastClr="FFFFFF"/>
              </a:solidFill>
            </a:endParaRPr>
          </a:p>
        </p:txBody>
      </p:sp>
      <p:sp>
        <p:nvSpPr>
          <p:cNvPr id="22" name="Rektangel 21"/>
          <p:cNvSpPr/>
          <p:nvPr userDrawn="1"/>
        </p:nvSpPr>
        <p:spPr>
          <a:xfrm>
            <a:off x="-4476" y="5486399"/>
            <a:ext cx="330200" cy="1371600"/>
          </a:xfrm>
          <a:prstGeom prst="rect">
            <a:avLst/>
          </a:prstGeom>
          <a:solidFill>
            <a:srgbClr val="93006D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1219170">
              <a:defRPr/>
            </a:pPr>
            <a:endParaRPr lang="sv-SE" sz="2400" kern="0">
              <a:solidFill>
                <a:sysClr val="window" lastClr="FFFFFF"/>
              </a:solidFill>
            </a:endParaRPr>
          </a:p>
        </p:txBody>
      </p:sp>
      <p:sp>
        <p:nvSpPr>
          <p:cNvPr id="23" name="Content Placeholder 2"/>
          <p:cNvSpPr>
            <a:spLocks noGrp="1"/>
          </p:cNvSpPr>
          <p:nvPr>
            <p:ph idx="1"/>
          </p:nvPr>
        </p:nvSpPr>
        <p:spPr>
          <a:xfrm>
            <a:off x="1467557" y="1600203"/>
            <a:ext cx="10543823" cy="4202113"/>
          </a:xfrm>
          <a:prstGeom prst="rect">
            <a:avLst/>
          </a:prstGeom>
        </p:spPr>
        <p:txBody>
          <a:bodyPr/>
          <a:lstStyle>
            <a:lvl1pPr>
              <a:defRPr sz="2667" b="0">
                <a:latin typeface="Arial"/>
                <a:cs typeface="Arial"/>
              </a:defRPr>
            </a:lvl1pPr>
            <a:lvl2pPr>
              <a:defRPr sz="2400">
                <a:latin typeface="Arial"/>
                <a:cs typeface="Arial"/>
              </a:defRPr>
            </a:lvl2pPr>
            <a:lvl3pPr>
              <a:defRPr sz="2133">
                <a:latin typeface="Arial"/>
                <a:cs typeface="Arial"/>
              </a:defRPr>
            </a:lvl3pPr>
            <a:lvl4pPr>
              <a:defRPr sz="1867">
                <a:latin typeface="Arial"/>
                <a:cs typeface="Arial"/>
              </a:defRPr>
            </a:lvl4pPr>
            <a:lvl5pPr>
              <a:defRPr sz="1600">
                <a:latin typeface="Arial"/>
                <a:cs typeface="Arial"/>
              </a:defRPr>
            </a:lvl5pPr>
          </a:lstStyle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en-US"/>
          </a:p>
        </p:txBody>
      </p:sp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1467557" y="274639"/>
            <a:ext cx="10543823" cy="1143000"/>
          </a:xfrm>
          <a:prstGeom prst="rect">
            <a:avLst/>
          </a:prstGeom>
        </p:spPr>
        <p:txBody>
          <a:bodyPr anchor="b"/>
          <a:lstStyle/>
          <a:p>
            <a:r>
              <a:rPr lang="sv-SE"/>
              <a:t>Klicka här för att ändra format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431747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rik och brödtext - Blå bå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ktangel 17"/>
          <p:cNvSpPr/>
          <p:nvPr userDrawn="1"/>
        </p:nvSpPr>
        <p:spPr>
          <a:xfrm>
            <a:off x="-2239" y="1"/>
            <a:ext cx="330200" cy="1371600"/>
          </a:xfrm>
          <a:prstGeom prst="rect">
            <a:avLst/>
          </a:prstGeom>
          <a:solidFill>
            <a:srgbClr val="40A4E1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1219170">
              <a:defRPr/>
            </a:pPr>
            <a:endParaRPr lang="sv-SE" sz="2400" kern="0">
              <a:solidFill>
                <a:sysClr val="window" lastClr="FFFFFF"/>
              </a:solidFill>
            </a:endParaRPr>
          </a:p>
        </p:txBody>
      </p:sp>
      <p:sp>
        <p:nvSpPr>
          <p:cNvPr id="19" name="Rektangel 18"/>
          <p:cNvSpPr/>
          <p:nvPr userDrawn="1"/>
        </p:nvSpPr>
        <p:spPr>
          <a:xfrm>
            <a:off x="-4476" y="1371600"/>
            <a:ext cx="330200" cy="1371600"/>
          </a:xfrm>
          <a:prstGeom prst="rect">
            <a:avLst/>
          </a:prstGeom>
          <a:solidFill>
            <a:srgbClr val="0953A5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1219170">
              <a:defRPr/>
            </a:pPr>
            <a:endParaRPr lang="sv-SE" sz="2400" kern="0">
              <a:solidFill>
                <a:sysClr val="window" lastClr="FFFFFF"/>
              </a:solidFill>
            </a:endParaRPr>
          </a:p>
        </p:txBody>
      </p:sp>
      <p:sp>
        <p:nvSpPr>
          <p:cNvPr id="20" name="Rektangel 19"/>
          <p:cNvSpPr/>
          <p:nvPr userDrawn="1"/>
        </p:nvSpPr>
        <p:spPr>
          <a:xfrm>
            <a:off x="-4476" y="2743199"/>
            <a:ext cx="330200" cy="1371600"/>
          </a:xfrm>
          <a:prstGeom prst="rect">
            <a:avLst/>
          </a:prstGeom>
          <a:solidFill>
            <a:srgbClr val="4B8ECF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1219170">
              <a:defRPr/>
            </a:pPr>
            <a:endParaRPr lang="sv-SE" sz="2400" kern="0">
              <a:solidFill>
                <a:sysClr val="window" lastClr="FFFFFF"/>
              </a:solidFill>
            </a:endParaRPr>
          </a:p>
        </p:txBody>
      </p:sp>
      <p:sp>
        <p:nvSpPr>
          <p:cNvPr id="21" name="Rektangel 20"/>
          <p:cNvSpPr/>
          <p:nvPr userDrawn="1"/>
        </p:nvSpPr>
        <p:spPr>
          <a:xfrm>
            <a:off x="-4476" y="4114799"/>
            <a:ext cx="330200" cy="1371600"/>
          </a:xfrm>
          <a:prstGeom prst="rect">
            <a:avLst/>
          </a:prstGeom>
          <a:solidFill>
            <a:srgbClr val="084973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1219170">
              <a:defRPr/>
            </a:pPr>
            <a:endParaRPr lang="sv-SE" sz="2400" kern="0">
              <a:solidFill>
                <a:sysClr val="window" lastClr="FFFFFF"/>
              </a:solidFill>
            </a:endParaRPr>
          </a:p>
        </p:txBody>
      </p:sp>
      <p:sp>
        <p:nvSpPr>
          <p:cNvPr id="22" name="Rektangel 21"/>
          <p:cNvSpPr/>
          <p:nvPr userDrawn="1"/>
        </p:nvSpPr>
        <p:spPr>
          <a:xfrm>
            <a:off x="-4476" y="5486399"/>
            <a:ext cx="330200" cy="1371600"/>
          </a:xfrm>
          <a:prstGeom prst="rect">
            <a:avLst/>
          </a:prstGeom>
          <a:solidFill>
            <a:srgbClr val="0F81D3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1219170">
              <a:defRPr/>
            </a:pPr>
            <a:endParaRPr lang="sv-SE" sz="2400" kern="0">
              <a:solidFill>
                <a:sysClr val="window" lastClr="FFFFFF"/>
              </a:solidFill>
            </a:endParaRPr>
          </a:p>
        </p:txBody>
      </p:sp>
      <p:sp>
        <p:nvSpPr>
          <p:cNvPr id="23" name="Content Placeholder 2"/>
          <p:cNvSpPr>
            <a:spLocks noGrp="1"/>
          </p:cNvSpPr>
          <p:nvPr>
            <p:ph idx="1"/>
          </p:nvPr>
        </p:nvSpPr>
        <p:spPr>
          <a:xfrm>
            <a:off x="1467557" y="1600203"/>
            <a:ext cx="10543823" cy="4202113"/>
          </a:xfrm>
          <a:prstGeom prst="rect">
            <a:avLst/>
          </a:prstGeom>
        </p:spPr>
        <p:txBody>
          <a:bodyPr/>
          <a:lstStyle>
            <a:lvl1pPr>
              <a:defRPr sz="2667" b="0">
                <a:latin typeface="Arial"/>
                <a:cs typeface="Arial"/>
              </a:defRPr>
            </a:lvl1pPr>
            <a:lvl2pPr>
              <a:defRPr sz="2400">
                <a:latin typeface="Arial"/>
                <a:cs typeface="Arial"/>
              </a:defRPr>
            </a:lvl2pPr>
            <a:lvl3pPr>
              <a:defRPr sz="2133">
                <a:latin typeface="Arial"/>
                <a:cs typeface="Arial"/>
              </a:defRPr>
            </a:lvl3pPr>
            <a:lvl4pPr>
              <a:defRPr sz="1867">
                <a:latin typeface="Arial"/>
                <a:cs typeface="Arial"/>
              </a:defRPr>
            </a:lvl4pPr>
            <a:lvl5pPr>
              <a:defRPr sz="1600">
                <a:latin typeface="Arial"/>
                <a:cs typeface="Arial"/>
              </a:defRPr>
            </a:lvl5pPr>
          </a:lstStyle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en-US"/>
          </a:p>
        </p:txBody>
      </p:sp>
      <p:sp>
        <p:nvSpPr>
          <p:cNvPr id="13" name="Title 1"/>
          <p:cNvSpPr>
            <a:spLocks noGrp="1"/>
          </p:cNvSpPr>
          <p:nvPr>
            <p:ph type="title"/>
          </p:nvPr>
        </p:nvSpPr>
        <p:spPr>
          <a:xfrm>
            <a:off x="1467557" y="274639"/>
            <a:ext cx="10543823" cy="1143000"/>
          </a:xfrm>
          <a:prstGeom prst="rect">
            <a:avLst/>
          </a:prstGeom>
        </p:spPr>
        <p:txBody>
          <a:bodyPr anchor="b"/>
          <a:lstStyle/>
          <a:p>
            <a:r>
              <a:rPr lang="sv-SE"/>
              <a:t>Klicka här för att ändra format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3409144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rik och brödtext - Grön bå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ktangel 17"/>
          <p:cNvSpPr/>
          <p:nvPr userDrawn="1"/>
        </p:nvSpPr>
        <p:spPr>
          <a:xfrm>
            <a:off x="-2239" y="1"/>
            <a:ext cx="330200" cy="1371600"/>
          </a:xfrm>
          <a:prstGeom prst="rect">
            <a:avLst/>
          </a:prstGeom>
          <a:solidFill>
            <a:srgbClr val="A1C30A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1219170">
              <a:defRPr/>
            </a:pPr>
            <a:endParaRPr lang="sv-SE" sz="2400" kern="0">
              <a:solidFill>
                <a:sysClr val="window" lastClr="FFFFFF"/>
              </a:solidFill>
            </a:endParaRPr>
          </a:p>
        </p:txBody>
      </p:sp>
      <p:sp>
        <p:nvSpPr>
          <p:cNvPr id="19" name="Rektangel 18"/>
          <p:cNvSpPr/>
          <p:nvPr userDrawn="1"/>
        </p:nvSpPr>
        <p:spPr>
          <a:xfrm>
            <a:off x="-4476" y="1371600"/>
            <a:ext cx="330200" cy="1371600"/>
          </a:xfrm>
          <a:prstGeom prst="rect">
            <a:avLst/>
          </a:prstGeom>
          <a:solidFill>
            <a:srgbClr val="199A29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1219170">
              <a:defRPr/>
            </a:pPr>
            <a:endParaRPr lang="sv-SE" sz="2400" kern="0">
              <a:solidFill>
                <a:sysClr val="window" lastClr="FFFFFF"/>
              </a:solidFill>
            </a:endParaRPr>
          </a:p>
        </p:txBody>
      </p:sp>
      <p:sp>
        <p:nvSpPr>
          <p:cNvPr id="20" name="Rektangel 19"/>
          <p:cNvSpPr/>
          <p:nvPr userDrawn="1"/>
        </p:nvSpPr>
        <p:spPr>
          <a:xfrm>
            <a:off x="-4476" y="2743199"/>
            <a:ext cx="330200" cy="1371600"/>
          </a:xfrm>
          <a:prstGeom prst="rect">
            <a:avLst/>
          </a:prstGeom>
          <a:solidFill>
            <a:srgbClr val="90C044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1219170">
              <a:defRPr/>
            </a:pPr>
            <a:endParaRPr lang="sv-SE" sz="2400" kern="0">
              <a:solidFill>
                <a:sysClr val="window" lastClr="FFFFFF"/>
              </a:solidFill>
            </a:endParaRPr>
          </a:p>
        </p:txBody>
      </p:sp>
      <p:sp>
        <p:nvSpPr>
          <p:cNvPr id="21" name="Rektangel 20"/>
          <p:cNvSpPr/>
          <p:nvPr userDrawn="1"/>
        </p:nvSpPr>
        <p:spPr>
          <a:xfrm>
            <a:off x="-4476" y="4114799"/>
            <a:ext cx="330200" cy="1371600"/>
          </a:xfrm>
          <a:prstGeom prst="rect">
            <a:avLst/>
          </a:prstGeom>
          <a:solidFill>
            <a:srgbClr val="407015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1219170">
              <a:defRPr/>
            </a:pPr>
            <a:endParaRPr lang="sv-SE" sz="2400" kern="0">
              <a:solidFill>
                <a:sysClr val="window" lastClr="FFFFFF"/>
              </a:solidFill>
            </a:endParaRPr>
          </a:p>
        </p:txBody>
      </p:sp>
      <p:sp>
        <p:nvSpPr>
          <p:cNvPr id="22" name="Rektangel 21"/>
          <p:cNvSpPr/>
          <p:nvPr userDrawn="1"/>
        </p:nvSpPr>
        <p:spPr>
          <a:xfrm>
            <a:off x="-4476" y="5486399"/>
            <a:ext cx="330200" cy="1371600"/>
          </a:xfrm>
          <a:prstGeom prst="rect">
            <a:avLst/>
          </a:prstGeom>
          <a:solidFill>
            <a:srgbClr val="65AE1E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1219170">
              <a:defRPr/>
            </a:pPr>
            <a:endParaRPr lang="sv-SE" sz="2400" kern="0">
              <a:solidFill>
                <a:sysClr val="window" lastClr="FFFFFF"/>
              </a:solidFill>
            </a:endParaRPr>
          </a:p>
        </p:txBody>
      </p:sp>
      <p:sp>
        <p:nvSpPr>
          <p:cNvPr id="23" name="Content Placeholder 2"/>
          <p:cNvSpPr>
            <a:spLocks noGrp="1"/>
          </p:cNvSpPr>
          <p:nvPr>
            <p:ph idx="1"/>
          </p:nvPr>
        </p:nvSpPr>
        <p:spPr>
          <a:xfrm>
            <a:off x="1467557" y="1600203"/>
            <a:ext cx="10543823" cy="4202113"/>
          </a:xfrm>
          <a:prstGeom prst="rect">
            <a:avLst/>
          </a:prstGeom>
        </p:spPr>
        <p:txBody>
          <a:bodyPr/>
          <a:lstStyle>
            <a:lvl1pPr>
              <a:defRPr sz="2667" b="0">
                <a:latin typeface="Arial"/>
                <a:cs typeface="Arial"/>
              </a:defRPr>
            </a:lvl1pPr>
            <a:lvl2pPr>
              <a:defRPr sz="2400">
                <a:latin typeface="Arial"/>
                <a:cs typeface="Arial"/>
              </a:defRPr>
            </a:lvl2pPr>
            <a:lvl3pPr>
              <a:defRPr sz="2133">
                <a:latin typeface="Arial"/>
                <a:cs typeface="Arial"/>
              </a:defRPr>
            </a:lvl3pPr>
            <a:lvl4pPr>
              <a:defRPr sz="1867">
                <a:latin typeface="Arial"/>
                <a:cs typeface="Arial"/>
              </a:defRPr>
            </a:lvl4pPr>
            <a:lvl5pPr>
              <a:defRPr sz="1600">
                <a:latin typeface="Arial"/>
                <a:cs typeface="Arial"/>
              </a:defRPr>
            </a:lvl5pPr>
          </a:lstStyle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en-US"/>
          </a:p>
        </p:txBody>
      </p:sp>
      <p:sp>
        <p:nvSpPr>
          <p:cNvPr id="13" name="Title 1"/>
          <p:cNvSpPr>
            <a:spLocks noGrp="1"/>
          </p:cNvSpPr>
          <p:nvPr>
            <p:ph type="title"/>
          </p:nvPr>
        </p:nvSpPr>
        <p:spPr>
          <a:xfrm>
            <a:off x="1467557" y="274639"/>
            <a:ext cx="10543823" cy="1143000"/>
          </a:xfrm>
          <a:prstGeom prst="rect">
            <a:avLst/>
          </a:prstGeom>
        </p:spPr>
        <p:txBody>
          <a:bodyPr anchor="b"/>
          <a:lstStyle/>
          <a:p>
            <a:r>
              <a:rPr lang="sv-SE"/>
              <a:t>Klicka här för att ändra format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4304154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unktlista, Rubrik och brödtext - Röd bå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ktangel 17"/>
          <p:cNvSpPr/>
          <p:nvPr userDrawn="1"/>
        </p:nvSpPr>
        <p:spPr>
          <a:xfrm>
            <a:off x="-2239" y="1"/>
            <a:ext cx="330200" cy="1371600"/>
          </a:xfrm>
          <a:prstGeom prst="rect">
            <a:avLst/>
          </a:prstGeom>
          <a:solidFill>
            <a:srgbClr val="F7A600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1219170">
              <a:defRPr/>
            </a:pPr>
            <a:endParaRPr lang="sv-SE" sz="2400" kern="0">
              <a:solidFill>
                <a:sysClr val="window" lastClr="FFFFFF"/>
              </a:solidFill>
            </a:endParaRPr>
          </a:p>
        </p:txBody>
      </p:sp>
      <p:sp>
        <p:nvSpPr>
          <p:cNvPr id="19" name="Rektangel 18"/>
          <p:cNvSpPr/>
          <p:nvPr userDrawn="1"/>
        </p:nvSpPr>
        <p:spPr>
          <a:xfrm>
            <a:off x="-4476" y="1371600"/>
            <a:ext cx="330200" cy="1371600"/>
          </a:xfrm>
          <a:prstGeom prst="rect">
            <a:avLst/>
          </a:prstGeom>
          <a:solidFill>
            <a:srgbClr val="BD003F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1219170">
              <a:defRPr/>
            </a:pPr>
            <a:endParaRPr lang="sv-SE" sz="2400" kern="0">
              <a:solidFill>
                <a:sysClr val="window" lastClr="FFFFFF"/>
              </a:solidFill>
            </a:endParaRPr>
          </a:p>
        </p:txBody>
      </p:sp>
      <p:sp>
        <p:nvSpPr>
          <p:cNvPr id="20" name="Rektangel 19"/>
          <p:cNvSpPr/>
          <p:nvPr userDrawn="1"/>
        </p:nvSpPr>
        <p:spPr>
          <a:xfrm>
            <a:off x="-4476" y="2743199"/>
            <a:ext cx="330200" cy="1371600"/>
          </a:xfrm>
          <a:prstGeom prst="rect">
            <a:avLst/>
          </a:prstGeom>
          <a:solidFill>
            <a:srgbClr val="EC6707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1219170">
              <a:defRPr/>
            </a:pPr>
            <a:endParaRPr lang="sv-SE" sz="2400" kern="0">
              <a:solidFill>
                <a:sysClr val="window" lastClr="FFFFFF"/>
              </a:solidFill>
            </a:endParaRPr>
          </a:p>
        </p:txBody>
      </p:sp>
      <p:sp>
        <p:nvSpPr>
          <p:cNvPr id="21" name="Rektangel 20"/>
          <p:cNvSpPr/>
          <p:nvPr userDrawn="1"/>
        </p:nvSpPr>
        <p:spPr>
          <a:xfrm>
            <a:off x="-4476" y="4114799"/>
            <a:ext cx="330200" cy="1371600"/>
          </a:xfrm>
          <a:prstGeom prst="rect">
            <a:avLst/>
          </a:prstGeom>
          <a:solidFill>
            <a:srgbClr val="9C000E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1219170">
              <a:defRPr/>
            </a:pPr>
            <a:endParaRPr lang="sv-SE" sz="2400" kern="0">
              <a:solidFill>
                <a:sysClr val="window" lastClr="FFFFFF"/>
              </a:solidFill>
            </a:endParaRPr>
          </a:p>
        </p:txBody>
      </p:sp>
      <p:sp>
        <p:nvSpPr>
          <p:cNvPr id="22" name="Rektangel 21"/>
          <p:cNvSpPr/>
          <p:nvPr userDrawn="1"/>
        </p:nvSpPr>
        <p:spPr>
          <a:xfrm>
            <a:off x="-4476" y="5486399"/>
            <a:ext cx="330200" cy="1371600"/>
          </a:xfrm>
          <a:prstGeom prst="rect">
            <a:avLst/>
          </a:prstGeom>
          <a:solidFill>
            <a:srgbClr val="D9000F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1219170">
              <a:defRPr/>
            </a:pPr>
            <a:endParaRPr lang="sv-SE" sz="2400" kern="0">
              <a:solidFill>
                <a:sysClr val="window" lastClr="FFFFFF"/>
              </a:solidFill>
            </a:endParaRPr>
          </a:p>
        </p:txBody>
      </p:sp>
      <p:sp>
        <p:nvSpPr>
          <p:cNvPr id="13" name="Title 1"/>
          <p:cNvSpPr>
            <a:spLocks noGrp="1"/>
          </p:cNvSpPr>
          <p:nvPr>
            <p:ph type="title"/>
          </p:nvPr>
        </p:nvSpPr>
        <p:spPr>
          <a:xfrm>
            <a:off x="1467557" y="274639"/>
            <a:ext cx="10543823" cy="1143000"/>
          </a:xfrm>
          <a:prstGeom prst="rect">
            <a:avLst/>
          </a:prstGeom>
        </p:spPr>
        <p:txBody>
          <a:bodyPr anchor="b"/>
          <a:lstStyle/>
          <a:p>
            <a:r>
              <a:rPr lang="sv-SE"/>
              <a:t>Klicka här för att ändra format</a:t>
            </a:r>
            <a:endParaRPr lang="en-US"/>
          </a:p>
        </p:txBody>
      </p:sp>
      <p:sp>
        <p:nvSpPr>
          <p:cNvPr id="14" name="Content Placeholder 2"/>
          <p:cNvSpPr>
            <a:spLocks noGrp="1"/>
          </p:cNvSpPr>
          <p:nvPr>
            <p:ph idx="1"/>
          </p:nvPr>
        </p:nvSpPr>
        <p:spPr>
          <a:xfrm>
            <a:off x="1467557" y="1600203"/>
            <a:ext cx="10543823" cy="4202113"/>
          </a:xfrm>
          <a:prstGeom prst="rect">
            <a:avLst/>
          </a:prstGeom>
        </p:spPr>
        <p:txBody>
          <a:bodyPr/>
          <a:lstStyle>
            <a:lvl1pPr marL="383990" indent="-383990">
              <a:buFont typeface="Arial" panose="020B0604020202020204" pitchFamily="34" charset="0"/>
              <a:buChar char="•"/>
              <a:defRPr sz="2667" b="0">
                <a:latin typeface="Arial"/>
                <a:cs typeface="Arial"/>
              </a:defRPr>
            </a:lvl1pPr>
            <a:lvl2pPr>
              <a:defRPr sz="2400">
                <a:latin typeface="Arial"/>
                <a:cs typeface="Arial"/>
              </a:defRPr>
            </a:lvl2pPr>
            <a:lvl3pPr>
              <a:defRPr sz="2133">
                <a:latin typeface="Arial"/>
                <a:cs typeface="Arial"/>
              </a:defRPr>
            </a:lvl3pPr>
            <a:lvl4pPr>
              <a:defRPr sz="1867">
                <a:latin typeface="Arial"/>
                <a:cs typeface="Arial"/>
              </a:defRPr>
            </a:lvl4pPr>
            <a:lvl5pPr>
              <a:defRPr sz="1600">
                <a:latin typeface="Arial"/>
                <a:cs typeface="Arial"/>
              </a:defRPr>
            </a:lvl5pPr>
          </a:lstStyle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0859084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unktlista, Rubrik och brödtext - Lila bå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ktangel 17"/>
          <p:cNvSpPr/>
          <p:nvPr userDrawn="1"/>
        </p:nvSpPr>
        <p:spPr>
          <a:xfrm>
            <a:off x="-2239" y="1"/>
            <a:ext cx="330200" cy="1371600"/>
          </a:xfrm>
          <a:prstGeom prst="rect">
            <a:avLst/>
          </a:prstGeom>
          <a:solidFill>
            <a:srgbClr val="C73686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1219170">
              <a:defRPr/>
            </a:pPr>
            <a:endParaRPr lang="sv-SE" sz="2400" kern="0">
              <a:solidFill>
                <a:sysClr val="window" lastClr="FFFFFF"/>
              </a:solidFill>
            </a:endParaRPr>
          </a:p>
        </p:txBody>
      </p:sp>
      <p:sp>
        <p:nvSpPr>
          <p:cNvPr id="19" name="Rektangel 18"/>
          <p:cNvSpPr/>
          <p:nvPr userDrawn="1"/>
        </p:nvSpPr>
        <p:spPr>
          <a:xfrm>
            <a:off x="-4476" y="1371600"/>
            <a:ext cx="330200" cy="1371600"/>
          </a:xfrm>
          <a:prstGeom prst="rect">
            <a:avLst/>
          </a:prstGeom>
          <a:solidFill>
            <a:srgbClr val="5C0C6F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1219170">
              <a:defRPr/>
            </a:pPr>
            <a:endParaRPr lang="sv-SE" sz="2400" kern="0">
              <a:solidFill>
                <a:sysClr val="window" lastClr="FFFFFF"/>
              </a:solidFill>
            </a:endParaRPr>
          </a:p>
        </p:txBody>
      </p:sp>
      <p:sp>
        <p:nvSpPr>
          <p:cNvPr id="20" name="Rektangel 19"/>
          <p:cNvSpPr/>
          <p:nvPr userDrawn="1"/>
        </p:nvSpPr>
        <p:spPr>
          <a:xfrm>
            <a:off x="-4476" y="2743199"/>
            <a:ext cx="330200" cy="1371600"/>
          </a:xfrm>
          <a:prstGeom prst="rect">
            <a:avLst/>
          </a:prstGeom>
          <a:solidFill>
            <a:srgbClr val="963486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1219170">
              <a:defRPr/>
            </a:pPr>
            <a:endParaRPr lang="sv-SE" sz="2400" kern="0">
              <a:solidFill>
                <a:sysClr val="window" lastClr="FFFFFF"/>
              </a:solidFill>
            </a:endParaRPr>
          </a:p>
        </p:txBody>
      </p:sp>
      <p:sp>
        <p:nvSpPr>
          <p:cNvPr id="21" name="Rektangel 20"/>
          <p:cNvSpPr/>
          <p:nvPr userDrawn="1"/>
        </p:nvSpPr>
        <p:spPr>
          <a:xfrm>
            <a:off x="-4476" y="4114799"/>
            <a:ext cx="330200" cy="1371600"/>
          </a:xfrm>
          <a:prstGeom prst="rect">
            <a:avLst/>
          </a:prstGeom>
          <a:solidFill>
            <a:srgbClr val="66004B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1219170">
              <a:defRPr/>
            </a:pPr>
            <a:endParaRPr lang="sv-SE" sz="2400" kern="0">
              <a:solidFill>
                <a:sysClr val="window" lastClr="FFFFFF"/>
              </a:solidFill>
            </a:endParaRPr>
          </a:p>
        </p:txBody>
      </p:sp>
      <p:sp>
        <p:nvSpPr>
          <p:cNvPr id="22" name="Rektangel 21"/>
          <p:cNvSpPr/>
          <p:nvPr userDrawn="1"/>
        </p:nvSpPr>
        <p:spPr>
          <a:xfrm>
            <a:off x="-4476" y="5486399"/>
            <a:ext cx="330200" cy="1371600"/>
          </a:xfrm>
          <a:prstGeom prst="rect">
            <a:avLst/>
          </a:prstGeom>
          <a:solidFill>
            <a:srgbClr val="93006D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1219170">
              <a:defRPr/>
            </a:pPr>
            <a:endParaRPr lang="sv-SE" sz="2400" kern="0">
              <a:solidFill>
                <a:sysClr val="window" lastClr="FFFFFF"/>
              </a:solidFill>
            </a:endParaRPr>
          </a:p>
        </p:txBody>
      </p:sp>
      <p:sp>
        <p:nvSpPr>
          <p:cNvPr id="23" name="Content Placeholder 2"/>
          <p:cNvSpPr>
            <a:spLocks noGrp="1"/>
          </p:cNvSpPr>
          <p:nvPr>
            <p:ph idx="1"/>
          </p:nvPr>
        </p:nvSpPr>
        <p:spPr>
          <a:xfrm>
            <a:off x="1467557" y="1600203"/>
            <a:ext cx="10543823" cy="4202113"/>
          </a:xfrm>
          <a:prstGeom prst="rect">
            <a:avLst/>
          </a:prstGeom>
        </p:spPr>
        <p:txBody>
          <a:bodyPr/>
          <a:lstStyle>
            <a:lvl1pPr marL="383990" indent="-383990">
              <a:buFont typeface="Arial" panose="020B0604020202020204" pitchFamily="34" charset="0"/>
              <a:buChar char="•"/>
              <a:defRPr sz="2667" b="0">
                <a:latin typeface="Arial"/>
                <a:cs typeface="Arial"/>
              </a:defRPr>
            </a:lvl1pPr>
            <a:lvl2pPr>
              <a:defRPr sz="2400">
                <a:latin typeface="Arial"/>
                <a:cs typeface="Arial"/>
              </a:defRPr>
            </a:lvl2pPr>
            <a:lvl3pPr>
              <a:defRPr sz="2133">
                <a:latin typeface="Arial"/>
                <a:cs typeface="Arial"/>
              </a:defRPr>
            </a:lvl3pPr>
            <a:lvl4pPr>
              <a:defRPr sz="1867">
                <a:latin typeface="Arial"/>
                <a:cs typeface="Arial"/>
              </a:defRPr>
            </a:lvl4pPr>
            <a:lvl5pPr>
              <a:defRPr sz="1600">
                <a:latin typeface="Arial"/>
                <a:cs typeface="Arial"/>
              </a:defRPr>
            </a:lvl5pPr>
          </a:lstStyle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en-US"/>
          </a:p>
        </p:txBody>
      </p:sp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1467557" y="274639"/>
            <a:ext cx="10543823" cy="1143000"/>
          </a:xfrm>
          <a:prstGeom prst="rect">
            <a:avLst/>
          </a:prstGeom>
        </p:spPr>
        <p:txBody>
          <a:bodyPr anchor="b"/>
          <a:lstStyle/>
          <a:p>
            <a:r>
              <a:rPr lang="sv-SE"/>
              <a:t>Klicka här för att ändra format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8644320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unktlista, Rubrik och brödtext - Blå bå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ktangel 17"/>
          <p:cNvSpPr/>
          <p:nvPr userDrawn="1"/>
        </p:nvSpPr>
        <p:spPr>
          <a:xfrm>
            <a:off x="-2239" y="1"/>
            <a:ext cx="330200" cy="1371600"/>
          </a:xfrm>
          <a:prstGeom prst="rect">
            <a:avLst/>
          </a:prstGeom>
          <a:solidFill>
            <a:srgbClr val="40A4E1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1219170">
              <a:defRPr/>
            </a:pPr>
            <a:endParaRPr lang="sv-SE" sz="2400" kern="0">
              <a:solidFill>
                <a:sysClr val="window" lastClr="FFFFFF"/>
              </a:solidFill>
            </a:endParaRPr>
          </a:p>
        </p:txBody>
      </p:sp>
      <p:sp>
        <p:nvSpPr>
          <p:cNvPr id="19" name="Rektangel 18"/>
          <p:cNvSpPr/>
          <p:nvPr userDrawn="1"/>
        </p:nvSpPr>
        <p:spPr>
          <a:xfrm>
            <a:off x="-4476" y="1371600"/>
            <a:ext cx="330200" cy="1371600"/>
          </a:xfrm>
          <a:prstGeom prst="rect">
            <a:avLst/>
          </a:prstGeom>
          <a:solidFill>
            <a:srgbClr val="0953A5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1219170">
              <a:defRPr/>
            </a:pPr>
            <a:endParaRPr lang="sv-SE" sz="2400" kern="0">
              <a:solidFill>
                <a:sysClr val="window" lastClr="FFFFFF"/>
              </a:solidFill>
            </a:endParaRPr>
          </a:p>
        </p:txBody>
      </p:sp>
      <p:sp>
        <p:nvSpPr>
          <p:cNvPr id="20" name="Rektangel 19"/>
          <p:cNvSpPr/>
          <p:nvPr userDrawn="1"/>
        </p:nvSpPr>
        <p:spPr>
          <a:xfrm>
            <a:off x="-4476" y="2743199"/>
            <a:ext cx="330200" cy="1371600"/>
          </a:xfrm>
          <a:prstGeom prst="rect">
            <a:avLst/>
          </a:prstGeom>
          <a:solidFill>
            <a:srgbClr val="4B8ECF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1219170">
              <a:defRPr/>
            </a:pPr>
            <a:endParaRPr lang="sv-SE" sz="2400" kern="0">
              <a:solidFill>
                <a:sysClr val="window" lastClr="FFFFFF"/>
              </a:solidFill>
            </a:endParaRPr>
          </a:p>
        </p:txBody>
      </p:sp>
      <p:sp>
        <p:nvSpPr>
          <p:cNvPr id="21" name="Rektangel 20"/>
          <p:cNvSpPr/>
          <p:nvPr userDrawn="1"/>
        </p:nvSpPr>
        <p:spPr>
          <a:xfrm>
            <a:off x="-4476" y="4114799"/>
            <a:ext cx="330200" cy="1371600"/>
          </a:xfrm>
          <a:prstGeom prst="rect">
            <a:avLst/>
          </a:prstGeom>
          <a:solidFill>
            <a:srgbClr val="084973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1219170">
              <a:defRPr/>
            </a:pPr>
            <a:endParaRPr lang="sv-SE" sz="2400" kern="0">
              <a:solidFill>
                <a:sysClr val="window" lastClr="FFFFFF"/>
              </a:solidFill>
            </a:endParaRPr>
          </a:p>
        </p:txBody>
      </p:sp>
      <p:sp>
        <p:nvSpPr>
          <p:cNvPr id="22" name="Rektangel 21"/>
          <p:cNvSpPr/>
          <p:nvPr userDrawn="1"/>
        </p:nvSpPr>
        <p:spPr>
          <a:xfrm>
            <a:off x="-4476" y="5486399"/>
            <a:ext cx="330200" cy="1371600"/>
          </a:xfrm>
          <a:prstGeom prst="rect">
            <a:avLst/>
          </a:prstGeom>
          <a:solidFill>
            <a:srgbClr val="0F81D3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1219170">
              <a:defRPr/>
            </a:pPr>
            <a:endParaRPr lang="sv-SE" sz="2400" kern="0">
              <a:solidFill>
                <a:sysClr val="window" lastClr="FFFFFF"/>
              </a:solidFill>
            </a:endParaRPr>
          </a:p>
        </p:txBody>
      </p:sp>
      <p:sp>
        <p:nvSpPr>
          <p:cNvPr id="23" name="Content Placeholder 2"/>
          <p:cNvSpPr>
            <a:spLocks noGrp="1"/>
          </p:cNvSpPr>
          <p:nvPr>
            <p:ph idx="1"/>
          </p:nvPr>
        </p:nvSpPr>
        <p:spPr>
          <a:xfrm>
            <a:off x="1467557" y="1600203"/>
            <a:ext cx="10543823" cy="4202113"/>
          </a:xfrm>
          <a:prstGeom prst="rect">
            <a:avLst/>
          </a:prstGeom>
        </p:spPr>
        <p:txBody>
          <a:bodyPr/>
          <a:lstStyle>
            <a:lvl1pPr marL="383990" indent="-383990">
              <a:buFont typeface="Arial" panose="020B0604020202020204" pitchFamily="34" charset="0"/>
              <a:buChar char="•"/>
              <a:defRPr sz="2667" b="0">
                <a:latin typeface="Arial"/>
                <a:cs typeface="Arial"/>
              </a:defRPr>
            </a:lvl1pPr>
            <a:lvl2pPr>
              <a:defRPr sz="2400">
                <a:latin typeface="Arial"/>
                <a:cs typeface="Arial"/>
              </a:defRPr>
            </a:lvl2pPr>
            <a:lvl3pPr>
              <a:defRPr sz="2133">
                <a:latin typeface="Arial"/>
                <a:cs typeface="Arial"/>
              </a:defRPr>
            </a:lvl3pPr>
            <a:lvl4pPr>
              <a:defRPr sz="1867">
                <a:latin typeface="Arial"/>
                <a:cs typeface="Arial"/>
              </a:defRPr>
            </a:lvl4pPr>
            <a:lvl5pPr>
              <a:defRPr sz="1600">
                <a:latin typeface="Arial"/>
                <a:cs typeface="Arial"/>
              </a:defRPr>
            </a:lvl5pPr>
          </a:lstStyle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en-US"/>
          </a:p>
        </p:txBody>
      </p:sp>
      <p:sp>
        <p:nvSpPr>
          <p:cNvPr id="13" name="Title 1"/>
          <p:cNvSpPr>
            <a:spLocks noGrp="1"/>
          </p:cNvSpPr>
          <p:nvPr>
            <p:ph type="title"/>
          </p:nvPr>
        </p:nvSpPr>
        <p:spPr>
          <a:xfrm>
            <a:off x="1467557" y="274639"/>
            <a:ext cx="10543823" cy="1143000"/>
          </a:xfrm>
          <a:prstGeom prst="rect">
            <a:avLst/>
          </a:prstGeom>
        </p:spPr>
        <p:txBody>
          <a:bodyPr anchor="b"/>
          <a:lstStyle/>
          <a:p>
            <a:r>
              <a:rPr lang="sv-SE"/>
              <a:t>Klicka här för att ändra format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2638900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unktlista, Rubrik och brödtext - Grön bå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ktangel 17"/>
          <p:cNvSpPr/>
          <p:nvPr userDrawn="1"/>
        </p:nvSpPr>
        <p:spPr>
          <a:xfrm>
            <a:off x="-2239" y="1"/>
            <a:ext cx="330200" cy="1371600"/>
          </a:xfrm>
          <a:prstGeom prst="rect">
            <a:avLst/>
          </a:prstGeom>
          <a:solidFill>
            <a:srgbClr val="A1C30A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1219170">
              <a:defRPr/>
            </a:pPr>
            <a:endParaRPr lang="sv-SE" sz="2400" kern="0">
              <a:solidFill>
                <a:sysClr val="window" lastClr="FFFFFF"/>
              </a:solidFill>
            </a:endParaRPr>
          </a:p>
        </p:txBody>
      </p:sp>
      <p:sp>
        <p:nvSpPr>
          <p:cNvPr id="19" name="Rektangel 18"/>
          <p:cNvSpPr/>
          <p:nvPr userDrawn="1"/>
        </p:nvSpPr>
        <p:spPr>
          <a:xfrm>
            <a:off x="-4476" y="1371600"/>
            <a:ext cx="330200" cy="1371600"/>
          </a:xfrm>
          <a:prstGeom prst="rect">
            <a:avLst/>
          </a:prstGeom>
          <a:solidFill>
            <a:srgbClr val="199A29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1219170">
              <a:defRPr/>
            </a:pPr>
            <a:endParaRPr lang="sv-SE" sz="2400" kern="0">
              <a:solidFill>
                <a:sysClr val="window" lastClr="FFFFFF"/>
              </a:solidFill>
            </a:endParaRPr>
          </a:p>
        </p:txBody>
      </p:sp>
      <p:sp>
        <p:nvSpPr>
          <p:cNvPr id="20" name="Rektangel 19"/>
          <p:cNvSpPr/>
          <p:nvPr userDrawn="1"/>
        </p:nvSpPr>
        <p:spPr>
          <a:xfrm>
            <a:off x="-4476" y="2743199"/>
            <a:ext cx="330200" cy="1371600"/>
          </a:xfrm>
          <a:prstGeom prst="rect">
            <a:avLst/>
          </a:prstGeom>
          <a:solidFill>
            <a:srgbClr val="90C044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1219170">
              <a:defRPr/>
            </a:pPr>
            <a:endParaRPr lang="sv-SE" sz="2400" kern="0">
              <a:solidFill>
                <a:sysClr val="window" lastClr="FFFFFF"/>
              </a:solidFill>
            </a:endParaRPr>
          </a:p>
        </p:txBody>
      </p:sp>
      <p:sp>
        <p:nvSpPr>
          <p:cNvPr id="21" name="Rektangel 20"/>
          <p:cNvSpPr/>
          <p:nvPr userDrawn="1"/>
        </p:nvSpPr>
        <p:spPr>
          <a:xfrm>
            <a:off x="-4476" y="4114799"/>
            <a:ext cx="330200" cy="1371600"/>
          </a:xfrm>
          <a:prstGeom prst="rect">
            <a:avLst/>
          </a:prstGeom>
          <a:solidFill>
            <a:srgbClr val="407015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1219170">
              <a:defRPr/>
            </a:pPr>
            <a:endParaRPr lang="sv-SE" sz="2400" kern="0">
              <a:solidFill>
                <a:sysClr val="window" lastClr="FFFFFF"/>
              </a:solidFill>
            </a:endParaRPr>
          </a:p>
        </p:txBody>
      </p:sp>
      <p:sp>
        <p:nvSpPr>
          <p:cNvPr id="22" name="Rektangel 21"/>
          <p:cNvSpPr/>
          <p:nvPr userDrawn="1"/>
        </p:nvSpPr>
        <p:spPr>
          <a:xfrm>
            <a:off x="-4476" y="5486399"/>
            <a:ext cx="330200" cy="1371600"/>
          </a:xfrm>
          <a:prstGeom prst="rect">
            <a:avLst/>
          </a:prstGeom>
          <a:solidFill>
            <a:srgbClr val="65AE1E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1219170">
              <a:defRPr/>
            </a:pPr>
            <a:endParaRPr lang="sv-SE" sz="2400" kern="0">
              <a:solidFill>
                <a:sysClr val="window" lastClr="FFFFFF"/>
              </a:solidFill>
            </a:endParaRPr>
          </a:p>
        </p:txBody>
      </p:sp>
      <p:sp>
        <p:nvSpPr>
          <p:cNvPr id="23" name="Content Placeholder 2"/>
          <p:cNvSpPr>
            <a:spLocks noGrp="1"/>
          </p:cNvSpPr>
          <p:nvPr>
            <p:ph idx="1"/>
          </p:nvPr>
        </p:nvSpPr>
        <p:spPr>
          <a:xfrm>
            <a:off x="1467557" y="1600203"/>
            <a:ext cx="10543823" cy="4202113"/>
          </a:xfrm>
          <a:prstGeom prst="rect">
            <a:avLst/>
          </a:prstGeom>
        </p:spPr>
        <p:txBody>
          <a:bodyPr/>
          <a:lstStyle>
            <a:lvl1pPr marL="383990" indent="-383990">
              <a:buFont typeface="Arial" panose="020B0604020202020204" pitchFamily="34" charset="0"/>
              <a:buChar char="•"/>
              <a:defRPr sz="2667" b="0">
                <a:latin typeface="Arial"/>
                <a:cs typeface="Arial"/>
              </a:defRPr>
            </a:lvl1pPr>
            <a:lvl2pPr>
              <a:defRPr sz="2400">
                <a:latin typeface="Arial"/>
                <a:cs typeface="Arial"/>
              </a:defRPr>
            </a:lvl2pPr>
            <a:lvl3pPr>
              <a:defRPr sz="2133">
                <a:latin typeface="Arial"/>
                <a:cs typeface="Arial"/>
              </a:defRPr>
            </a:lvl3pPr>
            <a:lvl4pPr>
              <a:defRPr sz="1867">
                <a:latin typeface="Arial"/>
                <a:cs typeface="Arial"/>
              </a:defRPr>
            </a:lvl4pPr>
            <a:lvl5pPr>
              <a:defRPr sz="1600">
                <a:latin typeface="Arial"/>
                <a:cs typeface="Arial"/>
              </a:defRPr>
            </a:lvl5pPr>
          </a:lstStyle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en-US"/>
          </a:p>
        </p:txBody>
      </p:sp>
      <p:sp>
        <p:nvSpPr>
          <p:cNvPr id="13" name="Title 1"/>
          <p:cNvSpPr>
            <a:spLocks noGrp="1"/>
          </p:cNvSpPr>
          <p:nvPr>
            <p:ph type="title"/>
          </p:nvPr>
        </p:nvSpPr>
        <p:spPr>
          <a:xfrm>
            <a:off x="1467557" y="274639"/>
            <a:ext cx="10543823" cy="1143000"/>
          </a:xfrm>
          <a:prstGeom prst="rect">
            <a:avLst/>
          </a:prstGeom>
        </p:spPr>
        <p:txBody>
          <a:bodyPr anchor="b"/>
          <a:lstStyle/>
          <a:p>
            <a:r>
              <a:rPr lang="sv-SE"/>
              <a:t>Klicka här för att ändra format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8023803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Utfallande bild utan bå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latshållare för bild 14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92000" cy="6858000"/>
          </a:xfrm>
          <a:prstGeom prst="rect">
            <a:avLst/>
          </a:prstGeom>
        </p:spPr>
        <p:txBody>
          <a:bodyPr/>
          <a:lstStyle/>
          <a:p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379822182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Utfallande bild u. bård m.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latshållare för bild 14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92000" cy="6858000"/>
          </a:xfrm>
          <a:prstGeom prst="rect">
            <a:avLst/>
          </a:prstGeom>
        </p:spPr>
        <p:txBody>
          <a:bodyPr/>
          <a:lstStyle/>
          <a:p>
            <a:endParaRPr lang="sv-SE"/>
          </a:p>
        </p:txBody>
      </p:sp>
      <p:sp>
        <p:nvSpPr>
          <p:cNvPr id="3" name="Title 1"/>
          <p:cNvSpPr>
            <a:spLocks noGrp="1"/>
          </p:cNvSpPr>
          <p:nvPr>
            <p:ph type="title" hasCustomPrompt="1"/>
          </p:nvPr>
        </p:nvSpPr>
        <p:spPr>
          <a:xfrm>
            <a:off x="1407584" y="897995"/>
            <a:ext cx="7315200" cy="473607"/>
          </a:xfrm>
          <a:prstGeom prst="rect">
            <a:avLst/>
          </a:prstGeom>
        </p:spPr>
        <p:txBody>
          <a:bodyPr anchor="b">
            <a:noAutofit/>
          </a:bodyPr>
          <a:lstStyle>
            <a:lvl1pPr algn="l">
              <a:defRPr sz="1867" b="1"/>
            </a:lvl1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07584" y="1401604"/>
            <a:ext cx="7315200" cy="337245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1600" b="0">
                <a:latin typeface="Arial"/>
                <a:cs typeface="Arial"/>
              </a:defRPr>
            </a:lvl1pPr>
            <a:lvl2pPr marL="609585" indent="0">
              <a:buNone/>
              <a:defRPr sz="1600"/>
            </a:lvl2pPr>
            <a:lvl3pPr marL="1219170" indent="0">
              <a:buNone/>
              <a:defRPr sz="1333"/>
            </a:lvl3pPr>
            <a:lvl4pPr marL="1828754" indent="0">
              <a:buNone/>
              <a:defRPr sz="1200"/>
            </a:lvl4pPr>
            <a:lvl5pPr marL="2438339" indent="0">
              <a:buNone/>
              <a:defRPr sz="1200"/>
            </a:lvl5pPr>
            <a:lvl6pPr marL="3047924" indent="0">
              <a:buNone/>
              <a:defRPr sz="1200"/>
            </a:lvl6pPr>
            <a:lvl7pPr marL="3657509" indent="0">
              <a:buNone/>
              <a:defRPr sz="1200"/>
            </a:lvl7pPr>
            <a:lvl8pPr marL="4267093" indent="0">
              <a:buNone/>
              <a:defRPr sz="1200"/>
            </a:lvl8pPr>
            <a:lvl9pPr marL="4876678" indent="0">
              <a:buNone/>
              <a:defRPr sz="1200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</p:spTree>
    <p:extLst>
      <p:ext uri="{BB962C8B-B14F-4D97-AF65-F5344CB8AC3E}">
        <p14:creationId xmlns:p14="http://schemas.microsoft.com/office/powerpoint/2010/main" val="2259753328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Utfallande bild med bå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ktangel 15"/>
          <p:cNvSpPr/>
          <p:nvPr userDrawn="1"/>
        </p:nvSpPr>
        <p:spPr>
          <a:xfrm>
            <a:off x="-2239" y="1"/>
            <a:ext cx="330200" cy="1371600"/>
          </a:xfrm>
          <a:prstGeom prst="rect">
            <a:avLst/>
          </a:prstGeom>
          <a:solidFill>
            <a:srgbClr val="F7A600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1219170">
              <a:defRPr/>
            </a:pPr>
            <a:endParaRPr lang="sv-SE" sz="2400" kern="0">
              <a:solidFill>
                <a:sysClr val="window" lastClr="FFFFFF"/>
              </a:solidFill>
            </a:endParaRPr>
          </a:p>
        </p:txBody>
      </p:sp>
      <p:sp>
        <p:nvSpPr>
          <p:cNvPr id="17" name="Rektangel 16"/>
          <p:cNvSpPr/>
          <p:nvPr userDrawn="1"/>
        </p:nvSpPr>
        <p:spPr>
          <a:xfrm>
            <a:off x="-4476" y="1371600"/>
            <a:ext cx="330200" cy="1371600"/>
          </a:xfrm>
          <a:prstGeom prst="rect">
            <a:avLst/>
          </a:prstGeom>
          <a:solidFill>
            <a:srgbClr val="BD003F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1219170">
              <a:defRPr/>
            </a:pPr>
            <a:endParaRPr lang="sv-SE" sz="2400" kern="0">
              <a:solidFill>
                <a:sysClr val="window" lastClr="FFFFFF"/>
              </a:solidFill>
            </a:endParaRPr>
          </a:p>
        </p:txBody>
      </p:sp>
      <p:sp>
        <p:nvSpPr>
          <p:cNvPr id="18" name="Rektangel 17"/>
          <p:cNvSpPr/>
          <p:nvPr userDrawn="1"/>
        </p:nvSpPr>
        <p:spPr>
          <a:xfrm>
            <a:off x="-4476" y="2743199"/>
            <a:ext cx="330200" cy="1371600"/>
          </a:xfrm>
          <a:prstGeom prst="rect">
            <a:avLst/>
          </a:prstGeom>
          <a:solidFill>
            <a:srgbClr val="EC6707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1219170">
              <a:defRPr/>
            </a:pPr>
            <a:endParaRPr lang="sv-SE" sz="2400" kern="0">
              <a:solidFill>
                <a:sysClr val="window" lastClr="FFFFFF"/>
              </a:solidFill>
            </a:endParaRPr>
          </a:p>
        </p:txBody>
      </p:sp>
      <p:sp>
        <p:nvSpPr>
          <p:cNvPr id="19" name="Rektangel 18"/>
          <p:cNvSpPr/>
          <p:nvPr userDrawn="1"/>
        </p:nvSpPr>
        <p:spPr>
          <a:xfrm>
            <a:off x="-4476" y="4114799"/>
            <a:ext cx="330200" cy="1371600"/>
          </a:xfrm>
          <a:prstGeom prst="rect">
            <a:avLst/>
          </a:prstGeom>
          <a:solidFill>
            <a:srgbClr val="9C000E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1219170">
              <a:defRPr/>
            </a:pPr>
            <a:endParaRPr lang="sv-SE" sz="2400" kern="0">
              <a:solidFill>
                <a:sysClr val="window" lastClr="FFFFFF"/>
              </a:solidFill>
            </a:endParaRPr>
          </a:p>
        </p:txBody>
      </p:sp>
      <p:sp>
        <p:nvSpPr>
          <p:cNvPr id="20" name="Rektangel 19"/>
          <p:cNvSpPr/>
          <p:nvPr userDrawn="1"/>
        </p:nvSpPr>
        <p:spPr>
          <a:xfrm>
            <a:off x="-4476" y="5486399"/>
            <a:ext cx="330200" cy="1371600"/>
          </a:xfrm>
          <a:prstGeom prst="rect">
            <a:avLst/>
          </a:prstGeom>
          <a:solidFill>
            <a:srgbClr val="D9000F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1219170">
              <a:defRPr/>
            </a:pPr>
            <a:endParaRPr lang="sv-SE" sz="2400" kern="0">
              <a:solidFill>
                <a:sysClr val="window" lastClr="FFFFFF"/>
              </a:solidFill>
            </a:endParaRPr>
          </a:p>
        </p:txBody>
      </p:sp>
      <p:sp>
        <p:nvSpPr>
          <p:cNvPr id="21" name="Picture Placeholder 2"/>
          <p:cNvSpPr>
            <a:spLocks noGrp="1"/>
          </p:cNvSpPr>
          <p:nvPr>
            <p:ph type="pic" idx="1"/>
          </p:nvPr>
        </p:nvSpPr>
        <p:spPr>
          <a:xfrm>
            <a:off x="327962" y="-3"/>
            <a:ext cx="11864039" cy="685800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4267"/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7701808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Utfallande bild m. bård m.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ktangel 15"/>
          <p:cNvSpPr/>
          <p:nvPr userDrawn="1"/>
        </p:nvSpPr>
        <p:spPr>
          <a:xfrm>
            <a:off x="-2239" y="1"/>
            <a:ext cx="330200" cy="1371600"/>
          </a:xfrm>
          <a:prstGeom prst="rect">
            <a:avLst/>
          </a:prstGeom>
          <a:solidFill>
            <a:srgbClr val="F7A600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1219170">
              <a:defRPr/>
            </a:pPr>
            <a:endParaRPr lang="sv-SE" sz="2400" kern="0">
              <a:solidFill>
                <a:sysClr val="window" lastClr="FFFFFF"/>
              </a:solidFill>
            </a:endParaRPr>
          </a:p>
        </p:txBody>
      </p:sp>
      <p:sp>
        <p:nvSpPr>
          <p:cNvPr id="17" name="Rektangel 16"/>
          <p:cNvSpPr/>
          <p:nvPr userDrawn="1"/>
        </p:nvSpPr>
        <p:spPr>
          <a:xfrm>
            <a:off x="-4476" y="1371600"/>
            <a:ext cx="330200" cy="1371600"/>
          </a:xfrm>
          <a:prstGeom prst="rect">
            <a:avLst/>
          </a:prstGeom>
          <a:solidFill>
            <a:srgbClr val="BD003F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1219170">
              <a:defRPr/>
            </a:pPr>
            <a:endParaRPr lang="sv-SE" sz="2400" kern="0">
              <a:solidFill>
                <a:sysClr val="window" lastClr="FFFFFF"/>
              </a:solidFill>
            </a:endParaRPr>
          </a:p>
        </p:txBody>
      </p:sp>
      <p:sp>
        <p:nvSpPr>
          <p:cNvPr id="18" name="Rektangel 17"/>
          <p:cNvSpPr/>
          <p:nvPr userDrawn="1"/>
        </p:nvSpPr>
        <p:spPr>
          <a:xfrm>
            <a:off x="-4476" y="2743199"/>
            <a:ext cx="330200" cy="1371600"/>
          </a:xfrm>
          <a:prstGeom prst="rect">
            <a:avLst/>
          </a:prstGeom>
          <a:solidFill>
            <a:srgbClr val="EC6707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1219170">
              <a:defRPr/>
            </a:pPr>
            <a:endParaRPr lang="sv-SE" sz="2400" kern="0">
              <a:solidFill>
                <a:sysClr val="window" lastClr="FFFFFF"/>
              </a:solidFill>
            </a:endParaRPr>
          </a:p>
        </p:txBody>
      </p:sp>
      <p:sp>
        <p:nvSpPr>
          <p:cNvPr id="19" name="Rektangel 18"/>
          <p:cNvSpPr/>
          <p:nvPr userDrawn="1"/>
        </p:nvSpPr>
        <p:spPr>
          <a:xfrm>
            <a:off x="-4476" y="4114799"/>
            <a:ext cx="330200" cy="1371600"/>
          </a:xfrm>
          <a:prstGeom prst="rect">
            <a:avLst/>
          </a:prstGeom>
          <a:solidFill>
            <a:srgbClr val="9C000E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1219170">
              <a:defRPr/>
            </a:pPr>
            <a:endParaRPr lang="sv-SE" sz="2400" kern="0">
              <a:solidFill>
                <a:sysClr val="window" lastClr="FFFFFF"/>
              </a:solidFill>
            </a:endParaRPr>
          </a:p>
        </p:txBody>
      </p:sp>
      <p:sp>
        <p:nvSpPr>
          <p:cNvPr id="20" name="Rektangel 19"/>
          <p:cNvSpPr/>
          <p:nvPr userDrawn="1"/>
        </p:nvSpPr>
        <p:spPr>
          <a:xfrm>
            <a:off x="-4476" y="5486399"/>
            <a:ext cx="330200" cy="1371600"/>
          </a:xfrm>
          <a:prstGeom prst="rect">
            <a:avLst/>
          </a:prstGeom>
          <a:solidFill>
            <a:srgbClr val="D9000F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1219170">
              <a:defRPr/>
            </a:pPr>
            <a:endParaRPr lang="sv-SE" sz="2400" kern="0">
              <a:solidFill>
                <a:sysClr val="window" lastClr="FFFFFF"/>
              </a:solidFill>
            </a:endParaRPr>
          </a:p>
        </p:txBody>
      </p:sp>
      <p:sp>
        <p:nvSpPr>
          <p:cNvPr id="21" name="Picture Placeholder 2"/>
          <p:cNvSpPr>
            <a:spLocks noGrp="1"/>
          </p:cNvSpPr>
          <p:nvPr>
            <p:ph type="pic" idx="1"/>
          </p:nvPr>
        </p:nvSpPr>
        <p:spPr>
          <a:xfrm>
            <a:off x="327962" y="-3"/>
            <a:ext cx="11864039" cy="685800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4267"/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endParaRPr lang="en-US"/>
          </a:p>
        </p:txBody>
      </p:sp>
      <p:sp>
        <p:nvSpPr>
          <p:cNvPr id="8" name="Title 1"/>
          <p:cNvSpPr>
            <a:spLocks noGrp="1"/>
          </p:cNvSpPr>
          <p:nvPr>
            <p:ph type="title" hasCustomPrompt="1"/>
          </p:nvPr>
        </p:nvSpPr>
        <p:spPr>
          <a:xfrm>
            <a:off x="1407584" y="897995"/>
            <a:ext cx="7315200" cy="473607"/>
          </a:xfrm>
          <a:prstGeom prst="rect">
            <a:avLst/>
          </a:prstGeom>
        </p:spPr>
        <p:txBody>
          <a:bodyPr anchor="b">
            <a:noAutofit/>
          </a:bodyPr>
          <a:lstStyle>
            <a:lvl1pPr algn="l">
              <a:defRPr sz="1867" b="1"/>
            </a:lvl1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9" name="Text Placeholder 3"/>
          <p:cNvSpPr>
            <a:spLocks noGrp="1"/>
          </p:cNvSpPr>
          <p:nvPr>
            <p:ph type="body" sz="half" idx="2"/>
          </p:nvPr>
        </p:nvSpPr>
        <p:spPr>
          <a:xfrm>
            <a:off x="1407584" y="1401604"/>
            <a:ext cx="7315200" cy="337245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1600" b="0">
                <a:latin typeface="Arial"/>
                <a:cs typeface="Arial"/>
              </a:defRPr>
            </a:lvl1pPr>
            <a:lvl2pPr marL="609585" indent="0">
              <a:buNone/>
              <a:defRPr sz="1600"/>
            </a:lvl2pPr>
            <a:lvl3pPr marL="1219170" indent="0">
              <a:buNone/>
              <a:defRPr sz="1333"/>
            </a:lvl3pPr>
            <a:lvl4pPr marL="1828754" indent="0">
              <a:buNone/>
              <a:defRPr sz="1200"/>
            </a:lvl4pPr>
            <a:lvl5pPr marL="2438339" indent="0">
              <a:buNone/>
              <a:defRPr sz="1200"/>
            </a:lvl5pPr>
            <a:lvl6pPr marL="3047924" indent="0">
              <a:buNone/>
              <a:defRPr sz="1200"/>
            </a:lvl6pPr>
            <a:lvl7pPr marL="3657509" indent="0">
              <a:buNone/>
              <a:defRPr sz="1200"/>
            </a:lvl7pPr>
            <a:lvl8pPr marL="4267093" indent="0">
              <a:buNone/>
              <a:defRPr sz="1200"/>
            </a:lvl8pPr>
            <a:lvl9pPr marL="4876678" indent="0">
              <a:buNone/>
              <a:defRPr sz="1200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</p:spTree>
    <p:extLst>
      <p:ext uri="{BB962C8B-B14F-4D97-AF65-F5344CB8AC3E}">
        <p14:creationId xmlns:p14="http://schemas.microsoft.com/office/powerpoint/2010/main" val="951463369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2389717" y="4848747"/>
            <a:ext cx="7315200" cy="473607"/>
          </a:xfrm>
          <a:prstGeom prst="rect">
            <a:avLst/>
          </a:prstGeom>
        </p:spPr>
        <p:txBody>
          <a:bodyPr anchor="b">
            <a:noAutofit/>
          </a:bodyPr>
          <a:lstStyle>
            <a:lvl1pPr algn="l">
              <a:defRPr sz="1867" b="1"/>
            </a:lvl1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711199"/>
            <a:ext cx="73152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4267"/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52356"/>
            <a:ext cx="7315200" cy="337245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1600" b="0">
                <a:latin typeface="Arial"/>
                <a:cs typeface="Arial"/>
              </a:defRPr>
            </a:lvl1pPr>
            <a:lvl2pPr marL="609585" indent="0">
              <a:buNone/>
              <a:defRPr sz="1600"/>
            </a:lvl2pPr>
            <a:lvl3pPr marL="1219170" indent="0">
              <a:buNone/>
              <a:defRPr sz="1333"/>
            </a:lvl3pPr>
            <a:lvl4pPr marL="1828754" indent="0">
              <a:buNone/>
              <a:defRPr sz="1200"/>
            </a:lvl4pPr>
            <a:lvl5pPr marL="2438339" indent="0">
              <a:buNone/>
              <a:defRPr sz="1200"/>
            </a:lvl5pPr>
            <a:lvl6pPr marL="3047924" indent="0">
              <a:buNone/>
              <a:defRPr sz="1200"/>
            </a:lvl6pPr>
            <a:lvl7pPr marL="3657509" indent="0">
              <a:buNone/>
              <a:defRPr sz="1200"/>
            </a:lvl7pPr>
            <a:lvl8pPr marL="4267093" indent="0">
              <a:buNone/>
              <a:defRPr sz="1200"/>
            </a:lvl8pPr>
            <a:lvl9pPr marL="4876678" indent="0">
              <a:buNone/>
              <a:defRPr sz="1200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16" name="Rektangel 15"/>
          <p:cNvSpPr/>
          <p:nvPr userDrawn="1"/>
        </p:nvSpPr>
        <p:spPr>
          <a:xfrm>
            <a:off x="-2239" y="1"/>
            <a:ext cx="330200" cy="1371600"/>
          </a:xfrm>
          <a:prstGeom prst="rect">
            <a:avLst/>
          </a:prstGeom>
          <a:solidFill>
            <a:srgbClr val="F7A600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1219170">
              <a:defRPr/>
            </a:pPr>
            <a:endParaRPr lang="sv-SE" sz="2400" kern="0">
              <a:solidFill>
                <a:sysClr val="window" lastClr="FFFFFF"/>
              </a:solidFill>
            </a:endParaRPr>
          </a:p>
        </p:txBody>
      </p:sp>
      <p:sp>
        <p:nvSpPr>
          <p:cNvPr id="17" name="Rektangel 16"/>
          <p:cNvSpPr/>
          <p:nvPr userDrawn="1"/>
        </p:nvSpPr>
        <p:spPr>
          <a:xfrm>
            <a:off x="-4476" y="1371600"/>
            <a:ext cx="330200" cy="1371600"/>
          </a:xfrm>
          <a:prstGeom prst="rect">
            <a:avLst/>
          </a:prstGeom>
          <a:solidFill>
            <a:srgbClr val="BD003F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1219170">
              <a:defRPr/>
            </a:pPr>
            <a:endParaRPr lang="sv-SE" sz="2400" kern="0">
              <a:solidFill>
                <a:sysClr val="window" lastClr="FFFFFF"/>
              </a:solidFill>
            </a:endParaRPr>
          </a:p>
        </p:txBody>
      </p:sp>
      <p:sp>
        <p:nvSpPr>
          <p:cNvPr id="18" name="Rektangel 17"/>
          <p:cNvSpPr/>
          <p:nvPr userDrawn="1"/>
        </p:nvSpPr>
        <p:spPr>
          <a:xfrm>
            <a:off x="-4476" y="2743199"/>
            <a:ext cx="330200" cy="1371600"/>
          </a:xfrm>
          <a:prstGeom prst="rect">
            <a:avLst/>
          </a:prstGeom>
          <a:solidFill>
            <a:srgbClr val="EC6707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1219170">
              <a:defRPr/>
            </a:pPr>
            <a:endParaRPr lang="sv-SE" sz="2400" kern="0">
              <a:solidFill>
                <a:sysClr val="window" lastClr="FFFFFF"/>
              </a:solidFill>
            </a:endParaRPr>
          </a:p>
        </p:txBody>
      </p:sp>
      <p:sp>
        <p:nvSpPr>
          <p:cNvPr id="19" name="Rektangel 18"/>
          <p:cNvSpPr/>
          <p:nvPr userDrawn="1"/>
        </p:nvSpPr>
        <p:spPr>
          <a:xfrm>
            <a:off x="-4476" y="4114799"/>
            <a:ext cx="330200" cy="1371600"/>
          </a:xfrm>
          <a:prstGeom prst="rect">
            <a:avLst/>
          </a:prstGeom>
          <a:solidFill>
            <a:srgbClr val="9C000E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1219170">
              <a:defRPr/>
            </a:pPr>
            <a:endParaRPr lang="sv-SE" sz="2400" kern="0">
              <a:solidFill>
                <a:sysClr val="window" lastClr="FFFFFF"/>
              </a:solidFill>
            </a:endParaRPr>
          </a:p>
        </p:txBody>
      </p:sp>
      <p:sp>
        <p:nvSpPr>
          <p:cNvPr id="20" name="Rektangel 19"/>
          <p:cNvSpPr/>
          <p:nvPr userDrawn="1"/>
        </p:nvSpPr>
        <p:spPr>
          <a:xfrm>
            <a:off x="-4476" y="5486399"/>
            <a:ext cx="330200" cy="1371600"/>
          </a:xfrm>
          <a:prstGeom prst="rect">
            <a:avLst/>
          </a:prstGeom>
          <a:solidFill>
            <a:srgbClr val="D9000F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1219170">
              <a:defRPr/>
            </a:pPr>
            <a:endParaRPr lang="sv-SE" sz="2400" kern="0">
              <a:solidFill>
                <a:sysClr val="window" lastClr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71904988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om med bård och logg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ktangel 11"/>
          <p:cNvSpPr/>
          <p:nvPr userDrawn="1"/>
        </p:nvSpPr>
        <p:spPr>
          <a:xfrm>
            <a:off x="-2239" y="1"/>
            <a:ext cx="330200" cy="1371600"/>
          </a:xfrm>
          <a:prstGeom prst="rect">
            <a:avLst/>
          </a:prstGeom>
          <a:solidFill>
            <a:srgbClr val="F7A600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1219170">
              <a:defRPr/>
            </a:pPr>
            <a:endParaRPr lang="sv-SE" sz="2400" kern="0">
              <a:solidFill>
                <a:sysClr val="window" lastClr="FFFFFF"/>
              </a:solidFill>
            </a:endParaRPr>
          </a:p>
        </p:txBody>
      </p:sp>
      <p:sp>
        <p:nvSpPr>
          <p:cNvPr id="13" name="Rektangel 12"/>
          <p:cNvSpPr/>
          <p:nvPr userDrawn="1"/>
        </p:nvSpPr>
        <p:spPr>
          <a:xfrm>
            <a:off x="-4476" y="1371600"/>
            <a:ext cx="330200" cy="1371600"/>
          </a:xfrm>
          <a:prstGeom prst="rect">
            <a:avLst/>
          </a:prstGeom>
          <a:solidFill>
            <a:srgbClr val="BD003F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1219170">
              <a:defRPr/>
            </a:pPr>
            <a:endParaRPr lang="sv-SE" sz="2400" kern="0">
              <a:solidFill>
                <a:sysClr val="window" lastClr="FFFFFF"/>
              </a:solidFill>
            </a:endParaRPr>
          </a:p>
        </p:txBody>
      </p:sp>
      <p:sp>
        <p:nvSpPr>
          <p:cNvPr id="14" name="Rektangel 13"/>
          <p:cNvSpPr/>
          <p:nvPr userDrawn="1"/>
        </p:nvSpPr>
        <p:spPr>
          <a:xfrm>
            <a:off x="-4476" y="2743199"/>
            <a:ext cx="330200" cy="1371600"/>
          </a:xfrm>
          <a:prstGeom prst="rect">
            <a:avLst/>
          </a:prstGeom>
          <a:solidFill>
            <a:srgbClr val="EC6707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1219170">
              <a:defRPr/>
            </a:pPr>
            <a:endParaRPr lang="sv-SE" sz="2400" kern="0">
              <a:solidFill>
                <a:sysClr val="window" lastClr="FFFFFF"/>
              </a:solidFill>
            </a:endParaRPr>
          </a:p>
        </p:txBody>
      </p:sp>
      <p:sp>
        <p:nvSpPr>
          <p:cNvPr id="15" name="Rektangel 14"/>
          <p:cNvSpPr/>
          <p:nvPr userDrawn="1"/>
        </p:nvSpPr>
        <p:spPr>
          <a:xfrm>
            <a:off x="-4476" y="4114799"/>
            <a:ext cx="330200" cy="1371600"/>
          </a:xfrm>
          <a:prstGeom prst="rect">
            <a:avLst/>
          </a:prstGeom>
          <a:solidFill>
            <a:srgbClr val="9C000E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1219170">
              <a:defRPr/>
            </a:pPr>
            <a:endParaRPr lang="sv-SE" sz="2400" kern="0">
              <a:solidFill>
                <a:sysClr val="window" lastClr="FFFFFF"/>
              </a:solidFill>
            </a:endParaRPr>
          </a:p>
        </p:txBody>
      </p:sp>
      <p:sp>
        <p:nvSpPr>
          <p:cNvPr id="16" name="Rektangel 15"/>
          <p:cNvSpPr/>
          <p:nvPr userDrawn="1"/>
        </p:nvSpPr>
        <p:spPr>
          <a:xfrm>
            <a:off x="-4476" y="5486399"/>
            <a:ext cx="330200" cy="1371600"/>
          </a:xfrm>
          <a:prstGeom prst="rect">
            <a:avLst/>
          </a:prstGeom>
          <a:solidFill>
            <a:srgbClr val="D9000F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1219170">
              <a:defRPr/>
            </a:pPr>
            <a:endParaRPr lang="sv-SE" sz="2400" kern="0">
              <a:solidFill>
                <a:sysClr val="window" lastClr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39754514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4_Rubrik+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ubrik 1">
            <a:extLst>
              <a:ext uri="{FF2B5EF4-FFF2-40B4-BE49-F238E27FC236}">
                <a16:creationId xmlns:a16="http://schemas.microsoft.com/office/drawing/2014/main" id="{FBD8FFB0-3ACD-1827-E72F-EBFA108B52A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64000" y="864000"/>
            <a:ext cx="10464000" cy="553998"/>
          </a:xfrm>
        </p:spPr>
        <p:txBody>
          <a:bodyPr wrap="square" lIns="0" tIns="0" rIns="0" bIns="0" anchor="b">
            <a:spAutoFit/>
          </a:bodyPr>
          <a:lstStyle>
            <a:lvl1pPr algn="l">
              <a:defRPr sz="4000">
                <a:solidFill>
                  <a:srgbClr val="1A355D"/>
                </a:solidFill>
                <a:latin typeface="+mj-lt"/>
              </a:defRPr>
            </a:lvl1pPr>
          </a:lstStyle>
          <a:p>
            <a:r>
              <a:rPr lang="sv-SE"/>
              <a:t>Klicka här för att lägga till rubrik</a:t>
            </a:r>
          </a:p>
        </p:txBody>
      </p:sp>
      <p:sp>
        <p:nvSpPr>
          <p:cNvPr id="6" name="Platshållare för text 3">
            <a:extLst>
              <a:ext uri="{FF2B5EF4-FFF2-40B4-BE49-F238E27FC236}">
                <a16:creationId xmlns:a16="http://schemas.microsoft.com/office/drawing/2014/main" id="{AC342BE6-2CF0-1FA7-CD08-E560475C072B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64000" y="1440000"/>
            <a:ext cx="10464000" cy="604163"/>
          </a:xfrm>
        </p:spPr>
        <p:txBody>
          <a:bodyPr wrap="square" lIns="0" tIns="324000" rIns="0" bIns="0">
            <a:spAutoFit/>
          </a:bodyPr>
          <a:lstStyle>
            <a:lvl1pPr marL="0" indent="0">
              <a:spcBef>
                <a:spcPts val="0"/>
              </a:spcBef>
              <a:buNone/>
              <a:defRPr sz="1800" b="0" i="0" baseline="0">
                <a:solidFill>
                  <a:srgbClr val="1A355D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sv-SE"/>
              <a:t>Skriv text här</a:t>
            </a:r>
          </a:p>
        </p:txBody>
      </p:sp>
      <p:sp>
        <p:nvSpPr>
          <p:cNvPr id="3" name="Rektangel 2">
            <a:extLst>
              <a:ext uri="{FF2B5EF4-FFF2-40B4-BE49-F238E27FC236}">
                <a16:creationId xmlns:a16="http://schemas.microsoft.com/office/drawing/2014/main" id="{45D5C29B-8D6B-9FE9-87A9-31FCD336E426}"/>
              </a:ext>
            </a:extLst>
          </p:cNvPr>
          <p:cNvSpPr/>
          <p:nvPr userDrawn="1"/>
        </p:nvSpPr>
        <p:spPr>
          <a:xfrm>
            <a:off x="0" y="5946000"/>
            <a:ext cx="12192000" cy="912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pic>
        <p:nvPicPr>
          <p:cNvPr id="7" name="Bildobjekt 6">
            <a:extLst>
              <a:ext uri="{FF2B5EF4-FFF2-40B4-BE49-F238E27FC236}">
                <a16:creationId xmlns:a16="http://schemas.microsoft.com/office/drawing/2014/main" id="{2373D81F-7C9E-0DB4-3DA1-84AED02CE9C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823999" y="5489999"/>
            <a:ext cx="910799" cy="9107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4240358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6_Text + bild utan logg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ubrik 1">
            <a:extLst>
              <a:ext uri="{FF2B5EF4-FFF2-40B4-BE49-F238E27FC236}">
                <a16:creationId xmlns:a16="http://schemas.microsoft.com/office/drawing/2014/main" id="{FBD8FFB0-3ACD-1827-E72F-EBFA108B52A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64000" y="864000"/>
            <a:ext cx="4419200" cy="1107996"/>
          </a:xfrm>
        </p:spPr>
        <p:txBody>
          <a:bodyPr wrap="square" lIns="0" tIns="0" rIns="0" bIns="0" anchor="t" anchorCtr="0">
            <a:spAutoFit/>
          </a:bodyPr>
          <a:lstStyle>
            <a:lvl1pPr algn="l">
              <a:defRPr sz="4000" baseline="0">
                <a:solidFill>
                  <a:srgbClr val="1A355D"/>
                </a:solidFill>
                <a:latin typeface="+mj-lt"/>
              </a:defRPr>
            </a:lvl1pPr>
          </a:lstStyle>
          <a:p>
            <a:r>
              <a:rPr lang="sv-SE"/>
              <a:t>Klicka här för att lägga till rubrik</a:t>
            </a:r>
          </a:p>
        </p:txBody>
      </p:sp>
      <p:sp>
        <p:nvSpPr>
          <p:cNvPr id="6" name="Platshållare för text 3">
            <a:extLst>
              <a:ext uri="{FF2B5EF4-FFF2-40B4-BE49-F238E27FC236}">
                <a16:creationId xmlns:a16="http://schemas.microsoft.com/office/drawing/2014/main" id="{AC342BE6-2CF0-1FA7-CD08-E560475C072B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64000" y="1971996"/>
            <a:ext cx="4419200" cy="604163"/>
          </a:xfrm>
        </p:spPr>
        <p:txBody>
          <a:bodyPr wrap="square" lIns="0" tIns="324000" rIns="0" bIns="0">
            <a:spAutoFit/>
          </a:bodyPr>
          <a:lstStyle>
            <a:lvl1pPr marL="0" indent="0">
              <a:spcBef>
                <a:spcPts val="0"/>
              </a:spcBef>
              <a:buNone/>
              <a:defRPr sz="1800" b="0" i="0" baseline="0">
                <a:solidFill>
                  <a:srgbClr val="1A355D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sv-SE"/>
              <a:t>Skriv text här</a:t>
            </a:r>
          </a:p>
        </p:txBody>
      </p:sp>
      <p:sp>
        <p:nvSpPr>
          <p:cNvPr id="3" name="Platshållare för bild 2">
            <a:extLst>
              <a:ext uri="{FF2B5EF4-FFF2-40B4-BE49-F238E27FC236}">
                <a16:creationId xmlns:a16="http://schemas.microsoft.com/office/drawing/2014/main" id="{D757E195-7498-351F-5F44-85EF8461AB0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6096000" y="0"/>
            <a:ext cx="6096000" cy="6858000"/>
          </a:xfrm>
        </p:spPr>
        <p:txBody>
          <a:bodyPr lIns="504000" tIns="828000" rIns="360000"/>
          <a:lstStyle>
            <a:lvl1pPr marL="0" indent="0">
              <a:buNone/>
              <a:defRPr sz="4267"/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r>
              <a:rPr lang="sv-SE"/>
              <a:t>Klicka på ikonen för att lägga till en bild</a:t>
            </a:r>
          </a:p>
        </p:txBody>
      </p:sp>
    </p:spTree>
    <p:extLst>
      <p:ext uri="{BB962C8B-B14F-4D97-AF65-F5344CB8AC3E}">
        <p14:creationId xmlns:p14="http://schemas.microsoft.com/office/powerpoint/2010/main" val="33480163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6_Text + bild utan logg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ubrik 1">
            <a:extLst>
              <a:ext uri="{FF2B5EF4-FFF2-40B4-BE49-F238E27FC236}">
                <a16:creationId xmlns:a16="http://schemas.microsoft.com/office/drawing/2014/main" id="{FBD8FFB0-3ACD-1827-E72F-EBFA108B52A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64000" y="864000"/>
            <a:ext cx="4419200" cy="1107996"/>
          </a:xfrm>
        </p:spPr>
        <p:txBody>
          <a:bodyPr wrap="square" lIns="0" tIns="0" rIns="0" bIns="0" anchor="t" anchorCtr="0">
            <a:spAutoFit/>
          </a:bodyPr>
          <a:lstStyle>
            <a:lvl1pPr algn="l">
              <a:defRPr sz="4000" baseline="0">
                <a:solidFill>
                  <a:srgbClr val="1A355D"/>
                </a:solidFill>
                <a:latin typeface="+mj-lt"/>
              </a:defRPr>
            </a:lvl1pPr>
          </a:lstStyle>
          <a:p>
            <a:r>
              <a:rPr lang="sv-SE"/>
              <a:t>Klicka här för att lägga till rubrik</a:t>
            </a:r>
          </a:p>
        </p:txBody>
      </p:sp>
      <p:sp>
        <p:nvSpPr>
          <p:cNvPr id="6" name="Platshållare för text 3">
            <a:extLst>
              <a:ext uri="{FF2B5EF4-FFF2-40B4-BE49-F238E27FC236}">
                <a16:creationId xmlns:a16="http://schemas.microsoft.com/office/drawing/2014/main" id="{AC342BE6-2CF0-1FA7-CD08-E560475C072B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64000" y="1971996"/>
            <a:ext cx="4419200" cy="604163"/>
          </a:xfrm>
        </p:spPr>
        <p:txBody>
          <a:bodyPr wrap="square" lIns="0" tIns="324000" rIns="0" bIns="0">
            <a:spAutoFit/>
          </a:bodyPr>
          <a:lstStyle>
            <a:lvl1pPr marL="0" indent="0">
              <a:spcBef>
                <a:spcPts val="0"/>
              </a:spcBef>
              <a:buNone/>
              <a:defRPr sz="1800" b="0" i="0" baseline="0">
                <a:solidFill>
                  <a:srgbClr val="1A355D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sv-SE"/>
              <a:t>Skriv text här</a:t>
            </a:r>
          </a:p>
        </p:txBody>
      </p:sp>
      <p:sp>
        <p:nvSpPr>
          <p:cNvPr id="3" name="Platshållare för bild 2">
            <a:extLst>
              <a:ext uri="{FF2B5EF4-FFF2-40B4-BE49-F238E27FC236}">
                <a16:creationId xmlns:a16="http://schemas.microsoft.com/office/drawing/2014/main" id="{D757E195-7498-351F-5F44-85EF8461AB0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6096000" y="0"/>
            <a:ext cx="6096000" cy="6858000"/>
          </a:xfrm>
        </p:spPr>
        <p:txBody>
          <a:bodyPr lIns="504000" tIns="828000" rIns="360000"/>
          <a:lstStyle>
            <a:lvl1pPr marL="0" indent="0">
              <a:buNone/>
              <a:defRPr sz="4267"/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r>
              <a:rPr lang="sv-SE"/>
              <a:t>Klicka på ikonen för att lägga till en bild</a:t>
            </a:r>
          </a:p>
        </p:txBody>
      </p:sp>
    </p:spTree>
    <p:extLst>
      <p:ext uri="{BB962C8B-B14F-4D97-AF65-F5344CB8AC3E}">
        <p14:creationId xmlns:p14="http://schemas.microsoft.com/office/powerpoint/2010/main" val="135799946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13.xml"/><Relationship Id="rId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1.xml"/><Relationship Id="rId6" Type="http://schemas.openxmlformats.org/officeDocument/2006/relationships/slideLayout" Target="../slideLayouts/slideLayout16.xml"/><Relationship Id="rId11" Type="http://schemas.openxmlformats.org/officeDocument/2006/relationships/theme" Target="../theme/theme2.xml"/><Relationship Id="rId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20.xml"/><Relationship Id="rId4" Type="http://schemas.openxmlformats.org/officeDocument/2006/relationships/slideLayout" Target="../slideLayouts/slideLayout14.xml"/><Relationship Id="rId9" Type="http://schemas.openxmlformats.org/officeDocument/2006/relationships/slideLayout" Target="../slideLayouts/slideLayout19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8.xml"/><Relationship Id="rId3" Type="http://schemas.openxmlformats.org/officeDocument/2006/relationships/slideLayout" Target="../slideLayouts/slideLayout23.xml"/><Relationship Id="rId7" Type="http://schemas.openxmlformats.org/officeDocument/2006/relationships/slideLayout" Target="../slideLayouts/slideLayout27.xml"/><Relationship Id="rId2" Type="http://schemas.openxmlformats.org/officeDocument/2006/relationships/slideLayout" Target="../slideLayouts/slideLayout22.xml"/><Relationship Id="rId1" Type="http://schemas.openxmlformats.org/officeDocument/2006/relationships/slideLayout" Target="../slideLayouts/slideLayout21.xml"/><Relationship Id="rId6" Type="http://schemas.openxmlformats.org/officeDocument/2006/relationships/slideLayout" Target="../slideLayouts/slideLayout26.xml"/><Relationship Id="rId11" Type="http://schemas.openxmlformats.org/officeDocument/2006/relationships/theme" Target="../theme/theme3.xml"/><Relationship Id="rId5" Type="http://schemas.openxmlformats.org/officeDocument/2006/relationships/slideLayout" Target="../slideLayouts/slideLayout25.xml"/><Relationship Id="rId10" Type="http://schemas.openxmlformats.org/officeDocument/2006/relationships/slideLayout" Target="../slideLayouts/slideLayout30.xml"/><Relationship Id="rId4" Type="http://schemas.openxmlformats.org/officeDocument/2006/relationships/slideLayout" Target="../slideLayouts/slideLayout24.xml"/><Relationship Id="rId9" Type="http://schemas.openxmlformats.org/officeDocument/2006/relationships/slideLayout" Target="../slideLayouts/slideLayout29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8.xml"/><Relationship Id="rId3" Type="http://schemas.openxmlformats.org/officeDocument/2006/relationships/slideLayout" Target="../slideLayouts/slideLayout33.xml"/><Relationship Id="rId7" Type="http://schemas.openxmlformats.org/officeDocument/2006/relationships/slideLayout" Target="../slideLayouts/slideLayout37.xml"/><Relationship Id="rId2" Type="http://schemas.openxmlformats.org/officeDocument/2006/relationships/slideLayout" Target="../slideLayouts/slideLayout32.xml"/><Relationship Id="rId1" Type="http://schemas.openxmlformats.org/officeDocument/2006/relationships/slideLayout" Target="../slideLayouts/slideLayout31.xml"/><Relationship Id="rId6" Type="http://schemas.openxmlformats.org/officeDocument/2006/relationships/slideLayout" Target="../slideLayouts/slideLayout36.xml"/><Relationship Id="rId11" Type="http://schemas.openxmlformats.org/officeDocument/2006/relationships/theme" Target="../theme/theme4.xml"/><Relationship Id="rId5" Type="http://schemas.openxmlformats.org/officeDocument/2006/relationships/slideLayout" Target="../slideLayouts/slideLayout35.xml"/><Relationship Id="rId10" Type="http://schemas.openxmlformats.org/officeDocument/2006/relationships/slideLayout" Target="../slideLayouts/slideLayout40.xml"/><Relationship Id="rId4" Type="http://schemas.openxmlformats.org/officeDocument/2006/relationships/slideLayout" Target="../slideLayouts/slideLayout34.xml"/><Relationship Id="rId9" Type="http://schemas.openxmlformats.org/officeDocument/2006/relationships/slideLayout" Target="../slideLayouts/slideLayout39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8.xml"/><Relationship Id="rId13" Type="http://schemas.openxmlformats.org/officeDocument/2006/relationships/slideLayout" Target="../slideLayouts/slideLayout53.xml"/><Relationship Id="rId3" Type="http://schemas.openxmlformats.org/officeDocument/2006/relationships/slideLayout" Target="../slideLayouts/slideLayout43.xml"/><Relationship Id="rId7" Type="http://schemas.openxmlformats.org/officeDocument/2006/relationships/slideLayout" Target="../slideLayouts/slideLayout47.xml"/><Relationship Id="rId12" Type="http://schemas.openxmlformats.org/officeDocument/2006/relationships/slideLayout" Target="../slideLayouts/slideLayout52.xml"/><Relationship Id="rId2" Type="http://schemas.openxmlformats.org/officeDocument/2006/relationships/slideLayout" Target="../slideLayouts/slideLayout42.xml"/><Relationship Id="rId16" Type="http://schemas.openxmlformats.org/officeDocument/2006/relationships/image" Target="../media/image5.png"/><Relationship Id="rId1" Type="http://schemas.openxmlformats.org/officeDocument/2006/relationships/slideLayout" Target="../slideLayouts/slideLayout41.xml"/><Relationship Id="rId6" Type="http://schemas.openxmlformats.org/officeDocument/2006/relationships/slideLayout" Target="../slideLayouts/slideLayout46.xml"/><Relationship Id="rId11" Type="http://schemas.openxmlformats.org/officeDocument/2006/relationships/slideLayout" Target="../slideLayouts/slideLayout51.xml"/><Relationship Id="rId5" Type="http://schemas.openxmlformats.org/officeDocument/2006/relationships/slideLayout" Target="../slideLayouts/slideLayout45.xml"/><Relationship Id="rId15" Type="http://schemas.openxmlformats.org/officeDocument/2006/relationships/theme" Target="../theme/theme5.xml"/><Relationship Id="rId10" Type="http://schemas.openxmlformats.org/officeDocument/2006/relationships/slideLayout" Target="../slideLayouts/slideLayout50.xml"/><Relationship Id="rId4" Type="http://schemas.openxmlformats.org/officeDocument/2006/relationships/slideLayout" Target="../slideLayouts/slideLayout44.xml"/><Relationship Id="rId9" Type="http://schemas.openxmlformats.org/officeDocument/2006/relationships/slideLayout" Target="../slideLayouts/slideLayout49.xml"/><Relationship Id="rId14" Type="http://schemas.openxmlformats.org/officeDocument/2006/relationships/slideLayout" Target="../slideLayouts/slideLayout54.xml"/></Relationships>
</file>

<file path=ppt/slideMasters/_rels/slideMaster6.xml.rels><?xml version="1.0" encoding="UTF-8" standalone="yes"?>
<Relationships xmlns="http://schemas.openxmlformats.org/package/2006/relationships"><Relationship Id="rId2" Type="http://schemas.openxmlformats.org/officeDocument/2006/relationships/theme" Target="../theme/theme6.xml"/><Relationship Id="rId1" Type="http://schemas.openxmlformats.org/officeDocument/2006/relationships/slideLayout" Target="../slideLayouts/slideLayout55.xml"/></Relationships>
</file>

<file path=ppt/slideMasters/_rels/slideMaster7.xml.rels><?xml version="1.0" encoding="UTF-8" standalone="yes"?>
<Relationships xmlns="http://schemas.openxmlformats.org/package/2006/relationships"><Relationship Id="rId2" Type="http://schemas.openxmlformats.org/officeDocument/2006/relationships/theme" Target="../theme/theme7.xml"/><Relationship Id="rId1" Type="http://schemas.openxmlformats.org/officeDocument/2006/relationships/slideLayout" Target="../slideLayouts/slideLayout56.xml"/></Relationships>
</file>

<file path=ppt/slideMasters/_rels/slideMaster8.xml.rels><?xml version="1.0" encoding="UTF-8" standalone="yes"?>
<Relationships xmlns="http://schemas.openxmlformats.org/package/2006/relationships"><Relationship Id="rId2" Type="http://schemas.openxmlformats.org/officeDocument/2006/relationships/theme" Target="../theme/theme8.xml"/><Relationship Id="rId1" Type="http://schemas.openxmlformats.org/officeDocument/2006/relationships/slideLayout" Target="../slideLayouts/slideLayout5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rubrik 1">
            <a:extLst>
              <a:ext uri="{FF2B5EF4-FFF2-40B4-BE49-F238E27FC236}">
                <a16:creationId xmlns:a16="http://schemas.microsoft.com/office/drawing/2014/main" id="{A727AE57-7001-3811-E8A4-8783AB7A9F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6185"/>
            <a:ext cx="10515600" cy="132503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sv-SE"/>
              <a:t>Klicka här för att lägga till rubrik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AD364997-53F8-A81E-607F-AC9E5916FC8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6684"/>
            <a:ext cx="10515600" cy="434974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</p:spTree>
    <p:extLst>
      <p:ext uri="{BB962C8B-B14F-4D97-AF65-F5344CB8AC3E}">
        <p14:creationId xmlns:p14="http://schemas.microsoft.com/office/powerpoint/2010/main" val="36863935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49" r:id="rId1"/>
    <p:sldLayoutId id="2147484050" r:id="rId2"/>
    <p:sldLayoutId id="2147484051" r:id="rId3"/>
    <p:sldLayoutId id="2147484052" r:id="rId4"/>
    <p:sldLayoutId id="2147484054" r:id="rId5"/>
    <p:sldLayoutId id="2147484055" r:id="rId6"/>
    <p:sldLayoutId id="2147484056" r:id="rId7"/>
    <p:sldLayoutId id="2147484062" r:id="rId8"/>
    <p:sldLayoutId id="2147484063" r:id="rId9"/>
    <p:sldLayoutId id="2147484099" r:id="rId10"/>
  </p:sldLayoutIdLst>
  <p:txStyles>
    <p:titleStyle>
      <a:lvl1pPr algn="l" defTabSz="1219170" rtl="0" eaLnBrk="1" latinLnBrk="0" hangingPunct="1">
        <a:lnSpc>
          <a:spcPct val="90000"/>
        </a:lnSpc>
        <a:spcBef>
          <a:spcPct val="0"/>
        </a:spcBef>
        <a:buNone/>
        <a:defRPr sz="5867" b="1" kern="1200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04792" indent="-304792" algn="l" defTabSz="1219170" rtl="0" eaLnBrk="1" latinLnBrk="0" hangingPunct="1">
        <a:lnSpc>
          <a:spcPct val="100000"/>
        </a:lnSpc>
        <a:spcBef>
          <a:spcPts val="1333"/>
        </a:spcBef>
        <a:spcAft>
          <a:spcPts val="1200"/>
        </a:spcAft>
        <a:buFont typeface="Arial" panose="020B0604020202020204" pitchFamily="34" charset="0"/>
        <a:buChar char="•"/>
        <a:defRPr sz="3733" kern="1200">
          <a:solidFill>
            <a:schemeClr val="tx1"/>
          </a:solidFill>
          <a:latin typeface="+mn-lt"/>
          <a:ea typeface="+mn-ea"/>
          <a:cs typeface="+mn-cs"/>
        </a:defRPr>
      </a:lvl1pPr>
      <a:lvl2pPr marL="914377" indent="-304792" algn="l" defTabSz="1219170" rtl="0" eaLnBrk="1" latinLnBrk="0" hangingPunct="1">
        <a:lnSpc>
          <a:spcPct val="100000"/>
        </a:lnSpc>
        <a:spcBef>
          <a:spcPts val="667"/>
        </a:spcBef>
        <a:spcAft>
          <a:spcPts val="120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2pPr>
      <a:lvl3pPr marL="1523962" indent="-304792" algn="l" defTabSz="1219170" rtl="0" eaLnBrk="1" latinLnBrk="0" hangingPunct="1">
        <a:lnSpc>
          <a:spcPct val="100000"/>
        </a:lnSpc>
        <a:spcBef>
          <a:spcPts val="667"/>
        </a:spcBef>
        <a:spcAft>
          <a:spcPts val="1200"/>
        </a:spcAft>
        <a:buFont typeface="Arial" panose="020B0604020202020204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3pPr>
      <a:lvl4pPr marL="2133547" indent="-304792" algn="l" defTabSz="1219170" rtl="0" eaLnBrk="1" latinLnBrk="0" hangingPunct="1">
        <a:lnSpc>
          <a:spcPct val="100000"/>
        </a:lnSpc>
        <a:spcBef>
          <a:spcPts val="667"/>
        </a:spcBef>
        <a:spcAft>
          <a:spcPts val="120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743131" indent="-304792" algn="l" defTabSz="1219170" rtl="0" eaLnBrk="1" latinLnBrk="0" hangingPunct="1">
        <a:lnSpc>
          <a:spcPct val="100000"/>
        </a:lnSpc>
        <a:spcBef>
          <a:spcPts val="667"/>
        </a:spcBef>
        <a:spcAft>
          <a:spcPts val="120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352716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962301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571886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5181470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85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7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5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33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92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50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093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678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3" orient="horz" pos="2160" userDrawn="1">
          <p15:clr>
            <a:srgbClr val="F26B43"/>
          </p15:clr>
        </p15:guide>
        <p15:guide id="4" pos="3840" userDrawn="1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EBE8E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rubrik 1">
            <a:extLst>
              <a:ext uri="{FF2B5EF4-FFF2-40B4-BE49-F238E27FC236}">
                <a16:creationId xmlns:a16="http://schemas.microsoft.com/office/drawing/2014/main" id="{A727AE57-7001-3811-E8A4-8783AB7A9F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6185"/>
            <a:ext cx="10515600" cy="132503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sv-SE"/>
              <a:t>Klicka här för att lägga till rubrik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AD364997-53F8-A81E-607F-AC9E5916FC8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6684"/>
            <a:ext cx="10515600" cy="434974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</p:spTree>
    <p:extLst>
      <p:ext uri="{BB962C8B-B14F-4D97-AF65-F5344CB8AC3E}">
        <p14:creationId xmlns:p14="http://schemas.microsoft.com/office/powerpoint/2010/main" val="6121900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88" r:id="rId1"/>
    <p:sldLayoutId id="2147484089" r:id="rId2"/>
    <p:sldLayoutId id="2147484090" r:id="rId3"/>
    <p:sldLayoutId id="2147484091" r:id="rId4"/>
    <p:sldLayoutId id="2147484092" r:id="rId5"/>
    <p:sldLayoutId id="2147484093" r:id="rId6"/>
    <p:sldLayoutId id="2147484094" r:id="rId7"/>
    <p:sldLayoutId id="2147484095" r:id="rId8"/>
    <p:sldLayoutId id="2147484096" r:id="rId9"/>
    <p:sldLayoutId id="2147484097" r:id="rId10"/>
  </p:sldLayoutIdLst>
  <p:txStyles>
    <p:titleStyle>
      <a:lvl1pPr algn="l" defTabSz="1219170" rtl="0" eaLnBrk="1" latinLnBrk="0" hangingPunct="1">
        <a:lnSpc>
          <a:spcPct val="90000"/>
        </a:lnSpc>
        <a:spcBef>
          <a:spcPct val="0"/>
        </a:spcBef>
        <a:buNone/>
        <a:defRPr sz="5867" b="1" kern="1200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04792" indent="-304792" algn="l" defTabSz="1219170" rtl="0" eaLnBrk="1" latinLnBrk="0" hangingPunct="1">
        <a:lnSpc>
          <a:spcPct val="100000"/>
        </a:lnSpc>
        <a:spcBef>
          <a:spcPts val="1333"/>
        </a:spcBef>
        <a:spcAft>
          <a:spcPts val="1200"/>
        </a:spcAft>
        <a:buFont typeface="Arial" panose="020B0604020202020204" pitchFamily="34" charset="0"/>
        <a:buChar char="•"/>
        <a:defRPr sz="3733" kern="1200">
          <a:solidFill>
            <a:schemeClr val="tx1"/>
          </a:solidFill>
          <a:latin typeface="+mn-lt"/>
          <a:ea typeface="+mn-ea"/>
          <a:cs typeface="+mn-cs"/>
        </a:defRPr>
      </a:lvl1pPr>
      <a:lvl2pPr marL="914377" indent="-304792" algn="l" defTabSz="1219170" rtl="0" eaLnBrk="1" latinLnBrk="0" hangingPunct="1">
        <a:lnSpc>
          <a:spcPct val="100000"/>
        </a:lnSpc>
        <a:spcBef>
          <a:spcPts val="667"/>
        </a:spcBef>
        <a:spcAft>
          <a:spcPts val="120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2pPr>
      <a:lvl3pPr marL="1523962" indent="-304792" algn="l" defTabSz="1219170" rtl="0" eaLnBrk="1" latinLnBrk="0" hangingPunct="1">
        <a:lnSpc>
          <a:spcPct val="100000"/>
        </a:lnSpc>
        <a:spcBef>
          <a:spcPts val="667"/>
        </a:spcBef>
        <a:spcAft>
          <a:spcPts val="1200"/>
        </a:spcAft>
        <a:buFont typeface="Arial" panose="020B0604020202020204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3pPr>
      <a:lvl4pPr marL="2133547" indent="-304792" algn="l" defTabSz="1219170" rtl="0" eaLnBrk="1" latinLnBrk="0" hangingPunct="1">
        <a:lnSpc>
          <a:spcPct val="100000"/>
        </a:lnSpc>
        <a:spcBef>
          <a:spcPts val="667"/>
        </a:spcBef>
        <a:spcAft>
          <a:spcPts val="120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743131" indent="-304792" algn="l" defTabSz="1219170" rtl="0" eaLnBrk="1" latinLnBrk="0" hangingPunct="1">
        <a:lnSpc>
          <a:spcPct val="100000"/>
        </a:lnSpc>
        <a:spcBef>
          <a:spcPts val="667"/>
        </a:spcBef>
        <a:spcAft>
          <a:spcPts val="120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352716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962301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571886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5181470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85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7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5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33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92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50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093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678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3" orient="horz" pos="2160">
          <p15:clr>
            <a:srgbClr val="F26B43"/>
          </p15:clr>
        </p15:guide>
        <p15:guide id="4" pos="3840">
          <p15:clr>
            <a:srgbClr val="F26B43"/>
          </p15:clr>
        </p15:guide>
      </p15:sldGuideLst>
    </p:ext>
  </p:extLst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rubrik 1">
            <a:extLst>
              <a:ext uri="{FF2B5EF4-FFF2-40B4-BE49-F238E27FC236}">
                <a16:creationId xmlns:a16="http://schemas.microsoft.com/office/drawing/2014/main" id="{A727AE57-7001-3811-E8A4-8783AB7A9F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6185"/>
            <a:ext cx="10515600" cy="132503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sv-SE"/>
              <a:t>Klicka här för att lägga till rubrik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AD364997-53F8-A81E-607F-AC9E5916FC8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6684"/>
            <a:ext cx="10515600" cy="434974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</p:spTree>
    <p:extLst>
      <p:ext uri="{BB962C8B-B14F-4D97-AF65-F5344CB8AC3E}">
        <p14:creationId xmlns:p14="http://schemas.microsoft.com/office/powerpoint/2010/main" val="38901531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77" r:id="rId1"/>
    <p:sldLayoutId id="2147484078" r:id="rId2"/>
    <p:sldLayoutId id="2147484079" r:id="rId3"/>
    <p:sldLayoutId id="2147484080" r:id="rId4"/>
    <p:sldLayoutId id="2147484081" r:id="rId5"/>
    <p:sldLayoutId id="2147484082" r:id="rId6"/>
    <p:sldLayoutId id="2147484083" r:id="rId7"/>
    <p:sldLayoutId id="2147484084" r:id="rId8"/>
    <p:sldLayoutId id="2147484085" r:id="rId9"/>
    <p:sldLayoutId id="2147484086" r:id="rId10"/>
  </p:sldLayoutIdLst>
  <p:txStyles>
    <p:titleStyle>
      <a:lvl1pPr algn="l" defTabSz="1219170" rtl="0" eaLnBrk="1" latinLnBrk="0" hangingPunct="1">
        <a:lnSpc>
          <a:spcPct val="90000"/>
        </a:lnSpc>
        <a:spcBef>
          <a:spcPct val="0"/>
        </a:spcBef>
        <a:buNone/>
        <a:defRPr sz="5867" b="1" kern="1200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04792" indent="-304792" algn="l" defTabSz="1219170" rtl="0" eaLnBrk="1" latinLnBrk="0" hangingPunct="1">
        <a:lnSpc>
          <a:spcPct val="100000"/>
        </a:lnSpc>
        <a:spcBef>
          <a:spcPts val="1333"/>
        </a:spcBef>
        <a:spcAft>
          <a:spcPts val="1200"/>
        </a:spcAft>
        <a:buFont typeface="Arial" panose="020B0604020202020204" pitchFamily="34" charset="0"/>
        <a:buChar char="•"/>
        <a:defRPr sz="3733" kern="1200">
          <a:solidFill>
            <a:schemeClr val="tx1"/>
          </a:solidFill>
          <a:latin typeface="+mn-lt"/>
          <a:ea typeface="+mn-ea"/>
          <a:cs typeface="+mn-cs"/>
        </a:defRPr>
      </a:lvl1pPr>
      <a:lvl2pPr marL="914377" indent="-304792" algn="l" defTabSz="1219170" rtl="0" eaLnBrk="1" latinLnBrk="0" hangingPunct="1">
        <a:lnSpc>
          <a:spcPct val="100000"/>
        </a:lnSpc>
        <a:spcBef>
          <a:spcPts val="667"/>
        </a:spcBef>
        <a:spcAft>
          <a:spcPts val="120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2pPr>
      <a:lvl3pPr marL="1523962" indent="-304792" algn="l" defTabSz="1219170" rtl="0" eaLnBrk="1" latinLnBrk="0" hangingPunct="1">
        <a:lnSpc>
          <a:spcPct val="100000"/>
        </a:lnSpc>
        <a:spcBef>
          <a:spcPts val="667"/>
        </a:spcBef>
        <a:spcAft>
          <a:spcPts val="1200"/>
        </a:spcAft>
        <a:buFont typeface="Arial" panose="020B0604020202020204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3pPr>
      <a:lvl4pPr marL="2133547" indent="-304792" algn="l" defTabSz="1219170" rtl="0" eaLnBrk="1" latinLnBrk="0" hangingPunct="1">
        <a:lnSpc>
          <a:spcPct val="100000"/>
        </a:lnSpc>
        <a:spcBef>
          <a:spcPts val="667"/>
        </a:spcBef>
        <a:spcAft>
          <a:spcPts val="120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743131" indent="-304792" algn="l" defTabSz="1219170" rtl="0" eaLnBrk="1" latinLnBrk="0" hangingPunct="1">
        <a:lnSpc>
          <a:spcPct val="100000"/>
        </a:lnSpc>
        <a:spcBef>
          <a:spcPts val="667"/>
        </a:spcBef>
        <a:spcAft>
          <a:spcPts val="120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352716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962301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571886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5181470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85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7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5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33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92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50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093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678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3" orient="horz" pos="2160">
          <p15:clr>
            <a:srgbClr val="F26B43"/>
          </p15:clr>
        </p15:guide>
        <p15:guide id="4" pos="3840">
          <p15:clr>
            <a:srgbClr val="F26B43"/>
          </p15:clr>
        </p15:guide>
      </p15:sldGuideLst>
    </p:ext>
  </p:extLst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rubrik 1">
            <a:extLst>
              <a:ext uri="{FF2B5EF4-FFF2-40B4-BE49-F238E27FC236}">
                <a16:creationId xmlns:a16="http://schemas.microsoft.com/office/drawing/2014/main" id="{A727AE57-7001-3811-E8A4-8783AB7A9F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6185"/>
            <a:ext cx="10515600" cy="132503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sv-SE"/>
              <a:t>Klicka här för att lägga till rubrik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AD364997-53F8-A81E-607F-AC9E5916FC8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6684"/>
            <a:ext cx="10515600" cy="434974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</p:spTree>
    <p:extLst>
      <p:ext uri="{BB962C8B-B14F-4D97-AF65-F5344CB8AC3E}">
        <p14:creationId xmlns:p14="http://schemas.microsoft.com/office/powerpoint/2010/main" val="194462960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66" r:id="rId1"/>
    <p:sldLayoutId id="2147484067" r:id="rId2"/>
    <p:sldLayoutId id="2147484068" r:id="rId3"/>
    <p:sldLayoutId id="2147484069" r:id="rId4"/>
    <p:sldLayoutId id="2147484070" r:id="rId5"/>
    <p:sldLayoutId id="2147484071" r:id="rId6"/>
    <p:sldLayoutId id="2147484072" r:id="rId7"/>
    <p:sldLayoutId id="2147484073" r:id="rId8"/>
    <p:sldLayoutId id="2147484074" r:id="rId9"/>
    <p:sldLayoutId id="2147484075" r:id="rId10"/>
  </p:sldLayoutIdLst>
  <p:txStyles>
    <p:titleStyle>
      <a:lvl1pPr algn="l" defTabSz="1219170" rtl="0" eaLnBrk="1" latinLnBrk="0" hangingPunct="1">
        <a:lnSpc>
          <a:spcPct val="90000"/>
        </a:lnSpc>
        <a:spcBef>
          <a:spcPct val="0"/>
        </a:spcBef>
        <a:buNone/>
        <a:defRPr sz="5867" b="1" kern="1200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04792" indent="-304792" algn="l" defTabSz="1219170" rtl="0" eaLnBrk="1" latinLnBrk="0" hangingPunct="1">
        <a:lnSpc>
          <a:spcPct val="100000"/>
        </a:lnSpc>
        <a:spcBef>
          <a:spcPts val="1333"/>
        </a:spcBef>
        <a:spcAft>
          <a:spcPts val="1200"/>
        </a:spcAft>
        <a:buFont typeface="Arial" panose="020B0604020202020204" pitchFamily="34" charset="0"/>
        <a:buChar char="•"/>
        <a:defRPr sz="3733" kern="1200">
          <a:solidFill>
            <a:schemeClr val="tx1"/>
          </a:solidFill>
          <a:latin typeface="+mn-lt"/>
          <a:ea typeface="+mn-ea"/>
          <a:cs typeface="+mn-cs"/>
        </a:defRPr>
      </a:lvl1pPr>
      <a:lvl2pPr marL="914377" indent="-304792" algn="l" defTabSz="1219170" rtl="0" eaLnBrk="1" latinLnBrk="0" hangingPunct="1">
        <a:lnSpc>
          <a:spcPct val="100000"/>
        </a:lnSpc>
        <a:spcBef>
          <a:spcPts val="667"/>
        </a:spcBef>
        <a:spcAft>
          <a:spcPts val="120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2pPr>
      <a:lvl3pPr marL="1523962" indent="-304792" algn="l" defTabSz="1219170" rtl="0" eaLnBrk="1" latinLnBrk="0" hangingPunct="1">
        <a:lnSpc>
          <a:spcPct val="100000"/>
        </a:lnSpc>
        <a:spcBef>
          <a:spcPts val="667"/>
        </a:spcBef>
        <a:spcAft>
          <a:spcPts val="1200"/>
        </a:spcAft>
        <a:buFont typeface="Arial" panose="020B0604020202020204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3pPr>
      <a:lvl4pPr marL="2133547" indent="-304792" algn="l" defTabSz="1219170" rtl="0" eaLnBrk="1" latinLnBrk="0" hangingPunct="1">
        <a:lnSpc>
          <a:spcPct val="100000"/>
        </a:lnSpc>
        <a:spcBef>
          <a:spcPts val="667"/>
        </a:spcBef>
        <a:spcAft>
          <a:spcPts val="120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743131" indent="-304792" algn="l" defTabSz="1219170" rtl="0" eaLnBrk="1" latinLnBrk="0" hangingPunct="1">
        <a:lnSpc>
          <a:spcPct val="100000"/>
        </a:lnSpc>
        <a:spcBef>
          <a:spcPts val="667"/>
        </a:spcBef>
        <a:spcAft>
          <a:spcPts val="120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352716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962301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571886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5181470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85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7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5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33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92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50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093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678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3" orient="horz" pos="2160">
          <p15:clr>
            <a:srgbClr val="F26B43"/>
          </p15:clr>
        </p15:guide>
        <p15:guide id="4" pos="3840">
          <p15:clr>
            <a:srgbClr val="F26B43"/>
          </p15:clr>
        </p15:guide>
      </p15:sldGuideLst>
    </p:ext>
  </p:extLst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Bildobjekt 4"/>
          <p:cNvPicPr>
            <a:picLocks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05939" y="5757064"/>
            <a:ext cx="835200" cy="883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16610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130" r:id="rId1"/>
    <p:sldLayoutId id="2147484131" r:id="rId2"/>
    <p:sldLayoutId id="2147484132" r:id="rId3"/>
    <p:sldLayoutId id="2147484133" r:id="rId4"/>
    <p:sldLayoutId id="2147484134" r:id="rId5"/>
    <p:sldLayoutId id="2147484135" r:id="rId6"/>
    <p:sldLayoutId id="2147484136" r:id="rId7"/>
    <p:sldLayoutId id="2147484137" r:id="rId8"/>
    <p:sldLayoutId id="2147484138" r:id="rId9"/>
    <p:sldLayoutId id="2147484139" r:id="rId10"/>
    <p:sldLayoutId id="2147484140" r:id="rId11"/>
    <p:sldLayoutId id="2147484141" r:id="rId12"/>
    <p:sldLayoutId id="2147484142" r:id="rId13"/>
    <p:sldLayoutId id="2147484143" r:id="rId14"/>
  </p:sldLayoutIdLst>
  <p:hf sldNum="0" hdr="0" ftr="0" dt="0"/>
  <p:txStyles>
    <p:titleStyle>
      <a:lvl1pPr algn="l" defTabSz="609585" rtl="0" eaLnBrk="1" latinLnBrk="0" hangingPunct="1">
        <a:spcBef>
          <a:spcPct val="0"/>
        </a:spcBef>
        <a:buNone/>
        <a:defRPr sz="4800" b="1" kern="1200">
          <a:solidFill>
            <a:schemeClr val="tx1"/>
          </a:solidFill>
          <a:latin typeface="Arial"/>
          <a:ea typeface="+mj-ea"/>
          <a:cs typeface="Arial"/>
        </a:defRPr>
      </a:lvl1pPr>
    </p:titleStyle>
    <p:bodyStyle>
      <a:lvl1pPr marL="0" indent="0" algn="l" defTabSz="609585" rtl="0" eaLnBrk="1" latinLnBrk="0" hangingPunct="1">
        <a:spcBef>
          <a:spcPct val="20000"/>
        </a:spcBef>
        <a:buFont typeface="Arial"/>
        <a:buNone/>
        <a:defRPr sz="3200" b="1" kern="1200">
          <a:solidFill>
            <a:schemeClr val="tx1"/>
          </a:solidFill>
          <a:latin typeface="Arial"/>
          <a:ea typeface="+mn-ea"/>
          <a:cs typeface="Arial"/>
        </a:defRPr>
      </a:lvl1pPr>
      <a:lvl2pPr marL="990575" indent="-380990" algn="l" defTabSz="609585" rtl="0" eaLnBrk="1" latinLnBrk="0" hangingPunct="1">
        <a:spcBef>
          <a:spcPct val="20000"/>
        </a:spcBef>
        <a:buFont typeface="Arial"/>
        <a:buChar char="–"/>
        <a:defRPr sz="2667" kern="1200">
          <a:solidFill>
            <a:schemeClr val="tx1"/>
          </a:solidFill>
          <a:latin typeface="Arial"/>
          <a:ea typeface="+mn-ea"/>
          <a:cs typeface="Arial"/>
        </a:defRPr>
      </a:lvl2pPr>
      <a:lvl3pPr marL="1523962" indent="-304792" algn="l" defTabSz="609585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Arial"/>
          <a:ea typeface="+mn-ea"/>
          <a:cs typeface="Arial"/>
        </a:defRPr>
      </a:lvl3pPr>
      <a:lvl4pPr marL="2133547" indent="-304792" algn="l" defTabSz="609585" rtl="0" eaLnBrk="1" latinLnBrk="0" hangingPunct="1">
        <a:spcBef>
          <a:spcPct val="20000"/>
        </a:spcBef>
        <a:buFont typeface="Arial"/>
        <a:buChar char="–"/>
        <a:defRPr sz="2133" kern="1200">
          <a:solidFill>
            <a:schemeClr val="tx1"/>
          </a:solidFill>
          <a:latin typeface="Arial"/>
          <a:ea typeface="+mn-ea"/>
          <a:cs typeface="Arial"/>
        </a:defRPr>
      </a:lvl4pPr>
      <a:lvl5pPr marL="2743131" indent="-304792" algn="l" defTabSz="609585" rtl="0" eaLnBrk="1" latinLnBrk="0" hangingPunct="1">
        <a:spcBef>
          <a:spcPct val="20000"/>
        </a:spcBef>
        <a:buFont typeface="Arial"/>
        <a:buChar char="»"/>
        <a:defRPr sz="2133" kern="1200">
          <a:solidFill>
            <a:schemeClr val="tx1"/>
          </a:solidFill>
          <a:latin typeface="Arial"/>
          <a:ea typeface="+mn-ea"/>
          <a:cs typeface="Arial"/>
        </a:defRPr>
      </a:lvl5pPr>
      <a:lvl6pPr marL="3352716" indent="-304792" algn="l" defTabSz="609585" rtl="0" eaLnBrk="1" latinLnBrk="0" hangingPunct="1">
        <a:spcBef>
          <a:spcPct val="20000"/>
        </a:spcBef>
        <a:buFont typeface="Arial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6pPr>
      <a:lvl7pPr marL="3962301" indent="-304792" algn="l" defTabSz="609585" rtl="0" eaLnBrk="1" latinLnBrk="0" hangingPunct="1">
        <a:spcBef>
          <a:spcPct val="20000"/>
        </a:spcBef>
        <a:buFont typeface="Arial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7pPr>
      <a:lvl8pPr marL="4571886" indent="-304792" algn="l" defTabSz="609585" rtl="0" eaLnBrk="1" latinLnBrk="0" hangingPunct="1">
        <a:spcBef>
          <a:spcPct val="20000"/>
        </a:spcBef>
        <a:buFont typeface="Arial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8pPr>
      <a:lvl9pPr marL="5181470" indent="-304792" algn="l" defTabSz="609585" rtl="0" eaLnBrk="1" latinLnBrk="0" hangingPunct="1">
        <a:spcBef>
          <a:spcPct val="20000"/>
        </a:spcBef>
        <a:buFont typeface="Arial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85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70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54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339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924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509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093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678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rubrik 1">
            <a:extLst>
              <a:ext uri="{FF2B5EF4-FFF2-40B4-BE49-F238E27FC236}">
                <a16:creationId xmlns:a16="http://schemas.microsoft.com/office/drawing/2014/main" id="{A727AE57-7001-3811-E8A4-8783AB7A9F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74713" y="873125"/>
            <a:ext cx="10515600" cy="1325033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/>
          <a:p>
            <a:r>
              <a:rPr lang="sv-SE"/>
              <a:t>Klicka här för att lägga till rubrik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AD364997-53F8-A81E-607F-AC9E5916FC8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74713" y="2279621"/>
            <a:ext cx="10515600" cy="412118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</p:spTree>
    <p:extLst>
      <p:ext uri="{BB962C8B-B14F-4D97-AF65-F5344CB8AC3E}">
        <p14:creationId xmlns:p14="http://schemas.microsoft.com/office/powerpoint/2010/main" val="3030765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316" r:id="rId1"/>
  </p:sldLayoutIdLst>
  <p:txStyles>
    <p:titleStyle>
      <a:lvl1pPr algn="l" defTabSz="1219170" rtl="0" eaLnBrk="1" latinLnBrk="0" hangingPunct="1">
        <a:lnSpc>
          <a:spcPct val="90000"/>
        </a:lnSpc>
        <a:spcBef>
          <a:spcPct val="0"/>
        </a:spcBef>
        <a:buNone/>
        <a:defRPr sz="5867" b="1" kern="1200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04792" indent="-304792" algn="l" defTabSz="1219170" rtl="0" eaLnBrk="1" latinLnBrk="0" hangingPunct="1">
        <a:lnSpc>
          <a:spcPct val="100000"/>
        </a:lnSpc>
        <a:spcBef>
          <a:spcPts val="1333"/>
        </a:spcBef>
        <a:spcAft>
          <a:spcPts val="1200"/>
        </a:spcAft>
        <a:buFont typeface="Arial" panose="020B0604020202020204" pitchFamily="34" charset="0"/>
        <a:buChar char="•"/>
        <a:defRPr sz="3733" kern="1200">
          <a:solidFill>
            <a:schemeClr val="tx1"/>
          </a:solidFill>
          <a:latin typeface="+mn-lt"/>
          <a:ea typeface="+mn-ea"/>
          <a:cs typeface="+mn-cs"/>
        </a:defRPr>
      </a:lvl1pPr>
      <a:lvl2pPr marL="914377" indent="-304792" algn="l" defTabSz="1219170" rtl="0" eaLnBrk="1" latinLnBrk="0" hangingPunct="1">
        <a:lnSpc>
          <a:spcPct val="100000"/>
        </a:lnSpc>
        <a:spcBef>
          <a:spcPts val="667"/>
        </a:spcBef>
        <a:spcAft>
          <a:spcPts val="120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2pPr>
      <a:lvl3pPr marL="1523962" indent="-304792" algn="l" defTabSz="1219170" rtl="0" eaLnBrk="1" latinLnBrk="0" hangingPunct="1">
        <a:lnSpc>
          <a:spcPct val="100000"/>
        </a:lnSpc>
        <a:spcBef>
          <a:spcPts val="667"/>
        </a:spcBef>
        <a:spcAft>
          <a:spcPts val="1200"/>
        </a:spcAft>
        <a:buFont typeface="Arial" panose="020B0604020202020204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3pPr>
      <a:lvl4pPr marL="2133547" indent="-304792" algn="l" defTabSz="1219170" rtl="0" eaLnBrk="1" latinLnBrk="0" hangingPunct="1">
        <a:lnSpc>
          <a:spcPct val="100000"/>
        </a:lnSpc>
        <a:spcBef>
          <a:spcPts val="667"/>
        </a:spcBef>
        <a:spcAft>
          <a:spcPts val="120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743131" indent="-304792" algn="l" defTabSz="1219170" rtl="0" eaLnBrk="1" latinLnBrk="0" hangingPunct="1">
        <a:lnSpc>
          <a:spcPct val="100000"/>
        </a:lnSpc>
        <a:spcBef>
          <a:spcPts val="667"/>
        </a:spcBef>
        <a:spcAft>
          <a:spcPts val="120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352716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962301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571886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5181470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85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7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5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33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92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50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093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678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40" userDrawn="1">
          <p15:clr>
            <a:srgbClr val="F26B43"/>
          </p15:clr>
        </p15:guide>
        <p15:guide id="3" pos="551" userDrawn="1">
          <p15:clr>
            <a:srgbClr val="F26B43"/>
          </p15:clr>
        </p15:guide>
        <p15:guide id="4" orient="horz" pos="550" userDrawn="1">
          <p15:clr>
            <a:srgbClr val="F26B43"/>
          </p15:clr>
        </p15:guide>
      </p15:sldGuideLst>
    </p:ext>
  </p:extLst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rubrik 1">
            <a:extLst>
              <a:ext uri="{FF2B5EF4-FFF2-40B4-BE49-F238E27FC236}">
                <a16:creationId xmlns:a16="http://schemas.microsoft.com/office/drawing/2014/main" id="{D9DC35AC-5AE1-DA78-1636-CE69462550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38B20E91-310D-CDE7-6147-8848963BB8B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ABC8C6B5-D812-DC6A-3BD2-096251BB44E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2823402-D0FF-4EB7-A181-D9CE36D46E30}" type="datetimeFigureOut">
              <a:rPr lang="sv-SE" smtClean="0"/>
              <a:t>2025-01-14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8185A289-A35D-DF74-0BA4-B773555DAC6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34AB73F0-9E1F-7845-CF2C-EB1B5317C09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6F9CE0C-71EF-4617-93A6-0AF58CC7B209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6282170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rubrik 1">
            <a:extLst>
              <a:ext uri="{FF2B5EF4-FFF2-40B4-BE49-F238E27FC236}">
                <a16:creationId xmlns:a16="http://schemas.microsoft.com/office/drawing/2014/main" id="{A727AE57-7001-3811-E8A4-8783AB7A9F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74713" y="873125"/>
            <a:ext cx="10515600" cy="1325033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/>
          <a:p>
            <a:r>
              <a:rPr lang="sv-SE"/>
              <a:t>Klicka här för att lägga till rubrik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AD364997-53F8-A81E-607F-AC9E5916FC8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74713" y="2279621"/>
            <a:ext cx="10515600" cy="412118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</p:spTree>
    <p:extLst>
      <p:ext uri="{BB962C8B-B14F-4D97-AF65-F5344CB8AC3E}">
        <p14:creationId xmlns:p14="http://schemas.microsoft.com/office/powerpoint/2010/main" val="34633584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313" r:id="rId1"/>
  </p:sldLayoutIdLst>
  <p:txStyles>
    <p:titleStyle>
      <a:lvl1pPr algn="l" defTabSz="1219170" rtl="0" eaLnBrk="1" latinLnBrk="0" hangingPunct="1">
        <a:lnSpc>
          <a:spcPct val="90000"/>
        </a:lnSpc>
        <a:spcBef>
          <a:spcPct val="0"/>
        </a:spcBef>
        <a:buNone/>
        <a:defRPr sz="5867" b="1" kern="1200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04792" indent="-304792" algn="l" defTabSz="1219170" rtl="0" eaLnBrk="1" latinLnBrk="0" hangingPunct="1">
        <a:lnSpc>
          <a:spcPct val="100000"/>
        </a:lnSpc>
        <a:spcBef>
          <a:spcPts val="1333"/>
        </a:spcBef>
        <a:spcAft>
          <a:spcPts val="1200"/>
        </a:spcAft>
        <a:buFont typeface="Arial" panose="020B0604020202020204" pitchFamily="34" charset="0"/>
        <a:buChar char="•"/>
        <a:defRPr sz="3733" kern="1200">
          <a:solidFill>
            <a:schemeClr val="tx1"/>
          </a:solidFill>
          <a:latin typeface="+mn-lt"/>
          <a:ea typeface="+mn-ea"/>
          <a:cs typeface="+mn-cs"/>
        </a:defRPr>
      </a:lvl1pPr>
      <a:lvl2pPr marL="914377" indent="-304792" algn="l" defTabSz="1219170" rtl="0" eaLnBrk="1" latinLnBrk="0" hangingPunct="1">
        <a:lnSpc>
          <a:spcPct val="100000"/>
        </a:lnSpc>
        <a:spcBef>
          <a:spcPts val="667"/>
        </a:spcBef>
        <a:spcAft>
          <a:spcPts val="120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2pPr>
      <a:lvl3pPr marL="1523962" indent="-304792" algn="l" defTabSz="1219170" rtl="0" eaLnBrk="1" latinLnBrk="0" hangingPunct="1">
        <a:lnSpc>
          <a:spcPct val="100000"/>
        </a:lnSpc>
        <a:spcBef>
          <a:spcPts val="667"/>
        </a:spcBef>
        <a:spcAft>
          <a:spcPts val="1200"/>
        </a:spcAft>
        <a:buFont typeface="Arial" panose="020B0604020202020204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3pPr>
      <a:lvl4pPr marL="2133547" indent="-304792" algn="l" defTabSz="1219170" rtl="0" eaLnBrk="1" latinLnBrk="0" hangingPunct="1">
        <a:lnSpc>
          <a:spcPct val="100000"/>
        </a:lnSpc>
        <a:spcBef>
          <a:spcPts val="667"/>
        </a:spcBef>
        <a:spcAft>
          <a:spcPts val="120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743131" indent="-304792" algn="l" defTabSz="1219170" rtl="0" eaLnBrk="1" latinLnBrk="0" hangingPunct="1">
        <a:lnSpc>
          <a:spcPct val="100000"/>
        </a:lnSpc>
        <a:spcBef>
          <a:spcPts val="667"/>
        </a:spcBef>
        <a:spcAft>
          <a:spcPts val="120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352716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962301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571886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5181470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85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7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5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33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92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50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093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678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40" userDrawn="1">
          <p15:clr>
            <a:srgbClr val="F26B43"/>
          </p15:clr>
        </p15:guide>
        <p15:guide id="3" pos="551" userDrawn="1">
          <p15:clr>
            <a:srgbClr val="F26B43"/>
          </p15:clr>
        </p15:guide>
        <p15:guide id="4" orient="horz" pos="55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56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7.xml"/><Relationship Id="rId5" Type="http://schemas.openxmlformats.org/officeDocument/2006/relationships/chart" Target="../charts/chart3.xml"/><Relationship Id="rId4" Type="http://schemas.openxmlformats.org/officeDocument/2006/relationships/chart" Target="../charts/char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7.xml"/><Relationship Id="rId5" Type="http://schemas.openxmlformats.org/officeDocument/2006/relationships/chart" Target="../charts/chart5.xml"/><Relationship Id="rId4" Type="http://schemas.openxmlformats.org/officeDocument/2006/relationships/chart" Target="../charts/char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Bildobjekt 33" descr="En bild som visar utomhus, vatten, himmel, stadssiluett&#10;&#10;Automatiskt genererad beskrivning">
            <a:extLst>
              <a:ext uri="{FF2B5EF4-FFF2-40B4-BE49-F238E27FC236}">
                <a16:creationId xmlns:a16="http://schemas.microsoft.com/office/drawing/2014/main" id="{38237097-17ED-A742-B731-1A5A6E40CAE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"/>
            <a:ext cx="12192000" cy="6857173"/>
          </a:xfrm>
          <a:prstGeom prst="rect">
            <a:avLst/>
          </a:prstGeom>
        </p:spPr>
      </p:pic>
      <p:sp>
        <p:nvSpPr>
          <p:cNvPr id="2" name="Rubrik 1">
            <a:extLst>
              <a:ext uri="{FF2B5EF4-FFF2-40B4-BE49-F238E27FC236}">
                <a16:creationId xmlns:a16="http://schemas.microsoft.com/office/drawing/2014/main" id="{9067B004-BAB7-8045-9186-02CA5948285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747776" y="689373"/>
            <a:ext cx="8221734" cy="443198"/>
          </a:xfrm>
        </p:spPr>
        <p:txBody>
          <a:bodyPr/>
          <a:lstStyle/>
          <a:p>
            <a:r>
              <a:rPr lang="sv-SE" sz="3200" b="1">
                <a:solidFill>
                  <a:schemeClr val="bg1"/>
                </a:solidFill>
                <a:latin typeface="Helsingborg Sans" pitchFamily="2" charset="0"/>
              </a:rPr>
              <a:t>Vuxna biståndsmottagare</a:t>
            </a:r>
            <a:r>
              <a:rPr lang="sv-SE" sz="3200">
                <a:solidFill>
                  <a:schemeClr val="bg1"/>
                </a:solidFill>
                <a:latin typeface="Helsingborg Sans" pitchFamily="2" charset="0"/>
              </a:rPr>
              <a:t> – december 2024</a:t>
            </a:r>
          </a:p>
        </p:txBody>
      </p:sp>
      <p:sp>
        <p:nvSpPr>
          <p:cNvPr id="5" name="textruta 4">
            <a:extLst>
              <a:ext uri="{FF2B5EF4-FFF2-40B4-BE49-F238E27FC236}">
                <a16:creationId xmlns:a16="http://schemas.microsoft.com/office/drawing/2014/main" id="{1CE3FCEA-129A-ACF2-71C0-6C557A4FDA30}"/>
              </a:ext>
            </a:extLst>
          </p:cNvPr>
          <p:cNvSpPr txBox="1"/>
          <p:nvPr/>
        </p:nvSpPr>
        <p:spPr>
          <a:xfrm>
            <a:off x="7747021" y="6581640"/>
            <a:ext cx="444497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1200">
                <a:solidFill>
                  <a:schemeClr val="bg1"/>
                </a:solidFill>
                <a:latin typeface="Aptos" panose="020B0004020202020204" pitchFamily="34" charset="0"/>
              </a:rPr>
              <a:t>Jämförelse mot antal biståndsmottagare i januari, föregående år</a:t>
            </a:r>
          </a:p>
        </p:txBody>
      </p:sp>
      <p:graphicFrame>
        <p:nvGraphicFramePr>
          <p:cNvPr id="6" name="Diagram 5">
            <a:extLst>
              <a:ext uri="{FF2B5EF4-FFF2-40B4-BE49-F238E27FC236}">
                <a16:creationId xmlns:a16="http://schemas.microsoft.com/office/drawing/2014/main" id="{D78B88CD-C42E-485A-BA26-96BFAFC86AD9}"/>
              </a:ext>
              <a:ext uri="{147F2762-F138-4A5C-976F-8EAC2B608ADB}">
                <a16:predDERef xmlns:a16="http://schemas.microsoft.com/office/drawing/2014/main" pred="{88B02E32-CB8F-4621-ABD5-61254E5256BF}"/>
              </a:ext>
            </a:extLst>
          </p:cNvPr>
          <p:cNvGraphicFramePr>
            <a:graphicFrameLocks/>
          </p:cNvGraphicFramePr>
          <p:nvPr/>
        </p:nvGraphicFramePr>
        <p:xfrm>
          <a:off x="1171303" y="1349828"/>
          <a:ext cx="9609908" cy="492905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34300698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push dir="u"/>
      </p:transition>
    </mc:Choice>
    <mc:Fallback xmlns="">
      <p:transition>
        <p:push dir="u"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Bildobjekt 33" descr="En bild som visar utomhus, vatten, himmel, stadssiluett&#10;&#10;Automatiskt genererad beskrivning">
            <a:extLst>
              <a:ext uri="{FF2B5EF4-FFF2-40B4-BE49-F238E27FC236}">
                <a16:creationId xmlns:a16="http://schemas.microsoft.com/office/drawing/2014/main" id="{38237097-17ED-A742-B731-1A5A6E40CAE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"/>
            <a:ext cx="12192000" cy="6857173"/>
          </a:xfrm>
          <a:prstGeom prst="rect">
            <a:avLst/>
          </a:prstGeom>
        </p:spPr>
      </p:pic>
      <p:sp>
        <p:nvSpPr>
          <p:cNvPr id="2" name="Rubrik 1">
            <a:extLst>
              <a:ext uri="{FF2B5EF4-FFF2-40B4-BE49-F238E27FC236}">
                <a16:creationId xmlns:a16="http://schemas.microsoft.com/office/drawing/2014/main" id="{9067B004-BAB7-8045-9186-02CA5948285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421618" y="756169"/>
            <a:ext cx="9198757" cy="443198"/>
          </a:xfrm>
        </p:spPr>
        <p:txBody>
          <a:bodyPr/>
          <a:lstStyle/>
          <a:p>
            <a:r>
              <a:rPr lang="sv-SE" sz="3200">
                <a:solidFill>
                  <a:schemeClr val="bg1"/>
                </a:solidFill>
              </a:rPr>
              <a:t>Individer som avslutats från ekonomiskt bistånd</a:t>
            </a:r>
            <a:endParaRPr lang="sv-SE" sz="3200" b="0">
              <a:solidFill>
                <a:schemeClr val="bg1"/>
              </a:solidFill>
            </a:endParaRPr>
          </a:p>
        </p:txBody>
      </p:sp>
      <p:sp>
        <p:nvSpPr>
          <p:cNvPr id="7" name="Rubrik 1">
            <a:extLst>
              <a:ext uri="{FF2B5EF4-FFF2-40B4-BE49-F238E27FC236}">
                <a16:creationId xmlns:a16="http://schemas.microsoft.com/office/drawing/2014/main" id="{AC0F35E8-D403-0247-5805-F71F1522121F}"/>
              </a:ext>
            </a:extLst>
          </p:cNvPr>
          <p:cNvSpPr txBox="1">
            <a:spLocks/>
          </p:cNvSpPr>
          <p:nvPr/>
        </p:nvSpPr>
        <p:spPr>
          <a:xfrm>
            <a:off x="2331362" y="1731830"/>
            <a:ext cx="2945488" cy="221599"/>
          </a:xfrm>
          <a:prstGeom prst="rect">
            <a:avLst/>
          </a:prstGeom>
        </p:spPr>
        <p:txBody>
          <a:bodyPr vert="horz" wrap="square" lIns="0" tIns="0" rIns="0" bIns="0" rtlCol="0" anchor="t" anchorCtr="0">
            <a:spAutoFit/>
          </a:bodyPr>
          <a:lstStyle>
            <a:lvl1pPr algn="l" defTabSz="121917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 baseline="0">
                <a:solidFill>
                  <a:srgbClr val="1A355D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sv-SE" sz="1600">
                <a:solidFill>
                  <a:schemeClr val="bg1"/>
                </a:solidFill>
              </a:rPr>
              <a:t>Samtliga avslutsorsaker</a:t>
            </a:r>
            <a:endParaRPr lang="sv-SE" sz="1600" b="0">
              <a:solidFill>
                <a:schemeClr val="bg1"/>
              </a:solidFill>
            </a:endParaRPr>
          </a:p>
        </p:txBody>
      </p:sp>
      <p:sp>
        <p:nvSpPr>
          <p:cNvPr id="8" name="Rubrik 1">
            <a:extLst>
              <a:ext uri="{FF2B5EF4-FFF2-40B4-BE49-F238E27FC236}">
                <a16:creationId xmlns:a16="http://schemas.microsoft.com/office/drawing/2014/main" id="{D53DAD75-2528-98CD-3013-59C996B0F68D}"/>
              </a:ext>
            </a:extLst>
          </p:cNvPr>
          <p:cNvSpPr txBox="1">
            <a:spLocks/>
          </p:cNvSpPr>
          <p:nvPr/>
        </p:nvSpPr>
        <p:spPr>
          <a:xfrm>
            <a:off x="7625691" y="1731830"/>
            <a:ext cx="3356633" cy="221599"/>
          </a:xfrm>
          <a:prstGeom prst="rect">
            <a:avLst/>
          </a:prstGeom>
        </p:spPr>
        <p:txBody>
          <a:bodyPr vert="horz" wrap="square" lIns="0" tIns="0" rIns="0" bIns="0" rtlCol="0" anchor="t" anchorCtr="0">
            <a:spAutoFit/>
          </a:bodyPr>
          <a:lstStyle>
            <a:lvl1pPr algn="l" defTabSz="121917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 baseline="0">
                <a:solidFill>
                  <a:srgbClr val="1A355D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sv-SE" sz="1600">
                <a:solidFill>
                  <a:schemeClr val="bg1"/>
                </a:solidFill>
              </a:rPr>
              <a:t>Samtliga avslutsorsaker</a:t>
            </a:r>
            <a:r>
              <a:rPr lang="sv-SE" sz="1600" b="0">
                <a:solidFill>
                  <a:schemeClr val="bg1"/>
                </a:solidFill>
              </a:rPr>
              <a:t>, jan - dec</a:t>
            </a:r>
          </a:p>
        </p:txBody>
      </p:sp>
      <p:graphicFrame>
        <p:nvGraphicFramePr>
          <p:cNvPr id="3" name="Diagram 2">
            <a:extLst>
              <a:ext uri="{FF2B5EF4-FFF2-40B4-BE49-F238E27FC236}">
                <a16:creationId xmlns:a16="http://schemas.microsoft.com/office/drawing/2014/main" id="{7BEFD860-0190-4A2F-A66C-AC1C96B825FD}"/>
              </a:ext>
            </a:extLst>
          </p:cNvPr>
          <p:cNvGraphicFramePr>
            <a:graphicFrameLocks/>
          </p:cNvGraphicFramePr>
          <p:nvPr/>
        </p:nvGraphicFramePr>
        <p:xfrm>
          <a:off x="222015" y="1515291"/>
          <a:ext cx="6194000" cy="446523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4" name="Diagram 3">
            <a:extLst>
              <a:ext uri="{FF2B5EF4-FFF2-40B4-BE49-F238E27FC236}">
                <a16:creationId xmlns:a16="http://schemas.microsoft.com/office/drawing/2014/main" id="{D1DAF371-75DE-4DC5-93CC-AD06645F3783}"/>
              </a:ext>
              <a:ext uri="{147F2762-F138-4A5C-976F-8EAC2B608ADB}">
                <a16:predDERef xmlns:a16="http://schemas.microsoft.com/office/drawing/2014/main" pred="{76DA6421-92D3-6A1A-EA45-830B64ABE48A}"/>
              </a:ext>
            </a:extLst>
          </p:cNvPr>
          <p:cNvGraphicFramePr>
            <a:graphicFrameLocks/>
          </p:cNvGraphicFramePr>
          <p:nvPr/>
        </p:nvGraphicFramePr>
        <p:xfrm>
          <a:off x="7144892" y="2246811"/>
          <a:ext cx="4350423" cy="371630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15" name="textruta 14">
            <a:extLst>
              <a:ext uri="{FF2B5EF4-FFF2-40B4-BE49-F238E27FC236}">
                <a16:creationId xmlns:a16="http://schemas.microsoft.com/office/drawing/2014/main" id="{DEA43DCB-556F-E2F8-C224-84FDE2855641}"/>
              </a:ext>
            </a:extLst>
          </p:cNvPr>
          <p:cNvSpPr txBox="1"/>
          <p:nvPr/>
        </p:nvSpPr>
        <p:spPr>
          <a:xfrm>
            <a:off x="10039041" y="2658849"/>
            <a:ext cx="63089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1000" b="1">
                <a:solidFill>
                  <a:schemeClr val="bg1"/>
                </a:solidFill>
                <a:latin typeface="Aptos" panose="020B0004020202020204" pitchFamily="34" charset="0"/>
              </a:rPr>
              <a:t>+ 10%</a:t>
            </a:r>
          </a:p>
        </p:txBody>
      </p:sp>
    </p:spTree>
    <p:extLst>
      <p:ext uri="{BB962C8B-B14F-4D97-AF65-F5344CB8AC3E}">
        <p14:creationId xmlns:p14="http://schemas.microsoft.com/office/powerpoint/2010/main" val="40525812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push dir="u"/>
      </p:transition>
    </mc:Choice>
    <mc:Fallback xmlns="">
      <p:transition>
        <p:push dir="u"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Bildobjekt 33" descr="En bild som visar utomhus, vatten, himmel, stadssiluett&#10;&#10;Automatiskt genererad beskrivning">
            <a:extLst>
              <a:ext uri="{FF2B5EF4-FFF2-40B4-BE49-F238E27FC236}">
                <a16:creationId xmlns:a16="http://schemas.microsoft.com/office/drawing/2014/main" id="{38237097-17ED-A742-B731-1A5A6E40CAE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"/>
            <a:ext cx="12192000" cy="6857173"/>
          </a:xfrm>
          <a:prstGeom prst="rect">
            <a:avLst/>
          </a:prstGeom>
        </p:spPr>
      </p:pic>
      <p:sp>
        <p:nvSpPr>
          <p:cNvPr id="2" name="Rubrik 1">
            <a:extLst>
              <a:ext uri="{FF2B5EF4-FFF2-40B4-BE49-F238E27FC236}">
                <a16:creationId xmlns:a16="http://schemas.microsoft.com/office/drawing/2014/main" id="{9067B004-BAB7-8045-9186-02CA5948285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143816" y="851678"/>
            <a:ext cx="7711667" cy="1772793"/>
          </a:xfrm>
        </p:spPr>
        <p:txBody>
          <a:bodyPr/>
          <a:lstStyle/>
          <a:p>
            <a:r>
              <a:rPr lang="sv-SE" sz="3200">
                <a:solidFill>
                  <a:schemeClr val="bg1"/>
                </a:solidFill>
              </a:rPr>
              <a:t>Flödesanalys</a:t>
            </a:r>
            <a:r>
              <a:rPr lang="sv-SE" sz="3200" b="0">
                <a:solidFill>
                  <a:schemeClr val="bg1"/>
                </a:solidFill>
              </a:rPr>
              <a:t>, nya och avslutade individer</a:t>
            </a:r>
          </a:p>
        </p:txBody>
      </p:sp>
      <p:sp>
        <p:nvSpPr>
          <p:cNvPr id="7" name="Rubrik 1">
            <a:extLst>
              <a:ext uri="{FF2B5EF4-FFF2-40B4-BE49-F238E27FC236}">
                <a16:creationId xmlns:a16="http://schemas.microsoft.com/office/drawing/2014/main" id="{AC0F35E8-D403-0247-5805-F71F1522121F}"/>
              </a:ext>
            </a:extLst>
          </p:cNvPr>
          <p:cNvSpPr txBox="1">
            <a:spLocks/>
          </p:cNvSpPr>
          <p:nvPr/>
        </p:nvSpPr>
        <p:spPr>
          <a:xfrm>
            <a:off x="1253787" y="1738075"/>
            <a:ext cx="4514496" cy="221599"/>
          </a:xfrm>
          <a:prstGeom prst="rect">
            <a:avLst/>
          </a:prstGeom>
        </p:spPr>
        <p:txBody>
          <a:bodyPr vert="horz" wrap="square" lIns="0" tIns="0" rIns="0" bIns="0" rtlCol="0" anchor="t" anchorCtr="0">
            <a:spAutoFit/>
          </a:bodyPr>
          <a:lstStyle>
            <a:lvl1pPr algn="l" defTabSz="121917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 baseline="0">
                <a:solidFill>
                  <a:srgbClr val="1A355D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sv-SE" sz="1600">
                <a:solidFill>
                  <a:schemeClr val="bg1"/>
                </a:solidFill>
              </a:rPr>
              <a:t>Individer</a:t>
            </a:r>
            <a:r>
              <a:rPr lang="sv-SE" sz="1600" b="0">
                <a:solidFill>
                  <a:schemeClr val="bg1"/>
                </a:solidFill>
              </a:rPr>
              <a:t>, nya och avslutade ärenden</a:t>
            </a:r>
          </a:p>
        </p:txBody>
      </p:sp>
      <p:sp>
        <p:nvSpPr>
          <p:cNvPr id="8" name="Rubrik 1">
            <a:extLst>
              <a:ext uri="{FF2B5EF4-FFF2-40B4-BE49-F238E27FC236}">
                <a16:creationId xmlns:a16="http://schemas.microsoft.com/office/drawing/2014/main" id="{D53DAD75-2528-98CD-3013-59C996B0F68D}"/>
              </a:ext>
            </a:extLst>
          </p:cNvPr>
          <p:cNvSpPr txBox="1">
            <a:spLocks/>
          </p:cNvSpPr>
          <p:nvPr/>
        </p:nvSpPr>
        <p:spPr>
          <a:xfrm>
            <a:off x="7151482" y="1738152"/>
            <a:ext cx="4514496" cy="221599"/>
          </a:xfrm>
          <a:prstGeom prst="rect">
            <a:avLst/>
          </a:prstGeom>
        </p:spPr>
        <p:txBody>
          <a:bodyPr vert="horz" wrap="square" lIns="0" tIns="0" rIns="0" bIns="0" rtlCol="0" anchor="t" anchorCtr="0">
            <a:spAutoFit/>
          </a:bodyPr>
          <a:lstStyle>
            <a:lvl1pPr algn="l" defTabSz="121917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 baseline="0">
                <a:solidFill>
                  <a:srgbClr val="1A355D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sv-SE" sz="1600">
                <a:solidFill>
                  <a:schemeClr val="bg1"/>
                </a:solidFill>
              </a:rPr>
              <a:t>Nettoflöde</a:t>
            </a:r>
            <a:r>
              <a:rPr lang="sv-SE" sz="1600" b="0">
                <a:solidFill>
                  <a:schemeClr val="bg1"/>
                </a:solidFill>
              </a:rPr>
              <a:t>, individer i nya och avslutade ärenden</a:t>
            </a:r>
          </a:p>
        </p:txBody>
      </p:sp>
      <p:graphicFrame>
        <p:nvGraphicFramePr>
          <p:cNvPr id="11" name="Tabell 10">
            <a:extLst>
              <a:ext uri="{FF2B5EF4-FFF2-40B4-BE49-F238E27FC236}">
                <a16:creationId xmlns:a16="http://schemas.microsoft.com/office/drawing/2014/main" id="{6C0FD6FA-588E-7944-66DA-97B99A4ECA22}"/>
              </a:ext>
            </a:extLst>
          </p:cNvPr>
          <p:cNvGraphicFramePr>
            <a:graphicFrameLocks noGrp="1"/>
          </p:cNvGraphicFramePr>
          <p:nvPr/>
        </p:nvGraphicFramePr>
        <p:xfrm>
          <a:off x="6372645" y="4637337"/>
          <a:ext cx="5387085" cy="444094"/>
        </p:xfrm>
        <a:graphic>
          <a:graphicData uri="http://schemas.openxmlformats.org/drawingml/2006/table">
            <a:tbl>
              <a:tblPr/>
              <a:tblGrid>
                <a:gridCol w="359139">
                  <a:extLst>
                    <a:ext uri="{9D8B030D-6E8A-4147-A177-3AD203B41FA5}">
                      <a16:colId xmlns:a16="http://schemas.microsoft.com/office/drawing/2014/main" val="1844882175"/>
                    </a:ext>
                  </a:extLst>
                </a:gridCol>
                <a:gridCol w="359139">
                  <a:extLst>
                    <a:ext uri="{9D8B030D-6E8A-4147-A177-3AD203B41FA5}">
                      <a16:colId xmlns:a16="http://schemas.microsoft.com/office/drawing/2014/main" val="2599960693"/>
                    </a:ext>
                  </a:extLst>
                </a:gridCol>
                <a:gridCol w="359139">
                  <a:extLst>
                    <a:ext uri="{9D8B030D-6E8A-4147-A177-3AD203B41FA5}">
                      <a16:colId xmlns:a16="http://schemas.microsoft.com/office/drawing/2014/main" val="1179841997"/>
                    </a:ext>
                  </a:extLst>
                </a:gridCol>
                <a:gridCol w="359139">
                  <a:extLst>
                    <a:ext uri="{9D8B030D-6E8A-4147-A177-3AD203B41FA5}">
                      <a16:colId xmlns:a16="http://schemas.microsoft.com/office/drawing/2014/main" val="900912498"/>
                    </a:ext>
                  </a:extLst>
                </a:gridCol>
                <a:gridCol w="359139">
                  <a:extLst>
                    <a:ext uri="{9D8B030D-6E8A-4147-A177-3AD203B41FA5}">
                      <a16:colId xmlns:a16="http://schemas.microsoft.com/office/drawing/2014/main" val="974586965"/>
                    </a:ext>
                  </a:extLst>
                </a:gridCol>
                <a:gridCol w="359139">
                  <a:extLst>
                    <a:ext uri="{9D8B030D-6E8A-4147-A177-3AD203B41FA5}">
                      <a16:colId xmlns:a16="http://schemas.microsoft.com/office/drawing/2014/main" val="1252241299"/>
                    </a:ext>
                  </a:extLst>
                </a:gridCol>
                <a:gridCol w="359139">
                  <a:extLst>
                    <a:ext uri="{9D8B030D-6E8A-4147-A177-3AD203B41FA5}">
                      <a16:colId xmlns:a16="http://schemas.microsoft.com/office/drawing/2014/main" val="2394424678"/>
                    </a:ext>
                  </a:extLst>
                </a:gridCol>
                <a:gridCol w="359139">
                  <a:extLst>
                    <a:ext uri="{9D8B030D-6E8A-4147-A177-3AD203B41FA5}">
                      <a16:colId xmlns:a16="http://schemas.microsoft.com/office/drawing/2014/main" val="1781275823"/>
                    </a:ext>
                  </a:extLst>
                </a:gridCol>
                <a:gridCol w="359139">
                  <a:extLst>
                    <a:ext uri="{9D8B030D-6E8A-4147-A177-3AD203B41FA5}">
                      <a16:colId xmlns:a16="http://schemas.microsoft.com/office/drawing/2014/main" val="4021697142"/>
                    </a:ext>
                  </a:extLst>
                </a:gridCol>
                <a:gridCol w="359139">
                  <a:extLst>
                    <a:ext uri="{9D8B030D-6E8A-4147-A177-3AD203B41FA5}">
                      <a16:colId xmlns:a16="http://schemas.microsoft.com/office/drawing/2014/main" val="2600383376"/>
                    </a:ext>
                  </a:extLst>
                </a:gridCol>
                <a:gridCol w="359139">
                  <a:extLst>
                    <a:ext uri="{9D8B030D-6E8A-4147-A177-3AD203B41FA5}">
                      <a16:colId xmlns:a16="http://schemas.microsoft.com/office/drawing/2014/main" val="2887213296"/>
                    </a:ext>
                  </a:extLst>
                </a:gridCol>
                <a:gridCol w="359139">
                  <a:extLst>
                    <a:ext uri="{9D8B030D-6E8A-4147-A177-3AD203B41FA5}">
                      <a16:colId xmlns:a16="http://schemas.microsoft.com/office/drawing/2014/main" val="4061438279"/>
                    </a:ext>
                  </a:extLst>
                </a:gridCol>
                <a:gridCol w="359139">
                  <a:extLst>
                    <a:ext uri="{9D8B030D-6E8A-4147-A177-3AD203B41FA5}">
                      <a16:colId xmlns:a16="http://schemas.microsoft.com/office/drawing/2014/main" val="4268745991"/>
                    </a:ext>
                  </a:extLst>
                </a:gridCol>
                <a:gridCol w="359139">
                  <a:extLst>
                    <a:ext uri="{9D8B030D-6E8A-4147-A177-3AD203B41FA5}">
                      <a16:colId xmlns:a16="http://schemas.microsoft.com/office/drawing/2014/main" val="2692567620"/>
                    </a:ext>
                  </a:extLst>
                </a:gridCol>
                <a:gridCol w="359139">
                  <a:extLst>
                    <a:ext uri="{9D8B030D-6E8A-4147-A177-3AD203B41FA5}">
                      <a16:colId xmlns:a16="http://schemas.microsoft.com/office/drawing/2014/main" val="4232028778"/>
                    </a:ext>
                  </a:extLst>
                </a:gridCol>
              </a:tblGrid>
              <a:tr h="222047">
                <a:tc>
                  <a:txBody>
                    <a:bodyPr/>
                    <a:lstStyle/>
                    <a:p>
                      <a:pPr algn="ctr" fontAlgn="b"/>
                      <a:r>
                        <a:rPr lang="sv-SE" sz="1100" b="1" i="0" u="none" strike="noStrike">
                          <a:solidFill>
                            <a:srgbClr val="FFFFFF"/>
                          </a:solidFill>
                          <a:effectLst/>
                          <a:latin typeface="Aptos" panose="020B0004020202020204" pitchFamily="34" charset="0"/>
                        </a:rPr>
                        <a:t>okt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v-SE" sz="1100" b="1" i="0" u="none" strike="noStrike">
                          <a:solidFill>
                            <a:srgbClr val="FFFFFF"/>
                          </a:solidFill>
                          <a:effectLst/>
                          <a:latin typeface="Aptos" panose="020B0004020202020204" pitchFamily="34" charset="0"/>
                        </a:rPr>
                        <a:t>nov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v-SE" sz="1100" b="1" i="0" u="none" strike="noStrike">
                          <a:solidFill>
                            <a:srgbClr val="FFFFFF"/>
                          </a:solidFill>
                          <a:effectLst/>
                          <a:latin typeface="Aptos" panose="020B0004020202020204" pitchFamily="34" charset="0"/>
                        </a:rPr>
                        <a:t>dec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v-SE" sz="1100" b="1" i="0" u="none" strike="noStrike">
                          <a:solidFill>
                            <a:srgbClr val="FFFFFF"/>
                          </a:solidFill>
                          <a:effectLst/>
                          <a:latin typeface="Aptos" panose="020B0004020202020204" pitchFamily="34" charset="0"/>
                        </a:rPr>
                        <a:t>jan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v-SE" sz="1100" b="1" i="0" u="none" strike="noStrike">
                          <a:solidFill>
                            <a:srgbClr val="FFFFFF"/>
                          </a:solidFill>
                          <a:effectLst/>
                          <a:latin typeface="Aptos" panose="020B0004020202020204" pitchFamily="34" charset="0"/>
                        </a:rPr>
                        <a:t>feb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v-SE" sz="1100" b="1" i="0" u="none" strike="noStrike">
                          <a:solidFill>
                            <a:srgbClr val="FFFFFF"/>
                          </a:solidFill>
                          <a:effectLst/>
                          <a:latin typeface="Aptos" panose="020B0004020202020204" pitchFamily="34" charset="0"/>
                        </a:rPr>
                        <a:t>mar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v-SE" sz="1100" b="1" i="0" u="none" strike="noStrike">
                          <a:solidFill>
                            <a:srgbClr val="FFFFFF"/>
                          </a:solidFill>
                          <a:effectLst/>
                          <a:latin typeface="Aptos" panose="020B0004020202020204" pitchFamily="34" charset="0"/>
                        </a:rPr>
                        <a:t>apr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v-SE" sz="1100" b="1" i="0" u="none" strike="noStrike">
                          <a:solidFill>
                            <a:srgbClr val="FFFFFF"/>
                          </a:solidFill>
                          <a:effectLst/>
                          <a:latin typeface="Aptos" panose="020B0004020202020204" pitchFamily="34" charset="0"/>
                        </a:rPr>
                        <a:t>maj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v-SE" sz="1100" b="1" i="0" u="none" strike="noStrike">
                          <a:solidFill>
                            <a:srgbClr val="FFFFFF"/>
                          </a:solidFill>
                          <a:effectLst/>
                          <a:latin typeface="Aptos" panose="020B0004020202020204" pitchFamily="34" charset="0"/>
                        </a:rPr>
                        <a:t>jun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v-SE" sz="1100" b="1" i="0" u="none" strike="noStrike">
                          <a:solidFill>
                            <a:srgbClr val="FFFFFF"/>
                          </a:solidFill>
                          <a:effectLst/>
                          <a:latin typeface="Aptos" panose="020B0004020202020204" pitchFamily="34" charset="0"/>
                        </a:rPr>
                        <a:t>jul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v-SE" sz="1100" b="1" i="0" u="none" strike="noStrike">
                          <a:solidFill>
                            <a:srgbClr val="FFFFFF"/>
                          </a:solidFill>
                          <a:effectLst/>
                          <a:latin typeface="Aptos" panose="020B0004020202020204" pitchFamily="34" charset="0"/>
                        </a:rPr>
                        <a:t>aug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v-SE" sz="1100" b="1" i="0" u="none" strike="noStrike">
                          <a:solidFill>
                            <a:srgbClr val="FFFFFF"/>
                          </a:solidFill>
                          <a:effectLst/>
                          <a:latin typeface="Aptos" panose="020B0004020202020204" pitchFamily="34" charset="0"/>
                        </a:rPr>
                        <a:t>sep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v-SE" sz="1100" b="1" i="0" u="none" strike="noStrike">
                          <a:solidFill>
                            <a:srgbClr val="FFFFFF"/>
                          </a:solidFill>
                          <a:effectLst/>
                          <a:latin typeface="Aptos" panose="020B0004020202020204" pitchFamily="34" charset="0"/>
                        </a:rPr>
                        <a:t>okt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v-SE" sz="1100" b="1" i="0" u="none" strike="noStrike">
                          <a:solidFill>
                            <a:srgbClr val="FFFFFF"/>
                          </a:solidFill>
                          <a:effectLst/>
                          <a:latin typeface="Aptos" panose="020B0004020202020204" pitchFamily="34" charset="0"/>
                        </a:rPr>
                        <a:t>nov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v-SE" sz="1100" b="1" i="0" u="none" strike="noStrike">
                          <a:solidFill>
                            <a:srgbClr val="FFFFFF"/>
                          </a:solidFill>
                          <a:effectLst/>
                          <a:latin typeface="Aptos" panose="020B0004020202020204" pitchFamily="34" charset="0"/>
                        </a:rPr>
                        <a:t>dec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04024152"/>
                  </a:ext>
                </a:extLst>
              </a:tr>
              <a:tr h="222047">
                <a:tc gridSpan="3">
                  <a:txBody>
                    <a:bodyPr/>
                    <a:lstStyle/>
                    <a:p>
                      <a:pPr algn="ctr" fontAlgn="b"/>
                      <a:r>
                        <a:rPr lang="sv-SE" sz="1100" b="1" i="0" u="none" strike="noStrike">
                          <a:solidFill>
                            <a:srgbClr val="FFFFFF"/>
                          </a:solidFill>
                          <a:effectLst/>
                          <a:latin typeface="Aptos" panose="020B0004020202020204" pitchFamily="34" charset="0"/>
                        </a:rPr>
                        <a:t>2023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sv-S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sv-SE"/>
                    </a:p>
                  </a:txBody>
                  <a:tcPr/>
                </a:tc>
                <a:tc gridSpan="12">
                  <a:txBody>
                    <a:bodyPr/>
                    <a:lstStyle/>
                    <a:p>
                      <a:pPr algn="ctr" fontAlgn="b"/>
                      <a:r>
                        <a:rPr lang="sv-SE" sz="1100" b="1" i="0" u="none" strike="noStrike">
                          <a:solidFill>
                            <a:srgbClr val="FFFFFF"/>
                          </a:solidFill>
                          <a:effectLst/>
                          <a:latin typeface="Aptos" panose="020B0004020202020204" pitchFamily="34" charset="0"/>
                        </a:rPr>
                        <a:t>2024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sv-S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sv-S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sv-S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sv-S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sv-S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sv-S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sv-S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sv-S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sv-S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 fontAlgn="b"/>
                      <a:endParaRPr lang="sv-SE" sz="1100" b="1" i="0" u="none" strike="noStrike">
                        <a:solidFill>
                          <a:srgbClr val="FFFFFF"/>
                        </a:solidFill>
                        <a:effectLst/>
                        <a:latin typeface="Aptos" panose="020B000402020202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 fontAlgn="b"/>
                      <a:endParaRPr lang="sv-SE" sz="1100" b="1" i="0" u="none" strike="noStrike">
                        <a:solidFill>
                          <a:srgbClr val="FFFFFF"/>
                        </a:solidFill>
                        <a:effectLst/>
                        <a:latin typeface="Aptos" panose="020B000402020202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72782509"/>
                  </a:ext>
                </a:extLst>
              </a:tr>
            </a:tbl>
          </a:graphicData>
        </a:graphic>
      </p:graphicFrame>
      <p:graphicFrame>
        <p:nvGraphicFramePr>
          <p:cNvPr id="4" name="Diagram 3">
            <a:extLst>
              <a:ext uri="{FF2B5EF4-FFF2-40B4-BE49-F238E27FC236}">
                <a16:creationId xmlns:a16="http://schemas.microsoft.com/office/drawing/2014/main" id="{00000000-0008-0000-0000-00000B000000}"/>
              </a:ext>
            </a:extLst>
          </p:cNvPr>
          <p:cNvGraphicFramePr>
            <a:graphicFrameLocks/>
          </p:cNvGraphicFramePr>
          <p:nvPr/>
        </p:nvGraphicFramePr>
        <p:xfrm>
          <a:off x="308251" y="1955344"/>
          <a:ext cx="5387086" cy="378360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6" name="Diagram 5">
            <a:extLst>
              <a:ext uri="{FF2B5EF4-FFF2-40B4-BE49-F238E27FC236}">
                <a16:creationId xmlns:a16="http://schemas.microsoft.com/office/drawing/2014/main" id="{813F49B7-1600-4F0A-98E2-1D9D13909E7E}"/>
              </a:ext>
              <a:ext uri="{147F2762-F138-4A5C-976F-8EAC2B608ADB}">
                <a16:predDERef xmlns:a16="http://schemas.microsoft.com/office/drawing/2014/main" pred="{DF883F36-4571-AD94-7AE8-9E30FFE933E9}"/>
              </a:ext>
            </a:extLst>
          </p:cNvPr>
          <p:cNvGraphicFramePr>
            <a:graphicFrameLocks/>
          </p:cNvGraphicFramePr>
          <p:nvPr/>
        </p:nvGraphicFramePr>
        <p:xfrm>
          <a:off x="6003588" y="1597857"/>
          <a:ext cx="5897746" cy="367082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</p:spTree>
    <p:extLst>
      <p:ext uri="{BB962C8B-B14F-4D97-AF65-F5344CB8AC3E}">
        <p14:creationId xmlns:p14="http://schemas.microsoft.com/office/powerpoint/2010/main" val="27430205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push dir="u"/>
      </p:transition>
    </mc:Choice>
    <mc:Fallback xmlns="">
      <p:transition>
        <p:push dir="u"/>
      </p:transition>
    </mc:Fallback>
  </mc:AlternateContent>
</p:sld>
</file>

<file path=ppt/theme/theme1.xml><?xml version="1.0" encoding="utf-8"?>
<a:theme xmlns:a="http://schemas.openxmlformats.org/drawingml/2006/main" name="HBG-Helsingborgstegel">
  <a:themeElements>
    <a:clrScheme name="Helsingborgstegel">
      <a:dk1>
        <a:srgbClr val="1A355C"/>
      </a:dk1>
      <a:lt1>
        <a:srgbClr val="FEFFFF"/>
      </a:lt1>
      <a:dk2>
        <a:srgbClr val="75222E"/>
      </a:dk2>
      <a:lt2>
        <a:srgbClr val="FCDDE5"/>
      </a:lt2>
      <a:accent1>
        <a:srgbClr val="00BFB3"/>
      </a:accent1>
      <a:accent2>
        <a:srgbClr val="1A355C"/>
      </a:accent2>
      <a:accent3>
        <a:srgbClr val="E25103"/>
      </a:accent3>
      <a:accent4>
        <a:srgbClr val="D9281C"/>
      </a:accent4>
      <a:accent5>
        <a:srgbClr val="D4EB8E"/>
      </a:accent5>
      <a:accent6>
        <a:srgbClr val="D5D2C3"/>
      </a:accent6>
      <a:hlink>
        <a:srgbClr val="75222E"/>
      </a:hlink>
      <a:folHlink>
        <a:srgbClr val="1A355C"/>
      </a:folHlink>
    </a:clrScheme>
    <a:fontScheme name="Helsingborg Sans - Roboto">
      <a:majorFont>
        <a:latin typeface="Helsingborg Sans"/>
        <a:ea typeface=""/>
        <a:cs typeface=""/>
      </a:majorFont>
      <a:minorFont>
        <a:latin typeface="Roboto Ligh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49" id="{0C027FDA-01E8-CB45-917D-CD5D2341C710}" vid="{2D5D2EE0-0EB7-2E44-9E24-18DCDC75CA81}"/>
    </a:ext>
  </a:extLst>
</a:theme>
</file>

<file path=ppt/theme/theme2.xml><?xml version="1.0" encoding="utf-8"?>
<a:theme xmlns:a="http://schemas.openxmlformats.org/drawingml/2006/main" name="HBG-Pålsjö">
  <a:themeElements>
    <a:clrScheme name="Palsjo">
      <a:dk1>
        <a:srgbClr val="1A355C"/>
      </a:dk1>
      <a:lt1>
        <a:srgbClr val="FEFFFF"/>
      </a:lt1>
      <a:dk2>
        <a:srgbClr val="00833D"/>
      </a:dk2>
      <a:lt2>
        <a:srgbClr val="EAE8E1"/>
      </a:lt2>
      <a:accent1>
        <a:srgbClr val="0071CD"/>
      </a:accent1>
      <a:accent2>
        <a:srgbClr val="00BFB3"/>
      </a:accent2>
      <a:accent3>
        <a:srgbClr val="E25103"/>
      </a:accent3>
      <a:accent4>
        <a:srgbClr val="D9281C"/>
      </a:accent4>
      <a:accent5>
        <a:srgbClr val="D4EB8E"/>
      </a:accent5>
      <a:accent6>
        <a:srgbClr val="D5D2C3"/>
      </a:accent6>
      <a:hlink>
        <a:srgbClr val="75222E"/>
      </a:hlink>
      <a:folHlink>
        <a:srgbClr val="1A355C"/>
      </a:folHlink>
    </a:clrScheme>
    <a:fontScheme name="Helsingborg Sans - Roboto">
      <a:majorFont>
        <a:latin typeface="Helsingborg Sans"/>
        <a:ea typeface=""/>
        <a:cs typeface=""/>
      </a:majorFont>
      <a:minorFont>
        <a:latin typeface="Roboto Ligh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49" id="{0C027FDA-01E8-CB45-917D-CD5D2341C710}" vid="{1FB1F32C-29A3-F84E-AB36-56EF3C0E52D5}"/>
    </a:ext>
  </a:extLst>
</a:theme>
</file>

<file path=ppt/theme/theme3.xml><?xml version="1.0" encoding="utf-8"?>
<a:theme xmlns:a="http://schemas.openxmlformats.org/drawingml/2006/main" name="HBG-Vintersund">
  <a:themeElements>
    <a:clrScheme name="HBG_Blå">
      <a:dk1>
        <a:srgbClr val="1A355C"/>
      </a:dk1>
      <a:lt1>
        <a:srgbClr val="FEFFFF"/>
      </a:lt1>
      <a:dk2>
        <a:srgbClr val="1A355C"/>
      </a:dk2>
      <a:lt2>
        <a:srgbClr val="EEF5FB"/>
      </a:lt2>
      <a:accent1>
        <a:srgbClr val="E25103"/>
      </a:accent1>
      <a:accent2>
        <a:srgbClr val="1A355C"/>
      </a:accent2>
      <a:accent3>
        <a:srgbClr val="EFB323"/>
      </a:accent3>
      <a:accent4>
        <a:srgbClr val="00BFB3"/>
      </a:accent4>
      <a:accent5>
        <a:srgbClr val="D4EB8E"/>
      </a:accent5>
      <a:accent6>
        <a:srgbClr val="D5D2C3"/>
      </a:accent6>
      <a:hlink>
        <a:srgbClr val="75222E"/>
      </a:hlink>
      <a:folHlink>
        <a:srgbClr val="1A355C"/>
      </a:folHlink>
    </a:clrScheme>
    <a:fontScheme name="Helsingborg Sans - Roboto Light">
      <a:majorFont>
        <a:latin typeface="Helsingborg Sans"/>
        <a:ea typeface=""/>
        <a:cs typeface=""/>
      </a:majorFont>
      <a:minorFont>
        <a:latin typeface="Roboto Ligh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49" id="{0C027FDA-01E8-CB45-917D-CD5D2341C710}" vid="{0CED7DC9-F604-404C-BF1E-FA46ECD6AC8D}"/>
    </a:ext>
  </a:extLst>
</a:theme>
</file>

<file path=ppt/theme/theme4.xml><?xml version="1.0" encoding="utf-8"?>
<a:theme xmlns:a="http://schemas.openxmlformats.org/drawingml/2006/main" name="HBG-Raps">
  <a:themeElements>
    <a:clrScheme name="Raps">
      <a:dk1>
        <a:srgbClr val="1A355C"/>
      </a:dk1>
      <a:lt1>
        <a:srgbClr val="FEFFFF"/>
      </a:lt1>
      <a:dk2>
        <a:srgbClr val="EFB323"/>
      </a:dk2>
      <a:lt2>
        <a:srgbClr val="EAE8E1"/>
      </a:lt2>
      <a:accent1>
        <a:srgbClr val="E25103"/>
      </a:accent1>
      <a:accent2>
        <a:srgbClr val="1A355C"/>
      </a:accent2>
      <a:accent3>
        <a:srgbClr val="D9281C"/>
      </a:accent3>
      <a:accent4>
        <a:srgbClr val="75222E"/>
      </a:accent4>
      <a:accent5>
        <a:srgbClr val="D4EB8E"/>
      </a:accent5>
      <a:accent6>
        <a:srgbClr val="D5D2C3"/>
      </a:accent6>
      <a:hlink>
        <a:srgbClr val="75222E"/>
      </a:hlink>
      <a:folHlink>
        <a:srgbClr val="1A355C"/>
      </a:folHlink>
    </a:clrScheme>
    <a:fontScheme name="Helsingborg Sans - Roboto">
      <a:majorFont>
        <a:latin typeface="Helsingborg Sans"/>
        <a:ea typeface=""/>
        <a:cs typeface=""/>
      </a:majorFont>
      <a:minorFont>
        <a:latin typeface="Roboto Ligh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49" id="{0C027FDA-01E8-CB45-917D-CD5D2341C710}" vid="{A4E0B890-6B5B-8B48-8C83-0617A08EA4BC}"/>
    </a:ext>
  </a:extLst>
</a:theme>
</file>

<file path=ppt/theme/theme5.xml><?xml version="1.0" encoding="utf-8"?>
<a:theme xmlns:a="http://schemas.openxmlformats.org/drawingml/2006/main" name="2_Följande sidor">
  <a:themeElements>
    <a:clrScheme name="Persson">
      <a:dk1>
        <a:sysClr val="windowText" lastClr="000000"/>
      </a:dk1>
      <a:lt1>
        <a:sysClr val="window" lastClr="FFFFFF"/>
      </a:lt1>
      <a:dk2>
        <a:srgbClr val="595959"/>
      </a:dk2>
      <a:lt2>
        <a:srgbClr val="E7E6E6"/>
      </a:lt2>
      <a:accent1>
        <a:srgbClr val="E3000F"/>
      </a:accent1>
      <a:accent2>
        <a:srgbClr val="0095DB"/>
      </a:accent2>
      <a:accent3>
        <a:srgbClr val="A6A6A6"/>
      </a:accent3>
      <a:accent4>
        <a:srgbClr val="A61380"/>
      </a:accent4>
      <a:accent5>
        <a:srgbClr val="76B828"/>
      </a:accent5>
      <a:accent6>
        <a:srgbClr val="595959"/>
      </a:accent6>
      <a:hlink>
        <a:srgbClr val="0563C1"/>
      </a:hlink>
      <a:folHlink>
        <a:srgbClr val="954F72"/>
      </a:folHlink>
    </a:clrScheme>
    <a:fontScheme name="_Persso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bg1"/>
        </a:solidFill>
        <a:ln>
          <a:solidFill>
            <a:schemeClr val="bg1"/>
          </a:solidFill>
        </a:ln>
      </a:spPr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6.xml><?xml version="1.0" encoding="utf-8"?>
<a:theme xmlns:a="http://schemas.openxmlformats.org/drawingml/2006/main" name="4_HBG-Raps">
  <a:themeElements>
    <a:clrScheme name="HBG_Gul">
      <a:dk1>
        <a:srgbClr val="1A355C"/>
      </a:dk1>
      <a:lt1>
        <a:srgbClr val="FEFFFF"/>
      </a:lt1>
      <a:dk2>
        <a:srgbClr val="EFB323"/>
      </a:dk2>
      <a:lt2>
        <a:srgbClr val="ECE7E1"/>
      </a:lt2>
      <a:accent1>
        <a:srgbClr val="E35105"/>
      </a:accent1>
      <a:accent2>
        <a:srgbClr val="75232F"/>
      </a:accent2>
      <a:accent3>
        <a:srgbClr val="ED0000"/>
      </a:accent3>
      <a:accent4>
        <a:srgbClr val="FBAF00"/>
      </a:accent4>
      <a:accent5>
        <a:srgbClr val="BA9197"/>
      </a:accent5>
      <a:accent6>
        <a:srgbClr val="EC938D"/>
      </a:accent6>
      <a:hlink>
        <a:srgbClr val="75222E"/>
      </a:hlink>
      <a:folHlink>
        <a:srgbClr val="1A355C"/>
      </a:folHlink>
    </a:clrScheme>
    <a:fontScheme name="Helsingborg Sans - Roboto">
      <a:majorFont>
        <a:latin typeface="Helsingborg Sans"/>
        <a:ea typeface=""/>
        <a:cs typeface=""/>
      </a:majorFont>
      <a:minorFont>
        <a:latin typeface="Roboto Ligh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_HBG_PPT_Mall_23-03-10" id="{1E64FF61-67F8-AF46-B21F-55234564DEEE}" vid="{770E2F6C-A769-3C4A-83D4-9A06265A54CB}"/>
    </a:ext>
  </a:extLst>
</a:theme>
</file>

<file path=ppt/theme/theme7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1_HBG-Helsingborgstegel">
  <a:themeElements>
    <a:clrScheme name="HBG_Tegel">
      <a:dk1>
        <a:srgbClr val="1A355C"/>
      </a:dk1>
      <a:lt1>
        <a:srgbClr val="FEFFFF"/>
      </a:lt1>
      <a:dk2>
        <a:srgbClr val="75232F"/>
      </a:dk2>
      <a:lt2>
        <a:srgbClr val="FFDBE5"/>
      </a:lt2>
      <a:accent1>
        <a:srgbClr val="DA281C"/>
      </a:accent1>
      <a:accent2>
        <a:srgbClr val="76232F"/>
      </a:accent2>
      <a:accent3>
        <a:srgbClr val="F64200"/>
      </a:accent3>
      <a:accent4>
        <a:srgbClr val="FBAF00"/>
      </a:accent4>
      <a:accent5>
        <a:srgbClr val="BA9197"/>
      </a:accent5>
      <a:accent6>
        <a:srgbClr val="EC938D"/>
      </a:accent6>
      <a:hlink>
        <a:srgbClr val="75222E"/>
      </a:hlink>
      <a:folHlink>
        <a:srgbClr val="1A355C"/>
      </a:folHlink>
    </a:clrScheme>
    <a:fontScheme name="Helsingborg Sans - Roboto">
      <a:majorFont>
        <a:latin typeface="Helsingborg Sans"/>
        <a:ea typeface=""/>
        <a:cs typeface=""/>
      </a:majorFont>
      <a:minorFont>
        <a:latin typeface="Roboto Ligh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_HBG_PPT_Mall_23-03-10" id="{1E64FF61-67F8-AF46-B21F-55234564DEEE}" vid="{D0A8BE35-0D78-194C-BFBA-6BFC52B69E76}"/>
    </a:ext>
  </a:extLst>
</a:theme>
</file>

<file path=ppt/theme/theme9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0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2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3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9d330d53-2165-4f85-94db-103f1cffbe12">
      <Terms xmlns="http://schemas.microsoft.com/office/infopath/2007/PartnerControls"/>
    </lcf76f155ced4ddcb4097134ff3c332f>
    <TaxCatchAll xmlns="7b2ba3d5-ae7e-4872-ab6d-f5dc97d22469" xsi:nil="true"/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211A6F6954133344BB67F3759E3BC4D2" ma:contentTypeVersion="15" ma:contentTypeDescription="Skapa ett nytt dokument." ma:contentTypeScope="" ma:versionID="6df4c735d3f24f29cd91a501e6429089">
  <xsd:schema xmlns:xsd="http://www.w3.org/2001/XMLSchema" xmlns:xs="http://www.w3.org/2001/XMLSchema" xmlns:p="http://schemas.microsoft.com/office/2006/metadata/properties" xmlns:ns2="9d330d53-2165-4f85-94db-103f1cffbe12" xmlns:ns3="d84c9b22-4b2b-411e-a158-334ee370a1ea" xmlns:ns4="7b2ba3d5-ae7e-4872-ab6d-f5dc97d22469" targetNamespace="http://schemas.microsoft.com/office/2006/metadata/properties" ma:root="true" ma:fieldsID="eeb7d3157c25ad30f5faddb9f3490207" ns2:_="" ns3:_="" ns4:_="">
    <xsd:import namespace="9d330d53-2165-4f85-94db-103f1cffbe12"/>
    <xsd:import namespace="d84c9b22-4b2b-411e-a158-334ee370a1ea"/>
    <xsd:import namespace="7b2ba3d5-ae7e-4872-ab6d-f5dc97d22469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4:TaxCatchAll" minOccurs="0"/>
                <xsd:element ref="ns2:MediaServiceObjectDetectorVersion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DateTaken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d330d53-2165-4f85-94db-103f1cffbe12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lcf76f155ced4ddcb4097134ff3c332f" ma:index="15" nillable="true" ma:taxonomy="true" ma:internalName="lcf76f155ced4ddcb4097134ff3c332f" ma:taxonomyFieldName="MediaServiceImageTags" ma:displayName="Bildmarkeringar" ma:readOnly="false" ma:fieldId="{5cf76f15-5ced-4ddc-b409-7134ff3c332f}" ma:taxonomyMulti="true" ma:sspId="754130b2-2ff3-49ba-9a00-32ff45e7998b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17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OCR" ma:index="18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9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20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21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SearchProperties" ma:index="22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84c9b22-4b2b-411e-a158-334ee370a1ea" elementFormDefault="qualified">
    <xsd:import namespace="http://schemas.microsoft.com/office/2006/documentManagement/types"/>
    <xsd:import namespace="http://schemas.microsoft.com/office/infopath/2007/PartnerControls"/>
    <xsd:element name="SharedWithUsers" ma:index="12" nillable="true" ma:displayName="Delat med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3" nillable="true" ma:displayName="Delat med information" ma:internalName="SharedWithDetail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b2ba3d5-ae7e-4872-ab6d-f5dc97d22469" elementFormDefault="qualified">
    <xsd:import namespace="http://schemas.microsoft.com/office/2006/documentManagement/types"/>
    <xsd:import namespace="http://schemas.microsoft.com/office/infopath/2007/PartnerControls"/>
    <xsd:element name="TaxCatchAll" ma:index="16" nillable="true" ma:displayName="Taxonomy Catch All Column" ma:hidden="true" ma:list="{88d0c02c-5aa7-4bdc-ac58-d3eb77ca0d1a}" ma:internalName="TaxCatchAll" ma:showField="CatchAllData" ma:web="d84c9b22-4b2b-411e-a158-334ee370a1ea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nehållstyp"/>
        <xsd:element ref="dc:title" minOccurs="0" maxOccurs="1" ma:index="4" ma:displayName="Rubrik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F0512BB2-E732-436A-B277-2DBDCAA4D4D2}">
  <ds:schemaRefs>
    <ds:schemaRef ds:uri="http://purl.org/dc/dcmitype/"/>
    <ds:schemaRef ds:uri="http://schemas.microsoft.com/office/2006/documentManagement/types"/>
    <ds:schemaRef ds:uri="http://schemas.microsoft.com/office/2006/metadata/properties"/>
    <ds:schemaRef ds:uri="9d330d53-2165-4f85-94db-103f1cffbe12"/>
    <ds:schemaRef ds:uri="http://www.w3.org/XML/1998/namespace"/>
    <ds:schemaRef ds:uri="http://schemas.microsoft.com/office/infopath/2007/PartnerControls"/>
    <ds:schemaRef ds:uri="d84c9b22-4b2b-411e-a158-334ee370a1ea"/>
    <ds:schemaRef ds:uri="http://schemas.openxmlformats.org/package/2006/metadata/core-properties"/>
    <ds:schemaRef ds:uri="7b2ba3d5-ae7e-4872-ab6d-f5dc97d22469"/>
    <ds:schemaRef ds:uri="http://purl.org/dc/terms/"/>
    <ds:schemaRef ds:uri="http://purl.org/dc/elements/1.1/"/>
  </ds:schemaRefs>
</ds:datastoreItem>
</file>

<file path=customXml/itemProps2.xml><?xml version="1.0" encoding="utf-8"?>
<ds:datastoreItem xmlns:ds="http://schemas.openxmlformats.org/officeDocument/2006/customXml" ds:itemID="{E0865297-8417-4E16-9C0A-0240C5996E3D}">
  <ds:schemaRefs>
    <ds:schemaRef ds:uri="7b2ba3d5-ae7e-4872-ab6d-f5dc97d22469"/>
    <ds:schemaRef ds:uri="9d330d53-2165-4f85-94db-103f1cffbe12"/>
    <ds:schemaRef ds:uri="d84c9b22-4b2b-411e-a158-334ee370a1ea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3.xml><?xml version="1.0" encoding="utf-8"?>
<ds:datastoreItem xmlns:ds="http://schemas.openxmlformats.org/officeDocument/2006/customXml" ds:itemID="{A4A6E28F-A2AD-40A0-9993-3F32C4CD8039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HBG_PPT_Mall</Template>
  <TotalTime>111</TotalTime>
  <Words>79</Words>
  <Application>Microsoft Office PowerPoint</Application>
  <PresentationFormat>Bredbild</PresentationFormat>
  <Paragraphs>37</Paragraphs>
  <Slides>3</Slides>
  <Notes>2</Notes>
  <HiddenSlides>0</HiddenSlides>
  <MMClips>0</MMClips>
  <ScaleCrop>false</ScaleCrop>
  <HeadingPairs>
    <vt:vector size="6" baseType="variant">
      <vt:variant>
        <vt:lpstr>Använt teckensnitt</vt:lpstr>
      </vt:variant>
      <vt:variant>
        <vt:i4>6</vt:i4>
      </vt:variant>
      <vt:variant>
        <vt:lpstr>Tema</vt:lpstr>
      </vt:variant>
      <vt:variant>
        <vt:i4>8</vt:i4>
      </vt:variant>
      <vt:variant>
        <vt:lpstr>Bildrubriker</vt:lpstr>
      </vt:variant>
      <vt:variant>
        <vt:i4>3</vt:i4>
      </vt:variant>
    </vt:vector>
  </HeadingPairs>
  <TitlesOfParts>
    <vt:vector size="17" baseType="lpstr">
      <vt:lpstr>Aptos</vt:lpstr>
      <vt:lpstr>Roboto Light</vt:lpstr>
      <vt:lpstr>Arial</vt:lpstr>
      <vt:lpstr>Calibri Light</vt:lpstr>
      <vt:lpstr>Helsingborg Sans</vt:lpstr>
      <vt:lpstr>Calibri</vt:lpstr>
      <vt:lpstr>HBG-Helsingborgstegel</vt:lpstr>
      <vt:lpstr>HBG-Pålsjö</vt:lpstr>
      <vt:lpstr>HBG-Vintersund</vt:lpstr>
      <vt:lpstr>HBG-Raps</vt:lpstr>
      <vt:lpstr>2_Följande sidor</vt:lpstr>
      <vt:lpstr>4_HBG-Raps</vt:lpstr>
      <vt:lpstr>Office-tema</vt:lpstr>
      <vt:lpstr>1_HBG-Helsingborgstegel</vt:lpstr>
      <vt:lpstr>Vuxna biståndsmottagare – december 2024</vt:lpstr>
      <vt:lpstr>Individer som avslutats från ekonomiskt bistånd</vt:lpstr>
      <vt:lpstr>Flödesanalys, nya och avslutade individer</vt:lpstr>
    </vt:vector>
  </TitlesOfParts>
  <Company>Helsingborgs Stad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PowerPoint-presentation</dc:title>
  <dc:creator>Eriksson Johanna - AMF</dc:creator>
  <cp:lastModifiedBy>Weibull Lina - AMF</cp:lastModifiedBy>
  <cp:revision>14</cp:revision>
  <dcterms:created xsi:type="dcterms:W3CDTF">2023-02-06T14:34:41Z</dcterms:created>
  <dcterms:modified xsi:type="dcterms:W3CDTF">2025-01-14T15:34:54Z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0x010100211A6F6954133344BB67F3759E3BC4D2</vt:lpwstr>
  </property>
  <property fmtid="{D5CDD505-2E9C-101B-9397-08002B2CF9AE}" pid="3" name="MediaServiceImageTags">
    <vt:lpwstr/>
  </property>
</Properties>
</file>