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168" r:id="rId4"/>
    <p:sldMasterId id="2147484233" r:id="rId5"/>
    <p:sldMasterId id="2147484248" r:id="rId6"/>
    <p:sldMasterId id="2147484261" r:id="rId7"/>
    <p:sldMasterId id="2147484274" r:id="rId8"/>
    <p:sldMasterId id="2147484287" r:id="rId9"/>
    <p:sldMasterId id="2147484300" r:id="rId10"/>
  </p:sldMasterIdLst>
  <p:notesMasterIdLst>
    <p:notesMasterId r:id="rId14"/>
  </p:notesMasterIdLst>
  <p:handoutMasterIdLst>
    <p:handoutMasterId r:id="rId15"/>
  </p:handoutMasterIdLst>
  <p:sldIdLst>
    <p:sldId id="974" r:id="rId11"/>
    <p:sldId id="976" r:id="rId12"/>
    <p:sldId id="977" r:id="rId13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4200"/>
    <a:srgbClr val="FCB000"/>
    <a:srgbClr val="00C3B4"/>
    <a:srgbClr val="EBE8E1"/>
    <a:srgbClr val="F6F4F0"/>
    <a:srgbClr val="FFEEF3"/>
    <a:srgbClr val="FEFAD3"/>
    <a:srgbClr val="FCF5A7"/>
    <a:srgbClr val="DFECF8"/>
    <a:srgbClr val="FFB8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Format med tema 1 - dekorfärg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llanmörkt format 2 - Dekorfär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llanmörkt format 2 - Dekorfär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llanmörkt format 2 - Dekorfär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6327" autoAdjust="0"/>
  </p:normalViewPr>
  <p:slideViewPr>
    <p:cSldViewPr snapToGrid="0">
      <p:cViewPr varScale="1">
        <p:scale>
          <a:sx n="160" d="100"/>
          <a:sy n="160" d="100"/>
        </p:scale>
        <p:origin x="2586" y="13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1" d="100"/>
        <a:sy n="81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2812" y="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3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Master" Target="slideMasters/slideMaster7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8C1E31-296F-4A4B-9C3D-720F761F8337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n-US"/>
        </a:p>
      </dgm:t>
    </dgm:pt>
    <dgm:pt modelId="{5AC9F63C-0EB5-4C40-AAA5-3763D971D58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/>
            <a:t>Lyfte</a:t>
          </a:r>
          <a:r>
            <a:rPr lang="en-US" dirty="0"/>
            <a:t> Åse, Valdemar </a:t>
          </a:r>
          <a:r>
            <a:rPr lang="en-US" dirty="0" err="1"/>
            <a:t>eller</a:t>
          </a:r>
          <a:r>
            <a:rPr lang="en-US" dirty="0"/>
            <a:t> Ragnar </a:t>
          </a:r>
          <a:r>
            <a:rPr lang="en-US" dirty="0" err="1"/>
            <a:t>något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podd-avsnittet</a:t>
          </a:r>
          <a:r>
            <a:rPr lang="en-US" dirty="0"/>
            <a:t> du </a:t>
          </a:r>
          <a:r>
            <a:rPr lang="en-US" dirty="0" err="1"/>
            <a:t>känner</a:t>
          </a:r>
          <a:r>
            <a:rPr lang="en-US" dirty="0"/>
            <a:t> </a:t>
          </a:r>
          <a:r>
            <a:rPr lang="en-US" dirty="0" err="1"/>
            <a:t>igen</a:t>
          </a:r>
          <a:r>
            <a:rPr lang="en-US" dirty="0"/>
            <a:t> </a:t>
          </a:r>
          <a:r>
            <a:rPr lang="en-US" dirty="0" err="1"/>
            <a:t>från</a:t>
          </a:r>
          <a:r>
            <a:rPr lang="en-US" dirty="0"/>
            <a:t> </a:t>
          </a:r>
          <a:r>
            <a:rPr lang="en-US" dirty="0" err="1"/>
            <a:t>ditt</a:t>
          </a:r>
          <a:r>
            <a:rPr lang="en-US" dirty="0"/>
            <a:t> </a:t>
          </a:r>
          <a:r>
            <a:rPr lang="en-US" dirty="0" err="1"/>
            <a:t>arbete</a:t>
          </a:r>
          <a:r>
            <a:rPr lang="en-US" dirty="0"/>
            <a:t> med </a:t>
          </a:r>
          <a:r>
            <a:rPr lang="en-US" dirty="0" err="1"/>
            <a:t>invånare</a:t>
          </a:r>
          <a:r>
            <a:rPr lang="en-US" dirty="0"/>
            <a:t>/</a:t>
          </a:r>
          <a:r>
            <a:rPr lang="en-US" dirty="0" err="1"/>
            <a:t>elever</a:t>
          </a:r>
          <a:r>
            <a:rPr lang="en-US" dirty="0"/>
            <a:t>, </a:t>
          </a:r>
          <a:r>
            <a:rPr lang="en-US" dirty="0" err="1"/>
            <a:t>eller</a:t>
          </a:r>
          <a:r>
            <a:rPr lang="en-US" dirty="0"/>
            <a:t> </a:t>
          </a:r>
          <a:r>
            <a:rPr lang="en-US" dirty="0" err="1"/>
            <a:t>något</a:t>
          </a:r>
          <a:r>
            <a:rPr lang="en-US" dirty="0"/>
            <a:t> </a:t>
          </a:r>
          <a:r>
            <a:rPr lang="en-US" dirty="0" err="1"/>
            <a:t>som</a:t>
          </a:r>
          <a:r>
            <a:rPr lang="en-US" dirty="0"/>
            <a:t> du </a:t>
          </a:r>
          <a:r>
            <a:rPr lang="en-US" dirty="0" err="1"/>
            <a:t>vill</a:t>
          </a:r>
          <a:r>
            <a:rPr lang="en-US" dirty="0"/>
            <a:t> </a:t>
          </a:r>
          <a:r>
            <a:rPr lang="en-US" dirty="0" err="1"/>
            <a:t>utveckla</a:t>
          </a:r>
          <a:r>
            <a:rPr lang="en-US" dirty="0"/>
            <a:t> </a:t>
          </a:r>
          <a:r>
            <a:rPr lang="en-US" dirty="0" err="1"/>
            <a:t>eller</a:t>
          </a:r>
          <a:r>
            <a:rPr lang="en-US" dirty="0"/>
            <a:t> </a:t>
          </a:r>
          <a:r>
            <a:rPr lang="en-US" dirty="0" err="1"/>
            <a:t>problematisera</a:t>
          </a:r>
          <a:r>
            <a:rPr lang="en-US" dirty="0"/>
            <a:t>?</a:t>
          </a:r>
        </a:p>
      </dgm:t>
    </dgm:pt>
    <dgm:pt modelId="{3EC9252E-84AD-4261-B49F-F43D6E1857D1}" type="parTrans" cxnId="{3D2CC06D-18F6-49CC-9312-580F46D689A1}">
      <dgm:prSet/>
      <dgm:spPr/>
      <dgm:t>
        <a:bodyPr/>
        <a:lstStyle/>
        <a:p>
          <a:endParaRPr lang="en-US"/>
        </a:p>
      </dgm:t>
    </dgm:pt>
    <dgm:pt modelId="{ACD723F1-EE6E-4B93-A1C4-F6B73ABBB116}" type="sibTrans" cxnId="{3D2CC06D-18F6-49CC-9312-580F46D689A1}">
      <dgm:prSet/>
      <dgm:spPr/>
      <dgm:t>
        <a:bodyPr/>
        <a:lstStyle/>
        <a:p>
          <a:endParaRPr lang="en-US"/>
        </a:p>
      </dgm:t>
    </dgm:pt>
    <dgm:pt modelId="{CAAB35BE-93B5-4D82-8199-B7AD987C8B1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Hur ser du </a:t>
          </a:r>
          <a:r>
            <a:rPr lang="en-US" dirty="0" err="1"/>
            <a:t>på</a:t>
          </a:r>
          <a:r>
            <a:rPr lang="en-US" dirty="0"/>
            <a:t> </a:t>
          </a:r>
          <a:r>
            <a:rPr lang="en-US" dirty="0" err="1"/>
            <a:t>handläggareffekten</a:t>
          </a:r>
          <a:r>
            <a:rPr lang="en-US" dirty="0"/>
            <a:t>, </a:t>
          </a:r>
          <a:r>
            <a:rPr lang="en-US" dirty="0" err="1"/>
            <a:t>eller</a:t>
          </a:r>
          <a:r>
            <a:rPr lang="en-US" dirty="0"/>
            <a:t> </a:t>
          </a:r>
          <a:r>
            <a:rPr lang="en-US" dirty="0" err="1"/>
            <a:t>annan</a:t>
          </a:r>
          <a:r>
            <a:rPr lang="en-US" dirty="0"/>
            <a:t> professions </a:t>
          </a:r>
          <a:r>
            <a:rPr lang="en-US" dirty="0" err="1"/>
            <a:t>betydelse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mötet</a:t>
          </a:r>
          <a:r>
            <a:rPr lang="en-US" dirty="0"/>
            <a:t> med </a:t>
          </a:r>
          <a:r>
            <a:rPr lang="en-US" dirty="0" err="1"/>
            <a:t>invånare</a:t>
          </a:r>
          <a:r>
            <a:rPr lang="en-US" dirty="0"/>
            <a:t>/</a:t>
          </a:r>
          <a:r>
            <a:rPr lang="en-US" dirty="0" err="1"/>
            <a:t>elever</a:t>
          </a:r>
          <a:r>
            <a:rPr lang="en-US" dirty="0"/>
            <a:t>?</a:t>
          </a:r>
        </a:p>
      </dgm:t>
    </dgm:pt>
    <dgm:pt modelId="{D4F673F4-0A5F-4BD4-A2F1-EE3160264483}" type="parTrans" cxnId="{9D8FE1A2-E9E9-44CA-A97D-28DE37726866}">
      <dgm:prSet/>
      <dgm:spPr/>
      <dgm:t>
        <a:bodyPr/>
        <a:lstStyle/>
        <a:p>
          <a:endParaRPr lang="sv-SE"/>
        </a:p>
      </dgm:t>
    </dgm:pt>
    <dgm:pt modelId="{E78B24AC-9E89-42E8-8694-B657541F3D57}" type="sibTrans" cxnId="{9D8FE1A2-E9E9-44CA-A97D-28DE37726866}">
      <dgm:prSet/>
      <dgm:spPr/>
      <dgm:t>
        <a:bodyPr/>
        <a:lstStyle/>
        <a:p>
          <a:endParaRPr lang="sv-SE"/>
        </a:p>
      </dgm:t>
    </dgm:pt>
    <dgm:pt modelId="{65AAEE1C-5479-4D2B-830D-B6DF8C79F9B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Vad </a:t>
          </a:r>
          <a:r>
            <a:rPr lang="en-US" dirty="0" err="1"/>
            <a:t>är</a:t>
          </a:r>
          <a:r>
            <a:rPr lang="en-US" dirty="0"/>
            <a:t> din </a:t>
          </a:r>
          <a:r>
            <a:rPr lang="en-US" dirty="0" err="1"/>
            <a:t>erfarenhet</a:t>
          </a:r>
          <a:r>
            <a:rPr lang="en-US" dirty="0"/>
            <a:t> av </a:t>
          </a:r>
          <a:r>
            <a:rPr lang="en-US" dirty="0" err="1"/>
            <a:t>betydelsen</a:t>
          </a:r>
          <a:r>
            <a:rPr lang="en-US" dirty="0"/>
            <a:t> av det </a:t>
          </a:r>
          <a:r>
            <a:rPr lang="en-US" dirty="0" err="1"/>
            <a:t>relationella</a:t>
          </a:r>
          <a:r>
            <a:rPr lang="en-US" dirty="0"/>
            <a:t> </a:t>
          </a:r>
          <a:r>
            <a:rPr lang="en-US" dirty="0" err="1"/>
            <a:t>arbetet</a:t>
          </a:r>
          <a:r>
            <a:rPr lang="en-US" dirty="0"/>
            <a:t> med </a:t>
          </a:r>
          <a:r>
            <a:rPr lang="en-US" dirty="0" err="1"/>
            <a:t>klienten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ditt</a:t>
          </a:r>
          <a:r>
            <a:rPr lang="en-US" dirty="0"/>
            <a:t> </a:t>
          </a:r>
          <a:r>
            <a:rPr lang="en-US" dirty="0" err="1"/>
            <a:t>uppdrag</a:t>
          </a:r>
          <a:r>
            <a:rPr lang="en-US" dirty="0"/>
            <a:t>? </a:t>
          </a:r>
          <a:r>
            <a:rPr lang="en-US" dirty="0" err="1"/>
            <a:t>Dvs</a:t>
          </a:r>
          <a:r>
            <a:rPr lang="en-US" dirty="0"/>
            <a:t>. </a:t>
          </a:r>
          <a:r>
            <a:rPr lang="en-US" dirty="0" err="1"/>
            <a:t>vad</a:t>
          </a:r>
          <a:r>
            <a:rPr lang="en-US" dirty="0"/>
            <a:t> </a:t>
          </a:r>
          <a:r>
            <a:rPr lang="en-US" dirty="0" err="1"/>
            <a:t>kan</a:t>
          </a:r>
          <a:r>
            <a:rPr lang="en-US" dirty="0"/>
            <a:t> du </a:t>
          </a:r>
          <a:r>
            <a:rPr lang="en-US" dirty="0" err="1"/>
            <a:t>som</a:t>
          </a:r>
          <a:r>
            <a:rPr lang="en-US" dirty="0"/>
            <a:t> </a:t>
          </a:r>
          <a:r>
            <a:rPr lang="en-US" dirty="0" err="1"/>
            <a:t>professionell</a:t>
          </a:r>
          <a:r>
            <a:rPr lang="en-US" dirty="0"/>
            <a:t> </a:t>
          </a:r>
          <a:r>
            <a:rPr lang="en-US" dirty="0" err="1"/>
            <a:t>åstadkomma</a:t>
          </a:r>
          <a:r>
            <a:rPr lang="en-US" dirty="0"/>
            <a:t> </a:t>
          </a:r>
          <a:r>
            <a:rPr lang="en-US" dirty="0" err="1"/>
            <a:t>genom</a:t>
          </a:r>
          <a:r>
            <a:rPr lang="en-US" dirty="0"/>
            <a:t> </a:t>
          </a:r>
          <a:r>
            <a:rPr lang="en-US" dirty="0" err="1"/>
            <a:t>att</a:t>
          </a:r>
          <a:r>
            <a:rPr lang="en-US" dirty="0"/>
            <a:t> </a:t>
          </a:r>
          <a:r>
            <a:rPr lang="en-US" dirty="0" err="1"/>
            <a:t>träffa</a:t>
          </a:r>
          <a:r>
            <a:rPr lang="en-US" dirty="0"/>
            <a:t> </a:t>
          </a:r>
          <a:r>
            <a:rPr lang="en-US" dirty="0" err="1"/>
            <a:t>invånaren</a:t>
          </a:r>
          <a:r>
            <a:rPr lang="en-US" dirty="0"/>
            <a:t>/eleven </a:t>
          </a:r>
          <a:r>
            <a:rPr lang="en-US" dirty="0" err="1"/>
            <a:t>så</a:t>
          </a:r>
          <a:r>
            <a:rPr lang="en-US" dirty="0"/>
            <a:t> </a:t>
          </a:r>
          <a:r>
            <a:rPr lang="en-US" dirty="0" err="1"/>
            <a:t>att</a:t>
          </a:r>
          <a:r>
            <a:rPr lang="en-US" dirty="0"/>
            <a:t> vi </a:t>
          </a:r>
          <a:r>
            <a:rPr lang="en-US" dirty="0" err="1"/>
            <a:t>bidrar</a:t>
          </a:r>
          <a:r>
            <a:rPr lang="en-US" dirty="0"/>
            <a:t> till </a:t>
          </a:r>
          <a:r>
            <a:rPr lang="en-US" dirty="0" err="1"/>
            <a:t>individens</a:t>
          </a:r>
          <a:r>
            <a:rPr lang="en-US" dirty="0"/>
            <a:t> </a:t>
          </a:r>
          <a:r>
            <a:rPr lang="en-US" dirty="0" err="1"/>
            <a:t>nästa</a:t>
          </a:r>
          <a:r>
            <a:rPr lang="en-US" dirty="0"/>
            <a:t> </a:t>
          </a:r>
          <a:r>
            <a:rPr lang="en-US" dirty="0" err="1"/>
            <a:t>steg</a:t>
          </a:r>
          <a:r>
            <a:rPr lang="en-US" dirty="0"/>
            <a:t> mot </a:t>
          </a:r>
          <a:r>
            <a:rPr lang="en-US" dirty="0" err="1"/>
            <a:t>arbete</a:t>
          </a:r>
          <a:r>
            <a:rPr lang="en-US" dirty="0"/>
            <a:t> </a:t>
          </a:r>
          <a:r>
            <a:rPr lang="en-US" dirty="0" err="1"/>
            <a:t>eller</a:t>
          </a:r>
          <a:r>
            <a:rPr lang="en-US" dirty="0"/>
            <a:t> studier? </a:t>
          </a:r>
        </a:p>
      </dgm:t>
    </dgm:pt>
    <dgm:pt modelId="{7DE779A3-CE78-4BAB-8BA0-9125ED18416B}" type="parTrans" cxnId="{3816C021-45F7-4472-AC30-1A398E450C8D}">
      <dgm:prSet/>
      <dgm:spPr/>
      <dgm:t>
        <a:bodyPr/>
        <a:lstStyle/>
        <a:p>
          <a:endParaRPr lang="sv-SE"/>
        </a:p>
      </dgm:t>
    </dgm:pt>
    <dgm:pt modelId="{44921937-59A9-408D-BA0E-5ACB927143FA}" type="sibTrans" cxnId="{3816C021-45F7-4472-AC30-1A398E450C8D}">
      <dgm:prSet/>
      <dgm:spPr/>
      <dgm:t>
        <a:bodyPr/>
        <a:lstStyle/>
        <a:p>
          <a:endParaRPr lang="sv-SE"/>
        </a:p>
      </dgm:t>
    </dgm:pt>
    <dgm:pt modelId="{498A3B80-C3D8-4B12-9D0E-51D09895A03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Vad </a:t>
          </a:r>
          <a:r>
            <a:rPr lang="en-US" dirty="0" err="1"/>
            <a:t>innebär</a:t>
          </a:r>
          <a:r>
            <a:rPr lang="en-US" dirty="0"/>
            <a:t> </a:t>
          </a:r>
          <a:r>
            <a:rPr lang="en-US" dirty="0" err="1"/>
            <a:t>att</a:t>
          </a:r>
          <a:r>
            <a:rPr lang="en-US" dirty="0"/>
            <a:t> ha </a:t>
          </a:r>
          <a:r>
            <a:rPr lang="en-US" dirty="0" err="1"/>
            <a:t>tilltro</a:t>
          </a:r>
          <a:r>
            <a:rPr lang="en-US" dirty="0"/>
            <a:t> till </a:t>
          </a:r>
          <a:r>
            <a:rPr lang="en-US" dirty="0" err="1"/>
            <a:t>individen</a:t>
          </a:r>
          <a:r>
            <a:rPr lang="en-US" dirty="0"/>
            <a:t> för dig, </a:t>
          </a:r>
          <a:r>
            <a:rPr lang="en-US" dirty="0" err="1"/>
            <a:t>och</a:t>
          </a:r>
          <a:r>
            <a:rPr lang="en-US" dirty="0"/>
            <a:t> </a:t>
          </a:r>
          <a:r>
            <a:rPr lang="en-US" dirty="0" err="1"/>
            <a:t>hur</a:t>
          </a:r>
          <a:r>
            <a:rPr lang="en-US" dirty="0"/>
            <a:t> </a:t>
          </a:r>
          <a:r>
            <a:rPr lang="en-US" dirty="0" err="1"/>
            <a:t>visar</a:t>
          </a:r>
          <a:r>
            <a:rPr lang="en-US" dirty="0"/>
            <a:t> </a:t>
          </a:r>
          <a:r>
            <a:rPr lang="en-US" dirty="0" err="1"/>
            <a:t>och</a:t>
          </a:r>
          <a:r>
            <a:rPr lang="en-US" dirty="0"/>
            <a:t> </a:t>
          </a:r>
          <a:r>
            <a:rPr lang="en-US" dirty="0" err="1"/>
            <a:t>använder</a:t>
          </a:r>
          <a:r>
            <a:rPr lang="en-US" dirty="0"/>
            <a:t> vi </a:t>
          </a:r>
          <a:r>
            <a:rPr lang="en-US" dirty="0" err="1"/>
            <a:t>som</a:t>
          </a:r>
          <a:r>
            <a:rPr lang="en-US" dirty="0"/>
            <a:t> </a:t>
          </a:r>
          <a:r>
            <a:rPr lang="en-US" dirty="0" err="1"/>
            <a:t>professionella</a:t>
          </a:r>
          <a:r>
            <a:rPr lang="en-US" dirty="0"/>
            <a:t> det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vårt</a:t>
          </a:r>
          <a:r>
            <a:rPr lang="en-US" dirty="0"/>
            <a:t> </a:t>
          </a:r>
          <a:r>
            <a:rPr lang="en-US" dirty="0" err="1"/>
            <a:t>arbete</a:t>
          </a:r>
          <a:r>
            <a:rPr lang="en-US" dirty="0"/>
            <a:t>?</a:t>
          </a:r>
        </a:p>
      </dgm:t>
    </dgm:pt>
    <dgm:pt modelId="{A375E6B8-4182-4C81-99E5-A04429DAE02B}" type="parTrans" cxnId="{E5110F2E-CD5A-408B-ABB6-03EE4DCE25CB}">
      <dgm:prSet/>
      <dgm:spPr/>
      <dgm:t>
        <a:bodyPr/>
        <a:lstStyle/>
        <a:p>
          <a:endParaRPr lang="sv-SE"/>
        </a:p>
      </dgm:t>
    </dgm:pt>
    <dgm:pt modelId="{4FA7DE5B-E5D5-46F4-BABC-39EE85D775DE}" type="sibTrans" cxnId="{E5110F2E-CD5A-408B-ABB6-03EE4DCE25CB}">
      <dgm:prSet/>
      <dgm:spPr/>
      <dgm:t>
        <a:bodyPr/>
        <a:lstStyle/>
        <a:p>
          <a:endParaRPr lang="sv-SE"/>
        </a:p>
      </dgm:t>
    </dgm:pt>
    <dgm:pt modelId="{B1BF4C07-77D1-4657-ACC3-4FE76D2FCB0C}" type="pres">
      <dgm:prSet presAssocID="{678C1E31-296F-4A4B-9C3D-720F761F8337}" presName="root" presStyleCnt="0">
        <dgm:presLayoutVars>
          <dgm:dir/>
          <dgm:resizeHandles val="exact"/>
        </dgm:presLayoutVars>
      </dgm:prSet>
      <dgm:spPr/>
    </dgm:pt>
    <dgm:pt modelId="{CA9ED8DC-BE57-4BAC-AD1E-5046744CF731}" type="pres">
      <dgm:prSet presAssocID="{5AC9F63C-0EB5-4C40-AAA5-3763D971D583}" presName="compNode" presStyleCnt="0"/>
      <dgm:spPr/>
    </dgm:pt>
    <dgm:pt modelId="{1F92A9C7-4904-4AC6-AE6B-84B8A22DCD8D}" type="pres">
      <dgm:prSet presAssocID="{5AC9F63C-0EB5-4C40-AAA5-3763D971D583}" presName="bgRect" presStyleLbl="bgShp" presStyleIdx="0" presStyleCnt="4"/>
      <dgm:spPr/>
    </dgm:pt>
    <dgm:pt modelId="{385CF4C0-C33C-4437-9435-CA5BD86663A4}" type="pres">
      <dgm:prSet presAssocID="{5AC9F63C-0EB5-4C40-AAA5-3763D971D583}" presName="iconRect" presStyleLbl="nod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AD752DB4-2C53-4372-9326-B0204F2057AE}" type="pres">
      <dgm:prSet presAssocID="{5AC9F63C-0EB5-4C40-AAA5-3763D971D583}" presName="spaceRect" presStyleCnt="0"/>
      <dgm:spPr/>
    </dgm:pt>
    <dgm:pt modelId="{DF3E982B-0FE7-4430-8407-1A130B3493EC}" type="pres">
      <dgm:prSet presAssocID="{5AC9F63C-0EB5-4C40-AAA5-3763D971D583}" presName="parTx" presStyleLbl="revTx" presStyleIdx="0" presStyleCnt="4">
        <dgm:presLayoutVars>
          <dgm:chMax val="0"/>
          <dgm:chPref val="0"/>
        </dgm:presLayoutVars>
      </dgm:prSet>
      <dgm:spPr/>
    </dgm:pt>
    <dgm:pt modelId="{21412129-C2F5-49DB-9B5B-2FE685F2A644}" type="pres">
      <dgm:prSet presAssocID="{ACD723F1-EE6E-4B93-A1C4-F6B73ABBB116}" presName="sibTrans" presStyleCnt="0"/>
      <dgm:spPr/>
    </dgm:pt>
    <dgm:pt modelId="{062A244C-9251-4D92-8550-A9BC386DBBAB}" type="pres">
      <dgm:prSet presAssocID="{CAAB35BE-93B5-4D82-8199-B7AD987C8B14}" presName="compNode" presStyleCnt="0"/>
      <dgm:spPr/>
    </dgm:pt>
    <dgm:pt modelId="{2CB482F8-4EFA-48C3-BDD7-8102161B0470}" type="pres">
      <dgm:prSet presAssocID="{CAAB35BE-93B5-4D82-8199-B7AD987C8B14}" presName="bgRect" presStyleLbl="bgShp" presStyleIdx="1" presStyleCnt="4"/>
      <dgm:spPr/>
    </dgm:pt>
    <dgm:pt modelId="{3EE0969C-78BF-4CF7-8D35-09BA4C9F79FF}" type="pres">
      <dgm:prSet presAssocID="{CAAB35BE-93B5-4D82-8199-B7AD987C8B14}" presName="iconRect" presStyleLbl="node1" presStyleIdx="1" presStyleCnt="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C5660D83-9ECD-4D38-B1BC-891D4905A3B9}" type="pres">
      <dgm:prSet presAssocID="{CAAB35BE-93B5-4D82-8199-B7AD987C8B14}" presName="spaceRect" presStyleCnt="0"/>
      <dgm:spPr/>
    </dgm:pt>
    <dgm:pt modelId="{3A0C0F67-27EE-4978-B8A3-6722D50EC496}" type="pres">
      <dgm:prSet presAssocID="{CAAB35BE-93B5-4D82-8199-B7AD987C8B14}" presName="parTx" presStyleLbl="revTx" presStyleIdx="1" presStyleCnt="4">
        <dgm:presLayoutVars>
          <dgm:chMax val="0"/>
          <dgm:chPref val="0"/>
        </dgm:presLayoutVars>
      </dgm:prSet>
      <dgm:spPr/>
    </dgm:pt>
    <dgm:pt modelId="{60258125-DD9D-467F-B947-46E7A2123F5C}" type="pres">
      <dgm:prSet presAssocID="{E78B24AC-9E89-42E8-8694-B657541F3D57}" presName="sibTrans" presStyleCnt="0"/>
      <dgm:spPr/>
    </dgm:pt>
    <dgm:pt modelId="{7D75CC77-F099-4C76-BE7A-7C69ADEA321F}" type="pres">
      <dgm:prSet presAssocID="{65AAEE1C-5479-4D2B-830D-B6DF8C79F9B5}" presName="compNode" presStyleCnt="0"/>
      <dgm:spPr/>
    </dgm:pt>
    <dgm:pt modelId="{22A5801C-B160-4BFC-A8A4-4CA65458E91C}" type="pres">
      <dgm:prSet presAssocID="{65AAEE1C-5479-4D2B-830D-B6DF8C79F9B5}" presName="bgRect" presStyleLbl="bgShp" presStyleIdx="2" presStyleCnt="4"/>
      <dgm:spPr/>
    </dgm:pt>
    <dgm:pt modelId="{5D064C58-6C9F-43AB-AD9F-F12791081935}" type="pres">
      <dgm:prSet presAssocID="{65AAEE1C-5479-4D2B-830D-B6DF8C79F9B5}" presName="iconRect" presStyleLbl="nod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B1D03AB3-6808-46ED-978F-007E603E5CB4}" type="pres">
      <dgm:prSet presAssocID="{65AAEE1C-5479-4D2B-830D-B6DF8C79F9B5}" presName="spaceRect" presStyleCnt="0"/>
      <dgm:spPr/>
    </dgm:pt>
    <dgm:pt modelId="{8D9B6445-300D-4D5A-B7E6-115FCAB27DF0}" type="pres">
      <dgm:prSet presAssocID="{65AAEE1C-5479-4D2B-830D-B6DF8C79F9B5}" presName="parTx" presStyleLbl="revTx" presStyleIdx="2" presStyleCnt="4">
        <dgm:presLayoutVars>
          <dgm:chMax val="0"/>
          <dgm:chPref val="0"/>
        </dgm:presLayoutVars>
      </dgm:prSet>
      <dgm:spPr/>
    </dgm:pt>
    <dgm:pt modelId="{41FE858C-3141-419D-9755-420734415B29}" type="pres">
      <dgm:prSet presAssocID="{44921937-59A9-408D-BA0E-5ACB927143FA}" presName="sibTrans" presStyleCnt="0"/>
      <dgm:spPr/>
    </dgm:pt>
    <dgm:pt modelId="{5890EAC9-6BC3-4681-8098-675081FC5234}" type="pres">
      <dgm:prSet presAssocID="{498A3B80-C3D8-4B12-9D0E-51D09895A037}" presName="compNode" presStyleCnt="0"/>
      <dgm:spPr/>
    </dgm:pt>
    <dgm:pt modelId="{1124DBF8-90F2-424B-997D-B66BB37621DA}" type="pres">
      <dgm:prSet presAssocID="{498A3B80-C3D8-4B12-9D0E-51D09895A037}" presName="bgRect" presStyleLbl="bgShp" presStyleIdx="3" presStyleCnt="4"/>
      <dgm:spPr/>
    </dgm:pt>
    <dgm:pt modelId="{0596E661-02DE-4795-9C15-7B0F925BB6B2}" type="pres">
      <dgm:prSet presAssocID="{498A3B80-C3D8-4B12-9D0E-51D09895A037}" presName="iconRect" presStyleLbl="node1" presStyleIdx="3" presStyleCnt="4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68CE0DDF-07A5-4CE8-A7A6-923F5C75F5DD}" type="pres">
      <dgm:prSet presAssocID="{498A3B80-C3D8-4B12-9D0E-51D09895A037}" presName="spaceRect" presStyleCnt="0"/>
      <dgm:spPr/>
    </dgm:pt>
    <dgm:pt modelId="{5FDA5F9C-1879-4289-9F0E-F1C214E5EC7F}" type="pres">
      <dgm:prSet presAssocID="{498A3B80-C3D8-4B12-9D0E-51D09895A037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3816C021-45F7-4472-AC30-1A398E450C8D}" srcId="{678C1E31-296F-4A4B-9C3D-720F761F8337}" destId="{65AAEE1C-5479-4D2B-830D-B6DF8C79F9B5}" srcOrd="2" destOrd="0" parTransId="{7DE779A3-CE78-4BAB-8BA0-9125ED18416B}" sibTransId="{44921937-59A9-408D-BA0E-5ACB927143FA}"/>
    <dgm:cxn modelId="{E5110F2E-CD5A-408B-ABB6-03EE4DCE25CB}" srcId="{678C1E31-296F-4A4B-9C3D-720F761F8337}" destId="{498A3B80-C3D8-4B12-9D0E-51D09895A037}" srcOrd="3" destOrd="0" parTransId="{A375E6B8-4182-4C81-99E5-A04429DAE02B}" sibTransId="{4FA7DE5B-E5D5-46F4-BABC-39EE85D775DE}"/>
    <dgm:cxn modelId="{3D01793B-057F-4541-B55D-DFC321E6F0C7}" type="presOf" srcId="{65AAEE1C-5479-4D2B-830D-B6DF8C79F9B5}" destId="{8D9B6445-300D-4D5A-B7E6-115FCAB27DF0}" srcOrd="0" destOrd="0" presId="urn:microsoft.com/office/officeart/2018/2/layout/IconVerticalSolidList"/>
    <dgm:cxn modelId="{3D2CC06D-18F6-49CC-9312-580F46D689A1}" srcId="{678C1E31-296F-4A4B-9C3D-720F761F8337}" destId="{5AC9F63C-0EB5-4C40-AAA5-3763D971D583}" srcOrd="0" destOrd="0" parTransId="{3EC9252E-84AD-4261-B49F-F43D6E1857D1}" sibTransId="{ACD723F1-EE6E-4B93-A1C4-F6B73ABBB116}"/>
    <dgm:cxn modelId="{CF757E98-6152-4022-B99B-CD9BF7393CB1}" type="presOf" srcId="{5AC9F63C-0EB5-4C40-AAA5-3763D971D583}" destId="{DF3E982B-0FE7-4430-8407-1A130B3493EC}" srcOrd="0" destOrd="0" presId="urn:microsoft.com/office/officeart/2018/2/layout/IconVerticalSolidList"/>
    <dgm:cxn modelId="{9D8FE1A2-E9E9-44CA-A97D-28DE37726866}" srcId="{678C1E31-296F-4A4B-9C3D-720F761F8337}" destId="{CAAB35BE-93B5-4D82-8199-B7AD987C8B14}" srcOrd="1" destOrd="0" parTransId="{D4F673F4-0A5F-4BD4-A2F1-EE3160264483}" sibTransId="{E78B24AC-9E89-42E8-8694-B657541F3D57}"/>
    <dgm:cxn modelId="{FB555AAC-3913-4486-9C4E-A11094577BDB}" type="presOf" srcId="{CAAB35BE-93B5-4D82-8199-B7AD987C8B14}" destId="{3A0C0F67-27EE-4978-B8A3-6722D50EC496}" srcOrd="0" destOrd="0" presId="urn:microsoft.com/office/officeart/2018/2/layout/IconVerticalSolidList"/>
    <dgm:cxn modelId="{3424F3BC-F10B-4359-A72C-69D8C069B591}" type="presOf" srcId="{678C1E31-296F-4A4B-9C3D-720F761F8337}" destId="{B1BF4C07-77D1-4657-ACC3-4FE76D2FCB0C}" srcOrd="0" destOrd="0" presId="urn:microsoft.com/office/officeart/2018/2/layout/IconVerticalSolidList"/>
    <dgm:cxn modelId="{A23915DA-3A09-437A-A36B-6259354A3FD6}" type="presOf" srcId="{498A3B80-C3D8-4B12-9D0E-51D09895A037}" destId="{5FDA5F9C-1879-4289-9F0E-F1C214E5EC7F}" srcOrd="0" destOrd="0" presId="urn:microsoft.com/office/officeart/2018/2/layout/IconVerticalSolidList"/>
    <dgm:cxn modelId="{7832901F-DFFA-48B1-B49D-3CC0F2E5B691}" type="presParOf" srcId="{B1BF4C07-77D1-4657-ACC3-4FE76D2FCB0C}" destId="{CA9ED8DC-BE57-4BAC-AD1E-5046744CF731}" srcOrd="0" destOrd="0" presId="urn:microsoft.com/office/officeart/2018/2/layout/IconVerticalSolidList"/>
    <dgm:cxn modelId="{346F2C9C-34B3-4518-9E09-B8CA9CE6CD15}" type="presParOf" srcId="{CA9ED8DC-BE57-4BAC-AD1E-5046744CF731}" destId="{1F92A9C7-4904-4AC6-AE6B-84B8A22DCD8D}" srcOrd="0" destOrd="0" presId="urn:microsoft.com/office/officeart/2018/2/layout/IconVerticalSolidList"/>
    <dgm:cxn modelId="{4A31B928-DFCF-427A-BD2F-2E8745BB3866}" type="presParOf" srcId="{CA9ED8DC-BE57-4BAC-AD1E-5046744CF731}" destId="{385CF4C0-C33C-4437-9435-CA5BD86663A4}" srcOrd="1" destOrd="0" presId="urn:microsoft.com/office/officeart/2018/2/layout/IconVerticalSolidList"/>
    <dgm:cxn modelId="{2B11DDF3-1EB3-41AC-A379-F34F288112C9}" type="presParOf" srcId="{CA9ED8DC-BE57-4BAC-AD1E-5046744CF731}" destId="{AD752DB4-2C53-4372-9326-B0204F2057AE}" srcOrd="2" destOrd="0" presId="urn:microsoft.com/office/officeart/2018/2/layout/IconVerticalSolidList"/>
    <dgm:cxn modelId="{9ACABCE9-419F-48FE-B03B-535EE76D432D}" type="presParOf" srcId="{CA9ED8DC-BE57-4BAC-AD1E-5046744CF731}" destId="{DF3E982B-0FE7-4430-8407-1A130B3493EC}" srcOrd="3" destOrd="0" presId="urn:microsoft.com/office/officeart/2018/2/layout/IconVerticalSolidList"/>
    <dgm:cxn modelId="{FCCD3D48-23AD-4EA1-B68E-FCA1DBB1B0A0}" type="presParOf" srcId="{B1BF4C07-77D1-4657-ACC3-4FE76D2FCB0C}" destId="{21412129-C2F5-49DB-9B5B-2FE685F2A644}" srcOrd="1" destOrd="0" presId="urn:microsoft.com/office/officeart/2018/2/layout/IconVerticalSolidList"/>
    <dgm:cxn modelId="{36411116-AC33-46F8-B901-E22C42478E20}" type="presParOf" srcId="{B1BF4C07-77D1-4657-ACC3-4FE76D2FCB0C}" destId="{062A244C-9251-4D92-8550-A9BC386DBBAB}" srcOrd="2" destOrd="0" presId="urn:microsoft.com/office/officeart/2018/2/layout/IconVerticalSolidList"/>
    <dgm:cxn modelId="{15B91691-A3D1-445B-885E-916EDF2BBEA1}" type="presParOf" srcId="{062A244C-9251-4D92-8550-A9BC386DBBAB}" destId="{2CB482F8-4EFA-48C3-BDD7-8102161B0470}" srcOrd="0" destOrd="0" presId="urn:microsoft.com/office/officeart/2018/2/layout/IconVerticalSolidList"/>
    <dgm:cxn modelId="{D504C89F-1465-48DE-957E-9C27832406C9}" type="presParOf" srcId="{062A244C-9251-4D92-8550-A9BC386DBBAB}" destId="{3EE0969C-78BF-4CF7-8D35-09BA4C9F79FF}" srcOrd="1" destOrd="0" presId="urn:microsoft.com/office/officeart/2018/2/layout/IconVerticalSolidList"/>
    <dgm:cxn modelId="{5398F3F7-14D1-430C-85FE-1FEFFF05B3E5}" type="presParOf" srcId="{062A244C-9251-4D92-8550-A9BC386DBBAB}" destId="{C5660D83-9ECD-4D38-B1BC-891D4905A3B9}" srcOrd="2" destOrd="0" presId="urn:microsoft.com/office/officeart/2018/2/layout/IconVerticalSolidList"/>
    <dgm:cxn modelId="{F2A97DDC-6D1C-462C-9666-5F43389CE88F}" type="presParOf" srcId="{062A244C-9251-4D92-8550-A9BC386DBBAB}" destId="{3A0C0F67-27EE-4978-B8A3-6722D50EC496}" srcOrd="3" destOrd="0" presId="urn:microsoft.com/office/officeart/2018/2/layout/IconVerticalSolidList"/>
    <dgm:cxn modelId="{61D24B6D-65BF-43B5-90EF-D55B81EB2CF3}" type="presParOf" srcId="{B1BF4C07-77D1-4657-ACC3-4FE76D2FCB0C}" destId="{60258125-DD9D-467F-B947-46E7A2123F5C}" srcOrd="3" destOrd="0" presId="urn:microsoft.com/office/officeart/2018/2/layout/IconVerticalSolidList"/>
    <dgm:cxn modelId="{A665E04E-7F23-4410-812F-55374953C7EF}" type="presParOf" srcId="{B1BF4C07-77D1-4657-ACC3-4FE76D2FCB0C}" destId="{7D75CC77-F099-4C76-BE7A-7C69ADEA321F}" srcOrd="4" destOrd="0" presId="urn:microsoft.com/office/officeart/2018/2/layout/IconVerticalSolidList"/>
    <dgm:cxn modelId="{2FFD5913-DFBF-48BF-8E81-DFE712E258FE}" type="presParOf" srcId="{7D75CC77-F099-4C76-BE7A-7C69ADEA321F}" destId="{22A5801C-B160-4BFC-A8A4-4CA65458E91C}" srcOrd="0" destOrd="0" presId="urn:microsoft.com/office/officeart/2018/2/layout/IconVerticalSolidList"/>
    <dgm:cxn modelId="{1923D2B7-EC09-45BE-B28D-59418FE9BDCA}" type="presParOf" srcId="{7D75CC77-F099-4C76-BE7A-7C69ADEA321F}" destId="{5D064C58-6C9F-43AB-AD9F-F12791081935}" srcOrd="1" destOrd="0" presId="urn:microsoft.com/office/officeart/2018/2/layout/IconVerticalSolidList"/>
    <dgm:cxn modelId="{34FA4E78-DF9B-4701-B37B-FFB1930CA03A}" type="presParOf" srcId="{7D75CC77-F099-4C76-BE7A-7C69ADEA321F}" destId="{B1D03AB3-6808-46ED-978F-007E603E5CB4}" srcOrd="2" destOrd="0" presId="urn:microsoft.com/office/officeart/2018/2/layout/IconVerticalSolidList"/>
    <dgm:cxn modelId="{73DDEB17-51C4-4DC1-B5CE-73B8F9D0F3B2}" type="presParOf" srcId="{7D75CC77-F099-4C76-BE7A-7C69ADEA321F}" destId="{8D9B6445-300D-4D5A-B7E6-115FCAB27DF0}" srcOrd="3" destOrd="0" presId="urn:microsoft.com/office/officeart/2018/2/layout/IconVerticalSolidList"/>
    <dgm:cxn modelId="{1E094F08-0BA5-4207-A27F-F032AB55B43D}" type="presParOf" srcId="{B1BF4C07-77D1-4657-ACC3-4FE76D2FCB0C}" destId="{41FE858C-3141-419D-9755-420734415B29}" srcOrd="5" destOrd="0" presId="urn:microsoft.com/office/officeart/2018/2/layout/IconVerticalSolidList"/>
    <dgm:cxn modelId="{21F22681-83BC-447A-B354-9DC6C05AC47A}" type="presParOf" srcId="{B1BF4C07-77D1-4657-ACC3-4FE76D2FCB0C}" destId="{5890EAC9-6BC3-4681-8098-675081FC5234}" srcOrd="6" destOrd="0" presId="urn:microsoft.com/office/officeart/2018/2/layout/IconVerticalSolidList"/>
    <dgm:cxn modelId="{01E6E132-5D79-4398-ADCA-9D0C91257556}" type="presParOf" srcId="{5890EAC9-6BC3-4681-8098-675081FC5234}" destId="{1124DBF8-90F2-424B-997D-B66BB37621DA}" srcOrd="0" destOrd="0" presId="urn:microsoft.com/office/officeart/2018/2/layout/IconVerticalSolidList"/>
    <dgm:cxn modelId="{24B7FDA4-453A-46EC-9BCC-34C4508FA2EE}" type="presParOf" srcId="{5890EAC9-6BC3-4681-8098-675081FC5234}" destId="{0596E661-02DE-4795-9C15-7B0F925BB6B2}" srcOrd="1" destOrd="0" presId="urn:microsoft.com/office/officeart/2018/2/layout/IconVerticalSolidList"/>
    <dgm:cxn modelId="{B82CA01C-3716-4437-A6BC-29348A1264A0}" type="presParOf" srcId="{5890EAC9-6BC3-4681-8098-675081FC5234}" destId="{68CE0DDF-07A5-4CE8-A7A6-923F5C75F5DD}" srcOrd="2" destOrd="0" presId="urn:microsoft.com/office/officeart/2018/2/layout/IconVerticalSolidList"/>
    <dgm:cxn modelId="{763CC439-EC2B-4803-9496-79BFBE7F31ED}" type="presParOf" srcId="{5890EAC9-6BC3-4681-8098-675081FC5234}" destId="{5FDA5F9C-1879-4289-9F0E-F1C214E5EC7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78C1E31-296F-4A4B-9C3D-720F761F8337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5AC9F63C-0EB5-4C40-AAA5-3763D971D583}">
      <dgm:prSet/>
      <dgm:spPr/>
      <dgm:t>
        <a:bodyPr/>
        <a:lstStyle/>
        <a:p>
          <a:r>
            <a:rPr lang="en-US" b="0" i="0" baseline="0" dirty="0"/>
            <a:t>Hur </a:t>
          </a:r>
          <a:r>
            <a:rPr lang="en-US" b="0" i="0" baseline="0" dirty="0" err="1"/>
            <a:t>kan</a:t>
          </a:r>
          <a:r>
            <a:rPr lang="en-US" b="0" i="0" baseline="0" dirty="0"/>
            <a:t> vi </a:t>
          </a:r>
          <a:r>
            <a:rPr lang="en-US" b="0" i="0" baseline="0" dirty="0" err="1"/>
            <a:t>bidra</a:t>
          </a:r>
          <a:r>
            <a:rPr lang="en-US" b="0" i="0" baseline="0" dirty="0"/>
            <a:t> till </a:t>
          </a:r>
          <a:r>
            <a:rPr lang="en-US" b="0" i="0" baseline="0" dirty="0" err="1"/>
            <a:t>att</a:t>
          </a:r>
          <a:r>
            <a:rPr lang="en-US" b="0" i="0" baseline="0" dirty="0"/>
            <a:t> </a:t>
          </a:r>
          <a:r>
            <a:rPr lang="en-US" b="0" i="0" baseline="0" dirty="0" err="1"/>
            <a:t>invånaren</a:t>
          </a:r>
          <a:r>
            <a:rPr lang="en-US" b="0" i="0" baseline="0" dirty="0"/>
            <a:t> </a:t>
          </a:r>
          <a:r>
            <a:rPr lang="en-US" b="0" i="0" baseline="0" dirty="0" err="1"/>
            <a:t>blir</a:t>
          </a:r>
          <a:r>
            <a:rPr lang="en-US" b="0" i="0" baseline="0" dirty="0"/>
            <a:t> </a:t>
          </a:r>
          <a:r>
            <a:rPr lang="en-US" b="0" i="0" baseline="0" dirty="0" err="1"/>
            <a:t>sedd</a:t>
          </a:r>
          <a:r>
            <a:rPr lang="en-US" b="0" i="0" baseline="0" dirty="0"/>
            <a:t>, </a:t>
          </a:r>
          <a:r>
            <a:rPr lang="en-US" b="0" i="0" baseline="0" dirty="0" err="1"/>
            <a:t>bekräftad</a:t>
          </a:r>
          <a:r>
            <a:rPr lang="en-US" b="0" i="0" baseline="0" dirty="0"/>
            <a:t> </a:t>
          </a:r>
          <a:r>
            <a:rPr lang="en-US" b="0" i="0" baseline="0" dirty="0" err="1"/>
            <a:t>och</a:t>
          </a:r>
          <a:r>
            <a:rPr lang="en-US" b="0" i="0" baseline="0" dirty="0"/>
            <a:t> </a:t>
          </a:r>
          <a:r>
            <a:rPr lang="en-US" b="0" i="0" baseline="0" dirty="0" err="1"/>
            <a:t>tror</a:t>
          </a:r>
          <a:r>
            <a:rPr lang="en-US" b="0" i="0" baseline="0" dirty="0"/>
            <a:t> </a:t>
          </a:r>
          <a:r>
            <a:rPr lang="en-US" b="0" i="0" baseline="0" dirty="0" err="1"/>
            <a:t>på</a:t>
          </a:r>
          <a:r>
            <a:rPr lang="en-US" b="0" i="0" baseline="0" dirty="0"/>
            <a:t> sig </a:t>
          </a:r>
          <a:r>
            <a:rPr lang="en-US" b="0" i="0" baseline="0" dirty="0" err="1"/>
            <a:t>själv</a:t>
          </a:r>
          <a:r>
            <a:rPr lang="en-US" b="0" i="0" baseline="0" dirty="0"/>
            <a:t>?</a:t>
          </a:r>
          <a:endParaRPr lang="en-US" dirty="0"/>
        </a:p>
      </dgm:t>
    </dgm:pt>
    <dgm:pt modelId="{3EC9252E-84AD-4261-B49F-F43D6E1857D1}" type="parTrans" cxnId="{3D2CC06D-18F6-49CC-9312-580F46D689A1}">
      <dgm:prSet/>
      <dgm:spPr/>
      <dgm:t>
        <a:bodyPr/>
        <a:lstStyle/>
        <a:p>
          <a:endParaRPr lang="en-US"/>
        </a:p>
      </dgm:t>
    </dgm:pt>
    <dgm:pt modelId="{ACD723F1-EE6E-4B93-A1C4-F6B73ABBB116}" type="sibTrans" cxnId="{3D2CC06D-18F6-49CC-9312-580F46D689A1}">
      <dgm:prSet/>
      <dgm:spPr/>
      <dgm:t>
        <a:bodyPr/>
        <a:lstStyle/>
        <a:p>
          <a:endParaRPr lang="en-US"/>
        </a:p>
      </dgm:t>
    </dgm:pt>
    <dgm:pt modelId="{1A830E14-DE77-4EA3-A1EE-32D73FBD505D}">
      <dgm:prSet/>
      <dgm:spPr/>
      <dgm:t>
        <a:bodyPr/>
        <a:lstStyle/>
        <a:p>
          <a:r>
            <a:rPr lang="en-US" b="0" i="0" baseline="0"/>
            <a:t>Hur kan vi arbeta med både förväntningar och individens eget ansvar samtidigt med individens drivkrafter?</a:t>
          </a:r>
          <a:endParaRPr lang="en-US"/>
        </a:p>
      </dgm:t>
    </dgm:pt>
    <dgm:pt modelId="{38828115-913D-4FFB-A696-18D6AB5C02AF}" type="parTrans" cxnId="{67F0B1A3-3817-44C6-AFB1-C0A044C25FAB}">
      <dgm:prSet/>
      <dgm:spPr/>
      <dgm:t>
        <a:bodyPr/>
        <a:lstStyle/>
        <a:p>
          <a:endParaRPr lang="en-US"/>
        </a:p>
      </dgm:t>
    </dgm:pt>
    <dgm:pt modelId="{83ED5A02-C859-4F29-8863-D9889457C9B8}" type="sibTrans" cxnId="{67F0B1A3-3817-44C6-AFB1-C0A044C25FAB}">
      <dgm:prSet/>
      <dgm:spPr/>
      <dgm:t>
        <a:bodyPr/>
        <a:lstStyle/>
        <a:p>
          <a:endParaRPr lang="en-US"/>
        </a:p>
      </dgm:t>
    </dgm:pt>
    <dgm:pt modelId="{4BF4C174-6A0A-4BAE-8CA6-FF6C3BA22DE9}">
      <dgm:prSet/>
      <dgm:spPr/>
      <dgm:t>
        <a:bodyPr/>
        <a:lstStyle/>
        <a:p>
          <a:r>
            <a:rPr lang="en-US" b="0" i="0" baseline="0"/>
            <a:t>Hur vi kan hjälpas åt genom att jobba tvärfunktionellt med invånaren/eleven? Ser du behov av fler samarbeten med kollegor för att lyckas bättre utifrån invånare/elevers behov? </a:t>
          </a:r>
          <a:endParaRPr lang="en-US"/>
        </a:p>
      </dgm:t>
    </dgm:pt>
    <dgm:pt modelId="{B56E74F8-EF67-4650-A1B1-9DC9CA8C16B3}" type="parTrans" cxnId="{83CD4F91-7E41-4016-BB37-A17A1A58E82D}">
      <dgm:prSet/>
      <dgm:spPr/>
      <dgm:t>
        <a:bodyPr/>
        <a:lstStyle/>
        <a:p>
          <a:endParaRPr lang="en-US"/>
        </a:p>
      </dgm:t>
    </dgm:pt>
    <dgm:pt modelId="{07E88B94-6283-4497-9BB7-C8B2FFA37E6D}" type="sibTrans" cxnId="{83CD4F91-7E41-4016-BB37-A17A1A58E82D}">
      <dgm:prSet/>
      <dgm:spPr/>
      <dgm:t>
        <a:bodyPr/>
        <a:lstStyle/>
        <a:p>
          <a:endParaRPr lang="en-US"/>
        </a:p>
      </dgm:t>
    </dgm:pt>
    <dgm:pt modelId="{B1BF4C07-77D1-4657-ACC3-4FE76D2FCB0C}" type="pres">
      <dgm:prSet presAssocID="{678C1E31-296F-4A4B-9C3D-720F761F8337}" presName="root" presStyleCnt="0">
        <dgm:presLayoutVars>
          <dgm:dir/>
          <dgm:resizeHandles val="exact"/>
        </dgm:presLayoutVars>
      </dgm:prSet>
      <dgm:spPr/>
    </dgm:pt>
    <dgm:pt modelId="{CA9ED8DC-BE57-4BAC-AD1E-5046744CF731}" type="pres">
      <dgm:prSet presAssocID="{5AC9F63C-0EB5-4C40-AAA5-3763D971D583}" presName="compNode" presStyleCnt="0"/>
      <dgm:spPr/>
    </dgm:pt>
    <dgm:pt modelId="{1F92A9C7-4904-4AC6-AE6B-84B8A22DCD8D}" type="pres">
      <dgm:prSet presAssocID="{5AC9F63C-0EB5-4C40-AAA5-3763D971D583}" presName="bgRect" presStyleLbl="bgShp" presStyleIdx="0" presStyleCnt="3"/>
      <dgm:spPr/>
    </dgm:pt>
    <dgm:pt modelId="{385CF4C0-C33C-4437-9435-CA5BD86663A4}" type="pres">
      <dgm:prSet presAssocID="{5AC9F63C-0EB5-4C40-AAA5-3763D971D583}" presName="iconRect" presStyleLbl="nod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AD752DB4-2C53-4372-9326-B0204F2057AE}" type="pres">
      <dgm:prSet presAssocID="{5AC9F63C-0EB5-4C40-AAA5-3763D971D583}" presName="spaceRect" presStyleCnt="0"/>
      <dgm:spPr/>
    </dgm:pt>
    <dgm:pt modelId="{DF3E982B-0FE7-4430-8407-1A130B3493EC}" type="pres">
      <dgm:prSet presAssocID="{5AC9F63C-0EB5-4C40-AAA5-3763D971D583}" presName="parTx" presStyleLbl="revTx" presStyleIdx="0" presStyleCnt="3">
        <dgm:presLayoutVars>
          <dgm:chMax val="0"/>
          <dgm:chPref val="0"/>
        </dgm:presLayoutVars>
      </dgm:prSet>
      <dgm:spPr/>
    </dgm:pt>
    <dgm:pt modelId="{21412129-C2F5-49DB-9B5B-2FE685F2A644}" type="pres">
      <dgm:prSet presAssocID="{ACD723F1-EE6E-4B93-A1C4-F6B73ABBB116}" presName="sibTrans" presStyleCnt="0"/>
      <dgm:spPr/>
    </dgm:pt>
    <dgm:pt modelId="{C57C164E-3BFC-4287-AD3D-232D78636207}" type="pres">
      <dgm:prSet presAssocID="{1A830E14-DE77-4EA3-A1EE-32D73FBD505D}" presName="compNode" presStyleCnt="0"/>
      <dgm:spPr/>
    </dgm:pt>
    <dgm:pt modelId="{1E6C7DEA-CE1D-46E2-953B-E85626866EEA}" type="pres">
      <dgm:prSet presAssocID="{1A830E14-DE77-4EA3-A1EE-32D73FBD505D}" presName="bgRect" presStyleLbl="bgShp" presStyleIdx="1" presStyleCnt="3"/>
      <dgm:spPr/>
    </dgm:pt>
    <dgm:pt modelId="{0CE0FC7A-FE0F-427A-95BA-5B95977F1BD3}" type="pres">
      <dgm:prSet presAssocID="{1A830E14-DE77-4EA3-A1EE-32D73FBD505D}" presName="iconRect" presStyleLbl="nod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>
          <a:noFill/>
        </a:ln>
      </dgm:spPr>
    </dgm:pt>
    <dgm:pt modelId="{0AD5339F-FD93-4737-86F4-D9FE2750DCC5}" type="pres">
      <dgm:prSet presAssocID="{1A830E14-DE77-4EA3-A1EE-32D73FBD505D}" presName="spaceRect" presStyleCnt="0"/>
      <dgm:spPr/>
    </dgm:pt>
    <dgm:pt modelId="{5704DA67-D835-4AF4-8C5C-58155E45B92B}" type="pres">
      <dgm:prSet presAssocID="{1A830E14-DE77-4EA3-A1EE-32D73FBD505D}" presName="parTx" presStyleLbl="revTx" presStyleIdx="1" presStyleCnt="3">
        <dgm:presLayoutVars>
          <dgm:chMax val="0"/>
          <dgm:chPref val="0"/>
        </dgm:presLayoutVars>
      </dgm:prSet>
      <dgm:spPr/>
    </dgm:pt>
    <dgm:pt modelId="{71B6B401-4183-40A7-9A2C-F0003F46152D}" type="pres">
      <dgm:prSet presAssocID="{83ED5A02-C859-4F29-8863-D9889457C9B8}" presName="sibTrans" presStyleCnt="0"/>
      <dgm:spPr/>
    </dgm:pt>
    <dgm:pt modelId="{B7F1BE6D-81C7-4A4C-A351-2AC6365F5CDF}" type="pres">
      <dgm:prSet presAssocID="{4BF4C174-6A0A-4BAE-8CA6-FF6C3BA22DE9}" presName="compNode" presStyleCnt="0"/>
      <dgm:spPr/>
    </dgm:pt>
    <dgm:pt modelId="{F4BD2069-7385-4397-B3EC-7547C4B5523F}" type="pres">
      <dgm:prSet presAssocID="{4BF4C174-6A0A-4BAE-8CA6-FF6C3BA22DE9}" presName="bgRect" presStyleLbl="bgShp" presStyleIdx="2" presStyleCnt="3"/>
      <dgm:spPr/>
    </dgm:pt>
    <dgm:pt modelId="{D2FCC352-AA46-48DA-A6AA-758410327A6B}" type="pres">
      <dgm:prSet presAssocID="{4BF4C174-6A0A-4BAE-8CA6-FF6C3BA22DE9}" presName="iconRect" presStyleLbl="node1" presStyleIdx="2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8A9F5A08-D1B3-4D95-B8F5-3CA0C8BFAC14}" type="pres">
      <dgm:prSet presAssocID="{4BF4C174-6A0A-4BAE-8CA6-FF6C3BA22DE9}" presName="spaceRect" presStyleCnt="0"/>
      <dgm:spPr/>
    </dgm:pt>
    <dgm:pt modelId="{5FD7155E-56C3-40F7-8717-D3C9A5D93DFD}" type="pres">
      <dgm:prSet presAssocID="{4BF4C174-6A0A-4BAE-8CA6-FF6C3BA22DE9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3D2CC06D-18F6-49CC-9312-580F46D689A1}" srcId="{678C1E31-296F-4A4B-9C3D-720F761F8337}" destId="{5AC9F63C-0EB5-4C40-AAA5-3763D971D583}" srcOrd="0" destOrd="0" parTransId="{3EC9252E-84AD-4261-B49F-F43D6E1857D1}" sibTransId="{ACD723F1-EE6E-4B93-A1C4-F6B73ABBB116}"/>
    <dgm:cxn modelId="{83CD4F91-7E41-4016-BB37-A17A1A58E82D}" srcId="{678C1E31-296F-4A4B-9C3D-720F761F8337}" destId="{4BF4C174-6A0A-4BAE-8CA6-FF6C3BA22DE9}" srcOrd="2" destOrd="0" parTransId="{B56E74F8-EF67-4650-A1B1-9DC9CA8C16B3}" sibTransId="{07E88B94-6283-4497-9BB7-C8B2FFA37E6D}"/>
    <dgm:cxn modelId="{CF757E98-6152-4022-B99B-CD9BF7393CB1}" type="presOf" srcId="{5AC9F63C-0EB5-4C40-AAA5-3763D971D583}" destId="{DF3E982B-0FE7-4430-8407-1A130B3493EC}" srcOrd="0" destOrd="0" presId="urn:microsoft.com/office/officeart/2018/2/layout/IconVerticalSolidList"/>
    <dgm:cxn modelId="{67F0B1A3-3817-44C6-AFB1-C0A044C25FAB}" srcId="{678C1E31-296F-4A4B-9C3D-720F761F8337}" destId="{1A830E14-DE77-4EA3-A1EE-32D73FBD505D}" srcOrd="1" destOrd="0" parTransId="{38828115-913D-4FFB-A696-18D6AB5C02AF}" sibTransId="{83ED5A02-C859-4F29-8863-D9889457C9B8}"/>
    <dgm:cxn modelId="{DEF06CB1-3DC9-4A17-A449-616CA2BB8C30}" type="presOf" srcId="{4BF4C174-6A0A-4BAE-8CA6-FF6C3BA22DE9}" destId="{5FD7155E-56C3-40F7-8717-D3C9A5D93DFD}" srcOrd="0" destOrd="0" presId="urn:microsoft.com/office/officeart/2018/2/layout/IconVerticalSolidList"/>
    <dgm:cxn modelId="{3424F3BC-F10B-4359-A72C-69D8C069B591}" type="presOf" srcId="{678C1E31-296F-4A4B-9C3D-720F761F8337}" destId="{B1BF4C07-77D1-4657-ACC3-4FE76D2FCB0C}" srcOrd="0" destOrd="0" presId="urn:microsoft.com/office/officeart/2018/2/layout/IconVerticalSolidList"/>
    <dgm:cxn modelId="{0F5251D5-EEB0-4645-A14A-6B0C7E3964CB}" type="presOf" srcId="{1A830E14-DE77-4EA3-A1EE-32D73FBD505D}" destId="{5704DA67-D835-4AF4-8C5C-58155E45B92B}" srcOrd="0" destOrd="0" presId="urn:microsoft.com/office/officeart/2018/2/layout/IconVerticalSolidList"/>
    <dgm:cxn modelId="{7832901F-DFFA-48B1-B49D-3CC0F2E5B691}" type="presParOf" srcId="{B1BF4C07-77D1-4657-ACC3-4FE76D2FCB0C}" destId="{CA9ED8DC-BE57-4BAC-AD1E-5046744CF731}" srcOrd="0" destOrd="0" presId="urn:microsoft.com/office/officeart/2018/2/layout/IconVerticalSolidList"/>
    <dgm:cxn modelId="{346F2C9C-34B3-4518-9E09-B8CA9CE6CD15}" type="presParOf" srcId="{CA9ED8DC-BE57-4BAC-AD1E-5046744CF731}" destId="{1F92A9C7-4904-4AC6-AE6B-84B8A22DCD8D}" srcOrd="0" destOrd="0" presId="urn:microsoft.com/office/officeart/2018/2/layout/IconVerticalSolidList"/>
    <dgm:cxn modelId="{4A31B928-DFCF-427A-BD2F-2E8745BB3866}" type="presParOf" srcId="{CA9ED8DC-BE57-4BAC-AD1E-5046744CF731}" destId="{385CF4C0-C33C-4437-9435-CA5BD86663A4}" srcOrd="1" destOrd="0" presId="urn:microsoft.com/office/officeart/2018/2/layout/IconVerticalSolidList"/>
    <dgm:cxn modelId="{2B11DDF3-1EB3-41AC-A379-F34F288112C9}" type="presParOf" srcId="{CA9ED8DC-BE57-4BAC-AD1E-5046744CF731}" destId="{AD752DB4-2C53-4372-9326-B0204F2057AE}" srcOrd="2" destOrd="0" presId="urn:microsoft.com/office/officeart/2018/2/layout/IconVerticalSolidList"/>
    <dgm:cxn modelId="{9ACABCE9-419F-48FE-B03B-535EE76D432D}" type="presParOf" srcId="{CA9ED8DC-BE57-4BAC-AD1E-5046744CF731}" destId="{DF3E982B-0FE7-4430-8407-1A130B3493EC}" srcOrd="3" destOrd="0" presId="urn:microsoft.com/office/officeart/2018/2/layout/IconVerticalSolidList"/>
    <dgm:cxn modelId="{FCCD3D48-23AD-4EA1-B68E-FCA1DBB1B0A0}" type="presParOf" srcId="{B1BF4C07-77D1-4657-ACC3-4FE76D2FCB0C}" destId="{21412129-C2F5-49DB-9B5B-2FE685F2A644}" srcOrd="1" destOrd="0" presId="urn:microsoft.com/office/officeart/2018/2/layout/IconVerticalSolidList"/>
    <dgm:cxn modelId="{99FB3DD1-3F32-4957-A2F3-EE43DBE727BD}" type="presParOf" srcId="{B1BF4C07-77D1-4657-ACC3-4FE76D2FCB0C}" destId="{C57C164E-3BFC-4287-AD3D-232D78636207}" srcOrd="2" destOrd="0" presId="urn:microsoft.com/office/officeart/2018/2/layout/IconVerticalSolidList"/>
    <dgm:cxn modelId="{2B85A45E-A43D-44B7-A6EA-3348C376E2C6}" type="presParOf" srcId="{C57C164E-3BFC-4287-AD3D-232D78636207}" destId="{1E6C7DEA-CE1D-46E2-953B-E85626866EEA}" srcOrd="0" destOrd="0" presId="urn:microsoft.com/office/officeart/2018/2/layout/IconVerticalSolidList"/>
    <dgm:cxn modelId="{016510F8-A9C5-424C-A0EF-27BCD447959C}" type="presParOf" srcId="{C57C164E-3BFC-4287-AD3D-232D78636207}" destId="{0CE0FC7A-FE0F-427A-95BA-5B95977F1BD3}" srcOrd="1" destOrd="0" presId="urn:microsoft.com/office/officeart/2018/2/layout/IconVerticalSolidList"/>
    <dgm:cxn modelId="{BDBD7BF0-EB85-4077-AE00-75A6E235EFA8}" type="presParOf" srcId="{C57C164E-3BFC-4287-AD3D-232D78636207}" destId="{0AD5339F-FD93-4737-86F4-D9FE2750DCC5}" srcOrd="2" destOrd="0" presId="urn:microsoft.com/office/officeart/2018/2/layout/IconVerticalSolidList"/>
    <dgm:cxn modelId="{768A5F42-020B-4DA5-93D7-5B31B99BF9B1}" type="presParOf" srcId="{C57C164E-3BFC-4287-AD3D-232D78636207}" destId="{5704DA67-D835-4AF4-8C5C-58155E45B92B}" srcOrd="3" destOrd="0" presId="urn:microsoft.com/office/officeart/2018/2/layout/IconVerticalSolidList"/>
    <dgm:cxn modelId="{151A5FCE-CE12-4B73-A582-C906FEDE2A22}" type="presParOf" srcId="{B1BF4C07-77D1-4657-ACC3-4FE76D2FCB0C}" destId="{71B6B401-4183-40A7-9A2C-F0003F46152D}" srcOrd="3" destOrd="0" presId="urn:microsoft.com/office/officeart/2018/2/layout/IconVerticalSolidList"/>
    <dgm:cxn modelId="{77FC7310-A922-494F-A73C-D1E3C293D517}" type="presParOf" srcId="{B1BF4C07-77D1-4657-ACC3-4FE76D2FCB0C}" destId="{B7F1BE6D-81C7-4A4C-A351-2AC6365F5CDF}" srcOrd="4" destOrd="0" presId="urn:microsoft.com/office/officeart/2018/2/layout/IconVerticalSolidList"/>
    <dgm:cxn modelId="{FC251765-594D-4B78-9ECB-6EC821788B3B}" type="presParOf" srcId="{B7F1BE6D-81C7-4A4C-A351-2AC6365F5CDF}" destId="{F4BD2069-7385-4397-B3EC-7547C4B5523F}" srcOrd="0" destOrd="0" presId="urn:microsoft.com/office/officeart/2018/2/layout/IconVerticalSolidList"/>
    <dgm:cxn modelId="{6B889993-4A49-47CE-A754-4693DBE7952E}" type="presParOf" srcId="{B7F1BE6D-81C7-4A4C-A351-2AC6365F5CDF}" destId="{D2FCC352-AA46-48DA-A6AA-758410327A6B}" srcOrd="1" destOrd="0" presId="urn:microsoft.com/office/officeart/2018/2/layout/IconVerticalSolidList"/>
    <dgm:cxn modelId="{3F86D82E-3965-4A3F-82E5-A63635BB42A5}" type="presParOf" srcId="{B7F1BE6D-81C7-4A4C-A351-2AC6365F5CDF}" destId="{8A9F5A08-D1B3-4D95-B8F5-3CA0C8BFAC14}" srcOrd="2" destOrd="0" presId="urn:microsoft.com/office/officeart/2018/2/layout/IconVerticalSolidList"/>
    <dgm:cxn modelId="{C2D7D607-7A49-4345-BD17-3401D67EB0E4}" type="presParOf" srcId="{B7F1BE6D-81C7-4A4C-A351-2AC6365F5CDF}" destId="{5FD7155E-56C3-40F7-8717-D3C9A5D93DF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92A9C7-4904-4AC6-AE6B-84B8A22DCD8D}">
      <dsp:nvSpPr>
        <dsp:cNvPr id="0" name=""/>
        <dsp:cNvSpPr/>
      </dsp:nvSpPr>
      <dsp:spPr>
        <a:xfrm>
          <a:off x="0" y="2064"/>
          <a:ext cx="9576882" cy="1046211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5CF4C0-C33C-4437-9435-CA5BD86663A4}">
      <dsp:nvSpPr>
        <dsp:cNvPr id="0" name=""/>
        <dsp:cNvSpPr/>
      </dsp:nvSpPr>
      <dsp:spPr>
        <a:xfrm>
          <a:off x="316479" y="237461"/>
          <a:ext cx="575416" cy="575416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3E982B-0FE7-4430-8407-1A130B3493EC}">
      <dsp:nvSpPr>
        <dsp:cNvPr id="0" name=""/>
        <dsp:cNvSpPr/>
      </dsp:nvSpPr>
      <dsp:spPr>
        <a:xfrm>
          <a:off x="1208374" y="2064"/>
          <a:ext cx="8368507" cy="1046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724" tIns="110724" rIns="110724" bIns="110724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Lyfte</a:t>
          </a:r>
          <a:r>
            <a:rPr lang="en-US" sz="1800" kern="1200" dirty="0"/>
            <a:t> Åse, Valdemar </a:t>
          </a:r>
          <a:r>
            <a:rPr lang="en-US" sz="1800" kern="1200" dirty="0" err="1"/>
            <a:t>eller</a:t>
          </a:r>
          <a:r>
            <a:rPr lang="en-US" sz="1800" kern="1200" dirty="0"/>
            <a:t> Ragnar </a:t>
          </a:r>
          <a:r>
            <a:rPr lang="en-US" sz="1800" kern="1200" dirty="0" err="1"/>
            <a:t>något</a:t>
          </a:r>
          <a:r>
            <a:rPr lang="en-US" sz="1800" kern="1200" dirty="0"/>
            <a:t> </a:t>
          </a:r>
          <a:r>
            <a:rPr lang="en-US" sz="1800" kern="1200" dirty="0" err="1"/>
            <a:t>i</a:t>
          </a:r>
          <a:r>
            <a:rPr lang="en-US" sz="1800" kern="1200" dirty="0"/>
            <a:t> </a:t>
          </a:r>
          <a:r>
            <a:rPr lang="en-US" sz="1800" kern="1200" dirty="0" err="1"/>
            <a:t>podd-avsnittet</a:t>
          </a:r>
          <a:r>
            <a:rPr lang="en-US" sz="1800" kern="1200" dirty="0"/>
            <a:t> du </a:t>
          </a:r>
          <a:r>
            <a:rPr lang="en-US" sz="1800" kern="1200" dirty="0" err="1"/>
            <a:t>känner</a:t>
          </a:r>
          <a:r>
            <a:rPr lang="en-US" sz="1800" kern="1200" dirty="0"/>
            <a:t> </a:t>
          </a:r>
          <a:r>
            <a:rPr lang="en-US" sz="1800" kern="1200" dirty="0" err="1"/>
            <a:t>igen</a:t>
          </a:r>
          <a:r>
            <a:rPr lang="en-US" sz="1800" kern="1200" dirty="0"/>
            <a:t> </a:t>
          </a:r>
          <a:r>
            <a:rPr lang="en-US" sz="1800" kern="1200" dirty="0" err="1"/>
            <a:t>från</a:t>
          </a:r>
          <a:r>
            <a:rPr lang="en-US" sz="1800" kern="1200" dirty="0"/>
            <a:t> </a:t>
          </a:r>
          <a:r>
            <a:rPr lang="en-US" sz="1800" kern="1200" dirty="0" err="1"/>
            <a:t>ditt</a:t>
          </a:r>
          <a:r>
            <a:rPr lang="en-US" sz="1800" kern="1200" dirty="0"/>
            <a:t> </a:t>
          </a:r>
          <a:r>
            <a:rPr lang="en-US" sz="1800" kern="1200" dirty="0" err="1"/>
            <a:t>arbete</a:t>
          </a:r>
          <a:r>
            <a:rPr lang="en-US" sz="1800" kern="1200" dirty="0"/>
            <a:t> med </a:t>
          </a:r>
          <a:r>
            <a:rPr lang="en-US" sz="1800" kern="1200" dirty="0" err="1"/>
            <a:t>invånare</a:t>
          </a:r>
          <a:r>
            <a:rPr lang="en-US" sz="1800" kern="1200" dirty="0"/>
            <a:t>/</a:t>
          </a:r>
          <a:r>
            <a:rPr lang="en-US" sz="1800" kern="1200" dirty="0" err="1"/>
            <a:t>elever</a:t>
          </a:r>
          <a:r>
            <a:rPr lang="en-US" sz="1800" kern="1200" dirty="0"/>
            <a:t>, </a:t>
          </a:r>
          <a:r>
            <a:rPr lang="en-US" sz="1800" kern="1200" dirty="0" err="1"/>
            <a:t>eller</a:t>
          </a:r>
          <a:r>
            <a:rPr lang="en-US" sz="1800" kern="1200" dirty="0"/>
            <a:t> </a:t>
          </a:r>
          <a:r>
            <a:rPr lang="en-US" sz="1800" kern="1200" dirty="0" err="1"/>
            <a:t>något</a:t>
          </a:r>
          <a:r>
            <a:rPr lang="en-US" sz="1800" kern="1200" dirty="0"/>
            <a:t> </a:t>
          </a:r>
          <a:r>
            <a:rPr lang="en-US" sz="1800" kern="1200" dirty="0" err="1"/>
            <a:t>som</a:t>
          </a:r>
          <a:r>
            <a:rPr lang="en-US" sz="1800" kern="1200" dirty="0"/>
            <a:t> du </a:t>
          </a:r>
          <a:r>
            <a:rPr lang="en-US" sz="1800" kern="1200" dirty="0" err="1"/>
            <a:t>vill</a:t>
          </a:r>
          <a:r>
            <a:rPr lang="en-US" sz="1800" kern="1200" dirty="0"/>
            <a:t> </a:t>
          </a:r>
          <a:r>
            <a:rPr lang="en-US" sz="1800" kern="1200" dirty="0" err="1"/>
            <a:t>utveckla</a:t>
          </a:r>
          <a:r>
            <a:rPr lang="en-US" sz="1800" kern="1200" dirty="0"/>
            <a:t> </a:t>
          </a:r>
          <a:r>
            <a:rPr lang="en-US" sz="1800" kern="1200" dirty="0" err="1"/>
            <a:t>eller</a:t>
          </a:r>
          <a:r>
            <a:rPr lang="en-US" sz="1800" kern="1200" dirty="0"/>
            <a:t> </a:t>
          </a:r>
          <a:r>
            <a:rPr lang="en-US" sz="1800" kern="1200" dirty="0" err="1"/>
            <a:t>problematisera</a:t>
          </a:r>
          <a:r>
            <a:rPr lang="en-US" sz="1800" kern="1200" dirty="0"/>
            <a:t>?</a:t>
          </a:r>
        </a:p>
      </dsp:txBody>
      <dsp:txXfrm>
        <a:off x="1208374" y="2064"/>
        <a:ext cx="8368507" cy="1046211"/>
      </dsp:txXfrm>
    </dsp:sp>
    <dsp:sp modelId="{2CB482F8-4EFA-48C3-BDD7-8102161B0470}">
      <dsp:nvSpPr>
        <dsp:cNvPr id="0" name=""/>
        <dsp:cNvSpPr/>
      </dsp:nvSpPr>
      <dsp:spPr>
        <a:xfrm>
          <a:off x="0" y="1309829"/>
          <a:ext cx="9576882" cy="1046211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E0969C-78BF-4CF7-8D35-09BA4C9F79FF}">
      <dsp:nvSpPr>
        <dsp:cNvPr id="0" name=""/>
        <dsp:cNvSpPr/>
      </dsp:nvSpPr>
      <dsp:spPr>
        <a:xfrm>
          <a:off x="316479" y="1545226"/>
          <a:ext cx="575416" cy="575416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0C0F67-27EE-4978-B8A3-6722D50EC496}">
      <dsp:nvSpPr>
        <dsp:cNvPr id="0" name=""/>
        <dsp:cNvSpPr/>
      </dsp:nvSpPr>
      <dsp:spPr>
        <a:xfrm>
          <a:off x="1208374" y="1309829"/>
          <a:ext cx="8368507" cy="1046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724" tIns="110724" rIns="110724" bIns="110724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Hur ser du </a:t>
          </a:r>
          <a:r>
            <a:rPr lang="en-US" sz="1800" kern="1200" dirty="0" err="1"/>
            <a:t>på</a:t>
          </a:r>
          <a:r>
            <a:rPr lang="en-US" sz="1800" kern="1200" dirty="0"/>
            <a:t> </a:t>
          </a:r>
          <a:r>
            <a:rPr lang="en-US" sz="1800" kern="1200" dirty="0" err="1"/>
            <a:t>handläggareffekten</a:t>
          </a:r>
          <a:r>
            <a:rPr lang="en-US" sz="1800" kern="1200" dirty="0"/>
            <a:t>, </a:t>
          </a:r>
          <a:r>
            <a:rPr lang="en-US" sz="1800" kern="1200" dirty="0" err="1"/>
            <a:t>eller</a:t>
          </a:r>
          <a:r>
            <a:rPr lang="en-US" sz="1800" kern="1200" dirty="0"/>
            <a:t> </a:t>
          </a:r>
          <a:r>
            <a:rPr lang="en-US" sz="1800" kern="1200" dirty="0" err="1"/>
            <a:t>annan</a:t>
          </a:r>
          <a:r>
            <a:rPr lang="en-US" sz="1800" kern="1200" dirty="0"/>
            <a:t> professions </a:t>
          </a:r>
          <a:r>
            <a:rPr lang="en-US" sz="1800" kern="1200" dirty="0" err="1"/>
            <a:t>betydelse</a:t>
          </a:r>
          <a:r>
            <a:rPr lang="en-US" sz="1800" kern="1200" dirty="0"/>
            <a:t> </a:t>
          </a:r>
          <a:r>
            <a:rPr lang="en-US" sz="1800" kern="1200" dirty="0" err="1"/>
            <a:t>i</a:t>
          </a:r>
          <a:r>
            <a:rPr lang="en-US" sz="1800" kern="1200" dirty="0"/>
            <a:t> </a:t>
          </a:r>
          <a:r>
            <a:rPr lang="en-US" sz="1800" kern="1200" dirty="0" err="1"/>
            <a:t>mötet</a:t>
          </a:r>
          <a:r>
            <a:rPr lang="en-US" sz="1800" kern="1200" dirty="0"/>
            <a:t> med </a:t>
          </a:r>
          <a:r>
            <a:rPr lang="en-US" sz="1800" kern="1200" dirty="0" err="1"/>
            <a:t>invånare</a:t>
          </a:r>
          <a:r>
            <a:rPr lang="en-US" sz="1800" kern="1200" dirty="0"/>
            <a:t>/</a:t>
          </a:r>
          <a:r>
            <a:rPr lang="en-US" sz="1800" kern="1200" dirty="0" err="1"/>
            <a:t>elever</a:t>
          </a:r>
          <a:r>
            <a:rPr lang="en-US" sz="1800" kern="1200" dirty="0"/>
            <a:t>?</a:t>
          </a:r>
        </a:p>
      </dsp:txBody>
      <dsp:txXfrm>
        <a:off x="1208374" y="1309829"/>
        <a:ext cx="8368507" cy="1046211"/>
      </dsp:txXfrm>
    </dsp:sp>
    <dsp:sp modelId="{22A5801C-B160-4BFC-A8A4-4CA65458E91C}">
      <dsp:nvSpPr>
        <dsp:cNvPr id="0" name=""/>
        <dsp:cNvSpPr/>
      </dsp:nvSpPr>
      <dsp:spPr>
        <a:xfrm>
          <a:off x="0" y="2617593"/>
          <a:ext cx="9576882" cy="1046211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064C58-6C9F-43AB-AD9F-F12791081935}">
      <dsp:nvSpPr>
        <dsp:cNvPr id="0" name=""/>
        <dsp:cNvSpPr/>
      </dsp:nvSpPr>
      <dsp:spPr>
        <a:xfrm>
          <a:off x="316479" y="2852991"/>
          <a:ext cx="575416" cy="575416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9B6445-300D-4D5A-B7E6-115FCAB27DF0}">
      <dsp:nvSpPr>
        <dsp:cNvPr id="0" name=""/>
        <dsp:cNvSpPr/>
      </dsp:nvSpPr>
      <dsp:spPr>
        <a:xfrm>
          <a:off x="1208374" y="2617593"/>
          <a:ext cx="8368507" cy="1046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724" tIns="110724" rIns="110724" bIns="110724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Vad </a:t>
          </a:r>
          <a:r>
            <a:rPr lang="en-US" sz="1800" kern="1200" dirty="0" err="1"/>
            <a:t>är</a:t>
          </a:r>
          <a:r>
            <a:rPr lang="en-US" sz="1800" kern="1200" dirty="0"/>
            <a:t> din </a:t>
          </a:r>
          <a:r>
            <a:rPr lang="en-US" sz="1800" kern="1200" dirty="0" err="1"/>
            <a:t>erfarenhet</a:t>
          </a:r>
          <a:r>
            <a:rPr lang="en-US" sz="1800" kern="1200" dirty="0"/>
            <a:t> av </a:t>
          </a:r>
          <a:r>
            <a:rPr lang="en-US" sz="1800" kern="1200" dirty="0" err="1"/>
            <a:t>betydelsen</a:t>
          </a:r>
          <a:r>
            <a:rPr lang="en-US" sz="1800" kern="1200" dirty="0"/>
            <a:t> av det </a:t>
          </a:r>
          <a:r>
            <a:rPr lang="en-US" sz="1800" kern="1200" dirty="0" err="1"/>
            <a:t>relationella</a:t>
          </a:r>
          <a:r>
            <a:rPr lang="en-US" sz="1800" kern="1200" dirty="0"/>
            <a:t> </a:t>
          </a:r>
          <a:r>
            <a:rPr lang="en-US" sz="1800" kern="1200" dirty="0" err="1"/>
            <a:t>arbetet</a:t>
          </a:r>
          <a:r>
            <a:rPr lang="en-US" sz="1800" kern="1200" dirty="0"/>
            <a:t> med </a:t>
          </a:r>
          <a:r>
            <a:rPr lang="en-US" sz="1800" kern="1200" dirty="0" err="1"/>
            <a:t>klienten</a:t>
          </a:r>
          <a:r>
            <a:rPr lang="en-US" sz="1800" kern="1200" dirty="0"/>
            <a:t> </a:t>
          </a:r>
          <a:r>
            <a:rPr lang="en-US" sz="1800" kern="1200" dirty="0" err="1"/>
            <a:t>i</a:t>
          </a:r>
          <a:r>
            <a:rPr lang="en-US" sz="1800" kern="1200" dirty="0"/>
            <a:t> </a:t>
          </a:r>
          <a:r>
            <a:rPr lang="en-US" sz="1800" kern="1200" dirty="0" err="1"/>
            <a:t>ditt</a:t>
          </a:r>
          <a:r>
            <a:rPr lang="en-US" sz="1800" kern="1200" dirty="0"/>
            <a:t> </a:t>
          </a:r>
          <a:r>
            <a:rPr lang="en-US" sz="1800" kern="1200" dirty="0" err="1"/>
            <a:t>uppdrag</a:t>
          </a:r>
          <a:r>
            <a:rPr lang="en-US" sz="1800" kern="1200" dirty="0"/>
            <a:t>? </a:t>
          </a:r>
          <a:r>
            <a:rPr lang="en-US" sz="1800" kern="1200" dirty="0" err="1"/>
            <a:t>Dvs</a:t>
          </a:r>
          <a:r>
            <a:rPr lang="en-US" sz="1800" kern="1200" dirty="0"/>
            <a:t>. </a:t>
          </a:r>
          <a:r>
            <a:rPr lang="en-US" sz="1800" kern="1200" dirty="0" err="1"/>
            <a:t>vad</a:t>
          </a:r>
          <a:r>
            <a:rPr lang="en-US" sz="1800" kern="1200" dirty="0"/>
            <a:t> </a:t>
          </a:r>
          <a:r>
            <a:rPr lang="en-US" sz="1800" kern="1200" dirty="0" err="1"/>
            <a:t>kan</a:t>
          </a:r>
          <a:r>
            <a:rPr lang="en-US" sz="1800" kern="1200" dirty="0"/>
            <a:t> du </a:t>
          </a:r>
          <a:r>
            <a:rPr lang="en-US" sz="1800" kern="1200" dirty="0" err="1"/>
            <a:t>som</a:t>
          </a:r>
          <a:r>
            <a:rPr lang="en-US" sz="1800" kern="1200" dirty="0"/>
            <a:t> </a:t>
          </a:r>
          <a:r>
            <a:rPr lang="en-US" sz="1800" kern="1200" dirty="0" err="1"/>
            <a:t>professionell</a:t>
          </a:r>
          <a:r>
            <a:rPr lang="en-US" sz="1800" kern="1200" dirty="0"/>
            <a:t> </a:t>
          </a:r>
          <a:r>
            <a:rPr lang="en-US" sz="1800" kern="1200" dirty="0" err="1"/>
            <a:t>åstadkomma</a:t>
          </a:r>
          <a:r>
            <a:rPr lang="en-US" sz="1800" kern="1200" dirty="0"/>
            <a:t> </a:t>
          </a:r>
          <a:r>
            <a:rPr lang="en-US" sz="1800" kern="1200" dirty="0" err="1"/>
            <a:t>genom</a:t>
          </a:r>
          <a:r>
            <a:rPr lang="en-US" sz="1800" kern="1200" dirty="0"/>
            <a:t> </a:t>
          </a:r>
          <a:r>
            <a:rPr lang="en-US" sz="1800" kern="1200" dirty="0" err="1"/>
            <a:t>att</a:t>
          </a:r>
          <a:r>
            <a:rPr lang="en-US" sz="1800" kern="1200" dirty="0"/>
            <a:t> </a:t>
          </a:r>
          <a:r>
            <a:rPr lang="en-US" sz="1800" kern="1200" dirty="0" err="1"/>
            <a:t>träffa</a:t>
          </a:r>
          <a:r>
            <a:rPr lang="en-US" sz="1800" kern="1200" dirty="0"/>
            <a:t> </a:t>
          </a:r>
          <a:r>
            <a:rPr lang="en-US" sz="1800" kern="1200" dirty="0" err="1"/>
            <a:t>invånaren</a:t>
          </a:r>
          <a:r>
            <a:rPr lang="en-US" sz="1800" kern="1200" dirty="0"/>
            <a:t>/eleven </a:t>
          </a:r>
          <a:r>
            <a:rPr lang="en-US" sz="1800" kern="1200" dirty="0" err="1"/>
            <a:t>så</a:t>
          </a:r>
          <a:r>
            <a:rPr lang="en-US" sz="1800" kern="1200" dirty="0"/>
            <a:t> </a:t>
          </a:r>
          <a:r>
            <a:rPr lang="en-US" sz="1800" kern="1200" dirty="0" err="1"/>
            <a:t>att</a:t>
          </a:r>
          <a:r>
            <a:rPr lang="en-US" sz="1800" kern="1200" dirty="0"/>
            <a:t> vi </a:t>
          </a:r>
          <a:r>
            <a:rPr lang="en-US" sz="1800" kern="1200" dirty="0" err="1"/>
            <a:t>bidrar</a:t>
          </a:r>
          <a:r>
            <a:rPr lang="en-US" sz="1800" kern="1200" dirty="0"/>
            <a:t> till </a:t>
          </a:r>
          <a:r>
            <a:rPr lang="en-US" sz="1800" kern="1200" dirty="0" err="1"/>
            <a:t>individens</a:t>
          </a:r>
          <a:r>
            <a:rPr lang="en-US" sz="1800" kern="1200" dirty="0"/>
            <a:t> </a:t>
          </a:r>
          <a:r>
            <a:rPr lang="en-US" sz="1800" kern="1200" dirty="0" err="1"/>
            <a:t>nästa</a:t>
          </a:r>
          <a:r>
            <a:rPr lang="en-US" sz="1800" kern="1200" dirty="0"/>
            <a:t> </a:t>
          </a:r>
          <a:r>
            <a:rPr lang="en-US" sz="1800" kern="1200" dirty="0" err="1"/>
            <a:t>steg</a:t>
          </a:r>
          <a:r>
            <a:rPr lang="en-US" sz="1800" kern="1200" dirty="0"/>
            <a:t> mot </a:t>
          </a:r>
          <a:r>
            <a:rPr lang="en-US" sz="1800" kern="1200" dirty="0" err="1"/>
            <a:t>arbete</a:t>
          </a:r>
          <a:r>
            <a:rPr lang="en-US" sz="1800" kern="1200" dirty="0"/>
            <a:t> </a:t>
          </a:r>
          <a:r>
            <a:rPr lang="en-US" sz="1800" kern="1200" dirty="0" err="1"/>
            <a:t>eller</a:t>
          </a:r>
          <a:r>
            <a:rPr lang="en-US" sz="1800" kern="1200" dirty="0"/>
            <a:t> studier? </a:t>
          </a:r>
        </a:p>
      </dsp:txBody>
      <dsp:txXfrm>
        <a:off x="1208374" y="2617593"/>
        <a:ext cx="8368507" cy="1046211"/>
      </dsp:txXfrm>
    </dsp:sp>
    <dsp:sp modelId="{1124DBF8-90F2-424B-997D-B66BB37621DA}">
      <dsp:nvSpPr>
        <dsp:cNvPr id="0" name=""/>
        <dsp:cNvSpPr/>
      </dsp:nvSpPr>
      <dsp:spPr>
        <a:xfrm>
          <a:off x="0" y="3925358"/>
          <a:ext cx="9576882" cy="1046211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96E661-02DE-4795-9C15-7B0F925BB6B2}">
      <dsp:nvSpPr>
        <dsp:cNvPr id="0" name=""/>
        <dsp:cNvSpPr/>
      </dsp:nvSpPr>
      <dsp:spPr>
        <a:xfrm>
          <a:off x="316479" y="4160756"/>
          <a:ext cx="575416" cy="575416"/>
        </a:xfrm>
        <a:prstGeom prst="rect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DA5F9C-1879-4289-9F0E-F1C214E5EC7F}">
      <dsp:nvSpPr>
        <dsp:cNvPr id="0" name=""/>
        <dsp:cNvSpPr/>
      </dsp:nvSpPr>
      <dsp:spPr>
        <a:xfrm>
          <a:off x="1208374" y="3925358"/>
          <a:ext cx="8368507" cy="1046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724" tIns="110724" rIns="110724" bIns="110724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Vad </a:t>
          </a:r>
          <a:r>
            <a:rPr lang="en-US" sz="1800" kern="1200" dirty="0" err="1"/>
            <a:t>innebär</a:t>
          </a:r>
          <a:r>
            <a:rPr lang="en-US" sz="1800" kern="1200" dirty="0"/>
            <a:t> </a:t>
          </a:r>
          <a:r>
            <a:rPr lang="en-US" sz="1800" kern="1200" dirty="0" err="1"/>
            <a:t>att</a:t>
          </a:r>
          <a:r>
            <a:rPr lang="en-US" sz="1800" kern="1200" dirty="0"/>
            <a:t> ha </a:t>
          </a:r>
          <a:r>
            <a:rPr lang="en-US" sz="1800" kern="1200" dirty="0" err="1"/>
            <a:t>tilltro</a:t>
          </a:r>
          <a:r>
            <a:rPr lang="en-US" sz="1800" kern="1200" dirty="0"/>
            <a:t> till </a:t>
          </a:r>
          <a:r>
            <a:rPr lang="en-US" sz="1800" kern="1200" dirty="0" err="1"/>
            <a:t>individen</a:t>
          </a:r>
          <a:r>
            <a:rPr lang="en-US" sz="1800" kern="1200" dirty="0"/>
            <a:t> för dig, </a:t>
          </a:r>
          <a:r>
            <a:rPr lang="en-US" sz="1800" kern="1200" dirty="0" err="1"/>
            <a:t>och</a:t>
          </a:r>
          <a:r>
            <a:rPr lang="en-US" sz="1800" kern="1200" dirty="0"/>
            <a:t> </a:t>
          </a:r>
          <a:r>
            <a:rPr lang="en-US" sz="1800" kern="1200" dirty="0" err="1"/>
            <a:t>hur</a:t>
          </a:r>
          <a:r>
            <a:rPr lang="en-US" sz="1800" kern="1200" dirty="0"/>
            <a:t> </a:t>
          </a:r>
          <a:r>
            <a:rPr lang="en-US" sz="1800" kern="1200" dirty="0" err="1"/>
            <a:t>visar</a:t>
          </a:r>
          <a:r>
            <a:rPr lang="en-US" sz="1800" kern="1200" dirty="0"/>
            <a:t> </a:t>
          </a:r>
          <a:r>
            <a:rPr lang="en-US" sz="1800" kern="1200" dirty="0" err="1"/>
            <a:t>och</a:t>
          </a:r>
          <a:r>
            <a:rPr lang="en-US" sz="1800" kern="1200" dirty="0"/>
            <a:t> </a:t>
          </a:r>
          <a:r>
            <a:rPr lang="en-US" sz="1800" kern="1200" dirty="0" err="1"/>
            <a:t>använder</a:t>
          </a:r>
          <a:r>
            <a:rPr lang="en-US" sz="1800" kern="1200" dirty="0"/>
            <a:t> vi </a:t>
          </a:r>
          <a:r>
            <a:rPr lang="en-US" sz="1800" kern="1200" dirty="0" err="1"/>
            <a:t>som</a:t>
          </a:r>
          <a:r>
            <a:rPr lang="en-US" sz="1800" kern="1200" dirty="0"/>
            <a:t> </a:t>
          </a:r>
          <a:r>
            <a:rPr lang="en-US" sz="1800" kern="1200" dirty="0" err="1"/>
            <a:t>professionella</a:t>
          </a:r>
          <a:r>
            <a:rPr lang="en-US" sz="1800" kern="1200" dirty="0"/>
            <a:t> det </a:t>
          </a:r>
          <a:r>
            <a:rPr lang="en-US" sz="1800" kern="1200" dirty="0" err="1"/>
            <a:t>i</a:t>
          </a:r>
          <a:r>
            <a:rPr lang="en-US" sz="1800" kern="1200" dirty="0"/>
            <a:t> </a:t>
          </a:r>
          <a:r>
            <a:rPr lang="en-US" sz="1800" kern="1200" dirty="0" err="1"/>
            <a:t>vårt</a:t>
          </a:r>
          <a:r>
            <a:rPr lang="en-US" sz="1800" kern="1200" dirty="0"/>
            <a:t> </a:t>
          </a:r>
          <a:r>
            <a:rPr lang="en-US" sz="1800" kern="1200" dirty="0" err="1"/>
            <a:t>arbete</a:t>
          </a:r>
          <a:r>
            <a:rPr lang="en-US" sz="1800" kern="1200" dirty="0"/>
            <a:t>?</a:t>
          </a:r>
        </a:p>
      </dsp:txBody>
      <dsp:txXfrm>
        <a:off x="1208374" y="3925358"/>
        <a:ext cx="8368507" cy="10462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92A9C7-4904-4AC6-AE6B-84B8A22DCD8D}">
      <dsp:nvSpPr>
        <dsp:cNvPr id="0" name=""/>
        <dsp:cNvSpPr/>
      </dsp:nvSpPr>
      <dsp:spPr>
        <a:xfrm>
          <a:off x="0" y="607"/>
          <a:ext cx="9576882" cy="1420691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5CF4C0-C33C-4437-9435-CA5BD86663A4}">
      <dsp:nvSpPr>
        <dsp:cNvPr id="0" name=""/>
        <dsp:cNvSpPr/>
      </dsp:nvSpPr>
      <dsp:spPr>
        <a:xfrm>
          <a:off x="429759" y="320262"/>
          <a:ext cx="781380" cy="781380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3E982B-0FE7-4430-8407-1A130B3493EC}">
      <dsp:nvSpPr>
        <dsp:cNvPr id="0" name=""/>
        <dsp:cNvSpPr/>
      </dsp:nvSpPr>
      <dsp:spPr>
        <a:xfrm>
          <a:off x="1640898" y="607"/>
          <a:ext cx="7935983" cy="14206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0357" tIns="150357" rIns="150357" bIns="150357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 baseline="0" dirty="0"/>
            <a:t>Hur </a:t>
          </a:r>
          <a:r>
            <a:rPr lang="en-US" sz="2200" b="0" i="0" kern="1200" baseline="0" dirty="0" err="1"/>
            <a:t>kan</a:t>
          </a:r>
          <a:r>
            <a:rPr lang="en-US" sz="2200" b="0" i="0" kern="1200" baseline="0" dirty="0"/>
            <a:t> vi </a:t>
          </a:r>
          <a:r>
            <a:rPr lang="en-US" sz="2200" b="0" i="0" kern="1200" baseline="0" dirty="0" err="1"/>
            <a:t>bidra</a:t>
          </a:r>
          <a:r>
            <a:rPr lang="en-US" sz="2200" b="0" i="0" kern="1200" baseline="0" dirty="0"/>
            <a:t> till </a:t>
          </a:r>
          <a:r>
            <a:rPr lang="en-US" sz="2200" b="0" i="0" kern="1200" baseline="0" dirty="0" err="1"/>
            <a:t>att</a:t>
          </a:r>
          <a:r>
            <a:rPr lang="en-US" sz="2200" b="0" i="0" kern="1200" baseline="0" dirty="0"/>
            <a:t> </a:t>
          </a:r>
          <a:r>
            <a:rPr lang="en-US" sz="2200" b="0" i="0" kern="1200" baseline="0" dirty="0" err="1"/>
            <a:t>invånaren</a:t>
          </a:r>
          <a:r>
            <a:rPr lang="en-US" sz="2200" b="0" i="0" kern="1200" baseline="0" dirty="0"/>
            <a:t> </a:t>
          </a:r>
          <a:r>
            <a:rPr lang="en-US" sz="2200" b="0" i="0" kern="1200" baseline="0" dirty="0" err="1"/>
            <a:t>blir</a:t>
          </a:r>
          <a:r>
            <a:rPr lang="en-US" sz="2200" b="0" i="0" kern="1200" baseline="0" dirty="0"/>
            <a:t> </a:t>
          </a:r>
          <a:r>
            <a:rPr lang="en-US" sz="2200" b="0" i="0" kern="1200" baseline="0" dirty="0" err="1"/>
            <a:t>sedd</a:t>
          </a:r>
          <a:r>
            <a:rPr lang="en-US" sz="2200" b="0" i="0" kern="1200" baseline="0" dirty="0"/>
            <a:t>, </a:t>
          </a:r>
          <a:r>
            <a:rPr lang="en-US" sz="2200" b="0" i="0" kern="1200" baseline="0" dirty="0" err="1"/>
            <a:t>bekräftad</a:t>
          </a:r>
          <a:r>
            <a:rPr lang="en-US" sz="2200" b="0" i="0" kern="1200" baseline="0" dirty="0"/>
            <a:t> </a:t>
          </a:r>
          <a:r>
            <a:rPr lang="en-US" sz="2200" b="0" i="0" kern="1200" baseline="0" dirty="0" err="1"/>
            <a:t>och</a:t>
          </a:r>
          <a:r>
            <a:rPr lang="en-US" sz="2200" b="0" i="0" kern="1200" baseline="0" dirty="0"/>
            <a:t> </a:t>
          </a:r>
          <a:r>
            <a:rPr lang="en-US" sz="2200" b="0" i="0" kern="1200" baseline="0" dirty="0" err="1"/>
            <a:t>tror</a:t>
          </a:r>
          <a:r>
            <a:rPr lang="en-US" sz="2200" b="0" i="0" kern="1200" baseline="0" dirty="0"/>
            <a:t> </a:t>
          </a:r>
          <a:r>
            <a:rPr lang="en-US" sz="2200" b="0" i="0" kern="1200" baseline="0" dirty="0" err="1"/>
            <a:t>på</a:t>
          </a:r>
          <a:r>
            <a:rPr lang="en-US" sz="2200" b="0" i="0" kern="1200" baseline="0" dirty="0"/>
            <a:t> sig </a:t>
          </a:r>
          <a:r>
            <a:rPr lang="en-US" sz="2200" b="0" i="0" kern="1200" baseline="0" dirty="0" err="1"/>
            <a:t>själv</a:t>
          </a:r>
          <a:r>
            <a:rPr lang="en-US" sz="2200" b="0" i="0" kern="1200" baseline="0" dirty="0"/>
            <a:t>?</a:t>
          </a:r>
          <a:endParaRPr lang="en-US" sz="2200" kern="1200" dirty="0"/>
        </a:p>
      </dsp:txBody>
      <dsp:txXfrm>
        <a:off x="1640898" y="607"/>
        <a:ext cx="7935983" cy="1420691"/>
      </dsp:txXfrm>
    </dsp:sp>
    <dsp:sp modelId="{1E6C7DEA-CE1D-46E2-953B-E85626866EEA}">
      <dsp:nvSpPr>
        <dsp:cNvPr id="0" name=""/>
        <dsp:cNvSpPr/>
      </dsp:nvSpPr>
      <dsp:spPr>
        <a:xfrm>
          <a:off x="0" y="1776471"/>
          <a:ext cx="9576882" cy="1420691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E0FC7A-FE0F-427A-95BA-5B95977F1BD3}">
      <dsp:nvSpPr>
        <dsp:cNvPr id="0" name=""/>
        <dsp:cNvSpPr/>
      </dsp:nvSpPr>
      <dsp:spPr>
        <a:xfrm>
          <a:off x="429759" y="2096127"/>
          <a:ext cx="781380" cy="781380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04DA67-D835-4AF4-8C5C-58155E45B92B}">
      <dsp:nvSpPr>
        <dsp:cNvPr id="0" name=""/>
        <dsp:cNvSpPr/>
      </dsp:nvSpPr>
      <dsp:spPr>
        <a:xfrm>
          <a:off x="1640898" y="1776471"/>
          <a:ext cx="7935983" cy="14206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0357" tIns="150357" rIns="150357" bIns="150357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 baseline="0"/>
            <a:t>Hur kan vi arbeta med både förväntningar och individens eget ansvar samtidigt med individens drivkrafter?</a:t>
          </a:r>
          <a:endParaRPr lang="en-US" sz="2200" kern="1200"/>
        </a:p>
      </dsp:txBody>
      <dsp:txXfrm>
        <a:off x="1640898" y="1776471"/>
        <a:ext cx="7935983" cy="1420691"/>
      </dsp:txXfrm>
    </dsp:sp>
    <dsp:sp modelId="{F4BD2069-7385-4397-B3EC-7547C4B5523F}">
      <dsp:nvSpPr>
        <dsp:cNvPr id="0" name=""/>
        <dsp:cNvSpPr/>
      </dsp:nvSpPr>
      <dsp:spPr>
        <a:xfrm>
          <a:off x="0" y="3552336"/>
          <a:ext cx="9576882" cy="1420691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FCC352-AA46-48DA-A6AA-758410327A6B}">
      <dsp:nvSpPr>
        <dsp:cNvPr id="0" name=""/>
        <dsp:cNvSpPr/>
      </dsp:nvSpPr>
      <dsp:spPr>
        <a:xfrm>
          <a:off x="429759" y="3871991"/>
          <a:ext cx="781380" cy="781380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D7155E-56C3-40F7-8717-D3C9A5D93DFD}">
      <dsp:nvSpPr>
        <dsp:cNvPr id="0" name=""/>
        <dsp:cNvSpPr/>
      </dsp:nvSpPr>
      <dsp:spPr>
        <a:xfrm>
          <a:off x="1640898" y="3552336"/>
          <a:ext cx="7935983" cy="14206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0357" tIns="150357" rIns="150357" bIns="150357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 baseline="0"/>
            <a:t>Hur vi kan hjälpas åt genom att jobba tvärfunktionellt med invånaren/eleven? Ser du behov av fler samarbeten med kollegor för att lyckas bättre utifrån invånare/elevers behov? </a:t>
          </a:r>
          <a:endParaRPr lang="en-US" sz="2200" kern="1200"/>
        </a:p>
      </dsp:txBody>
      <dsp:txXfrm>
        <a:off x="1640898" y="3552336"/>
        <a:ext cx="7935983" cy="14206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4A907-EAA3-4700-AB73-3FDE7AD6B0F1}" type="datetimeFigureOut">
              <a:rPr lang="sv-SE" smtClean="0"/>
              <a:t>2025-05-08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34E5F-C909-488A-9CE0-60DFFFFC8DE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55497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ACDDA-ECDF-441D-AA30-F627962CB67D}" type="datetimeFigureOut">
              <a:rPr lang="sv-SE" smtClean="0"/>
              <a:t>2025-05-08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85D1D-61DE-406F-8114-F47C63AA31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1876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3C03C412-E5E0-E79A-BF43-C55DA58A8547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2961000"/>
            <a:ext cx="936000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tx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641772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296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3313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1255813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9328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4686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6314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587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7496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2100199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961151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741CD61-46B5-4EC0-6372-56E0193FDFFA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4483096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444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807BC12F-692E-C6EC-7ED9-B6552DA150D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88753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ABD02C8-03A3-8AFE-D8A0-966C11C8343F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2961000"/>
            <a:ext cx="935480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713771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296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1545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1255813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899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2331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2572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3972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7925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5836413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6114351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7EC2C2B-6B04-19F7-0998-92E1897676E1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9878432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0890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0FB093E-D9BE-A64C-7F32-26C182FC55C2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9747532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988D454-77BB-347D-11EC-1BB11729F0D8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43601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5660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1255813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5622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1056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8315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0632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9029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815295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5298652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6AC383C6-796B-F29D-7137-55C9EC0376F6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2701720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6082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E6DAF0A-6B85-A239-49DF-C17884E0DEC3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4967346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78BA074-6E04-C44F-8577-16A4BDF78F3C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340268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8465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1255813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5955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2202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7708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6463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8737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2961091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1051308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596700E7-B5FD-F003-E51B-BD4DAAE8FE5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794953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7791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DF8636-0D14-752B-1CB3-627509B6191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7664302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FB78850D-C698-E80C-E050-6BCB4D42A610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2961000"/>
            <a:ext cx="935097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594979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296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5819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1255813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4232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3867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4964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5320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3351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41073324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1715431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D3C6CBC3-7981-30B4-E74B-B4C9AC8C1098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8426547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3805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64E026E-AB14-1166-1496-592AC4FC6B98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6535400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266DF855-C6D6-E391-B1B8-76CB196ECFE6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2961000"/>
            <a:ext cx="935027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91102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296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7420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1255813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6020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6939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4421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4203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7563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6618583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7648284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D1B079B-828A-3AED-E40C-7D9A72D76A13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5563520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0361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F429160D-1D43-669D-96CC-93628242BAB0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5241062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C8B292A0-02B3-063C-95DB-F1C5C28C76D5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2961000"/>
            <a:ext cx="934994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60029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296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5198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1255813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6253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3194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2529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7131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ikoner för att lägga till innehåll</a:t>
            </a:r>
          </a:p>
          <a:p>
            <a:pPr lvl="1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0719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6072511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9139620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C6DB0430-C350-F4BF-50DF-D0544F3BD3FB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3166976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dirty="0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4047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193D3E2-3E2E-2A1C-24C9-5911C5BDCEBE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0883746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463358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9" r:id="rId1"/>
    <p:sldLayoutId id="2147484170" r:id="rId2"/>
    <p:sldLayoutId id="2147484171" r:id="rId3"/>
    <p:sldLayoutId id="2147484172" r:id="rId4"/>
    <p:sldLayoutId id="2147484173" r:id="rId5"/>
    <p:sldLayoutId id="2147484174" r:id="rId6"/>
    <p:sldLayoutId id="2147484175" r:id="rId7"/>
    <p:sldLayoutId id="2147484176" r:id="rId8"/>
    <p:sldLayoutId id="2147484177" r:id="rId9"/>
    <p:sldLayoutId id="2147484178" r:id="rId10"/>
    <p:sldLayoutId id="2147484179" r:id="rId11"/>
    <p:sldLayoutId id="2147484180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927536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4" r:id="rId1"/>
    <p:sldLayoutId id="2147484235" r:id="rId2"/>
    <p:sldLayoutId id="2147484236" r:id="rId3"/>
    <p:sldLayoutId id="2147484237" r:id="rId4"/>
    <p:sldLayoutId id="2147484238" r:id="rId5"/>
    <p:sldLayoutId id="2147484239" r:id="rId6"/>
    <p:sldLayoutId id="2147484240" r:id="rId7"/>
    <p:sldLayoutId id="2147484241" r:id="rId8"/>
    <p:sldLayoutId id="2147484242" r:id="rId9"/>
    <p:sldLayoutId id="2147484243" r:id="rId10"/>
    <p:sldLayoutId id="2147484244" r:id="rId11"/>
    <p:sldLayoutId id="2147484245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012709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  <p:sldLayoutId id="2147484254" r:id="rId6"/>
    <p:sldLayoutId id="2147484255" r:id="rId7"/>
    <p:sldLayoutId id="2147484256" r:id="rId8"/>
    <p:sldLayoutId id="2147484257" r:id="rId9"/>
    <p:sldLayoutId id="2147484258" r:id="rId10"/>
    <p:sldLayoutId id="2147484259" r:id="rId11"/>
    <p:sldLayoutId id="2147484260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0307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2" r:id="rId1"/>
    <p:sldLayoutId id="2147484263" r:id="rId2"/>
    <p:sldLayoutId id="2147484264" r:id="rId3"/>
    <p:sldLayoutId id="2147484265" r:id="rId4"/>
    <p:sldLayoutId id="2147484266" r:id="rId5"/>
    <p:sldLayoutId id="2147484267" r:id="rId6"/>
    <p:sldLayoutId id="2147484268" r:id="rId7"/>
    <p:sldLayoutId id="2147484269" r:id="rId8"/>
    <p:sldLayoutId id="2147484270" r:id="rId9"/>
    <p:sldLayoutId id="2147484271" r:id="rId10"/>
    <p:sldLayoutId id="2147484272" r:id="rId11"/>
    <p:sldLayoutId id="2147484273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540267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5" r:id="rId1"/>
    <p:sldLayoutId id="2147484276" r:id="rId2"/>
    <p:sldLayoutId id="2147484277" r:id="rId3"/>
    <p:sldLayoutId id="2147484278" r:id="rId4"/>
    <p:sldLayoutId id="2147484279" r:id="rId5"/>
    <p:sldLayoutId id="2147484280" r:id="rId6"/>
    <p:sldLayoutId id="2147484281" r:id="rId7"/>
    <p:sldLayoutId id="2147484282" r:id="rId8"/>
    <p:sldLayoutId id="2147484283" r:id="rId9"/>
    <p:sldLayoutId id="2147484284" r:id="rId10"/>
    <p:sldLayoutId id="2147484285" r:id="rId11"/>
    <p:sldLayoutId id="2147484286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520883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8" r:id="rId1"/>
    <p:sldLayoutId id="2147484289" r:id="rId2"/>
    <p:sldLayoutId id="2147484290" r:id="rId3"/>
    <p:sldLayoutId id="2147484291" r:id="rId4"/>
    <p:sldLayoutId id="2147484292" r:id="rId5"/>
    <p:sldLayoutId id="2147484293" r:id="rId6"/>
    <p:sldLayoutId id="2147484294" r:id="rId7"/>
    <p:sldLayoutId id="2147484295" r:id="rId8"/>
    <p:sldLayoutId id="2147484296" r:id="rId9"/>
    <p:sldLayoutId id="2147484297" r:id="rId10"/>
    <p:sldLayoutId id="2147484298" r:id="rId11"/>
    <p:sldLayoutId id="2147484299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059602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1" r:id="rId1"/>
    <p:sldLayoutId id="2147484302" r:id="rId2"/>
    <p:sldLayoutId id="2147484303" r:id="rId3"/>
    <p:sldLayoutId id="2147484304" r:id="rId4"/>
    <p:sldLayoutId id="2147484305" r:id="rId5"/>
    <p:sldLayoutId id="2147484306" r:id="rId6"/>
    <p:sldLayoutId id="2147484307" r:id="rId7"/>
    <p:sldLayoutId id="2147484308" r:id="rId8"/>
    <p:sldLayoutId id="2147484309" r:id="rId9"/>
    <p:sldLayoutId id="2147484310" r:id="rId10"/>
    <p:sldLayoutId id="2147484311" r:id="rId11"/>
    <p:sldLayoutId id="2147484312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Underrubrik 10">
            <a:extLst>
              <a:ext uri="{FF2B5EF4-FFF2-40B4-BE49-F238E27FC236}">
                <a16:creationId xmlns:a16="http://schemas.microsoft.com/office/drawing/2014/main" id="{C4811414-6D86-4DB0-41F9-595836F325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Dialogunderlag</a:t>
            </a:r>
          </a:p>
        </p:txBody>
      </p:sp>
      <p:sp>
        <p:nvSpPr>
          <p:cNvPr id="10" name="Rubrik 9">
            <a:extLst>
              <a:ext uri="{FF2B5EF4-FFF2-40B4-BE49-F238E27FC236}">
                <a16:creationId xmlns:a16="http://schemas.microsoft.com/office/drawing/2014/main" id="{34F7DB48-F0F6-28F1-8725-40FF62CBF9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Mötet med invånaren – vår roll och betydelse</a:t>
            </a:r>
          </a:p>
        </p:txBody>
      </p:sp>
    </p:spTree>
    <p:extLst>
      <p:ext uri="{BB962C8B-B14F-4D97-AF65-F5344CB8AC3E}">
        <p14:creationId xmlns:p14="http://schemas.microsoft.com/office/powerpoint/2010/main" val="2644769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Platshållare för text 5">
            <a:extLst>
              <a:ext uri="{FF2B5EF4-FFF2-40B4-BE49-F238E27FC236}">
                <a16:creationId xmlns:a16="http://schemas.microsoft.com/office/drawing/2014/main" id="{20783A27-97A5-063B-A5DE-5731E69E9D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6025999"/>
              </p:ext>
            </p:extLst>
          </p:nvPr>
        </p:nvGraphicFramePr>
        <p:xfrm>
          <a:off x="892640" y="942182"/>
          <a:ext cx="9576882" cy="49736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65705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Platshållare för text 5">
            <a:extLst>
              <a:ext uri="{FF2B5EF4-FFF2-40B4-BE49-F238E27FC236}">
                <a16:creationId xmlns:a16="http://schemas.microsoft.com/office/drawing/2014/main" id="{20783A27-97A5-063B-A5DE-5731E69E9D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7305764"/>
              </p:ext>
            </p:extLst>
          </p:nvPr>
        </p:nvGraphicFramePr>
        <p:xfrm>
          <a:off x="892640" y="942182"/>
          <a:ext cx="9576882" cy="49736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93679695"/>
      </p:ext>
    </p:extLst>
  </p:cSld>
  <p:clrMapOvr>
    <a:masterClrMapping/>
  </p:clrMapOvr>
</p:sld>
</file>

<file path=ppt/theme/theme1.xml><?xml version="1.0" encoding="utf-8"?>
<a:theme xmlns:a="http://schemas.openxmlformats.org/drawingml/2006/main" name="1_HBG-Helsingborgstegel">
  <a:themeElements>
    <a:clrScheme name="HBG_Tegel">
      <a:dk1>
        <a:srgbClr val="1A355C"/>
      </a:dk1>
      <a:lt1>
        <a:srgbClr val="FEFFFF"/>
      </a:lt1>
      <a:dk2>
        <a:srgbClr val="75232F"/>
      </a:dk2>
      <a:lt2>
        <a:srgbClr val="FFDBE5"/>
      </a:lt2>
      <a:accent1>
        <a:srgbClr val="DA281C"/>
      </a:accent1>
      <a:accent2>
        <a:srgbClr val="76232F"/>
      </a:accent2>
      <a:accent3>
        <a:srgbClr val="F64200"/>
      </a:accent3>
      <a:accent4>
        <a:srgbClr val="FBAF00"/>
      </a:accent4>
      <a:accent5>
        <a:srgbClr val="BA9197"/>
      </a:accent5>
      <a:accent6>
        <a:srgbClr val="EC938D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D0A8BE35-0D78-194C-BFBA-6BFC52B69E76}"/>
    </a:ext>
  </a:extLst>
</a:theme>
</file>

<file path=ppt/theme/theme2.xml><?xml version="1.0" encoding="utf-8"?>
<a:theme xmlns:a="http://schemas.openxmlformats.org/drawingml/2006/main" name="2_HBG-Palsjo">
  <a:themeElements>
    <a:clrScheme name="HBG_Palsjo-2">
      <a:dk1>
        <a:srgbClr val="1A355C"/>
      </a:dk1>
      <a:lt1>
        <a:srgbClr val="FEFFFF"/>
      </a:lt1>
      <a:dk2>
        <a:srgbClr val="00833D"/>
      </a:dk2>
      <a:lt2>
        <a:srgbClr val="ECE7E1"/>
      </a:lt2>
      <a:accent1>
        <a:srgbClr val="00BFB3"/>
      </a:accent1>
      <a:accent2>
        <a:srgbClr val="0071CE"/>
      </a:accent2>
      <a:accent3>
        <a:srgbClr val="1B365D"/>
      </a:accent3>
      <a:accent4>
        <a:srgbClr val="00833C"/>
      </a:accent4>
      <a:accent5>
        <a:srgbClr val="7FC19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861659E7-1DD0-FE44-8F71-EF841F5B2422}"/>
    </a:ext>
  </a:extLst>
</a:theme>
</file>

<file path=ppt/theme/theme3.xml><?xml version="1.0" encoding="utf-8"?>
<a:theme xmlns:a="http://schemas.openxmlformats.org/drawingml/2006/main" name="3_HBG-Vintersund">
  <a:themeElements>
    <a:clrScheme name="HBG_Vintersund">
      <a:dk1>
        <a:srgbClr val="1A355C"/>
      </a:dk1>
      <a:lt1>
        <a:srgbClr val="FEFFFF"/>
      </a:lt1>
      <a:dk2>
        <a:srgbClr val="1A355C"/>
      </a:dk2>
      <a:lt2>
        <a:srgbClr val="EEF5FB"/>
      </a:lt2>
      <a:accent1>
        <a:srgbClr val="0071CE"/>
      </a:accent1>
      <a:accent2>
        <a:srgbClr val="00C2B3"/>
      </a:accent2>
      <a:accent3>
        <a:srgbClr val="0F3660"/>
      </a:accent3>
      <a:accent4>
        <a:srgbClr val="7FB8E6"/>
      </a:accent4>
      <a:accent5>
        <a:srgbClr val="7FDFD9"/>
      </a:accent5>
      <a:accent6>
        <a:srgbClr val="8D9AAE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49F6D4E3-406E-C845-AEDE-A73ECF7DC068}"/>
    </a:ext>
  </a:extLst>
</a:theme>
</file>

<file path=ppt/theme/theme4.xml><?xml version="1.0" encoding="utf-8"?>
<a:theme xmlns:a="http://schemas.openxmlformats.org/drawingml/2006/main" name="4_HBG-Raps">
  <a:themeElements>
    <a:clrScheme name="HBG_Gul">
      <a:dk1>
        <a:srgbClr val="1A355C"/>
      </a:dk1>
      <a:lt1>
        <a:srgbClr val="FEFFFF"/>
      </a:lt1>
      <a:dk2>
        <a:srgbClr val="EFB323"/>
      </a:dk2>
      <a:lt2>
        <a:srgbClr val="ECE7E1"/>
      </a:lt2>
      <a:accent1>
        <a:srgbClr val="E35105"/>
      </a:accent1>
      <a:accent2>
        <a:srgbClr val="75232F"/>
      </a:accent2>
      <a:accent3>
        <a:srgbClr val="ED0000"/>
      </a:accent3>
      <a:accent4>
        <a:srgbClr val="FBAF00"/>
      </a:accent4>
      <a:accent5>
        <a:srgbClr val="BA9197"/>
      </a:accent5>
      <a:accent6>
        <a:srgbClr val="EC938D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770E2F6C-A769-3C4A-83D4-9A06265A54CB}"/>
    </a:ext>
  </a:extLst>
</a:theme>
</file>

<file path=ppt/theme/theme5.xml><?xml version="1.0" encoding="utf-8"?>
<a:theme xmlns:a="http://schemas.openxmlformats.org/drawingml/2006/main" name="5_HBG-Sommarsund">
  <a:themeElements>
    <a:clrScheme name="HBG_Sommarsund">
      <a:dk1>
        <a:srgbClr val="1A355C"/>
      </a:dk1>
      <a:lt1>
        <a:srgbClr val="FEFFFF"/>
      </a:lt1>
      <a:dk2>
        <a:srgbClr val="00C2B3"/>
      </a:dk2>
      <a:lt2>
        <a:srgbClr val="EAE7E0"/>
      </a:lt2>
      <a:accent1>
        <a:srgbClr val="008633"/>
      </a:accent1>
      <a:accent2>
        <a:srgbClr val="0074D4"/>
      </a:accent2>
      <a:accent3>
        <a:srgbClr val="0F3660"/>
      </a:accent3>
      <a:accent4>
        <a:srgbClr val="00BFB3"/>
      </a:accent4>
      <a:accent5>
        <a:srgbClr val="7FC19E"/>
      </a:accent5>
      <a:accent6>
        <a:srgbClr val="8D9AAE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E5C19ECD-84A7-B142-B410-F5CD5DD6DB10}"/>
    </a:ext>
  </a:extLst>
</a:theme>
</file>

<file path=ppt/theme/theme6.xml><?xml version="1.0" encoding="utf-8"?>
<a:theme xmlns:a="http://schemas.openxmlformats.org/drawingml/2006/main" name="6_HBG-Vit-Rhododendron">
  <a:themeElements>
    <a:clrScheme name="HBG_Ljus_Tegel">
      <a:dk1>
        <a:srgbClr val="75232F"/>
      </a:dk1>
      <a:lt1>
        <a:srgbClr val="FFFFFF"/>
      </a:lt1>
      <a:dk2>
        <a:srgbClr val="FEEEF2"/>
      </a:dk2>
      <a:lt2>
        <a:srgbClr val="FEFFFF"/>
      </a:lt2>
      <a:accent1>
        <a:srgbClr val="DA281C"/>
      </a:accent1>
      <a:accent2>
        <a:srgbClr val="76232F"/>
      </a:accent2>
      <a:accent3>
        <a:srgbClr val="E35105"/>
      </a:accent3>
      <a:accent4>
        <a:srgbClr val="F0B323"/>
      </a:accent4>
      <a:accent5>
        <a:srgbClr val="BA9197"/>
      </a:accent5>
      <a:accent6>
        <a:srgbClr val="EC938D"/>
      </a:accent6>
      <a:hlink>
        <a:srgbClr val="0563C1"/>
      </a:hlink>
      <a:folHlink>
        <a:srgbClr val="954F72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5F504634-346A-AB4E-8DB8-2C521B2F4541}"/>
    </a:ext>
  </a:extLst>
</a:theme>
</file>

<file path=ppt/theme/theme7.xml><?xml version="1.0" encoding="utf-8"?>
<a:theme xmlns:a="http://schemas.openxmlformats.org/drawingml/2006/main" name="7_HBG-Vit-Bris">
  <a:themeElements>
    <a:clrScheme name="HBG_Ljus_Vintersund">
      <a:dk1>
        <a:srgbClr val="0F3660"/>
      </a:dk1>
      <a:lt1>
        <a:srgbClr val="FFFFFF"/>
      </a:lt1>
      <a:dk2>
        <a:srgbClr val="DEEBF7"/>
      </a:dk2>
      <a:lt2>
        <a:srgbClr val="FEFFFF"/>
      </a:lt2>
      <a:accent1>
        <a:srgbClr val="0071CE"/>
      </a:accent1>
      <a:accent2>
        <a:srgbClr val="00BFB3"/>
      </a:accent2>
      <a:accent3>
        <a:srgbClr val="1B365D"/>
      </a:accent3>
      <a:accent4>
        <a:srgbClr val="7FB8E6"/>
      </a:accent4>
      <a:accent5>
        <a:srgbClr val="7FDFD9"/>
      </a:accent5>
      <a:accent6>
        <a:srgbClr val="8D9AAE"/>
      </a:accent6>
      <a:hlink>
        <a:srgbClr val="0563C1"/>
      </a:hlink>
      <a:folHlink>
        <a:srgbClr val="954F72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8EFF27F8-6E54-BA43-BB35-7FD757B4989B}"/>
    </a:ext>
  </a:extLst>
</a:theme>
</file>

<file path=ppt/theme/theme8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84c9b22-4b2b-411e-a158-334ee370a1ea">
      <Value>426</Value>
    </TaxCatchAll>
    <b89223313b284f2a879bf9c1e2dff829 xmlns="d84c9b22-4b2b-411e-a158-334ee370a1ea">
      <Terms xmlns="http://schemas.microsoft.com/office/infopath/2007/PartnerControls"/>
    </b89223313b284f2a879bf9c1e2dff829>
    <kf5321c52a534cb6a765f3faf36eabeb xmlns="d84c9b22-4b2b-411e-a158-334ee370a1ea">
      <Terms xmlns="http://schemas.microsoft.com/office/infopath/2007/PartnerControls">
        <TermInfo xmlns="http://schemas.microsoft.com/office/infopath/2007/PartnerControls">
          <TermName xmlns="http://schemas.microsoft.com/office/infopath/2007/PartnerControls">Arbetsmarknadsförvaltningen</TermName>
          <TermId xmlns="http://schemas.microsoft.com/office/infopath/2007/PartnerControls">c07970bd-7b31-4522-b2bf-76eef2784410</TermId>
        </TermInfo>
      </Terms>
    </kf5321c52a534cb6a765f3faf36eabeb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Organisation Team Document" ma:contentTypeID="0x010100B16161C1156749828247A73D71908800003688C1375AB3496E9D965A30C48E069100FB3F8FADC530E942943E20993B8EDE3F" ma:contentTypeVersion="5" ma:contentTypeDescription="Organisation Team Document Content Type" ma:contentTypeScope="" ma:versionID="1b5c030ac6762e6f539752863d0c985f">
  <xsd:schema xmlns:xsd="http://www.w3.org/2001/XMLSchema" xmlns:xs="http://www.w3.org/2001/XMLSchema" xmlns:p="http://schemas.microsoft.com/office/2006/metadata/properties" xmlns:ns2="d84c9b22-4b2b-411e-a158-334ee370a1ea" xmlns:ns3="9d330d53-2165-4f85-94db-103f1cffbe12" targetNamespace="http://schemas.microsoft.com/office/2006/metadata/properties" ma:root="true" ma:fieldsID="949f37f7f6c66f9147c0e35383043189" ns2:_="" ns3:_="">
    <xsd:import namespace="d84c9b22-4b2b-411e-a158-334ee370a1ea"/>
    <xsd:import namespace="9d330d53-2165-4f85-94db-103f1cffbe12"/>
    <xsd:element name="properties">
      <xsd:complexType>
        <xsd:sequence>
          <xsd:element name="documentManagement">
            <xsd:complexType>
              <xsd:all>
                <xsd:element ref="ns2:kf5321c52a534cb6a765f3faf36eabeb" minOccurs="0"/>
                <xsd:element ref="ns2:TaxCatchAll" minOccurs="0"/>
                <xsd:element ref="ns2:TaxCatchAllLabel" minOccurs="0"/>
                <xsd:element ref="ns2:b89223313b284f2a879bf9c1e2dff829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4c9b22-4b2b-411e-a158-334ee370a1ea" elementFormDefault="qualified">
    <xsd:import namespace="http://schemas.microsoft.com/office/2006/documentManagement/types"/>
    <xsd:import namespace="http://schemas.microsoft.com/office/infopath/2007/PartnerControls"/>
    <xsd:element name="kf5321c52a534cb6a765f3faf36eabeb" ma:index="8" nillable="true" ma:taxonomy="true" ma:internalName="kf5321c52a534cb6a765f3faf36eabeb" ma:taxonomyFieldName="DWDivision" ma:displayName="Förvaltning/bolag" ma:default="426;#Arbetsmarknadsförvaltningen|c07970bd-7b31-4522-b2bf-76eef2784410" ma:fieldId="{4f5321c5-2a53-4cb6-a765-f3faf36eabeb}" ma:sspId="754130b2-2ff3-49ba-9a00-32ff45e7998b" ma:termSetId="575a2405-2654-44ea-af94-f4d16c8f5d4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Global taxonomikolumn" ma:hidden="true" ma:list="{e20cc596-be13-4fcc-aa59-080510698599}" ma:internalName="TaxCatchAll" ma:showField="CatchAllData" ma:web="d84c9b22-4b2b-411e-a158-334ee370a1e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Global taxonomikolumn1" ma:hidden="true" ma:list="{e20cc596-be13-4fcc-aa59-080510698599}" ma:internalName="TaxCatchAllLabel" ma:readOnly="true" ma:showField="CatchAllDataLabel" ma:web="d84c9b22-4b2b-411e-a158-334ee370a1e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b89223313b284f2a879bf9c1e2dff829" ma:index="12" nillable="true" ma:taxonomy="true" ma:internalName="b89223313b284f2a879bf9c1e2dff829" ma:taxonomyFieldName="DWTaxonomyDocumentType" ma:displayName="Dokumenttyp (taggar)" ma:fieldId="{b8922331-3b28-4f2a-879b-f9c1e2dff829}" ma:sspId="754130b2-2ff3-49ba-9a00-32ff45e7998b" ma:termSetId="8d307d21-41b6-4f7d-a6c8-085fb531d5a1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330d53-2165-4f85-94db-103f1cffbe12" elementFormDefault="qualified">
    <xsd:import namespace="http://schemas.microsoft.com/office/2006/documentManagement/types"/>
    <xsd:import namespace="http://schemas.microsoft.com/office/infopath/2007/PartnerControls"/>
    <xsd:element name="MediaServiceBillingMetadata" ma:index="1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4A6E28F-A2AD-40A0-9993-3F32C4CD803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0512BB2-E732-436A-B277-2DBDCAA4D4D2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ab45f467-b5b2-40de-b0ea-a1591ac2096d"/>
    <ds:schemaRef ds:uri="http://schemas.microsoft.com/office/2006/metadata/properties"/>
    <ds:schemaRef ds:uri="http://www.w3.org/XML/1998/namespace"/>
    <ds:schemaRef ds:uri="66a23404-d4dd-442b-8e22-6abfd5039510"/>
    <ds:schemaRef ds:uri="926b2424-fd85-4030-bcb9-ed83bdc65e04"/>
    <ds:schemaRef ds:uri="d84c9b22-4b2b-411e-a158-334ee370a1ea"/>
  </ds:schemaRefs>
</ds:datastoreItem>
</file>

<file path=customXml/itemProps3.xml><?xml version="1.0" encoding="utf-8"?>
<ds:datastoreItem xmlns:ds="http://schemas.openxmlformats.org/officeDocument/2006/customXml" ds:itemID="{6FFC34D1-42B5-491E-91CE-CC9A4500D7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84c9b22-4b2b-411e-a158-334ee370a1ea"/>
    <ds:schemaRef ds:uri="9d330d53-2165-4f85-94db-103f1cffbe1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HBG_PPT_Mall</Template>
  <TotalTime>20</TotalTime>
  <Words>186</Words>
  <Application>Microsoft Office PowerPoint</Application>
  <PresentationFormat>Widescreen</PresentationFormat>
  <Paragraphs>9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7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1_HBG-Helsingborgstegel</vt:lpstr>
      <vt:lpstr>2_HBG-Palsjo</vt:lpstr>
      <vt:lpstr>3_HBG-Vintersund</vt:lpstr>
      <vt:lpstr>4_HBG-Raps</vt:lpstr>
      <vt:lpstr>5_HBG-Sommarsund</vt:lpstr>
      <vt:lpstr>6_HBG-Vit-Rhododendron</vt:lpstr>
      <vt:lpstr>7_HBG-Vit-Bris</vt:lpstr>
      <vt:lpstr>Mötet med invånaren – vår roll och betydelse</vt:lpstr>
      <vt:lpstr>PowerPoint Presentation</vt:lpstr>
      <vt:lpstr>PowerPoint Presentation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Zakrisson Juhlin Camilla - AMF</dc:creator>
  <cp:lastModifiedBy>Zakrisson Juhlin Camilla - AMF</cp:lastModifiedBy>
  <cp:revision>2</cp:revision>
  <dcterms:created xsi:type="dcterms:W3CDTF">2025-05-07T08:37:33Z</dcterms:created>
  <dcterms:modified xsi:type="dcterms:W3CDTF">2025-05-08T12:01:32Z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0x010100B16161C1156749828247A73D71908800003688C1375AB3496E9D965A30C48E069100FB3F8FADC530E942943E20993B8EDE3F</vt:lpwstr>
  </property>
  <property fmtid="{D5CDD505-2E9C-101B-9397-08002B2CF9AE}" pid="3" name="DWDivision">
    <vt:lpwstr>426;#Arbetsmarknadsförvaltningen|c07970bd-7b31-4522-b2bf-76eef2784410</vt:lpwstr>
  </property>
  <property fmtid="{D5CDD505-2E9C-101B-9397-08002B2CF9AE}" pid="4" name="MediaServiceImageTags">
    <vt:lpwstr/>
  </property>
  <property fmtid="{D5CDD505-2E9C-101B-9397-08002B2CF9AE}" pid="5" name="lcf76f155ced4ddcb4097134ff3c332f">
    <vt:lpwstr/>
  </property>
  <property fmtid="{D5CDD505-2E9C-101B-9397-08002B2CF9AE}" pid="6" name="DWTaxonomyDocumentType">
    <vt:lpwstr/>
  </property>
</Properties>
</file>