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</p:sldMasterIdLst>
  <p:notesMasterIdLst>
    <p:notesMasterId r:id="rId14"/>
  </p:notesMasterIdLst>
  <p:handoutMasterIdLst>
    <p:handoutMasterId r:id="rId15"/>
  </p:handoutMasterIdLst>
  <p:sldIdLst>
    <p:sldId id="974" r:id="rId11"/>
    <p:sldId id="981" r:id="rId12"/>
    <p:sldId id="983" r:id="rId13"/>
  </p:sldIdLst>
  <p:sldSz cx="12192000" cy="6858000"/>
  <p:notesSz cx="6858000" cy="9144000"/>
  <p:embeddedFontLst>
    <p:embeddedFont>
      <p:font typeface="Helsingborg Sans" pitchFamily="2" charset="0"/>
      <p:regular r:id="rId16"/>
      <p:bold r:id="rId17"/>
    </p:embeddedFont>
    <p:embeddedFont>
      <p:font typeface="Roboto Light" panose="02000000000000000000" pitchFamily="2" charset="0"/>
      <p:regular r:id="rId18"/>
      <p:italic r:id="rId19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3B4"/>
    <a:srgbClr val="F74200"/>
    <a:srgbClr val="FCB000"/>
    <a:srgbClr val="EBE8E1"/>
    <a:srgbClr val="F6F4F0"/>
    <a:srgbClr val="FFEEF3"/>
    <a:srgbClr val="FEFAD3"/>
    <a:srgbClr val="FCF5A7"/>
    <a:srgbClr val="DFECF8"/>
    <a:srgbClr val="FFB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FFC4BD-781D-4734-A62E-8B977A31684E}" v="73" dt="2025-06-16T13:25:21.407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0" autoAdjust="0"/>
    <p:restoredTop sz="78579" autoAdjust="0"/>
  </p:normalViewPr>
  <p:slideViewPr>
    <p:cSldViewPr snapToGrid="0">
      <p:cViewPr varScale="1">
        <p:scale>
          <a:sx n="87" d="100"/>
          <a:sy n="87" d="100"/>
        </p:scale>
        <p:origin x="114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font" Target="fonts/font2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23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sson Eija - AMF" userId="305cc668-321f-4aaf-b60f-e523727c9fc9" providerId="ADAL" clId="{D6FFC4BD-781D-4734-A62E-8B977A31684E}"/>
    <pc:docChg chg="undo custSel addSld delSld modSld">
      <pc:chgData name="Emilsson Eija - AMF" userId="305cc668-321f-4aaf-b60f-e523727c9fc9" providerId="ADAL" clId="{D6FFC4BD-781D-4734-A62E-8B977A31684E}" dt="2025-06-16T13:25:38.091" v="144" actId="47"/>
      <pc:docMkLst>
        <pc:docMk/>
      </pc:docMkLst>
      <pc:sldChg chg="modSp mod">
        <pc:chgData name="Emilsson Eija - AMF" userId="305cc668-321f-4aaf-b60f-e523727c9fc9" providerId="ADAL" clId="{D6FFC4BD-781D-4734-A62E-8B977A31684E}" dt="2025-06-16T13:13:59.165" v="46" actId="20577"/>
        <pc:sldMkLst>
          <pc:docMk/>
          <pc:sldMk cId="2644769422" sldId="974"/>
        </pc:sldMkLst>
        <pc:spChg chg="mod">
          <ac:chgData name="Emilsson Eija - AMF" userId="305cc668-321f-4aaf-b60f-e523727c9fc9" providerId="ADAL" clId="{D6FFC4BD-781D-4734-A62E-8B977A31684E}" dt="2025-06-16T13:13:59.165" v="46" actId="20577"/>
          <ac:spMkLst>
            <pc:docMk/>
            <pc:sldMk cId="2644769422" sldId="974"/>
            <ac:spMk id="10" creationId="{34F7DB48-F0F6-28F1-8725-40FF62CBF96D}"/>
          </ac:spMkLst>
        </pc:spChg>
      </pc:sldChg>
      <pc:sldChg chg="modSp">
        <pc:chgData name="Emilsson Eija - AMF" userId="305cc668-321f-4aaf-b60f-e523727c9fc9" providerId="ADAL" clId="{D6FFC4BD-781D-4734-A62E-8B977A31684E}" dt="2025-06-16T13:22:16.726" v="97"/>
        <pc:sldMkLst>
          <pc:docMk/>
          <pc:sldMk cId="1360765455" sldId="981"/>
        </pc:sldMkLst>
        <pc:graphicFrameChg chg="mod">
          <ac:chgData name="Emilsson Eija - AMF" userId="305cc668-321f-4aaf-b60f-e523727c9fc9" providerId="ADAL" clId="{D6FFC4BD-781D-4734-A62E-8B977A31684E}" dt="2025-06-16T13:22:16.726" v="97"/>
          <ac:graphicFrameMkLst>
            <pc:docMk/>
            <pc:sldMk cId="1360765455" sldId="981"/>
            <ac:graphicFrameMk id="22" creationId="{D88AE238-568B-C433-1253-A5E85DE41DF3}"/>
          </ac:graphicFrameMkLst>
        </pc:graphicFrameChg>
      </pc:sldChg>
      <pc:sldChg chg="modSp">
        <pc:chgData name="Emilsson Eija - AMF" userId="305cc668-321f-4aaf-b60f-e523727c9fc9" providerId="ADAL" clId="{D6FFC4BD-781D-4734-A62E-8B977A31684E}" dt="2025-06-16T13:25:21.407" v="142" actId="20577"/>
        <pc:sldMkLst>
          <pc:docMk/>
          <pc:sldMk cId="3130491717" sldId="983"/>
        </pc:sldMkLst>
        <pc:graphicFrameChg chg="mod">
          <ac:chgData name="Emilsson Eija - AMF" userId="305cc668-321f-4aaf-b60f-e523727c9fc9" providerId="ADAL" clId="{D6FFC4BD-781D-4734-A62E-8B977A31684E}" dt="2025-06-16T13:25:21.407" v="142" actId="20577"/>
          <ac:graphicFrameMkLst>
            <pc:docMk/>
            <pc:sldMk cId="3130491717" sldId="983"/>
            <ac:graphicFrameMk id="4" creationId="{07E69D98-31A9-E849-8B16-424018716F4C}"/>
          </ac:graphicFrameMkLst>
        </pc:graphicFrameChg>
      </pc:sldChg>
      <pc:sldChg chg="addSp delSp modSp new del mod">
        <pc:chgData name="Emilsson Eija - AMF" userId="305cc668-321f-4aaf-b60f-e523727c9fc9" providerId="ADAL" clId="{D6FFC4BD-781D-4734-A62E-8B977A31684E}" dt="2025-06-16T13:25:37.086" v="143" actId="47"/>
        <pc:sldMkLst>
          <pc:docMk/>
          <pc:sldMk cId="1627813595" sldId="984"/>
        </pc:sldMkLst>
        <pc:spChg chg="del mod">
          <ac:chgData name="Emilsson Eija - AMF" userId="305cc668-321f-4aaf-b60f-e523727c9fc9" providerId="ADAL" clId="{D6FFC4BD-781D-4734-A62E-8B977A31684E}" dt="2025-06-16T13:17:32.765" v="82" actId="26606"/>
          <ac:spMkLst>
            <pc:docMk/>
            <pc:sldMk cId="1627813595" sldId="984"/>
            <ac:spMk id="2" creationId="{BB86F9A1-63FF-3679-D136-CEDD8874BDF3}"/>
          </ac:spMkLst>
        </pc:spChg>
        <pc:spChg chg="del">
          <ac:chgData name="Emilsson Eija - AMF" userId="305cc668-321f-4aaf-b60f-e523727c9fc9" providerId="ADAL" clId="{D6FFC4BD-781D-4734-A62E-8B977A31684E}" dt="2025-06-16T13:17:32.765" v="82" actId="26606"/>
          <ac:spMkLst>
            <pc:docMk/>
            <pc:sldMk cId="1627813595" sldId="984"/>
            <ac:spMk id="3" creationId="{32D4B403-092D-CC0E-3F31-F0D1C607869F}"/>
          </ac:spMkLst>
        </pc:spChg>
        <pc:spChg chg="add">
          <ac:chgData name="Emilsson Eija - AMF" userId="305cc668-321f-4aaf-b60f-e523727c9fc9" providerId="ADAL" clId="{D6FFC4BD-781D-4734-A62E-8B977A31684E}" dt="2025-06-16T13:17:32.765" v="82" actId="26606"/>
          <ac:spMkLst>
            <pc:docMk/>
            <pc:sldMk cId="1627813595" sldId="984"/>
            <ac:spMk id="9" creationId="{9A0823EE-176D-77A9-2454-6D1095F37E61}"/>
          </ac:spMkLst>
        </pc:spChg>
        <pc:graphicFrameChg chg="add">
          <ac:chgData name="Emilsson Eija - AMF" userId="305cc668-321f-4aaf-b60f-e523727c9fc9" providerId="ADAL" clId="{D6FFC4BD-781D-4734-A62E-8B977A31684E}" dt="2025-06-16T13:17:32.765" v="82" actId="26606"/>
          <ac:graphicFrameMkLst>
            <pc:docMk/>
            <pc:sldMk cId="1627813595" sldId="984"/>
            <ac:graphicFrameMk id="5" creationId="{228C433F-5E2A-9C5D-6EA3-A4555C2DE113}"/>
          </ac:graphicFrameMkLst>
        </pc:graphicFrameChg>
      </pc:sldChg>
      <pc:sldChg chg="addSp delSp modSp new del mod">
        <pc:chgData name="Emilsson Eija - AMF" userId="305cc668-321f-4aaf-b60f-e523727c9fc9" providerId="ADAL" clId="{D6FFC4BD-781D-4734-A62E-8B977A31684E}" dt="2025-06-16T13:25:38.091" v="144" actId="47"/>
        <pc:sldMkLst>
          <pc:docMk/>
          <pc:sldMk cId="510815833" sldId="985"/>
        </pc:sldMkLst>
        <pc:spChg chg="add del mod">
          <ac:chgData name="Emilsson Eija - AMF" userId="305cc668-321f-4aaf-b60f-e523727c9fc9" providerId="ADAL" clId="{D6FFC4BD-781D-4734-A62E-8B977A31684E}" dt="2025-06-16T13:18:13.236" v="84" actId="26606"/>
          <ac:spMkLst>
            <pc:docMk/>
            <pc:sldMk cId="510815833" sldId="985"/>
            <ac:spMk id="2" creationId="{AE18BA33-414C-B061-C83D-3C1316B1E917}"/>
          </ac:spMkLst>
        </pc:spChg>
        <pc:spChg chg="del">
          <ac:chgData name="Emilsson Eija - AMF" userId="305cc668-321f-4aaf-b60f-e523727c9fc9" providerId="ADAL" clId="{D6FFC4BD-781D-4734-A62E-8B977A31684E}" dt="2025-06-16T13:18:13.236" v="84" actId="26606"/>
          <ac:spMkLst>
            <pc:docMk/>
            <pc:sldMk cId="510815833" sldId="985"/>
            <ac:spMk id="3" creationId="{A5A48F52-80F2-AC40-DBB1-FE84C0520257}"/>
          </ac:spMkLst>
        </pc:spChg>
        <pc:spChg chg="add">
          <ac:chgData name="Emilsson Eija - AMF" userId="305cc668-321f-4aaf-b60f-e523727c9fc9" providerId="ADAL" clId="{D6FFC4BD-781D-4734-A62E-8B977A31684E}" dt="2025-06-16T13:18:13.236" v="84" actId="26606"/>
          <ac:spMkLst>
            <pc:docMk/>
            <pc:sldMk cId="510815833" sldId="985"/>
            <ac:spMk id="9" creationId="{E53270FA-DA46-074B-FED6-981E8AEB38DA}"/>
          </ac:spMkLst>
        </pc:spChg>
        <pc:graphicFrameChg chg="add mod">
          <ac:chgData name="Emilsson Eija - AMF" userId="305cc668-321f-4aaf-b60f-e523727c9fc9" providerId="ADAL" clId="{D6FFC4BD-781D-4734-A62E-8B977A31684E}" dt="2025-06-16T13:18:25.668" v="91" actId="20577"/>
          <ac:graphicFrameMkLst>
            <pc:docMk/>
            <pc:sldMk cId="510815833" sldId="985"/>
            <ac:graphicFrameMk id="6" creationId="{0730C4AC-20A2-1DDF-97DA-E8AC8E8B9E9C}"/>
          </ac:graphicFrameMkLst>
        </pc:graphicFrameChg>
        <pc:picChg chg="add del mod ord">
          <ac:chgData name="Emilsson Eija - AMF" userId="305cc668-321f-4aaf-b60f-e523727c9fc9" providerId="ADAL" clId="{D6FFC4BD-781D-4734-A62E-8B977A31684E}" dt="2025-06-16T13:17:19.607" v="79" actId="22"/>
          <ac:picMkLst>
            <pc:docMk/>
            <pc:sldMk cId="510815833" sldId="985"/>
            <ac:picMk id="5" creationId="{34ADDADA-86FD-51C9-9458-2D62C0D39D73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BAC099-0903-4113-A157-C429E8B5EE49}" type="doc">
      <dgm:prSet loTypeId="urn:microsoft.com/office/officeart/2018/2/layout/IconVerticalSolidList" loCatId="icon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B48C57F-8CA1-4B1F-96F7-E8C2158FBA9F}">
      <dgm:prSet/>
      <dgm:spPr/>
      <dgm:t>
        <a:bodyPr/>
        <a:lstStyle/>
        <a:p>
          <a:pPr>
            <a:lnSpc>
              <a:spcPct val="100000"/>
            </a:lnSpc>
          </a:pPr>
          <a:r>
            <a:rPr lang="sv-SE" b="0" i="0" dirty="0"/>
            <a:t>Lyfte Malin, Helén eller Ragnar något i </a:t>
          </a:r>
          <a:r>
            <a:rPr lang="sv-SE" b="0" i="0" dirty="0" err="1"/>
            <a:t>podd</a:t>
          </a:r>
          <a:r>
            <a:rPr lang="sv-SE" b="0" i="0" dirty="0"/>
            <a:t>-avsnittet du känner igen från ditt arbete, eller något resonemang som du vill utveckla eller problematisera?  </a:t>
          </a:r>
          <a:endParaRPr lang="en-US" dirty="0"/>
        </a:p>
      </dgm:t>
    </dgm:pt>
    <dgm:pt modelId="{493AA800-63CF-4524-B8DA-E4C8542DDE66}" type="parTrans" cxnId="{9101BF88-E85B-402D-B44C-AB6D9DC2614C}">
      <dgm:prSet/>
      <dgm:spPr/>
      <dgm:t>
        <a:bodyPr/>
        <a:lstStyle/>
        <a:p>
          <a:endParaRPr lang="en-US"/>
        </a:p>
      </dgm:t>
    </dgm:pt>
    <dgm:pt modelId="{2B38FD74-6448-4368-9A80-865C1FD1DFA8}" type="sibTrans" cxnId="{9101BF88-E85B-402D-B44C-AB6D9DC2614C}">
      <dgm:prSet/>
      <dgm:spPr/>
      <dgm:t>
        <a:bodyPr/>
        <a:lstStyle/>
        <a:p>
          <a:endParaRPr lang="en-US"/>
        </a:p>
      </dgm:t>
    </dgm:pt>
    <dgm:pt modelId="{693B7536-4D44-43EB-A5E3-C965DBA87F3F}">
      <dgm:prSet/>
      <dgm:spPr/>
      <dgm:t>
        <a:bodyPr/>
        <a:lstStyle/>
        <a:p>
          <a:pPr>
            <a:lnSpc>
              <a:spcPct val="100000"/>
            </a:lnSpc>
          </a:pPr>
          <a:r>
            <a:rPr lang="sv-SE" b="0" i="0" dirty="0"/>
            <a:t>Hur gör du eller ditt arbetslag för att säkerställa syftet i det vi gör? </a:t>
          </a:r>
          <a:r>
            <a:rPr lang="en-US" dirty="0"/>
            <a:t> </a:t>
          </a:r>
        </a:p>
      </dgm:t>
    </dgm:pt>
    <dgm:pt modelId="{C9934553-599D-4D44-A5BF-79CC5283EA27}" type="parTrans" cxnId="{7B96C292-459F-45DB-996A-3F4FEDAA54F3}">
      <dgm:prSet/>
      <dgm:spPr/>
      <dgm:t>
        <a:bodyPr/>
        <a:lstStyle/>
        <a:p>
          <a:endParaRPr lang="en-US"/>
        </a:p>
      </dgm:t>
    </dgm:pt>
    <dgm:pt modelId="{2552EC7E-E21F-4E3A-8771-7CD9CE8996C0}" type="sibTrans" cxnId="{7B96C292-459F-45DB-996A-3F4FEDAA54F3}">
      <dgm:prSet/>
      <dgm:spPr/>
      <dgm:t>
        <a:bodyPr/>
        <a:lstStyle/>
        <a:p>
          <a:endParaRPr lang="en-US"/>
        </a:p>
      </dgm:t>
    </dgm:pt>
    <dgm:pt modelId="{73D0C22F-FA25-49D2-A838-E5194B1EF2AA}">
      <dgm:prSet/>
      <dgm:spPr/>
      <dgm:t>
        <a:bodyPr/>
        <a:lstStyle/>
        <a:p>
          <a:pPr>
            <a:lnSpc>
              <a:spcPct val="100000"/>
            </a:lnSpc>
          </a:pPr>
          <a:r>
            <a:rPr lang="sv-SE" b="0" i="0" dirty="0"/>
            <a:t>Hur kan du eller ditt arbetslag mäta effekter av ert arbete? </a:t>
          </a:r>
          <a:endParaRPr lang="en-US" dirty="0"/>
        </a:p>
      </dgm:t>
    </dgm:pt>
    <dgm:pt modelId="{5F7FFC45-D1F7-4AEA-AF83-08C9E73C724A}" type="parTrans" cxnId="{283A1272-5683-4909-91FB-4A5637F21B3B}">
      <dgm:prSet/>
      <dgm:spPr/>
      <dgm:t>
        <a:bodyPr/>
        <a:lstStyle/>
        <a:p>
          <a:endParaRPr lang="en-US"/>
        </a:p>
      </dgm:t>
    </dgm:pt>
    <dgm:pt modelId="{AD6DDA45-742C-4930-A093-8351E5904DB4}" type="sibTrans" cxnId="{283A1272-5683-4909-91FB-4A5637F21B3B}">
      <dgm:prSet/>
      <dgm:spPr/>
      <dgm:t>
        <a:bodyPr/>
        <a:lstStyle/>
        <a:p>
          <a:endParaRPr lang="en-US"/>
        </a:p>
      </dgm:t>
    </dgm:pt>
    <dgm:pt modelId="{D54C0A85-DC92-484B-A6EC-FC96EE9CDAAC}">
      <dgm:prSet/>
      <dgm:spPr/>
      <dgm:t>
        <a:bodyPr/>
        <a:lstStyle/>
        <a:p>
          <a:pPr>
            <a:lnSpc>
              <a:spcPct val="100000"/>
            </a:lnSpc>
          </a:pPr>
          <a:r>
            <a:rPr lang="sv-SE" b="0" i="0" dirty="0"/>
            <a:t>Det är skillnad mellan att mäta kvalitet och prestation där båda behövs i effektmätningen, enligt deltagarna i </a:t>
          </a:r>
          <a:r>
            <a:rPr lang="sv-SE" b="0" i="0" dirty="0" err="1"/>
            <a:t>podden</a:t>
          </a:r>
          <a:r>
            <a:rPr lang="sv-SE" b="0" i="0" dirty="0"/>
            <a:t> - har du något exempel på prestationsmått respektive kvalitetsmått i ditt arbete? </a:t>
          </a:r>
          <a:endParaRPr lang="en-US" dirty="0"/>
        </a:p>
      </dgm:t>
    </dgm:pt>
    <dgm:pt modelId="{A68F6EA1-E508-4140-8B76-AE33F78104BE}" type="parTrans" cxnId="{A6428D53-E011-404C-B55B-CC4A85D97DF0}">
      <dgm:prSet/>
      <dgm:spPr/>
      <dgm:t>
        <a:bodyPr/>
        <a:lstStyle/>
        <a:p>
          <a:endParaRPr lang="en-US"/>
        </a:p>
      </dgm:t>
    </dgm:pt>
    <dgm:pt modelId="{F2369C24-3693-418A-A0FD-C8C0EA890637}" type="sibTrans" cxnId="{A6428D53-E011-404C-B55B-CC4A85D97DF0}">
      <dgm:prSet/>
      <dgm:spPr/>
      <dgm:t>
        <a:bodyPr/>
        <a:lstStyle/>
        <a:p>
          <a:endParaRPr lang="en-US"/>
        </a:p>
      </dgm:t>
    </dgm:pt>
    <dgm:pt modelId="{FE93AA47-93FE-496E-98C5-789C04152C04}" type="pres">
      <dgm:prSet presAssocID="{29BAC099-0903-4113-A157-C429E8B5EE49}" presName="root" presStyleCnt="0">
        <dgm:presLayoutVars>
          <dgm:dir/>
          <dgm:resizeHandles val="exact"/>
        </dgm:presLayoutVars>
      </dgm:prSet>
      <dgm:spPr/>
    </dgm:pt>
    <dgm:pt modelId="{72507FBC-F1E6-4113-A04B-317EB08A5526}" type="pres">
      <dgm:prSet presAssocID="{5B48C57F-8CA1-4B1F-96F7-E8C2158FBA9F}" presName="compNode" presStyleCnt="0"/>
      <dgm:spPr/>
    </dgm:pt>
    <dgm:pt modelId="{F0418BDA-E25D-47E5-8D5E-60D5F803C2F4}" type="pres">
      <dgm:prSet presAssocID="{5B48C57F-8CA1-4B1F-96F7-E8C2158FBA9F}" presName="bgRect" presStyleLbl="bgShp" presStyleIdx="0" presStyleCnt="4" custLinFactNeighborX="-15383" custLinFactNeighborY="-9711"/>
      <dgm:spPr/>
    </dgm:pt>
    <dgm:pt modelId="{30EBFA9D-0AC3-432C-8B98-781211EF19A1}" type="pres">
      <dgm:prSet presAssocID="{5B48C57F-8CA1-4B1F-96F7-E8C2158FBA9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örvirrad person med hel fyllning"/>
        </a:ext>
      </dgm:extLst>
    </dgm:pt>
    <dgm:pt modelId="{7A4E6DA2-509E-496A-A1CF-930C13F5C09E}" type="pres">
      <dgm:prSet presAssocID="{5B48C57F-8CA1-4B1F-96F7-E8C2158FBA9F}" presName="spaceRect" presStyleCnt="0"/>
      <dgm:spPr/>
    </dgm:pt>
    <dgm:pt modelId="{C71C2D07-4021-4491-985A-FCAFE7006121}" type="pres">
      <dgm:prSet presAssocID="{5B48C57F-8CA1-4B1F-96F7-E8C2158FBA9F}" presName="parTx" presStyleLbl="revTx" presStyleIdx="0" presStyleCnt="4">
        <dgm:presLayoutVars>
          <dgm:chMax val="0"/>
          <dgm:chPref val="0"/>
        </dgm:presLayoutVars>
      </dgm:prSet>
      <dgm:spPr/>
    </dgm:pt>
    <dgm:pt modelId="{684C071F-A384-416D-B603-6E68F2BD7A45}" type="pres">
      <dgm:prSet presAssocID="{2B38FD74-6448-4368-9A80-865C1FD1DFA8}" presName="sibTrans" presStyleCnt="0"/>
      <dgm:spPr/>
    </dgm:pt>
    <dgm:pt modelId="{BD61ED60-B770-4CA3-A880-588612B12C7F}" type="pres">
      <dgm:prSet presAssocID="{693B7536-4D44-43EB-A5E3-C965DBA87F3F}" presName="compNode" presStyleCnt="0"/>
      <dgm:spPr/>
    </dgm:pt>
    <dgm:pt modelId="{925FE757-7CCE-4F84-B66E-672F968DB6B3}" type="pres">
      <dgm:prSet presAssocID="{693B7536-4D44-43EB-A5E3-C965DBA87F3F}" presName="bgRect" presStyleLbl="bgShp" presStyleIdx="1" presStyleCnt="4"/>
      <dgm:spPr/>
    </dgm:pt>
    <dgm:pt modelId="{1285C5D8-233D-407E-9B0F-B78B69E1C038}" type="pres">
      <dgm:prSet presAssocID="{693B7536-4D44-43EB-A5E3-C965DBA87F3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nvändare med hel fyllning"/>
        </a:ext>
      </dgm:extLst>
    </dgm:pt>
    <dgm:pt modelId="{8FBCC155-5E97-48EE-A45E-EEEA3567B078}" type="pres">
      <dgm:prSet presAssocID="{693B7536-4D44-43EB-A5E3-C965DBA87F3F}" presName="spaceRect" presStyleCnt="0"/>
      <dgm:spPr/>
    </dgm:pt>
    <dgm:pt modelId="{0655C939-871F-40CD-AF03-FC42F069466B}" type="pres">
      <dgm:prSet presAssocID="{693B7536-4D44-43EB-A5E3-C965DBA87F3F}" presName="parTx" presStyleLbl="revTx" presStyleIdx="1" presStyleCnt="4">
        <dgm:presLayoutVars>
          <dgm:chMax val="0"/>
          <dgm:chPref val="0"/>
        </dgm:presLayoutVars>
      </dgm:prSet>
      <dgm:spPr/>
    </dgm:pt>
    <dgm:pt modelId="{DFDBE6CD-FBCB-4733-9240-8D3B8BC40E93}" type="pres">
      <dgm:prSet presAssocID="{2552EC7E-E21F-4E3A-8771-7CD9CE8996C0}" presName="sibTrans" presStyleCnt="0"/>
      <dgm:spPr/>
    </dgm:pt>
    <dgm:pt modelId="{4EBCF70A-150F-4570-A995-54AACC03ECD8}" type="pres">
      <dgm:prSet presAssocID="{73D0C22F-FA25-49D2-A838-E5194B1EF2AA}" presName="compNode" presStyleCnt="0"/>
      <dgm:spPr/>
    </dgm:pt>
    <dgm:pt modelId="{478100D6-7364-4678-B510-4CBD1E8D1E87}" type="pres">
      <dgm:prSet presAssocID="{73D0C22F-FA25-49D2-A838-E5194B1EF2AA}" presName="bgRect" presStyleLbl="bgShp" presStyleIdx="2" presStyleCnt="4"/>
      <dgm:spPr/>
    </dgm:pt>
    <dgm:pt modelId="{0DD17D6D-29F6-4805-8738-00311D44577F}" type="pres">
      <dgm:prSet presAssocID="{73D0C22F-FA25-49D2-A838-E5194B1EF2A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apeldiagram med hel fyllning"/>
        </a:ext>
      </dgm:extLst>
    </dgm:pt>
    <dgm:pt modelId="{747BCA9C-685C-4CBA-AF23-5A42CDDB549A}" type="pres">
      <dgm:prSet presAssocID="{73D0C22F-FA25-49D2-A838-E5194B1EF2AA}" presName="spaceRect" presStyleCnt="0"/>
      <dgm:spPr/>
    </dgm:pt>
    <dgm:pt modelId="{1A76B6E2-418D-4643-8C7B-459F5CE3A0E8}" type="pres">
      <dgm:prSet presAssocID="{73D0C22F-FA25-49D2-A838-E5194B1EF2AA}" presName="parTx" presStyleLbl="revTx" presStyleIdx="2" presStyleCnt="4">
        <dgm:presLayoutVars>
          <dgm:chMax val="0"/>
          <dgm:chPref val="0"/>
        </dgm:presLayoutVars>
      </dgm:prSet>
      <dgm:spPr/>
    </dgm:pt>
    <dgm:pt modelId="{84150D5F-4395-4E99-B69F-1A07C8F7E685}" type="pres">
      <dgm:prSet presAssocID="{AD6DDA45-742C-4930-A093-8351E5904DB4}" presName="sibTrans" presStyleCnt="0"/>
      <dgm:spPr/>
    </dgm:pt>
    <dgm:pt modelId="{509F246E-C651-42DD-922E-F387AABA1560}" type="pres">
      <dgm:prSet presAssocID="{D54C0A85-DC92-484B-A6EC-FC96EE9CDAAC}" presName="compNode" presStyleCnt="0"/>
      <dgm:spPr/>
    </dgm:pt>
    <dgm:pt modelId="{0BC5224D-D29D-4A7E-9E2A-1DEFE379D31F}" type="pres">
      <dgm:prSet presAssocID="{D54C0A85-DC92-484B-A6EC-FC96EE9CDAAC}" presName="bgRect" presStyleLbl="bgShp" presStyleIdx="3" presStyleCnt="4"/>
      <dgm:spPr/>
    </dgm:pt>
    <dgm:pt modelId="{420C0DEC-76FB-4863-91AE-05D1EDAF3779}" type="pres">
      <dgm:prSet presAssocID="{D54C0A85-DC92-484B-A6EC-FC96EE9CDAA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åltavla med hel fyllning"/>
        </a:ext>
      </dgm:extLst>
    </dgm:pt>
    <dgm:pt modelId="{B3B840BD-9EA7-4BD5-BC7C-109863605817}" type="pres">
      <dgm:prSet presAssocID="{D54C0A85-DC92-484B-A6EC-FC96EE9CDAAC}" presName="spaceRect" presStyleCnt="0"/>
      <dgm:spPr/>
    </dgm:pt>
    <dgm:pt modelId="{DEA77946-7584-4498-881C-654C57B18783}" type="pres">
      <dgm:prSet presAssocID="{D54C0A85-DC92-484B-A6EC-FC96EE9CDAA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4CE2420-162C-4AA6-B9B7-E4823B3944AA}" type="presOf" srcId="{73D0C22F-FA25-49D2-A838-E5194B1EF2AA}" destId="{1A76B6E2-418D-4643-8C7B-459F5CE3A0E8}" srcOrd="0" destOrd="0" presId="urn:microsoft.com/office/officeart/2018/2/layout/IconVerticalSolidList"/>
    <dgm:cxn modelId="{268A8C5C-5FC0-4B05-9595-464624B61777}" type="presOf" srcId="{5B48C57F-8CA1-4B1F-96F7-E8C2158FBA9F}" destId="{C71C2D07-4021-4491-985A-FCAFE7006121}" srcOrd="0" destOrd="0" presId="urn:microsoft.com/office/officeart/2018/2/layout/IconVerticalSolidList"/>
    <dgm:cxn modelId="{283A1272-5683-4909-91FB-4A5637F21B3B}" srcId="{29BAC099-0903-4113-A157-C429E8B5EE49}" destId="{73D0C22F-FA25-49D2-A838-E5194B1EF2AA}" srcOrd="2" destOrd="0" parTransId="{5F7FFC45-D1F7-4AEA-AF83-08C9E73C724A}" sibTransId="{AD6DDA45-742C-4930-A093-8351E5904DB4}"/>
    <dgm:cxn modelId="{A6428D53-E011-404C-B55B-CC4A85D97DF0}" srcId="{29BAC099-0903-4113-A157-C429E8B5EE49}" destId="{D54C0A85-DC92-484B-A6EC-FC96EE9CDAAC}" srcOrd="3" destOrd="0" parTransId="{A68F6EA1-E508-4140-8B76-AE33F78104BE}" sibTransId="{F2369C24-3693-418A-A0FD-C8C0EA890637}"/>
    <dgm:cxn modelId="{5DAA3D58-3CC4-4B2A-AAEB-FD4C9DA61239}" type="presOf" srcId="{29BAC099-0903-4113-A157-C429E8B5EE49}" destId="{FE93AA47-93FE-496E-98C5-789C04152C04}" srcOrd="0" destOrd="0" presId="urn:microsoft.com/office/officeart/2018/2/layout/IconVerticalSolidList"/>
    <dgm:cxn modelId="{FF29FF5A-7720-4A8B-A087-5862CBF318E4}" type="presOf" srcId="{693B7536-4D44-43EB-A5E3-C965DBA87F3F}" destId="{0655C939-871F-40CD-AF03-FC42F069466B}" srcOrd="0" destOrd="0" presId="urn:microsoft.com/office/officeart/2018/2/layout/IconVerticalSolidList"/>
    <dgm:cxn modelId="{9101BF88-E85B-402D-B44C-AB6D9DC2614C}" srcId="{29BAC099-0903-4113-A157-C429E8B5EE49}" destId="{5B48C57F-8CA1-4B1F-96F7-E8C2158FBA9F}" srcOrd="0" destOrd="0" parTransId="{493AA800-63CF-4524-B8DA-E4C8542DDE66}" sibTransId="{2B38FD74-6448-4368-9A80-865C1FD1DFA8}"/>
    <dgm:cxn modelId="{7B96C292-459F-45DB-996A-3F4FEDAA54F3}" srcId="{29BAC099-0903-4113-A157-C429E8B5EE49}" destId="{693B7536-4D44-43EB-A5E3-C965DBA87F3F}" srcOrd="1" destOrd="0" parTransId="{C9934553-599D-4D44-A5BF-79CC5283EA27}" sibTransId="{2552EC7E-E21F-4E3A-8771-7CD9CE8996C0}"/>
    <dgm:cxn modelId="{ECE8929F-5BD9-4460-A78D-8C1C4150437A}" type="presOf" srcId="{D54C0A85-DC92-484B-A6EC-FC96EE9CDAAC}" destId="{DEA77946-7584-4498-881C-654C57B18783}" srcOrd="0" destOrd="0" presId="urn:microsoft.com/office/officeart/2018/2/layout/IconVerticalSolidList"/>
    <dgm:cxn modelId="{9BEB1EFC-23CC-4E94-BA56-44F90301B55A}" type="presParOf" srcId="{FE93AA47-93FE-496E-98C5-789C04152C04}" destId="{72507FBC-F1E6-4113-A04B-317EB08A5526}" srcOrd="0" destOrd="0" presId="urn:microsoft.com/office/officeart/2018/2/layout/IconVerticalSolidList"/>
    <dgm:cxn modelId="{3301DFB5-8079-4FD0-BB52-698D68FDBAB0}" type="presParOf" srcId="{72507FBC-F1E6-4113-A04B-317EB08A5526}" destId="{F0418BDA-E25D-47E5-8D5E-60D5F803C2F4}" srcOrd="0" destOrd="0" presId="urn:microsoft.com/office/officeart/2018/2/layout/IconVerticalSolidList"/>
    <dgm:cxn modelId="{A7935E17-5D69-4AEC-AC50-AFC87FD0DADD}" type="presParOf" srcId="{72507FBC-F1E6-4113-A04B-317EB08A5526}" destId="{30EBFA9D-0AC3-432C-8B98-781211EF19A1}" srcOrd="1" destOrd="0" presId="urn:microsoft.com/office/officeart/2018/2/layout/IconVerticalSolidList"/>
    <dgm:cxn modelId="{D3AB544F-E5DC-4976-BD5F-BF170CD668FC}" type="presParOf" srcId="{72507FBC-F1E6-4113-A04B-317EB08A5526}" destId="{7A4E6DA2-509E-496A-A1CF-930C13F5C09E}" srcOrd="2" destOrd="0" presId="urn:microsoft.com/office/officeart/2018/2/layout/IconVerticalSolidList"/>
    <dgm:cxn modelId="{DB565D6A-572E-4727-8F79-022176CAA878}" type="presParOf" srcId="{72507FBC-F1E6-4113-A04B-317EB08A5526}" destId="{C71C2D07-4021-4491-985A-FCAFE7006121}" srcOrd="3" destOrd="0" presId="urn:microsoft.com/office/officeart/2018/2/layout/IconVerticalSolidList"/>
    <dgm:cxn modelId="{4B131465-56DA-4B43-A5F7-73CF66DBEB8A}" type="presParOf" srcId="{FE93AA47-93FE-496E-98C5-789C04152C04}" destId="{684C071F-A384-416D-B603-6E68F2BD7A45}" srcOrd="1" destOrd="0" presId="urn:microsoft.com/office/officeart/2018/2/layout/IconVerticalSolidList"/>
    <dgm:cxn modelId="{D8B7C8FA-6D40-4746-9EBA-44B085B80A01}" type="presParOf" srcId="{FE93AA47-93FE-496E-98C5-789C04152C04}" destId="{BD61ED60-B770-4CA3-A880-588612B12C7F}" srcOrd="2" destOrd="0" presId="urn:microsoft.com/office/officeart/2018/2/layout/IconVerticalSolidList"/>
    <dgm:cxn modelId="{FB4AD062-8921-4019-B8BE-BAA115B70FEE}" type="presParOf" srcId="{BD61ED60-B770-4CA3-A880-588612B12C7F}" destId="{925FE757-7CCE-4F84-B66E-672F968DB6B3}" srcOrd="0" destOrd="0" presId="urn:microsoft.com/office/officeart/2018/2/layout/IconVerticalSolidList"/>
    <dgm:cxn modelId="{334D542A-ACDA-40F9-B8DD-1F294062D270}" type="presParOf" srcId="{BD61ED60-B770-4CA3-A880-588612B12C7F}" destId="{1285C5D8-233D-407E-9B0F-B78B69E1C038}" srcOrd="1" destOrd="0" presId="urn:microsoft.com/office/officeart/2018/2/layout/IconVerticalSolidList"/>
    <dgm:cxn modelId="{6E1B47BA-72CF-47FD-97D1-D75D2D12D653}" type="presParOf" srcId="{BD61ED60-B770-4CA3-A880-588612B12C7F}" destId="{8FBCC155-5E97-48EE-A45E-EEEA3567B078}" srcOrd="2" destOrd="0" presId="urn:microsoft.com/office/officeart/2018/2/layout/IconVerticalSolidList"/>
    <dgm:cxn modelId="{92BA8ADD-713C-4D0E-99C5-24AD9C6CED08}" type="presParOf" srcId="{BD61ED60-B770-4CA3-A880-588612B12C7F}" destId="{0655C939-871F-40CD-AF03-FC42F069466B}" srcOrd="3" destOrd="0" presId="urn:microsoft.com/office/officeart/2018/2/layout/IconVerticalSolidList"/>
    <dgm:cxn modelId="{FBDA69F6-E888-4905-801E-06FF251E2D06}" type="presParOf" srcId="{FE93AA47-93FE-496E-98C5-789C04152C04}" destId="{DFDBE6CD-FBCB-4733-9240-8D3B8BC40E93}" srcOrd="3" destOrd="0" presId="urn:microsoft.com/office/officeart/2018/2/layout/IconVerticalSolidList"/>
    <dgm:cxn modelId="{A59CF5F9-D098-403D-BF1A-90760FDDFA48}" type="presParOf" srcId="{FE93AA47-93FE-496E-98C5-789C04152C04}" destId="{4EBCF70A-150F-4570-A995-54AACC03ECD8}" srcOrd="4" destOrd="0" presId="urn:microsoft.com/office/officeart/2018/2/layout/IconVerticalSolidList"/>
    <dgm:cxn modelId="{3BD515C0-7AB5-480E-8D88-A944A0EE3538}" type="presParOf" srcId="{4EBCF70A-150F-4570-A995-54AACC03ECD8}" destId="{478100D6-7364-4678-B510-4CBD1E8D1E87}" srcOrd="0" destOrd="0" presId="urn:microsoft.com/office/officeart/2018/2/layout/IconVerticalSolidList"/>
    <dgm:cxn modelId="{BFB5537F-F8EB-4D7C-A7A6-429C73B01528}" type="presParOf" srcId="{4EBCF70A-150F-4570-A995-54AACC03ECD8}" destId="{0DD17D6D-29F6-4805-8738-00311D44577F}" srcOrd="1" destOrd="0" presId="urn:microsoft.com/office/officeart/2018/2/layout/IconVerticalSolidList"/>
    <dgm:cxn modelId="{BB014B15-8017-49B0-A2A5-C6FA48431D09}" type="presParOf" srcId="{4EBCF70A-150F-4570-A995-54AACC03ECD8}" destId="{747BCA9C-685C-4CBA-AF23-5A42CDDB549A}" srcOrd="2" destOrd="0" presId="urn:microsoft.com/office/officeart/2018/2/layout/IconVerticalSolidList"/>
    <dgm:cxn modelId="{AF9C3C68-51E4-4809-8DC3-8568596898DB}" type="presParOf" srcId="{4EBCF70A-150F-4570-A995-54AACC03ECD8}" destId="{1A76B6E2-418D-4643-8C7B-459F5CE3A0E8}" srcOrd="3" destOrd="0" presId="urn:microsoft.com/office/officeart/2018/2/layout/IconVerticalSolidList"/>
    <dgm:cxn modelId="{6183C626-F4F3-4E64-A33B-76F4419C3DF7}" type="presParOf" srcId="{FE93AA47-93FE-496E-98C5-789C04152C04}" destId="{84150D5F-4395-4E99-B69F-1A07C8F7E685}" srcOrd="5" destOrd="0" presId="urn:microsoft.com/office/officeart/2018/2/layout/IconVerticalSolidList"/>
    <dgm:cxn modelId="{060BFA16-FFB9-41E0-9C9C-7AC69FAE1C30}" type="presParOf" srcId="{FE93AA47-93FE-496E-98C5-789C04152C04}" destId="{509F246E-C651-42DD-922E-F387AABA1560}" srcOrd="6" destOrd="0" presId="urn:microsoft.com/office/officeart/2018/2/layout/IconVerticalSolidList"/>
    <dgm:cxn modelId="{51AFDD5F-33CD-4809-8E02-BDD757D7BBAE}" type="presParOf" srcId="{509F246E-C651-42DD-922E-F387AABA1560}" destId="{0BC5224D-D29D-4A7E-9E2A-1DEFE379D31F}" srcOrd="0" destOrd="0" presId="urn:microsoft.com/office/officeart/2018/2/layout/IconVerticalSolidList"/>
    <dgm:cxn modelId="{E22845A1-CDA8-4343-8163-D99C33180065}" type="presParOf" srcId="{509F246E-C651-42DD-922E-F387AABA1560}" destId="{420C0DEC-76FB-4863-91AE-05D1EDAF3779}" srcOrd="1" destOrd="0" presId="urn:microsoft.com/office/officeart/2018/2/layout/IconVerticalSolidList"/>
    <dgm:cxn modelId="{601FB415-F477-4EBA-858C-0DA2D59E3A79}" type="presParOf" srcId="{509F246E-C651-42DD-922E-F387AABA1560}" destId="{B3B840BD-9EA7-4BD5-BC7C-109863605817}" srcOrd="2" destOrd="0" presId="urn:microsoft.com/office/officeart/2018/2/layout/IconVerticalSolidList"/>
    <dgm:cxn modelId="{C6986516-9D5D-4F7C-964A-886BF7B16E72}" type="presParOf" srcId="{509F246E-C651-42DD-922E-F387AABA1560}" destId="{DEA77946-7584-4498-881C-654C57B1878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E69788-DD92-444E-8FCE-00D0D94CEBB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60409C2-AE5D-4D69-96F9-69DE1816D8AC}">
      <dgm:prSet/>
      <dgm:spPr/>
      <dgm:t>
        <a:bodyPr/>
        <a:lstStyle/>
        <a:p>
          <a:pPr>
            <a:lnSpc>
              <a:spcPct val="100000"/>
            </a:lnSpc>
          </a:pPr>
          <a:r>
            <a:rPr lang="sv-SE" b="0" i="0" dirty="0"/>
            <a:t>Vad kan "största möjliga nytta för invånarna" innebära i din arbetsvardag? </a:t>
          </a:r>
          <a:endParaRPr lang="en-US" dirty="0"/>
        </a:p>
      </dgm:t>
    </dgm:pt>
    <dgm:pt modelId="{D894BA8A-3F65-4739-AC03-C29DA991DDBE}" type="parTrans" cxnId="{C5EA34DA-D44D-470F-8C6B-3C356376B6FE}">
      <dgm:prSet/>
      <dgm:spPr/>
      <dgm:t>
        <a:bodyPr/>
        <a:lstStyle/>
        <a:p>
          <a:endParaRPr lang="en-US"/>
        </a:p>
      </dgm:t>
    </dgm:pt>
    <dgm:pt modelId="{3F349A2B-10FD-4445-B04C-0201D8204BB4}" type="sibTrans" cxnId="{C5EA34DA-D44D-470F-8C6B-3C356376B6FE}">
      <dgm:prSet/>
      <dgm:spPr/>
      <dgm:t>
        <a:bodyPr/>
        <a:lstStyle/>
        <a:p>
          <a:endParaRPr lang="en-US"/>
        </a:p>
      </dgm:t>
    </dgm:pt>
    <dgm:pt modelId="{35597629-112E-4A38-B71F-207D10B44D57}">
      <dgm:prSet/>
      <dgm:spPr/>
      <dgm:t>
        <a:bodyPr/>
        <a:lstStyle/>
        <a:p>
          <a:pPr>
            <a:lnSpc>
              <a:spcPct val="100000"/>
            </a:lnSpc>
          </a:pPr>
          <a:r>
            <a:rPr lang="sv-SE" b="0" i="0" dirty="0"/>
            <a:t>När det handlar om att mäta invånare/elevers progression nämner deltagarna i </a:t>
          </a:r>
          <a:r>
            <a:rPr lang="sv-SE" b="0" i="0" dirty="0" err="1"/>
            <a:t>podden</a:t>
          </a:r>
          <a:r>
            <a:rPr lang="sv-SE" b="0" i="0" dirty="0"/>
            <a:t> att det ibland kan vara svårt att svara på "varför" – känner du igen det från ditt arbete att effekterna inte alltid är enkla att tolka och hur hanterar du det? </a:t>
          </a:r>
          <a:endParaRPr lang="en-US" dirty="0"/>
        </a:p>
      </dgm:t>
    </dgm:pt>
    <dgm:pt modelId="{9FE129D3-25CE-4DBC-BB52-1C552D6BC1EF}" type="parTrans" cxnId="{E9D21B45-C0E5-4282-A484-D753BB482315}">
      <dgm:prSet/>
      <dgm:spPr/>
      <dgm:t>
        <a:bodyPr/>
        <a:lstStyle/>
        <a:p>
          <a:endParaRPr lang="en-US"/>
        </a:p>
      </dgm:t>
    </dgm:pt>
    <dgm:pt modelId="{9C4BE017-9337-4DD3-A8AB-930E933CEB38}" type="sibTrans" cxnId="{E9D21B45-C0E5-4282-A484-D753BB482315}">
      <dgm:prSet/>
      <dgm:spPr/>
      <dgm:t>
        <a:bodyPr/>
        <a:lstStyle/>
        <a:p>
          <a:endParaRPr lang="en-US"/>
        </a:p>
      </dgm:t>
    </dgm:pt>
    <dgm:pt modelId="{42F52147-A3B8-45E2-B908-5A332A4D682D}">
      <dgm:prSet/>
      <dgm:spPr/>
      <dgm:t>
        <a:bodyPr/>
        <a:lstStyle/>
        <a:p>
          <a:pPr>
            <a:lnSpc>
              <a:spcPct val="100000"/>
            </a:lnSpc>
          </a:pPr>
          <a:r>
            <a:rPr lang="sv-SE" b="0" i="0"/>
            <a:t>Hur gör du eller ditt arbetslag för att skapa lärande i det som är märkbart (inte bara det som är mätbart)? </a:t>
          </a:r>
          <a:endParaRPr lang="en-US" dirty="0"/>
        </a:p>
      </dgm:t>
    </dgm:pt>
    <dgm:pt modelId="{8256ACA8-8050-42DA-83A0-C44D1F451CA6}" type="parTrans" cxnId="{0C53E1AD-7218-4238-854B-64BB3FC60794}">
      <dgm:prSet/>
      <dgm:spPr/>
      <dgm:t>
        <a:bodyPr/>
        <a:lstStyle/>
        <a:p>
          <a:endParaRPr lang="en-US"/>
        </a:p>
      </dgm:t>
    </dgm:pt>
    <dgm:pt modelId="{EB59FDEE-DA7F-47DF-BA75-58BAC72433CF}" type="sibTrans" cxnId="{0C53E1AD-7218-4238-854B-64BB3FC60794}">
      <dgm:prSet/>
      <dgm:spPr/>
      <dgm:t>
        <a:bodyPr/>
        <a:lstStyle/>
        <a:p>
          <a:endParaRPr lang="en-US"/>
        </a:p>
      </dgm:t>
    </dgm:pt>
    <dgm:pt modelId="{FF293EEC-19C5-45FC-9AF6-43049344689F}" type="pres">
      <dgm:prSet presAssocID="{18E69788-DD92-444E-8FCE-00D0D94CEBB8}" presName="root" presStyleCnt="0">
        <dgm:presLayoutVars>
          <dgm:dir/>
          <dgm:resizeHandles val="exact"/>
        </dgm:presLayoutVars>
      </dgm:prSet>
      <dgm:spPr/>
    </dgm:pt>
    <dgm:pt modelId="{9C44A2F0-8231-4897-8F3A-1387C7EFD4CE}" type="pres">
      <dgm:prSet presAssocID="{360409C2-AE5D-4D69-96F9-69DE1816D8AC}" presName="compNode" presStyleCnt="0"/>
      <dgm:spPr/>
    </dgm:pt>
    <dgm:pt modelId="{71722CFE-2370-4D94-9E29-DFF157AB2B5F}" type="pres">
      <dgm:prSet presAssocID="{360409C2-AE5D-4D69-96F9-69DE1816D8AC}" presName="bgRect" presStyleLbl="bgShp" presStyleIdx="0" presStyleCnt="3"/>
      <dgm:spPr/>
    </dgm:pt>
    <dgm:pt modelId="{184B5244-83E4-4B8E-9334-85879BD5B773}" type="pres">
      <dgm:prSet presAssocID="{360409C2-AE5D-4D69-96F9-69DE1816D8A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niversell åtkomst med hel fyllning"/>
        </a:ext>
      </dgm:extLst>
    </dgm:pt>
    <dgm:pt modelId="{09745F44-E230-4766-BBE3-426F71476223}" type="pres">
      <dgm:prSet presAssocID="{360409C2-AE5D-4D69-96F9-69DE1816D8AC}" presName="spaceRect" presStyleCnt="0"/>
      <dgm:spPr/>
    </dgm:pt>
    <dgm:pt modelId="{29FFE30F-3EAD-49C9-8A72-A3BF33BF198B}" type="pres">
      <dgm:prSet presAssocID="{360409C2-AE5D-4D69-96F9-69DE1816D8AC}" presName="parTx" presStyleLbl="revTx" presStyleIdx="0" presStyleCnt="3">
        <dgm:presLayoutVars>
          <dgm:chMax val="0"/>
          <dgm:chPref val="0"/>
        </dgm:presLayoutVars>
      </dgm:prSet>
      <dgm:spPr/>
    </dgm:pt>
    <dgm:pt modelId="{468B03A3-5220-4EDA-89BC-BDEC42AAFEF3}" type="pres">
      <dgm:prSet presAssocID="{3F349A2B-10FD-4445-B04C-0201D8204BB4}" presName="sibTrans" presStyleCnt="0"/>
      <dgm:spPr/>
    </dgm:pt>
    <dgm:pt modelId="{355C1DB6-509C-459A-8EA7-AD9F3DD2FFEE}" type="pres">
      <dgm:prSet presAssocID="{35597629-112E-4A38-B71F-207D10B44D57}" presName="compNode" presStyleCnt="0"/>
      <dgm:spPr/>
    </dgm:pt>
    <dgm:pt modelId="{0E742B67-74F1-4F9B-8258-8BF709635260}" type="pres">
      <dgm:prSet presAssocID="{35597629-112E-4A38-B71F-207D10B44D57}" presName="bgRect" presStyleLbl="bgShp" presStyleIdx="1" presStyleCnt="3"/>
      <dgm:spPr/>
    </dgm:pt>
    <dgm:pt modelId="{0FDA0582-7F8C-46B2-93AA-A80BCA0D5004}" type="pres">
      <dgm:prSet presAssocID="{35597629-112E-4A38-B71F-207D10B44D5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rågor med hel fyllning"/>
        </a:ext>
      </dgm:extLst>
    </dgm:pt>
    <dgm:pt modelId="{8FE51DFD-DAE6-4C55-BF16-E3752D72EB1A}" type="pres">
      <dgm:prSet presAssocID="{35597629-112E-4A38-B71F-207D10B44D57}" presName="spaceRect" presStyleCnt="0"/>
      <dgm:spPr/>
    </dgm:pt>
    <dgm:pt modelId="{DA1D5D4C-E2C4-40F0-B4E7-5ADBCF40958E}" type="pres">
      <dgm:prSet presAssocID="{35597629-112E-4A38-B71F-207D10B44D57}" presName="parTx" presStyleLbl="revTx" presStyleIdx="1" presStyleCnt="3">
        <dgm:presLayoutVars>
          <dgm:chMax val="0"/>
          <dgm:chPref val="0"/>
        </dgm:presLayoutVars>
      </dgm:prSet>
      <dgm:spPr/>
    </dgm:pt>
    <dgm:pt modelId="{37E8F572-8FC7-4682-A620-1F472739A436}" type="pres">
      <dgm:prSet presAssocID="{9C4BE017-9337-4DD3-A8AB-930E933CEB38}" presName="sibTrans" presStyleCnt="0"/>
      <dgm:spPr/>
    </dgm:pt>
    <dgm:pt modelId="{A7843E75-5BB3-4B12-81F7-8F4BC9FDEDCF}" type="pres">
      <dgm:prSet presAssocID="{42F52147-A3B8-45E2-B908-5A332A4D682D}" presName="compNode" presStyleCnt="0"/>
      <dgm:spPr/>
    </dgm:pt>
    <dgm:pt modelId="{A1044F3F-8DE3-480D-BA7D-318AC5E8E590}" type="pres">
      <dgm:prSet presAssocID="{42F52147-A3B8-45E2-B908-5A332A4D682D}" presName="bgRect" presStyleLbl="bgShp" presStyleIdx="2" presStyleCnt="3"/>
      <dgm:spPr/>
    </dgm:pt>
    <dgm:pt modelId="{92D1084F-B6D0-45EC-9036-C42C816F4AFC}" type="pres">
      <dgm:prSet presAssocID="{42F52147-A3B8-45E2-B908-5A332A4D682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uppkreativitet med hel fyllning"/>
        </a:ext>
      </dgm:extLst>
    </dgm:pt>
    <dgm:pt modelId="{3B3802F7-C3B5-40E3-B3D9-18E4451C3500}" type="pres">
      <dgm:prSet presAssocID="{42F52147-A3B8-45E2-B908-5A332A4D682D}" presName="spaceRect" presStyleCnt="0"/>
      <dgm:spPr/>
    </dgm:pt>
    <dgm:pt modelId="{B79A2197-66FC-48DF-9513-067A3560EE26}" type="pres">
      <dgm:prSet presAssocID="{42F52147-A3B8-45E2-B908-5A332A4D682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C98F70C-F22D-47D5-8D8A-D895ECD372A2}" type="presOf" srcId="{18E69788-DD92-444E-8FCE-00D0D94CEBB8}" destId="{FF293EEC-19C5-45FC-9AF6-43049344689F}" srcOrd="0" destOrd="0" presId="urn:microsoft.com/office/officeart/2018/2/layout/IconVerticalSolidList"/>
    <dgm:cxn modelId="{D44B6B40-78F8-4D6D-9A34-1428605CD8D8}" type="presOf" srcId="{35597629-112E-4A38-B71F-207D10B44D57}" destId="{DA1D5D4C-E2C4-40F0-B4E7-5ADBCF40958E}" srcOrd="0" destOrd="0" presId="urn:microsoft.com/office/officeart/2018/2/layout/IconVerticalSolidList"/>
    <dgm:cxn modelId="{E9D21B45-C0E5-4282-A484-D753BB482315}" srcId="{18E69788-DD92-444E-8FCE-00D0D94CEBB8}" destId="{35597629-112E-4A38-B71F-207D10B44D57}" srcOrd="1" destOrd="0" parTransId="{9FE129D3-25CE-4DBC-BB52-1C552D6BC1EF}" sibTransId="{9C4BE017-9337-4DD3-A8AB-930E933CEB38}"/>
    <dgm:cxn modelId="{868F5B7B-A107-4603-9969-78D560F96E15}" type="presOf" srcId="{42F52147-A3B8-45E2-B908-5A332A4D682D}" destId="{B79A2197-66FC-48DF-9513-067A3560EE26}" srcOrd="0" destOrd="0" presId="urn:microsoft.com/office/officeart/2018/2/layout/IconVerticalSolidList"/>
    <dgm:cxn modelId="{0C53E1AD-7218-4238-854B-64BB3FC60794}" srcId="{18E69788-DD92-444E-8FCE-00D0D94CEBB8}" destId="{42F52147-A3B8-45E2-B908-5A332A4D682D}" srcOrd="2" destOrd="0" parTransId="{8256ACA8-8050-42DA-83A0-C44D1F451CA6}" sibTransId="{EB59FDEE-DA7F-47DF-BA75-58BAC72433CF}"/>
    <dgm:cxn modelId="{19E01FDA-2624-48CA-A9FA-12F8CC5D2A16}" type="presOf" srcId="{360409C2-AE5D-4D69-96F9-69DE1816D8AC}" destId="{29FFE30F-3EAD-49C9-8A72-A3BF33BF198B}" srcOrd="0" destOrd="0" presId="urn:microsoft.com/office/officeart/2018/2/layout/IconVerticalSolidList"/>
    <dgm:cxn modelId="{C5EA34DA-D44D-470F-8C6B-3C356376B6FE}" srcId="{18E69788-DD92-444E-8FCE-00D0D94CEBB8}" destId="{360409C2-AE5D-4D69-96F9-69DE1816D8AC}" srcOrd="0" destOrd="0" parTransId="{D894BA8A-3F65-4739-AC03-C29DA991DDBE}" sibTransId="{3F349A2B-10FD-4445-B04C-0201D8204BB4}"/>
    <dgm:cxn modelId="{C4C5B49A-15CC-4B82-BBF2-2898429DC22F}" type="presParOf" srcId="{FF293EEC-19C5-45FC-9AF6-43049344689F}" destId="{9C44A2F0-8231-4897-8F3A-1387C7EFD4CE}" srcOrd="0" destOrd="0" presId="urn:microsoft.com/office/officeart/2018/2/layout/IconVerticalSolidList"/>
    <dgm:cxn modelId="{60599729-FD75-404C-9DC5-000791ACC01B}" type="presParOf" srcId="{9C44A2F0-8231-4897-8F3A-1387C7EFD4CE}" destId="{71722CFE-2370-4D94-9E29-DFF157AB2B5F}" srcOrd="0" destOrd="0" presId="urn:microsoft.com/office/officeart/2018/2/layout/IconVerticalSolidList"/>
    <dgm:cxn modelId="{67C71108-6A1F-473D-A24E-C72CF8367A68}" type="presParOf" srcId="{9C44A2F0-8231-4897-8F3A-1387C7EFD4CE}" destId="{184B5244-83E4-4B8E-9334-85879BD5B773}" srcOrd="1" destOrd="0" presId="urn:microsoft.com/office/officeart/2018/2/layout/IconVerticalSolidList"/>
    <dgm:cxn modelId="{E3F175F0-9888-4069-AFA7-259394772A7D}" type="presParOf" srcId="{9C44A2F0-8231-4897-8F3A-1387C7EFD4CE}" destId="{09745F44-E230-4766-BBE3-426F71476223}" srcOrd="2" destOrd="0" presId="urn:microsoft.com/office/officeart/2018/2/layout/IconVerticalSolidList"/>
    <dgm:cxn modelId="{1EBB4EFC-FC02-4A00-8EE4-992E560EE027}" type="presParOf" srcId="{9C44A2F0-8231-4897-8F3A-1387C7EFD4CE}" destId="{29FFE30F-3EAD-49C9-8A72-A3BF33BF198B}" srcOrd="3" destOrd="0" presId="urn:microsoft.com/office/officeart/2018/2/layout/IconVerticalSolidList"/>
    <dgm:cxn modelId="{EFD04679-81E5-4381-ABC0-9354F163A8B3}" type="presParOf" srcId="{FF293EEC-19C5-45FC-9AF6-43049344689F}" destId="{468B03A3-5220-4EDA-89BC-BDEC42AAFEF3}" srcOrd="1" destOrd="0" presId="urn:microsoft.com/office/officeart/2018/2/layout/IconVerticalSolidList"/>
    <dgm:cxn modelId="{C126462C-538E-4EC1-8468-BEB8A37E1278}" type="presParOf" srcId="{FF293EEC-19C5-45FC-9AF6-43049344689F}" destId="{355C1DB6-509C-459A-8EA7-AD9F3DD2FFEE}" srcOrd="2" destOrd="0" presId="urn:microsoft.com/office/officeart/2018/2/layout/IconVerticalSolidList"/>
    <dgm:cxn modelId="{414CE906-C700-4E99-8615-6094BFC26702}" type="presParOf" srcId="{355C1DB6-509C-459A-8EA7-AD9F3DD2FFEE}" destId="{0E742B67-74F1-4F9B-8258-8BF709635260}" srcOrd="0" destOrd="0" presId="urn:microsoft.com/office/officeart/2018/2/layout/IconVerticalSolidList"/>
    <dgm:cxn modelId="{A1817538-4599-4F80-8F77-D3E876070DAE}" type="presParOf" srcId="{355C1DB6-509C-459A-8EA7-AD9F3DD2FFEE}" destId="{0FDA0582-7F8C-46B2-93AA-A80BCA0D5004}" srcOrd="1" destOrd="0" presId="urn:microsoft.com/office/officeart/2018/2/layout/IconVerticalSolidList"/>
    <dgm:cxn modelId="{27FF26D5-622D-4A7A-A08F-6BF98E4F79AE}" type="presParOf" srcId="{355C1DB6-509C-459A-8EA7-AD9F3DD2FFEE}" destId="{8FE51DFD-DAE6-4C55-BF16-E3752D72EB1A}" srcOrd="2" destOrd="0" presId="urn:microsoft.com/office/officeart/2018/2/layout/IconVerticalSolidList"/>
    <dgm:cxn modelId="{565B2F89-32AE-4780-8B25-F9E6CE76E0E8}" type="presParOf" srcId="{355C1DB6-509C-459A-8EA7-AD9F3DD2FFEE}" destId="{DA1D5D4C-E2C4-40F0-B4E7-5ADBCF40958E}" srcOrd="3" destOrd="0" presId="urn:microsoft.com/office/officeart/2018/2/layout/IconVerticalSolidList"/>
    <dgm:cxn modelId="{2CD76CE7-5CF3-4B2B-9E49-0DB154016BC2}" type="presParOf" srcId="{FF293EEC-19C5-45FC-9AF6-43049344689F}" destId="{37E8F572-8FC7-4682-A620-1F472739A436}" srcOrd="3" destOrd="0" presId="urn:microsoft.com/office/officeart/2018/2/layout/IconVerticalSolidList"/>
    <dgm:cxn modelId="{55B0AAB7-508C-4AF5-BAA4-C8202E354A9B}" type="presParOf" srcId="{FF293EEC-19C5-45FC-9AF6-43049344689F}" destId="{A7843E75-5BB3-4B12-81F7-8F4BC9FDEDCF}" srcOrd="4" destOrd="0" presId="urn:microsoft.com/office/officeart/2018/2/layout/IconVerticalSolidList"/>
    <dgm:cxn modelId="{B45227F6-7167-4CFA-8107-30C10AC45BE4}" type="presParOf" srcId="{A7843E75-5BB3-4B12-81F7-8F4BC9FDEDCF}" destId="{A1044F3F-8DE3-480D-BA7D-318AC5E8E590}" srcOrd="0" destOrd="0" presId="urn:microsoft.com/office/officeart/2018/2/layout/IconVerticalSolidList"/>
    <dgm:cxn modelId="{47016D5C-8DA8-43E0-850A-F4828646DABC}" type="presParOf" srcId="{A7843E75-5BB3-4B12-81F7-8F4BC9FDEDCF}" destId="{92D1084F-B6D0-45EC-9036-C42C816F4AFC}" srcOrd="1" destOrd="0" presId="urn:microsoft.com/office/officeart/2018/2/layout/IconVerticalSolidList"/>
    <dgm:cxn modelId="{E81B032C-3307-451E-A201-6456839A889B}" type="presParOf" srcId="{A7843E75-5BB3-4B12-81F7-8F4BC9FDEDCF}" destId="{3B3802F7-C3B5-40E3-B3D9-18E4451C3500}" srcOrd="2" destOrd="0" presId="urn:microsoft.com/office/officeart/2018/2/layout/IconVerticalSolidList"/>
    <dgm:cxn modelId="{39870280-11F5-4BA3-BFB0-4DC913EE7FB7}" type="presParOf" srcId="{A7843E75-5BB3-4B12-81F7-8F4BC9FDEDCF}" destId="{B79A2197-66FC-48DF-9513-067A3560EE2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418BDA-E25D-47E5-8D5E-60D5F803C2F4}">
      <dsp:nvSpPr>
        <dsp:cNvPr id="0" name=""/>
        <dsp:cNvSpPr/>
      </dsp:nvSpPr>
      <dsp:spPr>
        <a:xfrm>
          <a:off x="0" y="0"/>
          <a:ext cx="9576882" cy="104621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0EBFA9D-0AC3-432C-8B98-781211EF19A1}">
      <dsp:nvSpPr>
        <dsp:cNvPr id="0" name=""/>
        <dsp:cNvSpPr/>
      </dsp:nvSpPr>
      <dsp:spPr>
        <a:xfrm>
          <a:off x="316479" y="237461"/>
          <a:ext cx="575416" cy="5754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1C2D07-4021-4491-985A-FCAFE7006121}">
      <dsp:nvSpPr>
        <dsp:cNvPr id="0" name=""/>
        <dsp:cNvSpPr/>
      </dsp:nvSpPr>
      <dsp:spPr>
        <a:xfrm>
          <a:off x="1208374" y="2064"/>
          <a:ext cx="8368507" cy="1046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724" tIns="110724" rIns="110724" bIns="1107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0" i="0" kern="1200" dirty="0"/>
            <a:t>Lyfte Malin, Helén eller Ragnar något i </a:t>
          </a:r>
          <a:r>
            <a:rPr lang="sv-SE" sz="1800" b="0" i="0" kern="1200" dirty="0" err="1"/>
            <a:t>podd</a:t>
          </a:r>
          <a:r>
            <a:rPr lang="sv-SE" sz="1800" b="0" i="0" kern="1200" dirty="0"/>
            <a:t>-avsnittet du känner igen från ditt arbete, eller något resonemang som du vill utveckla eller problematisera?  </a:t>
          </a:r>
          <a:endParaRPr lang="en-US" sz="1800" kern="1200" dirty="0"/>
        </a:p>
      </dsp:txBody>
      <dsp:txXfrm>
        <a:off x="1208374" y="2064"/>
        <a:ext cx="8368507" cy="1046211"/>
      </dsp:txXfrm>
    </dsp:sp>
    <dsp:sp modelId="{925FE757-7CCE-4F84-B66E-672F968DB6B3}">
      <dsp:nvSpPr>
        <dsp:cNvPr id="0" name=""/>
        <dsp:cNvSpPr/>
      </dsp:nvSpPr>
      <dsp:spPr>
        <a:xfrm>
          <a:off x="0" y="1309829"/>
          <a:ext cx="9576882" cy="104621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285C5D8-233D-407E-9B0F-B78B69E1C038}">
      <dsp:nvSpPr>
        <dsp:cNvPr id="0" name=""/>
        <dsp:cNvSpPr/>
      </dsp:nvSpPr>
      <dsp:spPr>
        <a:xfrm>
          <a:off x="316479" y="1545226"/>
          <a:ext cx="575416" cy="5754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55C939-871F-40CD-AF03-FC42F069466B}">
      <dsp:nvSpPr>
        <dsp:cNvPr id="0" name=""/>
        <dsp:cNvSpPr/>
      </dsp:nvSpPr>
      <dsp:spPr>
        <a:xfrm>
          <a:off x="1208374" y="1309829"/>
          <a:ext cx="8368507" cy="1046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724" tIns="110724" rIns="110724" bIns="1107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0" i="0" kern="1200" dirty="0"/>
            <a:t>Hur gör du eller ditt arbetslag för att säkerställa syftet i det vi gör? </a:t>
          </a:r>
          <a:r>
            <a:rPr lang="en-US" sz="1800" kern="1200" dirty="0"/>
            <a:t> </a:t>
          </a:r>
        </a:p>
      </dsp:txBody>
      <dsp:txXfrm>
        <a:off x="1208374" y="1309829"/>
        <a:ext cx="8368507" cy="1046211"/>
      </dsp:txXfrm>
    </dsp:sp>
    <dsp:sp modelId="{478100D6-7364-4678-B510-4CBD1E8D1E87}">
      <dsp:nvSpPr>
        <dsp:cNvPr id="0" name=""/>
        <dsp:cNvSpPr/>
      </dsp:nvSpPr>
      <dsp:spPr>
        <a:xfrm>
          <a:off x="0" y="2617593"/>
          <a:ext cx="9576882" cy="104621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DD17D6D-29F6-4805-8738-00311D44577F}">
      <dsp:nvSpPr>
        <dsp:cNvPr id="0" name=""/>
        <dsp:cNvSpPr/>
      </dsp:nvSpPr>
      <dsp:spPr>
        <a:xfrm>
          <a:off x="316479" y="2852991"/>
          <a:ext cx="575416" cy="57541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76B6E2-418D-4643-8C7B-459F5CE3A0E8}">
      <dsp:nvSpPr>
        <dsp:cNvPr id="0" name=""/>
        <dsp:cNvSpPr/>
      </dsp:nvSpPr>
      <dsp:spPr>
        <a:xfrm>
          <a:off x="1208374" y="2617593"/>
          <a:ext cx="8368507" cy="1046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724" tIns="110724" rIns="110724" bIns="1107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0" i="0" kern="1200" dirty="0"/>
            <a:t>Hur kan du eller ditt arbetslag mäta effekter av ert arbete? </a:t>
          </a:r>
          <a:endParaRPr lang="en-US" sz="1800" kern="1200" dirty="0"/>
        </a:p>
      </dsp:txBody>
      <dsp:txXfrm>
        <a:off x="1208374" y="2617593"/>
        <a:ext cx="8368507" cy="1046211"/>
      </dsp:txXfrm>
    </dsp:sp>
    <dsp:sp modelId="{0BC5224D-D29D-4A7E-9E2A-1DEFE379D31F}">
      <dsp:nvSpPr>
        <dsp:cNvPr id="0" name=""/>
        <dsp:cNvSpPr/>
      </dsp:nvSpPr>
      <dsp:spPr>
        <a:xfrm>
          <a:off x="0" y="3925358"/>
          <a:ext cx="9576882" cy="104621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20C0DEC-76FB-4863-91AE-05D1EDAF3779}">
      <dsp:nvSpPr>
        <dsp:cNvPr id="0" name=""/>
        <dsp:cNvSpPr/>
      </dsp:nvSpPr>
      <dsp:spPr>
        <a:xfrm>
          <a:off x="316479" y="4160756"/>
          <a:ext cx="575416" cy="57541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A77946-7584-4498-881C-654C57B18783}">
      <dsp:nvSpPr>
        <dsp:cNvPr id="0" name=""/>
        <dsp:cNvSpPr/>
      </dsp:nvSpPr>
      <dsp:spPr>
        <a:xfrm>
          <a:off x="1208374" y="3925358"/>
          <a:ext cx="8368507" cy="1046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724" tIns="110724" rIns="110724" bIns="1107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0" i="0" kern="1200" dirty="0"/>
            <a:t>Det är skillnad mellan att mäta kvalitet och prestation där båda behövs i effektmätningen, enligt deltagarna i </a:t>
          </a:r>
          <a:r>
            <a:rPr lang="sv-SE" sz="1800" b="0" i="0" kern="1200" dirty="0" err="1"/>
            <a:t>podden</a:t>
          </a:r>
          <a:r>
            <a:rPr lang="sv-SE" sz="1800" b="0" i="0" kern="1200" dirty="0"/>
            <a:t> - har du något exempel på prestationsmått respektive kvalitetsmått i ditt arbete? </a:t>
          </a:r>
          <a:endParaRPr lang="en-US" sz="1800" kern="1200" dirty="0"/>
        </a:p>
      </dsp:txBody>
      <dsp:txXfrm>
        <a:off x="1208374" y="3925358"/>
        <a:ext cx="8368507" cy="10462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22CFE-2370-4D94-9E29-DFF157AB2B5F}">
      <dsp:nvSpPr>
        <dsp:cNvPr id="0" name=""/>
        <dsp:cNvSpPr/>
      </dsp:nvSpPr>
      <dsp:spPr>
        <a:xfrm>
          <a:off x="0" y="607"/>
          <a:ext cx="9576882" cy="14206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4B5244-83E4-4B8E-9334-85879BD5B773}">
      <dsp:nvSpPr>
        <dsp:cNvPr id="0" name=""/>
        <dsp:cNvSpPr/>
      </dsp:nvSpPr>
      <dsp:spPr>
        <a:xfrm>
          <a:off x="429759" y="320262"/>
          <a:ext cx="781380" cy="7813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FFE30F-3EAD-49C9-8A72-A3BF33BF198B}">
      <dsp:nvSpPr>
        <dsp:cNvPr id="0" name=""/>
        <dsp:cNvSpPr/>
      </dsp:nvSpPr>
      <dsp:spPr>
        <a:xfrm>
          <a:off x="1640898" y="607"/>
          <a:ext cx="7935983" cy="1420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357" tIns="150357" rIns="150357" bIns="150357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0" i="0" kern="1200" dirty="0"/>
            <a:t>Vad kan "största möjliga nytta för invånarna" innebära i din arbetsvardag? </a:t>
          </a:r>
          <a:endParaRPr lang="en-US" sz="1800" kern="1200" dirty="0"/>
        </a:p>
      </dsp:txBody>
      <dsp:txXfrm>
        <a:off x="1640898" y="607"/>
        <a:ext cx="7935983" cy="1420691"/>
      </dsp:txXfrm>
    </dsp:sp>
    <dsp:sp modelId="{0E742B67-74F1-4F9B-8258-8BF709635260}">
      <dsp:nvSpPr>
        <dsp:cNvPr id="0" name=""/>
        <dsp:cNvSpPr/>
      </dsp:nvSpPr>
      <dsp:spPr>
        <a:xfrm>
          <a:off x="0" y="1776471"/>
          <a:ext cx="9576882" cy="14206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DA0582-7F8C-46B2-93AA-A80BCA0D5004}">
      <dsp:nvSpPr>
        <dsp:cNvPr id="0" name=""/>
        <dsp:cNvSpPr/>
      </dsp:nvSpPr>
      <dsp:spPr>
        <a:xfrm>
          <a:off x="429759" y="2096127"/>
          <a:ext cx="781380" cy="78138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1D5D4C-E2C4-40F0-B4E7-5ADBCF40958E}">
      <dsp:nvSpPr>
        <dsp:cNvPr id="0" name=""/>
        <dsp:cNvSpPr/>
      </dsp:nvSpPr>
      <dsp:spPr>
        <a:xfrm>
          <a:off x="1640898" y="1776471"/>
          <a:ext cx="7935983" cy="1420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357" tIns="150357" rIns="150357" bIns="150357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0" i="0" kern="1200" dirty="0"/>
            <a:t>När det handlar om att mäta invånare/elevers progression nämner deltagarna i </a:t>
          </a:r>
          <a:r>
            <a:rPr lang="sv-SE" sz="1800" b="0" i="0" kern="1200" dirty="0" err="1"/>
            <a:t>podden</a:t>
          </a:r>
          <a:r>
            <a:rPr lang="sv-SE" sz="1800" b="0" i="0" kern="1200" dirty="0"/>
            <a:t> att det ibland kan vara svårt att svara på "varför" – känner du igen det från ditt arbete att effekterna inte alltid är enkla att tolka och hur hanterar du det? </a:t>
          </a:r>
          <a:endParaRPr lang="en-US" sz="1800" kern="1200" dirty="0"/>
        </a:p>
      </dsp:txBody>
      <dsp:txXfrm>
        <a:off x="1640898" y="1776471"/>
        <a:ext cx="7935983" cy="1420691"/>
      </dsp:txXfrm>
    </dsp:sp>
    <dsp:sp modelId="{A1044F3F-8DE3-480D-BA7D-318AC5E8E590}">
      <dsp:nvSpPr>
        <dsp:cNvPr id="0" name=""/>
        <dsp:cNvSpPr/>
      </dsp:nvSpPr>
      <dsp:spPr>
        <a:xfrm>
          <a:off x="0" y="3552336"/>
          <a:ext cx="9576882" cy="14206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D1084F-B6D0-45EC-9036-C42C816F4AFC}">
      <dsp:nvSpPr>
        <dsp:cNvPr id="0" name=""/>
        <dsp:cNvSpPr/>
      </dsp:nvSpPr>
      <dsp:spPr>
        <a:xfrm>
          <a:off x="429759" y="3871991"/>
          <a:ext cx="781380" cy="78138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9A2197-66FC-48DF-9513-067A3560EE26}">
      <dsp:nvSpPr>
        <dsp:cNvPr id="0" name=""/>
        <dsp:cNvSpPr/>
      </dsp:nvSpPr>
      <dsp:spPr>
        <a:xfrm>
          <a:off x="1640898" y="3552336"/>
          <a:ext cx="7935983" cy="1420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357" tIns="150357" rIns="150357" bIns="150357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0" i="0" kern="1200"/>
            <a:t>Hur gör du eller ditt arbetslag för att skapa lärande i det som är märkbart (inte bara det som är mätbart)? </a:t>
          </a:r>
          <a:endParaRPr lang="en-US" sz="1800" kern="1200" dirty="0"/>
        </a:p>
      </dsp:txBody>
      <dsp:txXfrm>
        <a:off x="1640898" y="3552336"/>
        <a:ext cx="7935983" cy="14206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2025-06-16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2025-06-16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1469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6276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0888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ubtitle 1">
            <a:extLst>
              <a:ext uri="{FF2B5EF4-FFF2-40B4-BE49-F238E27FC236}">
                <a16:creationId xmlns:a16="http://schemas.microsoft.com/office/drawing/2014/main" id="{5156DB69-3F75-3F35-BB9D-3DD82D25F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3885897"/>
            <a:ext cx="9144000" cy="1655233"/>
          </a:xfrm>
        </p:spPr>
        <p:txBody>
          <a:bodyPr/>
          <a:lstStyle/>
          <a:p>
            <a:r>
              <a:rPr lang="en-US" dirty="0" err="1"/>
              <a:t>Dialogunderlag</a:t>
            </a:r>
            <a:endParaRPr lang="en-US" dirty="0"/>
          </a:p>
        </p:txBody>
      </p:sp>
      <p:sp>
        <p:nvSpPr>
          <p:cNvPr id="10" name="Rubrik 9">
            <a:extLst>
              <a:ext uri="{FF2B5EF4-FFF2-40B4-BE49-F238E27FC236}">
                <a16:creationId xmlns:a16="http://schemas.microsoft.com/office/drawing/2014/main" id="{34F7DB48-F0F6-28F1-8725-40FF62CBF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873124"/>
            <a:ext cx="9144000" cy="2101973"/>
          </a:xfrm>
        </p:spPr>
        <p:txBody>
          <a:bodyPr anchor="b">
            <a:normAutofit/>
          </a:bodyPr>
          <a:lstStyle/>
          <a:p>
            <a:r>
              <a:rPr lang="sv-SE" dirty="0"/>
              <a:t>Att skapa värde och uppnå effekt</a:t>
            </a:r>
          </a:p>
        </p:txBody>
      </p:sp>
    </p:spTree>
    <p:extLst>
      <p:ext uri="{BB962C8B-B14F-4D97-AF65-F5344CB8AC3E}">
        <p14:creationId xmlns:p14="http://schemas.microsoft.com/office/powerpoint/2010/main" val="2644769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ext Placeholder 1">
            <a:extLst>
              <a:ext uri="{FF2B5EF4-FFF2-40B4-BE49-F238E27FC236}">
                <a16:creationId xmlns:a16="http://schemas.microsoft.com/office/drawing/2014/main" id="{D88AE238-568B-C433-1253-A5E85DE41D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2626589"/>
              </p:ext>
            </p:extLst>
          </p:nvPr>
        </p:nvGraphicFramePr>
        <p:xfrm>
          <a:off x="798511" y="942182"/>
          <a:ext cx="9576882" cy="4973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60765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text 1">
            <a:extLst>
              <a:ext uri="{FF2B5EF4-FFF2-40B4-BE49-F238E27FC236}">
                <a16:creationId xmlns:a16="http://schemas.microsoft.com/office/drawing/2014/main" id="{07E69D98-31A9-E849-8B16-424018716F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25037"/>
              </p:ext>
            </p:extLst>
          </p:nvPr>
        </p:nvGraphicFramePr>
        <p:xfrm>
          <a:off x="811211" y="942182"/>
          <a:ext cx="9576882" cy="4973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30491717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55A38178A2D54C8E5C85C3E6D4E196" ma:contentTypeVersion="1" ma:contentTypeDescription="Skapa ett nytt dokument." ma:contentTypeScope="" ma:versionID="fc5bfc9f68beb5e59f907f52a3c75b11">
  <xsd:schema xmlns:xsd="http://www.w3.org/2001/XMLSchema" xmlns:xs="http://www.w3.org/2001/XMLSchema" xmlns:p="http://schemas.microsoft.com/office/2006/metadata/properties" xmlns:ns2="ab45f467-b5b2-40de-b0ea-a1591ac2096d" targetNamespace="http://schemas.microsoft.com/office/2006/metadata/properties" ma:root="true" ma:fieldsID="03839d1412f407ff1eca70acaabdfea8" ns2:_="">
    <xsd:import namespace="ab45f467-b5b2-40de-b0ea-a1591ac209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5f467-b5b2-40de-b0ea-a1591ac209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512BB2-E732-436A-B277-2DBDCAA4D4D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ab45f467-b5b2-40de-b0ea-a1591ac2096d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411A9FA-FAAE-4F42-B6C8-10883C44A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45f467-b5b2-40de-b0ea-a1591ac209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Linkedin-strategi med följarstatistik</Template>
  <TotalTime>422</TotalTime>
  <Words>180</Words>
  <Application>Microsoft Office PowerPoint</Application>
  <PresentationFormat>Bredbild</PresentationFormat>
  <Paragraphs>12</Paragraphs>
  <Slides>3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7</vt:i4>
      </vt:variant>
      <vt:variant>
        <vt:lpstr>Bildrubriker</vt:lpstr>
      </vt:variant>
      <vt:variant>
        <vt:i4>3</vt:i4>
      </vt:variant>
    </vt:vector>
  </HeadingPairs>
  <TitlesOfParts>
    <vt:vector size="14" baseType="lpstr">
      <vt:lpstr>Arial</vt:lpstr>
      <vt:lpstr>Roboto Light</vt:lpstr>
      <vt:lpstr>Calibri</vt:lpstr>
      <vt:lpstr>Helsingborg Sans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Att skapa värde och uppnå effekt</vt:lpstr>
      <vt:lpstr>PowerPoint-presentation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Linkedin-strategi</dc:title>
  <dc:creator>Emilsson Eija - AMF</dc:creator>
  <cp:lastModifiedBy>Emilsson Eija - AMF</cp:lastModifiedBy>
  <cp:revision>19</cp:revision>
  <dcterms:created xsi:type="dcterms:W3CDTF">2023-08-21T14:21:46Z</dcterms:created>
  <dcterms:modified xsi:type="dcterms:W3CDTF">2025-06-16T13:25:48Z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