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5" r:id="rId2"/>
    <p:sldId id="269" r:id="rId3"/>
    <p:sldId id="268" r:id="rId4"/>
    <p:sldId id="267" r:id="rId5"/>
    <p:sldId id="271" r:id="rId6"/>
    <p:sldId id="270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234CA969-E73C-4BC9-9733-694016A0191E}">
          <p14:sldIdLst>
            <p14:sldId id="265"/>
            <p14:sldId id="269"/>
            <p14:sldId id="268"/>
            <p14:sldId id="267"/>
            <p14:sldId id="271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18D3A-579B-4FEF-A8DC-44D58D135839}" type="datetimeFigureOut">
              <a:rPr lang="sv-SE" smtClean="0"/>
              <a:t>2021-06-22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C694BB-8C81-44C4-8CD2-7D5B924CCC1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8132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213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317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3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B070-B50C-476A-A27A-5B16BA04FBB1}" type="datetimeFigureOut">
              <a:rPr lang="sv-SE" smtClean="0"/>
              <a:t>2021-06-22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F56AF-F52D-4A50-B51A-666BFD5E5E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6639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B070-B50C-476A-A27A-5B16BA04FBB1}" type="datetimeFigureOut">
              <a:rPr lang="sv-SE" smtClean="0"/>
              <a:t>2021-06-22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F56AF-F52D-4A50-B51A-666BFD5E5E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6640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B070-B50C-476A-A27A-5B16BA04FBB1}" type="datetimeFigureOut">
              <a:rPr lang="sv-SE" smtClean="0"/>
              <a:t>2021-06-22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F56AF-F52D-4A50-B51A-666BFD5E5E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9966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B070-B50C-476A-A27A-5B16BA04FBB1}" type="datetimeFigureOut">
              <a:rPr lang="sv-SE" smtClean="0"/>
              <a:t>2021-06-22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F56AF-F52D-4A50-B51A-666BFD5E5E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6755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B070-B50C-476A-A27A-5B16BA04FBB1}" type="datetimeFigureOut">
              <a:rPr lang="sv-SE" smtClean="0"/>
              <a:t>2021-06-22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F56AF-F52D-4A50-B51A-666BFD5E5E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95981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B070-B50C-476A-A27A-5B16BA04FBB1}" type="datetimeFigureOut">
              <a:rPr lang="sv-SE" smtClean="0"/>
              <a:t>2021-06-22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F56AF-F52D-4A50-B51A-666BFD5E5E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799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B070-B50C-476A-A27A-5B16BA04FBB1}" type="datetimeFigureOut">
              <a:rPr lang="sv-SE" smtClean="0"/>
              <a:t>2021-06-22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F56AF-F52D-4A50-B51A-666BFD5E5E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85646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B070-B50C-476A-A27A-5B16BA04FBB1}" type="datetimeFigureOut">
              <a:rPr lang="sv-SE" smtClean="0"/>
              <a:t>2021-06-22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F56AF-F52D-4A50-B51A-666BFD5E5E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6933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B070-B50C-476A-A27A-5B16BA04FBB1}" type="datetimeFigureOut">
              <a:rPr lang="sv-SE" smtClean="0"/>
              <a:t>2021-06-22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F56AF-F52D-4A50-B51A-666BFD5E5E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35324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B070-B50C-476A-A27A-5B16BA04FBB1}" type="datetimeFigureOut">
              <a:rPr lang="sv-SE" smtClean="0"/>
              <a:t>2021-06-22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F56AF-F52D-4A50-B51A-666BFD5E5E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11385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B070-B50C-476A-A27A-5B16BA04FBB1}" type="datetimeFigureOut">
              <a:rPr lang="sv-SE" smtClean="0"/>
              <a:t>2021-06-22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F56AF-F52D-4A50-B51A-666BFD5E5E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523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örsta sida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84782" y="1122365"/>
            <a:ext cx="9341908" cy="221932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400"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84782" y="3476626"/>
            <a:ext cx="9341908" cy="17811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67">
                <a:solidFill>
                  <a:srgbClr val="FFFFFF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Box 14"/>
          <p:cNvSpPr txBox="1"/>
          <p:nvPr userDrawn="1"/>
        </p:nvSpPr>
        <p:spPr>
          <a:xfrm>
            <a:off x="1106327" y="580758"/>
            <a:ext cx="3960440" cy="253085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 smtClean="0">
                <a:solidFill>
                  <a:schemeClr val="bg1"/>
                </a:solidFill>
                <a:latin typeface="Arial"/>
                <a:cs typeface="Arial"/>
              </a:rPr>
              <a:t>Stadsledningsförvaltningen</a:t>
            </a:r>
          </a:p>
          <a:p>
            <a:pPr>
              <a:lnSpc>
                <a:spcPts val="1500"/>
              </a:lnSpc>
            </a:pPr>
            <a:endParaRPr lang="sv-SE" sz="900" b="1" i="0" u="none" kern="100" cap="none" spc="0" baseline="0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2" name="Bildobjekt 11" descr="HBG_logo_liggande_VI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94" y="250660"/>
            <a:ext cx="1861185" cy="536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026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EB070-B50C-476A-A27A-5B16BA04FBB1}" type="datetimeFigureOut">
              <a:rPr lang="sv-SE" smtClean="0"/>
              <a:t>2021-06-22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F56AF-F52D-4A50-B51A-666BFD5E5E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3380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hbglearns.helsingborg.se/learn/home" TargetMode="Externa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vent.se/globalassets/.prevent.se/jobba-med-arbetsmiljon/osa/distansarbete/distansarbete_ifyllningsbar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intranat.helsingborg.se/hr/lon-ersattningar-och-formaner/arbetsanpassade-glasogon/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42970" y="1112523"/>
            <a:ext cx="9341908" cy="2219324"/>
          </a:xfrm>
        </p:spPr>
        <p:txBody>
          <a:bodyPr/>
          <a:lstStyle/>
          <a:p>
            <a:r>
              <a:rPr lang="sv-SE" dirty="0" smtClean="0"/>
              <a:t>Distansarbete</a:t>
            </a:r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971" y="2726574"/>
            <a:ext cx="5823508" cy="380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62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82640" y="1306972"/>
            <a:ext cx="9341908" cy="831272"/>
          </a:xfrm>
        </p:spPr>
        <p:txBody>
          <a:bodyPr/>
          <a:lstStyle/>
          <a:p>
            <a:r>
              <a:rPr lang="sv-SE" sz="2400" b="1" u="sng" dirty="0" smtClean="0"/>
              <a:t>Så arbetar du bättre hemifrån </a:t>
            </a:r>
            <a:endParaRPr lang="sv-SE" sz="2400" b="1" u="sng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02149" y="2401697"/>
            <a:ext cx="9341908" cy="263322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000" dirty="0" smtClean="0"/>
              <a:t>Kroppen i arbete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000" dirty="0" smtClean="0"/>
              <a:t>Skapa din egen arbetsplats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000" dirty="0" smtClean="0"/>
              <a:t>Ljuset och ljudet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000" dirty="0" smtClean="0"/>
              <a:t>Dina redskap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000" dirty="0" smtClean="0"/>
              <a:t>Vanor och rutiner</a:t>
            </a:r>
          </a:p>
          <a:p>
            <a:endParaRPr lang="sv-SE" dirty="0" smtClean="0"/>
          </a:p>
          <a:p>
            <a:endParaRPr lang="sv-SE" dirty="0"/>
          </a:p>
        </p:txBody>
      </p:sp>
      <p:sp>
        <p:nvSpPr>
          <p:cNvPr id="4" name="Rektangel 3"/>
          <p:cNvSpPr/>
          <p:nvPr/>
        </p:nvSpPr>
        <p:spPr>
          <a:xfrm>
            <a:off x="5209704" y="3875236"/>
            <a:ext cx="5091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>
                <a:hlinkClick r:id="rId2"/>
              </a:rPr>
              <a:t>HBG </a:t>
            </a:r>
            <a:r>
              <a:rPr lang="sv-SE" dirty="0" err="1">
                <a:hlinkClick r:id="rId2"/>
              </a:rPr>
              <a:t>Learns</a:t>
            </a:r>
            <a:r>
              <a:rPr lang="sv-SE" dirty="0">
                <a:hlinkClick r:id="rId2"/>
              </a:rPr>
              <a:t> med ditt lärande i fokus (helsingborg.se)</a:t>
            </a:r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633" y="4508021"/>
            <a:ext cx="8207858" cy="206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742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rubrik 2"/>
          <p:cNvSpPr>
            <a:spLocks noGrp="1"/>
          </p:cNvSpPr>
          <p:nvPr>
            <p:ph type="subTitle" idx="1"/>
          </p:nvPr>
        </p:nvSpPr>
        <p:spPr>
          <a:xfrm>
            <a:off x="1484782" y="1936865"/>
            <a:ext cx="9341908" cy="4347557"/>
          </a:xfrm>
        </p:spPr>
        <p:txBody>
          <a:bodyPr/>
          <a:lstStyle/>
          <a:p>
            <a:r>
              <a:rPr lang="sv-SE" sz="2000" dirty="0" smtClean="0">
                <a:solidFill>
                  <a:schemeClr val="bg1"/>
                </a:solidFill>
                <a:hlinkClick r:id="rId3"/>
              </a:rPr>
              <a:t>Distansarbete ifyllningsbar.pdf </a:t>
            </a:r>
            <a:r>
              <a:rPr lang="sv-SE" sz="2000" dirty="0">
                <a:solidFill>
                  <a:schemeClr val="bg1"/>
                </a:solidFill>
                <a:hlinkClick r:id="rId3"/>
              </a:rPr>
              <a:t>(prevent.se</a:t>
            </a:r>
            <a:r>
              <a:rPr lang="sv-SE" sz="2000" dirty="0" smtClean="0">
                <a:solidFill>
                  <a:schemeClr val="bg1"/>
                </a:solidFill>
                <a:hlinkClick r:id="rId3"/>
              </a:rPr>
              <a:t>)</a:t>
            </a:r>
            <a:endParaRPr lang="sv-SE" sz="2000" dirty="0" smtClean="0">
              <a:solidFill>
                <a:schemeClr val="bg1"/>
              </a:solidFill>
            </a:endParaRPr>
          </a:p>
          <a:p>
            <a:r>
              <a:rPr lang="sv-SE" sz="2000" dirty="0" smtClean="0">
                <a:solidFill>
                  <a:schemeClr val="bg1"/>
                </a:solidFill>
              </a:rPr>
              <a:t>Innehåller frågor om den fysiska, organisatoriska och sociala arbetsmiljön</a:t>
            </a:r>
            <a:r>
              <a:rPr lang="sv-SE" sz="2000" dirty="0">
                <a:solidFill>
                  <a:schemeClr val="bg1"/>
                </a:solidFill>
              </a:rPr>
              <a:t> </a:t>
            </a:r>
            <a:r>
              <a:rPr lang="sv-SE" sz="2000" dirty="0" smtClean="0">
                <a:solidFill>
                  <a:schemeClr val="bg1"/>
                </a:solidFill>
              </a:rPr>
              <a:t>vid distansarbete</a:t>
            </a:r>
          </a:p>
          <a:p>
            <a:endParaRPr lang="sv-SE" sz="2000" dirty="0">
              <a:solidFill>
                <a:schemeClr val="bg1"/>
              </a:solidFill>
            </a:endParaRPr>
          </a:p>
          <a:p>
            <a:r>
              <a:rPr lang="sv-SE" sz="2000" dirty="0" smtClean="0">
                <a:solidFill>
                  <a:schemeClr val="bg1"/>
                </a:solidFill>
              </a:rPr>
              <a:t>Baseras på arbetsmiljölagen och arbetsmiljöverkets föreskrifter: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 smtClean="0">
                <a:solidFill>
                  <a:schemeClr val="bg1"/>
                </a:solidFill>
              </a:rPr>
              <a:t>AFS 2015:4 Organisatorisk och social arbetsmiljö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 smtClean="0">
                <a:solidFill>
                  <a:schemeClr val="bg1"/>
                </a:solidFill>
              </a:rPr>
              <a:t>AFS 2012:2 Belastningsergonomi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 smtClean="0">
                <a:solidFill>
                  <a:schemeClr val="bg1"/>
                </a:solidFill>
              </a:rPr>
              <a:t>AFS 2001:1 Systematiskt arbetsmiljöarbete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 smtClean="0">
                <a:solidFill>
                  <a:schemeClr val="bg1"/>
                </a:solidFill>
              </a:rPr>
              <a:t>AFS 1998:5 Arbete vid bildskärm</a:t>
            </a:r>
          </a:p>
          <a:p>
            <a:endParaRPr lang="sv-SE" sz="1600" dirty="0" smtClean="0">
              <a:solidFill>
                <a:schemeClr val="bg1"/>
              </a:solidFill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1484782" y="1369431"/>
            <a:ext cx="37214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400" b="1" u="sng" dirty="0" smtClean="0">
                <a:solidFill>
                  <a:schemeClr val="bg1"/>
                </a:solidFill>
              </a:rPr>
              <a:t>Checklista för distansarbete</a:t>
            </a:r>
            <a:endParaRPr lang="sv-SE" sz="2400" b="1" u="sng" dirty="0">
              <a:solidFill>
                <a:schemeClr val="bg1"/>
              </a:solidFill>
            </a:endParaRPr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509" y="2618509"/>
            <a:ext cx="4239491" cy="423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64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rubrik 2"/>
          <p:cNvSpPr>
            <a:spLocks noGrp="1"/>
          </p:cNvSpPr>
          <p:nvPr>
            <p:ph type="subTitle" idx="1"/>
          </p:nvPr>
        </p:nvSpPr>
        <p:spPr>
          <a:xfrm>
            <a:off x="1484782" y="2257156"/>
            <a:ext cx="9341908" cy="520080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 smtClean="0"/>
              <a:t>Hur bokar vi möten? Fungerar det?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 smtClean="0"/>
              <a:t>Hur jobbar vi? Föredrar någon att börja extra tidigt eller jobba extra sent?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/>
              <a:t>Hur kommunicerar vi med varandra? </a:t>
            </a:r>
            <a:endParaRPr lang="sv-SE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/>
              <a:t>Hur snabbt förväntas jag svara på mejl eller meddelanden i Teams? </a:t>
            </a:r>
            <a:endParaRPr lang="sv-SE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 smtClean="0"/>
              <a:t>Krav på tillgänglighet (fysisk och digital)?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 smtClean="0"/>
              <a:t>Hur vill jag jobba när vi kan vara på plats igen?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 smtClean="0"/>
              <a:t>I vilken omfattning bör eller får man jobba på distans efter pandemin?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/>
              <a:t>Har vi några gemensamma spelregler? </a:t>
            </a:r>
            <a:r>
              <a:rPr lang="sv-SE" sz="2000" dirty="0" smtClean="0"/>
              <a:t>Tex. vilka sorts möten som bör ske på arbetsplatsen eller på distans efter pandemin? Avstämning och info vs. </a:t>
            </a:r>
            <a:r>
              <a:rPr lang="sv-SE" sz="2000" dirty="0"/>
              <a:t>k</a:t>
            </a:r>
            <a:r>
              <a:rPr lang="sv-SE" sz="2000" dirty="0" smtClean="0"/>
              <a:t>reativa möten. </a:t>
            </a:r>
          </a:p>
          <a:p>
            <a:r>
              <a:rPr lang="sv-SE" sz="2000" dirty="0"/>
              <a:t/>
            </a:r>
            <a:br>
              <a:rPr lang="sv-SE" sz="2000" dirty="0"/>
            </a:br>
            <a:endParaRPr lang="sv-SE" sz="2000" dirty="0" smtClean="0"/>
          </a:p>
        </p:txBody>
      </p:sp>
      <p:sp>
        <p:nvSpPr>
          <p:cNvPr id="6" name="Rektangel 5"/>
          <p:cNvSpPr/>
          <p:nvPr/>
        </p:nvSpPr>
        <p:spPr>
          <a:xfrm>
            <a:off x="1484782" y="1444246"/>
            <a:ext cx="17618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400" b="1" u="sng" dirty="0" smtClean="0">
                <a:solidFill>
                  <a:schemeClr val="bg1"/>
                </a:solidFill>
              </a:rPr>
              <a:t>Dialogfrågor</a:t>
            </a:r>
            <a:endParaRPr lang="sv-SE" sz="2400" b="1" u="sng" dirty="0">
              <a:solidFill>
                <a:schemeClr val="bg1"/>
              </a:solidFill>
            </a:endParaRPr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580" y="647527"/>
            <a:ext cx="599122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65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4486446" y="241975"/>
            <a:ext cx="9341908" cy="2219324"/>
          </a:xfrm>
        </p:spPr>
        <p:txBody>
          <a:bodyPr/>
          <a:lstStyle/>
          <a:p>
            <a:r>
              <a:rPr lang="sv-SE" dirty="0" smtClean="0"/>
              <a:t>Övning 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924586" y="2586855"/>
            <a:ext cx="9341908" cy="1781175"/>
          </a:xfrm>
        </p:spPr>
        <p:txBody>
          <a:bodyPr/>
          <a:lstStyle/>
          <a:p>
            <a:r>
              <a:rPr lang="sv-SE" dirty="0" smtClean="0"/>
              <a:t>Vad är den största utmaningen med distansarbete just nu? </a:t>
            </a: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134" y="3081866"/>
            <a:ext cx="3598334" cy="359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17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484782" y="1080656"/>
            <a:ext cx="8615182" cy="1088940"/>
          </a:xfrm>
        </p:spPr>
        <p:txBody>
          <a:bodyPr/>
          <a:lstStyle/>
          <a:p>
            <a:r>
              <a:rPr lang="sv-SE" sz="2400" b="1" u="sng" dirty="0" smtClean="0"/>
              <a:t>Tips</a:t>
            </a:r>
            <a:r>
              <a:rPr lang="sv-SE" dirty="0" smtClean="0"/>
              <a:t> 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484782" y="2346095"/>
            <a:ext cx="9341908" cy="377207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 smtClean="0"/>
              <a:t>Arbetsanpassade </a:t>
            </a:r>
            <a:r>
              <a:rPr lang="sv-SE" sz="2000" dirty="0"/>
              <a:t>glasögon (terminalglasögon) - </a:t>
            </a:r>
            <a:r>
              <a:rPr lang="sv-SE" sz="2000" dirty="0">
                <a:hlinkClick r:id="rId2"/>
              </a:rPr>
              <a:t>Arbetsanpassade glasögon | (helsingborg.se)</a:t>
            </a:r>
            <a:endParaRPr lang="sv-S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/>
              <a:t>Friskvård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/>
              <a:t>Anonyma samtal till Feelgood </a:t>
            </a:r>
            <a:r>
              <a:rPr lang="sv-SE" sz="2000" dirty="0" smtClean="0"/>
              <a:t>– 042-26 63 40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sv-SE" sz="2000" dirty="0"/>
          </a:p>
          <a:p>
            <a:pPr algn="ctr"/>
            <a:r>
              <a:rPr lang="sv-SE" sz="2800" dirty="0"/>
              <a:t>Prata inte bara om </a:t>
            </a:r>
            <a:r>
              <a:rPr lang="sv-SE" sz="2800" dirty="0" smtClean="0"/>
              <a:t>jobb! </a:t>
            </a:r>
            <a:endParaRPr lang="sv-SE" sz="2800" dirty="0"/>
          </a:p>
          <a:p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445" y="2786695"/>
            <a:ext cx="3507971" cy="350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97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224</Words>
  <Application>Microsoft Office PowerPoint</Application>
  <PresentationFormat>Bredbild</PresentationFormat>
  <Paragraphs>39</Paragraphs>
  <Slides>6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Distansarbete</vt:lpstr>
      <vt:lpstr>Så arbetar du bättre hemifrån </vt:lpstr>
      <vt:lpstr>PowerPoint-presentation</vt:lpstr>
      <vt:lpstr>PowerPoint-presentation</vt:lpstr>
      <vt:lpstr>Övning </vt:lpstr>
      <vt:lpstr>Tips 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Torpman Emil - SLF</dc:creator>
  <cp:lastModifiedBy>Torpman Emil - SLF</cp:lastModifiedBy>
  <cp:revision>29</cp:revision>
  <dcterms:created xsi:type="dcterms:W3CDTF">2020-05-27T10:55:42Z</dcterms:created>
  <dcterms:modified xsi:type="dcterms:W3CDTF">2021-06-22T07:35:32Z</dcterms:modified>
</cp:coreProperties>
</file>