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49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AFEAA-B7C3-4B49-B360-732500FDBB24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93AF9-EDC2-4661-B59A-3CAC8D7077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0335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Mimmi och Sara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0D094-F95C-3740-A37B-17005D23A53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763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741F99-B6F6-48A4-BC6C-0A1902474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81758B3-E5AA-4075-9FAB-03330DCF5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3A2F7E-B84B-41AE-A1AA-1DE3E21C6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EE68C9-4D51-45C5-A80C-F00A9D52B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657D3E-E098-408C-8DF5-B52C03CB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722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413564-7E0B-40E0-9C0B-67F96378C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8D6CC1-5C40-4A4A-816C-99FDCC9B3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906A58-217C-4099-ACE7-3679A950D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0E9427-4B0B-46C7-8D6D-AC820288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8AFEB4-2680-43BC-8880-FF850CD2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0989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FB4C84-CD6B-464C-9583-0C570AD74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2F70678-6948-4AD3-8A9D-1B430F751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36817E-0555-4F30-80CD-133D6C58C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A02809-9B74-4A3D-9719-D7D505D6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59FB2D-2C01-4CAB-B32C-39B4C8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541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45DA34-70C0-4B42-8D67-8F4F7215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AA7057-7279-4F86-9264-4EDFFEB9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834E554-23C1-47F5-9344-CB16CE173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3EE231C-A865-4A5E-A64B-65E678A98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EA6A569-5298-44B5-BFB6-4DA8F570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DF2878C-3ACA-4212-96AC-2B3F0AA1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7810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CEDB2-7692-4454-A2DF-FA871EE4F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EBBB6E-06B2-4C2B-8423-039DA53E1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D1D1BC-55BE-4A67-934B-50CA36748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792D65C-7D4A-4D30-AF20-069CAC234E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AAC6EF3-B704-4B45-9FE5-184D9EC1E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329299C-7E09-4A0D-A2A2-7D8E73D09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B17C2DE-1CCE-4203-9646-A091ED7F3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7A66829-01CE-4B90-BDBA-2F25BCEB1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410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BD78AA-0E56-4826-9C6E-78F4E6A5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3F39661-B34C-4CC9-99C6-FBFEEBF7D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982620-340C-4768-885C-03077767C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441C79E-C05E-4076-832B-737828B32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01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01A644F-7090-4A35-9C1C-5FFBA4E0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1AF3989-5134-411F-B49F-E644C68BC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BAC53D-2559-4740-8694-7EBD1B90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084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B327D5-4170-4950-BFEA-5C293596F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AB87769-6081-4C7C-AAB8-891D7A987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74A160D-A092-42A8-B671-04FEFDCB6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6F3C07-B174-4F43-AC1E-97EDD5B30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E126503-745A-4D6F-A77C-8E8CEEF3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10F545B-B723-4D9D-8007-3918A096E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60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AF47A7-9B0B-4906-ADC3-268728EA0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04075E2-0A2D-41D5-B1A9-4D830F4408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EA91120-80A0-44E8-AD59-E25156E62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06940D-6FF8-48CA-8A48-E96DFF8B8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B78DDD0-6F10-43F2-A6C5-C7E753A3D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030966A-7593-4677-84E3-7EEF8F68C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667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E63AEE-A3DD-4E9B-A25B-CE0BF2B0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1AEC21A-F15E-4948-8D34-C4BC57F99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260082-82C6-40B9-AE03-714965EB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D464BC-FEE9-4578-9992-A7404A3E7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E52BBD-98C3-4BB3-9E55-B095FAA95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758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FB29CD2-9933-4CB3-8E58-894C80C73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B13B082-1930-4C65-B78F-F023B6137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676540F-F94C-4DAF-AE26-DCBAC203A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ECB10ED-E62C-4E04-A68C-EFA9532E6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84BB035-5928-41AA-886A-F9C7DCDCE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3541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as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0AD6EE2D-E686-AC42-AFD5-BC84608F62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335184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cxnSp>
        <p:nvCxnSpPr>
          <p:cNvPr id="13" name="Rak 12">
            <a:extLst>
              <a:ext uri="{FF2B5EF4-FFF2-40B4-BE49-F238E27FC236}">
                <a16:creationId xmlns:a16="http://schemas.microsoft.com/office/drawing/2014/main" id="{7BA7270F-CCEE-3D4D-89F4-B38712D6F5A7}"/>
              </a:ext>
            </a:extLst>
          </p:cNvPr>
          <p:cNvCxnSpPr/>
          <p:nvPr userDrawn="1"/>
        </p:nvCxnSpPr>
        <p:spPr>
          <a:xfrm>
            <a:off x="-8965" y="6336000"/>
            <a:ext cx="12196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ruta 14">
            <a:extLst>
              <a:ext uri="{FF2B5EF4-FFF2-40B4-BE49-F238E27FC236}">
                <a16:creationId xmlns:a16="http://schemas.microsoft.com/office/drawing/2014/main" id="{80CF881C-E302-F34F-9C36-9C007FEBE064}"/>
              </a:ext>
            </a:extLst>
          </p:cNvPr>
          <p:cNvSpPr txBox="1"/>
          <p:nvPr userDrawn="1"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sv-SE" sz="1067" dirty="0">
                <a:latin typeface="Arial" panose="020B0604020202020204" pitchFamily="34" charset="0"/>
                <a:cs typeface="Arial" panose="020B0604020202020204" pitchFamily="34" charset="0"/>
              </a:rPr>
              <a:t>Sida </a:t>
            </a:r>
            <a:fld id="{AD0127C6-9469-C446-BCA0-17521D814E32}" type="slidenum">
              <a:rPr lang="sv-SE" sz="1067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sv-SE" sz="10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Rak 15">
            <a:extLst>
              <a:ext uri="{FF2B5EF4-FFF2-40B4-BE49-F238E27FC236}">
                <a16:creationId xmlns:a16="http://schemas.microsoft.com/office/drawing/2014/main" id="{DD06647E-2A06-9D4A-8B3F-F379238BDF4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14279" y="6524296"/>
            <a:ext cx="0" cy="175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 6">
            <a:extLst>
              <a:ext uri="{FF2B5EF4-FFF2-40B4-BE49-F238E27FC236}">
                <a16:creationId xmlns:a16="http://schemas.microsoft.com/office/drawing/2014/main" id="{B1C7DD35-8ECB-A74E-95B0-F3E143074C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4485" y="6499913"/>
            <a:ext cx="1056000" cy="22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8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B16A067-6FCF-4BDA-8228-A64629C4F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B569A0-5732-48BB-B1A4-CA416A427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27B9D7-7788-4EAC-877E-68DD2ADAC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0D80B-48EE-4D48-BAED-1E062C7D31AE}" type="datetimeFigureOut">
              <a:rPr lang="sv-SE" smtClean="0"/>
              <a:t>2019-09-25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8850A16-6AB5-44D4-9FB2-A027E98DA3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8D234A-B20B-4CB8-A851-731FF657E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0E75E-81DB-47D1-9440-C07F21A809E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921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agledning_infor_studie_och_yrkesliv">
            <a:hlinkClick r:id="" action="ppaction://media"/>
            <a:extLst>
              <a:ext uri="{FF2B5EF4-FFF2-40B4-BE49-F238E27FC236}">
                <a16:creationId xmlns:a16="http://schemas.microsoft.com/office/drawing/2014/main" id="{D3489D5D-118A-488A-B33B-8DEB5E1D76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0573" y="177795"/>
            <a:ext cx="10450855" cy="587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7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7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Bredbild</PresentationFormat>
  <Paragraphs>2</Paragraphs>
  <Slides>1</Slides>
  <Notes>1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Sara Dahl</dc:creator>
  <cp:lastModifiedBy>Sara Dahl</cp:lastModifiedBy>
  <cp:revision>1</cp:revision>
  <dcterms:created xsi:type="dcterms:W3CDTF">2019-09-25T13:18:02Z</dcterms:created>
  <dcterms:modified xsi:type="dcterms:W3CDTF">2019-09-25T13:18:35Z</dcterms:modified>
</cp:coreProperties>
</file>