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16" r:id="rId11"/>
    <p:sldMasterId id="2147484328" r:id="rId12"/>
  </p:sldMasterIdLst>
  <p:notesMasterIdLst>
    <p:notesMasterId r:id="rId33"/>
  </p:notesMasterIdLst>
  <p:handoutMasterIdLst>
    <p:handoutMasterId r:id="rId34"/>
  </p:handoutMasterIdLst>
  <p:sldIdLst>
    <p:sldId id="1006" r:id="rId13"/>
    <p:sldId id="1080" r:id="rId14"/>
    <p:sldId id="1116" r:id="rId15"/>
    <p:sldId id="1011" r:id="rId16"/>
    <p:sldId id="1013" r:id="rId17"/>
    <p:sldId id="999" r:id="rId18"/>
    <p:sldId id="1000" r:id="rId19"/>
    <p:sldId id="1001" r:id="rId20"/>
    <p:sldId id="1023" r:id="rId21"/>
    <p:sldId id="1024" r:id="rId22"/>
    <p:sldId id="1025" r:id="rId23"/>
    <p:sldId id="1026" r:id="rId24"/>
    <p:sldId id="1027" r:id="rId25"/>
    <p:sldId id="1028" r:id="rId26"/>
    <p:sldId id="1029" r:id="rId27"/>
    <p:sldId id="1030" r:id="rId28"/>
    <p:sldId id="1031" r:id="rId29"/>
    <p:sldId id="1033" r:id="rId30"/>
    <p:sldId id="1032" r:id="rId31"/>
    <p:sldId id="1117" r:id="rId32"/>
  </p:sldIdLst>
  <p:sldSz cx="12192000" cy="6858000"/>
  <p:notesSz cx="6858000" cy="9144000"/>
  <p:embeddedFontLst>
    <p:embeddedFont>
      <p:font typeface="Helsingborg Sans" pitchFamily="2" charset="0"/>
      <p:regular r:id="rId35"/>
      <p:bold r:id="rId36"/>
    </p:embeddedFont>
    <p:embeddedFont>
      <p:font typeface="Open Sans" panose="020B0606030504020204" pitchFamily="34" charset="0"/>
      <p:regular r:id="rId37"/>
      <p:bold r:id="rId38"/>
      <p:italic r:id="rId39"/>
      <p:boldItalic r:id="rId40"/>
    </p:embeddedFont>
    <p:embeddedFont>
      <p:font typeface="Roboto" panose="02000000000000000000" pitchFamily="2" charset="0"/>
      <p:regular r:id="rId41"/>
      <p:bold r:id="rId42"/>
      <p:italic r:id="rId43"/>
      <p:boldItalic r:id="rId44"/>
    </p:embeddedFont>
    <p:embeddedFont>
      <p:font typeface="Roboto Light" panose="02000000000000000000" pitchFamily="2" charset="0"/>
      <p:regular r:id="rId45"/>
      <p:italic r:id="rId4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BDE0"/>
    <a:srgbClr val="0CE6C2"/>
    <a:srgbClr val="D3F09E"/>
    <a:srgbClr val="00C3B4"/>
    <a:srgbClr val="75232F"/>
    <a:srgbClr val="FEFFFF"/>
    <a:srgbClr val="FFB8CB"/>
    <a:srgbClr val="DFECF8"/>
    <a:srgbClr val="F74200"/>
    <a:srgbClr val="FCB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7E5422-29B3-4E74-9CA0-427E8D21EF56}" v="3" dt="2025-04-24T11:35:29.518"/>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2" autoAdjust="0"/>
    <p:restoredTop sz="88516" autoAdjust="0"/>
  </p:normalViewPr>
  <p:slideViewPr>
    <p:cSldViewPr snapToGrid="0">
      <p:cViewPr varScale="1">
        <p:scale>
          <a:sx n="70" d="100"/>
          <a:sy n="70" d="100"/>
        </p:scale>
        <p:origin x="1046"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font" Target="fonts/font5.fntdata"/><Relationship Id="rId21" Type="http://schemas.openxmlformats.org/officeDocument/2006/relationships/slide" Target="slides/slide9.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font" Target="fonts/font10.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8.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Åkerman Anna - SOF" userId="e755827b-efdb-440d-9dca-864179998caa" providerId="ADAL" clId="{0FFDE0DF-356A-439D-9B59-CDB68772F3E2}"/>
    <pc:docChg chg="undo custSel delSld modSld">
      <pc:chgData name="Åkerman Anna - SOF" userId="e755827b-efdb-440d-9dca-864179998caa" providerId="ADAL" clId="{0FFDE0DF-356A-439D-9B59-CDB68772F3E2}" dt="2024-09-26T10:19:36.550" v="160" actId="1076"/>
      <pc:docMkLst>
        <pc:docMk/>
      </pc:docMkLst>
      <pc:sldChg chg="delSp modSp mod">
        <pc:chgData name="Åkerman Anna - SOF" userId="e755827b-efdb-440d-9dca-864179998caa" providerId="ADAL" clId="{0FFDE0DF-356A-439D-9B59-CDB68772F3E2}" dt="2024-09-26T10:19:23.367" v="158" actId="478"/>
        <pc:sldMkLst>
          <pc:docMk/>
          <pc:sldMk cId="2957676482" sldId="1006"/>
        </pc:sldMkLst>
        <pc:spChg chg="del">
          <ac:chgData name="Åkerman Anna - SOF" userId="e755827b-efdb-440d-9dca-864179998caa" providerId="ADAL" clId="{0FFDE0DF-356A-439D-9B59-CDB68772F3E2}" dt="2024-09-26T10:19:23.367" v="158" actId="478"/>
          <ac:spMkLst>
            <pc:docMk/>
            <pc:sldMk cId="2957676482" sldId="1006"/>
            <ac:spMk id="2" creationId="{421A74EE-EBF1-8F58-42D3-1D085ECF2382}"/>
          </ac:spMkLst>
        </pc:spChg>
        <pc:spChg chg="mod">
          <ac:chgData name="Åkerman Anna - SOF" userId="e755827b-efdb-440d-9dca-864179998caa" providerId="ADAL" clId="{0FFDE0DF-356A-439D-9B59-CDB68772F3E2}" dt="2024-09-26T10:19:17.375" v="157" actId="6549"/>
          <ac:spMkLst>
            <pc:docMk/>
            <pc:sldMk cId="2957676482" sldId="1006"/>
            <ac:spMk id="6" creationId="{EC9EC76E-B05F-0621-95ED-615826D560C4}"/>
          </ac:spMkLst>
        </pc:spChg>
      </pc:sldChg>
      <pc:sldChg chg="addSp modSp mod">
        <pc:chgData name="Åkerman Anna - SOF" userId="e755827b-efdb-440d-9dca-864179998caa" providerId="ADAL" clId="{0FFDE0DF-356A-439D-9B59-CDB68772F3E2}" dt="2024-09-26T10:19:36.550" v="160" actId="1076"/>
        <pc:sldMkLst>
          <pc:docMk/>
          <pc:sldMk cId="1441068592" sldId="1011"/>
        </pc:sldMkLst>
        <pc:spChg chg="mod">
          <ac:chgData name="Åkerman Anna - SOF" userId="e755827b-efdb-440d-9dca-864179998caa" providerId="ADAL" clId="{0FFDE0DF-356A-439D-9B59-CDB68772F3E2}" dt="2024-09-05T09:34:37.265" v="90" actId="6549"/>
          <ac:spMkLst>
            <pc:docMk/>
            <pc:sldMk cId="1441068592" sldId="1011"/>
            <ac:spMk id="15" creationId="{D52B9969-AAA8-07AC-1467-534FD912B6C2}"/>
          </ac:spMkLst>
        </pc:spChg>
        <pc:picChg chg="add mod">
          <ac:chgData name="Åkerman Anna - SOF" userId="e755827b-efdb-440d-9dca-864179998caa" providerId="ADAL" clId="{0FFDE0DF-356A-439D-9B59-CDB68772F3E2}" dt="2024-09-26T10:19:36.550" v="160" actId="1076"/>
          <ac:picMkLst>
            <pc:docMk/>
            <pc:sldMk cId="1441068592" sldId="1011"/>
            <ac:picMk id="2" creationId="{58120CC2-356F-F935-87AC-65994D1E4A8E}"/>
          </ac:picMkLst>
        </pc:picChg>
      </pc:sldChg>
      <pc:sldChg chg="modNotesTx">
        <pc:chgData name="Åkerman Anna - SOF" userId="e755827b-efdb-440d-9dca-864179998caa" providerId="ADAL" clId="{0FFDE0DF-356A-439D-9B59-CDB68772F3E2}" dt="2024-08-28T08:16:40.685" v="89" actId="6549"/>
        <pc:sldMkLst>
          <pc:docMk/>
          <pc:sldMk cId="2513281375" sldId="1033"/>
        </pc:sldMkLst>
      </pc:sldChg>
      <pc:sldChg chg="addSp modSp mod modClrScheme chgLayout">
        <pc:chgData name="Åkerman Anna - SOF" userId="e755827b-efdb-440d-9dca-864179998caa" providerId="ADAL" clId="{0FFDE0DF-356A-439D-9B59-CDB68772F3E2}" dt="2024-09-26T10:18:11.494" v="156" actId="20577"/>
        <pc:sldMkLst>
          <pc:docMk/>
          <pc:sldMk cId="3842069119" sldId="1080"/>
        </pc:sldMkLst>
        <pc:spChg chg="mod">
          <ac:chgData name="Åkerman Anna - SOF" userId="e755827b-efdb-440d-9dca-864179998caa" providerId="ADAL" clId="{0FFDE0DF-356A-439D-9B59-CDB68772F3E2}" dt="2024-09-26T10:17:00.003" v="148" actId="207"/>
          <ac:spMkLst>
            <pc:docMk/>
            <pc:sldMk cId="3842069119" sldId="1080"/>
            <ac:spMk id="3" creationId="{A3B4A93C-A6CF-5958-E7A3-40FEF03F569A}"/>
          </ac:spMkLst>
        </pc:spChg>
        <pc:spChg chg="add mod">
          <ac:chgData name="Åkerman Anna - SOF" userId="e755827b-efdb-440d-9dca-864179998caa" providerId="ADAL" clId="{0FFDE0DF-356A-439D-9B59-CDB68772F3E2}" dt="2024-09-26T10:18:02.347" v="154"/>
          <ac:spMkLst>
            <pc:docMk/>
            <pc:sldMk cId="3842069119" sldId="1080"/>
            <ac:spMk id="4" creationId="{CA8B0469-1EC1-BD94-2F53-33C90BA5E1F1}"/>
          </ac:spMkLst>
        </pc:spChg>
        <pc:spChg chg="mod ord">
          <ac:chgData name="Åkerman Anna - SOF" userId="e755827b-efdb-440d-9dca-864179998caa" providerId="ADAL" clId="{0FFDE0DF-356A-439D-9B59-CDB68772F3E2}" dt="2024-09-26T10:17:26.563" v="149" actId="21"/>
          <ac:spMkLst>
            <pc:docMk/>
            <pc:sldMk cId="3842069119" sldId="1080"/>
            <ac:spMk id="5" creationId="{00000000-0000-0000-0000-000000000000}"/>
          </ac:spMkLst>
        </pc:spChg>
        <pc:spChg chg="mod ord">
          <ac:chgData name="Åkerman Anna - SOF" userId="e755827b-efdb-440d-9dca-864179998caa" providerId="ADAL" clId="{0FFDE0DF-356A-439D-9B59-CDB68772F3E2}" dt="2024-09-26T10:18:11.494" v="156" actId="20577"/>
          <ac:spMkLst>
            <pc:docMk/>
            <pc:sldMk cId="3842069119" sldId="1080"/>
            <ac:spMk id="6" creationId="{00000000-0000-0000-0000-000000000000}"/>
          </ac:spMkLst>
        </pc:spChg>
      </pc:sldChg>
      <pc:sldChg chg="addSp delSp modSp del mod modNotesTx">
        <pc:chgData name="Åkerman Anna - SOF" userId="e755827b-efdb-440d-9dca-864179998caa" providerId="ADAL" clId="{0FFDE0DF-356A-439D-9B59-CDB68772F3E2}" dt="2024-09-26T10:15:22.859" v="144" actId="47"/>
        <pc:sldMkLst>
          <pc:docMk/>
          <pc:sldMk cId="3125746428" sldId="1115"/>
        </pc:sldMkLst>
        <pc:spChg chg="del">
          <ac:chgData name="Åkerman Anna - SOF" userId="e755827b-efdb-440d-9dca-864179998caa" providerId="ADAL" clId="{0FFDE0DF-356A-439D-9B59-CDB68772F3E2}" dt="2024-09-26T10:15:11.050" v="143" actId="478"/>
          <ac:spMkLst>
            <pc:docMk/>
            <pc:sldMk cId="3125746428" sldId="1115"/>
            <ac:spMk id="3" creationId="{519C2F09-3C78-342D-C797-B06ACE820B8A}"/>
          </ac:spMkLst>
        </pc:spChg>
        <pc:spChg chg="add del mod">
          <ac:chgData name="Åkerman Anna - SOF" userId="e755827b-efdb-440d-9dca-864179998caa" providerId="ADAL" clId="{0FFDE0DF-356A-439D-9B59-CDB68772F3E2}" dt="2024-09-16T11:34:12.513" v="92" actId="478"/>
          <ac:spMkLst>
            <pc:docMk/>
            <pc:sldMk cId="3125746428" sldId="1115"/>
            <ac:spMk id="4" creationId="{02E16631-1EBF-4926-704C-3394CECBD674}"/>
          </ac:spMkLst>
        </pc:spChg>
        <pc:spChg chg="add mod">
          <ac:chgData name="Åkerman Anna - SOF" userId="e755827b-efdb-440d-9dca-864179998caa" providerId="ADAL" clId="{0FFDE0DF-356A-439D-9B59-CDB68772F3E2}" dt="2024-09-16T11:34:40.423" v="100" actId="20577"/>
          <ac:spMkLst>
            <pc:docMk/>
            <pc:sldMk cId="3125746428" sldId="1115"/>
            <ac:spMk id="6" creationId="{A34C857D-D9FD-F1FE-A5C3-53DA0D2C59CC}"/>
          </ac:spMkLst>
        </pc:spChg>
        <pc:spChg chg="del">
          <ac:chgData name="Åkerman Anna - SOF" userId="e755827b-efdb-440d-9dca-864179998caa" providerId="ADAL" clId="{0FFDE0DF-356A-439D-9B59-CDB68772F3E2}" dt="2024-09-16T11:34:09.303" v="91" actId="478"/>
          <ac:spMkLst>
            <pc:docMk/>
            <pc:sldMk cId="3125746428" sldId="1115"/>
            <ac:spMk id="20" creationId="{C251325E-CBD3-2A59-A1CA-30A025A30F91}"/>
          </ac:spMkLst>
        </pc:spChg>
      </pc:sldChg>
      <pc:sldChg chg="modNotesTx">
        <pc:chgData name="Åkerman Anna - SOF" userId="e755827b-efdb-440d-9dca-864179998caa" providerId="ADAL" clId="{0FFDE0DF-356A-439D-9B59-CDB68772F3E2}" dt="2024-09-16T11:42:59.120" v="141" actId="20577"/>
        <pc:sldMkLst>
          <pc:docMk/>
          <pc:sldMk cId="599980746" sldId="1116"/>
        </pc:sldMkLst>
      </pc:sldChg>
    </pc:docChg>
  </pc:docChgLst>
  <pc:docChgLst>
    <pc:chgData name="Åkerman Anna - SOF" userId="e755827b-efdb-440d-9dca-864179998caa" providerId="ADAL" clId="{3ECF8AD2-65BC-406E-AF2B-3BC58395217B}"/>
    <pc:docChg chg="custSel modSld">
      <pc:chgData name="Åkerman Anna - SOF" userId="e755827b-efdb-440d-9dca-864179998caa" providerId="ADAL" clId="{3ECF8AD2-65BC-406E-AF2B-3BC58395217B}" dt="2025-01-29T14:29:56.335" v="278" actId="2711"/>
      <pc:docMkLst>
        <pc:docMk/>
      </pc:docMkLst>
      <pc:sldChg chg="modSp mod">
        <pc:chgData name="Åkerman Anna - SOF" userId="e755827b-efdb-440d-9dca-864179998caa" providerId="ADAL" clId="{3ECF8AD2-65BC-406E-AF2B-3BC58395217B}" dt="2025-01-29T14:29:56.335" v="278" actId="2711"/>
        <pc:sldMkLst>
          <pc:docMk/>
          <pc:sldMk cId="1441068592" sldId="1011"/>
        </pc:sldMkLst>
        <pc:spChg chg="mod">
          <ac:chgData name="Åkerman Anna - SOF" userId="e755827b-efdb-440d-9dca-864179998caa" providerId="ADAL" clId="{3ECF8AD2-65BC-406E-AF2B-3BC58395217B}" dt="2025-01-29T14:29:56.335" v="278" actId="2711"/>
          <ac:spMkLst>
            <pc:docMk/>
            <pc:sldMk cId="1441068592" sldId="1011"/>
            <ac:spMk id="15" creationId="{D52B9969-AAA8-07AC-1467-534FD912B6C2}"/>
          </ac:spMkLst>
        </pc:spChg>
      </pc:sldChg>
      <pc:sldChg chg="addSp delSp modSp mod">
        <pc:chgData name="Åkerman Anna - SOF" userId="e755827b-efdb-440d-9dca-864179998caa" providerId="ADAL" clId="{3ECF8AD2-65BC-406E-AF2B-3BC58395217B}" dt="2025-01-29T12:31:58.895" v="102" actId="20577"/>
        <pc:sldMkLst>
          <pc:docMk/>
          <pc:sldMk cId="3842069119" sldId="1080"/>
        </pc:sldMkLst>
        <pc:spChg chg="del">
          <ac:chgData name="Åkerman Anna - SOF" userId="e755827b-efdb-440d-9dca-864179998caa" providerId="ADAL" clId="{3ECF8AD2-65BC-406E-AF2B-3BC58395217B}" dt="2025-01-29T12:26:30.768" v="35" actId="478"/>
          <ac:spMkLst>
            <pc:docMk/>
            <pc:sldMk cId="3842069119" sldId="1080"/>
            <ac:spMk id="3" creationId="{A3B4A93C-A6CF-5958-E7A3-40FEF03F569A}"/>
          </ac:spMkLst>
        </pc:spChg>
        <pc:spChg chg="mod">
          <ac:chgData name="Åkerman Anna - SOF" userId="e755827b-efdb-440d-9dca-864179998caa" providerId="ADAL" clId="{3ECF8AD2-65BC-406E-AF2B-3BC58395217B}" dt="2025-01-29T12:30:55.778" v="75" actId="1076"/>
          <ac:spMkLst>
            <pc:docMk/>
            <pc:sldMk cId="3842069119" sldId="1080"/>
            <ac:spMk id="6" creationId="{00000000-0000-0000-0000-000000000000}"/>
          </ac:spMkLst>
        </pc:spChg>
        <pc:spChg chg="add mod">
          <ac:chgData name="Åkerman Anna - SOF" userId="e755827b-efdb-440d-9dca-864179998caa" providerId="ADAL" clId="{3ECF8AD2-65BC-406E-AF2B-3BC58395217B}" dt="2025-01-29T12:31:58.895" v="102" actId="20577"/>
          <ac:spMkLst>
            <pc:docMk/>
            <pc:sldMk cId="3842069119" sldId="1080"/>
            <ac:spMk id="8" creationId="{86470F0F-0F17-FA45-C504-6033CC02A1DA}"/>
          </ac:spMkLst>
        </pc:spChg>
      </pc:sldChg>
    </pc:docChg>
  </pc:docChgLst>
  <pc:docChgLst>
    <pc:chgData name="Åkerman Anna - SOF" userId="e755827b-efdb-440d-9dca-864179998caa" providerId="ADAL" clId="{D81B75F4-2459-48C4-845C-A928DB9B8026}"/>
    <pc:docChg chg="modSld">
      <pc:chgData name="Åkerman Anna - SOF" userId="e755827b-efdb-440d-9dca-864179998caa" providerId="ADAL" clId="{D81B75F4-2459-48C4-845C-A928DB9B8026}" dt="2024-11-13T07:37:08.394" v="0"/>
      <pc:docMkLst>
        <pc:docMk/>
      </pc:docMkLst>
      <pc:sldChg chg="modNotesTx">
        <pc:chgData name="Åkerman Anna - SOF" userId="e755827b-efdb-440d-9dca-864179998caa" providerId="ADAL" clId="{D81B75F4-2459-48C4-845C-A928DB9B8026}" dt="2024-11-13T07:37:08.394" v="0"/>
        <pc:sldMkLst>
          <pc:docMk/>
          <pc:sldMk cId="1155690939" sldId="1000"/>
        </pc:sldMkLst>
      </pc:sldChg>
    </pc:docChg>
  </pc:docChgLst>
  <pc:docChgLst>
    <pc:chgData name="Åkerman Anna - SOF" userId="e755827b-efdb-440d-9dca-864179998caa" providerId="ADAL" clId="{D373163B-6D3C-4EC6-806A-259C3A8904F0}"/>
    <pc:docChg chg="modSld">
      <pc:chgData name="Åkerman Anna - SOF" userId="e755827b-efdb-440d-9dca-864179998caa" providerId="ADAL" clId="{D373163B-6D3C-4EC6-806A-259C3A8904F0}" dt="2025-03-26T14:52:29.184" v="2" actId="20577"/>
      <pc:docMkLst>
        <pc:docMk/>
      </pc:docMkLst>
      <pc:sldChg chg="modSp mod">
        <pc:chgData name="Åkerman Anna - SOF" userId="e755827b-efdb-440d-9dca-864179998caa" providerId="ADAL" clId="{D373163B-6D3C-4EC6-806A-259C3A8904F0}" dt="2025-03-26T14:52:29.184" v="2" actId="20577"/>
        <pc:sldMkLst>
          <pc:docMk/>
          <pc:sldMk cId="1441068592" sldId="1011"/>
        </pc:sldMkLst>
        <pc:spChg chg="mod">
          <ac:chgData name="Åkerman Anna - SOF" userId="e755827b-efdb-440d-9dca-864179998caa" providerId="ADAL" clId="{D373163B-6D3C-4EC6-806A-259C3A8904F0}" dt="2025-03-26T14:52:29.184" v="2" actId="20577"/>
          <ac:spMkLst>
            <pc:docMk/>
            <pc:sldMk cId="1441068592" sldId="1011"/>
            <ac:spMk id="15" creationId="{D52B9969-AAA8-07AC-1467-534FD912B6C2}"/>
          </ac:spMkLst>
        </pc:spChg>
      </pc:sldChg>
    </pc:docChg>
  </pc:docChgLst>
  <pc:docChgLst>
    <pc:chgData name="Åkerman Anna - SOF" userId="e755827b-efdb-440d-9dca-864179998caa" providerId="ADAL" clId="{717E5422-29B3-4E74-9CA0-427E8D21EF56}"/>
    <pc:docChg chg="undo custSel modSld">
      <pc:chgData name="Åkerman Anna - SOF" userId="e755827b-efdb-440d-9dca-864179998caa" providerId="ADAL" clId="{717E5422-29B3-4E74-9CA0-427E8D21EF56}" dt="2025-04-24T11:41:27.505" v="243" actId="22"/>
      <pc:docMkLst>
        <pc:docMk/>
      </pc:docMkLst>
      <pc:sldChg chg="addSp delSp modSp mod">
        <pc:chgData name="Åkerman Anna - SOF" userId="e755827b-efdb-440d-9dca-864179998caa" providerId="ADAL" clId="{717E5422-29B3-4E74-9CA0-427E8D21EF56}" dt="2025-04-24T11:41:27.505" v="243" actId="22"/>
        <pc:sldMkLst>
          <pc:docMk/>
          <pc:sldMk cId="2957676482" sldId="1006"/>
        </pc:sldMkLst>
        <pc:spChg chg="add mod">
          <ac:chgData name="Åkerman Anna - SOF" userId="e755827b-efdb-440d-9dca-864179998caa" providerId="ADAL" clId="{717E5422-29B3-4E74-9CA0-427E8D21EF56}" dt="2025-04-24T11:39:58.445" v="241" actId="20577"/>
          <ac:spMkLst>
            <pc:docMk/>
            <pc:sldMk cId="2957676482" sldId="1006"/>
            <ac:spMk id="4" creationId="{274B67D7-DDDF-61BE-2AD4-C9D7FB20E949}"/>
          </ac:spMkLst>
        </pc:spChg>
        <pc:spChg chg="add del">
          <ac:chgData name="Åkerman Anna - SOF" userId="e755827b-efdb-440d-9dca-864179998caa" providerId="ADAL" clId="{717E5422-29B3-4E74-9CA0-427E8D21EF56}" dt="2025-04-24T11:41:27.505" v="243" actId="22"/>
          <ac:spMkLst>
            <pc:docMk/>
            <pc:sldMk cId="2957676482" sldId="1006"/>
            <ac:spMk id="7" creationId="{D13F8086-263B-914F-B566-7BD0FFA0C649}"/>
          </ac:spMkLst>
        </pc:spChg>
      </pc:sldChg>
      <pc:sldChg chg="addSp modSp mod">
        <pc:chgData name="Åkerman Anna - SOF" userId="e755827b-efdb-440d-9dca-864179998caa" providerId="ADAL" clId="{717E5422-29B3-4E74-9CA0-427E8D21EF56}" dt="2025-04-24T11:38:27.012" v="223" actId="14100"/>
        <pc:sldMkLst>
          <pc:docMk/>
          <pc:sldMk cId="1441068592" sldId="1011"/>
        </pc:sldMkLst>
        <pc:spChg chg="add mod">
          <ac:chgData name="Åkerman Anna - SOF" userId="e755827b-efdb-440d-9dca-864179998caa" providerId="ADAL" clId="{717E5422-29B3-4E74-9CA0-427E8D21EF56}" dt="2025-04-24T11:38:27.012" v="223" actId="14100"/>
          <ac:spMkLst>
            <pc:docMk/>
            <pc:sldMk cId="1441068592" sldId="1011"/>
            <ac:spMk id="4" creationId="{568728FC-8AB2-95AB-A36C-E0881C248DB9}"/>
          </ac:spMkLst>
        </pc:spChg>
        <pc:spChg chg="mod">
          <ac:chgData name="Åkerman Anna - SOF" userId="e755827b-efdb-440d-9dca-864179998caa" providerId="ADAL" clId="{717E5422-29B3-4E74-9CA0-427E8D21EF56}" dt="2025-04-24T11:37:53.957" v="222" actId="20577"/>
          <ac:spMkLst>
            <pc:docMk/>
            <pc:sldMk cId="1441068592" sldId="1011"/>
            <ac:spMk id="15" creationId="{D52B9969-AAA8-07AC-1467-534FD912B6C2}"/>
          </ac:spMkLst>
        </pc:spChg>
      </pc:sldChg>
      <pc:sldChg chg="modSp mod">
        <pc:chgData name="Åkerman Anna - SOF" userId="e755827b-efdb-440d-9dca-864179998caa" providerId="ADAL" clId="{717E5422-29B3-4E74-9CA0-427E8D21EF56}" dt="2025-04-24T11:14:41.061" v="13" actId="20578"/>
        <pc:sldMkLst>
          <pc:docMk/>
          <pc:sldMk cId="3842069119" sldId="1080"/>
        </pc:sldMkLst>
        <pc:spChg chg="mod">
          <ac:chgData name="Åkerman Anna - SOF" userId="e755827b-efdb-440d-9dca-864179998caa" providerId="ADAL" clId="{717E5422-29B3-4E74-9CA0-427E8D21EF56}" dt="2025-04-24T11:14:41.061" v="13" actId="20578"/>
          <ac:spMkLst>
            <pc:docMk/>
            <pc:sldMk cId="3842069119" sldId="1080"/>
            <ac:spMk id="6" creationId="{00000000-0000-0000-0000-000000000000}"/>
          </ac:spMkLst>
        </pc:spChg>
        <pc:spChg chg="mod">
          <ac:chgData name="Åkerman Anna - SOF" userId="e755827b-efdb-440d-9dca-864179998caa" providerId="ADAL" clId="{717E5422-29B3-4E74-9CA0-427E8D21EF56}" dt="2025-04-24T11:13:58.046" v="12" actId="1076"/>
          <ac:spMkLst>
            <pc:docMk/>
            <pc:sldMk cId="3842069119" sldId="1080"/>
            <ac:spMk id="8" creationId="{86470F0F-0F17-FA45-C504-6033CC02A1DA}"/>
          </ac:spMkLst>
        </pc:spChg>
      </pc:sldChg>
      <pc:sldChg chg="modSp mod modNotesTx">
        <pc:chgData name="Åkerman Anna - SOF" userId="e755827b-efdb-440d-9dca-864179998caa" providerId="ADAL" clId="{717E5422-29B3-4E74-9CA0-427E8D21EF56}" dt="2025-04-24T11:38:51.160" v="224" actId="1076"/>
        <pc:sldMkLst>
          <pc:docMk/>
          <pc:sldMk cId="599980746" sldId="1116"/>
        </pc:sldMkLst>
        <pc:spChg chg="mod">
          <ac:chgData name="Åkerman Anna - SOF" userId="e755827b-efdb-440d-9dca-864179998caa" providerId="ADAL" clId="{717E5422-29B3-4E74-9CA0-427E8D21EF56}" dt="2025-04-24T11:38:51.160" v="224" actId="1076"/>
          <ac:spMkLst>
            <pc:docMk/>
            <pc:sldMk cId="599980746" sldId="1116"/>
            <ac:spMk id="3" creationId="{D52B9969-AAA8-07AC-1467-534FD912B6C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2B1A9C-3404-4930-A101-F952AA62FFAA}"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sv-SE"/>
        </a:p>
      </dgm:t>
    </dgm:pt>
    <dgm:pt modelId="{32E947CC-6EB5-4925-9CCB-8C288956EB92}">
      <dgm:prSet phldrT="[Text]" custT="1"/>
      <dgm:spPr>
        <a:xfrm>
          <a:off x="4148555" y="2087"/>
          <a:ext cx="1814452" cy="1814452"/>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200" dirty="0">
              <a:solidFill>
                <a:sysClr val="window" lastClr="FFFFFF"/>
              </a:solidFill>
              <a:latin typeface="+mj-lt"/>
              <a:ea typeface="+mn-ea"/>
              <a:cs typeface="+mn-cs"/>
            </a:rPr>
            <a:t>ADHD</a:t>
          </a:r>
        </a:p>
      </dgm:t>
    </dgm:pt>
    <dgm:pt modelId="{675B9484-6AC3-4850-870C-4FE5F7756499}" type="parTrans" cxnId="{F1B55C01-1B15-4A70-934F-1DEF095FD6F5}">
      <dgm:prSet/>
      <dgm:spPr/>
      <dgm:t>
        <a:bodyPr/>
        <a:lstStyle/>
        <a:p>
          <a:endParaRPr lang="sv-SE"/>
        </a:p>
      </dgm:t>
    </dgm:pt>
    <dgm:pt modelId="{5147D689-8CB8-4E00-8A12-D08BD56EEA46}" type="sibTrans" cxnId="{F1B55C01-1B15-4A70-934F-1DEF095FD6F5}">
      <dgm:prSet/>
      <dgm:spPr>
        <a:xfrm rot="2160000">
          <a:off x="5905676" y="1395850"/>
          <a:ext cx="482397" cy="612377"/>
        </a:xfrm>
        <a:prstGeom prst="rightArrow">
          <a:avLst>
            <a:gd name="adj1" fmla="val 60000"/>
            <a:gd name="adj2" fmla="val 50000"/>
          </a:avLst>
        </a:prstGeom>
        <a:solidFill>
          <a:srgbClr val="A00674">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8B5A0CBC-3CC5-43E0-B5D3-2876B7C5F4AB}">
      <dgm:prSet phldrT="[Text]" custT="1"/>
      <dgm:spPr>
        <a:xfrm>
          <a:off x="2786237" y="4194871"/>
          <a:ext cx="1814452" cy="1814452"/>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200" dirty="0">
              <a:solidFill>
                <a:sysClr val="window" lastClr="FFFFFF"/>
              </a:solidFill>
              <a:latin typeface="+mj-lt"/>
              <a:ea typeface="+mn-ea"/>
              <a:cs typeface="+mn-cs"/>
            </a:rPr>
            <a:t>S</a:t>
          </a:r>
          <a:r>
            <a:rPr lang="sv-SE" sz="1200" b="0" i="0" dirty="0">
              <a:solidFill>
                <a:sysClr val="window" lastClr="FFFFFF"/>
              </a:solidFill>
              <a:effectLst/>
              <a:latin typeface="+mj-lt"/>
              <a:ea typeface="+mn-ea"/>
              <a:cs typeface="+mn-cs"/>
            </a:rPr>
            <a:t>chizofreni och liknande tillstånd</a:t>
          </a:r>
          <a:endParaRPr lang="sv-SE" sz="1200" dirty="0">
            <a:solidFill>
              <a:sysClr val="window" lastClr="FFFFFF"/>
            </a:solidFill>
            <a:latin typeface="+mj-lt"/>
            <a:ea typeface="+mn-ea"/>
            <a:cs typeface="+mn-cs"/>
          </a:endParaRPr>
        </a:p>
      </dgm:t>
    </dgm:pt>
    <dgm:pt modelId="{8FA1A46C-6325-40CC-9AC6-F081BEF4DBBD}" type="parTrans" cxnId="{3F07E579-0F01-4986-BD09-3B6E04BB6603}">
      <dgm:prSet/>
      <dgm:spPr/>
      <dgm:t>
        <a:bodyPr/>
        <a:lstStyle/>
        <a:p>
          <a:endParaRPr lang="sv-SE"/>
        </a:p>
      </dgm:t>
    </dgm:pt>
    <dgm:pt modelId="{46DF9B7C-9619-47CE-9A30-C35F632AC753}" type="sibTrans" cxnId="{3F07E579-0F01-4986-BD09-3B6E04BB6603}">
      <dgm:prSet/>
      <dgm:spPr>
        <a:xfrm rot="15120000">
          <a:off x="3035504" y="3513252"/>
          <a:ext cx="482397" cy="612377"/>
        </a:xfrm>
        <a:prstGeom prst="rightArrow">
          <a:avLst>
            <a:gd name="adj1" fmla="val 60000"/>
            <a:gd name="adj2" fmla="val 50000"/>
          </a:avLst>
        </a:prstGeom>
        <a:solidFill>
          <a:srgbClr val="8AB2DF">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EF1F82A1-9EA9-4F7B-AF31-086C59120A7E}">
      <dgm:prSet phldrT="[Text]" custT="1"/>
      <dgm:spPr>
        <a:xfrm>
          <a:off x="6352831" y="1603588"/>
          <a:ext cx="1814452" cy="1814452"/>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200" dirty="0">
              <a:solidFill>
                <a:sysClr val="window" lastClr="FFFFFF"/>
              </a:solidFill>
              <a:latin typeface="+mj-lt"/>
              <a:ea typeface="+mn-ea"/>
              <a:cs typeface="+mn-cs"/>
            </a:rPr>
            <a:t>Depression och ångestsyndrom </a:t>
          </a:r>
        </a:p>
      </dgm:t>
    </dgm:pt>
    <dgm:pt modelId="{9AC02253-E102-47C5-828C-F084046F4E1A}" type="parTrans" cxnId="{71DEAC9F-5B0B-4830-B341-2384592712E8}">
      <dgm:prSet/>
      <dgm:spPr/>
      <dgm:t>
        <a:bodyPr/>
        <a:lstStyle/>
        <a:p>
          <a:endParaRPr lang="sv-SE"/>
        </a:p>
      </dgm:t>
    </dgm:pt>
    <dgm:pt modelId="{B93D9FBA-D35D-4896-AEED-E1D317F3A9FE}" type="sibTrans" cxnId="{71DEAC9F-5B0B-4830-B341-2384592712E8}">
      <dgm:prSet/>
      <dgm:spPr>
        <a:xfrm rot="6480000">
          <a:off x="6602099" y="3487282"/>
          <a:ext cx="482397" cy="612377"/>
        </a:xfrm>
        <a:prstGeom prst="rightArrow">
          <a:avLst>
            <a:gd name="adj1" fmla="val 60000"/>
            <a:gd name="adj2" fmla="val 50000"/>
          </a:avLst>
        </a:prstGeom>
        <a:solidFill>
          <a:srgbClr val="BBC76D">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8AFC1A02-7E6D-4A3D-8C9B-1B4D59438212}">
      <dgm:prSet phldrT="[Text]" custT="1"/>
      <dgm:spPr>
        <a:xfrm>
          <a:off x="5510873" y="4194871"/>
          <a:ext cx="1814452" cy="1814452"/>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200" dirty="0">
              <a:solidFill>
                <a:sysClr val="window" lastClr="FFFFFF"/>
              </a:solidFill>
              <a:latin typeface="+mj-lt"/>
              <a:ea typeface="+mn-ea"/>
              <a:cs typeface="+mn-cs"/>
            </a:rPr>
            <a:t>Missbruk och beroende </a:t>
          </a:r>
        </a:p>
      </dgm:t>
    </dgm:pt>
    <dgm:pt modelId="{1C347E81-290C-430A-B408-753158F2F6DB}" type="parTrans" cxnId="{058F58F6-018C-4BF7-B99B-BB4AD0353DB9}">
      <dgm:prSet/>
      <dgm:spPr/>
      <dgm:t>
        <a:bodyPr/>
        <a:lstStyle/>
        <a:p>
          <a:endParaRPr lang="sv-SE"/>
        </a:p>
      </dgm:t>
    </dgm:pt>
    <dgm:pt modelId="{EFF0F1FE-A6B5-4742-9E86-5C23F43D9D4C}" type="sibTrans" cxnId="{058F58F6-018C-4BF7-B99B-BB4AD0353DB9}">
      <dgm:prSet/>
      <dgm:spPr>
        <a:xfrm rot="10800000">
          <a:off x="4828235" y="4795908"/>
          <a:ext cx="482397" cy="612377"/>
        </a:xfrm>
        <a:prstGeom prst="rightArrow">
          <a:avLst>
            <a:gd name="adj1" fmla="val 60000"/>
            <a:gd name="adj2" fmla="val 50000"/>
          </a:avLst>
        </a:prstGeom>
        <a:solidFill>
          <a:srgbClr val="DE971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79559F19-3AA0-4EAD-92D4-29BC158FBF39}">
      <dgm:prSet phldrT="[Text]" custT="1"/>
      <dgm:spPr>
        <a:xfrm>
          <a:off x="1944278" y="1603588"/>
          <a:ext cx="1814452" cy="1814452"/>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Självskadebeteende </a:t>
          </a:r>
        </a:p>
      </dgm:t>
    </dgm:pt>
    <dgm:pt modelId="{BD36DB03-18D3-4547-8CD4-8D596A7F26A7}" type="parTrans" cxnId="{1134F775-9D31-43E8-A91A-A56763DCC11B}">
      <dgm:prSet/>
      <dgm:spPr/>
      <dgm:t>
        <a:bodyPr/>
        <a:lstStyle/>
        <a:p>
          <a:endParaRPr lang="sv-SE"/>
        </a:p>
      </dgm:t>
    </dgm:pt>
    <dgm:pt modelId="{1B1DA2DE-CFB2-4C3C-8EE0-22ADB458FC25}" type="sibTrans" cxnId="{1134F775-9D31-43E8-A91A-A56763DCC11B}">
      <dgm:prSet/>
      <dgm:spPr>
        <a:xfrm rot="19440000">
          <a:off x="3701399" y="1411900"/>
          <a:ext cx="482397" cy="612377"/>
        </a:xfrm>
        <a:prstGeom prst="rightArrow">
          <a:avLst>
            <a:gd name="adj1" fmla="val 60000"/>
            <a:gd name="adj2" fmla="val 50000"/>
          </a:avLst>
        </a:prstGeom>
        <a:solidFill>
          <a:srgbClr val="E683B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6936A59B-699E-4DD8-BBC6-0F78CE332EE2}" type="pres">
      <dgm:prSet presAssocID="{312B1A9C-3404-4930-A101-F952AA62FFAA}" presName="cycle" presStyleCnt="0">
        <dgm:presLayoutVars>
          <dgm:dir/>
          <dgm:resizeHandles val="exact"/>
        </dgm:presLayoutVars>
      </dgm:prSet>
      <dgm:spPr/>
    </dgm:pt>
    <dgm:pt modelId="{6477C3D0-3A81-41CB-A68F-A1CD00628EC5}" type="pres">
      <dgm:prSet presAssocID="{32E947CC-6EB5-4925-9CCB-8C288956EB92}" presName="node" presStyleLbl="node1" presStyleIdx="0" presStyleCnt="5">
        <dgm:presLayoutVars>
          <dgm:bulletEnabled val="1"/>
        </dgm:presLayoutVars>
      </dgm:prSet>
      <dgm:spPr/>
    </dgm:pt>
    <dgm:pt modelId="{8719A954-9523-4D0E-A21B-D74C9076C7FF}" type="pres">
      <dgm:prSet presAssocID="{5147D689-8CB8-4E00-8A12-D08BD56EEA46}" presName="sibTrans" presStyleLbl="sibTrans2D1" presStyleIdx="0" presStyleCnt="5"/>
      <dgm:spPr/>
    </dgm:pt>
    <dgm:pt modelId="{99FF16FB-B0B6-4520-96B8-FDCF34799578}" type="pres">
      <dgm:prSet presAssocID="{5147D689-8CB8-4E00-8A12-D08BD56EEA46}" presName="connectorText" presStyleLbl="sibTrans2D1" presStyleIdx="0" presStyleCnt="5"/>
      <dgm:spPr/>
    </dgm:pt>
    <dgm:pt modelId="{158FEF8D-21EA-4D99-86C4-5FD7D2CB00A5}" type="pres">
      <dgm:prSet presAssocID="{EF1F82A1-9EA9-4F7B-AF31-086C59120A7E}" presName="node" presStyleLbl="node1" presStyleIdx="1" presStyleCnt="5">
        <dgm:presLayoutVars>
          <dgm:bulletEnabled val="1"/>
        </dgm:presLayoutVars>
      </dgm:prSet>
      <dgm:spPr/>
    </dgm:pt>
    <dgm:pt modelId="{EF93A59F-0767-4738-A4B7-750D732A9604}" type="pres">
      <dgm:prSet presAssocID="{B93D9FBA-D35D-4896-AEED-E1D317F3A9FE}" presName="sibTrans" presStyleLbl="sibTrans2D1" presStyleIdx="1" presStyleCnt="5"/>
      <dgm:spPr/>
    </dgm:pt>
    <dgm:pt modelId="{FDADB902-BA3E-417C-8A3D-C5855607D9EC}" type="pres">
      <dgm:prSet presAssocID="{B93D9FBA-D35D-4896-AEED-E1D317F3A9FE}" presName="connectorText" presStyleLbl="sibTrans2D1" presStyleIdx="1" presStyleCnt="5"/>
      <dgm:spPr/>
    </dgm:pt>
    <dgm:pt modelId="{8E1D3E5C-4440-4FA1-ABF6-D7A1173DBEF4}" type="pres">
      <dgm:prSet presAssocID="{8AFC1A02-7E6D-4A3D-8C9B-1B4D59438212}" presName="node" presStyleLbl="node1" presStyleIdx="2" presStyleCnt="5">
        <dgm:presLayoutVars>
          <dgm:bulletEnabled val="1"/>
        </dgm:presLayoutVars>
      </dgm:prSet>
      <dgm:spPr/>
    </dgm:pt>
    <dgm:pt modelId="{F4079832-5015-48A8-96F9-47B4C8355121}" type="pres">
      <dgm:prSet presAssocID="{EFF0F1FE-A6B5-4742-9E86-5C23F43D9D4C}" presName="sibTrans" presStyleLbl="sibTrans2D1" presStyleIdx="2" presStyleCnt="5"/>
      <dgm:spPr/>
    </dgm:pt>
    <dgm:pt modelId="{F80E3B08-505D-4BF7-9942-D4E8ABCEA2DA}" type="pres">
      <dgm:prSet presAssocID="{EFF0F1FE-A6B5-4742-9E86-5C23F43D9D4C}" presName="connectorText" presStyleLbl="sibTrans2D1" presStyleIdx="2" presStyleCnt="5"/>
      <dgm:spPr/>
    </dgm:pt>
    <dgm:pt modelId="{B501F307-879D-4E12-9103-D35D8E80A041}" type="pres">
      <dgm:prSet presAssocID="{8B5A0CBC-3CC5-43E0-B5D3-2876B7C5F4AB}" presName="node" presStyleLbl="node1" presStyleIdx="3" presStyleCnt="5">
        <dgm:presLayoutVars>
          <dgm:bulletEnabled val="1"/>
        </dgm:presLayoutVars>
      </dgm:prSet>
      <dgm:spPr/>
    </dgm:pt>
    <dgm:pt modelId="{5FDA4724-68D3-4CC9-949C-C742F408CBA5}" type="pres">
      <dgm:prSet presAssocID="{46DF9B7C-9619-47CE-9A30-C35F632AC753}" presName="sibTrans" presStyleLbl="sibTrans2D1" presStyleIdx="3" presStyleCnt="5"/>
      <dgm:spPr/>
    </dgm:pt>
    <dgm:pt modelId="{B8D4DF3E-A75F-4D19-B585-FD50BBA98A0F}" type="pres">
      <dgm:prSet presAssocID="{46DF9B7C-9619-47CE-9A30-C35F632AC753}" presName="connectorText" presStyleLbl="sibTrans2D1" presStyleIdx="3" presStyleCnt="5"/>
      <dgm:spPr/>
    </dgm:pt>
    <dgm:pt modelId="{778EA3DC-8DF6-489D-9D60-A69C4D6D167F}" type="pres">
      <dgm:prSet presAssocID="{79559F19-3AA0-4EAD-92D4-29BC158FBF39}" presName="node" presStyleLbl="node1" presStyleIdx="4" presStyleCnt="5">
        <dgm:presLayoutVars>
          <dgm:bulletEnabled val="1"/>
        </dgm:presLayoutVars>
      </dgm:prSet>
      <dgm:spPr/>
    </dgm:pt>
    <dgm:pt modelId="{4B70F8A7-382F-44EB-BB02-B090081C73A8}" type="pres">
      <dgm:prSet presAssocID="{1B1DA2DE-CFB2-4C3C-8EE0-22ADB458FC25}" presName="sibTrans" presStyleLbl="sibTrans2D1" presStyleIdx="4" presStyleCnt="5"/>
      <dgm:spPr/>
    </dgm:pt>
    <dgm:pt modelId="{64440CBA-FCA0-4F92-AAE9-A8A4F16384E3}" type="pres">
      <dgm:prSet presAssocID="{1B1DA2DE-CFB2-4C3C-8EE0-22ADB458FC25}" presName="connectorText" presStyleLbl="sibTrans2D1" presStyleIdx="4" presStyleCnt="5"/>
      <dgm:spPr/>
    </dgm:pt>
  </dgm:ptLst>
  <dgm:cxnLst>
    <dgm:cxn modelId="{ECBC3500-FF39-4DED-A134-A63A9C49680A}" type="presOf" srcId="{EFF0F1FE-A6B5-4742-9E86-5C23F43D9D4C}" destId="{F80E3B08-505D-4BF7-9942-D4E8ABCEA2DA}" srcOrd="1" destOrd="0" presId="urn:microsoft.com/office/officeart/2005/8/layout/cycle2"/>
    <dgm:cxn modelId="{F1B55C01-1B15-4A70-934F-1DEF095FD6F5}" srcId="{312B1A9C-3404-4930-A101-F952AA62FFAA}" destId="{32E947CC-6EB5-4925-9CCB-8C288956EB92}" srcOrd="0" destOrd="0" parTransId="{675B9484-6AC3-4850-870C-4FE5F7756499}" sibTransId="{5147D689-8CB8-4E00-8A12-D08BD56EEA46}"/>
    <dgm:cxn modelId="{835AE604-5ADF-480F-A249-B1A80D9A348D}" type="presOf" srcId="{8B5A0CBC-3CC5-43E0-B5D3-2876B7C5F4AB}" destId="{B501F307-879D-4E12-9103-D35D8E80A041}" srcOrd="0" destOrd="0" presId="urn:microsoft.com/office/officeart/2005/8/layout/cycle2"/>
    <dgm:cxn modelId="{6F11481C-7599-4713-8BD8-BED5908959CA}" type="presOf" srcId="{32E947CC-6EB5-4925-9CCB-8C288956EB92}" destId="{6477C3D0-3A81-41CB-A68F-A1CD00628EC5}" srcOrd="0" destOrd="0" presId="urn:microsoft.com/office/officeart/2005/8/layout/cycle2"/>
    <dgm:cxn modelId="{2CCACF3B-EF6D-4C25-967B-74833866650A}" type="presOf" srcId="{EFF0F1FE-A6B5-4742-9E86-5C23F43D9D4C}" destId="{F4079832-5015-48A8-96F9-47B4C8355121}" srcOrd="0" destOrd="0" presId="urn:microsoft.com/office/officeart/2005/8/layout/cycle2"/>
    <dgm:cxn modelId="{D89F0044-FB5F-4790-B7CC-FB41637C40D9}" type="presOf" srcId="{B93D9FBA-D35D-4896-AEED-E1D317F3A9FE}" destId="{EF93A59F-0767-4738-A4B7-750D732A9604}" srcOrd="0" destOrd="0" presId="urn:microsoft.com/office/officeart/2005/8/layout/cycle2"/>
    <dgm:cxn modelId="{50F4E146-D994-4350-A6FC-7606D22F562E}" type="presOf" srcId="{46DF9B7C-9619-47CE-9A30-C35F632AC753}" destId="{B8D4DF3E-A75F-4D19-B585-FD50BBA98A0F}" srcOrd="1" destOrd="0" presId="urn:microsoft.com/office/officeart/2005/8/layout/cycle2"/>
    <dgm:cxn modelId="{43F35A6F-0772-42B3-BF46-75EF69664CA3}" type="presOf" srcId="{B93D9FBA-D35D-4896-AEED-E1D317F3A9FE}" destId="{FDADB902-BA3E-417C-8A3D-C5855607D9EC}" srcOrd="1" destOrd="0" presId="urn:microsoft.com/office/officeart/2005/8/layout/cycle2"/>
    <dgm:cxn modelId="{AF2F6F53-9542-4C04-BBBD-2149D61E3172}" type="presOf" srcId="{79559F19-3AA0-4EAD-92D4-29BC158FBF39}" destId="{778EA3DC-8DF6-489D-9D60-A69C4D6D167F}" srcOrd="0" destOrd="0" presId="urn:microsoft.com/office/officeart/2005/8/layout/cycle2"/>
    <dgm:cxn modelId="{1134F775-9D31-43E8-A91A-A56763DCC11B}" srcId="{312B1A9C-3404-4930-A101-F952AA62FFAA}" destId="{79559F19-3AA0-4EAD-92D4-29BC158FBF39}" srcOrd="4" destOrd="0" parTransId="{BD36DB03-18D3-4547-8CD4-8D596A7F26A7}" sibTransId="{1B1DA2DE-CFB2-4C3C-8EE0-22ADB458FC25}"/>
    <dgm:cxn modelId="{B8626C56-D3AE-43F0-991E-2E389602378D}" type="presOf" srcId="{EF1F82A1-9EA9-4F7B-AF31-086C59120A7E}" destId="{158FEF8D-21EA-4D99-86C4-5FD7D2CB00A5}" srcOrd="0" destOrd="0" presId="urn:microsoft.com/office/officeart/2005/8/layout/cycle2"/>
    <dgm:cxn modelId="{3F07E579-0F01-4986-BD09-3B6E04BB6603}" srcId="{312B1A9C-3404-4930-A101-F952AA62FFAA}" destId="{8B5A0CBC-3CC5-43E0-B5D3-2876B7C5F4AB}" srcOrd="3" destOrd="0" parTransId="{8FA1A46C-6325-40CC-9AC6-F081BEF4DBBD}" sibTransId="{46DF9B7C-9619-47CE-9A30-C35F632AC753}"/>
    <dgm:cxn modelId="{D78B5787-96FB-4D0F-82F6-B7BEA3271592}" type="presOf" srcId="{5147D689-8CB8-4E00-8A12-D08BD56EEA46}" destId="{8719A954-9523-4D0E-A21B-D74C9076C7FF}" srcOrd="0" destOrd="0" presId="urn:microsoft.com/office/officeart/2005/8/layout/cycle2"/>
    <dgm:cxn modelId="{0751FD8A-3D85-40BD-8FBA-C8BA28AF62E6}" type="presOf" srcId="{1B1DA2DE-CFB2-4C3C-8EE0-22ADB458FC25}" destId="{4B70F8A7-382F-44EB-BB02-B090081C73A8}" srcOrd="0" destOrd="0" presId="urn:microsoft.com/office/officeart/2005/8/layout/cycle2"/>
    <dgm:cxn modelId="{D3EA4F9D-5DF4-4978-9816-08952897789C}" type="presOf" srcId="{8AFC1A02-7E6D-4A3D-8C9B-1B4D59438212}" destId="{8E1D3E5C-4440-4FA1-ABF6-D7A1173DBEF4}" srcOrd="0" destOrd="0" presId="urn:microsoft.com/office/officeart/2005/8/layout/cycle2"/>
    <dgm:cxn modelId="{71DEAC9F-5B0B-4830-B341-2384592712E8}" srcId="{312B1A9C-3404-4930-A101-F952AA62FFAA}" destId="{EF1F82A1-9EA9-4F7B-AF31-086C59120A7E}" srcOrd="1" destOrd="0" parTransId="{9AC02253-E102-47C5-828C-F084046F4E1A}" sibTransId="{B93D9FBA-D35D-4896-AEED-E1D317F3A9FE}"/>
    <dgm:cxn modelId="{9DF847A0-DE8F-4E45-B9B3-EFD943E83C0B}" type="presOf" srcId="{5147D689-8CB8-4E00-8A12-D08BD56EEA46}" destId="{99FF16FB-B0B6-4520-96B8-FDCF34799578}" srcOrd="1" destOrd="0" presId="urn:microsoft.com/office/officeart/2005/8/layout/cycle2"/>
    <dgm:cxn modelId="{47D4C9C0-8B12-4045-9103-023A7AE9BB1D}" type="presOf" srcId="{312B1A9C-3404-4930-A101-F952AA62FFAA}" destId="{6936A59B-699E-4DD8-BBC6-0F78CE332EE2}" srcOrd="0" destOrd="0" presId="urn:microsoft.com/office/officeart/2005/8/layout/cycle2"/>
    <dgm:cxn modelId="{61868ADA-B65F-4074-A79D-8FDFE330B0AB}" type="presOf" srcId="{1B1DA2DE-CFB2-4C3C-8EE0-22ADB458FC25}" destId="{64440CBA-FCA0-4F92-AAE9-A8A4F16384E3}" srcOrd="1" destOrd="0" presId="urn:microsoft.com/office/officeart/2005/8/layout/cycle2"/>
    <dgm:cxn modelId="{BBF6A9E7-6035-468D-9865-C65F43697DCB}" type="presOf" srcId="{46DF9B7C-9619-47CE-9A30-C35F632AC753}" destId="{5FDA4724-68D3-4CC9-949C-C742F408CBA5}" srcOrd="0" destOrd="0" presId="urn:microsoft.com/office/officeart/2005/8/layout/cycle2"/>
    <dgm:cxn modelId="{058F58F6-018C-4BF7-B99B-BB4AD0353DB9}" srcId="{312B1A9C-3404-4930-A101-F952AA62FFAA}" destId="{8AFC1A02-7E6D-4A3D-8C9B-1B4D59438212}" srcOrd="2" destOrd="0" parTransId="{1C347E81-290C-430A-B408-753158F2F6DB}" sibTransId="{EFF0F1FE-A6B5-4742-9E86-5C23F43D9D4C}"/>
    <dgm:cxn modelId="{344DB2AC-14D0-4E9C-B8D9-379F05D98E20}" type="presParOf" srcId="{6936A59B-699E-4DD8-BBC6-0F78CE332EE2}" destId="{6477C3D0-3A81-41CB-A68F-A1CD00628EC5}" srcOrd="0" destOrd="0" presId="urn:microsoft.com/office/officeart/2005/8/layout/cycle2"/>
    <dgm:cxn modelId="{22D47922-AD45-46F7-B1FA-558AE2842844}" type="presParOf" srcId="{6936A59B-699E-4DD8-BBC6-0F78CE332EE2}" destId="{8719A954-9523-4D0E-A21B-D74C9076C7FF}" srcOrd="1" destOrd="0" presId="urn:microsoft.com/office/officeart/2005/8/layout/cycle2"/>
    <dgm:cxn modelId="{E99ADD1B-DEE8-4D2E-BCDC-2E237E30DC98}" type="presParOf" srcId="{8719A954-9523-4D0E-A21B-D74C9076C7FF}" destId="{99FF16FB-B0B6-4520-96B8-FDCF34799578}" srcOrd="0" destOrd="0" presId="urn:microsoft.com/office/officeart/2005/8/layout/cycle2"/>
    <dgm:cxn modelId="{28334B01-D353-4DA4-9A50-62B18E29922B}" type="presParOf" srcId="{6936A59B-699E-4DD8-BBC6-0F78CE332EE2}" destId="{158FEF8D-21EA-4D99-86C4-5FD7D2CB00A5}" srcOrd="2" destOrd="0" presId="urn:microsoft.com/office/officeart/2005/8/layout/cycle2"/>
    <dgm:cxn modelId="{EB61AAB8-7114-46B9-937E-9004A543FE59}" type="presParOf" srcId="{6936A59B-699E-4DD8-BBC6-0F78CE332EE2}" destId="{EF93A59F-0767-4738-A4B7-750D732A9604}" srcOrd="3" destOrd="0" presId="urn:microsoft.com/office/officeart/2005/8/layout/cycle2"/>
    <dgm:cxn modelId="{9F201787-A7ED-4D5A-B27B-96AE172B3A27}" type="presParOf" srcId="{EF93A59F-0767-4738-A4B7-750D732A9604}" destId="{FDADB902-BA3E-417C-8A3D-C5855607D9EC}" srcOrd="0" destOrd="0" presId="urn:microsoft.com/office/officeart/2005/8/layout/cycle2"/>
    <dgm:cxn modelId="{3CFBCB9C-7C6A-4963-AF89-19CB1553AEAC}" type="presParOf" srcId="{6936A59B-699E-4DD8-BBC6-0F78CE332EE2}" destId="{8E1D3E5C-4440-4FA1-ABF6-D7A1173DBEF4}" srcOrd="4" destOrd="0" presId="urn:microsoft.com/office/officeart/2005/8/layout/cycle2"/>
    <dgm:cxn modelId="{398E28F7-46A5-4B77-87E5-987973AA7A5C}" type="presParOf" srcId="{6936A59B-699E-4DD8-BBC6-0F78CE332EE2}" destId="{F4079832-5015-48A8-96F9-47B4C8355121}" srcOrd="5" destOrd="0" presId="urn:microsoft.com/office/officeart/2005/8/layout/cycle2"/>
    <dgm:cxn modelId="{D5AC7AB8-8E8B-4D64-9715-A3CAA464A1A3}" type="presParOf" srcId="{F4079832-5015-48A8-96F9-47B4C8355121}" destId="{F80E3B08-505D-4BF7-9942-D4E8ABCEA2DA}" srcOrd="0" destOrd="0" presId="urn:microsoft.com/office/officeart/2005/8/layout/cycle2"/>
    <dgm:cxn modelId="{9683EEDC-ED4F-44AB-9355-316D3702E2EF}" type="presParOf" srcId="{6936A59B-699E-4DD8-BBC6-0F78CE332EE2}" destId="{B501F307-879D-4E12-9103-D35D8E80A041}" srcOrd="6" destOrd="0" presId="urn:microsoft.com/office/officeart/2005/8/layout/cycle2"/>
    <dgm:cxn modelId="{EA0026D7-56C5-4AB0-AE5E-69DC58F20E2E}" type="presParOf" srcId="{6936A59B-699E-4DD8-BBC6-0F78CE332EE2}" destId="{5FDA4724-68D3-4CC9-949C-C742F408CBA5}" srcOrd="7" destOrd="0" presId="urn:microsoft.com/office/officeart/2005/8/layout/cycle2"/>
    <dgm:cxn modelId="{75C91A5F-9E5C-4A2E-8B8D-1A6B4143BEC7}" type="presParOf" srcId="{5FDA4724-68D3-4CC9-949C-C742F408CBA5}" destId="{B8D4DF3E-A75F-4D19-B585-FD50BBA98A0F}" srcOrd="0" destOrd="0" presId="urn:microsoft.com/office/officeart/2005/8/layout/cycle2"/>
    <dgm:cxn modelId="{7642369B-D833-4D84-8341-1DC072E3C7BB}" type="presParOf" srcId="{6936A59B-699E-4DD8-BBC6-0F78CE332EE2}" destId="{778EA3DC-8DF6-489D-9D60-A69C4D6D167F}" srcOrd="8" destOrd="0" presId="urn:microsoft.com/office/officeart/2005/8/layout/cycle2"/>
    <dgm:cxn modelId="{16D2730E-5150-494D-B677-D11B7C3EA7D2}" type="presParOf" srcId="{6936A59B-699E-4DD8-BBC6-0F78CE332EE2}" destId="{4B70F8A7-382F-44EB-BB02-B090081C73A8}" srcOrd="9" destOrd="0" presId="urn:microsoft.com/office/officeart/2005/8/layout/cycle2"/>
    <dgm:cxn modelId="{66DEACD7-E5B9-46A8-A614-57B746B8AD85}" type="presParOf" srcId="{4B70F8A7-382F-44EB-BB02-B090081C73A8}" destId="{64440CBA-FCA0-4F92-AAE9-A8A4F16384E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593489-3542-4FD5-9EA2-71FBDC684A4A}" type="doc">
      <dgm:prSet loTypeId="urn:microsoft.com/office/officeart/2005/8/layout/radial5" loCatId="relationship" qsTypeId="urn:microsoft.com/office/officeart/2005/8/quickstyle/simple1" qsCatId="simple" csTypeId="urn:microsoft.com/office/officeart/2005/8/colors/colorful1" csCatId="colorful" phldr="1"/>
      <dgm:spPr/>
      <dgm:t>
        <a:bodyPr/>
        <a:lstStyle/>
        <a:p>
          <a:endParaRPr lang="sv-SE"/>
        </a:p>
      </dgm:t>
    </dgm:pt>
    <dgm:pt modelId="{680A9F25-548F-4D9A-BE97-B1770DC35768}">
      <dgm:prSet phldrT="[Text]"/>
      <dgm:spPr>
        <a:xfrm>
          <a:off x="3938635" y="2044241"/>
          <a:ext cx="1458753" cy="1458753"/>
        </a:xfrm>
        <a:prstGeom prst="ellipse">
          <a:avLst/>
        </a:prstGeom>
        <a:solidFill>
          <a:srgbClr val="0071B8">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lrTx/>
            <a:buSzTx/>
            <a:buFontTx/>
            <a:buNone/>
          </a:pPr>
          <a:r>
            <a:rPr kumimoji="0" lang="sv-SE" altLang="sv-SE" b="1" i="0" u="none" strike="noStrike" cap="none" normalizeH="0" baseline="0" dirty="0">
              <a:ln>
                <a:noFill/>
              </a:ln>
              <a:solidFill>
                <a:sysClr val="window" lastClr="FFFFFF"/>
              </a:solidFill>
              <a:effectLst/>
              <a:latin typeface="+mj-lt"/>
              <a:ea typeface="+mn-ea"/>
              <a:cs typeface="+mn-cs"/>
            </a:rPr>
            <a:t>ADHD</a:t>
          </a:r>
          <a:endParaRPr lang="sv-SE" dirty="0">
            <a:solidFill>
              <a:sysClr val="window" lastClr="FFFFFF"/>
            </a:solidFill>
            <a:latin typeface="+mj-lt"/>
            <a:ea typeface="+mn-ea"/>
            <a:cs typeface="+mn-cs"/>
          </a:endParaRPr>
        </a:p>
      </dgm:t>
    </dgm:pt>
    <dgm:pt modelId="{A7DC298A-0A19-4B8B-B497-2822F43E9E9E}" type="parTrans" cxnId="{9FFE7322-8546-43F4-9572-ECB8D38CD345}">
      <dgm:prSet/>
      <dgm:spPr/>
      <dgm:t>
        <a:bodyPr/>
        <a:lstStyle/>
        <a:p>
          <a:endParaRPr lang="sv-SE"/>
        </a:p>
      </dgm:t>
    </dgm:pt>
    <dgm:pt modelId="{D28F6C00-B4CC-456E-8815-75C2DA291D1F}" type="sibTrans" cxnId="{9FFE7322-8546-43F4-9572-ECB8D38CD345}">
      <dgm:prSet/>
      <dgm:spPr/>
      <dgm:t>
        <a:bodyPr/>
        <a:lstStyle/>
        <a:p>
          <a:endParaRPr lang="sv-SE"/>
        </a:p>
      </dgm:t>
    </dgm:pt>
    <dgm:pt modelId="{3AB86080-1AAF-4B87-B1E6-92A189B3EE75}">
      <dgm:prSet phldrT="[Text]"/>
      <dgm:spPr>
        <a:xfrm>
          <a:off x="3938635" y="2067"/>
          <a:ext cx="1458753" cy="1458753"/>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Utförare</a:t>
          </a:r>
        </a:p>
      </dgm:t>
    </dgm:pt>
    <dgm:pt modelId="{77AEC2F7-5AD9-43F5-96F5-B865B0D88D6E}" type="parTrans" cxnId="{11660210-58D0-4080-8852-D44FC116233E}">
      <dgm:prSet/>
      <dgm:spPr>
        <a:xfrm rot="16200000">
          <a:off x="4513405" y="1513294"/>
          <a:ext cx="309212" cy="495976"/>
        </a:xfrm>
        <a:prstGeom prst="rightArrow">
          <a:avLst>
            <a:gd name="adj1" fmla="val 60000"/>
            <a:gd name="adj2" fmla="val 50000"/>
          </a:avLst>
        </a:prstGeom>
        <a:solidFill>
          <a:srgbClr val="A00674">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E4A81DF4-3EB0-443C-9D74-91902DD10A89}" type="sibTrans" cxnId="{11660210-58D0-4080-8852-D44FC116233E}">
      <dgm:prSet/>
      <dgm:spPr/>
      <dgm:t>
        <a:bodyPr/>
        <a:lstStyle/>
        <a:p>
          <a:endParaRPr lang="sv-SE"/>
        </a:p>
      </dgm:t>
    </dgm:pt>
    <dgm:pt modelId="{E57BB84E-5CD3-4156-887A-AE8B253A1D5F}">
      <dgm:prSet phldrT="[Text]"/>
      <dgm:spPr>
        <a:xfrm>
          <a:off x="2738275" y="3696394"/>
          <a:ext cx="1458753" cy="1458753"/>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Behandlings- eller stödinsats</a:t>
          </a:r>
        </a:p>
      </dgm:t>
    </dgm:pt>
    <dgm:pt modelId="{CE815223-8F02-40B6-A443-48ABA38E73B9}" type="parTrans" cxnId="{46D06F5D-FFB1-43E2-A459-2E327E059661}">
      <dgm:prSet/>
      <dgm:spPr>
        <a:xfrm rot="7560000">
          <a:off x="3918369" y="3344626"/>
          <a:ext cx="309212" cy="495976"/>
        </a:xfrm>
        <a:prstGeom prst="rightArrow">
          <a:avLst>
            <a:gd name="adj1" fmla="val 60000"/>
            <a:gd name="adj2" fmla="val 50000"/>
          </a:avLst>
        </a:prstGeom>
        <a:solidFill>
          <a:srgbClr val="8AB2DF">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0EE074AC-800B-464D-85DC-7E387FCE1D60}" type="sibTrans" cxnId="{46D06F5D-FFB1-43E2-A459-2E327E059661}">
      <dgm:prSet/>
      <dgm:spPr/>
      <dgm:t>
        <a:bodyPr/>
        <a:lstStyle/>
        <a:p>
          <a:endParaRPr lang="sv-SE"/>
        </a:p>
      </dgm:t>
    </dgm:pt>
    <dgm:pt modelId="{EDCB606C-271C-48BC-BBD1-705BCDC48576}">
      <dgm:prSet phldrT="[Text]" custT="1"/>
      <dgm:spPr>
        <a:xfrm>
          <a:off x="1996412" y="1413174"/>
          <a:ext cx="1458753" cy="1458753"/>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100" dirty="0">
              <a:solidFill>
                <a:sysClr val="window" lastClr="FFFFFF"/>
              </a:solidFill>
              <a:latin typeface="+mj-lt"/>
              <a:ea typeface="+mn-ea"/>
              <a:cs typeface="+mn-cs"/>
            </a:rPr>
            <a:t>Svårighetsgrad</a:t>
          </a:r>
        </a:p>
      </dgm:t>
    </dgm:pt>
    <dgm:pt modelId="{376D82DB-DEDB-4CC1-8CB9-B03A2919BB25}" type="parTrans" cxnId="{3FE347F2-5C96-4040-BDFD-40B815A79034}">
      <dgm:prSet/>
      <dgm:spPr>
        <a:xfrm rot="11880000">
          <a:off x="3550617" y="2212801"/>
          <a:ext cx="309212" cy="495976"/>
        </a:xfrm>
        <a:prstGeom prst="rightArrow">
          <a:avLst>
            <a:gd name="adj1" fmla="val 60000"/>
            <a:gd name="adj2" fmla="val 50000"/>
          </a:avLst>
        </a:prstGeom>
        <a:solidFill>
          <a:srgbClr val="E683B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20C43E40-718E-4AB1-8A61-BC0255FE0878}" type="sibTrans" cxnId="{3FE347F2-5C96-4040-BDFD-40B815A79034}">
      <dgm:prSet/>
      <dgm:spPr/>
      <dgm:t>
        <a:bodyPr/>
        <a:lstStyle/>
        <a:p>
          <a:endParaRPr lang="sv-SE"/>
        </a:p>
      </dgm:t>
    </dgm:pt>
    <dgm:pt modelId="{AC5B9576-9785-4139-8706-F09967A382C7}">
      <dgm:prSet phldrT="[Text]"/>
      <dgm:spPr>
        <a:xfrm>
          <a:off x="5880858" y="1413174"/>
          <a:ext cx="1458753" cy="1458753"/>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Yrkesroll</a:t>
          </a:r>
        </a:p>
      </dgm:t>
    </dgm:pt>
    <dgm:pt modelId="{EBCBC1BE-9770-4977-8365-D99FA90D0A8B}" type="parTrans" cxnId="{B8F4D11A-0132-4C3F-8025-45535388B49A}">
      <dgm:prSet/>
      <dgm:spPr>
        <a:xfrm rot="20520000">
          <a:off x="5476194" y="2212801"/>
          <a:ext cx="309212" cy="495976"/>
        </a:xfrm>
        <a:prstGeom prst="rightArrow">
          <a:avLst>
            <a:gd name="adj1" fmla="val 60000"/>
            <a:gd name="adj2" fmla="val 50000"/>
          </a:avLst>
        </a:prstGeom>
        <a:solidFill>
          <a:srgbClr val="BBC76D">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9F67C28B-6449-40A6-8A6D-BE18858F7517}" type="sibTrans" cxnId="{B8F4D11A-0132-4C3F-8025-45535388B49A}">
      <dgm:prSet/>
      <dgm:spPr/>
      <dgm:t>
        <a:bodyPr/>
        <a:lstStyle/>
        <a:p>
          <a:endParaRPr lang="sv-SE"/>
        </a:p>
      </dgm:t>
    </dgm:pt>
    <dgm:pt modelId="{69293FBE-26B9-4368-8828-DE786DE2E80F}">
      <dgm:prSet phldrT="[Text]"/>
      <dgm:spPr>
        <a:xfrm>
          <a:off x="5138994" y="3696394"/>
          <a:ext cx="1458753" cy="1458753"/>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Åldersgrupp</a:t>
          </a:r>
        </a:p>
      </dgm:t>
    </dgm:pt>
    <dgm:pt modelId="{9E7CCDB1-1DAA-4130-9752-CCD987EA3370}" type="parTrans" cxnId="{56F3FA9B-2CE8-43F1-8EA2-CAF0BDBB75B6}">
      <dgm:prSet/>
      <dgm:spPr>
        <a:xfrm rot="3240000">
          <a:off x="5108441" y="3344626"/>
          <a:ext cx="309212" cy="495976"/>
        </a:xfrm>
        <a:prstGeom prst="rightArrow">
          <a:avLst>
            <a:gd name="adj1" fmla="val 60000"/>
            <a:gd name="adj2" fmla="val 50000"/>
          </a:avLst>
        </a:prstGeom>
        <a:solidFill>
          <a:srgbClr val="DE971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0ED836AC-187F-4330-9548-640FA3265472}" type="sibTrans" cxnId="{56F3FA9B-2CE8-43F1-8EA2-CAF0BDBB75B6}">
      <dgm:prSet/>
      <dgm:spPr/>
      <dgm:t>
        <a:bodyPr/>
        <a:lstStyle/>
        <a:p>
          <a:endParaRPr lang="sv-SE"/>
        </a:p>
      </dgm:t>
    </dgm:pt>
    <dgm:pt modelId="{08D93209-6D9E-4BDA-9ED9-659BE3CC9CE9}" type="pres">
      <dgm:prSet presAssocID="{E1593489-3542-4FD5-9EA2-71FBDC684A4A}" presName="Name0" presStyleCnt="0">
        <dgm:presLayoutVars>
          <dgm:chMax val="1"/>
          <dgm:dir/>
          <dgm:animLvl val="ctr"/>
          <dgm:resizeHandles val="exact"/>
        </dgm:presLayoutVars>
      </dgm:prSet>
      <dgm:spPr/>
    </dgm:pt>
    <dgm:pt modelId="{4D414034-6C66-4228-A191-CBEFEBC4922F}" type="pres">
      <dgm:prSet presAssocID="{680A9F25-548F-4D9A-BE97-B1770DC35768}" presName="centerShape" presStyleLbl="node0" presStyleIdx="0" presStyleCnt="1"/>
      <dgm:spPr/>
    </dgm:pt>
    <dgm:pt modelId="{28167B15-00F9-4D59-A2DE-3D872C170242}" type="pres">
      <dgm:prSet presAssocID="{77AEC2F7-5AD9-43F5-96F5-B865B0D88D6E}" presName="parTrans" presStyleLbl="sibTrans2D1" presStyleIdx="0" presStyleCnt="5"/>
      <dgm:spPr/>
    </dgm:pt>
    <dgm:pt modelId="{249619CA-4DC0-4F4F-A116-560440428269}" type="pres">
      <dgm:prSet presAssocID="{77AEC2F7-5AD9-43F5-96F5-B865B0D88D6E}" presName="connectorText" presStyleLbl="sibTrans2D1" presStyleIdx="0" presStyleCnt="5"/>
      <dgm:spPr/>
    </dgm:pt>
    <dgm:pt modelId="{3CD10B9D-548B-4CD9-BE98-034B82861DD1}" type="pres">
      <dgm:prSet presAssocID="{3AB86080-1AAF-4B87-B1E6-92A189B3EE75}" presName="node" presStyleLbl="node1" presStyleIdx="0" presStyleCnt="5">
        <dgm:presLayoutVars>
          <dgm:bulletEnabled val="1"/>
        </dgm:presLayoutVars>
      </dgm:prSet>
      <dgm:spPr/>
    </dgm:pt>
    <dgm:pt modelId="{7473793E-ADD5-4AE8-AA0E-2940A3D94D88}" type="pres">
      <dgm:prSet presAssocID="{EBCBC1BE-9770-4977-8365-D99FA90D0A8B}" presName="parTrans" presStyleLbl="sibTrans2D1" presStyleIdx="1" presStyleCnt="5"/>
      <dgm:spPr/>
    </dgm:pt>
    <dgm:pt modelId="{E523DC87-3796-4EAA-A10B-2DE3115808BB}" type="pres">
      <dgm:prSet presAssocID="{EBCBC1BE-9770-4977-8365-D99FA90D0A8B}" presName="connectorText" presStyleLbl="sibTrans2D1" presStyleIdx="1" presStyleCnt="5"/>
      <dgm:spPr/>
    </dgm:pt>
    <dgm:pt modelId="{1EC3C04E-9956-4A91-BEA4-E99E2E787AB7}" type="pres">
      <dgm:prSet presAssocID="{AC5B9576-9785-4139-8706-F09967A382C7}" presName="node" presStyleLbl="node1" presStyleIdx="1" presStyleCnt="5">
        <dgm:presLayoutVars>
          <dgm:bulletEnabled val="1"/>
        </dgm:presLayoutVars>
      </dgm:prSet>
      <dgm:spPr/>
    </dgm:pt>
    <dgm:pt modelId="{16CBCE2A-938A-479F-886E-043535FD293E}" type="pres">
      <dgm:prSet presAssocID="{9E7CCDB1-1DAA-4130-9752-CCD987EA3370}" presName="parTrans" presStyleLbl="sibTrans2D1" presStyleIdx="2" presStyleCnt="5"/>
      <dgm:spPr/>
    </dgm:pt>
    <dgm:pt modelId="{46B1FB30-66A5-4179-ADCB-60DC4E53AED7}" type="pres">
      <dgm:prSet presAssocID="{9E7CCDB1-1DAA-4130-9752-CCD987EA3370}" presName="connectorText" presStyleLbl="sibTrans2D1" presStyleIdx="2" presStyleCnt="5"/>
      <dgm:spPr/>
    </dgm:pt>
    <dgm:pt modelId="{69C4F5D3-2214-4DA9-B811-894D91026316}" type="pres">
      <dgm:prSet presAssocID="{69293FBE-26B9-4368-8828-DE786DE2E80F}" presName="node" presStyleLbl="node1" presStyleIdx="2" presStyleCnt="5">
        <dgm:presLayoutVars>
          <dgm:bulletEnabled val="1"/>
        </dgm:presLayoutVars>
      </dgm:prSet>
      <dgm:spPr/>
    </dgm:pt>
    <dgm:pt modelId="{F3C584AA-EE42-421F-8BC0-D294D522E99B}" type="pres">
      <dgm:prSet presAssocID="{CE815223-8F02-40B6-A443-48ABA38E73B9}" presName="parTrans" presStyleLbl="sibTrans2D1" presStyleIdx="3" presStyleCnt="5"/>
      <dgm:spPr/>
    </dgm:pt>
    <dgm:pt modelId="{F6BDB49E-DE8A-4611-9193-3C324CB1E412}" type="pres">
      <dgm:prSet presAssocID="{CE815223-8F02-40B6-A443-48ABA38E73B9}" presName="connectorText" presStyleLbl="sibTrans2D1" presStyleIdx="3" presStyleCnt="5"/>
      <dgm:spPr/>
    </dgm:pt>
    <dgm:pt modelId="{F89FE366-8A0C-400B-B469-9C2970D43DC9}" type="pres">
      <dgm:prSet presAssocID="{E57BB84E-5CD3-4156-887A-AE8B253A1D5F}" presName="node" presStyleLbl="node1" presStyleIdx="3" presStyleCnt="5">
        <dgm:presLayoutVars>
          <dgm:bulletEnabled val="1"/>
        </dgm:presLayoutVars>
      </dgm:prSet>
      <dgm:spPr/>
    </dgm:pt>
    <dgm:pt modelId="{DF54242D-D659-4D76-A21B-164FE220483D}" type="pres">
      <dgm:prSet presAssocID="{376D82DB-DEDB-4CC1-8CB9-B03A2919BB25}" presName="parTrans" presStyleLbl="sibTrans2D1" presStyleIdx="4" presStyleCnt="5"/>
      <dgm:spPr/>
    </dgm:pt>
    <dgm:pt modelId="{9FA63AEC-AC74-4E2B-8FA7-558F1F6BC477}" type="pres">
      <dgm:prSet presAssocID="{376D82DB-DEDB-4CC1-8CB9-B03A2919BB25}" presName="connectorText" presStyleLbl="sibTrans2D1" presStyleIdx="4" presStyleCnt="5"/>
      <dgm:spPr/>
    </dgm:pt>
    <dgm:pt modelId="{D8359ECB-806E-48B0-AE49-86E69D24FF22}" type="pres">
      <dgm:prSet presAssocID="{EDCB606C-271C-48BC-BBD1-705BCDC48576}" presName="node" presStyleLbl="node1" presStyleIdx="4" presStyleCnt="5">
        <dgm:presLayoutVars>
          <dgm:bulletEnabled val="1"/>
        </dgm:presLayoutVars>
      </dgm:prSet>
      <dgm:spPr/>
    </dgm:pt>
  </dgm:ptLst>
  <dgm:cxnLst>
    <dgm:cxn modelId="{879F0F0E-F7DC-4AB8-8D83-3ECF725D8FE7}" type="presOf" srcId="{EBCBC1BE-9770-4977-8365-D99FA90D0A8B}" destId="{E523DC87-3796-4EAA-A10B-2DE3115808BB}" srcOrd="1" destOrd="0" presId="urn:microsoft.com/office/officeart/2005/8/layout/radial5"/>
    <dgm:cxn modelId="{11660210-58D0-4080-8852-D44FC116233E}" srcId="{680A9F25-548F-4D9A-BE97-B1770DC35768}" destId="{3AB86080-1AAF-4B87-B1E6-92A189B3EE75}" srcOrd="0" destOrd="0" parTransId="{77AEC2F7-5AD9-43F5-96F5-B865B0D88D6E}" sibTransId="{E4A81DF4-3EB0-443C-9D74-91902DD10A89}"/>
    <dgm:cxn modelId="{B8F4D11A-0132-4C3F-8025-45535388B49A}" srcId="{680A9F25-548F-4D9A-BE97-B1770DC35768}" destId="{AC5B9576-9785-4139-8706-F09967A382C7}" srcOrd="1" destOrd="0" parTransId="{EBCBC1BE-9770-4977-8365-D99FA90D0A8B}" sibTransId="{9F67C28B-6449-40A6-8A6D-BE18858F7517}"/>
    <dgm:cxn modelId="{9FFE7322-8546-43F4-9572-ECB8D38CD345}" srcId="{E1593489-3542-4FD5-9EA2-71FBDC684A4A}" destId="{680A9F25-548F-4D9A-BE97-B1770DC35768}" srcOrd="0" destOrd="0" parTransId="{A7DC298A-0A19-4B8B-B497-2822F43E9E9E}" sibTransId="{D28F6C00-B4CC-456E-8815-75C2DA291D1F}"/>
    <dgm:cxn modelId="{3CD86E23-6584-4C99-A967-8A6141E5FA5C}" type="presOf" srcId="{3AB86080-1AAF-4B87-B1E6-92A189B3EE75}" destId="{3CD10B9D-548B-4CD9-BE98-034B82861DD1}" srcOrd="0" destOrd="0" presId="urn:microsoft.com/office/officeart/2005/8/layout/radial5"/>
    <dgm:cxn modelId="{B8611931-4EBF-462A-B5A9-A91BB7FA4584}" type="presOf" srcId="{376D82DB-DEDB-4CC1-8CB9-B03A2919BB25}" destId="{9FA63AEC-AC74-4E2B-8FA7-558F1F6BC477}" srcOrd="1" destOrd="0" presId="urn:microsoft.com/office/officeart/2005/8/layout/radial5"/>
    <dgm:cxn modelId="{07C52435-89ED-43D7-8B89-5981AEF8300F}" type="presOf" srcId="{E57BB84E-5CD3-4156-887A-AE8B253A1D5F}" destId="{F89FE366-8A0C-400B-B469-9C2970D43DC9}" srcOrd="0" destOrd="0" presId="urn:microsoft.com/office/officeart/2005/8/layout/radial5"/>
    <dgm:cxn modelId="{46D06F5D-FFB1-43E2-A459-2E327E059661}" srcId="{680A9F25-548F-4D9A-BE97-B1770DC35768}" destId="{E57BB84E-5CD3-4156-887A-AE8B253A1D5F}" srcOrd="3" destOrd="0" parTransId="{CE815223-8F02-40B6-A443-48ABA38E73B9}" sibTransId="{0EE074AC-800B-464D-85DC-7E387FCE1D60}"/>
    <dgm:cxn modelId="{9CE52341-5918-43FE-A3D5-731D27101233}" type="presOf" srcId="{69293FBE-26B9-4368-8828-DE786DE2E80F}" destId="{69C4F5D3-2214-4DA9-B811-894D91026316}" srcOrd="0" destOrd="0" presId="urn:microsoft.com/office/officeart/2005/8/layout/radial5"/>
    <dgm:cxn modelId="{A204E142-FCE7-4936-B97C-A4A6AE0FE7F2}" type="presOf" srcId="{AC5B9576-9785-4139-8706-F09967A382C7}" destId="{1EC3C04E-9956-4A91-BEA4-E99E2E787AB7}" srcOrd="0" destOrd="0" presId="urn:microsoft.com/office/officeart/2005/8/layout/radial5"/>
    <dgm:cxn modelId="{A131334B-F6B6-42A2-AB11-E02B969E0E3D}" type="presOf" srcId="{CE815223-8F02-40B6-A443-48ABA38E73B9}" destId="{F3C584AA-EE42-421F-8BC0-D294D522E99B}" srcOrd="0" destOrd="0" presId="urn:microsoft.com/office/officeart/2005/8/layout/radial5"/>
    <dgm:cxn modelId="{4E2DB257-3A78-4E5F-9AE1-4A3ACB943903}" type="presOf" srcId="{77AEC2F7-5AD9-43F5-96F5-B865B0D88D6E}" destId="{28167B15-00F9-4D59-A2DE-3D872C170242}" srcOrd="0" destOrd="0" presId="urn:microsoft.com/office/officeart/2005/8/layout/radial5"/>
    <dgm:cxn modelId="{CEADE77B-384A-4AE4-AA9F-76E0107A6443}" type="presOf" srcId="{77AEC2F7-5AD9-43F5-96F5-B865B0D88D6E}" destId="{249619CA-4DC0-4F4F-A116-560440428269}" srcOrd="1" destOrd="0" presId="urn:microsoft.com/office/officeart/2005/8/layout/radial5"/>
    <dgm:cxn modelId="{7E32628C-E681-49AE-9842-19A2F57D7C3F}" type="presOf" srcId="{EBCBC1BE-9770-4977-8365-D99FA90D0A8B}" destId="{7473793E-ADD5-4AE8-AA0E-2940A3D94D88}" srcOrd="0" destOrd="0" presId="urn:microsoft.com/office/officeart/2005/8/layout/radial5"/>
    <dgm:cxn modelId="{56F3FA9B-2CE8-43F1-8EA2-CAF0BDBB75B6}" srcId="{680A9F25-548F-4D9A-BE97-B1770DC35768}" destId="{69293FBE-26B9-4368-8828-DE786DE2E80F}" srcOrd="2" destOrd="0" parTransId="{9E7CCDB1-1DAA-4130-9752-CCD987EA3370}" sibTransId="{0ED836AC-187F-4330-9548-640FA3265472}"/>
    <dgm:cxn modelId="{7F134EAB-7983-4553-B226-0DFE0CAC3023}" type="presOf" srcId="{680A9F25-548F-4D9A-BE97-B1770DC35768}" destId="{4D414034-6C66-4228-A191-CBEFEBC4922F}" srcOrd="0" destOrd="0" presId="urn:microsoft.com/office/officeart/2005/8/layout/radial5"/>
    <dgm:cxn modelId="{A6C639AC-68A9-4173-ADF0-03348F069815}" type="presOf" srcId="{9E7CCDB1-1DAA-4130-9752-CCD987EA3370}" destId="{16CBCE2A-938A-479F-886E-043535FD293E}" srcOrd="0" destOrd="0" presId="urn:microsoft.com/office/officeart/2005/8/layout/radial5"/>
    <dgm:cxn modelId="{112C11B2-E8DE-4747-B34C-2FD08ADABCD7}" type="presOf" srcId="{E1593489-3542-4FD5-9EA2-71FBDC684A4A}" destId="{08D93209-6D9E-4BDA-9ED9-659BE3CC9CE9}" srcOrd="0" destOrd="0" presId="urn:microsoft.com/office/officeart/2005/8/layout/radial5"/>
    <dgm:cxn modelId="{B49044B7-63B6-4F74-8974-B49F9AB41227}" type="presOf" srcId="{CE815223-8F02-40B6-A443-48ABA38E73B9}" destId="{F6BDB49E-DE8A-4611-9193-3C324CB1E412}" srcOrd="1" destOrd="0" presId="urn:microsoft.com/office/officeart/2005/8/layout/radial5"/>
    <dgm:cxn modelId="{7774ABC2-76F5-4999-B2EB-271EE6A5009C}" type="presOf" srcId="{9E7CCDB1-1DAA-4130-9752-CCD987EA3370}" destId="{46B1FB30-66A5-4179-ADCB-60DC4E53AED7}" srcOrd="1" destOrd="0" presId="urn:microsoft.com/office/officeart/2005/8/layout/radial5"/>
    <dgm:cxn modelId="{0FB3BCD3-3E9A-4BCF-A7DC-0FF8F470BC1C}" type="presOf" srcId="{376D82DB-DEDB-4CC1-8CB9-B03A2919BB25}" destId="{DF54242D-D659-4D76-A21B-164FE220483D}" srcOrd="0" destOrd="0" presId="urn:microsoft.com/office/officeart/2005/8/layout/radial5"/>
    <dgm:cxn modelId="{A593ABED-59EB-4A4C-9F44-4430BCEB5A46}" type="presOf" srcId="{EDCB606C-271C-48BC-BBD1-705BCDC48576}" destId="{D8359ECB-806E-48B0-AE49-86E69D24FF22}" srcOrd="0" destOrd="0" presId="urn:microsoft.com/office/officeart/2005/8/layout/radial5"/>
    <dgm:cxn modelId="{3FE347F2-5C96-4040-BDFD-40B815A79034}" srcId="{680A9F25-548F-4D9A-BE97-B1770DC35768}" destId="{EDCB606C-271C-48BC-BBD1-705BCDC48576}" srcOrd="4" destOrd="0" parTransId="{376D82DB-DEDB-4CC1-8CB9-B03A2919BB25}" sibTransId="{20C43E40-718E-4AB1-8A61-BC0255FE0878}"/>
    <dgm:cxn modelId="{0A97C8EC-8C84-4ECB-BA50-D5C3102A6769}" type="presParOf" srcId="{08D93209-6D9E-4BDA-9ED9-659BE3CC9CE9}" destId="{4D414034-6C66-4228-A191-CBEFEBC4922F}" srcOrd="0" destOrd="0" presId="urn:microsoft.com/office/officeart/2005/8/layout/radial5"/>
    <dgm:cxn modelId="{42876F53-0542-49C4-9919-F2B42FE6C243}" type="presParOf" srcId="{08D93209-6D9E-4BDA-9ED9-659BE3CC9CE9}" destId="{28167B15-00F9-4D59-A2DE-3D872C170242}" srcOrd="1" destOrd="0" presId="urn:microsoft.com/office/officeart/2005/8/layout/radial5"/>
    <dgm:cxn modelId="{2A1A1B7A-EC6A-426B-9EEE-E842EC29442E}" type="presParOf" srcId="{28167B15-00F9-4D59-A2DE-3D872C170242}" destId="{249619CA-4DC0-4F4F-A116-560440428269}" srcOrd="0" destOrd="0" presId="urn:microsoft.com/office/officeart/2005/8/layout/radial5"/>
    <dgm:cxn modelId="{44C1F6C7-D0EA-4910-9BDA-102EDD938671}" type="presParOf" srcId="{08D93209-6D9E-4BDA-9ED9-659BE3CC9CE9}" destId="{3CD10B9D-548B-4CD9-BE98-034B82861DD1}" srcOrd="2" destOrd="0" presId="urn:microsoft.com/office/officeart/2005/8/layout/radial5"/>
    <dgm:cxn modelId="{3F9797CA-CBED-4BC3-A497-03C8EA044F4D}" type="presParOf" srcId="{08D93209-6D9E-4BDA-9ED9-659BE3CC9CE9}" destId="{7473793E-ADD5-4AE8-AA0E-2940A3D94D88}" srcOrd="3" destOrd="0" presId="urn:microsoft.com/office/officeart/2005/8/layout/radial5"/>
    <dgm:cxn modelId="{53BCBE36-56F8-43C8-BFA9-3A587EA8011C}" type="presParOf" srcId="{7473793E-ADD5-4AE8-AA0E-2940A3D94D88}" destId="{E523DC87-3796-4EAA-A10B-2DE3115808BB}" srcOrd="0" destOrd="0" presId="urn:microsoft.com/office/officeart/2005/8/layout/radial5"/>
    <dgm:cxn modelId="{1648F15B-CC0D-4E64-8916-0806771B8122}" type="presParOf" srcId="{08D93209-6D9E-4BDA-9ED9-659BE3CC9CE9}" destId="{1EC3C04E-9956-4A91-BEA4-E99E2E787AB7}" srcOrd="4" destOrd="0" presId="urn:microsoft.com/office/officeart/2005/8/layout/radial5"/>
    <dgm:cxn modelId="{BBF990EE-E52C-4643-A089-DF37730535AE}" type="presParOf" srcId="{08D93209-6D9E-4BDA-9ED9-659BE3CC9CE9}" destId="{16CBCE2A-938A-479F-886E-043535FD293E}" srcOrd="5" destOrd="0" presId="urn:microsoft.com/office/officeart/2005/8/layout/radial5"/>
    <dgm:cxn modelId="{F5B5FB8F-8E30-4217-98A9-C8EC5E132D8A}" type="presParOf" srcId="{16CBCE2A-938A-479F-886E-043535FD293E}" destId="{46B1FB30-66A5-4179-ADCB-60DC4E53AED7}" srcOrd="0" destOrd="0" presId="urn:microsoft.com/office/officeart/2005/8/layout/radial5"/>
    <dgm:cxn modelId="{39BC702B-0318-43B3-A2DB-231F32005F0F}" type="presParOf" srcId="{08D93209-6D9E-4BDA-9ED9-659BE3CC9CE9}" destId="{69C4F5D3-2214-4DA9-B811-894D91026316}" srcOrd="6" destOrd="0" presId="urn:microsoft.com/office/officeart/2005/8/layout/radial5"/>
    <dgm:cxn modelId="{0D1F32BB-D76B-4902-923F-06B3C2B90DE1}" type="presParOf" srcId="{08D93209-6D9E-4BDA-9ED9-659BE3CC9CE9}" destId="{F3C584AA-EE42-421F-8BC0-D294D522E99B}" srcOrd="7" destOrd="0" presId="urn:microsoft.com/office/officeart/2005/8/layout/radial5"/>
    <dgm:cxn modelId="{CF8A0E49-40FA-482E-AF7E-B33E2BF7E882}" type="presParOf" srcId="{F3C584AA-EE42-421F-8BC0-D294D522E99B}" destId="{F6BDB49E-DE8A-4611-9193-3C324CB1E412}" srcOrd="0" destOrd="0" presId="urn:microsoft.com/office/officeart/2005/8/layout/radial5"/>
    <dgm:cxn modelId="{207CB6F7-C14E-4D17-A264-D33BC3ADCAA4}" type="presParOf" srcId="{08D93209-6D9E-4BDA-9ED9-659BE3CC9CE9}" destId="{F89FE366-8A0C-400B-B469-9C2970D43DC9}" srcOrd="8" destOrd="0" presId="urn:microsoft.com/office/officeart/2005/8/layout/radial5"/>
    <dgm:cxn modelId="{E970BB8C-40D5-4FE5-A47E-89A66F245085}" type="presParOf" srcId="{08D93209-6D9E-4BDA-9ED9-659BE3CC9CE9}" destId="{DF54242D-D659-4D76-A21B-164FE220483D}" srcOrd="9" destOrd="0" presId="urn:microsoft.com/office/officeart/2005/8/layout/radial5"/>
    <dgm:cxn modelId="{4BECD57C-7A87-4335-91FA-F6A2EE1DEAE6}" type="presParOf" srcId="{DF54242D-D659-4D76-A21B-164FE220483D}" destId="{9FA63AEC-AC74-4E2B-8FA7-558F1F6BC477}" srcOrd="0" destOrd="0" presId="urn:microsoft.com/office/officeart/2005/8/layout/radial5"/>
    <dgm:cxn modelId="{0123E447-F3AA-48D4-8115-3ADA81B565C3}" type="presParOf" srcId="{08D93209-6D9E-4BDA-9ED9-659BE3CC9CE9}" destId="{D8359ECB-806E-48B0-AE49-86E69D24FF22}"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593489-3542-4FD5-9EA2-71FBDC684A4A}" type="doc">
      <dgm:prSet loTypeId="urn:microsoft.com/office/officeart/2005/8/layout/radial5" loCatId="relationship" qsTypeId="urn:microsoft.com/office/officeart/2005/8/quickstyle/simple1" qsCatId="simple" csTypeId="urn:microsoft.com/office/officeart/2005/8/colors/colorful1" csCatId="colorful" phldr="1"/>
      <dgm:spPr/>
      <dgm:t>
        <a:bodyPr/>
        <a:lstStyle/>
        <a:p>
          <a:endParaRPr lang="sv-SE"/>
        </a:p>
      </dgm:t>
    </dgm:pt>
    <dgm:pt modelId="{680A9F25-548F-4D9A-BE97-B1770DC35768}">
      <dgm:prSet phldrT="[Text]"/>
      <dgm:spPr>
        <a:xfrm>
          <a:off x="5126739" y="2439580"/>
          <a:ext cx="1523365" cy="1523365"/>
        </a:xfrm>
        <a:prstGeom prst="ellipse">
          <a:avLst/>
        </a:prstGeom>
        <a:solidFill>
          <a:srgbClr val="0071B8">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lrTx/>
            <a:buSzTx/>
            <a:buFontTx/>
            <a:buNone/>
          </a:pPr>
          <a:r>
            <a:rPr kumimoji="0" lang="sv-SE" altLang="sv-SE" b="1" i="0" u="none" strike="noStrike" cap="none" normalizeH="0" baseline="0" dirty="0">
              <a:ln>
                <a:noFill/>
              </a:ln>
              <a:solidFill>
                <a:sysClr val="window" lastClr="FFFFFF"/>
              </a:solidFill>
              <a:effectLst/>
              <a:latin typeface="Open Sans" panose="020B0606030504020204" pitchFamily="34" charset="0"/>
              <a:ea typeface="+mn-ea"/>
              <a:cs typeface="+mn-cs"/>
            </a:rPr>
            <a:t>ADHD</a:t>
          </a:r>
          <a:endParaRPr lang="sv-SE" dirty="0">
            <a:solidFill>
              <a:sysClr val="window" lastClr="FFFFFF"/>
            </a:solidFill>
            <a:latin typeface="Roboto"/>
            <a:ea typeface="+mn-ea"/>
            <a:cs typeface="+mn-cs"/>
          </a:endParaRPr>
        </a:p>
      </dgm:t>
    </dgm:pt>
    <dgm:pt modelId="{A7DC298A-0A19-4B8B-B497-2822F43E9E9E}" type="parTrans" cxnId="{9FFE7322-8546-43F4-9572-ECB8D38CD345}">
      <dgm:prSet/>
      <dgm:spPr/>
      <dgm:t>
        <a:bodyPr/>
        <a:lstStyle/>
        <a:p>
          <a:endParaRPr lang="sv-SE"/>
        </a:p>
      </dgm:t>
    </dgm:pt>
    <dgm:pt modelId="{D28F6C00-B4CC-456E-8815-75C2DA291D1F}" type="sibTrans" cxnId="{9FFE7322-8546-43F4-9572-ECB8D38CD345}">
      <dgm:prSet/>
      <dgm:spPr/>
      <dgm:t>
        <a:bodyPr/>
        <a:lstStyle/>
        <a:p>
          <a:endParaRPr lang="sv-SE"/>
        </a:p>
      </dgm:t>
    </dgm:pt>
    <dgm:pt modelId="{3AB86080-1AAF-4B87-B1E6-92A189B3EE75}">
      <dgm:prSet phldrT="[Text]" custT="1"/>
      <dgm:spPr>
        <a:xfrm>
          <a:off x="5279076" y="24566"/>
          <a:ext cx="1218692" cy="1218692"/>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Nivå och process</a:t>
          </a:r>
        </a:p>
      </dgm:t>
    </dgm:pt>
    <dgm:pt modelId="{77AEC2F7-5AD9-43F5-96F5-B865B0D88D6E}" type="parTrans" cxnId="{11660210-58D0-4080-8852-D44FC116233E}">
      <dgm:prSet/>
      <dgm:spPr>
        <a:xfrm rot="16200000">
          <a:off x="5571397" y="1600392"/>
          <a:ext cx="634050" cy="517944"/>
        </a:xfrm>
        <a:prstGeom prst="rightArrow">
          <a:avLst>
            <a:gd name="adj1" fmla="val 60000"/>
            <a:gd name="adj2" fmla="val 50000"/>
          </a:avLst>
        </a:prstGeom>
        <a:solidFill>
          <a:srgbClr val="A00674">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E4A81DF4-3EB0-443C-9D74-91902DD10A89}" type="sibTrans" cxnId="{11660210-58D0-4080-8852-D44FC116233E}">
      <dgm:prSet/>
      <dgm:spPr/>
      <dgm:t>
        <a:bodyPr/>
        <a:lstStyle/>
        <a:p>
          <a:endParaRPr lang="sv-SE"/>
        </a:p>
      </dgm:t>
    </dgm:pt>
    <dgm:pt modelId="{E57BB84E-5CD3-4156-887A-AE8B253A1D5F}">
      <dgm:prSet phldrT="[Text]"/>
      <dgm:spPr>
        <a:xfrm>
          <a:off x="7720772" y="3385271"/>
          <a:ext cx="1218692" cy="1218692"/>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Förebyggande</a:t>
          </a:r>
          <a:r>
            <a:rPr lang="sv-SE" dirty="0">
              <a:solidFill>
                <a:sysClr val="window" lastClr="FFFFFF"/>
              </a:solidFill>
              <a:latin typeface="Roboto"/>
              <a:ea typeface="+mn-ea"/>
              <a:cs typeface="+mn-cs"/>
            </a:rPr>
            <a:t> insatser</a:t>
          </a:r>
        </a:p>
      </dgm:t>
    </dgm:pt>
    <dgm:pt modelId="{CE815223-8F02-40B6-A443-48ABA38E73B9}" type="parTrans" cxnId="{46D06F5D-FFB1-43E2-A459-2E327E059661}">
      <dgm:prSet/>
      <dgm:spPr>
        <a:xfrm rot="1080000">
          <a:off x="6847618" y="3356960"/>
          <a:ext cx="634050" cy="517944"/>
        </a:xfrm>
        <a:prstGeom prst="rightArrow">
          <a:avLst>
            <a:gd name="adj1" fmla="val 60000"/>
            <a:gd name="adj2" fmla="val 50000"/>
          </a:avLst>
        </a:prstGeom>
        <a:solidFill>
          <a:srgbClr val="8AB2DF">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0EE074AC-800B-464D-85DC-7E387FCE1D60}" type="sibTrans" cxnId="{46D06F5D-FFB1-43E2-A459-2E327E059661}">
      <dgm:prSet/>
      <dgm:spPr/>
      <dgm:t>
        <a:bodyPr/>
        <a:lstStyle/>
        <a:p>
          <a:endParaRPr lang="sv-SE"/>
        </a:p>
      </dgm:t>
    </dgm:pt>
    <dgm:pt modelId="{EDCB606C-271C-48BC-BBD1-705BCDC48576}">
      <dgm:prSet phldrT="[Text]"/>
      <dgm:spPr>
        <a:xfrm>
          <a:off x="6788127" y="4668947"/>
          <a:ext cx="1218692" cy="1218692"/>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Kartläggning och utredning</a:t>
          </a:r>
        </a:p>
      </dgm:t>
    </dgm:pt>
    <dgm:pt modelId="{376D82DB-DEDB-4CC1-8CB9-B03A2919BB25}" type="parTrans" cxnId="{3FE347F2-5C96-4040-BDFD-40B815A79034}">
      <dgm:prSet/>
      <dgm:spPr>
        <a:xfrm rot="3240000">
          <a:off x="6360145" y="4027909"/>
          <a:ext cx="634050" cy="517944"/>
        </a:xfrm>
        <a:prstGeom prst="rightArrow">
          <a:avLst>
            <a:gd name="adj1" fmla="val 60000"/>
            <a:gd name="adj2" fmla="val 50000"/>
          </a:avLst>
        </a:prstGeom>
        <a:solidFill>
          <a:srgbClr val="E683B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20C43E40-718E-4AB1-8A61-BC0255FE0878}" type="sibTrans" cxnId="{3FE347F2-5C96-4040-BDFD-40B815A79034}">
      <dgm:prSet/>
      <dgm:spPr/>
      <dgm:t>
        <a:bodyPr/>
        <a:lstStyle/>
        <a:p>
          <a:endParaRPr lang="sv-SE"/>
        </a:p>
      </dgm:t>
    </dgm:pt>
    <dgm:pt modelId="{4F610CE3-15E3-4C8E-B63A-444DE9D22288}">
      <dgm:prSet phldrT="[Text]"/>
      <dgm:spPr>
        <a:xfrm>
          <a:off x="5279076" y="5159267"/>
          <a:ext cx="1218692" cy="1218692"/>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dirty="0">
              <a:solidFill>
                <a:sysClr val="window" lastClr="FFFFFF"/>
              </a:solidFill>
              <a:latin typeface="+mj-lt"/>
              <a:ea typeface="+mn-ea"/>
              <a:cs typeface="+mn-cs"/>
            </a:rPr>
            <a:t>Behandling och stöd</a:t>
          </a:r>
        </a:p>
      </dgm:t>
    </dgm:pt>
    <dgm:pt modelId="{2AC217D4-1C26-4E37-83F6-6B1177C790C4}" type="parTrans" cxnId="{A81FD734-F389-45A3-8AFD-EFB39CBA150B}">
      <dgm:prSet/>
      <dgm:spPr>
        <a:xfrm rot="5400000">
          <a:off x="5571397" y="4284189"/>
          <a:ext cx="634050" cy="517944"/>
        </a:xfrm>
        <a:prstGeom prst="rightArrow">
          <a:avLst>
            <a:gd name="adj1" fmla="val 60000"/>
            <a:gd name="adj2" fmla="val 50000"/>
          </a:avLst>
        </a:prstGeom>
        <a:solidFill>
          <a:srgbClr val="A00674">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0D5FC018-7B2F-4786-9957-BC336EEDF0A8}" type="sibTrans" cxnId="{A81FD734-F389-45A3-8AFD-EFB39CBA150B}">
      <dgm:prSet/>
      <dgm:spPr/>
      <dgm:t>
        <a:bodyPr/>
        <a:lstStyle/>
        <a:p>
          <a:endParaRPr lang="sv-SE"/>
        </a:p>
      </dgm:t>
    </dgm:pt>
    <dgm:pt modelId="{489885C9-ACB4-43EB-A26E-E4DAA276FBDE}">
      <dgm:prSet phldrT="[Text]" custT="1"/>
      <dgm:spPr>
        <a:xfrm>
          <a:off x="3770025" y="4668947"/>
          <a:ext cx="1218692" cy="1218692"/>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Kommunikation och delaktighet</a:t>
          </a:r>
        </a:p>
      </dgm:t>
    </dgm:pt>
    <dgm:pt modelId="{16C53C41-1E49-4C73-8AC7-07C6A76D4388}" type="parTrans" cxnId="{C89C3677-98C5-4256-9B82-A56ADB7D57BB}">
      <dgm:prSet/>
      <dgm:spPr>
        <a:xfrm rot="7560000">
          <a:off x="4782648" y="4027909"/>
          <a:ext cx="634050" cy="517944"/>
        </a:xfrm>
        <a:prstGeom prst="rightArrow">
          <a:avLst>
            <a:gd name="adj1" fmla="val 60000"/>
            <a:gd name="adj2" fmla="val 50000"/>
          </a:avLst>
        </a:prstGeom>
        <a:solidFill>
          <a:srgbClr val="BBC76D">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9FDC8784-F08C-4022-912D-322F46F0E9DD}" type="sibTrans" cxnId="{C89C3677-98C5-4256-9B82-A56ADB7D57BB}">
      <dgm:prSet/>
      <dgm:spPr/>
      <dgm:t>
        <a:bodyPr/>
        <a:lstStyle/>
        <a:p>
          <a:endParaRPr lang="sv-SE"/>
        </a:p>
      </dgm:t>
    </dgm:pt>
    <dgm:pt modelId="{3C2904E9-72CE-4693-BA5D-BD936B117636}">
      <dgm:prSet phldrT="[Text]" custT="1"/>
      <dgm:spPr>
        <a:xfrm>
          <a:off x="2837380" y="3385271"/>
          <a:ext cx="1218692" cy="1218692"/>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Uppföljning</a:t>
          </a:r>
          <a:r>
            <a:rPr lang="sv-SE" sz="900" dirty="0">
              <a:solidFill>
                <a:sysClr val="window" lastClr="FFFFFF"/>
              </a:solidFill>
              <a:latin typeface="Roboto"/>
              <a:ea typeface="+mn-ea"/>
              <a:cs typeface="+mn-cs"/>
            </a:rPr>
            <a:t> på </a:t>
          </a:r>
          <a:r>
            <a:rPr lang="sv-SE" sz="1000" dirty="0">
              <a:solidFill>
                <a:sysClr val="window" lastClr="FFFFFF"/>
              </a:solidFill>
              <a:latin typeface="+mj-lt"/>
              <a:ea typeface="+mn-ea"/>
              <a:cs typeface="+mn-cs"/>
            </a:rPr>
            <a:t>individnivå</a:t>
          </a:r>
        </a:p>
      </dgm:t>
    </dgm:pt>
    <dgm:pt modelId="{11B9D937-A9A7-474D-843C-2DB97AABDB88}" type="parTrans" cxnId="{6F657839-AB0D-4243-A692-7EF7226A7DB4}">
      <dgm:prSet/>
      <dgm:spPr>
        <a:xfrm rot="9720000">
          <a:off x="4295175" y="3356960"/>
          <a:ext cx="634050" cy="517944"/>
        </a:xfrm>
        <a:prstGeom prst="rightArrow">
          <a:avLst>
            <a:gd name="adj1" fmla="val 60000"/>
            <a:gd name="adj2" fmla="val 50000"/>
          </a:avLst>
        </a:prstGeom>
        <a:solidFill>
          <a:srgbClr val="DE971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4DC223C9-0CF1-4C27-8F16-549255970002}" type="sibTrans" cxnId="{6F657839-AB0D-4243-A692-7EF7226A7DB4}">
      <dgm:prSet/>
      <dgm:spPr/>
      <dgm:t>
        <a:bodyPr/>
        <a:lstStyle/>
        <a:p>
          <a:endParaRPr lang="sv-SE"/>
        </a:p>
      </dgm:t>
    </dgm:pt>
    <dgm:pt modelId="{15BD7394-1880-4EEE-845C-31A86CA09541}">
      <dgm:prSet phldrT="[Text]" custT="1"/>
      <dgm:spPr>
        <a:xfrm>
          <a:off x="2837380" y="1798561"/>
          <a:ext cx="1218692" cy="1218692"/>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Uppföljning på verksamhets</a:t>
          </a:r>
        </a:p>
        <a:p>
          <a:r>
            <a:rPr lang="sv-SE" sz="1000" dirty="0">
              <a:solidFill>
                <a:sysClr val="window" lastClr="FFFFFF"/>
              </a:solidFill>
              <a:latin typeface="+mj-lt"/>
              <a:ea typeface="+mn-ea"/>
              <a:cs typeface="+mn-cs"/>
            </a:rPr>
            <a:t>nivå</a:t>
          </a:r>
        </a:p>
      </dgm:t>
    </dgm:pt>
    <dgm:pt modelId="{71AE63BA-E357-45E0-BD15-682F7A34394E}" type="parTrans" cxnId="{0EA8F358-A0C9-43EA-BE17-9351D4810D09}">
      <dgm:prSet/>
      <dgm:spPr>
        <a:xfrm rot="11880000">
          <a:off x="4295175" y="2527621"/>
          <a:ext cx="634050" cy="517944"/>
        </a:xfrm>
        <a:prstGeom prst="rightArrow">
          <a:avLst>
            <a:gd name="adj1" fmla="val 60000"/>
            <a:gd name="adj2" fmla="val 50000"/>
          </a:avLst>
        </a:prstGeom>
        <a:solidFill>
          <a:srgbClr val="8AB2DF">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A043ACDA-A1A6-4121-97CE-AADB7EB858A0}" type="sibTrans" cxnId="{0EA8F358-A0C9-43EA-BE17-9351D4810D09}">
      <dgm:prSet/>
      <dgm:spPr/>
      <dgm:t>
        <a:bodyPr/>
        <a:lstStyle/>
        <a:p>
          <a:endParaRPr lang="sv-SE"/>
        </a:p>
      </dgm:t>
    </dgm:pt>
    <dgm:pt modelId="{51CCF1A6-921A-46AC-A376-7EF69F764DF4}">
      <dgm:prSet phldrT="[Text]" custT="1"/>
      <dgm:spPr>
        <a:xfrm>
          <a:off x="3770025" y="514886"/>
          <a:ext cx="1218692" cy="1218692"/>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Lagar och regler</a:t>
          </a:r>
        </a:p>
      </dgm:t>
    </dgm:pt>
    <dgm:pt modelId="{4DE672FC-CA2D-4061-ACD6-E5F0ACDD39E1}" type="parTrans" cxnId="{7EEE701B-84A9-4F6F-B906-7BA3FA95500C}">
      <dgm:prSet/>
      <dgm:spPr>
        <a:xfrm rot="14040000">
          <a:off x="4782648" y="1856671"/>
          <a:ext cx="634050" cy="517944"/>
        </a:xfrm>
        <a:prstGeom prst="rightArrow">
          <a:avLst>
            <a:gd name="adj1" fmla="val 60000"/>
            <a:gd name="adj2" fmla="val 50000"/>
          </a:avLst>
        </a:prstGeom>
        <a:solidFill>
          <a:srgbClr val="E683B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A1A391BD-151F-4ECB-8489-49E75BEA40B0}" type="sibTrans" cxnId="{7EEE701B-84A9-4F6F-B906-7BA3FA95500C}">
      <dgm:prSet/>
      <dgm:spPr/>
      <dgm:t>
        <a:bodyPr/>
        <a:lstStyle/>
        <a:p>
          <a:endParaRPr lang="sv-SE"/>
        </a:p>
      </dgm:t>
    </dgm:pt>
    <dgm:pt modelId="{AC5B9576-9785-4139-8706-F09967A382C7}">
      <dgm:prSet phldrT="[Text]" custT="1"/>
      <dgm:spPr>
        <a:xfrm>
          <a:off x="6788127" y="514886"/>
          <a:ext cx="1218692" cy="1218692"/>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Om tillståndet</a:t>
          </a:r>
        </a:p>
      </dgm:t>
    </dgm:pt>
    <dgm:pt modelId="{EBCBC1BE-9770-4977-8365-D99FA90D0A8B}" type="parTrans" cxnId="{B8F4D11A-0132-4C3F-8025-45535388B49A}">
      <dgm:prSet/>
      <dgm:spPr>
        <a:xfrm rot="18360000">
          <a:off x="6360145" y="1856671"/>
          <a:ext cx="634050" cy="517944"/>
        </a:xfrm>
        <a:prstGeom prst="rightArrow">
          <a:avLst>
            <a:gd name="adj1" fmla="val 60000"/>
            <a:gd name="adj2" fmla="val 50000"/>
          </a:avLst>
        </a:prstGeom>
        <a:solidFill>
          <a:srgbClr val="BBC76D">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9F67C28B-6449-40A6-8A6D-BE18858F7517}" type="sibTrans" cxnId="{B8F4D11A-0132-4C3F-8025-45535388B49A}">
      <dgm:prSet/>
      <dgm:spPr/>
      <dgm:t>
        <a:bodyPr/>
        <a:lstStyle/>
        <a:p>
          <a:endParaRPr lang="sv-SE"/>
        </a:p>
      </dgm:t>
    </dgm:pt>
    <dgm:pt modelId="{69293FBE-26B9-4368-8828-DE786DE2E80F}">
      <dgm:prSet phldrT="[Text]" custT="1"/>
      <dgm:spPr>
        <a:xfrm>
          <a:off x="7720772" y="1798561"/>
          <a:ext cx="1218692" cy="1218692"/>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sv-SE" sz="1000" dirty="0">
              <a:solidFill>
                <a:sysClr val="window" lastClr="FFFFFF"/>
              </a:solidFill>
              <a:latin typeface="+mj-lt"/>
              <a:ea typeface="+mn-ea"/>
              <a:cs typeface="+mn-cs"/>
            </a:rPr>
            <a:t>Tidiga tecken och upptäckt</a:t>
          </a:r>
        </a:p>
      </dgm:t>
    </dgm:pt>
    <dgm:pt modelId="{9E7CCDB1-1DAA-4130-9752-CCD987EA3370}" type="parTrans" cxnId="{56F3FA9B-2CE8-43F1-8EA2-CAF0BDBB75B6}">
      <dgm:prSet/>
      <dgm:spPr>
        <a:xfrm rot="20520000">
          <a:off x="6847618" y="2527621"/>
          <a:ext cx="634050" cy="517944"/>
        </a:xfrm>
        <a:prstGeom prst="rightArrow">
          <a:avLst>
            <a:gd name="adj1" fmla="val 60000"/>
            <a:gd name="adj2" fmla="val 50000"/>
          </a:avLst>
        </a:prstGeom>
        <a:solidFill>
          <a:srgbClr val="DE971B">
            <a:hueOff val="0"/>
            <a:satOff val="0"/>
            <a:lumOff val="0"/>
            <a:alphaOff val="0"/>
          </a:srgbClr>
        </a:solidFill>
        <a:ln>
          <a:noFill/>
        </a:ln>
        <a:effectLst/>
      </dgm:spPr>
      <dgm:t>
        <a:bodyPr/>
        <a:lstStyle/>
        <a:p>
          <a:endParaRPr lang="sv-SE">
            <a:solidFill>
              <a:sysClr val="window" lastClr="FFFFFF"/>
            </a:solidFill>
            <a:latin typeface="Roboto"/>
            <a:ea typeface="+mn-ea"/>
            <a:cs typeface="+mn-cs"/>
          </a:endParaRPr>
        </a:p>
      </dgm:t>
    </dgm:pt>
    <dgm:pt modelId="{0ED836AC-187F-4330-9548-640FA3265472}" type="sibTrans" cxnId="{56F3FA9B-2CE8-43F1-8EA2-CAF0BDBB75B6}">
      <dgm:prSet/>
      <dgm:spPr/>
      <dgm:t>
        <a:bodyPr/>
        <a:lstStyle/>
        <a:p>
          <a:endParaRPr lang="sv-SE"/>
        </a:p>
      </dgm:t>
    </dgm:pt>
    <dgm:pt modelId="{08D93209-6D9E-4BDA-9ED9-659BE3CC9CE9}" type="pres">
      <dgm:prSet presAssocID="{E1593489-3542-4FD5-9EA2-71FBDC684A4A}" presName="Name0" presStyleCnt="0">
        <dgm:presLayoutVars>
          <dgm:chMax val="1"/>
          <dgm:dir/>
          <dgm:animLvl val="ctr"/>
          <dgm:resizeHandles val="exact"/>
        </dgm:presLayoutVars>
      </dgm:prSet>
      <dgm:spPr/>
    </dgm:pt>
    <dgm:pt modelId="{4D414034-6C66-4228-A191-CBEFEBC4922F}" type="pres">
      <dgm:prSet presAssocID="{680A9F25-548F-4D9A-BE97-B1770DC35768}" presName="centerShape" presStyleLbl="node0" presStyleIdx="0" presStyleCnt="1"/>
      <dgm:spPr/>
    </dgm:pt>
    <dgm:pt modelId="{28167B15-00F9-4D59-A2DE-3D872C170242}" type="pres">
      <dgm:prSet presAssocID="{77AEC2F7-5AD9-43F5-96F5-B865B0D88D6E}" presName="parTrans" presStyleLbl="sibTrans2D1" presStyleIdx="0" presStyleCnt="10"/>
      <dgm:spPr/>
    </dgm:pt>
    <dgm:pt modelId="{249619CA-4DC0-4F4F-A116-560440428269}" type="pres">
      <dgm:prSet presAssocID="{77AEC2F7-5AD9-43F5-96F5-B865B0D88D6E}" presName="connectorText" presStyleLbl="sibTrans2D1" presStyleIdx="0" presStyleCnt="10"/>
      <dgm:spPr/>
    </dgm:pt>
    <dgm:pt modelId="{3CD10B9D-548B-4CD9-BE98-034B82861DD1}" type="pres">
      <dgm:prSet presAssocID="{3AB86080-1AAF-4B87-B1E6-92A189B3EE75}" presName="node" presStyleLbl="node1" presStyleIdx="0" presStyleCnt="10">
        <dgm:presLayoutVars>
          <dgm:bulletEnabled val="1"/>
        </dgm:presLayoutVars>
      </dgm:prSet>
      <dgm:spPr/>
    </dgm:pt>
    <dgm:pt modelId="{7473793E-ADD5-4AE8-AA0E-2940A3D94D88}" type="pres">
      <dgm:prSet presAssocID="{EBCBC1BE-9770-4977-8365-D99FA90D0A8B}" presName="parTrans" presStyleLbl="sibTrans2D1" presStyleIdx="1" presStyleCnt="10"/>
      <dgm:spPr/>
    </dgm:pt>
    <dgm:pt modelId="{E523DC87-3796-4EAA-A10B-2DE3115808BB}" type="pres">
      <dgm:prSet presAssocID="{EBCBC1BE-9770-4977-8365-D99FA90D0A8B}" presName="connectorText" presStyleLbl="sibTrans2D1" presStyleIdx="1" presStyleCnt="10"/>
      <dgm:spPr/>
    </dgm:pt>
    <dgm:pt modelId="{1EC3C04E-9956-4A91-BEA4-E99E2E787AB7}" type="pres">
      <dgm:prSet presAssocID="{AC5B9576-9785-4139-8706-F09967A382C7}" presName="node" presStyleLbl="node1" presStyleIdx="1" presStyleCnt="10">
        <dgm:presLayoutVars>
          <dgm:bulletEnabled val="1"/>
        </dgm:presLayoutVars>
      </dgm:prSet>
      <dgm:spPr/>
    </dgm:pt>
    <dgm:pt modelId="{16CBCE2A-938A-479F-886E-043535FD293E}" type="pres">
      <dgm:prSet presAssocID="{9E7CCDB1-1DAA-4130-9752-CCD987EA3370}" presName="parTrans" presStyleLbl="sibTrans2D1" presStyleIdx="2" presStyleCnt="10"/>
      <dgm:spPr/>
    </dgm:pt>
    <dgm:pt modelId="{46B1FB30-66A5-4179-ADCB-60DC4E53AED7}" type="pres">
      <dgm:prSet presAssocID="{9E7CCDB1-1DAA-4130-9752-CCD987EA3370}" presName="connectorText" presStyleLbl="sibTrans2D1" presStyleIdx="2" presStyleCnt="10"/>
      <dgm:spPr/>
    </dgm:pt>
    <dgm:pt modelId="{69C4F5D3-2214-4DA9-B811-894D91026316}" type="pres">
      <dgm:prSet presAssocID="{69293FBE-26B9-4368-8828-DE786DE2E80F}" presName="node" presStyleLbl="node1" presStyleIdx="2" presStyleCnt="10">
        <dgm:presLayoutVars>
          <dgm:bulletEnabled val="1"/>
        </dgm:presLayoutVars>
      </dgm:prSet>
      <dgm:spPr/>
    </dgm:pt>
    <dgm:pt modelId="{F3C584AA-EE42-421F-8BC0-D294D522E99B}" type="pres">
      <dgm:prSet presAssocID="{CE815223-8F02-40B6-A443-48ABA38E73B9}" presName="parTrans" presStyleLbl="sibTrans2D1" presStyleIdx="3" presStyleCnt="10"/>
      <dgm:spPr/>
    </dgm:pt>
    <dgm:pt modelId="{F6BDB49E-DE8A-4611-9193-3C324CB1E412}" type="pres">
      <dgm:prSet presAssocID="{CE815223-8F02-40B6-A443-48ABA38E73B9}" presName="connectorText" presStyleLbl="sibTrans2D1" presStyleIdx="3" presStyleCnt="10"/>
      <dgm:spPr/>
    </dgm:pt>
    <dgm:pt modelId="{F89FE366-8A0C-400B-B469-9C2970D43DC9}" type="pres">
      <dgm:prSet presAssocID="{E57BB84E-5CD3-4156-887A-AE8B253A1D5F}" presName="node" presStyleLbl="node1" presStyleIdx="3" presStyleCnt="10">
        <dgm:presLayoutVars>
          <dgm:bulletEnabled val="1"/>
        </dgm:presLayoutVars>
      </dgm:prSet>
      <dgm:spPr/>
    </dgm:pt>
    <dgm:pt modelId="{DF54242D-D659-4D76-A21B-164FE220483D}" type="pres">
      <dgm:prSet presAssocID="{376D82DB-DEDB-4CC1-8CB9-B03A2919BB25}" presName="parTrans" presStyleLbl="sibTrans2D1" presStyleIdx="4" presStyleCnt="10"/>
      <dgm:spPr/>
    </dgm:pt>
    <dgm:pt modelId="{9FA63AEC-AC74-4E2B-8FA7-558F1F6BC477}" type="pres">
      <dgm:prSet presAssocID="{376D82DB-DEDB-4CC1-8CB9-B03A2919BB25}" presName="connectorText" presStyleLbl="sibTrans2D1" presStyleIdx="4" presStyleCnt="10"/>
      <dgm:spPr/>
    </dgm:pt>
    <dgm:pt modelId="{D8359ECB-806E-48B0-AE49-86E69D24FF22}" type="pres">
      <dgm:prSet presAssocID="{EDCB606C-271C-48BC-BBD1-705BCDC48576}" presName="node" presStyleLbl="node1" presStyleIdx="4" presStyleCnt="10">
        <dgm:presLayoutVars>
          <dgm:bulletEnabled val="1"/>
        </dgm:presLayoutVars>
      </dgm:prSet>
      <dgm:spPr/>
    </dgm:pt>
    <dgm:pt modelId="{5D4F6A04-2AF7-45A6-AE50-FD7BA6C60D48}" type="pres">
      <dgm:prSet presAssocID="{2AC217D4-1C26-4E37-83F6-6B1177C790C4}" presName="parTrans" presStyleLbl="sibTrans2D1" presStyleIdx="5" presStyleCnt="10"/>
      <dgm:spPr/>
    </dgm:pt>
    <dgm:pt modelId="{88EE6831-8786-4719-B456-29C0FE30B921}" type="pres">
      <dgm:prSet presAssocID="{2AC217D4-1C26-4E37-83F6-6B1177C790C4}" presName="connectorText" presStyleLbl="sibTrans2D1" presStyleIdx="5" presStyleCnt="10"/>
      <dgm:spPr/>
    </dgm:pt>
    <dgm:pt modelId="{565531B8-572A-48BF-A9DD-CB4DD196AE0D}" type="pres">
      <dgm:prSet presAssocID="{4F610CE3-15E3-4C8E-B63A-444DE9D22288}" presName="node" presStyleLbl="node1" presStyleIdx="5" presStyleCnt="10">
        <dgm:presLayoutVars>
          <dgm:bulletEnabled val="1"/>
        </dgm:presLayoutVars>
      </dgm:prSet>
      <dgm:spPr/>
    </dgm:pt>
    <dgm:pt modelId="{C2207CD9-1066-4198-812B-B222F6876A97}" type="pres">
      <dgm:prSet presAssocID="{16C53C41-1E49-4C73-8AC7-07C6A76D4388}" presName="parTrans" presStyleLbl="sibTrans2D1" presStyleIdx="6" presStyleCnt="10"/>
      <dgm:spPr/>
    </dgm:pt>
    <dgm:pt modelId="{A44C6B7C-7230-4C02-94A6-83CD2D0A8F4C}" type="pres">
      <dgm:prSet presAssocID="{16C53C41-1E49-4C73-8AC7-07C6A76D4388}" presName="connectorText" presStyleLbl="sibTrans2D1" presStyleIdx="6" presStyleCnt="10"/>
      <dgm:spPr/>
    </dgm:pt>
    <dgm:pt modelId="{472D2549-21DA-4666-80FF-3C25BF94A657}" type="pres">
      <dgm:prSet presAssocID="{489885C9-ACB4-43EB-A26E-E4DAA276FBDE}" presName="node" presStyleLbl="node1" presStyleIdx="6" presStyleCnt="10">
        <dgm:presLayoutVars>
          <dgm:bulletEnabled val="1"/>
        </dgm:presLayoutVars>
      </dgm:prSet>
      <dgm:spPr/>
    </dgm:pt>
    <dgm:pt modelId="{346D9EBC-FD8F-4D03-B91A-916D24AC7181}" type="pres">
      <dgm:prSet presAssocID="{11B9D937-A9A7-474D-843C-2DB97AABDB88}" presName="parTrans" presStyleLbl="sibTrans2D1" presStyleIdx="7" presStyleCnt="10"/>
      <dgm:spPr/>
    </dgm:pt>
    <dgm:pt modelId="{EA46E886-6C1D-4D05-A3AC-928616D72ABB}" type="pres">
      <dgm:prSet presAssocID="{11B9D937-A9A7-474D-843C-2DB97AABDB88}" presName="connectorText" presStyleLbl="sibTrans2D1" presStyleIdx="7" presStyleCnt="10"/>
      <dgm:spPr/>
    </dgm:pt>
    <dgm:pt modelId="{A1D735FE-D6D4-4DFC-9EE5-C53787BA732D}" type="pres">
      <dgm:prSet presAssocID="{3C2904E9-72CE-4693-BA5D-BD936B117636}" presName="node" presStyleLbl="node1" presStyleIdx="7" presStyleCnt="10">
        <dgm:presLayoutVars>
          <dgm:bulletEnabled val="1"/>
        </dgm:presLayoutVars>
      </dgm:prSet>
      <dgm:spPr/>
    </dgm:pt>
    <dgm:pt modelId="{DAC72E16-8D41-496D-96F4-4B5D1ED67DA2}" type="pres">
      <dgm:prSet presAssocID="{71AE63BA-E357-45E0-BD15-682F7A34394E}" presName="parTrans" presStyleLbl="sibTrans2D1" presStyleIdx="8" presStyleCnt="10"/>
      <dgm:spPr/>
    </dgm:pt>
    <dgm:pt modelId="{6DD6DE7B-EE79-42B3-BD70-261A4C69F9D1}" type="pres">
      <dgm:prSet presAssocID="{71AE63BA-E357-45E0-BD15-682F7A34394E}" presName="connectorText" presStyleLbl="sibTrans2D1" presStyleIdx="8" presStyleCnt="10"/>
      <dgm:spPr/>
    </dgm:pt>
    <dgm:pt modelId="{7D9B085C-1F7E-429E-BEDC-6050BEB65970}" type="pres">
      <dgm:prSet presAssocID="{15BD7394-1880-4EEE-845C-31A86CA09541}" presName="node" presStyleLbl="node1" presStyleIdx="8" presStyleCnt="10">
        <dgm:presLayoutVars>
          <dgm:bulletEnabled val="1"/>
        </dgm:presLayoutVars>
      </dgm:prSet>
      <dgm:spPr/>
    </dgm:pt>
    <dgm:pt modelId="{4BF0D418-29FE-4BC7-8628-0983C2F2CB63}" type="pres">
      <dgm:prSet presAssocID="{4DE672FC-CA2D-4061-ACD6-E5F0ACDD39E1}" presName="parTrans" presStyleLbl="sibTrans2D1" presStyleIdx="9" presStyleCnt="10"/>
      <dgm:spPr/>
    </dgm:pt>
    <dgm:pt modelId="{6056D9EB-9C69-47AC-819A-160BD06F0F47}" type="pres">
      <dgm:prSet presAssocID="{4DE672FC-CA2D-4061-ACD6-E5F0ACDD39E1}" presName="connectorText" presStyleLbl="sibTrans2D1" presStyleIdx="9" presStyleCnt="10"/>
      <dgm:spPr/>
    </dgm:pt>
    <dgm:pt modelId="{E0316E0E-B018-4F39-B545-FA9F0B6A0F47}" type="pres">
      <dgm:prSet presAssocID="{51CCF1A6-921A-46AC-A376-7EF69F764DF4}" presName="node" presStyleLbl="node1" presStyleIdx="9" presStyleCnt="10">
        <dgm:presLayoutVars>
          <dgm:bulletEnabled val="1"/>
        </dgm:presLayoutVars>
      </dgm:prSet>
      <dgm:spPr/>
    </dgm:pt>
  </dgm:ptLst>
  <dgm:cxnLst>
    <dgm:cxn modelId="{E690D604-0949-4FC8-9072-95531177335B}" type="presOf" srcId="{4F610CE3-15E3-4C8E-B63A-444DE9D22288}" destId="{565531B8-572A-48BF-A9DD-CB4DD196AE0D}" srcOrd="0" destOrd="0" presId="urn:microsoft.com/office/officeart/2005/8/layout/radial5"/>
    <dgm:cxn modelId="{0652A70C-C362-485D-960F-EE8E2379C787}" type="presOf" srcId="{51CCF1A6-921A-46AC-A376-7EF69F764DF4}" destId="{E0316E0E-B018-4F39-B545-FA9F0B6A0F47}" srcOrd="0" destOrd="0" presId="urn:microsoft.com/office/officeart/2005/8/layout/radial5"/>
    <dgm:cxn modelId="{879F0F0E-F7DC-4AB8-8D83-3ECF725D8FE7}" type="presOf" srcId="{EBCBC1BE-9770-4977-8365-D99FA90D0A8B}" destId="{E523DC87-3796-4EAA-A10B-2DE3115808BB}" srcOrd="1" destOrd="0" presId="urn:microsoft.com/office/officeart/2005/8/layout/radial5"/>
    <dgm:cxn modelId="{11660210-58D0-4080-8852-D44FC116233E}" srcId="{680A9F25-548F-4D9A-BE97-B1770DC35768}" destId="{3AB86080-1AAF-4B87-B1E6-92A189B3EE75}" srcOrd="0" destOrd="0" parTransId="{77AEC2F7-5AD9-43F5-96F5-B865B0D88D6E}" sibTransId="{E4A81DF4-3EB0-443C-9D74-91902DD10A89}"/>
    <dgm:cxn modelId="{5860CB14-B549-4304-8632-3AFC796CFA16}" type="presOf" srcId="{11B9D937-A9A7-474D-843C-2DB97AABDB88}" destId="{EA46E886-6C1D-4D05-A3AC-928616D72ABB}" srcOrd="1" destOrd="0" presId="urn:microsoft.com/office/officeart/2005/8/layout/radial5"/>
    <dgm:cxn modelId="{B8F4D11A-0132-4C3F-8025-45535388B49A}" srcId="{680A9F25-548F-4D9A-BE97-B1770DC35768}" destId="{AC5B9576-9785-4139-8706-F09967A382C7}" srcOrd="1" destOrd="0" parTransId="{EBCBC1BE-9770-4977-8365-D99FA90D0A8B}" sibTransId="{9F67C28B-6449-40A6-8A6D-BE18858F7517}"/>
    <dgm:cxn modelId="{7EEE701B-84A9-4F6F-B906-7BA3FA95500C}" srcId="{680A9F25-548F-4D9A-BE97-B1770DC35768}" destId="{51CCF1A6-921A-46AC-A376-7EF69F764DF4}" srcOrd="9" destOrd="0" parTransId="{4DE672FC-CA2D-4061-ACD6-E5F0ACDD39E1}" sibTransId="{A1A391BD-151F-4ECB-8489-49E75BEA40B0}"/>
    <dgm:cxn modelId="{9FFE7322-8546-43F4-9572-ECB8D38CD345}" srcId="{E1593489-3542-4FD5-9EA2-71FBDC684A4A}" destId="{680A9F25-548F-4D9A-BE97-B1770DC35768}" srcOrd="0" destOrd="0" parTransId="{A7DC298A-0A19-4B8B-B497-2822F43E9E9E}" sibTransId="{D28F6C00-B4CC-456E-8815-75C2DA291D1F}"/>
    <dgm:cxn modelId="{3CD86E23-6584-4C99-A967-8A6141E5FA5C}" type="presOf" srcId="{3AB86080-1AAF-4B87-B1E6-92A189B3EE75}" destId="{3CD10B9D-548B-4CD9-BE98-034B82861DD1}" srcOrd="0" destOrd="0" presId="urn:microsoft.com/office/officeart/2005/8/layout/radial5"/>
    <dgm:cxn modelId="{B8611931-4EBF-462A-B5A9-A91BB7FA4584}" type="presOf" srcId="{376D82DB-DEDB-4CC1-8CB9-B03A2919BB25}" destId="{9FA63AEC-AC74-4E2B-8FA7-558F1F6BC477}" srcOrd="1" destOrd="0" presId="urn:microsoft.com/office/officeart/2005/8/layout/radial5"/>
    <dgm:cxn modelId="{D8A31B34-4D89-424D-8D5F-AABBBE0CEC91}" type="presOf" srcId="{16C53C41-1E49-4C73-8AC7-07C6A76D4388}" destId="{A44C6B7C-7230-4C02-94A6-83CD2D0A8F4C}" srcOrd="1" destOrd="0" presId="urn:microsoft.com/office/officeart/2005/8/layout/radial5"/>
    <dgm:cxn modelId="{A81FD734-F389-45A3-8AFD-EFB39CBA150B}" srcId="{680A9F25-548F-4D9A-BE97-B1770DC35768}" destId="{4F610CE3-15E3-4C8E-B63A-444DE9D22288}" srcOrd="5" destOrd="0" parTransId="{2AC217D4-1C26-4E37-83F6-6B1177C790C4}" sibTransId="{0D5FC018-7B2F-4786-9957-BC336EEDF0A8}"/>
    <dgm:cxn modelId="{07C52435-89ED-43D7-8B89-5981AEF8300F}" type="presOf" srcId="{E57BB84E-5CD3-4156-887A-AE8B253A1D5F}" destId="{F89FE366-8A0C-400B-B469-9C2970D43DC9}" srcOrd="0" destOrd="0" presId="urn:microsoft.com/office/officeart/2005/8/layout/radial5"/>
    <dgm:cxn modelId="{6F657839-AB0D-4243-A692-7EF7226A7DB4}" srcId="{680A9F25-548F-4D9A-BE97-B1770DC35768}" destId="{3C2904E9-72CE-4693-BA5D-BD936B117636}" srcOrd="7" destOrd="0" parTransId="{11B9D937-A9A7-474D-843C-2DB97AABDB88}" sibTransId="{4DC223C9-0CF1-4C27-8F16-549255970002}"/>
    <dgm:cxn modelId="{64E1B240-2642-42D5-BB08-06B8CADFA286}" type="presOf" srcId="{2AC217D4-1C26-4E37-83F6-6B1177C790C4}" destId="{88EE6831-8786-4719-B456-29C0FE30B921}" srcOrd="1" destOrd="0" presId="urn:microsoft.com/office/officeart/2005/8/layout/radial5"/>
    <dgm:cxn modelId="{46D06F5D-FFB1-43E2-A459-2E327E059661}" srcId="{680A9F25-548F-4D9A-BE97-B1770DC35768}" destId="{E57BB84E-5CD3-4156-887A-AE8B253A1D5F}" srcOrd="3" destOrd="0" parTransId="{CE815223-8F02-40B6-A443-48ABA38E73B9}" sibTransId="{0EE074AC-800B-464D-85DC-7E387FCE1D60}"/>
    <dgm:cxn modelId="{9CE52341-5918-43FE-A3D5-731D27101233}" type="presOf" srcId="{69293FBE-26B9-4368-8828-DE786DE2E80F}" destId="{69C4F5D3-2214-4DA9-B811-894D91026316}" srcOrd="0" destOrd="0" presId="urn:microsoft.com/office/officeart/2005/8/layout/radial5"/>
    <dgm:cxn modelId="{A204E142-FCE7-4936-B97C-A4A6AE0FE7F2}" type="presOf" srcId="{AC5B9576-9785-4139-8706-F09967A382C7}" destId="{1EC3C04E-9956-4A91-BEA4-E99E2E787AB7}" srcOrd="0" destOrd="0" presId="urn:microsoft.com/office/officeart/2005/8/layout/radial5"/>
    <dgm:cxn modelId="{927A2867-5D7D-4207-B020-064940B265B2}" type="presOf" srcId="{71AE63BA-E357-45E0-BD15-682F7A34394E}" destId="{6DD6DE7B-EE79-42B3-BD70-261A4C69F9D1}" srcOrd="1" destOrd="0" presId="urn:microsoft.com/office/officeart/2005/8/layout/radial5"/>
    <dgm:cxn modelId="{A131334B-F6B6-42A2-AB11-E02B969E0E3D}" type="presOf" srcId="{CE815223-8F02-40B6-A443-48ABA38E73B9}" destId="{F3C584AA-EE42-421F-8BC0-D294D522E99B}" srcOrd="0" destOrd="0" presId="urn:microsoft.com/office/officeart/2005/8/layout/radial5"/>
    <dgm:cxn modelId="{96A8B84C-75E9-4FE3-9C17-ADAEF785B0CA}" type="presOf" srcId="{4DE672FC-CA2D-4061-ACD6-E5F0ACDD39E1}" destId="{6056D9EB-9C69-47AC-819A-160BD06F0F47}" srcOrd="1" destOrd="0" presId="urn:microsoft.com/office/officeart/2005/8/layout/radial5"/>
    <dgm:cxn modelId="{06604A72-7583-4EB2-ABCE-18AE653A1941}" type="presOf" srcId="{16C53C41-1E49-4C73-8AC7-07C6A76D4388}" destId="{C2207CD9-1066-4198-812B-B222F6876A97}" srcOrd="0" destOrd="0" presId="urn:microsoft.com/office/officeart/2005/8/layout/radial5"/>
    <dgm:cxn modelId="{835AB956-F74F-4761-9732-7688C4386A3D}" type="presOf" srcId="{4DE672FC-CA2D-4061-ACD6-E5F0ACDD39E1}" destId="{4BF0D418-29FE-4BC7-8628-0983C2F2CB63}" srcOrd="0" destOrd="0" presId="urn:microsoft.com/office/officeart/2005/8/layout/radial5"/>
    <dgm:cxn modelId="{C89C3677-98C5-4256-9B82-A56ADB7D57BB}" srcId="{680A9F25-548F-4D9A-BE97-B1770DC35768}" destId="{489885C9-ACB4-43EB-A26E-E4DAA276FBDE}" srcOrd="6" destOrd="0" parTransId="{16C53C41-1E49-4C73-8AC7-07C6A76D4388}" sibTransId="{9FDC8784-F08C-4022-912D-322F46F0E9DD}"/>
    <dgm:cxn modelId="{4E2DB257-3A78-4E5F-9AE1-4A3ACB943903}" type="presOf" srcId="{77AEC2F7-5AD9-43F5-96F5-B865B0D88D6E}" destId="{28167B15-00F9-4D59-A2DE-3D872C170242}" srcOrd="0" destOrd="0" presId="urn:microsoft.com/office/officeart/2005/8/layout/radial5"/>
    <dgm:cxn modelId="{0EA8F358-A0C9-43EA-BE17-9351D4810D09}" srcId="{680A9F25-548F-4D9A-BE97-B1770DC35768}" destId="{15BD7394-1880-4EEE-845C-31A86CA09541}" srcOrd="8" destOrd="0" parTransId="{71AE63BA-E357-45E0-BD15-682F7A34394E}" sibTransId="{A043ACDA-A1A6-4121-97CE-AADB7EB858A0}"/>
    <dgm:cxn modelId="{CEADE77B-384A-4AE4-AA9F-76E0107A6443}" type="presOf" srcId="{77AEC2F7-5AD9-43F5-96F5-B865B0D88D6E}" destId="{249619CA-4DC0-4F4F-A116-560440428269}" srcOrd="1" destOrd="0" presId="urn:microsoft.com/office/officeart/2005/8/layout/radial5"/>
    <dgm:cxn modelId="{7E32628C-E681-49AE-9842-19A2F57D7C3F}" type="presOf" srcId="{EBCBC1BE-9770-4977-8365-D99FA90D0A8B}" destId="{7473793E-ADD5-4AE8-AA0E-2940A3D94D88}" srcOrd="0" destOrd="0" presId="urn:microsoft.com/office/officeart/2005/8/layout/radial5"/>
    <dgm:cxn modelId="{56F3FA9B-2CE8-43F1-8EA2-CAF0BDBB75B6}" srcId="{680A9F25-548F-4D9A-BE97-B1770DC35768}" destId="{69293FBE-26B9-4368-8828-DE786DE2E80F}" srcOrd="2" destOrd="0" parTransId="{9E7CCDB1-1DAA-4130-9752-CCD987EA3370}" sibTransId="{0ED836AC-187F-4330-9548-640FA3265472}"/>
    <dgm:cxn modelId="{96205DA5-41D8-48A8-8191-AE16F7B235A6}" type="presOf" srcId="{15BD7394-1880-4EEE-845C-31A86CA09541}" destId="{7D9B085C-1F7E-429E-BEDC-6050BEB65970}" srcOrd="0" destOrd="0" presId="urn:microsoft.com/office/officeart/2005/8/layout/radial5"/>
    <dgm:cxn modelId="{21CB42A8-1F51-4574-B9CC-76227542B8CA}" type="presOf" srcId="{71AE63BA-E357-45E0-BD15-682F7A34394E}" destId="{DAC72E16-8D41-496D-96F4-4B5D1ED67DA2}" srcOrd="0" destOrd="0" presId="urn:microsoft.com/office/officeart/2005/8/layout/radial5"/>
    <dgm:cxn modelId="{7F134EAB-7983-4553-B226-0DFE0CAC3023}" type="presOf" srcId="{680A9F25-548F-4D9A-BE97-B1770DC35768}" destId="{4D414034-6C66-4228-A191-CBEFEBC4922F}" srcOrd="0" destOrd="0" presId="urn:microsoft.com/office/officeart/2005/8/layout/radial5"/>
    <dgm:cxn modelId="{A6C639AC-68A9-4173-ADF0-03348F069815}" type="presOf" srcId="{9E7CCDB1-1DAA-4130-9752-CCD987EA3370}" destId="{16CBCE2A-938A-479F-886E-043535FD293E}" srcOrd="0" destOrd="0" presId="urn:microsoft.com/office/officeart/2005/8/layout/radial5"/>
    <dgm:cxn modelId="{112C11B2-E8DE-4747-B34C-2FD08ADABCD7}" type="presOf" srcId="{E1593489-3542-4FD5-9EA2-71FBDC684A4A}" destId="{08D93209-6D9E-4BDA-9ED9-659BE3CC9CE9}" srcOrd="0" destOrd="0" presId="urn:microsoft.com/office/officeart/2005/8/layout/radial5"/>
    <dgm:cxn modelId="{B49044B7-63B6-4F74-8974-B49F9AB41227}" type="presOf" srcId="{CE815223-8F02-40B6-A443-48ABA38E73B9}" destId="{F6BDB49E-DE8A-4611-9193-3C324CB1E412}" srcOrd="1" destOrd="0" presId="urn:microsoft.com/office/officeart/2005/8/layout/radial5"/>
    <dgm:cxn modelId="{0679B7C1-76B7-4AAF-A4C3-D8430E9CC2C2}" type="presOf" srcId="{489885C9-ACB4-43EB-A26E-E4DAA276FBDE}" destId="{472D2549-21DA-4666-80FF-3C25BF94A657}" srcOrd="0" destOrd="0" presId="urn:microsoft.com/office/officeart/2005/8/layout/radial5"/>
    <dgm:cxn modelId="{7774ABC2-76F5-4999-B2EB-271EE6A5009C}" type="presOf" srcId="{9E7CCDB1-1DAA-4130-9752-CCD987EA3370}" destId="{46B1FB30-66A5-4179-ADCB-60DC4E53AED7}" srcOrd="1" destOrd="0" presId="urn:microsoft.com/office/officeart/2005/8/layout/radial5"/>
    <dgm:cxn modelId="{2CDDC6CA-610F-44E0-87D9-8878CFA2F22A}" type="presOf" srcId="{2AC217D4-1C26-4E37-83F6-6B1177C790C4}" destId="{5D4F6A04-2AF7-45A6-AE50-FD7BA6C60D48}" srcOrd="0" destOrd="0" presId="urn:microsoft.com/office/officeart/2005/8/layout/radial5"/>
    <dgm:cxn modelId="{0FB3BCD3-3E9A-4BCF-A7DC-0FF8F470BC1C}" type="presOf" srcId="{376D82DB-DEDB-4CC1-8CB9-B03A2919BB25}" destId="{DF54242D-D659-4D76-A21B-164FE220483D}" srcOrd="0" destOrd="0" presId="urn:microsoft.com/office/officeart/2005/8/layout/radial5"/>
    <dgm:cxn modelId="{B3E61FEC-599B-48F3-9C96-87F771E704C0}" type="presOf" srcId="{11B9D937-A9A7-474D-843C-2DB97AABDB88}" destId="{346D9EBC-FD8F-4D03-B91A-916D24AC7181}" srcOrd="0" destOrd="0" presId="urn:microsoft.com/office/officeart/2005/8/layout/radial5"/>
    <dgm:cxn modelId="{A593ABED-59EB-4A4C-9F44-4430BCEB5A46}" type="presOf" srcId="{EDCB606C-271C-48BC-BBD1-705BCDC48576}" destId="{D8359ECB-806E-48B0-AE49-86E69D24FF22}" srcOrd="0" destOrd="0" presId="urn:microsoft.com/office/officeart/2005/8/layout/radial5"/>
    <dgm:cxn modelId="{3FE347F2-5C96-4040-BDFD-40B815A79034}" srcId="{680A9F25-548F-4D9A-BE97-B1770DC35768}" destId="{EDCB606C-271C-48BC-BBD1-705BCDC48576}" srcOrd="4" destOrd="0" parTransId="{376D82DB-DEDB-4CC1-8CB9-B03A2919BB25}" sibTransId="{20C43E40-718E-4AB1-8A61-BC0255FE0878}"/>
    <dgm:cxn modelId="{F64175F9-F7B0-429E-8089-8481666D3D03}" type="presOf" srcId="{3C2904E9-72CE-4693-BA5D-BD936B117636}" destId="{A1D735FE-D6D4-4DFC-9EE5-C53787BA732D}" srcOrd="0" destOrd="0" presId="urn:microsoft.com/office/officeart/2005/8/layout/radial5"/>
    <dgm:cxn modelId="{0A97C8EC-8C84-4ECB-BA50-D5C3102A6769}" type="presParOf" srcId="{08D93209-6D9E-4BDA-9ED9-659BE3CC9CE9}" destId="{4D414034-6C66-4228-A191-CBEFEBC4922F}" srcOrd="0" destOrd="0" presId="urn:microsoft.com/office/officeart/2005/8/layout/radial5"/>
    <dgm:cxn modelId="{42876F53-0542-49C4-9919-F2B42FE6C243}" type="presParOf" srcId="{08D93209-6D9E-4BDA-9ED9-659BE3CC9CE9}" destId="{28167B15-00F9-4D59-A2DE-3D872C170242}" srcOrd="1" destOrd="0" presId="urn:microsoft.com/office/officeart/2005/8/layout/radial5"/>
    <dgm:cxn modelId="{2A1A1B7A-EC6A-426B-9EEE-E842EC29442E}" type="presParOf" srcId="{28167B15-00F9-4D59-A2DE-3D872C170242}" destId="{249619CA-4DC0-4F4F-A116-560440428269}" srcOrd="0" destOrd="0" presId="urn:microsoft.com/office/officeart/2005/8/layout/radial5"/>
    <dgm:cxn modelId="{44C1F6C7-D0EA-4910-9BDA-102EDD938671}" type="presParOf" srcId="{08D93209-6D9E-4BDA-9ED9-659BE3CC9CE9}" destId="{3CD10B9D-548B-4CD9-BE98-034B82861DD1}" srcOrd="2" destOrd="0" presId="urn:microsoft.com/office/officeart/2005/8/layout/radial5"/>
    <dgm:cxn modelId="{3F9797CA-CBED-4BC3-A497-03C8EA044F4D}" type="presParOf" srcId="{08D93209-6D9E-4BDA-9ED9-659BE3CC9CE9}" destId="{7473793E-ADD5-4AE8-AA0E-2940A3D94D88}" srcOrd="3" destOrd="0" presId="urn:microsoft.com/office/officeart/2005/8/layout/radial5"/>
    <dgm:cxn modelId="{53BCBE36-56F8-43C8-BFA9-3A587EA8011C}" type="presParOf" srcId="{7473793E-ADD5-4AE8-AA0E-2940A3D94D88}" destId="{E523DC87-3796-4EAA-A10B-2DE3115808BB}" srcOrd="0" destOrd="0" presId="urn:microsoft.com/office/officeart/2005/8/layout/radial5"/>
    <dgm:cxn modelId="{1648F15B-CC0D-4E64-8916-0806771B8122}" type="presParOf" srcId="{08D93209-6D9E-4BDA-9ED9-659BE3CC9CE9}" destId="{1EC3C04E-9956-4A91-BEA4-E99E2E787AB7}" srcOrd="4" destOrd="0" presId="urn:microsoft.com/office/officeart/2005/8/layout/radial5"/>
    <dgm:cxn modelId="{BBF990EE-E52C-4643-A089-DF37730535AE}" type="presParOf" srcId="{08D93209-6D9E-4BDA-9ED9-659BE3CC9CE9}" destId="{16CBCE2A-938A-479F-886E-043535FD293E}" srcOrd="5" destOrd="0" presId="urn:microsoft.com/office/officeart/2005/8/layout/radial5"/>
    <dgm:cxn modelId="{F5B5FB8F-8E30-4217-98A9-C8EC5E132D8A}" type="presParOf" srcId="{16CBCE2A-938A-479F-886E-043535FD293E}" destId="{46B1FB30-66A5-4179-ADCB-60DC4E53AED7}" srcOrd="0" destOrd="0" presId="urn:microsoft.com/office/officeart/2005/8/layout/radial5"/>
    <dgm:cxn modelId="{39BC702B-0318-43B3-A2DB-231F32005F0F}" type="presParOf" srcId="{08D93209-6D9E-4BDA-9ED9-659BE3CC9CE9}" destId="{69C4F5D3-2214-4DA9-B811-894D91026316}" srcOrd="6" destOrd="0" presId="urn:microsoft.com/office/officeart/2005/8/layout/radial5"/>
    <dgm:cxn modelId="{0D1F32BB-D76B-4902-923F-06B3C2B90DE1}" type="presParOf" srcId="{08D93209-6D9E-4BDA-9ED9-659BE3CC9CE9}" destId="{F3C584AA-EE42-421F-8BC0-D294D522E99B}" srcOrd="7" destOrd="0" presId="urn:microsoft.com/office/officeart/2005/8/layout/radial5"/>
    <dgm:cxn modelId="{CF8A0E49-40FA-482E-AF7E-B33E2BF7E882}" type="presParOf" srcId="{F3C584AA-EE42-421F-8BC0-D294D522E99B}" destId="{F6BDB49E-DE8A-4611-9193-3C324CB1E412}" srcOrd="0" destOrd="0" presId="urn:microsoft.com/office/officeart/2005/8/layout/radial5"/>
    <dgm:cxn modelId="{207CB6F7-C14E-4D17-A264-D33BC3ADCAA4}" type="presParOf" srcId="{08D93209-6D9E-4BDA-9ED9-659BE3CC9CE9}" destId="{F89FE366-8A0C-400B-B469-9C2970D43DC9}" srcOrd="8" destOrd="0" presId="urn:microsoft.com/office/officeart/2005/8/layout/radial5"/>
    <dgm:cxn modelId="{E970BB8C-40D5-4FE5-A47E-89A66F245085}" type="presParOf" srcId="{08D93209-6D9E-4BDA-9ED9-659BE3CC9CE9}" destId="{DF54242D-D659-4D76-A21B-164FE220483D}" srcOrd="9" destOrd="0" presId="urn:microsoft.com/office/officeart/2005/8/layout/radial5"/>
    <dgm:cxn modelId="{4BECD57C-7A87-4335-91FA-F6A2EE1DEAE6}" type="presParOf" srcId="{DF54242D-D659-4D76-A21B-164FE220483D}" destId="{9FA63AEC-AC74-4E2B-8FA7-558F1F6BC477}" srcOrd="0" destOrd="0" presId="urn:microsoft.com/office/officeart/2005/8/layout/radial5"/>
    <dgm:cxn modelId="{0123E447-F3AA-48D4-8115-3ADA81B565C3}" type="presParOf" srcId="{08D93209-6D9E-4BDA-9ED9-659BE3CC9CE9}" destId="{D8359ECB-806E-48B0-AE49-86E69D24FF22}" srcOrd="10" destOrd="0" presId="urn:microsoft.com/office/officeart/2005/8/layout/radial5"/>
    <dgm:cxn modelId="{A7EAD10C-57D7-4710-BA7F-FD0A75C4D385}" type="presParOf" srcId="{08D93209-6D9E-4BDA-9ED9-659BE3CC9CE9}" destId="{5D4F6A04-2AF7-45A6-AE50-FD7BA6C60D48}" srcOrd="11" destOrd="0" presId="urn:microsoft.com/office/officeart/2005/8/layout/radial5"/>
    <dgm:cxn modelId="{443D0B68-A364-459A-BD14-370A0470B459}" type="presParOf" srcId="{5D4F6A04-2AF7-45A6-AE50-FD7BA6C60D48}" destId="{88EE6831-8786-4719-B456-29C0FE30B921}" srcOrd="0" destOrd="0" presId="urn:microsoft.com/office/officeart/2005/8/layout/radial5"/>
    <dgm:cxn modelId="{EA19F037-9D06-4022-AC2D-CF22B73A9B3D}" type="presParOf" srcId="{08D93209-6D9E-4BDA-9ED9-659BE3CC9CE9}" destId="{565531B8-572A-48BF-A9DD-CB4DD196AE0D}" srcOrd="12" destOrd="0" presId="urn:microsoft.com/office/officeart/2005/8/layout/radial5"/>
    <dgm:cxn modelId="{99DE3CCE-FDB7-41EC-BDC2-9F4155750B0B}" type="presParOf" srcId="{08D93209-6D9E-4BDA-9ED9-659BE3CC9CE9}" destId="{C2207CD9-1066-4198-812B-B222F6876A97}" srcOrd="13" destOrd="0" presId="urn:microsoft.com/office/officeart/2005/8/layout/radial5"/>
    <dgm:cxn modelId="{299AF512-27A5-435A-BB58-19054084E8D0}" type="presParOf" srcId="{C2207CD9-1066-4198-812B-B222F6876A97}" destId="{A44C6B7C-7230-4C02-94A6-83CD2D0A8F4C}" srcOrd="0" destOrd="0" presId="urn:microsoft.com/office/officeart/2005/8/layout/radial5"/>
    <dgm:cxn modelId="{89E3410C-FDA7-4120-92D4-E82D38CA6ACD}" type="presParOf" srcId="{08D93209-6D9E-4BDA-9ED9-659BE3CC9CE9}" destId="{472D2549-21DA-4666-80FF-3C25BF94A657}" srcOrd="14" destOrd="0" presId="urn:microsoft.com/office/officeart/2005/8/layout/radial5"/>
    <dgm:cxn modelId="{E7C6EE74-45D0-4C67-8C3C-7A0E77DC486C}" type="presParOf" srcId="{08D93209-6D9E-4BDA-9ED9-659BE3CC9CE9}" destId="{346D9EBC-FD8F-4D03-B91A-916D24AC7181}" srcOrd="15" destOrd="0" presId="urn:microsoft.com/office/officeart/2005/8/layout/radial5"/>
    <dgm:cxn modelId="{F41BD546-B481-4CA8-9349-FBCC054FE390}" type="presParOf" srcId="{346D9EBC-FD8F-4D03-B91A-916D24AC7181}" destId="{EA46E886-6C1D-4D05-A3AC-928616D72ABB}" srcOrd="0" destOrd="0" presId="urn:microsoft.com/office/officeart/2005/8/layout/radial5"/>
    <dgm:cxn modelId="{DBDF7563-6518-4C54-B48B-D8DF0585FB4D}" type="presParOf" srcId="{08D93209-6D9E-4BDA-9ED9-659BE3CC9CE9}" destId="{A1D735FE-D6D4-4DFC-9EE5-C53787BA732D}" srcOrd="16" destOrd="0" presId="urn:microsoft.com/office/officeart/2005/8/layout/radial5"/>
    <dgm:cxn modelId="{9AAB5CB3-5A74-4997-A9E9-9CBE4B98186F}" type="presParOf" srcId="{08D93209-6D9E-4BDA-9ED9-659BE3CC9CE9}" destId="{DAC72E16-8D41-496D-96F4-4B5D1ED67DA2}" srcOrd="17" destOrd="0" presId="urn:microsoft.com/office/officeart/2005/8/layout/radial5"/>
    <dgm:cxn modelId="{B63F74B0-8977-4554-BC0B-93DFD368E367}" type="presParOf" srcId="{DAC72E16-8D41-496D-96F4-4B5D1ED67DA2}" destId="{6DD6DE7B-EE79-42B3-BD70-261A4C69F9D1}" srcOrd="0" destOrd="0" presId="urn:microsoft.com/office/officeart/2005/8/layout/radial5"/>
    <dgm:cxn modelId="{CD8B117F-B269-440A-B3E9-DC08AFE5C790}" type="presParOf" srcId="{08D93209-6D9E-4BDA-9ED9-659BE3CC9CE9}" destId="{7D9B085C-1F7E-429E-BEDC-6050BEB65970}" srcOrd="18" destOrd="0" presId="urn:microsoft.com/office/officeart/2005/8/layout/radial5"/>
    <dgm:cxn modelId="{A1DB72BD-E779-4D5B-94DF-D51288A8B105}" type="presParOf" srcId="{08D93209-6D9E-4BDA-9ED9-659BE3CC9CE9}" destId="{4BF0D418-29FE-4BC7-8628-0983C2F2CB63}" srcOrd="19" destOrd="0" presId="urn:microsoft.com/office/officeart/2005/8/layout/radial5"/>
    <dgm:cxn modelId="{9AA981AE-160F-4AC1-905E-898A5E2832C8}" type="presParOf" srcId="{4BF0D418-29FE-4BC7-8628-0983C2F2CB63}" destId="{6056D9EB-9C69-47AC-819A-160BD06F0F47}" srcOrd="0" destOrd="0" presId="urn:microsoft.com/office/officeart/2005/8/layout/radial5"/>
    <dgm:cxn modelId="{59BDD460-6624-4071-8C33-3BC76C935FFB}" type="presParOf" srcId="{08D93209-6D9E-4BDA-9ED9-659BE3CC9CE9}" destId="{E0316E0E-B018-4F39-B545-FA9F0B6A0F47}" srcOrd="20"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7C3D0-3A81-41CB-A68F-A1CD00628EC5}">
      <dsp:nvSpPr>
        <dsp:cNvPr id="0" name=""/>
        <dsp:cNvSpPr/>
      </dsp:nvSpPr>
      <dsp:spPr>
        <a:xfrm>
          <a:off x="3410768" y="2578"/>
          <a:ext cx="1653141" cy="1653141"/>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solidFill>
                <a:sysClr val="window" lastClr="FFFFFF"/>
              </a:solidFill>
              <a:latin typeface="+mj-lt"/>
              <a:ea typeface="+mn-ea"/>
              <a:cs typeface="+mn-cs"/>
            </a:rPr>
            <a:t>ADHD</a:t>
          </a:r>
        </a:p>
      </dsp:txBody>
      <dsp:txXfrm>
        <a:off x="3652865" y="244675"/>
        <a:ext cx="1168947" cy="1168947"/>
      </dsp:txXfrm>
    </dsp:sp>
    <dsp:sp modelId="{8719A954-9523-4D0E-A21B-D74C9076C7FF}">
      <dsp:nvSpPr>
        <dsp:cNvPr id="0" name=""/>
        <dsp:cNvSpPr/>
      </dsp:nvSpPr>
      <dsp:spPr>
        <a:xfrm rot="2160000">
          <a:off x="5011515" y="1272073"/>
          <a:ext cx="438844" cy="557935"/>
        </a:xfrm>
        <a:prstGeom prst="rightArrow">
          <a:avLst>
            <a:gd name="adj1" fmla="val 60000"/>
            <a:gd name="adj2" fmla="val 50000"/>
          </a:avLst>
        </a:prstGeom>
        <a:solidFill>
          <a:srgbClr val="A00674">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sv-SE" sz="2400" kern="1200">
            <a:solidFill>
              <a:sysClr val="window" lastClr="FFFFFF"/>
            </a:solidFill>
            <a:latin typeface="Roboto"/>
            <a:ea typeface="+mn-ea"/>
            <a:cs typeface="+mn-cs"/>
          </a:endParaRPr>
        </a:p>
      </dsp:txBody>
      <dsp:txXfrm>
        <a:off x="5024087" y="1344968"/>
        <a:ext cx="307191" cy="334761"/>
      </dsp:txXfrm>
    </dsp:sp>
    <dsp:sp modelId="{158FEF8D-21EA-4D99-86C4-5FD7D2CB00A5}">
      <dsp:nvSpPr>
        <dsp:cNvPr id="0" name=""/>
        <dsp:cNvSpPr/>
      </dsp:nvSpPr>
      <dsp:spPr>
        <a:xfrm>
          <a:off x="5418061" y="1460962"/>
          <a:ext cx="1653141" cy="1653141"/>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solidFill>
                <a:sysClr val="window" lastClr="FFFFFF"/>
              </a:solidFill>
              <a:latin typeface="+mj-lt"/>
              <a:ea typeface="+mn-ea"/>
              <a:cs typeface="+mn-cs"/>
            </a:rPr>
            <a:t>Depression och ångestsyndrom </a:t>
          </a:r>
        </a:p>
      </dsp:txBody>
      <dsp:txXfrm>
        <a:off x="5660158" y="1703059"/>
        <a:ext cx="1168947" cy="1168947"/>
      </dsp:txXfrm>
    </dsp:sp>
    <dsp:sp modelId="{EF93A59F-0767-4738-A4B7-750D732A9604}">
      <dsp:nvSpPr>
        <dsp:cNvPr id="0" name=""/>
        <dsp:cNvSpPr/>
      </dsp:nvSpPr>
      <dsp:spPr>
        <a:xfrm rot="6480000">
          <a:off x="5645689" y="3176611"/>
          <a:ext cx="438844" cy="557935"/>
        </a:xfrm>
        <a:prstGeom prst="rightArrow">
          <a:avLst>
            <a:gd name="adj1" fmla="val 60000"/>
            <a:gd name="adj2" fmla="val 50000"/>
          </a:avLst>
        </a:prstGeom>
        <a:solidFill>
          <a:srgbClr val="BBC76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sv-SE" sz="2400" kern="1200">
            <a:solidFill>
              <a:sysClr val="window" lastClr="FFFFFF"/>
            </a:solidFill>
            <a:latin typeface="Roboto"/>
            <a:ea typeface="+mn-ea"/>
            <a:cs typeface="+mn-cs"/>
          </a:endParaRPr>
        </a:p>
      </dsp:txBody>
      <dsp:txXfrm rot="10800000">
        <a:off x="5731857" y="3225593"/>
        <a:ext cx="307191" cy="334761"/>
      </dsp:txXfrm>
    </dsp:sp>
    <dsp:sp modelId="{8E1D3E5C-4440-4FA1-ABF6-D7A1173DBEF4}">
      <dsp:nvSpPr>
        <dsp:cNvPr id="0" name=""/>
        <dsp:cNvSpPr/>
      </dsp:nvSpPr>
      <dsp:spPr>
        <a:xfrm>
          <a:off x="4651344" y="3820677"/>
          <a:ext cx="1653141" cy="1653141"/>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solidFill>
                <a:sysClr val="window" lastClr="FFFFFF"/>
              </a:solidFill>
              <a:latin typeface="+mj-lt"/>
              <a:ea typeface="+mn-ea"/>
              <a:cs typeface="+mn-cs"/>
            </a:rPr>
            <a:t>Missbruk och beroende </a:t>
          </a:r>
        </a:p>
      </dsp:txBody>
      <dsp:txXfrm>
        <a:off x="4893441" y="4062774"/>
        <a:ext cx="1168947" cy="1168947"/>
      </dsp:txXfrm>
    </dsp:sp>
    <dsp:sp modelId="{F4079832-5015-48A8-96F9-47B4C8355121}">
      <dsp:nvSpPr>
        <dsp:cNvPr id="0" name=""/>
        <dsp:cNvSpPr/>
      </dsp:nvSpPr>
      <dsp:spPr>
        <a:xfrm rot="10800000">
          <a:off x="4030337" y="4368280"/>
          <a:ext cx="438844" cy="557935"/>
        </a:xfrm>
        <a:prstGeom prst="rightArrow">
          <a:avLst>
            <a:gd name="adj1" fmla="val 60000"/>
            <a:gd name="adj2" fmla="val 50000"/>
          </a:avLst>
        </a:prstGeom>
        <a:solidFill>
          <a:srgbClr val="DE971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sv-SE" sz="2400" kern="1200">
            <a:solidFill>
              <a:sysClr val="window" lastClr="FFFFFF"/>
            </a:solidFill>
            <a:latin typeface="Roboto"/>
            <a:ea typeface="+mn-ea"/>
            <a:cs typeface="+mn-cs"/>
          </a:endParaRPr>
        </a:p>
      </dsp:txBody>
      <dsp:txXfrm rot="10800000">
        <a:off x="4161990" y="4479867"/>
        <a:ext cx="307191" cy="334761"/>
      </dsp:txXfrm>
    </dsp:sp>
    <dsp:sp modelId="{B501F307-879D-4E12-9103-D35D8E80A041}">
      <dsp:nvSpPr>
        <dsp:cNvPr id="0" name=""/>
        <dsp:cNvSpPr/>
      </dsp:nvSpPr>
      <dsp:spPr>
        <a:xfrm>
          <a:off x="2170193" y="3820677"/>
          <a:ext cx="1653141" cy="1653141"/>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solidFill>
                <a:sysClr val="window" lastClr="FFFFFF"/>
              </a:solidFill>
              <a:latin typeface="+mj-lt"/>
              <a:ea typeface="+mn-ea"/>
              <a:cs typeface="+mn-cs"/>
            </a:rPr>
            <a:t>S</a:t>
          </a:r>
          <a:r>
            <a:rPr lang="sv-SE" sz="1200" b="0" i="0" kern="1200" dirty="0">
              <a:solidFill>
                <a:sysClr val="window" lastClr="FFFFFF"/>
              </a:solidFill>
              <a:effectLst/>
              <a:latin typeface="+mj-lt"/>
              <a:ea typeface="+mn-ea"/>
              <a:cs typeface="+mn-cs"/>
            </a:rPr>
            <a:t>chizofreni och liknande tillstånd</a:t>
          </a:r>
          <a:endParaRPr lang="sv-SE" sz="1200" kern="1200" dirty="0">
            <a:solidFill>
              <a:sysClr val="window" lastClr="FFFFFF"/>
            </a:solidFill>
            <a:latin typeface="+mj-lt"/>
            <a:ea typeface="+mn-ea"/>
            <a:cs typeface="+mn-cs"/>
          </a:endParaRPr>
        </a:p>
      </dsp:txBody>
      <dsp:txXfrm>
        <a:off x="2412290" y="4062774"/>
        <a:ext cx="1168947" cy="1168947"/>
      </dsp:txXfrm>
    </dsp:sp>
    <dsp:sp modelId="{5FDA4724-68D3-4CC9-949C-C742F408CBA5}">
      <dsp:nvSpPr>
        <dsp:cNvPr id="0" name=""/>
        <dsp:cNvSpPr/>
      </dsp:nvSpPr>
      <dsp:spPr>
        <a:xfrm rot="15120000">
          <a:off x="2397820" y="3200235"/>
          <a:ext cx="438844" cy="557935"/>
        </a:xfrm>
        <a:prstGeom prst="rightArrow">
          <a:avLst>
            <a:gd name="adj1" fmla="val 60000"/>
            <a:gd name="adj2" fmla="val 50000"/>
          </a:avLst>
        </a:prstGeom>
        <a:solidFill>
          <a:srgbClr val="8AB2DF">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sv-SE" sz="2400" kern="1200">
            <a:solidFill>
              <a:sysClr val="window" lastClr="FFFFFF"/>
            </a:solidFill>
            <a:latin typeface="Roboto"/>
            <a:ea typeface="+mn-ea"/>
            <a:cs typeface="+mn-cs"/>
          </a:endParaRPr>
        </a:p>
      </dsp:txBody>
      <dsp:txXfrm rot="10800000">
        <a:off x="2483988" y="3374427"/>
        <a:ext cx="307191" cy="334761"/>
      </dsp:txXfrm>
    </dsp:sp>
    <dsp:sp modelId="{778EA3DC-8DF6-489D-9D60-A69C4D6D167F}">
      <dsp:nvSpPr>
        <dsp:cNvPr id="0" name=""/>
        <dsp:cNvSpPr/>
      </dsp:nvSpPr>
      <dsp:spPr>
        <a:xfrm>
          <a:off x="1403475" y="1460962"/>
          <a:ext cx="1653141" cy="1653141"/>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Självskadebeteende </a:t>
          </a:r>
        </a:p>
      </dsp:txBody>
      <dsp:txXfrm>
        <a:off x="1645572" y="1703059"/>
        <a:ext cx="1168947" cy="1168947"/>
      </dsp:txXfrm>
    </dsp:sp>
    <dsp:sp modelId="{4B70F8A7-382F-44EB-BB02-B090081C73A8}">
      <dsp:nvSpPr>
        <dsp:cNvPr id="0" name=""/>
        <dsp:cNvSpPr/>
      </dsp:nvSpPr>
      <dsp:spPr>
        <a:xfrm rot="19440000">
          <a:off x="3004222" y="1286674"/>
          <a:ext cx="438844" cy="557935"/>
        </a:xfrm>
        <a:prstGeom prst="rightArrow">
          <a:avLst>
            <a:gd name="adj1" fmla="val 60000"/>
            <a:gd name="adj2" fmla="val 50000"/>
          </a:avLst>
        </a:prstGeom>
        <a:solidFill>
          <a:srgbClr val="E683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sv-SE" sz="2400" kern="1200">
            <a:solidFill>
              <a:sysClr val="window" lastClr="FFFFFF"/>
            </a:solidFill>
            <a:latin typeface="Roboto"/>
            <a:ea typeface="+mn-ea"/>
            <a:cs typeface="+mn-cs"/>
          </a:endParaRPr>
        </a:p>
      </dsp:txBody>
      <dsp:txXfrm>
        <a:off x="3016794" y="1436953"/>
        <a:ext cx="307191" cy="3347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14034-6C66-4228-A191-CBEFEBC4922F}">
      <dsp:nvSpPr>
        <dsp:cNvPr id="0" name=""/>
        <dsp:cNvSpPr/>
      </dsp:nvSpPr>
      <dsp:spPr>
        <a:xfrm>
          <a:off x="3761022" y="1930518"/>
          <a:ext cx="1377520" cy="1377520"/>
        </a:xfrm>
        <a:prstGeom prst="ellipse">
          <a:avLst/>
        </a:prstGeom>
        <a:solidFill>
          <a:srgbClr val="0071B8">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ClrTx/>
            <a:buSzTx/>
            <a:buFontTx/>
            <a:buNone/>
          </a:pPr>
          <a:r>
            <a:rPr kumimoji="0" lang="sv-SE" altLang="sv-SE" sz="2500" b="1" i="0" u="none" strike="noStrike" kern="1200" cap="none" normalizeH="0" baseline="0" dirty="0">
              <a:ln>
                <a:noFill/>
              </a:ln>
              <a:solidFill>
                <a:sysClr val="window" lastClr="FFFFFF"/>
              </a:solidFill>
              <a:effectLst/>
              <a:latin typeface="+mj-lt"/>
              <a:ea typeface="+mn-ea"/>
              <a:cs typeface="+mn-cs"/>
            </a:rPr>
            <a:t>ADHD</a:t>
          </a:r>
          <a:endParaRPr lang="sv-SE" sz="2500" kern="1200" dirty="0">
            <a:solidFill>
              <a:sysClr val="window" lastClr="FFFFFF"/>
            </a:solidFill>
            <a:latin typeface="+mj-lt"/>
            <a:ea typeface="+mn-ea"/>
            <a:cs typeface="+mn-cs"/>
          </a:endParaRPr>
        </a:p>
      </dsp:txBody>
      <dsp:txXfrm>
        <a:off x="3962755" y="2132251"/>
        <a:ext cx="974054" cy="974054"/>
      </dsp:txXfrm>
    </dsp:sp>
    <dsp:sp modelId="{28167B15-00F9-4D59-A2DE-3D872C170242}">
      <dsp:nvSpPr>
        <dsp:cNvPr id="0" name=""/>
        <dsp:cNvSpPr/>
      </dsp:nvSpPr>
      <dsp:spPr>
        <a:xfrm rot="16200000">
          <a:off x="4303996" y="1429523"/>
          <a:ext cx="291572" cy="468356"/>
        </a:xfrm>
        <a:prstGeom prst="rightArrow">
          <a:avLst>
            <a:gd name="adj1" fmla="val 60000"/>
            <a:gd name="adj2" fmla="val 50000"/>
          </a:avLst>
        </a:prstGeom>
        <a:solidFill>
          <a:srgbClr val="A00674">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solidFill>
              <a:sysClr val="window" lastClr="FFFFFF"/>
            </a:solidFill>
            <a:latin typeface="Roboto"/>
            <a:ea typeface="+mn-ea"/>
            <a:cs typeface="+mn-cs"/>
          </a:endParaRPr>
        </a:p>
      </dsp:txBody>
      <dsp:txXfrm>
        <a:off x="4347732" y="1566930"/>
        <a:ext cx="204100" cy="281014"/>
      </dsp:txXfrm>
    </dsp:sp>
    <dsp:sp modelId="{3CD10B9D-548B-4CD9-BE98-034B82861DD1}">
      <dsp:nvSpPr>
        <dsp:cNvPr id="0" name=""/>
        <dsp:cNvSpPr/>
      </dsp:nvSpPr>
      <dsp:spPr>
        <a:xfrm>
          <a:off x="3761022" y="2860"/>
          <a:ext cx="1377520" cy="1377520"/>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sv-SE" sz="1300" kern="1200" dirty="0">
              <a:solidFill>
                <a:sysClr val="window" lastClr="FFFFFF"/>
              </a:solidFill>
              <a:latin typeface="+mj-lt"/>
              <a:ea typeface="+mn-ea"/>
              <a:cs typeface="+mn-cs"/>
            </a:rPr>
            <a:t>Utförare</a:t>
          </a:r>
        </a:p>
      </dsp:txBody>
      <dsp:txXfrm>
        <a:off x="3962755" y="204593"/>
        <a:ext cx="974054" cy="974054"/>
      </dsp:txXfrm>
    </dsp:sp>
    <dsp:sp modelId="{7473793E-ADD5-4AE8-AA0E-2940A3D94D88}">
      <dsp:nvSpPr>
        <dsp:cNvPr id="0" name=""/>
        <dsp:cNvSpPr/>
      </dsp:nvSpPr>
      <dsp:spPr>
        <a:xfrm rot="20520000">
          <a:off x="5212803" y="2089810"/>
          <a:ext cx="291572" cy="468356"/>
        </a:xfrm>
        <a:prstGeom prst="rightArrow">
          <a:avLst>
            <a:gd name="adj1" fmla="val 60000"/>
            <a:gd name="adj2" fmla="val 50000"/>
          </a:avLst>
        </a:prstGeom>
        <a:solidFill>
          <a:srgbClr val="BBC76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solidFill>
              <a:sysClr val="window" lastClr="FFFFFF"/>
            </a:solidFill>
            <a:latin typeface="Roboto"/>
            <a:ea typeface="+mn-ea"/>
            <a:cs typeface="+mn-cs"/>
          </a:endParaRPr>
        </a:p>
      </dsp:txBody>
      <dsp:txXfrm>
        <a:off x="5214944" y="2196996"/>
        <a:ext cx="204100" cy="281014"/>
      </dsp:txXfrm>
    </dsp:sp>
    <dsp:sp modelId="{1EC3C04E-9956-4A91-BEA4-E99E2E787AB7}">
      <dsp:nvSpPr>
        <dsp:cNvPr id="0" name=""/>
        <dsp:cNvSpPr/>
      </dsp:nvSpPr>
      <dsp:spPr>
        <a:xfrm>
          <a:off x="5594333" y="1334839"/>
          <a:ext cx="1377520" cy="1377520"/>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sv-SE" sz="1300" kern="1200" dirty="0">
              <a:solidFill>
                <a:sysClr val="window" lastClr="FFFFFF"/>
              </a:solidFill>
              <a:latin typeface="+mj-lt"/>
              <a:ea typeface="+mn-ea"/>
              <a:cs typeface="+mn-cs"/>
            </a:rPr>
            <a:t>Yrkesroll</a:t>
          </a:r>
        </a:p>
      </dsp:txBody>
      <dsp:txXfrm>
        <a:off x="5796066" y="1536572"/>
        <a:ext cx="974054" cy="974054"/>
      </dsp:txXfrm>
    </dsp:sp>
    <dsp:sp modelId="{16CBCE2A-938A-479F-886E-043535FD293E}">
      <dsp:nvSpPr>
        <dsp:cNvPr id="0" name=""/>
        <dsp:cNvSpPr/>
      </dsp:nvSpPr>
      <dsp:spPr>
        <a:xfrm rot="3240000">
          <a:off x="4865670" y="3158177"/>
          <a:ext cx="291572" cy="468356"/>
        </a:xfrm>
        <a:prstGeom prst="rightArrow">
          <a:avLst>
            <a:gd name="adj1" fmla="val 60000"/>
            <a:gd name="adj2" fmla="val 50000"/>
          </a:avLst>
        </a:prstGeom>
        <a:solidFill>
          <a:srgbClr val="DE971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solidFill>
              <a:sysClr val="window" lastClr="FFFFFF"/>
            </a:solidFill>
            <a:latin typeface="Roboto"/>
            <a:ea typeface="+mn-ea"/>
            <a:cs typeface="+mn-cs"/>
          </a:endParaRPr>
        </a:p>
      </dsp:txBody>
      <dsp:txXfrm>
        <a:off x="4883699" y="3216465"/>
        <a:ext cx="204100" cy="281014"/>
      </dsp:txXfrm>
    </dsp:sp>
    <dsp:sp modelId="{69C4F5D3-2214-4DA9-B811-894D91026316}">
      <dsp:nvSpPr>
        <dsp:cNvPr id="0" name=""/>
        <dsp:cNvSpPr/>
      </dsp:nvSpPr>
      <dsp:spPr>
        <a:xfrm>
          <a:off x="4894070" y="3490025"/>
          <a:ext cx="1377520" cy="1377520"/>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sv-SE" sz="1300" kern="1200" dirty="0">
              <a:solidFill>
                <a:sysClr val="window" lastClr="FFFFFF"/>
              </a:solidFill>
              <a:latin typeface="+mj-lt"/>
              <a:ea typeface="+mn-ea"/>
              <a:cs typeface="+mn-cs"/>
            </a:rPr>
            <a:t>Åldersgrupp</a:t>
          </a:r>
        </a:p>
      </dsp:txBody>
      <dsp:txXfrm>
        <a:off x="5095803" y="3691758"/>
        <a:ext cx="974054" cy="974054"/>
      </dsp:txXfrm>
    </dsp:sp>
    <dsp:sp modelId="{F3C584AA-EE42-421F-8BC0-D294D522E99B}">
      <dsp:nvSpPr>
        <dsp:cNvPr id="0" name=""/>
        <dsp:cNvSpPr/>
      </dsp:nvSpPr>
      <dsp:spPr>
        <a:xfrm rot="7560000">
          <a:off x="3742322" y="3158177"/>
          <a:ext cx="291572" cy="468356"/>
        </a:xfrm>
        <a:prstGeom prst="rightArrow">
          <a:avLst>
            <a:gd name="adj1" fmla="val 60000"/>
            <a:gd name="adj2" fmla="val 50000"/>
          </a:avLst>
        </a:prstGeom>
        <a:solidFill>
          <a:srgbClr val="8AB2DF">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solidFill>
              <a:sysClr val="window" lastClr="FFFFFF"/>
            </a:solidFill>
            <a:latin typeface="Roboto"/>
            <a:ea typeface="+mn-ea"/>
            <a:cs typeface="+mn-cs"/>
          </a:endParaRPr>
        </a:p>
      </dsp:txBody>
      <dsp:txXfrm rot="10800000">
        <a:off x="3811765" y="3216465"/>
        <a:ext cx="204100" cy="281014"/>
      </dsp:txXfrm>
    </dsp:sp>
    <dsp:sp modelId="{F89FE366-8A0C-400B-B469-9C2970D43DC9}">
      <dsp:nvSpPr>
        <dsp:cNvPr id="0" name=""/>
        <dsp:cNvSpPr/>
      </dsp:nvSpPr>
      <dsp:spPr>
        <a:xfrm>
          <a:off x="2627973" y="3490025"/>
          <a:ext cx="1377520" cy="1377520"/>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sv-SE" sz="1300" kern="1200" dirty="0">
              <a:solidFill>
                <a:sysClr val="window" lastClr="FFFFFF"/>
              </a:solidFill>
              <a:latin typeface="+mj-lt"/>
              <a:ea typeface="+mn-ea"/>
              <a:cs typeface="+mn-cs"/>
            </a:rPr>
            <a:t>Behandlings- eller stödinsats</a:t>
          </a:r>
        </a:p>
      </dsp:txBody>
      <dsp:txXfrm>
        <a:off x="2829706" y="3691758"/>
        <a:ext cx="974054" cy="974054"/>
      </dsp:txXfrm>
    </dsp:sp>
    <dsp:sp modelId="{DF54242D-D659-4D76-A21B-164FE220483D}">
      <dsp:nvSpPr>
        <dsp:cNvPr id="0" name=""/>
        <dsp:cNvSpPr/>
      </dsp:nvSpPr>
      <dsp:spPr>
        <a:xfrm rot="11880000">
          <a:off x="3395189" y="2089810"/>
          <a:ext cx="291572" cy="468356"/>
        </a:xfrm>
        <a:prstGeom prst="rightArrow">
          <a:avLst>
            <a:gd name="adj1" fmla="val 60000"/>
            <a:gd name="adj2" fmla="val 50000"/>
          </a:avLst>
        </a:prstGeom>
        <a:solidFill>
          <a:srgbClr val="E683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solidFill>
              <a:sysClr val="window" lastClr="FFFFFF"/>
            </a:solidFill>
            <a:latin typeface="Roboto"/>
            <a:ea typeface="+mn-ea"/>
            <a:cs typeface="+mn-cs"/>
          </a:endParaRPr>
        </a:p>
      </dsp:txBody>
      <dsp:txXfrm rot="10800000">
        <a:off x="3480520" y="2196996"/>
        <a:ext cx="204100" cy="281014"/>
      </dsp:txXfrm>
    </dsp:sp>
    <dsp:sp modelId="{D8359ECB-806E-48B0-AE49-86E69D24FF22}">
      <dsp:nvSpPr>
        <dsp:cNvPr id="0" name=""/>
        <dsp:cNvSpPr/>
      </dsp:nvSpPr>
      <dsp:spPr>
        <a:xfrm>
          <a:off x="1927711" y="1334839"/>
          <a:ext cx="1377520" cy="1377520"/>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sv-SE" sz="1100" kern="1200" dirty="0">
              <a:solidFill>
                <a:sysClr val="window" lastClr="FFFFFF"/>
              </a:solidFill>
              <a:latin typeface="+mj-lt"/>
              <a:ea typeface="+mn-ea"/>
              <a:cs typeface="+mn-cs"/>
            </a:rPr>
            <a:t>Svårighetsgrad</a:t>
          </a:r>
        </a:p>
      </dsp:txBody>
      <dsp:txXfrm>
        <a:off x="2129444" y="1536572"/>
        <a:ext cx="974054" cy="9740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14034-6C66-4228-A191-CBEFEBC4922F}">
      <dsp:nvSpPr>
        <dsp:cNvPr id="0" name=""/>
        <dsp:cNvSpPr/>
      </dsp:nvSpPr>
      <dsp:spPr>
        <a:xfrm>
          <a:off x="5126739" y="2439580"/>
          <a:ext cx="1523365" cy="1523365"/>
        </a:xfrm>
        <a:prstGeom prst="ellipse">
          <a:avLst/>
        </a:prstGeom>
        <a:solidFill>
          <a:srgbClr val="0071B8">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ClrTx/>
            <a:buSzTx/>
            <a:buFontTx/>
            <a:buNone/>
          </a:pPr>
          <a:r>
            <a:rPr kumimoji="0" lang="sv-SE" altLang="sv-SE" sz="2700" b="1" i="0" u="none" strike="noStrike" kern="1200" cap="none" normalizeH="0" baseline="0" dirty="0">
              <a:ln>
                <a:noFill/>
              </a:ln>
              <a:solidFill>
                <a:sysClr val="window" lastClr="FFFFFF"/>
              </a:solidFill>
              <a:effectLst/>
              <a:latin typeface="Open Sans" panose="020B0606030504020204" pitchFamily="34" charset="0"/>
              <a:ea typeface="+mn-ea"/>
              <a:cs typeface="+mn-cs"/>
            </a:rPr>
            <a:t>ADHD</a:t>
          </a:r>
          <a:endParaRPr lang="sv-SE" sz="2700" kern="1200" dirty="0">
            <a:solidFill>
              <a:sysClr val="window" lastClr="FFFFFF"/>
            </a:solidFill>
            <a:latin typeface="Roboto"/>
            <a:ea typeface="+mn-ea"/>
            <a:cs typeface="+mn-cs"/>
          </a:endParaRPr>
        </a:p>
      </dsp:txBody>
      <dsp:txXfrm>
        <a:off x="5349831" y="2662672"/>
        <a:ext cx="1077181" cy="1077181"/>
      </dsp:txXfrm>
    </dsp:sp>
    <dsp:sp modelId="{28167B15-00F9-4D59-A2DE-3D872C170242}">
      <dsp:nvSpPr>
        <dsp:cNvPr id="0" name=""/>
        <dsp:cNvSpPr/>
      </dsp:nvSpPr>
      <dsp:spPr>
        <a:xfrm rot="16200000">
          <a:off x="5571397" y="1600392"/>
          <a:ext cx="634050" cy="517944"/>
        </a:xfrm>
        <a:prstGeom prst="rightArrow">
          <a:avLst>
            <a:gd name="adj1" fmla="val 60000"/>
            <a:gd name="adj2" fmla="val 50000"/>
          </a:avLst>
        </a:prstGeom>
        <a:solidFill>
          <a:srgbClr val="A00674">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5649089" y="1781673"/>
        <a:ext cx="478667" cy="310766"/>
      </dsp:txXfrm>
    </dsp:sp>
    <dsp:sp modelId="{3CD10B9D-548B-4CD9-BE98-034B82861DD1}">
      <dsp:nvSpPr>
        <dsp:cNvPr id="0" name=""/>
        <dsp:cNvSpPr/>
      </dsp:nvSpPr>
      <dsp:spPr>
        <a:xfrm>
          <a:off x="5279076" y="24566"/>
          <a:ext cx="1218692" cy="1218692"/>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Nivå och process</a:t>
          </a:r>
        </a:p>
      </dsp:txBody>
      <dsp:txXfrm>
        <a:off x="5457549" y="203039"/>
        <a:ext cx="861746" cy="861746"/>
      </dsp:txXfrm>
    </dsp:sp>
    <dsp:sp modelId="{7473793E-ADD5-4AE8-AA0E-2940A3D94D88}">
      <dsp:nvSpPr>
        <dsp:cNvPr id="0" name=""/>
        <dsp:cNvSpPr/>
      </dsp:nvSpPr>
      <dsp:spPr>
        <a:xfrm rot="18360000">
          <a:off x="6360145" y="1856671"/>
          <a:ext cx="634050" cy="517944"/>
        </a:xfrm>
        <a:prstGeom prst="rightArrow">
          <a:avLst>
            <a:gd name="adj1" fmla="val 60000"/>
            <a:gd name="adj2" fmla="val 50000"/>
          </a:avLst>
        </a:prstGeom>
        <a:solidFill>
          <a:srgbClr val="BBC76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6392171" y="2023114"/>
        <a:ext cx="478667" cy="310766"/>
      </dsp:txXfrm>
    </dsp:sp>
    <dsp:sp modelId="{1EC3C04E-9956-4A91-BEA4-E99E2E787AB7}">
      <dsp:nvSpPr>
        <dsp:cNvPr id="0" name=""/>
        <dsp:cNvSpPr/>
      </dsp:nvSpPr>
      <dsp:spPr>
        <a:xfrm>
          <a:off x="6788127" y="514886"/>
          <a:ext cx="1218692" cy="1218692"/>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Om tillståndet</a:t>
          </a:r>
        </a:p>
      </dsp:txBody>
      <dsp:txXfrm>
        <a:off x="6966600" y="693359"/>
        <a:ext cx="861746" cy="861746"/>
      </dsp:txXfrm>
    </dsp:sp>
    <dsp:sp modelId="{16CBCE2A-938A-479F-886E-043535FD293E}">
      <dsp:nvSpPr>
        <dsp:cNvPr id="0" name=""/>
        <dsp:cNvSpPr/>
      </dsp:nvSpPr>
      <dsp:spPr>
        <a:xfrm rot="20520000">
          <a:off x="6847618" y="2527621"/>
          <a:ext cx="634050" cy="517944"/>
        </a:xfrm>
        <a:prstGeom prst="rightArrow">
          <a:avLst>
            <a:gd name="adj1" fmla="val 60000"/>
            <a:gd name="adj2" fmla="val 50000"/>
          </a:avLst>
        </a:prstGeom>
        <a:solidFill>
          <a:srgbClr val="DE971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6851420" y="2655218"/>
        <a:ext cx="478667" cy="310766"/>
      </dsp:txXfrm>
    </dsp:sp>
    <dsp:sp modelId="{69C4F5D3-2214-4DA9-B811-894D91026316}">
      <dsp:nvSpPr>
        <dsp:cNvPr id="0" name=""/>
        <dsp:cNvSpPr/>
      </dsp:nvSpPr>
      <dsp:spPr>
        <a:xfrm>
          <a:off x="7720772" y="1798561"/>
          <a:ext cx="1218692" cy="1218692"/>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Tidiga tecken och upptäckt</a:t>
          </a:r>
        </a:p>
      </dsp:txBody>
      <dsp:txXfrm>
        <a:off x="7899245" y="1977034"/>
        <a:ext cx="861746" cy="861746"/>
      </dsp:txXfrm>
    </dsp:sp>
    <dsp:sp modelId="{F3C584AA-EE42-421F-8BC0-D294D522E99B}">
      <dsp:nvSpPr>
        <dsp:cNvPr id="0" name=""/>
        <dsp:cNvSpPr/>
      </dsp:nvSpPr>
      <dsp:spPr>
        <a:xfrm rot="1080000">
          <a:off x="6847618" y="3356960"/>
          <a:ext cx="634050" cy="517944"/>
        </a:xfrm>
        <a:prstGeom prst="rightArrow">
          <a:avLst>
            <a:gd name="adj1" fmla="val 60000"/>
            <a:gd name="adj2" fmla="val 50000"/>
          </a:avLst>
        </a:prstGeom>
        <a:solidFill>
          <a:srgbClr val="8AB2DF">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6851420" y="3436541"/>
        <a:ext cx="478667" cy="310766"/>
      </dsp:txXfrm>
    </dsp:sp>
    <dsp:sp modelId="{F89FE366-8A0C-400B-B469-9C2970D43DC9}">
      <dsp:nvSpPr>
        <dsp:cNvPr id="0" name=""/>
        <dsp:cNvSpPr/>
      </dsp:nvSpPr>
      <dsp:spPr>
        <a:xfrm>
          <a:off x="7720772" y="3385271"/>
          <a:ext cx="1218692" cy="1218692"/>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Förebyggande</a:t>
          </a:r>
          <a:r>
            <a:rPr lang="sv-SE" sz="1000" kern="1200" dirty="0">
              <a:solidFill>
                <a:sysClr val="window" lastClr="FFFFFF"/>
              </a:solidFill>
              <a:latin typeface="Roboto"/>
              <a:ea typeface="+mn-ea"/>
              <a:cs typeface="+mn-cs"/>
            </a:rPr>
            <a:t> insatser</a:t>
          </a:r>
        </a:p>
      </dsp:txBody>
      <dsp:txXfrm>
        <a:off x="7899245" y="3563744"/>
        <a:ext cx="861746" cy="861746"/>
      </dsp:txXfrm>
    </dsp:sp>
    <dsp:sp modelId="{DF54242D-D659-4D76-A21B-164FE220483D}">
      <dsp:nvSpPr>
        <dsp:cNvPr id="0" name=""/>
        <dsp:cNvSpPr/>
      </dsp:nvSpPr>
      <dsp:spPr>
        <a:xfrm rot="3240000">
          <a:off x="6360145" y="4027909"/>
          <a:ext cx="634050" cy="517944"/>
        </a:xfrm>
        <a:prstGeom prst="rightArrow">
          <a:avLst>
            <a:gd name="adj1" fmla="val 60000"/>
            <a:gd name="adj2" fmla="val 50000"/>
          </a:avLst>
        </a:prstGeom>
        <a:solidFill>
          <a:srgbClr val="E683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6392171" y="4068644"/>
        <a:ext cx="478667" cy="310766"/>
      </dsp:txXfrm>
    </dsp:sp>
    <dsp:sp modelId="{D8359ECB-806E-48B0-AE49-86E69D24FF22}">
      <dsp:nvSpPr>
        <dsp:cNvPr id="0" name=""/>
        <dsp:cNvSpPr/>
      </dsp:nvSpPr>
      <dsp:spPr>
        <a:xfrm>
          <a:off x="6788127" y="4668947"/>
          <a:ext cx="1218692" cy="1218692"/>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Kartläggning och utredning</a:t>
          </a:r>
        </a:p>
      </dsp:txBody>
      <dsp:txXfrm>
        <a:off x="6966600" y="4847420"/>
        <a:ext cx="861746" cy="861746"/>
      </dsp:txXfrm>
    </dsp:sp>
    <dsp:sp modelId="{5D4F6A04-2AF7-45A6-AE50-FD7BA6C60D48}">
      <dsp:nvSpPr>
        <dsp:cNvPr id="0" name=""/>
        <dsp:cNvSpPr/>
      </dsp:nvSpPr>
      <dsp:spPr>
        <a:xfrm rot="5400000">
          <a:off x="5571397" y="4284189"/>
          <a:ext cx="634050" cy="517944"/>
        </a:xfrm>
        <a:prstGeom prst="rightArrow">
          <a:avLst>
            <a:gd name="adj1" fmla="val 60000"/>
            <a:gd name="adj2" fmla="val 50000"/>
          </a:avLst>
        </a:prstGeom>
        <a:solidFill>
          <a:srgbClr val="A00674">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a:off x="5649089" y="4310087"/>
        <a:ext cx="478667" cy="310766"/>
      </dsp:txXfrm>
    </dsp:sp>
    <dsp:sp modelId="{565531B8-572A-48BF-A9DD-CB4DD196AE0D}">
      <dsp:nvSpPr>
        <dsp:cNvPr id="0" name=""/>
        <dsp:cNvSpPr/>
      </dsp:nvSpPr>
      <dsp:spPr>
        <a:xfrm>
          <a:off x="5279076" y="5159267"/>
          <a:ext cx="1218692" cy="1218692"/>
        </a:xfrm>
        <a:prstGeom prst="ellipse">
          <a:avLst/>
        </a:prstGeom>
        <a:solidFill>
          <a:srgbClr val="A0067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Behandling och stöd</a:t>
          </a:r>
        </a:p>
      </dsp:txBody>
      <dsp:txXfrm>
        <a:off x="5457549" y="5337740"/>
        <a:ext cx="861746" cy="861746"/>
      </dsp:txXfrm>
    </dsp:sp>
    <dsp:sp modelId="{C2207CD9-1066-4198-812B-B222F6876A97}">
      <dsp:nvSpPr>
        <dsp:cNvPr id="0" name=""/>
        <dsp:cNvSpPr/>
      </dsp:nvSpPr>
      <dsp:spPr>
        <a:xfrm rot="7560000">
          <a:off x="4782648" y="4027909"/>
          <a:ext cx="634050" cy="517944"/>
        </a:xfrm>
        <a:prstGeom prst="rightArrow">
          <a:avLst>
            <a:gd name="adj1" fmla="val 60000"/>
            <a:gd name="adj2" fmla="val 50000"/>
          </a:avLst>
        </a:prstGeom>
        <a:solidFill>
          <a:srgbClr val="BBC76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rot="10800000">
        <a:off x="4906005" y="4068644"/>
        <a:ext cx="478667" cy="310766"/>
      </dsp:txXfrm>
    </dsp:sp>
    <dsp:sp modelId="{472D2549-21DA-4666-80FF-3C25BF94A657}">
      <dsp:nvSpPr>
        <dsp:cNvPr id="0" name=""/>
        <dsp:cNvSpPr/>
      </dsp:nvSpPr>
      <dsp:spPr>
        <a:xfrm>
          <a:off x="3770025" y="4668947"/>
          <a:ext cx="1218692" cy="1218692"/>
        </a:xfrm>
        <a:prstGeom prst="ellipse">
          <a:avLst/>
        </a:prstGeom>
        <a:solidFill>
          <a:srgbClr val="BBC76D">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Kommunikation och delaktighet</a:t>
          </a:r>
        </a:p>
      </dsp:txBody>
      <dsp:txXfrm>
        <a:off x="3948498" y="4847420"/>
        <a:ext cx="861746" cy="861746"/>
      </dsp:txXfrm>
    </dsp:sp>
    <dsp:sp modelId="{346D9EBC-FD8F-4D03-B91A-916D24AC7181}">
      <dsp:nvSpPr>
        <dsp:cNvPr id="0" name=""/>
        <dsp:cNvSpPr/>
      </dsp:nvSpPr>
      <dsp:spPr>
        <a:xfrm rot="9720000">
          <a:off x="4295175" y="3356960"/>
          <a:ext cx="634050" cy="517944"/>
        </a:xfrm>
        <a:prstGeom prst="rightArrow">
          <a:avLst>
            <a:gd name="adj1" fmla="val 60000"/>
            <a:gd name="adj2" fmla="val 50000"/>
          </a:avLst>
        </a:prstGeom>
        <a:solidFill>
          <a:srgbClr val="DE971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rot="10800000">
        <a:off x="4446756" y="3436541"/>
        <a:ext cx="478667" cy="310766"/>
      </dsp:txXfrm>
    </dsp:sp>
    <dsp:sp modelId="{A1D735FE-D6D4-4DFC-9EE5-C53787BA732D}">
      <dsp:nvSpPr>
        <dsp:cNvPr id="0" name=""/>
        <dsp:cNvSpPr/>
      </dsp:nvSpPr>
      <dsp:spPr>
        <a:xfrm>
          <a:off x="2837380" y="3385271"/>
          <a:ext cx="1218692" cy="1218692"/>
        </a:xfrm>
        <a:prstGeom prst="ellipse">
          <a:avLst/>
        </a:prstGeom>
        <a:solidFill>
          <a:srgbClr val="DE971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Uppföljning</a:t>
          </a:r>
          <a:r>
            <a:rPr lang="sv-SE" sz="900" kern="1200" dirty="0">
              <a:solidFill>
                <a:sysClr val="window" lastClr="FFFFFF"/>
              </a:solidFill>
              <a:latin typeface="Roboto"/>
              <a:ea typeface="+mn-ea"/>
              <a:cs typeface="+mn-cs"/>
            </a:rPr>
            <a:t> på </a:t>
          </a:r>
          <a:r>
            <a:rPr lang="sv-SE" sz="1000" kern="1200" dirty="0">
              <a:solidFill>
                <a:sysClr val="window" lastClr="FFFFFF"/>
              </a:solidFill>
              <a:latin typeface="+mj-lt"/>
              <a:ea typeface="+mn-ea"/>
              <a:cs typeface="+mn-cs"/>
            </a:rPr>
            <a:t>individnivå</a:t>
          </a:r>
        </a:p>
      </dsp:txBody>
      <dsp:txXfrm>
        <a:off x="3015853" y="3563744"/>
        <a:ext cx="861746" cy="861746"/>
      </dsp:txXfrm>
    </dsp:sp>
    <dsp:sp modelId="{DAC72E16-8D41-496D-96F4-4B5D1ED67DA2}">
      <dsp:nvSpPr>
        <dsp:cNvPr id="0" name=""/>
        <dsp:cNvSpPr/>
      </dsp:nvSpPr>
      <dsp:spPr>
        <a:xfrm rot="11880000">
          <a:off x="4295175" y="2527621"/>
          <a:ext cx="634050" cy="517944"/>
        </a:xfrm>
        <a:prstGeom prst="rightArrow">
          <a:avLst>
            <a:gd name="adj1" fmla="val 60000"/>
            <a:gd name="adj2" fmla="val 50000"/>
          </a:avLst>
        </a:prstGeom>
        <a:solidFill>
          <a:srgbClr val="8AB2DF">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rot="10800000">
        <a:off x="4446756" y="2655218"/>
        <a:ext cx="478667" cy="310766"/>
      </dsp:txXfrm>
    </dsp:sp>
    <dsp:sp modelId="{7D9B085C-1F7E-429E-BEDC-6050BEB65970}">
      <dsp:nvSpPr>
        <dsp:cNvPr id="0" name=""/>
        <dsp:cNvSpPr/>
      </dsp:nvSpPr>
      <dsp:spPr>
        <a:xfrm>
          <a:off x="2837380" y="1798561"/>
          <a:ext cx="1218692" cy="1218692"/>
        </a:xfrm>
        <a:prstGeom prst="ellipse">
          <a:avLst/>
        </a:prstGeom>
        <a:solidFill>
          <a:srgbClr val="8AB2DF">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Uppföljning på verksamhets</a:t>
          </a:r>
        </a:p>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nivå</a:t>
          </a:r>
        </a:p>
      </dsp:txBody>
      <dsp:txXfrm>
        <a:off x="3015853" y="1977034"/>
        <a:ext cx="861746" cy="861746"/>
      </dsp:txXfrm>
    </dsp:sp>
    <dsp:sp modelId="{4BF0D418-29FE-4BC7-8628-0983C2F2CB63}">
      <dsp:nvSpPr>
        <dsp:cNvPr id="0" name=""/>
        <dsp:cNvSpPr/>
      </dsp:nvSpPr>
      <dsp:spPr>
        <a:xfrm rot="14040000">
          <a:off x="4782648" y="1856671"/>
          <a:ext cx="634050" cy="517944"/>
        </a:xfrm>
        <a:prstGeom prst="rightArrow">
          <a:avLst>
            <a:gd name="adj1" fmla="val 60000"/>
            <a:gd name="adj2" fmla="val 50000"/>
          </a:avLst>
        </a:prstGeom>
        <a:solidFill>
          <a:srgbClr val="E683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solidFill>
              <a:sysClr val="window" lastClr="FFFFFF"/>
            </a:solidFill>
            <a:latin typeface="Roboto"/>
            <a:ea typeface="+mn-ea"/>
            <a:cs typeface="+mn-cs"/>
          </a:endParaRPr>
        </a:p>
      </dsp:txBody>
      <dsp:txXfrm rot="10800000">
        <a:off x="4906005" y="2023114"/>
        <a:ext cx="478667" cy="310766"/>
      </dsp:txXfrm>
    </dsp:sp>
    <dsp:sp modelId="{E0316E0E-B018-4F39-B545-FA9F0B6A0F47}">
      <dsp:nvSpPr>
        <dsp:cNvPr id="0" name=""/>
        <dsp:cNvSpPr/>
      </dsp:nvSpPr>
      <dsp:spPr>
        <a:xfrm>
          <a:off x="3770025" y="514886"/>
          <a:ext cx="1218692" cy="1218692"/>
        </a:xfrm>
        <a:prstGeom prst="ellipse">
          <a:avLst/>
        </a:prstGeom>
        <a:solidFill>
          <a:srgbClr val="E683B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ysClr val="window" lastClr="FFFFFF"/>
              </a:solidFill>
              <a:latin typeface="+mj-lt"/>
              <a:ea typeface="+mn-ea"/>
              <a:cs typeface="+mn-cs"/>
            </a:rPr>
            <a:t>Lagar och regler</a:t>
          </a:r>
        </a:p>
      </dsp:txBody>
      <dsp:txXfrm>
        <a:off x="3948498" y="693359"/>
        <a:ext cx="861746" cy="86174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2025-04-24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2025-04-24</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vardochinsats.se/adh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vardochinsats.se/adh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4472C4">
                    <a:lumMod val="50000"/>
                  </a:srgbClr>
                </a:solidFill>
                <a:effectLst/>
                <a:uLnTx/>
                <a:uFillTx/>
                <a:latin typeface="Calibri Light" panose="020F0302020204030204"/>
                <a:ea typeface="+mn-ea"/>
                <a:cs typeface="+mn-cs"/>
              </a:rPr>
              <a:t>Behov av gemensam kunskapsstyrning utifrån nationella riktlinjer</a:t>
            </a:r>
            <a:endParaRPr lang="sv-SE" sz="1200" dirty="0">
              <a:solidFill>
                <a:srgbClr val="4472C4">
                  <a:lumMod val="50000"/>
                </a:srgbClr>
              </a:solidFill>
              <a:latin typeface="Calibri Light" panose="020F03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Med gemensam struktur för kunskapsutbyte och kunskapsstyrning blir det enklare för regioner och kommuner att ge vård och stöd utifrån senaste kunskap och på  ett likvärdigt sätt i hela landet. </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4903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defTabSz="457200">
              <a:defRPr/>
            </a:pPr>
            <a:r>
              <a:rPr lang="sv-SE" dirty="0"/>
              <a:t>VIP ADHD</a:t>
            </a:r>
          </a:p>
          <a:p>
            <a:pPr lvl="0" defTabSz="457200">
              <a:defRPr/>
            </a:pPr>
            <a:r>
              <a:rPr lang="sv-SE" dirty="0"/>
              <a:t>I VIP en framgår att det går bra att inleda utredning trots skadligt bruk och beroende, vilket kan motivera personen till att under utredningen bli ren och att på så sätt möjliggöra utredningen.</a:t>
            </a:r>
          </a:p>
          <a:p>
            <a:endParaRPr lang="sv-SE" sz="1200" dirty="0">
              <a:effectLst/>
              <a:latin typeface="Calibri" panose="020F0502020204030204" pitchFamily="34" charset="0"/>
              <a:ea typeface="Calibri" panose="020F0502020204030204" pitchFamily="34" charset="0"/>
            </a:endParaRPr>
          </a:p>
          <a:p>
            <a:r>
              <a:rPr lang="sv-SE" sz="1200" dirty="0">
                <a:effectLst/>
                <a:latin typeface="Calibri" panose="020F0502020204030204" pitchFamily="34" charset="0"/>
                <a:ea typeface="Calibri" panose="020F0502020204030204" pitchFamily="34" charset="0"/>
              </a:rPr>
              <a:t>Bra information om utredningsgången i VIP, </a:t>
            </a:r>
            <a:r>
              <a:rPr lang="sv-SE" sz="1200" u="sng" dirty="0">
                <a:solidFill>
                  <a:srgbClr val="0563C1"/>
                </a:solidFill>
                <a:effectLst/>
                <a:latin typeface="Calibri" panose="020F0502020204030204" pitchFamily="34" charset="0"/>
                <a:ea typeface="Calibri" panose="020F0502020204030204" pitchFamily="34" charset="0"/>
                <a:hlinkClick r:id="rId3"/>
              </a:rPr>
              <a:t>Nationella vård- och insatsprogram (vardochinsats.se)</a:t>
            </a:r>
            <a:r>
              <a:rPr lang="sv-SE" sz="1200" dirty="0">
                <a:effectLst/>
                <a:latin typeface="Calibri" panose="020F0502020204030204" pitchFamily="34" charset="0"/>
                <a:ea typeface="Calibri" panose="020F0502020204030204" pitchFamily="34" charset="0"/>
              </a:rPr>
              <a:t>. </a:t>
            </a:r>
          </a:p>
          <a:p>
            <a:r>
              <a:rPr lang="sv-SE" sz="1200" dirty="0">
                <a:effectLst/>
                <a:latin typeface="Calibri" panose="020F0502020204030204" pitchFamily="34" charset="0"/>
                <a:ea typeface="Calibri" panose="020F0502020204030204" pitchFamily="34" charset="0"/>
              </a:rPr>
              <a:t>Det som blir tydligt är att utredning skall inledas med initial kartläggning och sedan utifrån vad som framkommer i denna görs bedömning om det finns behöv av fördjupad utredning. </a:t>
            </a:r>
          </a:p>
          <a:p>
            <a:r>
              <a:rPr lang="sv-SE" sz="1200" dirty="0">
                <a:effectLst/>
                <a:latin typeface="Calibri" panose="020F0502020204030204" pitchFamily="34" charset="0"/>
                <a:ea typeface="Calibri" panose="020F0502020204030204" pitchFamily="34" charset="0"/>
              </a:rPr>
              <a:t>Det går alltså inte, innan en initial kartläggning, säga om det är en utredning som kommer att kräva få eller många träffar, utan det beror helt på vad som framkommer. </a:t>
            </a:r>
          </a:p>
          <a:p>
            <a:r>
              <a:rPr lang="sv-SE" sz="1200" dirty="0">
                <a:effectLst/>
                <a:latin typeface="Calibri" panose="020F0502020204030204" pitchFamily="34" charset="0"/>
                <a:ea typeface="Calibri" panose="020F0502020204030204" pitchFamily="34" charset="0"/>
              </a:rPr>
              <a:t>Utifrån informationen i kartläggningen kan omfattningen/längden på utredningen anpassas till just den individen. </a:t>
            </a:r>
          </a:p>
          <a:p>
            <a:r>
              <a:rPr lang="sv-SE" sz="1200" dirty="0">
                <a:effectLst/>
                <a:latin typeface="Calibri" panose="020F0502020204030204" pitchFamily="34" charset="0"/>
                <a:ea typeface="Calibri" panose="020F0502020204030204" pitchFamily="34" charset="0"/>
              </a:rPr>
              <a:t> </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9024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3424152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1. Nivå och process - tex samverkansavtal, brukarinflytande, förebygga hot och våld</a:t>
            </a:r>
          </a:p>
          <a:p>
            <a:r>
              <a:rPr lang="sv-SE" dirty="0"/>
              <a:t>2. Om tillståndet – tex om skadligt bruk/beroende, spel, vanliga substanser. </a:t>
            </a:r>
          </a:p>
          <a:p>
            <a:r>
              <a:rPr lang="sv-SE" dirty="0"/>
              <a:t>3. Tidiga tecken och upptäckt - tex tidiga tecken, orosanmälan, medicinska tester. </a:t>
            </a:r>
          </a:p>
          <a:p>
            <a:r>
              <a:rPr lang="sv-SE" dirty="0"/>
              <a:t>4. Förebyggande insatser – tex barn som närstående, suicidprevention, rådgivande samtal.</a:t>
            </a:r>
          </a:p>
          <a:p>
            <a:r>
              <a:rPr lang="sv-SE" dirty="0"/>
              <a:t>5. Kartläggning och utredning – tex kartläggning av psykisk ohälsa, sexuellt riskbeteende, LVM. </a:t>
            </a:r>
          </a:p>
          <a:p>
            <a:r>
              <a:rPr lang="sv-SE" dirty="0"/>
              <a:t>6. Behandling och stöd – tex akut bedömning, läkemedelsbehandling, psykosocial behandling. </a:t>
            </a:r>
          </a:p>
          <a:p>
            <a:r>
              <a:rPr lang="sv-SE" dirty="0"/>
              <a:t>7. Kommunikation och delaktighet – tex information till anhöriga, vårdplanering, SIP</a:t>
            </a:r>
          </a:p>
          <a:p>
            <a:r>
              <a:rPr lang="sv-SE" dirty="0"/>
              <a:t>8. Uppföljning på individnivå - tex mätinstrument för konsumtion av alkohol/droger</a:t>
            </a:r>
          </a:p>
          <a:p>
            <a:r>
              <a:rPr lang="sv-SE" dirty="0"/>
              <a:t>9. Uppföljning på verksamhetsnivå – tex metoder som ”Systematisk förbättringsarbete”</a:t>
            </a:r>
          </a:p>
          <a:p>
            <a:r>
              <a:rPr lang="sv-SE" dirty="0"/>
              <a:t>10. Lagar och regler – tex lagar inom socialtjänst, skola, sjukvård, barnkonventionen</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733120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effectLst/>
                <a:latin typeface="Calibri" panose="020F0502020204030204" pitchFamily="34" charset="0"/>
                <a:ea typeface="Calibri" panose="020F0502020204030204" pitchFamily="34" charset="0"/>
              </a:rPr>
              <a:t>Bra information om </a:t>
            </a:r>
            <a:r>
              <a:rPr lang="sv-SE" sz="1800" dirty="0" err="1">
                <a:effectLst/>
                <a:latin typeface="Calibri" panose="020F0502020204030204" pitchFamily="34" charset="0"/>
                <a:ea typeface="Calibri" panose="020F0502020204030204" pitchFamily="34" charset="0"/>
              </a:rPr>
              <a:t>utredningsgångeni</a:t>
            </a:r>
            <a:r>
              <a:rPr lang="sv-SE" sz="1800" dirty="0">
                <a:effectLst/>
                <a:latin typeface="Calibri" panose="020F0502020204030204" pitchFamily="34" charset="0"/>
                <a:ea typeface="Calibri" panose="020F0502020204030204" pitchFamily="34" charset="0"/>
              </a:rPr>
              <a:t> VIP, </a:t>
            </a:r>
            <a:r>
              <a:rPr lang="sv-SE" sz="1800" u="sng" dirty="0">
                <a:solidFill>
                  <a:srgbClr val="0563C1"/>
                </a:solidFill>
                <a:effectLst/>
                <a:latin typeface="Calibri" panose="020F0502020204030204" pitchFamily="34" charset="0"/>
                <a:ea typeface="Calibri" panose="020F0502020204030204" pitchFamily="34" charset="0"/>
                <a:hlinkClick r:id="rId3"/>
              </a:rPr>
              <a:t>Nationella vård- och insatsprogram (vardochinsats.se)</a:t>
            </a:r>
            <a:r>
              <a:rPr lang="sv-SE" sz="1800" dirty="0">
                <a:effectLst/>
                <a:latin typeface="Calibri" panose="020F0502020204030204" pitchFamily="34" charset="0"/>
                <a:ea typeface="Calibri" panose="020F0502020204030204" pitchFamily="34" charset="0"/>
              </a:rPr>
              <a:t>. </a:t>
            </a:r>
          </a:p>
          <a:p>
            <a:r>
              <a:rPr lang="sv-SE" sz="1800" dirty="0">
                <a:effectLst/>
                <a:latin typeface="Calibri" panose="020F0502020204030204" pitchFamily="34" charset="0"/>
                <a:ea typeface="Calibri" panose="020F0502020204030204" pitchFamily="34" charset="0"/>
              </a:rPr>
              <a:t>Det som blir tydligt är att utredning skall inledas med initial kartläggning och sedan utifrån vad som framkommer i denna görs bedömning om det finns behöv av fördjupad utredning. </a:t>
            </a:r>
          </a:p>
          <a:p>
            <a:r>
              <a:rPr lang="sv-SE" sz="1800" dirty="0">
                <a:effectLst/>
                <a:latin typeface="Calibri" panose="020F0502020204030204" pitchFamily="34" charset="0"/>
                <a:ea typeface="Calibri" panose="020F0502020204030204" pitchFamily="34" charset="0"/>
              </a:rPr>
              <a:t>Det går alltså inte innan en initial kartläggning säga om det är en utredning som kommer att kräva få eller många träffar, utan det beror helt på vad som framkommer. </a:t>
            </a:r>
          </a:p>
          <a:p>
            <a:endParaRPr lang="sv-SE" sz="1800" dirty="0">
              <a:effectLst/>
              <a:latin typeface="Calibri" panose="020F0502020204030204" pitchFamily="34" charset="0"/>
              <a:ea typeface="Calibri" panose="020F0502020204030204" pitchFamily="34" charset="0"/>
            </a:endParaRPr>
          </a:p>
          <a:p>
            <a:r>
              <a:rPr lang="sv-SE" sz="1800" dirty="0">
                <a:effectLst/>
                <a:latin typeface="Calibri" panose="020F0502020204030204" pitchFamily="34" charset="0"/>
                <a:ea typeface="Calibri" panose="020F0502020204030204" pitchFamily="34" charset="0"/>
              </a:rPr>
              <a:t>Nytt sedan tidigare </a:t>
            </a:r>
            <a:r>
              <a:rPr lang="sv-SE" sz="1800">
                <a:effectLst/>
                <a:latin typeface="Calibri" panose="020F0502020204030204" pitchFamily="34" charset="0"/>
                <a:ea typeface="Calibri" panose="020F0502020204030204" pitchFamily="34" charset="0"/>
              </a:rPr>
              <a:t>då man ”</a:t>
            </a:r>
            <a:r>
              <a:rPr lang="sv-SE" sz="1800" dirty="0">
                <a:effectLst/>
                <a:latin typeface="Calibri" panose="020F0502020204030204" pitchFamily="34" charset="0"/>
                <a:ea typeface="Calibri" panose="020F0502020204030204" pitchFamily="34" charset="0"/>
              </a:rPr>
              <a:t>kört hela paketet” på alla patienter oavsett vad man haft för information från början. Med det arbetssättet blir ju alla utredningar långa, med det som beskrivs att man skall utgå från informationen i kartläggningen kan omfattningen/längden på utredningen anpassas till just den individen.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18</a:t>
            </a:fld>
            <a:endParaRPr lang="sv-SE"/>
          </a:p>
        </p:txBody>
      </p:sp>
    </p:spTree>
    <p:extLst>
      <p:ext uri="{BB962C8B-B14F-4D97-AF65-F5344CB8AC3E}">
        <p14:creationId xmlns:p14="http://schemas.microsoft.com/office/powerpoint/2010/main" val="275581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68024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191568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962537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2025-04-24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853531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737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68877" y="5488308"/>
            <a:ext cx="953999" cy="954992"/>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pic>
        <p:nvPicPr>
          <p:cNvPr id="6" name="Bild 5">
            <a:extLst>
              <a:ext uri="{FF2B5EF4-FFF2-40B4-BE49-F238E27FC236}">
                <a16:creationId xmlns:a16="http://schemas.microsoft.com/office/drawing/2014/main" id="{B14C4BAD-3ECA-CFF2-DE5B-135146EA76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pic>
        <p:nvPicPr>
          <p:cNvPr id="4" name="Bild 3">
            <a:extLst>
              <a:ext uri="{FF2B5EF4-FFF2-40B4-BE49-F238E27FC236}">
                <a16:creationId xmlns:a16="http://schemas.microsoft.com/office/drawing/2014/main" id="{423476E8-78DB-0C20-9EA9-E1118E7FE99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95743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1979172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3893297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56304523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2073153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415461614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3020351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6174076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31849669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51387778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0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75963027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377409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0568704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1985858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428174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49286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8355248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36056878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71177640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058208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4342935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069402525"/>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3"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2"/>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600" indent="0">
              <a:buNone/>
              <a:defRPr sz="1867"/>
            </a:lvl2pPr>
            <a:lvl3pPr marL="1219200" indent="0">
              <a:buNone/>
              <a:defRPr sz="1600"/>
            </a:lvl3pPr>
            <a:lvl4pPr marL="1828800" indent="0">
              <a:buNone/>
              <a:defRPr sz="1333"/>
            </a:lvl4pPr>
            <a:lvl5pPr marL="2438399" indent="0">
              <a:buNone/>
              <a:defRPr sz="1333"/>
            </a:lvl5pPr>
            <a:lvl6pPr marL="3048000" indent="0">
              <a:buNone/>
              <a:defRPr sz="1333"/>
            </a:lvl6pPr>
            <a:lvl7pPr marL="3657601" indent="0">
              <a:buNone/>
              <a:defRPr sz="1333"/>
            </a:lvl7pPr>
            <a:lvl8pPr marL="4267199" indent="0">
              <a:buNone/>
              <a:defRPr sz="1333"/>
            </a:lvl8pPr>
            <a:lvl9pPr marL="4876800"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6"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20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634230967"/>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5" y="1440002"/>
            <a:ext cx="9576884"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600" indent="0">
              <a:buNone/>
              <a:defRPr sz="1867"/>
            </a:lvl2pPr>
            <a:lvl3pPr marL="1219200" indent="0">
              <a:buNone/>
              <a:defRPr sz="1600"/>
            </a:lvl3pPr>
            <a:lvl4pPr marL="1828800" indent="0">
              <a:buNone/>
              <a:defRPr sz="1333"/>
            </a:lvl4pPr>
            <a:lvl5pPr marL="2438399" indent="0">
              <a:buNone/>
              <a:defRPr sz="1333"/>
            </a:lvl5pPr>
            <a:lvl6pPr marL="3048000" indent="0">
              <a:buNone/>
              <a:defRPr sz="1333"/>
            </a:lvl6pPr>
            <a:lvl7pPr marL="3657601" indent="0">
              <a:buNone/>
              <a:defRPr sz="1333"/>
            </a:lvl7pPr>
            <a:lvl8pPr marL="4267199" indent="0">
              <a:buNone/>
              <a:defRPr sz="1333"/>
            </a:lvl8pPr>
            <a:lvl9pPr marL="4876800"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6" y="5481000"/>
            <a:ext cx="934994" cy="936000"/>
          </a:xfrm>
          <a:prstGeom prst="rect">
            <a:avLst/>
          </a:prstGeom>
        </p:spPr>
      </p:pic>
    </p:spTree>
    <p:extLst>
      <p:ext uri="{BB962C8B-B14F-4D97-AF65-F5344CB8AC3E}">
        <p14:creationId xmlns:p14="http://schemas.microsoft.com/office/powerpoint/2010/main" val="381682510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7.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8.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313" r:id="rId13"/>
    <p:sldLayoutId id="2147484314" r:id="rId14"/>
    <p:sldLayoutId id="2147484315"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23444536"/>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57057957"/>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 id="2147484341"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intranat.helsingborg.se/sof/stod-i-arbetet/metoder-och-verktyg-i-socialt-arbete/vard-och-insatsprogram-vip/#video-player-371864865" TargetMode="External"/><Relationship Id="rId2" Type="http://schemas.openxmlformats.org/officeDocument/2006/relationships/image" Target="../media/image13.jpeg"/><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3" Type="http://schemas.openxmlformats.org/officeDocument/2006/relationships/hyperlink" Target="https://kunskapsstyrningvard.se/" TargetMode="External"/><Relationship Id="rId2" Type="http://schemas.openxmlformats.org/officeDocument/2006/relationships/notesSlide" Target="../notesSlides/notesSlide1.xml"/><Relationship Id="rId1" Type="http://schemas.openxmlformats.org/officeDocument/2006/relationships/slideLayout" Target="../slideLayouts/slideLayout6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hyperlink" Target="https://www.vardochinsats.s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5.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hyperlink" Target="https://larportalen.vgregion.se/mod/hvp/view.php?id=71268" TargetMode="External"/><Relationship Id="rId13" Type="http://schemas.openxmlformats.org/officeDocument/2006/relationships/hyperlink" Target="https://canea.hbgadm.hbgstad.se/Processes/Dashboards?RegistryItemID=21581" TargetMode="External"/><Relationship Id="rId3" Type="http://schemas.openxmlformats.org/officeDocument/2006/relationships/hyperlink" Target="https://vimeo.com/704172965" TargetMode="External"/><Relationship Id="rId7" Type="http://schemas.openxmlformats.org/officeDocument/2006/relationships/hyperlink" Target="https://larportalen.vgregion.se/mod/hvp/view.php?id=72519" TargetMode="External"/><Relationship Id="rId12" Type="http://schemas.openxmlformats.org/officeDocument/2006/relationships/hyperlink" Target="https://intranat.helsingborg.se/sof/stod-i-arbetet/metoder-och-verktyg-i-socialt-arbete/vard-och-insatsprogram-vip/#video-player-371864865" TargetMode="Externa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hyperlink" Target="https://larportalen.vgregion.se/mod/hvp/view.php?id=79683" TargetMode="External"/><Relationship Id="rId11" Type="http://schemas.openxmlformats.org/officeDocument/2006/relationships/hyperlink" Target="https://intranat.helsingborg.se/sof/stod-i-arbetet/metoder-och-verktyg-i-socialt-arbete/vard-och-insatsprogram-vip/" TargetMode="External"/><Relationship Id="rId5" Type="http://schemas.openxmlformats.org/officeDocument/2006/relationships/hyperlink" Target="https://www.vardochinsats.se/" TargetMode="External"/><Relationship Id="rId10" Type="http://schemas.openxmlformats.org/officeDocument/2006/relationships/image" Target="../media/image18.svg"/><Relationship Id="rId4" Type="http://schemas.openxmlformats.org/officeDocument/2006/relationships/hyperlink" Target="https://www.vardochinsats.se/media/1114/vip-anvaendarguide-191108.pdf" TargetMode="External"/><Relationship Id="rId9" Type="http://schemas.openxmlformats.org/officeDocument/2006/relationships/image" Target="../media/image14.png"/><Relationship Id="rId14" Type="http://schemas.openxmlformats.org/officeDocument/2006/relationships/hyperlink" Target="https://oppnasoc.helsingborg.se/organisation/rutiner/vard-och-insatsprogram-vip/"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vardochinsats.se/adhd/" TargetMode="External"/><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vardochinsats.se/adhd/" TargetMode="Externa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F855B94-A3E3-59D6-CA5E-E311B26C7731}"/>
              </a:ext>
            </a:extLst>
          </p:cNvPr>
          <p:cNvSpPr>
            <a:spLocks noGrp="1"/>
          </p:cNvSpPr>
          <p:nvPr>
            <p:ph type="ctrTitle"/>
          </p:nvPr>
        </p:nvSpPr>
        <p:spPr>
          <a:xfrm>
            <a:off x="874713" y="3882902"/>
            <a:ext cx="9144000" cy="747897"/>
          </a:xfrm>
        </p:spPr>
        <p:txBody>
          <a:bodyPr/>
          <a:lstStyle/>
          <a:p>
            <a:r>
              <a:rPr lang="sv-SE" dirty="0"/>
              <a:t>VIP</a:t>
            </a:r>
          </a:p>
        </p:txBody>
      </p:sp>
      <p:sp>
        <p:nvSpPr>
          <p:cNvPr id="6" name="Underrubrik 5">
            <a:extLst>
              <a:ext uri="{FF2B5EF4-FFF2-40B4-BE49-F238E27FC236}">
                <a16:creationId xmlns:a16="http://schemas.microsoft.com/office/drawing/2014/main" id="{EC9EC76E-B05F-0621-95ED-615826D560C4}"/>
              </a:ext>
            </a:extLst>
          </p:cNvPr>
          <p:cNvSpPr>
            <a:spLocks noGrp="1"/>
          </p:cNvSpPr>
          <p:nvPr>
            <p:ph type="subTitle" idx="1"/>
          </p:nvPr>
        </p:nvSpPr>
        <p:spPr>
          <a:xfrm>
            <a:off x="874713" y="4715369"/>
            <a:ext cx="9144000" cy="1415772"/>
          </a:xfrm>
        </p:spPr>
        <p:txBody>
          <a:bodyPr/>
          <a:lstStyle/>
          <a:p>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instatsprogrammet</a:t>
            </a:r>
          </a:p>
          <a:p>
            <a:endParaRPr lang="sv-SE" b="1" dirty="0">
              <a:latin typeface="Helsingborg Sans"/>
              <a:ea typeface="+mj-ea"/>
              <a:cs typeface="+mj-cs"/>
            </a:endParaRPr>
          </a:p>
          <a:p>
            <a:r>
              <a:rPr lang="sv-SE" sz="2400" dirty="0">
                <a:latin typeface="+mj-lt"/>
              </a:rPr>
              <a:t>Kunskapsbaserad Vård och omsorg och socialtjänst</a:t>
            </a:r>
            <a:endParaRPr lang="sv-SE" dirty="0"/>
          </a:p>
        </p:txBody>
      </p:sp>
      <p:pic>
        <p:nvPicPr>
          <p:cNvPr id="3" name="Platshållare för bild 2" descr="En bild som visar himmel, konst, Symmetri, ljus&#10;&#10;Automatiskt genererad beskrivning">
            <a:extLst>
              <a:ext uri="{FF2B5EF4-FFF2-40B4-BE49-F238E27FC236}">
                <a16:creationId xmlns:a16="http://schemas.microsoft.com/office/drawing/2014/main" id="{AAF28247-7F1C-C4C8-0608-188196D929B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66" b="28666"/>
          <a:stretch>
            <a:fillRect/>
          </a:stretch>
        </p:blipFill>
        <p:spPr/>
      </p:pic>
      <p:sp>
        <p:nvSpPr>
          <p:cNvPr id="4" name="textruta 3">
            <a:extLst>
              <a:ext uri="{FF2B5EF4-FFF2-40B4-BE49-F238E27FC236}">
                <a16:creationId xmlns:a16="http://schemas.microsoft.com/office/drawing/2014/main" id="{274B67D7-DDDF-61BE-2AD4-C9D7FB20E949}"/>
              </a:ext>
            </a:extLst>
          </p:cNvPr>
          <p:cNvSpPr txBox="1"/>
          <p:nvPr/>
        </p:nvSpPr>
        <p:spPr>
          <a:xfrm>
            <a:off x="11151296" y="6379140"/>
            <a:ext cx="823586"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b="0" i="0" u="none" strike="noStrike" kern="1200" cap="none" spc="0" normalizeH="0" baseline="0" noProof="0" dirty="0">
                <a:ln>
                  <a:noFill/>
                </a:ln>
                <a:solidFill>
                  <a:srgbClr val="75232F"/>
                </a:solidFill>
                <a:effectLst/>
                <a:uLnTx/>
                <a:uFillTx/>
                <a:latin typeface="Helsingborg Sans"/>
                <a:ea typeface="+mn-ea"/>
                <a:cs typeface="+mn-cs"/>
              </a:rPr>
              <a:t>250501</a:t>
            </a:r>
            <a:endParaRPr kumimoji="0" lang="sv-SE" sz="1000" b="0" i="0" u="none" strike="noStrike" kern="1200" cap="none" spc="0" normalizeH="0" baseline="0" noProof="0" dirty="0">
              <a:ln>
                <a:noFill/>
              </a:ln>
              <a:solidFill>
                <a:srgbClr val="75232F"/>
              </a:solidFill>
              <a:effectLst/>
              <a:uLnTx/>
              <a:uFillTx/>
              <a:latin typeface="Helsingborg Sans"/>
              <a:ea typeface="+mn-ea"/>
              <a:cs typeface="+mn-cs"/>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95767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p:cNvSpPr>
            <a:spLocks noGrp="1"/>
          </p:cNvSpPr>
          <p:nvPr>
            <p:ph type="body" sz="half" idx="2"/>
          </p:nvPr>
        </p:nvSpPr>
        <p:spPr>
          <a:xfrm>
            <a:off x="874713" y="1487281"/>
            <a:ext cx="4522725" cy="4230353"/>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l">
              <a:spcAft>
                <a:spcPts val="0"/>
              </a:spcAft>
            </a:pPr>
            <a:r>
              <a:rPr lang="sv-SE" sz="1200" b="1" i="0" dirty="0">
                <a:effectLst/>
              </a:rPr>
              <a:t>Bakgrund</a:t>
            </a:r>
            <a:endParaRPr lang="sv-SE" sz="1200" b="0" i="0" dirty="0">
              <a:effectLst/>
            </a:endParaRPr>
          </a:p>
          <a:p>
            <a:pPr algn="l">
              <a:spcAft>
                <a:spcPts val="0"/>
              </a:spcAft>
            </a:pPr>
            <a:r>
              <a:rPr lang="sv-SE" sz="1200" b="0" i="0" dirty="0">
                <a:effectLst/>
              </a:rPr>
              <a:t>Nationella vård- och insatsprogram (VIP) har, på uppdrag av Sveriges kommuner och regioner (SKR), samlat bästa möjliga kunskap om psykisk ohälsa och ger information om hur huvudmän och olika verksamheter (skola/elevhälsa, socialtjänst, primärvård och specialistpsykiatri) kan ge rätt insats vid given situation.</a:t>
            </a:r>
          </a:p>
          <a:p>
            <a:pPr algn="l">
              <a:spcAft>
                <a:spcPts val="0"/>
              </a:spcAft>
            </a:pPr>
            <a:endParaRPr lang="sv-SE" sz="1200" b="0" i="0" dirty="0">
              <a:effectLst/>
            </a:endParaRPr>
          </a:p>
          <a:p>
            <a:pPr marL="171450" indent="-171450" algn="l">
              <a:buFont typeface="Arial" panose="020B0604020202020204" pitchFamily="34" charset="0"/>
              <a:buChar char="•"/>
            </a:pPr>
            <a:r>
              <a:rPr lang="sv-SE" sz="1200" b="0" i="0" dirty="0">
                <a:effectLst/>
              </a:rPr>
              <a:t>De nationella vård- och insatsprogrammen är gratis, öppna för alla och sökbar. </a:t>
            </a:r>
          </a:p>
          <a:p>
            <a:pPr marL="171450" indent="-171450">
              <a:buFont typeface="Arial" panose="020B0604020202020204" pitchFamily="34" charset="0"/>
              <a:buChar char="•"/>
            </a:pPr>
            <a:r>
              <a:rPr lang="sv-SE" sz="1200" dirty="0"/>
              <a:t>Innehållet bygger på Socialstyrelsens nationella riktlinjer och andra kunskapssammanställningar. </a:t>
            </a:r>
          </a:p>
          <a:p>
            <a:pPr marL="171450" indent="-171450">
              <a:buFont typeface="Arial" panose="020B0604020202020204" pitchFamily="34" charset="0"/>
              <a:buChar char="•"/>
            </a:pPr>
            <a:r>
              <a:rPr lang="sv-SE" sz="1200" dirty="0"/>
              <a:t>VIP utgör stöd för användning av evidens och erfarenhetsbaserad kunskap, inför och i mötet mellan personal och individ. </a:t>
            </a:r>
          </a:p>
          <a:p>
            <a:pPr marL="171450" indent="-171450">
              <a:buFont typeface="Arial" panose="020B0604020202020204" pitchFamily="34" charset="0"/>
              <a:buChar char="•"/>
            </a:pPr>
            <a:r>
              <a:rPr lang="sv-SE" sz="1200" dirty="0"/>
              <a:t>VIP är en del av </a:t>
            </a:r>
            <a:r>
              <a:rPr lang="sv-SE" sz="1200" dirty="0">
                <a:hlinkClick r:id="rId3">
                  <a:extLst>
                    <a:ext uri="{A12FA001-AC4F-418D-AE19-62706E023703}">
                      <ahyp:hlinkClr xmlns:ahyp="http://schemas.microsoft.com/office/drawing/2018/hyperlinkcolor" val="tx"/>
                    </a:ext>
                  </a:extLst>
                </a:hlinkClick>
              </a:rPr>
              <a:t>Kunskapsstyrning vård | SKR (kunskapsstyrningvard.se)</a:t>
            </a:r>
            <a:r>
              <a:rPr lang="sv-SE" sz="1200" dirty="0"/>
              <a:t>.</a:t>
            </a:r>
            <a:endParaRPr lang="sv-SE" sz="1200" b="1" dirty="0"/>
          </a:p>
          <a:p>
            <a:pPr marL="171450" indent="-171450" algn="l">
              <a:buFont typeface="Arial" panose="020B0604020202020204" pitchFamily="34" charset="0"/>
              <a:buChar char="•"/>
            </a:pPr>
            <a:r>
              <a:rPr lang="sv-SE" sz="1200" b="0" i="0" dirty="0">
                <a:effectLst/>
              </a:rPr>
              <a:t>Du hittar kunskapsstödet på </a:t>
            </a:r>
            <a:r>
              <a:rPr lang="sv-SE" sz="1200" b="0" i="0" u="none" strike="noStrike" dirty="0">
                <a:effectLst/>
                <a:hlinkClick r:id="rId4">
                  <a:extLst>
                    <a:ext uri="{A12FA001-AC4F-418D-AE19-62706E023703}">
                      <ahyp:hlinkClr xmlns:ahyp="http://schemas.microsoft.com/office/drawing/2018/hyperlinkcolor" val="tx"/>
                    </a:ext>
                  </a:extLst>
                </a:hlinkClick>
              </a:rPr>
              <a:t>Nationella vård- och insatsprogram (vardochinsats.se)</a:t>
            </a:r>
            <a:endParaRPr lang="sv-SE" sz="1200" b="0" i="0" dirty="0">
              <a:effectLst/>
            </a:endParaRPr>
          </a:p>
        </p:txBody>
      </p:sp>
      <p:sp>
        <p:nvSpPr>
          <p:cNvPr id="5" name="Rubrik 4"/>
          <p:cNvSpPr>
            <a:spLocks noGrp="1"/>
          </p:cNvSpPr>
          <p:nvPr>
            <p:ph type="ctrTitle"/>
          </p:nvPr>
        </p:nvSpPr>
        <p:spPr>
          <a:xfrm>
            <a:off x="874713" y="596126"/>
            <a:ext cx="10464000" cy="830997"/>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br>
              <a:rPr lang="sv-SE" sz="4000" dirty="0">
                <a:latin typeface="+mj-lt"/>
              </a:rPr>
            </a:br>
            <a:endParaRPr lang="sv-SE" sz="2000" dirty="0">
              <a:latin typeface="+mj-lt"/>
            </a:endParaRPr>
          </a:p>
        </p:txBody>
      </p:sp>
      <p:pic>
        <p:nvPicPr>
          <p:cNvPr id="2" name="Bild 1" descr="Böcker med hel fyllning">
            <a:extLst>
              <a:ext uri="{FF2B5EF4-FFF2-40B4-BE49-F238E27FC236}">
                <a16:creationId xmlns:a16="http://schemas.microsoft.com/office/drawing/2014/main" id="{1749D014-EF58-29B4-7CB2-77CD273EA7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100647" y="558849"/>
            <a:ext cx="1216639" cy="1216639"/>
          </a:xfrm>
          <a:prstGeom prst="rect">
            <a:avLst/>
          </a:prstGeom>
        </p:spPr>
      </p:pic>
      <p:sp>
        <p:nvSpPr>
          <p:cNvPr id="4" name="Rubrik 1">
            <a:extLst>
              <a:ext uri="{FF2B5EF4-FFF2-40B4-BE49-F238E27FC236}">
                <a16:creationId xmlns:a16="http://schemas.microsoft.com/office/drawing/2014/main" id="{CA8B0469-1EC1-BD94-2F53-33C90BA5E1F1}"/>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8" name="textruta 7">
            <a:extLst>
              <a:ext uri="{FF2B5EF4-FFF2-40B4-BE49-F238E27FC236}">
                <a16:creationId xmlns:a16="http://schemas.microsoft.com/office/drawing/2014/main" id="{86470F0F-0F17-FA45-C504-6033CC02A1DA}"/>
              </a:ext>
            </a:extLst>
          </p:cNvPr>
          <p:cNvSpPr txBox="1"/>
          <p:nvPr/>
        </p:nvSpPr>
        <p:spPr>
          <a:xfrm>
            <a:off x="5956401" y="1781686"/>
            <a:ext cx="5129133" cy="3970318"/>
          </a:xfrm>
          <a:prstGeom prst="rect">
            <a:avLst/>
          </a:prstGeom>
          <a:noFill/>
        </p:spPr>
        <p:txBody>
          <a:bodyPr wrap="square">
            <a:spAutoFit/>
          </a:bodyPr>
          <a:lstStyle/>
          <a:p>
            <a:r>
              <a:rPr lang="sv-SE" sz="1200" b="1" dirty="0"/>
              <a:t>Syfte </a:t>
            </a:r>
          </a:p>
          <a:p>
            <a:r>
              <a:rPr lang="sv-SE" sz="1200" dirty="0"/>
              <a:t>VIP stödjer användning av evidensbaserad kunskap och utveckling av förbättrade arbetssätt för mer jämlika vård- och stödinsatser.</a:t>
            </a:r>
          </a:p>
          <a:p>
            <a:r>
              <a:rPr lang="sv-SE" sz="1200" dirty="0"/>
              <a:t>Målsättning med denna utbildning är att öka kunskap om hur du kan använda och ha nytta av VIP psykisk hälsa, inte minst då det gäller samverkan mellan olika verksamhetsområden och mellan olika huvudmän.</a:t>
            </a:r>
          </a:p>
          <a:p>
            <a:pPr algn="l"/>
            <a:endParaRPr lang="sv-SE" sz="1200" b="0" i="0" dirty="0">
              <a:effectLst/>
            </a:endParaRPr>
          </a:p>
          <a:p>
            <a:pPr algn="l"/>
            <a:r>
              <a:rPr lang="sv-SE" sz="1200" b="1" i="0" dirty="0">
                <a:effectLst/>
              </a:rPr>
              <a:t>Mål</a:t>
            </a:r>
          </a:p>
          <a:p>
            <a:pPr algn="l"/>
            <a:r>
              <a:rPr lang="sv-SE" sz="1200" b="0" i="0" dirty="0">
                <a:effectLst/>
              </a:rPr>
              <a:t>Målet är att bästa tillgängliga kunskap ska finnas och kunna användas i mötet mellan personal och individ. </a:t>
            </a:r>
          </a:p>
          <a:p>
            <a:pPr algn="l"/>
            <a:endParaRPr lang="sv-SE" sz="1200" dirty="0"/>
          </a:p>
          <a:p>
            <a:pPr algn="l"/>
            <a:r>
              <a:rPr lang="sv-SE" sz="1200" b="0" i="0" dirty="0">
                <a:effectLst/>
              </a:rPr>
              <a:t>Här kan olika verksamheter och professioner ta del av varandras kunskapsunderlag. Det gemensamma kunskapsstödet bidrar till en bättre helhetssyn kring individens behov och kan skapa realistiska förväntningar verksamheter emellan.</a:t>
            </a:r>
          </a:p>
          <a:p>
            <a:endParaRPr kumimoji="0" lang="sv-SE" sz="1200" b="0" i="0" u="none" strike="noStrike" kern="1200" cap="none" spc="0" normalizeH="0" baseline="0" noProof="0" dirty="0">
              <a:ln>
                <a:noFill/>
              </a:ln>
              <a:effectLst/>
              <a:uLnTx/>
              <a:uFillTx/>
              <a:ea typeface="+mn-ea"/>
              <a:cs typeface="+mn-cs"/>
            </a:endParaRPr>
          </a:p>
          <a:p>
            <a:r>
              <a:rPr kumimoji="0" lang="sv-SE" sz="1200" b="0" i="0" u="none" strike="noStrike" kern="1200" cap="none" spc="0" normalizeH="0" baseline="0" noProof="0" dirty="0">
                <a:ln>
                  <a:noFill/>
                </a:ln>
                <a:effectLst/>
                <a:uLnTx/>
                <a:uFillTx/>
                <a:ea typeface="+mn-ea"/>
                <a:cs typeface="+mn-cs"/>
              </a:rPr>
              <a:t>Detta ger i förlängning ökade och jämlika insatser vilket ger ökad och jämlik psykisk hälsa.</a:t>
            </a:r>
          </a:p>
          <a:p>
            <a:endParaRPr kumimoji="0" lang="sv-SE" sz="1200" b="0" i="0" u="none" strike="noStrike" kern="1200" cap="none" spc="0" normalizeH="0" baseline="0" noProof="0" dirty="0">
              <a:ln>
                <a:noFill/>
              </a:ln>
              <a:effectLst/>
              <a:uLnTx/>
              <a:uFillTx/>
              <a:ea typeface="+mn-ea"/>
              <a:cs typeface="+mn-cs"/>
            </a:endParaRPr>
          </a:p>
          <a:p>
            <a:pPr algn="l"/>
            <a:endParaRPr lang="sv-SE" sz="1200" b="0" i="0" dirty="0">
              <a:solidFill>
                <a:srgbClr val="333333"/>
              </a:solidFill>
              <a:effectLst/>
            </a:endParaRPr>
          </a:p>
        </p:txBody>
      </p:sp>
    </p:spTree>
    <p:extLst>
      <p:ext uri="{BB962C8B-B14F-4D97-AF65-F5344CB8AC3E}">
        <p14:creationId xmlns:p14="http://schemas.microsoft.com/office/powerpoint/2010/main" val="3842069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249ECCE0-91CB-A0AC-C8AF-7FF3D2F070C9}"/>
              </a:ext>
            </a:extLst>
          </p:cNvPr>
          <p:cNvSpPr>
            <a:spLocks/>
          </p:cNvSpPr>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a:lstStyle/>
          <a:p>
            <a:endParaRPr lang="sv-SE"/>
          </a:p>
        </p:txBody>
      </p:sp>
      <p:pic>
        <p:nvPicPr>
          <p:cNvPr id="4" name="Bildobjekt 3">
            <a:extLst>
              <a:ext uri="{FF2B5EF4-FFF2-40B4-BE49-F238E27FC236}">
                <a16:creationId xmlns:a16="http://schemas.microsoft.com/office/drawing/2014/main" id="{89F2C508-2BDB-17B1-42FF-0F6F0E65AE68}"/>
              </a:ext>
            </a:extLst>
          </p:cNvPr>
          <p:cNvPicPr>
            <a:picLocks noChangeAspect="1"/>
          </p:cNvPicPr>
          <p:nvPr/>
        </p:nvPicPr>
        <p:blipFill>
          <a:blip r:embed="rId3"/>
          <a:stretch>
            <a:fillRect/>
          </a:stretch>
        </p:blipFill>
        <p:spPr>
          <a:xfrm>
            <a:off x="71535" y="1138972"/>
            <a:ext cx="6024465" cy="2876680"/>
          </a:xfrm>
          <a:prstGeom prst="rect">
            <a:avLst/>
          </a:prstGeom>
          <a:noFill/>
        </p:spPr>
      </p:pic>
      <p:pic>
        <p:nvPicPr>
          <p:cNvPr id="2" name="Bildobjekt 1">
            <a:extLst>
              <a:ext uri="{FF2B5EF4-FFF2-40B4-BE49-F238E27FC236}">
                <a16:creationId xmlns:a16="http://schemas.microsoft.com/office/drawing/2014/main" id="{2D55FFE7-1AE5-A9AE-DB10-CD4955F52128}"/>
              </a:ext>
            </a:extLst>
          </p:cNvPr>
          <p:cNvPicPr>
            <a:picLocks noChangeAspect="1"/>
          </p:cNvPicPr>
          <p:nvPr/>
        </p:nvPicPr>
        <p:blipFill>
          <a:blip r:embed="rId4"/>
          <a:stretch>
            <a:fillRect/>
          </a:stretch>
        </p:blipFill>
        <p:spPr>
          <a:xfrm>
            <a:off x="6033477" y="1340299"/>
            <a:ext cx="5720862" cy="3132172"/>
          </a:xfrm>
          <a:prstGeom prst="rect">
            <a:avLst/>
          </a:prstGeom>
          <a:noFill/>
        </p:spPr>
      </p:pic>
      <p:sp>
        <p:nvSpPr>
          <p:cNvPr id="3" name="textruta 2">
            <a:extLst>
              <a:ext uri="{FF2B5EF4-FFF2-40B4-BE49-F238E27FC236}">
                <a16:creationId xmlns:a16="http://schemas.microsoft.com/office/drawing/2014/main" id="{D52B9969-AAA8-07AC-1467-534FD912B6C2}"/>
              </a:ext>
            </a:extLst>
          </p:cNvPr>
          <p:cNvSpPr txBox="1"/>
          <p:nvPr/>
        </p:nvSpPr>
        <p:spPr>
          <a:xfrm>
            <a:off x="397664" y="5946775"/>
            <a:ext cx="10197898" cy="1072975"/>
          </a:xfrm>
          <a:prstGeom prst="rect">
            <a:avLst/>
          </a:prstGeom>
        </p:spPr>
        <p:txBody>
          <a:bodyPr vert="horz" wrap="square" lIns="0" tIns="288000" rIns="0" bIns="0" rtlCol="0">
            <a:noAutofit/>
          </a:bodyPr>
          <a:lstStyle/>
          <a:p>
            <a:pPr algn="ctr" defTabSz="1243553">
              <a:lnSpc>
                <a:spcPct val="90000"/>
              </a:lnSpc>
              <a:spcAft>
                <a:spcPts val="1224"/>
              </a:spcAft>
              <a:defRPr/>
            </a:pPr>
            <a:r>
              <a:rPr lang="sv-SE" sz="1428" b="1" kern="1200" dirty="0">
                <a:solidFill>
                  <a:srgbClr val="75232F"/>
                </a:solidFill>
                <a:latin typeface="Roboto Light"/>
                <a:ea typeface="Roboto Light" panose="02000000000000000000" pitchFamily="2" charset="0"/>
                <a:cs typeface="Roboto Light" panose="02000000000000000000" pitchFamily="2" charset="0"/>
              </a:rPr>
              <a:t>Varje vård och insatsprogram kan anpassas så att du får den information du behöver för din verksamhet, yrkesroll och situation.</a:t>
            </a:r>
          </a:p>
          <a:p>
            <a:pPr marL="0" marR="0" lvl="0" indent="0" algn="ctr" defTabSz="1219170" rtl="0" eaLnBrk="1" fontAlgn="auto" latinLnBrk="0" hangingPunct="1">
              <a:lnSpc>
                <a:spcPct val="90000"/>
              </a:lnSpc>
              <a:spcBef>
                <a:spcPts val="0"/>
              </a:spcBef>
              <a:spcAft>
                <a:spcPts val="1200"/>
              </a:spcAft>
              <a:buClrTx/>
              <a:buSzTx/>
              <a:buFontTx/>
              <a:buNone/>
              <a:tabLst/>
              <a:defRPr/>
            </a:pPr>
            <a:endParaRPr kumimoji="0" lang="sv-SE" sz="1400" b="0" i="0" u="none" strike="noStrike" kern="1200" cap="none" spc="0" normalizeH="0" baseline="0" noProof="0" dirty="0">
              <a:ln>
                <a:noFill/>
              </a:ln>
              <a:solidFill>
                <a:srgbClr val="75232F"/>
              </a:solidFill>
              <a:effectLst/>
              <a:uLnTx/>
              <a:uFillTx/>
              <a:latin typeface="Roboto Light"/>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59998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15" name="textruta 14">
            <a:extLst>
              <a:ext uri="{FF2B5EF4-FFF2-40B4-BE49-F238E27FC236}">
                <a16:creationId xmlns:a16="http://schemas.microsoft.com/office/drawing/2014/main" id="{D52B9969-AAA8-07AC-1467-534FD912B6C2}"/>
              </a:ext>
            </a:extLst>
          </p:cNvPr>
          <p:cNvSpPr txBox="1"/>
          <p:nvPr/>
        </p:nvSpPr>
        <p:spPr>
          <a:xfrm>
            <a:off x="957010" y="1339904"/>
            <a:ext cx="3414574" cy="4875181"/>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strike="noStrike" kern="1200" cap="none" spc="0" normalizeH="0" baseline="0" noProof="0" dirty="0">
              <a:ln>
                <a:noFill/>
              </a:ln>
              <a:effectLst/>
              <a:uLnTx/>
              <a:uFillTx/>
              <a:latin typeface="+mj-lt"/>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b="0" i="0" strike="noStrike" kern="1200" cap="none" spc="0" normalizeH="0" baseline="0" noProof="0" dirty="0">
                <a:ln>
                  <a:noFill/>
                </a:ln>
                <a:effectLst/>
                <a:uLnTx/>
                <a:uFillTx/>
                <a:latin typeface="+mj-lt"/>
                <a:cs typeface="Arial" panose="020B0604020202020204" pitchFamily="34" charset="0"/>
              </a:rPr>
              <a:t>Introduktion till vård- och insatsprogrammen och nyttan inom olika yrkesroller i kommuner och regioner</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0" i="0" strike="noStrike" kern="1200" cap="none" spc="0" normalizeH="0" baseline="0" noProof="0" dirty="0">
              <a:ln>
                <a:noFill/>
              </a:ln>
              <a:effectLst/>
              <a:uLnTx/>
              <a:uFillTx/>
              <a:latin typeface="+mj-lt"/>
              <a:cs typeface="Arial" panose="020B0604020202020204" pitchFamily="34"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strike="noStrike" kern="1200" cap="none" spc="0" normalizeH="0" baseline="0" noProof="0" dirty="0">
                <a:ln>
                  <a:noFill/>
                </a:ln>
                <a:effectLst/>
                <a:uLnTx/>
                <a:uFillTx/>
                <a:latin typeface="+mj-lt"/>
                <a:cs typeface="Arial" panose="020B0604020202020204" pitchFamily="34" charset="0"/>
                <a:hlinkClick r:id="rId3" tooltip="Vård- och insatsprogrammen – en genväg till kunskap om psykisk ohälsa och sjukdom">
                  <a:extLst>
                    <a:ext uri="{A12FA001-AC4F-418D-AE19-62706E023703}">
                      <ahyp:hlinkClr xmlns:ahyp="http://schemas.microsoft.com/office/drawing/2018/hyperlinkcolor" val="tx"/>
                    </a:ext>
                  </a:extLst>
                </a:hlinkClick>
              </a:rPr>
              <a:t>Vård- och insatsprogrammen – en genväg till kunskap om psykisk ohälsa och sjukdom</a:t>
            </a:r>
            <a:endParaRPr kumimoji="0" lang="sv-SE" sz="1200" b="1" i="0" strike="noStrike" kern="1200" cap="none" spc="0" normalizeH="0" baseline="0" noProof="0" dirty="0">
              <a:ln>
                <a:noFill/>
              </a:ln>
              <a:effectLst/>
              <a:uLnTx/>
              <a:uFillTx/>
              <a:latin typeface="+mj-lt"/>
              <a:cs typeface="Arial" panose="020B0604020202020204" pitchFamily="34"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200" b="0" i="0" strike="noStrike" kern="1200" cap="none" spc="0" normalizeH="0" baseline="0" noProof="0" dirty="0">
                <a:ln>
                  <a:noFill/>
                </a:ln>
                <a:effectLst/>
                <a:uLnTx/>
                <a:uFillTx/>
                <a:latin typeface="+mj-lt"/>
              </a:rPr>
              <a:t>Användarguide</a:t>
            </a:r>
            <a:r>
              <a:rPr lang="sv-SE" sz="1200" dirty="0">
                <a:latin typeface="+mj-lt"/>
              </a:rPr>
              <a:t>: </a:t>
            </a:r>
            <a:r>
              <a:rPr lang="sv-SE" sz="1200" dirty="0">
                <a:hlinkClick r:id="rId4">
                  <a:extLst>
                    <a:ext uri="{A12FA001-AC4F-418D-AE19-62706E023703}">
                      <ahyp:hlinkClr xmlns:ahyp="http://schemas.microsoft.com/office/drawing/2018/hyperlinkcolor" val="tx"/>
                    </a:ext>
                  </a:extLst>
                </a:hlinkClick>
              </a:rPr>
              <a:t>PowerPoint-presentation</a:t>
            </a:r>
            <a:endParaRPr lang="sv-SE" sz="1200" dirty="0"/>
          </a:p>
          <a:p>
            <a:pPr marL="171450" indent="-171450" defTabSz="457200">
              <a:spcBef>
                <a:spcPct val="20000"/>
              </a:spcBef>
              <a:buFont typeface="Arial" panose="020B0604020202020204" pitchFamily="34" charset="0"/>
              <a:buChar char="•"/>
              <a:defRPr/>
            </a:pPr>
            <a:r>
              <a:rPr lang="sv-SE" sz="1200" dirty="0">
                <a:latin typeface="+mj-lt"/>
              </a:rPr>
              <a:t>Webbsida: </a:t>
            </a:r>
            <a:r>
              <a:rPr lang="sv-SE" sz="1200" dirty="0">
                <a:latin typeface="+mj-lt"/>
                <a:hlinkClick r:id="rId5">
                  <a:extLst>
                    <a:ext uri="{A12FA001-AC4F-418D-AE19-62706E023703}">
                      <ahyp:hlinkClr xmlns:ahyp="http://schemas.microsoft.com/office/drawing/2018/hyperlinkcolor" val="tx"/>
                    </a:ext>
                  </a:extLst>
                </a:hlinkClick>
              </a:rPr>
              <a:t>https://www.vardochinsats.se/</a:t>
            </a:r>
            <a:endParaRPr lang="sv-SE" sz="1200" dirty="0">
              <a:latin typeface="+mj-lt"/>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strike="noStrike" kern="1200" cap="none" spc="0" normalizeH="0" baseline="0" noProof="0" dirty="0">
              <a:ln>
                <a:noFill/>
              </a:ln>
              <a:effectLst/>
              <a:uLnTx/>
              <a:uFillTx/>
              <a:latin typeface="+mj-lt"/>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sv-SE" sz="1400" dirty="0">
                <a:latin typeface="+mj-lt"/>
              </a:rPr>
              <a:t>Västra götalandsregionen har skapat filmer om VIP</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sv-SE" sz="1400" dirty="0">
              <a:latin typeface="+mj-lt"/>
            </a:endParaRPr>
          </a:p>
          <a:p>
            <a:pPr marL="171450" indent="-171450">
              <a:buFont typeface="Arial" panose="020B0604020202020204" pitchFamily="34" charset="0"/>
              <a:buChar char="•"/>
            </a:pPr>
            <a:r>
              <a:rPr lang="sv-SE" sz="1200" dirty="0">
                <a:hlinkClick r:id="rId6">
                  <a:extLst>
                    <a:ext uri="{A12FA001-AC4F-418D-AE19-62706E023703}">
                      <ahyp:hlinkClr xmlns:ahyp="http://schemas.microsoft.com/office/drawing/2018/hyperlinkcolor" val="tx"/>
                    </a:ext>
                  </a:extLst>
                </a:hlinkClick>
              </a:rPr>
              <a:t>Utbildningsfilm; ökad kunskap om användning och nyttan av VIP, psykisk hälsa</a:t>
            </a: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r>
              <a:rPr lang="sv-SE" sz="1200" dirty="0">
                <a:hlinkClick r:id="rId7">
                  <a:extLst>
                    <a:ext uri="{A12FA001-AC4F-418D-AE19-62706E023703}">
                      <ahyp:hlinkClr xmlns:ahyp="http://schemas.microsoft.com/office/drawing/2018/hyperlinkcolor" val="tx"/>
                    </a:ext>
                  </a:extLst>
                </a:hlinkClick>
              </a:rPr>
              <a:t>Nyttan av VIP vid vårdcentral respektive kommunal boendeverksamhet</a:t>
            </a: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r>
              <a:rPr lang="sv-SE" sz="1200" dirty="0">
                <a:hlinkClick r:id="rId8">
                  <a:extLst>
                    <a:ext uri="{A12FA001-AC4F-418D-AE19-62706E023703}">
                      <ahyp:hlinkClr xmlns:ahyp="http://schemas.microsoft.com/office/drawing/2018/hyperlinkcolor" val="tx"/>
                    </a:ext>
                  </a:extLst>
                </a:hlinkClick>
              </a:rPr>
              <a:t>VIP i skolan - inspelad föreläsning från konferens för Vårdsamverkan Fyrbodal den 17/11 2023.</a:t>
            </a:r>
            <a:endParaRPr lang="sv-SE" sz="1200" dirty="0"/>
          </a:p>
          <a:p>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Bild 1" descr="Böcker med hel fyllning">
            <a:extLst>
              <a:ext uri="{FF2B5EF4-FFF2-40B4-BE49-F238E27FC236}">
                <a16:creationId xmlns:a16="http://schemas.microsoft.com/office/drawing/2014/main" id="{58120CC2-356F-F935-87AC-65994D1E4A8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624965" y="731585"/>
            <a:ext cx="1216639" cy="1216639"/>
          </a:xfrm>
          <a:prstGeom prst="rect">
            <a:avLst/>
          </a:prstGeom>
        </p:spPr>
      </p:pic>
      <p:sp>
        <p:nvSpPr>
          <p:cNvPr id="4" name="textruta 3">
            <a:extLst>
              <a:ext uri="{FF2B5EF4-FFF2-40B4-BE49-F238E27FC236}">
                <a16:creationId xmlns:a16="http://schemas.microsoft.com/office/drawing/2014/main" id="{568728FC-8AB2-95AB-A36C-E0881C248DB9}"/>
              </a:ext>
            </a:extLst>
          </p:cNvPr>
          <p:cNvSpPr txBox="1"/>
          <p:nvPr/>
        </p:nvSpPr>
        <p:spPr>
          <a:xfrm>
            <a:off x="5336086" y="1506515"/>
            <a:ext cx="4045909" cy="4684359"/>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b="0" i="0" u="none" strike="noStrike" kern="1200" cap="none" spc="0" normalizeH="0" baseline="0" noProof="0" dirty="0">
                <a:ln>
                  <a:noFill/>
                </a:ln>
                <a:solidFill>
                  <a:srgbClr val="75232F"/>
                </a:solidFill>
                <a:effectLst/>
                <a:uLnTx/>
                <a:uFillTx/>
                <a:latin typeface="Helsingborg Sans"/>
                <a:ea typeface="+mn-ea"/>
                <a:cs typeface="+mn-cs"/>
              </a:rPr>
              <a:t>AMF, SFF, SOF och VOF tillgängliggör Nationella vård- och insatsprogram (VIP) via våra intranät och lokala rutiner som är stöd för våra medarbetare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u="none" strike="noStrike" kern="1200" cap="none" spc="0" normalizeH="0" baseline="0" noProof="0" dirty="0">
              <a:ln>
                <a:noFill/>
              </a:ln>
              <a:solidFill>
                <a:srgbClr val="75232F"/>
              </a:solidFill>
              <a:effectLst/>
              <a:uLnTx/>
              <a:uFillTx/>
              <a:latin typeface="Helsingborg Sans"/>
              <a:ea typeface="+mn-ea"/>
              <a:cs typeface="+mn-cs"/>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solidFill>
                  <a:srgbClr val="75232F"/>
                </a:solidFill>
                <a:effectLst/>
                <a:uLnTx/>
                <a:uFillTx/>
                <a:latin typeface="Helsingborg Sans"/>
                <a:ea typeface="+mn-ea"/>
                <a:cs typeface="+mn-cs"/>
              </a:rPr>
              <a:t>På Socialförvaltningens Intranät under Stöd i arbetet finns information om VIP </a:t>
            </a:r>
            <a:r>
              <a:rPr kumimoji="0" lang="sv-SE" sz="1000" b="0" i="0" u="none" strike="noStrike" kern="1200" cap="none" spc="0" normalizeH="0" baseline="0" noProof="0" dirty="0">
                <a:ln>
                  <a:noFill/>
                </a:ln>
                <a:solidFill>
                  <a:srgbClr val="75232F"/>
                </a:solidFill>
                <a:effectLst/>
                <a:uLnTx/>
                <a:uFillTx/>
                <a:latin typeface="Roboto Light"/>
                <a:ea typeface="+mn-ea"/>
                <a:cs typeface="+mn-cs"/>
                <a:hlinkClick r:id="rId11">
                  <a:extLst>
                    <a:ext uri="{A12FA001-AC4F-418D-AE19-62706E023703}">
                      <ahyp:hlinkClr xmlns:ahyp="http://schemas.microsoft.com/office/drawing/2018/hyperlinkcolor" val="tx"/>
                    </a:ext>
                  </a:extLst>
                </a:hlinkClick>
              </a:rPr>
              <a:t>Vård- och insatsprogram (VIP) | (helsingborg.se)</a:t>
            </a:r>
            <a:endParaRPr kumimoji="0" lang="sv-SE" sz="1000" b="0" i="0" u="none" strike="noStrike" kern="1200" cap="none" spc="0" normalizeH="0" baseline="0" noProof="0" dirty="0">
              <a:ln>
                <a:noFill/>
              </a:ln>
              <a:solidFill>
                <a:srgbClr val="75232F"/>
              </a:solidFill>
              <a:effectLst/>
              <a:uLnTx/>
              <a:uFillTx/>
              <a:latin typeface="Roboto Light"/>
              <a:ea typeface="+mn-ea"/>
              <a:cs typeface="+mn-cs"/>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sz="1000" b="0" i="0" u="none" strike="noStrike" kern="1200" cap="none" spc="0" normalizeH="0" baseline="0" noProof="0" dirty="0">
              <a:ln>
                <a:noFill/>
              </a:ln>
              <a:solidFill>
                <a:srgbClr val="75232F"/>
              </a:solidFill>
              <a:effectLst/>
              <a:uLnTx/>
              <a:uFillTx/>
              <a:latin typeface="Helsingborg Sans"/>
              <a:ea typeface="+mn-ea"/>
              <a:cs typeface="+mn-cs"/>
              <a:hlinkClick r:id="rId12">
                <a:extLst>
                  <a:ext uri="{A12FA001-AC4F-418D-AE19-62706E023703}">
                    <ahyp:hlinkClr xmlns:ahyp="http://schemas.microsoft.com/office/drawing/2018/hyperlinkcolor" val="tx"/>
                  </a:ext>
                </a:extLst>
              </a:hlinkClick>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solidFill>
                  <a:srgbClr val="75232F"/>
                </a:solidFill>
                <a:effectLst/>
                <a:uLnTx/>
                <a:uFillTx/>
                <a:latin typeface="Helsingborg Sans"/>
                <a:ea typeface="Calibri" panose="020F0502020204030204" pitchFamily="34" charset="0"/>
                <a:cs typeface="Arial" panose="020B0604020202020204" pitchFamily="34" charset="0"/>
              </a:rPr>
              <a:t>I Socialförvaltningens kvalitetsregister finns länk till VIP </a:t>
            </a:r>
            <a:r>
              <a:rPr kumimoji="0" lang="sv-SE" sz="1000" b="0" i="0" u="none" strike="noStrike" kern="1200" cap="none" spc="0" normalizeH="0" baseline="0" noProof="0" dirty="0">
                <a:ln>
                  <a:noFill/>
                </a:ln>
                <a:solidFill>
                  <a:srgbClr val="75232F"/>
                </a:solidFill>
                <a:effectLst/>
                <a:uLnTx/>
                <a:uFillTx/>
                <a:latin typeface="Roboto Light"/>
                <a:ea typeface="+mn-ea"/>
                <a:cs typeface="+mn-cs"/>
                <a:hlinkClick r:id="rId13">
                  <a:extLst>
                    <a:ext uri="{A12FA001-AC4F-418D-AE19-62706E023703}">
                      <ahyp:hlinkClr xmlns:ahyp="http://schemas.microsoft.com/office/drawing/2018/hyperlinkcolor" val="tx"/>
                    </a:ext>
                  </a:extLst>
                </a:hlinkClick>
              </a:rPr>
              <a:t>Stöd till Kärnverksamheten VIP CANEA </a:t>
            </a:r>
            <a:endParaRPr kumimoji="0" lang="sv-SE" sz="1000" b="0" i="0" u="none" strike="noStrike" kern="1200" cap="none" spc="0" normalizeH="0" baseline="0" noProof="0" dirty="0">
              <a:ln>
                <a:noFill/>
              </a:ln>
              <a:solidFill>
                <a:srgbClr val="75232F"/>
              </a:solidFill>
              <a:effectLst/>
              <a:uLnTx/>
              <a:uFillTx/>
              <a:latin typeface="Roboto Light"/>
              <a:ea typeface="+mn-ea"/>
              <a:cs typeface="+mn-cs"/>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sz="1000" b="0" i="0" u="none" strike="noStrike" kern="1200" cap="none" spc="0" normalizeH="0" baseline="0" noProof="0" dirty="0">
              <a:ln>
                <a:noFill/>
              </a:ln>
              <a:solidFill>
                <a:srgbClr val="75232F"/>
              </a:solidFill>
              <a:effectLst/>
              <a:uLnTx/>
              <a:uFillTx/>
              <a:latin typeface="Helsingborg Sans"/>
              <a:ea typeface="Cambria" panose="02040503050406030204" pitchFamily="18" charset="0"/>
              <a:cs typeface="Times New Roman" panose="02020603050405020304" pitchFamily="18"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solidFill>
                  <a:srgbClr val="75232F"/>
                </a:solidFill>
                <a:effectLst/>
                <a:uLnTx/>
                <a:uFillTx/>
                <a:latin typeface="Helsingborg Sans"/>
                <a:ea typeface="Calibri" panose="020F0502020204030204" pitchFamily="34" charset="0"/>
                <a:cs typeface="Arial" panose="020B0604020202020204" pitchFamily="34" charset="0"/>
              </a:rPr>
              <a:t>Vård- och omsorgsförvaltningen har länkat till </a:t>
            </a:r>
            <a:r>
              <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rPr>
              <a:t>socialförvaltningens sidor om VIP under den förvaltningsgemensamma fliken som rör psykisk hälsa och samverkan, samt under evidens  och kunskapsstöd i grunden i vårt arbete. </a:t>
            </a: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sv-SE" sz="1000" dirty="0">
              <a:latin typeface="Helsingborg Sans"/>
              <a:ea typeface="Calibri" panose="020F0502020204030204" pitchFamily="34" charset="0"/>
              <a:cs typeface="Arial" panose="020B0604020202020204" pitchFamily="34"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rPr>
              <a:t>Skol- och fritidsförvaltningen har tillgängliggjort länkarna till VIP på elevhälsans sida på Portalen</a:t>
            </a: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rPr>
              <a:t>Arbetsmarknadsförvaltningen länkar till socialförvaltningens sidor om VIP under den förvaltningsgemensamma fliken som rör psykisk hälsa och samverkan, samt under fliken Så här  jobbar vi; Metodplattform.</a:t>
            </a: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sv-SE" sz="1000" dirty="0">
              <a:latin typeface="Helsingborg Sans"/>
              <a:ea typeface="Calibri" panose="020F0502020204030204" pitchFamily="34" charset="0"/>
              <a:cs typeface="Arial" panose="020B0604020202020204" pitchFamily="34" charset="0"/>
            </a:endParaRPr>
          </a:p>
          <a:p>
            <a:pPr marL="171450" marR="0" lvl="0" indent="-1714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rPr>
              <a:t>På Öppna </a:t>
            </a:r>
            <a:r>
              <a:rPr kumimoji="0" lang="sv-SE" sz="1000" b="0" i="0" u="none" strike="noStrike" kern="1200" cap="none" spc="0" normalizeH="0" baseline="0" noProof="0" dirty="0" err="1">
                <a:ln>
                  <a:noFill/>
                </a:ln>
                <a:effectLst/>
                <a:uLnTx/>
                <a:uFillTx/>
                <a:latin typeface="Helsingborg Sans"/>
                <a:ea typeface="Calibri" panose="020F0502020204030204" pitchFamily="34" charset="0"/>
                <a:cs typeface="Arial" panose="020B0604020202020204" pitchFamily="34" charset="0"/>
              </a:rPr>
              <a:t>Soc</a:t>
            </a:r>
            <a:r>
              <a:rPr kumimoji="0" lang="sv-SE" sz="1000" b="0" i="0" u="none" strike="noStrike" kern="1200" cap="none" spc="0" normalizeH="0" baseline="0" noProof="0" dirty="0">
                <a:ln>
                  <a:noFill/>
                </a:ln>
                <a:effectLst/>
                <a:uLnTx/>
                <a:uFillTx/>
                <a:latin typeface="Helsingborg Sans"/>
                <a:ea typeface="Calibri" panose="020F0502020204030204" pitchFamily="34" charset="0"/>
                <a:cs typeface="Arial" panose="020B0604020202020204" pitchFamily="34" charset="0"/>
              </a:rPr>
              <a:t> finns information om VIP </a:t>
            </a:r>
            <a:r>
              <a:rPr kumimoji="0" lang="sv-SE" sz="1000" b="0" i="0" u="none" strike="noStrike" kern="1200" cap="none" spc="0" normalizeH="0" baseline="0" noProof="0" dirty="0">
                <a:ln>
                  <a:noFill/>
                </a:ln>
                <a:effectLst/>
                <a:uLnTx/>
                <a:uFillTx/>
                <a:latin typeface="Helsingborg Sans"/>
                <a:ea typeface="+mn-ea"/>
                <a:cs typeface="+mn-cs"/>
                <a:hlinkClick r:id="rId14">
                  <a:extLst>
                    <a:ext uri="{A12FA001-AC4F-418D-AE19-62706E023703}">
                      <ahyp:hlinkClr xmlns:ahyp="http://schemas.microsoft.com/office/drawing/2018/hyperlinkcolor" val="tx"/>
                    </a:ext>
                  </a:extLst>
                </a:hlinkClick>
              </a:rPr>
              <a:t>Vård- och insatsprogram (</a:t>
            </a:r>
            <a:r>
              <a:rPr kumimoji="0" lang="sv-SE" sz="1000" b="0" i="0" u="none" strike="noStrike" kern="1200" cap="none" spc="0" normalizeH="0" baseline="0" noProof="0" dirty="0" err="1">
                <a:ln>
                  <a:noFill/>
                </a:ln>
                <a:effectLst/>
                <a:uLnTx/>
                <a:uFillTx/>
                <a:latin typeface="Helsingborg Sans"/>
                <a:ea typeface="+mn-ea"/>
                <a:cs typeface="+mn-cs"/>
                <a:hlinkClick r:id="rId14">
                  <a:extLst>
                    <a:ext uri="{A12FA001-AC4F-418D-AE19-62706E023703}">
                      <ahyp:hlinkClr xmlns:ahyp="http://schemas.microsoft.com/office/drawing/2018/hyperlinkcolor" val="tx"/>
                    </a:ext>
                  </a:extLst>
                </a:hlinkClick>
              </a:rPr>
              <a:t>vip</a:t>
            </a:r>
            <a:r>
              <a:rPr kumimoji="0" lang="sv-SE" sz="1000" b="0" i="0" u="none" strike="noStrike" kern="1200" cap="none" spc="0" normalizeH="0" baseline="0" noProof="0" dirty="0">
                <a:ln>
                  <a:noFill/>
                </a:ln>
                <a:effectLst/>
                <a:uLnTx/>
                <a:uFillTx/>
                <a:latin typeface="Helsingborg Sans"/>
                <a:ea typeface="+mn-ea"/>
                <a:cs typeface="+mn-cs"/>
                <a:hlinkClick r:id="rId14">
                  <a:extLst>
                    <a:ext uri="{A12FA001-AC4F-418D-AE19-62706E023703}">
                      <ahyp:hlinkClr xmlns:ahyp="http://schemas.microsoft.com/office/drawing/2018/hyperlinkcolor" val="tx"/>
                    </a:ext>
                  </a:extLst>
                </a:hlinkClick>
              </a:rPr>
              <a:t>) | Öppnasoc (helsingborg.se)</a:t>
            </a:r>
            <a:endParaRPr kumimoji="0" lang="sv-SE" sz="1000" b="0" i="0" u="none" strike="noStrike" kern="1200" cap="none" spc="0" normalizeH="0" baseline="0" noProof="0" dirty="0">
              <a:ln>
                <a:noFill/>
              </a:ln>
              <a:effectLst/>
              <a:uLnTx/>
              <a:uFillTx/>
              <a:latin typeface="Helsingborg Sans"/>
              <a:ea typeface="+mn-ea"/>
              <a:cs typeface="+mn-cs"/>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4106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1"/>
          <p:cNvSpPr txBox="1">
            <a:spLocks/>
          </p:cNvSpPr>
          <p:nvPr/>
        </p:nvSpPr>
        <p:spPr>
          <a:xfrm>
            <a:off x="1976583" y="1425516"/>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graphicFrame>
        <p:nvGraphicFramePr>
          <p:cNvPr id="5" name="Diagram 4">
            <a:extLst>
              <a:ext uri="{FF2B5EF4-FFF2-40B4-BE49-F238E27FC236}">
                <a16:creationId xmlns:a16="http://schemas.microsoft.com/office/drawing/2014/main" id="{1ACC6C6F-B2E6-41AA-98F2-B719687A7DCF}"/>
              </a:ext>
            </a:extLst>
          </p:cNvPr>
          <p:cNvGraphicFramePr/>
          <p:nvPr>
            <p:extLst>
              <p:ext uri="{D42A27DB-BD31-4B8C-83A1-F6EECF244321}">
                <p14:modId xmlns:p14="http://schemas.microsoft.com/office/powerpoint/2010/main" val="4277349781"/>
              </p:ext>
            </p:extLst>
          </p:nvPr>
        </p:nvGraphicFramePr>
        <p:xfrm>
          <a:off x="2631935" y="635619"/>
          <a:ext cx="8474679" cy="5476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ktangel 5"/>
          <p:cNvSpPr/>
          <p:nvPr/>
        </p:nvSpPr>
        <p:spPr>
          <a:xfrm>
            <a:off x="446567" y="1425516"/>
            <a:ext cx="3912781" cy="820096"/>
          </a:xfrm>
          <a:prstGeom prst="rect">
            <a:avLst/>
          </a:prstGeom>
        </p:spPr>
        <p:txBody>
          <a:bodyPr wrap="square">
            <a:spAutoFit/>
          </a:bodyPr>
          <a:lstStyle/>
          <a:p>
            <a:pPr lvl="0" defTabSz="914400">
              <a:lnSpc>
                <a:spcPts val="2100"/>
              </a:lnSpc>
              <a:spcBef>
                <a:spcPts val="1000"/>
              </a:spcBef>
            </a:pPr>
            <a:r>
              <a:rPr lang="sv-SE" sz="4000" b="1" dirty="0">
                <a:latin typeface="+mj-lt"/>
                <a:ea typeface="Roboto Medium" panose="02000000000000000000" pitchFamily="2" charset="0"/>
              </a:rPr>
              <a:t>Vilka är</a:t>
            </a:r>
          </a:p>
          <a:p>
            <a:pPr lvl="0" defTabSz="914400">
              <a:lnSpc>
                <a:spcPts val="2100"/>
              </a:lnSpc>
              <a:spcBef>
                <a:spcPts val="1000"/>
              </a:spcBef>
            </a:pPr>
            <a:r>
              <a:rPr lang="sv-SE" sz="4000" b="1" dirty="0">
                <a:latin typeface="+mj-lt"/>
                <a:ea typeface="Roboto Medium" panose="02000000000000000000" pitchFamily="2" charset="0"/>
              </a:rPr>
              <a:t> programmen?</a:t>
            </a:r>
          </a:p>
        </p:txBody>
      </p:sp>
    </p:spTree>
    <p:extLst>
      <p:ext uri="{BB962C8B-B14F-4D97-AF65-F5344CB8AC3E}">
        <p14:creationId xmlns:p14="http://schemas.microsoft.com/office/powerpoint/2010/main" val="3545841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1"/>
          <p:cNvSpPr txBox="1">
            <a:spLocks/>
          </p:cNvSpPr>
          <p:nvPr/>
        </p:nvSpPr>
        <p:spPr>
          <a:xfrm>
            <a:off x="1976583" y="1425516"/>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7" name="Platshållare för innehåll 1"/>
          <p:cNvSpPr txBox="1">
            <a:spLocks/>
          </p:cNvSpPr>
          <p:nvPr/>
        </p:nvSpPr>
        <p:spPr>
          <a:xfrm>
            <a:off x="1976583" y="1425516"/>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8" name="Platshållare för innehåll 1"/>
          <p:cNvSpPr txBox="1">
            <a:spLocks/>
          </p:cNvSpPr>
          <p:nvPr/>
        </p:nvSpPr>
        <p:spPr>
          <a:xfrm>
            <a:off x="2128983" y="1577916"/>
            <a:ext cx="8392840" cy="4402629"/>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9" name="Rubrik 1">
            <a:extLst>
              <a:ext uri="{FF2B5EF4-FFF2-40B4-BE49-F238E27FC236}">
                <a16:creationId xmlns:a16="http://schemas.microsoft.com/office/drawing/2014/main" id="{11A1E6EC-017C-415A-8327-126D00C58C3D}"/>
              </a:ext>
            </a:extLst>
          </p:cNvPr>
          <p:cNvSpPr txBox="1">
            <a:spLocks/>
          </p:cNvSpPr>
          <p:nvPr/>
        </p:nvSpPr>
        <p:spPr>
          <a:xfrm>
            <a:off x="1041872" y="710094"/>
            <a:ext cx="3783156" cy="1912153"/>
          </a:xfrm>
          <a:prstGeom prst="rect">
            <a:avLst/>
          </a:prstGeom>
        </p:spPr>
        <p:txBody>
          <a:bodyPr vert="horz" lIns="91440" tIns="45720" rIns="91440" bIns="45720" rtlCol="0" anchor="b">
            <a:normAutofit/>
          </a:bodyPr>
          <a:lstStyle>
            <a:lvl1pPr algn="l" defTabSz="914400" rtl="0" eaLnBrk="1" latinLnBrk="0" hangingPunct="1">
              <a:lnSpc>
                <a:spcPts val="4600"/>
              </a:lnSpc>
              <a:spcBef>
                <a:spcPct val="0"/>
              </a:spcBef>
              <a:buNone/>
              <a:defRPr sz="4200" b="1" kern="1200">
                <a:solidFill>
                  <a:schemeClr val="tx1"/>
                </a:solidFill>
                <a:latin typeface="+mj-lt"/>
                <a:ea typeface="+mj-ea"/>
                <a:cs typeface="+mj-cs"/>
              </a:defRPr>
            </a:lvl1pPr>
          </a:lstStyle>
          <a:p>
            <a:pPr marL="0" marR="0" lvl="0" indent="0" algn="l" defTabSz="914400" rtl="0" eaLnBrk="1" fontAlgn="auto" latinLnBrk="0" hangingPunct="1">
              <a:lnSpc>
                <a:spcPts val="4600"/>
              </a:lnSpc>
              <a:spcBef>
                <a:spcPct val="0"/>
              </a:spcBef>
              <a:spcAft>
                <a:spcPts val="0"/>
              </a:spcAft>
              <a:buClrTx/>
              <a:buSzTx/>
              <a:buFontTx/>
              <a:buNone/>
              <a:tabLst/>
              <a:defRPr/>
            </a:pPr>
            <a:r>
              <a:rPr kumimoji="0" lang="sv-SE" sz="4200" b="1" i="0" u="none" strike="noStrike" kern="1200" cap="none" spc="0" normalizeH="0" baseline="0" noProof="0" dirty="0">
                <a:ln>
                  <a:noFill/>
                </a:ln>
                <a:effectLst/>
                <a:uLnTx/>
                <a:uFillTx/>
                <a:ea typeface="+mj-ea"/>
                <a:cs typeface="+mj-cs"/>
              </a:rPr>
              <a:t>Hur funkar VIP? </a:t>
            </a:r>
          </a:p>
        </p:txBody>
      </p:sp>
      <p:sp>
        <p:nvSpPr>
          <p:cNvPr id="10" name="Platshållare för text 3">
            <a:extLst>
              <a:ext uri="{FF2B5EF4-FFF2-40B4-BE49-F238E27FC236}">
                <a16:creationId xmlns:a16="http://schemas.microsoft.com/office/drawing/2014/main" id="{C42ECC2F-CD9C-4B0D-B341-EB2C5515CF6C}"/>
              </a:ext>
            </a:extLst>
          </p:cNvPr>
          <p:cNvSpPr txBox="1">
            <a:spLocks/>
          </p:cNvSpPr>
          <p:nvPr/>
        </p:nvSpPr>
        <p:spPr>
          <a:xfrm>
            <a:off x="1041872" y="2820391"/>
            <a:ext cx="2965431" cy="1023071"/>
          </a:xfrm>
          <a:prstGeom prst="rect">
            <a:avLst/>
          </a:prstGeom>
        </p:spPr>
        <p:txBody>
          <a:bodyPr vert="horz" lIns="91440" tIns="45720" rIns="91440" bIns="45720" rtlCol="0">
            <a:noAutofit/>
          </a:bodyPr>
          <a:lstStyle>
            <a:lvl1pPr marL="0" indent="0" algn="l" defTabSz="914400" rtl="0" eaLnBrk="1" latinLnBrk="0" hangingPunct="1">
              <a:lnSpc>
                <a:spcPts val="2100"/>
              </a:lnSpc>
              <a:spcBef>
                <a:spcPts val="1000"/>
              </a:spcBef>
              <a:buFont typeface="Arial" panose="020B0604020202020204" pitchFamily="34" charset="0"/>
              <a:buNone/>
              <a:defRPr sz="1850" b="0" kern="1200">
                <a:solidFill>
                  <a:schemeClr val="tx1"/>
                </a:solidFill>
                <a:latin typeface="Roboto Medium" panose="02000000000000000000" pitchFamily="2" charset="0"/>
                <a:ea typeface="Roboto Medium" panose="02000000000000000000" pitchFamily="2" charset="0"/>
                <a:cs typeface="+mn-cs"/>
              </a:defRPr>
            </a:lvl1pPr>
            <a:lvl2pPr marL="6858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sv-SE" sz="1600" dirty="0">
                <a:latin typeface="+mj-lt"/>
              </a:rPr>
              <a:t>Filtrera innehållet utifrån 5 olika inställningar för att matcha ditt behov</a:t>
            </a:r>
          </a:p>
        </p:txBody>
      </p:sp>
      <p:sp>
        <p:nvSpPr>
          <p:cNvPr id="11" name="textruta 10">
            <a:extLst>
              <a:ext uri="{FF2B5EF4-FFF2-40B4-BE49-F238E27FC236}">
                <a16:creationId xmlns:a16="http://schemas.microsoft.com/office/drawing/2014/main" id="{FD1486F4-7207-4460-94FB-637464FE366D}"/>
              </a:ext>
            </a:extLst>
          </p:cNvPr>
          <p:cNvSpPr txBox="1"/>
          <p:nvPr/>
        </p:nvSpPr>
        <p:spPr>
          <a:xfrm>
            <a:off x="1041873" y="4142427"/>
            <a:ext cx="2965430" cy="1685718"/>
          </a:xfrm>
          <a:prstGeom prst="rect">
            <a:avLst/>
          </a:prstGeom>
          <a:solidFill>
            <a:srgbClr val="A00674"/>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marL="0" marR="0" lvl="0" indent="0" defTabSz="914400" eaLnBrk="1" fontAlgn="auto" latinLnBrk="0" hangingPunct="1">
              <a:lnSpc>
                <a:spcPts val="21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mj-lt"/>
              </a:rPr>
              <a:t>Exempel på filtrering: </a:t>
            </a:r>
          </a:p>
          <a:p>
            <a:pPr marL="285750" marR="0" lvl="0" indent="-285750" defTabSz="914400" eaLnBrk="1" fontAlgn="auto" latinLnBrk="0" hangingPunct="1">
              <a:lnSpc>
                <a:spcPts val="2100"/>
              </a:lnSpc>
              <a:spcBef>
                <a:spcPts val="0"/>
              </a:spcBef>
              <a:spcAft>
                <a:spcPts val="0"/>
              </a:spcAft>
              <a:buClrTx/>
              <a:buSzTx/>
              <a:buFont typeface="Arial" panose="020B0604020202020204" pitchFamily="34" charset="0"/>
              <a:buChar char="•"/>
              <a:tabLst/>
              <a:defRPr/>
            </a:pPr>
            <a:r>
              <a:rPr kumimoji="0" lang="sv-SE" sz="1400" b="0" i="0" u="none" strike="noStrike" kern="0" cap="none" spc="0" normalizeH="0" baseline="0" noProof="0" dirty="0">
                <a:ln>
                  <a:noFill/>
                </a:ln>
                <a:solidFill>
                  <a:prstClr val="white"/>
                </a:solidFill>
                <a:effectLst/>
                <a:uLnTx/>
                <a:uFillTx/>
                <a:latin typeface="+mj-lt"/>
              </a:rPr>
              <a:t>Elevhälsa</a:t>
            </a:r>
          </a:p>
          <a:p>
            <a:pPr marL="285750" marR="0" lvl="0" indent="-285750" defTabSz="914400" eaLnBrk="1" fontAlgn="auto" latinLnBrk="0" hangingPunct="1">
              <a:lnSpc>
                <a:spcPts val="2100"/>
              </a:lnSpc>
              <a:spcBef>
                <a:spcPts val="0"/>
              </a:spcBef>
              <a:spcAft>
                <a:spcPts val="0"/>
              </a:spcAft>
              <a:buClrTx/>
              <a:buSzTx/>
              <a:buFont typeface="Arial" panose="020B0604020202020204" pitchFamily="34" charset="0"/>
              <a:buChar char="•"/>
              <a:tabLst/>
              <a:defRPr/>
            </a:pPr>
            <a:r>
              <a:rPr kumimoji="0" lang="sv-SE" sz="1400" b="0" i="0" u="none" strike="noStrike" kern="0" cap="none" spc="0" normalizeH="0" baseline="0" noProof="0" dirty="0">
                <a:ln>
                  <a:noFill/>
                </a:ln>
                <a:solidFill>
                  <a:prstClr val="white"/>
                </a:solidFill>
                <a:effectLst/>
                <a:uLnTx/>
                <a:uFillTx/>
                <a:latin typeface="+mj-lt"/>
              </a:rPr>
              <a:t>Lärare</a:t>
            </a:r>
          </a:p>
          <a:p>
            <a:pPr marL="285750" marR="0" lvl="0" indent="-285750" defTabSz="914400" eaLnBrk="1" fontAlgn="auto" latinLnBrk="0" hangingPunct="1">
              <a:lnSpc>
                <a:spcPts val="2100"/>
              </a:lnSpc>
              <a:spcBef>
                <a:spcPts val="0"/>
              </a:spcBef>
              <a:spcAft>
                <a:spcPts val="0"/>
              </a:spcAft>
              <a:buClrTx/>
              <a:buSzTx/>
              <a:buFont typeface="Arial" panose="020B0604020202020204" pitchFamily="34" charset="0"/>
              <a:buChar char="•"/>
              <a:tabLst/>
              <a:defRPr/>
            </a:pPr>
            <a:r>
              <a:rPr kumimoji="0" lang="sv-SE" sz="1400" b="0" i="0" u="none" strike="noStrike" kern="0" cap="none" spc="0" normalizeH="0" baseline="0" noProof="0" dirty="0">
                <a:ln>
                  <a:noFill/>
                </a:ln>
                <a:solidFill>
                  <a:prstClr val="white"/>
                </a:solidFill>
                <a:effectLst/>
                <a:uLnTx/>
                <a:uFillTx/>
                <a:latin typeface="+mj-lt"/>
              </a:rPr>
              <a:t>Barn/Unga</a:t>
            </a:r>
          </a:p>
          <a:p>
            <a:pPr marL="285750" marR="0" lvl="0" indent="-285750" defTabSz="914400" eaLnBrk="1" fontAlgn="auto" latinLnBrk="0" hangingPunct="1">
              <a:lnSpc>
                <a:spcPts val="2100"/>
              </a:lnSpc>
              <a:spcBef>
                <a:spcPts val="0"/>
              </a:spcBef>
              <a:spcAft>
                <a:spcPts val="0"/>
              </a:spcAft>
              <a:buClrTx/>
              <a:buSzTx/>
              <a:buFont typeface="Arial" panose="020B0604020202020204" pitchFamily="34" charset="0"/>
              <a:buChar char="•"/>
              <a:tabLst/>
              <a:defRPr/>
            </a:pPr>
            <a:r>
              <a:rPr kumimoji="0" lang="sv-SE" sz="1400" b="0" i="0" u="none" strike="noStrike" kern="0" cap="none" spc="0" normalizeH="0" baseline="0" noProof="0" dirty="0">
                <a:ln>
                  <a:noFill/>
                </a:ln>
                <a:solidFill>
                  <a:prstClr val="white"/>
                </a:solidFill>
                <a:effectLst/>
                <a:uLnTx/>
                <a:uFillTx/>
                <a:latin typeface="+mj-lt"/>
              </a:rPr>
              <a:t>Hälsofrämjande insatser</a:t>
            </a:r>
          </a:p>
          <a:p>
            <a:pPr marL="285750" marR="0" lvl="0" indent="-285750" defTabSz="914400" eaLnBrk="1" fontAlgn="auto" latinLnBrk="0" hangingPunct="1">
              <a:lnSpc>
                <a:spcPts val="2100"/>
              </a:lnSpc>
              <a:spcBef>
                <a:spcPts val="0"/>
              </a:spcBef>
              <a:spcAft>
                <a:spcPts val="0"/>
              </a:spcAft>
              <a:buClrTx/>
              <a:buSzTx/>
              <a:buFont typeface="Arial" panose="020B0604020202020204" pitchFamily="34" charset="0"/>
              <a:buChar char="•"/>
              <a:tabLst/>
              <a:defRPr/>
            </a:pPr>
            <a:r>
              <a:rPr kumimoji="0" lang="sv-SE" sz="1400" b="0" i="0" u="none" strike="noStrike" kern="0" cap="none" spc="0" normalizeH="0" baseline="0" noProof="0" dirty="0">
                <a:ln>
                  <a:noFill/>
                </a:ln>
                <a:solidFill>
                  <a:prstClr val="white"/>
                </a:solidFill>
                <a:effectLst/>
                <a:uLnTx/>
                <a:uFillTx/>
                <a:latin typeface="+mj-lt"/>
              </a:rPr>
              <a:t>Lindriga tillstånd </a:t>
            </a:r>
          </a:p>
        </p:txBody>
      </p:sp>
      <p:graphicFrame>
        <p:nvGraphicFramePr>
          <p:cNvPr id="12" name="Diagram 11">
            <a:extLst>
              <a:ext uri="{FF2B5EF4-FFF2-40B4-BE49-F238E27FC236}">
                <a16:creationId xmlns:a16="http://schemas.microsoft.com/office/drawing/2014/main" id="{AE7B48EC-1D7B-4D90-AF3F-0BDF88557866}"/>
              </a:ext>
            </a:extLst>
          </p:cNvPr>
          <p:cNvGraphicFramePr/>
          <p:nvPr/>
        </p:nvGraphicFramePr>
        <p:xfrm>
          <a:off x="3411381" y="1191626"/>
          <a:ext cx="8899565" cy="4870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514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1"/>
          <p:cNvSpPr txBox="1">
            <a:spLocks/>
          </p:cNvSpPr>
          <p:nvPr/>
        </p:nvSpPr>
        <p:spPr>
          <a:xfrm>
            <a:off x="1976583" y="1425516"/>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7" name="Platshållare för innehåll 1"/>
          <p:cNvSpPr txBox="1">
            <a:spLocks/>
          </p:cNvSpPr>
          <p:nvPr/>
        </p:nvSpPr>
        <p:spPr>
          <a:xfrm>
            <a:off x="1976583" y="1425516"/>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8" name="Platshållare för innehåll 1"/>
          <p:cNvSpPr txBox="1">
            <a:spLocks/>
          </p:cNvSpPr>
          <p:nvPr/>
        </p:nvSpPr>
        <p:spPr>
          <a:xfrm>
            <a:off x="2128983" y="1577916"/>
            <a:ext cx="8392840" cy="4402629"/>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13" name="Platshållare för innehåll 1"/>
          <p:cNvSpPr txBox="1">
            <a:spLocks/>
          </p:cNvSpPr>
          <p:nvPr/>
        </p:nvSpPr>
        <p:spPr>
          <a:xfrm>
            <a:off x="1976583" y="1425516"/>
            <a:ext cx="8392840" cy="4402629"/>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Platshållare för innehåll 1"/>
          <p:cNvSpPr txBox="1">
            <a:spLocks/>
          </p:cNvSpPr>
          <p:nvPr/>
        </p:nvSpPr>
        <p:spPr>
          <a:xfrm>
            <a:off x="2128983" y="1577916"/>
            <a:ext cx="8392840" cy="4402629"/>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Arial"/>
            </a:endParaRPr>
          </a:p>
        </p:txBody>
      </p:sp>
      <p:sp>
        <p:nvSpPr>
          <p:cNvPr id="15" name="Rubrik 1">
            <a:extLst>
              <a:ext uri="{FF2B5EF4-FFF2-40B4-BE49-F238E27FC236}">
                <a16:creationId xmlns:a16="http://schemas.microsoft.com/office/drawing/2014/main" id="{11A1E6EC-017C-415A-8327-126D00C58C3D}"/>
              </a:ext>
            </a:extLst>
          </p:cNvPr>
          <p:cNvSpPr txBox="1">
            <a:spLocks/>
          </p:cNvSpPr>
          <p:nvPr/>
        </p:nvSpPr>
        <p:spPr>
          <a:xfrm>
            <a:off x="673881" y="316697"/>
            <a:ext cx="3783156" cy="1912153"/>
          </a:xfrm>
          <a:prstGeom prst="rect">
            <a:avLst/>
          </a:prstGeom>
        </p:spPr>
        <p:txBody>
          <a:bodyPr vert="horz" lIns="91440" tIns="45720" rIns="91440" bIns="45720" rtlCol="0" anchor="b">
            <a:normAutofit/>
          </a:bodyPr>
          <a:lstStyle>
            <a:lvl1pPr algn="l" defTabSz="914400" rtl="0" eaLnBrk="1" latinLnBrk="0" hangingPunct="1">
              <a:lnSpc>
                <a:spcPts val="4600"/>
              </a:lnSpc>
              <a:spcBef>
                <a:spcPct val="0"/>
              </a:spcBef>
              <a:buNone/>
              <a:defRPr sz="4200" b="1" kern="1200">
                <a:solidFill>
                  <a:schemeClr val="tx1"/>
                </a:solidFill>
                <a:latin typeface="+mj-lt"/>
                <a:ea typeface="+mj-ea"/>
                <a:cs typeface="+mj-cs"/>
              </a:defRPr>
            </a:lvl1pPr>
          </a:lstStyle>
          <a:p>
            <a:pPr>
              <a:defRPr/>
            </a:pPr>
            <a:r>
              <a:rPr lang="sv-SE" dirty="0"/>
              <a:t>Hur funkar VIP? </a:t>
            </a:r>
          </a:p>
        </p:txBody>
      </p:sp>
      <p:sp>
        <p:nvSpPr>
          <p:cNvPr id="16" name="AutoShape 2" descr="arrow-down">
            <a:hlinkClick r:id="rId3"/>
            <a:extLst>
              <a:ext uri="{FF2B5EF4-FFF2-40B4-BE49-F238E27FC236}">
                <a16:creationId xmlns:a16="http://schemas.microsoft.com/office/drawing/2014/main" id="{6C1B5A98-EA28-453D-9686-E59ECC64BC03}"/>
              </a:ext>
            </a:extLst>
          </p:cNvPr>
          <p:cNvSpPr>
            <a:spLocks noChangeAspect="1" noChangeArrowheads="1"/>
          </p:cNvSpPr>
          <p:nvPr/>
        </p:nvSpPr>
        <p:spPr bwMode="auto">
          <a:xfrm>
            <a:off x="831850" y="-1120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sv-SE">
              <a:solidFill>
                <a:prstClr val="black"/>
              </a:solidFill>
              <a:latin typeface="Roboto"/>
            </a:endParaRPr>
          </a:p>
        </p:txBody>
      </p:sp>
      <p:graphicFrame>
        <p:nvGraphicFramePr>
          <p:cNvPr id="17" name="Diagram 16">
            <a:extLst>
              <a:ext uri="{FF2B5EF4-FFF2-40B4-BE49-F238E27FC236}">
                <a16:creationId xmlns:a16="http://schemas.microsoft.com/office/drawing/2014/main" id="{AE7B48EC-1D7B-4D90-AF3F-0BDF88557866}"/>
              </a:ext>
            </a:extLst>
          </p:cNvPr>
          <p:cNvGraphicFramePr/>
          <p:nvPr/>
        </p:nvGraphicFramePr>
        <p:xfrm>
          <a:off x="1136650" y="157208"/>
          <a:ext cx="11776845" cy="64025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Platshållare för text 3">
            <a:extLst>
              <a:ext uri="{FF2B5EF4-FFF2-40B4-BE49-F238E27FC236}">
                <a16:creationId xmlns:a16="http://schemas.microsoft.com/office/drawing/2014/main" id="{9EDE79F5-E6BB-4099-BEA2-A16DC9DCAEB0}"/>
              </a:ext>
            </a:extLst>
          </p:cNvPr>
          <p:cNvSpPr txBox="1">
            <a:spLocks/>
          </p:cNvSpPr>
          <p:nvPr/>
        </p:nvSpPr>
        <p:spPr>
          <a:xfrm>
            <a:off x="673880" y="2513962"/>
            <a:ext cx="2535663" cy="1125350"/>
          </a:xfrm>
          <a:prstGeom prst="rect">
            <a:avLst/>
          </a:prstGeom>
        </p:spPr>
        <p:txBody>
          <a:bodyPr vert="horz" lIns="91440" tIns="45720" rIns="91440" bIns="45720" rtlCol="0">
            <a:noAutofit/>
          </a:bodyPr>
          <a:lstStyle>
            <a:lvl1pPr marL="0" indent="0" algn="l" defTabSz="914400" rtl="0" eaLnBrk="1" latinLnBrk="0" hangingPunct="1">
              <a:lnSpc>
                <a:spcPts val="2100"/>
              </a:lnSpc>
              <a:spcBef>
                <a:spcPts val="1000"/>
              </a:spcBef>
              <a:buFont typeface="Arial" panose="020B0604020202020204" pitchFamily="34" charset="0"/>
              <a:buNone/>
              <a:defRPr sz="1850" b="0" kern="1200">
                <a:solidFill>
                  <a:schemeClr val="tx1"/>
                </a:solidFill>
                <a:latin typeface="Roboto Medium" panose="02000000000000000000" pitchFamily="2" charset="0"/>
                <a:ea typeface="Roboto Medium" panose="02000000000000000000" pitchFamily="2" charset="0"/>
                <a:cs typeface="+mn-cs"/>
              </a:defRPr>
            </a:lvl1pPr>
            <a:lvl2pPr marL="6858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sv-SE" dirty="0">
                <a:latin typeface="+mj-lt"/>
              </a:rPr>
              <a:t>Varje program har </a:t>
            </a:r>
            <a:br>
              <a:rPr lang="sv-SE" dirty="0">
                <a:latin typeface="+mj-lt"/>
              </a:rPr>
            </a:br>
            <a:r>
              <a:rPr lang="sv-SE" dirty="0">
                <a:latin typeface="+mj-lt"/>
              </a:rPr>
              <a:t>10 olika kapitel </a:t>
            </a:r>
          </a:p>
        </p:txBody>
      </p:sp>
    </p:spTree>
    <p:extLst>
      <p:ext uri="{BB962C8B-B14F-4D97-AF65-F5344CB8AC3E}">
        <p14:creationId xmlns:p14="http://schemas.microsoft.com/office/powerpoint/2010/main" val="115569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1"/>
          <p:cNvSpPr txBox="1">
            <a:spLocks/>
          </p:cNvSpPr>
          <p:nvPr/>
        </p:nvSpPr>
        <p:spPr>
          <a:xfrm>
            <a:off x="1585813" y="1526414"/>
            <a:ext cx="8392840" cy="4402629"/>
          </a:xfrm>
          <a:prstGeom prst="rect">
            <a:avLst/>
          </a:prstGeom>
        </p:spPr>
        <p:txBody>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sv-SE" sz="1400" b="1">
              <a:solidFill>
                <a:prstClr val="black"/>
              </a:solidFill>
            </a:endParaRPr>
          </a:p>
          <a:p>
            <a:endParaRPr lang="sv-SE" sz="1400" dirty="0">
              <a:solidFill>
                <a:prstClr val="black"/>
              </a:solidFill>
            </a:endParaRPr>
          </a:p>
        </p:txBody>
      </p:sp>
      <p:sp>
        <p:nvSpPr>
          <p:cNvPr id="6" name="Platshållare för innehåll 1"/>
          <p:cNvSpPr txBox="1">
            <a:spLocks/>
          </p:cNvSpPr>
          <p:nvPr/>
        </p:nvSpPr>
        <p:spPr>
          <a:xfrm>
            <a:off x="1738213" y="1678814"/>
            <a:ext cx="8392840" cy="4402629"/>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1400" b="1">
              <a:solidFill>
                <a:prstClr val="black"/>
              </a:solidFill>
            </a:endParaRPr>
          </a:p>
          <a:p>
            <a:endParaRPr lang="sv-SE" sz="1400">
              <a:solidFill>
                <a:prstClr val="black"/>
              </a:solidFill>
            </a:endParaRPr>
          </a:p>
          <a:p>
            <a:endParaRPr lang="sv-SE" sz="1200" dirty="0"/>
          </a:p>
        </p:txBody>
      </p:sp>
      <p:sp>
        <p:nvSpPr>
          <p:cNvPr id="7" name="AutoShape 2" descr="arrow-down">
            <a:hlinkClick r:id="rId2"/>
            <a:extLst>
              <a:ext uri="{FF2B5EF4-FFF2-40B4-BE49-F238E27FC236}">
                <a16:creationId xmlns:a16="http://schemas.microsoft.com/office/drawing/2014/main" id="{6C1B5A98-EA28-453D-9686-E59ECC64BC03}"/>
              </a:ext>
            </a:extLst>
          </p:cNvPr>
          <p:cNvSpPr>
            <a:spLocks noChangeAspect="1" noChangeArrowheads="1"/>
          </p:cNvSpPr>
          <p:nvPr/>
        </p:nvSpPr>
        <p:spPr bwMode="auto">
          <a:xfrm>
            <a:off x="441080" y="-101987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sv-SE">
              <a:solidFill>
                <a:prstClr val="black"/>
              </a:solidFill>
              <a:latin typeface="Roboto"/>
            </a:endParaRPr>
          </a:p>
        </p:txBody>
      </p:sp>
      <p:pic>
        <p:nvPicPr>
          <p:cNvPr id="8" name="Bildobjekt 7"/>
          <p:cNvPicPr>
            <a:picLocks noChangeAspect="1"/>
          </p:cNvPicPr>
          <p:nvPr/>
        </p:nvPicPr>
        <p:blipFill>
          <a:blip r:embed="rId3"/>
          <a:stretch>
            <a:fillRect/>
          </a:stretch>
        </p:blipFill>
        <p:spPr>
          <a:xfrm>
            <a:off x="1430147" y="1164164"/>
            <a:ext cx="8797241" cy="4529672"/>
          </a:xfrm>
          <a:prstGeom prst="rect">
            <a:avLst/>
          </a:prstGeom>
        </p:spPr>
      </p:pic>
      <p:sp>
        <p:nvSpPr>
          <p:cNvPr id="9" name="Speech Bubble: Rectangle 8">
            <a:extLst>
              <a:ext uri="{FF2B5EF4-FFF2-40B4-BE49-F238E27FC236}">
                <a16:creationId xmlns:a16="http://schemas.microsoft.com/office/drawing/2014/main" id="{E92AB9D9-F939-4437-A4E6-6B3F85725879}"/>
              </a:ext>
            </a:extLst>
          </p:cNvPr>
          <p:cNvSpPr/>
          <p:nvPr/>
        </p:nvSpPr>
        <p:spPr>
          <a:xfrm>
            <a:off x="615807" y="2483092"/>
            <a:ext cx="992487" cy="829743"/>
          </a:xfrm>
          <a:prstGeom prst="wedgeRectCallout">
            <a:avLst>
              <a:gd name="adj1" fmla="val 104061"/>
              <a:gd name="adj2" fmla="val -21452"/>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Välj</a:t>
            </a: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 Program</a:t>
            </a:r>
            <a:endPar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endParaRPr>
          </a:p>
        </p:txBody>
      </p:sp>
      <p:sp>
        <p:nvSpPr>
          <p:cNvPr id="10" name="Speech Bubble: Rectangle 8">
            <a:extLst>
              <a:ext uri="{FF2B5EF4-FFF2-40B4-BE49-F238E27FC236}">
                <a16:creationId xmlns:a16="http://schemas.microsoft.com/office/drawing/2014/main" id="{E92AB9D9-F939-4437-A4E6-6B3F85725879}"/>
              </a:ext>
            </a:extLst>
          </p:cNvPr>
          <p:cNvSpPr/>
          <p:nvPr/>
        </p:nvSpPr>
        <p:spPr>
          <a:xfrm>
            <a:off x="10381623" y="2044226"/>
            <a:ext cx="691732" cy="524744"/>
          </a:xfrm>
          <a:prstGeom prst="wedgeRectCallout">
            <a:avLst>
              <a:gd name="adj1" fmla="val -112436"/>
              <a:gd name="adj2" fmla="val -68567"/>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Sök</a:t>
            </a:r>
            <a:endPar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endParaRPr>
          </a:p>
        </p:txBody>
      </p:sp>
      <p:sp>
        <p:nvSpPr>
          <p:cNvPr id="11" name="Speech Bubble: Rectangle 8">
            <a:extLst>
              <a:ext uri="{FF2B5EF4-FFF2-40B4-BE49-F238E27FC236}">
                <a16:creationId xmlns:a16="http://schemas.microsoft.com/office/drawing/2014/main" id="{E92AB9D9-F939-4437-A4E6-6B3F85725879}"/>
              </a:ext>
            </a:extLst>
          </p:cNvPr>
          <p:cNvSpPr/>
          <p:nvPr/>
        </p:nvSpPr>
        <p:spPr>
          <a:xfrm>
            <a:off x="8769958" y="4316740"/>
            <a:ext cx="994775" cy="752668"/>
          </a:xfrm>
          <a:prstGeom prst="wedgeRectCallout">
            <a:avLst>
              <a:gd name="adj1" fmla="val -92100"/>
              <a:gd name="adj2" fmla="val -57816"/>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Öppna</a:t>
            </a: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 artikel för att läsa</a:t>
            </a:r>
          </a:p>
        </p:txBody>
      </p:sp>
      <p:sp>
        <p:nvSpPr>
          <p:cNvPr id="12" name="Speech Bubble: Rectangle 8">
            <a:extLst>
              <a:ext uri="{FF2B5EF4-FFF2-40B4-BE49-F238E27FC236}">
                <a16:creationId xmlns:a16="http://schemas.microsoft.com/office/drawing/2014/main" id="{775C69B0-06B5-4D2E-A41E-11961F480269}"/>
              </a:ext>
            </a:extLst>
          </p:cNvPr>
          <p:cNvSpPr/>
          <p:nvPr/>
        </p:nvSpPr>
        <p:spPr>
          <a:xfrm>
            <a:off x="2899569" y="627152"/>
            <a:ext cx="1520351" cy="822364"/>
          </a:xfrm>
          <a:prstGeom prst="wedgeRectCallout">
            <a:avLst>
              <a:gd name="adj1" fmla="val 49254"/>
              <a:gd name="adj2" fmla="val 155520"/>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Välj</a:t>
            </a: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 filter </a:t>
            </a: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för att skräddarsy programmet</a:t>
            </a:r>
          </a:p>
        </p:txBody>
      </p:sp>
      <p:sp>
        <p:nvSpPr>
          <p:cNvPr id="13" name="Speech Bubble: Rectangle 8">
            <a:extLst>
              <a:ext uri="{FF2B5EF4-FFF2-40B4-BE49-F238E27FC236}">
                <a16:creationId xmlns:a16="http://schemas.microsoft.com/office/drawing/2014/main" id="{2F38C801-821B-46D0-AA7D-4A2231FD09CD}"/>
              </a:ext>
            </a:extLst>
          </p:cNvPr>
          <p:cNvSpPr/>
          <p:nvPr/>
        </p:nvSpPr>
        <p:spPr>
          <a:xfrm>
            <a:off x="6019238" y="3010992"/>
            <a:ext cx="811972" cy="836015"/>
          </a:xfrm>
          <a:prstGeom prst="wedgeRectCallout">
            <a:avLst>
              <a:gd name="adj1" fmla="val -120160"/>
              <a:gd name="adj2" fmla="val -56953"/>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Rensa</a:t>
            </a: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 alla filter</a:t>
            </a:r>
          </a:p>
        </p:txBody>
      </p:sp>
      <p:sp>
        <p:nvSpPr>
          <p:cNvPr id="14" name="Speech Bubble: Rectangle 8">
            <a:extLst>
              <a:ext uri="{FF2B5EF4-FFF2-40B4-BE49-F238E27FC236}">
                <a16:creationId xmlns:a16="http://schemas.microsoft.com/office/drawing/2014/main" id="{6A401687-3224-4760-A164-1F42876C02CE}"/>
              </a:ext>
            </a:extLst>
          </p:cNvPr>
          <p:cNvSpPr/>
          <p:nvPr/>
        </p:nvSpPr>
        <p:spPr>
          <a:xfrm>
            <a:off x="615808" y="3901868"/>
            <a:ext cx="992487" cy="829743"/>
          </a:xfrm>
          <a:prstGeom prst="wedgeRectCallout">
            <a:avLst>
              <a:gd name="adj1" fmla="val 104061"/>
              <a:gd name="adj2" fmla="val -21452"/>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Välj</a:t>
            </a: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 kapitel</a:t>
            </a:r>
            <a:endPar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endParaRPr>
          </a:p>
        </p:txBody>
      </p:sp>
      <p:sp>
        <p:nvSpPr>
          <p:cNvPr id="15" name="Speech Bubble: Rectangle 8">
            <a:extLst>
              <a:ext uri="{FF2B5EF4-FFF2-40B4-BE49-F238E27FC236}">
                <a16:creationId xmlns:a16="http://schemas.microsoft.com/office/drawing/2014/main" id="{6843E23A-D7FA-4D40-B6F7-9AB02585F897}"/>
              </a:ext>
            </a:extLst>
          </p:cNvPr>
          <p:cNvSpPr/>
          <p:nvPr/>
        </p:nvSpPr>
        <p:spPr>
          <a:xfrm flipH="1">
            <a:off x="4738905" y="348307"/>
            <a:ext cx="1932650" cy="557689"/>
          </a:xfrm>
          <a:prstGeom prst="wedgeRectCallout">
            <a:avLst>
              <a:gd name="adj1" fmla="val 43698"/>
              <a:gd name="adj2" fmla="val 203704"/>
            </a:avLst>
          </a:prstGeom>
          <a:solidFill>
            <a:srgbClr val="FFBE0A"/>
          </a:solidFill>
          <a:ln w="12700" cap="flat" cmpd="sng" algn="ctr">
            <a:noFill/>
            <a:prstDash val="solid"/>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200" b="1" i="0" u="none" strike="noStrike" kern="0" cap="none" spc="0" normalizeH="0" baseline="0" noProof="0" dirty="0">
                <a:ln>
                  <a:noFill/>
                </a:ln>
                <a:solidFill>
                  <a:prstClr val="black"/>
                </a:solidFill>
                <a:effectLst/>
                <a:uLnTx/>
                <a:uFillTx/>
                <a:latin typeface="Arial" panose="020B0604020202020204"/>
                <a:ea typeface="+mn-ea"/>
                <a:cs typeface="Calibri" pitchFamily="34" charset="0"/>
              </a:rPr>
              <a:t>Användarguide</a:t>
            </a:r>
            <a:endParaRPr kumimoji="0" lang="sv-SE" sz="1200" b="0" i="0" u="none" strike="noStrike" kern="0" cap="none" spc="0" normalizeH="0" baseline="0" noProof="0" dirty="0">
              <a:ln>
                <a:noFill/>
              </a:ln>
              <a:solidFill>
                <a:prstClr val="black"/>
              </a:solidFill>
              <a:effectLst/>
              <a:uLnTx/>
              <a:uFillTx/>
              <a:latin typeface="Arial" panose="020B0604020202020204"/>
              <a:ea typeface="+mn-ea"/>
              <a:cs typeface="Calibri" pitchFamily="34" charset="0"/>
            </a:endParaRPr>
          </a:p>
        </p:txBody>
      </p:sp>
    </p:spTree>
    <p:extLst>
      <p:ext uri="{BB962C8B-B14F-4D97-AF65-F5344CB8AC3E}">
        <p14:creationId xmlns:p14="http://schemas.microsoft.com/office/powerpoint/2010/main" val="3031589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15" name="textruta 14">
            <a:extLst>
              <a:ext uri="{FF2B5EF4-FFF2-40B4-BE49-F238E27FC236}">
                <a16:creationId xmlns:a16="http://schemas.microsoft.com/office/drawing/2014/main" id="{D52B9969-AAA8-07AC-1467-534FD912B6C2}"/>
              </a:ext>
            </a:extLst>
          </p:cNvPr>
          <p:cNvSpPr txBox="1"/>
          <p:nvPr/>
        </p:nvSpPr>
        <p:spPr>
          <a:xfrm>
            <a:off x="719014" y="1290383"/>
            <a:ext cx="8424985" cy="566309"/>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På första sidan väljer du diagnos i det röda fältet ”program” till vänster.</a:t>
            </a: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0" i="0" u="none" strike="noStrike" kern="1200" cap="none" spc="0" normalizeH="0" baseline="0" noProof="0" dirty="0">
              <a:ln>
                <a:noFill/>
              </a:ln>
              <a:effectLst/>
              <a:uLnTx/>
              <a:uFillTx/>
              <a:latin typeface="+mj-lt"/>
            </a:endParaRPr>
          </a:p>
        </p:txBody>
      </p:sp>
      <p:pic>
        <p:nvPicPr>
          <p:cNvPr id="4" name="Bildobjekt 3">
            <a:extLst>
              <a:ext uri="{FF2B5EF4-FFF2-40B4-BE49-F238E27FC236}">
                <a16:creationId xmlns:a16="http://schemas.microsoft.com/office/drawing/2014/main" id="{03EB5EC6-3BA5-7202-0650-E0D62137AE01}"/>
              </a:ext>
            </a:extLst>
          </p:cNvPr>
          <p:cNvPicPr>
            <a:picLocks noChangeAspect="1"/>
          </p:cNvPicPr>
          <p:nvPr/>
        </p:nvPicPr>
        <p:blipFill>
          <a:blip r:embed="rId2"/>
          <a:stretch>
            <a:fillRect/>
          </a:stretch>
        </p:blipFill>
        <p:spPr>
          <a:xfrm>
            <a:off x="804983" y="1996281"/>
            <a:ext cx="9144001" cy="3571336"/>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334863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a:ln>
                  <a:noFill/>
                </a:ln>
                <a:solidFill>
                  <a:schemeClr val="tx1"/>
                </a:solidFill>
                <a:effectLst/>
                <a:uLnTx/>
                <a:uFillTx/>
                <a:latin typeface="Helsingborg Sans"/>
                <a:ea typeface="+mj-ea"/>
                <a:cs typeface="+mj-cs"/>
              </a:rPr>
              <a:t>Vård och insatsprogrammet, VIP</a:t>
            </a:r>
            <a:endParaRPr kumimoji="0" lang="sv-SE" sz="2400" b="1" i="0" u="none" strike="noStrike" kern="1200" cap="none" spc="0" normalizeH="0" baseline="0" noProof="0" dirty="0">
              <a:ln>
                <a:noFill/>
              </a:ln>
              <a:solidFill>
                <a:schemeClr val="tx1"/>
              </a:solidFill>
              <a:effectLst/>
              <a:uLnTx/>
              <a:uFillTx/>
              <a:latin typeface="Helsingborg Sans"/>
              <a:ea typeface="+mj-ea"/>
              <a:cs typeface="+mj-cs"/>
            </a:endParaRP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I högra fältet kan du filtrera innehållet genom att välja vem du är som utförare.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5" name="Bildobjekt 4">
            <a:extLst>
              <a:ext uri="{FF2B5EF4-FFF2-40B4-BE49-F238E27FC236}">
                <a16:creationId xmlns:a16="http://schemas.microsoft.com/office/drawing/2014/main" id="{7C8D694B-C557-5F42-41D9-121C3A27CA8A}"/>
              </a:ext>
            </a:extLst>
          </p:cNvPr>
          <p:cNvPicPr>
            <a:picLocks noChangeAspect="1"/>
          </p:cNvPicPr>
          <p:nvPr/>
        </p:nvPicPr>
        <p:blipFill>
          <a:blip r:embed="rId2"/>
          <a:stretch>
            <a:fillRect/>
          </a:stretch>
        </p:blipFill>
        <p:spPr>
          <a:xfrm>
            <a:off x="2124363" y="1440778"/>
            <a:ext cx="4846960" cy="4800522"/>
          </a:xfrm>
          <a:prstGeom prst="rect">
            <a:avLst/>
          </a:prstGeom>
          <a:effectLst>
            <a:outerShdw blurRad="50800" sx="102000" sy="102000" algn="ctr" rotWithShape="0">
              <a:srgbClr val="000000">
                <a:alpha val="40000"/>
              </a:srgbClr>
            </a:outerShdw>
          </a:effectLst>
        </p:spPr>
      </p:pic>
    </p:spTree>
    <p:extLst>
      <p:ext uri="{BB962C8B-B14F-4D97-AF65-F5344CB8AC3E}">
        <p14:creationId xmlns:p14="http://schemas.microsoft.com/office/powerpoint/2010/main" val="3995343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Filtrera resultat genom att välja yrkesroll.</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7" name="Bildobjekt 6">
            <a:extLst>
              <a:ext uri="{FF2B5EF4-FFF2-40B4-BE49-F238E27FC236}">
                <a16:creationId xmlns:a16="http://schemas.microsoft.com/office/drawing/2014/main" id="{43A90FD5-E760-2CA9-F851-BC4EFA5BD941}"/>
              </a:ext>
            </a:extLst>
          </p:cNvPr>
          <p:cNvPicPr>
            <a:picLocks noChangeAspect="1"/>
          </p:cNvPicPr>
          <p:nvPr/>
        </p:nvPicPr>
        <p:blipFill>
          <a:blip r:embed="rId2"/>
          <a:stretch>
            <a:fillRect/>
          </a:stretch>
        </p:blipFill>
        <p:spPr>
          <a:xfrm>
            <a:off x="2124363" y="1345560"/>
            <a:ext cx="5532502" cy="4981070"/>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3869904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359311" y="17324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Du kan även filtrera genom att välja åldersgrupp.</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6" name="Bildobjekt 5">
            <a:extLst>
              <a:ext uri="{FF2B5EF4-FFF2-40B4-BE49-F238E27FC236}">
                <a16:creationId xmlns:a16="http://schemas.microsoft.com/office/drawing/2014/main" id="{9988DF25-E320-AC8B-0D79-C59629001F38}"/>
              </a:ext>
            </a:extLst>
          </p:cNvPr>
          <p:cNvPicPr>
            <a:picLocks noChangeAspect="1"/>
          </p:cNvPicPr>
          <p:nvPr/>
        </p:nvPicPr>
        <p:blipFill>
          <a:blip r:embed="rId2"/>
          <a:stretch>
            <a:fillRect/>
          </a:stretch>
        </p:blipFill>
        <p:spPr>
          <a:xfrm>
            <a:off x="1588573" y="1732421"/>
            <a:ext cx="6352453" cy="4127754"/>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177683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359311" y="17324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Filtrera vilken typ av behandling/stöd.</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8" name="Bildobjekt 7">
            <a:extLst>
              <a:ext uri="{FF2B5EF4-FFF2-40B4-BE49-F238E27FC236}">
                <a16:creationId xmlns:a16="http://schemas.microsoft.com/office/drawing/2014/main" id="{05019174-FEC6-3D37-F8F8-B17E25194ADB}"/>
              </a:ext>
            </a:extLst>
          </p:cNvPr>
          <p:cNvPicPr>
            <a:picLocks noChangeAspect="1"/>
          </p:cNvPicPr>
          <p:nvPr/>
        </p:nvPicPr>
        <p:blipFill>
          <a:blip r:embed="rId2"/>
          <a:stretch>
            <a:fillRect/>
          </a:stretch>
        </p:blipFill>
        <p:spPr>
          <a:xfrm>
            <a:off x="814202" y="1528617"/>
            <a:ext cx="7392709" cy="4645761"/>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1246970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359311" y="17324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Här kan du välja att filtrera svårighetsgrad.</a:t>
            </a:r>
            <a:endParaRPr kumimoji="0" lang="sv-SE" sz="20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6" name="Bildobjekt 5">
            <a:extLst>
              <a:ext uri="{FF2B5EF4-FFF2-40B4-BE49-F238E27FC236}">
                <a16:creationId xmlns:a16="http://schemas.microsoft.com/office/drawing/2014/main" id="{1ABFDDF1-E19F-0A0B-6689-C3F47A84E92D}"/>
              </a:ext>
            </a:extLst>
          </p:cNvPr>
          <p:cNvPicPr>
            <a:picLocks noChangeAspect="1"/>
          </p:cNvPicPr>
          <p:nvPr/>
        </p:nvPicPr>
        <p:blipFill>
          <a:blip r:embed="rId2"/>
          <a:stretch>
            <a:fillRect/>
          </a:stretch>
        </p:blipFill>
        <p:spPr>
          <a:xfrm>
            <a:off x="1585979" y="1574013"/>
            <a:ext cx="6123668" cy="4546171"/>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1583908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571565" y="1732421"/>
            <a:ext cx="2081784"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När du valt färdigt i ”Filtrera innehåll” kan du söka olika insatser i Programfältet.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Här har vi valt </a:t>
            </a:r>
            <a:r>
              <a:rPr lang="sv-SE" sz="1400" dirty="0">
                <a:latin typeface="+mj-lt"/>
              </a:rPr>
              <a:t>kapitel 4</a:t>
            </a:r>
            <a:r>
              <a:rPr kumimoji="0" lang="sv-SE" sz="1400" i="0" u="none" strike="noStrike" kern="1200" cap="none" spc="0" normalizeH="0" baseline="0" noProof="0" dirty="0">
                <a:ln>
                  <a:noFill/>
                </a:ln>
                <a:effectLst/>
                <a:uLnTx/>
                <a:uFillTx/>
                <a:latin typeface="+mj-lt"/>
                <a:ea typeface="+mn-ea"/>
                <a:cs typeface="Arial"/>
              </a:rPr>
              <a:t>. </a:t>
            </a:r>
            <a:r>
              <a:rPr lang="sv-SE" sz="1400" dirty="0">
                <a:latin typeface="+mj-lt"/>
              </a:rPr>
              <a:t>Förebyggande insatser.</a:t>
            </a:r>
            <a:endParaRPr kumimoji="0" lang="sv-SE" sz="14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6" name="Bildobjekt 5">
            <a:extLst>
              <a:ext uri="{FF2B5EF4-FFF2-40B4-BE49-F238E27FC236}">
                <a16:creationId xmlns:a16="http://schemas.microsoft.com/office/drawing/2014/main" id="{CEF7ACC6-33DF-FBF8-F3D6-E6155EAF81C7}"/>
              </a:ext>
            </a:extLst>
          </p:cNvPr>
          <p:cNvPicPr>
            <a:picLocks noChangeAspect="1"/>
          </p:cNvPicPr>
          <p:nvPr/>
        </p:nvPicPr>
        <p:blipFill>
          <a:blip r:embed="rId2"/>
          <a:stretch>
            <a:fillRect/>
          </a:stretch>
        </p:blipFill>
        <p:spPr>
          <a:xfrm>
            <a:off x="860612" y="3220096"/>
            <a:ext cx="588734" cy="208904"/>
          </a:xfrm>
          <a:prstGeom prst="rect">
            <a:avLst/>
          </a:prstGeom>
        </p:spPr>
      </p:pic>
      <p:pic>
        <p:nvPicPr>
          <p:cNvPr id="9" name="Bildobjekt 8">
            <a:extLst>
              <a:ext uri="{FF2B5EF4-FFF2-40B4-BE49-F238E27FC236}">
                <a16:creationId xmlns:a16="http://schemas.microsoft.com/office/drawing/2014/main" id="{FAC3BA8F-F4E5-E50D-7D3D-139ED0189ED2}"/>
              </a:ext>
            </a:extLst>
          </p:cNvPr>
          <p:cNvPicPr>
            <a:picLocks noChangeAspect="1"/>
          </p:cNvPicPr>
          <p:nvPr/>
        </p:nvPicPr>
        <p:blipFill>
          <a:blip r:embed="rId3"/>
          <a:stretch>
            <a:fillRect/>
          </a:stretch>
        </p:blipFill>
        <p:spPr>
          <a:xfrm>
            <a:off x="1594678" y="1416424"/>
            <a:ext cx="6466901" cy="5029200"/>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997450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4A27DD9E-19A2-BFCD-8E16-1AFFFB5B8F13}"/>
              </a:ext>
            </a:extLst>
          </p:cNvPr>
          <p:cNvPicPr>
            <a:picLocks noChangeAspect="1"/>
          </p:cNvPicPr>
          <p:nvPr/>
        </p:nvPicPr>
        <p:blipFill>
          <a:blip r:embed="rId2"/>
          <a:stretch>
            <a:fillRect/>
          </a:stretch>
        </p:blipFill>
        <p:spPr>
          <a:xfrm>
            <a:off x="1292545" y="1580021"/>
            <a:ext cx="6533643" cy="4788393"/>
          </a:xfrm>
          <a:prstGeom prst="rect">
            <a:avLst/>
          </a:prstGeom>
          <a:effectLst>
            <a:outerShdw blurRad="63500" sx="102000" sy="102000" algn="ctr" rotWithShape="0">
              <a:srgbClr val="000000">
                <a:alpha val="40000"/>
              </a:srgbClr>
            </a:outerShdw>
          </a:effectLst>
        </p:spPr>
      </p:pic>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206911" y="1941404"/>
            <a:ext cx="1860726" cy="2359587"/>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Scrolla nedåt för att läsa allt innehåll.</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sv-SE" sz="1400" dirty="0">
                <a:latin typeface="+mj-lt"/>
              </a:rPr>
              <a:t>NR = Nationella riktlinjer</a:t>
            </a:r>
            <a:endParaRPr kumimoji="0" lang="sv-SE" sz="14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7" name="Bildobjekt 6">
            <a:extLst>
              <a:ext uri="{FF2B5EF4-FFF2-40B4-BE49-F238E27FC236}">
                <a16:creationId xmlns:a16="http://schemas.microsoft.com/office/drawing/2014/main" id="{BC799D07-C69B-CFC7-3B4F-98637A4FDC15}"/>
              </a:ext>
            </a:extLst>
          </p:cNvPr>
          <p:cNvPicPr>
            <a:picLocks noChangeAspect="1"/>
          </p:cNvPicPr>
          <p:nvPr/>
        </p:nvPicPr>
        <p:blipFill>
          <a:blip r:embed="rId3"/>
          <a:stretch>
            <a:fillRect/>
          </a:stretch>
        </p:blipFill>
        <p:spPr>
          <a:xfrm>
            <a:off x="6992225" y="3188676"/>
            <a:ext cx="151404" cy="747847"/>
          </a:xfrm>
          <a:prstGeom prst="rect">
            <a:avLst/>
          </a:prstGeom>
        </p:spPr>
      </p:pic>
    </p:spTree>
    <p:extLst>
      <p:ext uri="{BB962C8B-B14F-4D97-AF65-F5344CB8AC3E}">
        <p14:creationId xmlns:p14="http://schemas.microsoft.com/office/powerpoint/2010/main" val="724969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7878665" y="2173337"/>
            <a:ext cx="1860726" cy="2359587"/>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All blåmarkerad text är länkar till litteratur, arbetsmaterial, fördjupad information etc. </a:t>
            </a:r>
            <a:endParaRPr kumimoji="0" lang="sv-SE" sz="20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3" name="Bildobjekt 2">
            <a:extLst>
              <a:ext uri="{FF2B5EF4-FFF2-40B4-BE49-F238E27FC236}">
                <a16:creationId xmlns:a16="http://schemas.microsoft.com/office/drawing/2014/main" id="{B74F5D6E-5D7E-1B8B-3C29-A5E366C33E5B}"/>
              </a:ext>
            </a:extLst>
          </p:cNvPr>
          <p:cNvPicPr>
            <a:picLocks noChangeAspect="1"/>
          </p:cNvPicPr>
          <p:nvPr/>
        </p:nvPicPr>
        <p:blipFill>
          <a:blip r:embed="rId2"/>
          <a:stretch>
            <a:fillRect/>
          </a:stretch>
        </p:blipFill>
        <p:spPr>
          <a:xfrm>
            <a:off x="1964846" y="1502625"/>
            <a:ext cx="5749696" cy="4969891"/>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2246766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074050" y="2353091"/>
            <a:ext cx="1860726" cy="2359587"/>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sv-SE" sz="1400" dirty="0">
                <a:latin typeface="+mj-lt"/>
                <a:cs typeface="Arial" panose="020B0604020202020204" pitchFamily="34" charset="0"/>
              </a:rPr>
              <a:t>Läs om tillståndet utan att filtrera</a:t>
            </a:r>
            <a:r>
              <a:rPr kumimoji="0" lang="sv-SE" sz="1400" i="0" u="none" strike="noStrike" kern="1200" cap="none" spc="0" normalizeH="0" baseline="0" noProof="0" dirty="0">
                <a:ln>
                  <a:noFill/>
                </a:ln>
                <a:effectLst/>
                <a:uLnTx/>
                <a:uFillTx/>
                <a:latin typeface="+mj-lt"/>
                <a:cs typeface="Arial" panose="020B0604020202020204" pitchFamily="34" charset="0"/>
              </a:rPr>
              <a:t>.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sv-SE" sz="1400" dirty="0">
                <a:latin typeface="+mj-lt"/>
                <a:cs typeface="Arial" panose="020B0604020202020204" pitchFamily="34" charset="0"/>
              </a:rPr>
              <a:t>Detta kan också den enskilda eller anhöriga ta del av om de vill veta mer.</a:t>
            </a:r>
            <a:endParaRPr kumimoji="0" lang="sv-SE" sz="1400" i="0" u="none" strike="noStrike" kern="1200" cap="none" spc="0" normalizeH="0" baseline="0" noProof="0" dirty="0">
              <a:ln>
                <a:noFill/>
              </a:ln>
              <a:effectLst/>
              <a:uLnTx/>
              <a:uFillTx/>
              <a:latin typeface="+mj-lt"/>
              <a:cs typeface="Arial" panose="020B0604020202020204" pitchFamily="34" charset="0"/>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3" name="Bildobjekt 2">
            <a:extLst>
              <a:ext uri="{FF2B5EF4-FFF2-40B4-BE49-F238E27FC236}">
                <a16:creationId xmlns:a16="http://schemas.microsoft.com/office/drawing/2014/main" id="{6BF207AC-DCBC-6864-32DD-FEF2B2CFD498}"/>
              </a:ext>
            </a:extLst>
          </p:cNvPr>
          <p:cNvPicPr>
            <a:picLocks noChangeAspect="1"/>
          </p:cNvPicPr>
          <p:nvPr/>
        </p:nvPicPr>
        <p:blipFill>
          <a:blip r:embed="rId3"/>
          <a:stretch>
            <a:fillRect/>
          </a:stretch>
        </p:blipFill>
        <p:spPr>
          <a:xfrm>
            <a:off x="961865" y="1711787"/>
            <a:ext cx="6921372" cy="3830085"/>
          </a:xfrm>
          <a:prstGeom prst="rect">
            <a:avLst/>
          </a:prstGeom>
          <a:effectLst>
            <a:outerShdw blurRad="63500" sx="102000" sy="102000" algn="ctr" rotWithShape="0">
              <a:srgbClr val="000000">
                <a:alpha val="40000"/>
              </a:srgbClr>
            </a:outerShdw>
          </a:effectLst>
        </p:spPr>
      </p:pic>
    </p:spTree>
    <p:extLst>
      <p:ext uri="{BB962C8B-B14F-4D97-AF65-F5344CB8AC3E}">
        <p14:creationId xmlns:p14="http://schemas.microsoft.com/office/powerpoint/2010/main" val="2513281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80F3C7F8-E19D-04F6-45A9-4D02C98B1AFB}"/>
              </a:ext>
            </a:extLst>
          </p:cNvPr>
          <p:cNvSpPr txBox="1">
            <a:spLocks/>
          </p:cNvSpPr>
          <p:nvPr/>
        </p:nvSpPr>
        <p:spPr>
          <a:xfrm>
            <a:off x="719014" y="737816"/>
            <a:ext cx="9514271" cy="332399"/>
          </a:xfrm>
          <a:prstGeom prst="rect">
            <a:avLst/>
          </a:prstGeom>
        </p:spPr>
        <p:txBody>
          <a:bodyPr vert="horz" wrap="square" lIns="0" tIns="0" rIns="0" bIns="0" rtlCol="0" anchor="b">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dirty="0">
                <a:ln>
                  <a:noFill/>
                </a:ln>
                <a:solidFill>
                  <a:schemeClr val="tx1"/>
                </a:solidFill>
                <a:effectLst/>
                <a:uLnTx/>
                <a:uFillTx/>
                <a:latin typeface="Helsingborg Sans"/>
                <a:ea typeface="+mj-ea"/>
                <a:cs typeface="+mj-cs"/>
              </a:rPr>
              <a:t>Vård och insatsprogrammet, VIP</a:t>
            </a:r>
          </a:p>
        </p:txBody>
      </p:sp>
      <p:sp>
        <p:nvSpPr>
          <p:cNvPr id="4" name="Platshållare för innehåll 1">
            <a:extLst>
              <a:ext uri="{FF2B5EF4-FFF2-40B4-BE49-F238E27FC236}">
                <a16:creationId xmlns:a16="http://schemas.microsoft.com/office/drawing/2014/main" id="{62071A0D-A5E5-A1AF-FC76-5B961BCA6409}"/>
              </a:ext>
            </a:extLst>
          </p:cNvPr>
          <p:cNvSpPr txBox="1">
            <a:spLocks/>
          </p:cNvSpPr>
          <p:nvPr/>
        </p:nvSpPr>
        <p:spPr>
          <a:xfrm>
            <a:off x="8206911" y="1580021"/>
            <a:ext cx="1860726" cy="3749362"/>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sp>
        <p:nvSpPr>
          <p:cNvPr id="5" name="Platshållare för innehåll 1">
            <a:extLst>
              <a:ext uri="{FF2B5EF4-FFF2-40B4-BE49-F238E27FC236}">
                <a16:creationId xmlns:a16="http://schemas.microsoft.com/office/drawing/2014/main" id="{29A25912-FDB4-772E-ED54-EA13A4E13D0F}"/>
              </a:ext>
            </a:extLst>
          </p:cNvPr>
          <p:cNvSpPr txBox="1">
            <a:spLocks/>
          </p:cNvSpPr>
          <p:nvPr/>
        </p:nvSpPr>
        <p:spPr>
          <a:xfrm>
            <a:off x="8206911" y="2509399"/>
            <a:ext cx="1860726" cy="2359587"/>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b="1"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40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400" i="0" u="none" strike="noStrike" kern="1200" cap="none" spc="0" normalizeH="0" baseline="0" noProof="0" dirty="0">
                <a:ln>
                  <a:noFill/>
                </a:ln>
                <a:effectLst/>
                <a:uLnTx/>
                <a:uFillTx/>
                <a:latin typeface="+mj-lt"/>
                <a:ea typeface="+mn-ea"/>
                <a:cs typeface="Arial"/>
              </a:rPr>
              <a:t>Du kan söka i sökfunktionen får att få fram evidensbaserad information.</a:t>
            </a:r>
            <a:endParaRPr kumimoji="0" lang="sv-SE" sz="2000" i="0" u="none" strike="noStrike" kern="1200" cap="none" spc="0" normalizeH="0" baseline="0" noProof="0" dirty="0">
              <a:ln>
                <a:noFill/>
              </a:ln>
              <a:effectLst/>
              <a:uLnTx/>
              <a:uFillTx/>
              <a:latin typeface="+mj-l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2000" b="0" i="0" u="none" strike="noStrike" kern="1200" cap="none" spc="0" normalizeH="0" baseline="0" noProof="0" dirty="0">
              <a:ln>
                <a:noFill/>
              </a:ln>
              <a:effectLst/>
              <a:uLnTx/>
              <a:uFillTx/>
              <a:latin typeface="Arial"/>
              <a:ea typeface="+mn-ea"/>
              <a:cs typeface="Arial"/>
            </a:endParaRPr>
          </a:p>
        </p:txBody>
      </p:sp>
      <p:pic>
        <p:nvPicPr>
          <p:cNvPr id="2" name="Bildobjekt 1">
            <a:extLst>
              <a:ext uri="{FF2B5EF4-FFF2-40B4-BE49-F238E27FC236}">
                <a16:creationId xmlns:a16="http://schemas.microsoft.com/office/drawing/2014/main" id="{9B1796CD-E720-B014-F2FC-C7136631C0DB}"/>
              </a:ext>
            </a:extLst>
          </p:cNvPr>
          <p:cNvPicPr>
            <a:picLocks noChangeAspect="1"/>
          </p:cNvPicPr>
          <p:nvPr/>
        </p:nvPicPr>
        <p:blipFill>
          <a:blip r:embed="rId2"/>
          <a:stretch>
            <a:fillRect/>
          </a:stretch>
        </p:blipFill>
        <p:spPr>
          <a:xfrm>
            <a:off x="1584839" y="1507495"/>
            <a:ext cx="6265338" cy="46023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1959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520942" y="2365229"/>
            <a:ext cx="9425399"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srgbClr val="75232F"/>
                </a:solidFill>
                <a:effectLst/>
                <a:uLnTx/>
                <a:uFillTx/>
                <a:latin typeface="Helsingborg Sans"/>
                <a:ea typeface="+mn-ea"/>
                <a:cs typeface="+mn-cs"/>
              </a:rPr>
              <a:t>Tack!</a:t>
            </a:r>
          </a:p>
        </p:txBody>
      </p:sp>
    </p:spTree>
    <p:extLst>
      <p:ext uri="{BB962C8B-B14F-4D97-AF65-F5344CB8AC3E}">
        <p14:creationId xmlns:p14="http://schemas.microsoft.com/office/powerpoint/2010/main" val="2965144020"/>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9.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b2ba3d5-ae7e-4872-ab6d-f5dc97d22469" xsi:nil="true"/>
    <lcf76f155ced4ddcb4097134ff3c332f xmlns="705586c6-97ed-483f-b121-eba46c3126e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CB5E8066C44104E81F985BCB0080BFD" ma:contentTypeVersion="14" ma:contentTypeDescription="Skapa ett nytt dokument." ma:contentTypeScope="" ma:versionID="d5e30c0fe2e01158c7a2d30e80c6af95">
  <xsd:schema xmlns:xsd="http://www.w3.org/2001/XMLSchema" xmlns:xs="http://www.w3.org/2001/XMLSchema" xmlns:p="http://schemas.microsoft.com/office/2006/metadata/properties" xmlns:ns2="705586c6-97ed-483f-b121-eba46c3126eb" xmlns:ns3="7b2ba3d5-ae7e-4872-ab6d-f5dc97d22469" targetNamespace="http://schemas.microsoft.com/office/2006/metadata/properties" ma:root="true" ma:fieldsID="acb32d934bd5a3130cc5bcc1b55add34" ns2:_="" ns3:_="">
    <xsd:import namespace="705586c6-97ed-483f-b121-eba46c3126eb"/>
    <xsd:import namespace="7b2ba3d5-ae7e-4872-ab6d-f5dc97d2246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586c6-97ed-483f-b121-eba46c312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1516f64-879d-42a6-85b4-bc42ae52e616}" ma:internalName="TaxCatchAll" ma:showField="CatchAllData" ma:web="feba02d6-2a8e-4725-bd5d-f74a200cde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F0512BB2-E732-436A-B277-2DBDCAA4D4D2}">
  <ds:schemaRefs>
    <ds:schemaRef ds:uri="7b2ba3d5-ae7e-4872-ab6d-f5dc97d22469"/>
    <ds:schemaRef ds:uri="9d330d53-2165-4f85-94db-103f1cffbe12"/>
    <ds:schemaRef ds:uri="d84c9b22-4b2b-411e-a158-334ee370a1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05586c6-97ed-483f-b121-eba46c3126eb"/>
  </ds:schemaRefs>
</ds:datastoreItem>
</file>

<file path=customXml/itemProps3.xml><?xml version="1.0" encoding="utf-8"?>
<ds:datastoreItem xmlns:ds="http://schemas.openxmlformats.org/officeDocument/2006/customXml" ds:itemID="{2BFB4B40-9939-4B3C-9E96-FDDFBA7543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586c6-97ed-483f-b121-eba46c3126eb"/>
    <ds:schemaRef ds:uri="7b2ba3d5-ae7e-4872-ab6d-f5dc97d224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HBG_PPT_Mall_01</Template>
  <TotalTime>1578</TotalTime>
  <Words>1314</Words>
  <Application>Microsoft Office PowerPoint</Application>
  <PresentationFormat>Bredbild</PresentationFormat>
  <Paragraphs>216</Paragraphs>
  <Slides>20</Slides>
  <Notes>6</Notes>
  <HiddenSlides>0</HiddenSlides>
  <MMClips>0</MMClips>
  <ScaleCrop>false</ScaleCrop>
  <HeadingPairs>
    <vt:vector size="6" baseType="variant">
      <vt:variant>
        <vt:lpstr>Använt teckensnitt</vt:lpstr>
      </vt:variant>
      <vt:variant>
        <vt:i4>8</vt:i4>
      </vt:variant>
      <vt:variant>
        <vt:lpstr>Tema</vt:lpstr>
      </vt:variant>
      <vt:variant>
        <vt:i4>9</vt:i4>
      </vt:variant>
      <vt:variant>
        <vt:lpstr>Bildrubriker</vt:lpstr>
      </vt:variant>
      <vt:variant>
        <vt:i4>20</vt:i4>
      </vt:variant>
    </vt:vector>
  </HeadingPairs>
  <TitlesOfParts>
    <vt:vector size="37" baseType="lpstr">
      <vt:lpstr>Roboto Light</vt:lpstr>
      <vt:lpstr>Calibri Light</vt:lpstr>
      <vt:lpstr>Open Sans</vt:lpstr>
      <vt:lpstr>Arial</vt:lpstr>
      <vt:lpstr>Helsingborg Sans</vt:lpstr>
      <vt:lpstr>Calibri</vt:lpstr>
      <vt:lpstr>Aptos</vt:lpstr>
      <vt:lpstr>Roboto</vt:lpstr>
      <vt:lpstr>1_HBG-Helsingborgstegel</vt:lpstr>
      <vt:lpstr>2_HBG-Palsjo</vt:lpstr>
      <vt:lpstr>3_HBG-Vintersund</vt:lpstr>
      <vt:lpstr>4_HBG-Raps</vt:lpstr>
      <vt:lpstr>5_HBG-Sommarsund</vt:lpstr>
      <vt:lpstr>6_HBG-Vit-Rhododendron</vt:lpstr>
      <vt:lpstr>7_HBG-Vit-Bris</vt:lpstr>
      <vt:lpstr>HBG-Raps</vt:lpstr>
      <vt:lpstr>HBG-Vintersund</vt:lpstr>
      <vt:lpstr>VIP</vt:lpstr>
      <vt:lpst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Amanda Ricketts</dc:creator>
  <cp:lastModifiedBy>Åkerman Anna - SOF</cp:lastModifiedBy>
  <cp:revision>15</cp:revision>
  <dcterms:created xsi:type="dcterms:W3CDTF">2023-12-11T07:53:34Z</dcterms:created>
  <dcterms:modified xsi:type="dcterms:W3CDTF">2025-04-24T11:41:38Z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0x010100FCB5E8066C44104E81F985BCB0080BFD</vt:lpwstr>
  </property>
  <property fmtid="{D5CDD505-2E9C-101B-9397-08002B2CF9AE}" pid="3" name="MediaServiceImageTags">
    <vt:lpwstr/>
  </property>
</Properties>
</file>