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4"/>
    <p:sldMasterId id="2147483696" r:id="rId5"/>
    <p:sldMasterId id="2147483660" r:id="rId6"/>
    <p:sldMasterId id="2147483689" r:id="rId7"/>
    <p:sldMasterId id="2147483716" r:id="rId8"/>
  </p:sldMasterIdLst>
  <p:notesMasterIdLst>
    <p:notesMasterId r:id="rId24"/>
  </p:notesMasterIdLst>
  <p:handoutMasterIdLst>
    <p:handoutMasterId r:id="rId25"/>
  </p:handoutMasterIdLst>
  <p:sldIdLst>
    <p:sldId id="261" r:id="rId9"/>
    <p:sldId id="371" r:id="rId10"/>
    <p:sldId id="398" r:id="rId11"/>
    <p:sldId id="399" r:id="rId12"/>
    <p:sldId id="400" r:id="rId13"/>
    <p:sldId id="402" r:id="rId14"/>
    <p:sldId id="405" r:id="rId15"/>
    <p:sldId id="406" r:id="rId16"/>
    <p:sldId id="407" r:id="rId17"/>
    <p:sldId id="408" r:id="rId18"/>
    <p:sldId id="409" r:id="rId19"/>
    <p:sldId id="410" r:id="rId20"/>
    <p:sldId id="411" r:id="rId21"/>
    <p:sldId id="412" r:id="rId22"/>
    <p:sldId id="413" r:id="rId23"/>
  </p:sldIdLst>
  <p:sldSz cx="12192000" cy="6858000"/>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CB2EB828-FA75-4250-A6D6-69AEABAC2E64}">
          <p14:sldIdLst>
            <p14:sldId id="261"/>
            <p14:sldId id="371"/>
            <p14:sldId id="398"/>
            <p14:sldId id="399"/>
            <p14:sldId id="400"/>
            <p14:sldId id="402"/>
            <p14:sldId id="405"/>
            <p14:sldId id="406"/>
            <p14:sldId id="407"/>
            <p14:sldId id="408"/>
            <p14:sldId id="409"/>
            <p14:sldId id="410"/>
            <p14:sldId id="411"/>
            <p14:sldId id="412"/>
            <p14:sldId id="413"/>
          </p14:sldIdLst>
        </p14:section>
      </p14:sectionLst>
    </p:ext>
    <p:ext uri="{EFAFB233-063F-42B5-8137-9DF3F51BA10A}">
      <p15:sldGuideLst xmlns:p15="http://schemas.microsoft.com/office/powerpoint/2012/main">
        <p15:guide id="1" orient="horz" pos="400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000F"/>
    <a:srgbClr val="0F81D3"/>
    <a:srgbClr val="65AE1E"/>
    <a:srgbClr val="93006D"/>
    <a:srgbClr val="CE000E"/>
    <a:srgbClr val="407015"/>
    <a:srgbClr val="90C044"/>
    <a:srgbClr val="199A29"/>
    <a:srgbClr val="A1C30A"/>
    <a:srgbClr val="08497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599BB8-3698-43EC-BE17-49CEA41C38DD}" v="35" dt="2021-11-17T13:56:29.0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67"/>
      </p:cViewPr>
      <p:guideLst>
        <p:guide orient="horz" pos="400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Åkerman Anna - SOF" userId="S::anna.akerman@helsingborg.se::e755827b-efdb-440d-9dca-864179998caa" providerId="AD" clId="Web-{0A599BB8-3698-43EC-BE17-49CEA41C38DD}"/>
    <pc:docChg chg="addSld delSld modSld sldOrd modSection">
      <pc:chgData name="Åkerman Anna - SOF" userId="S::anna.akerman@helsingborg.se::e755827b-efdb-440d-9dca-864179998caa" providerId="AD" clId="Web-{0A599BB8-3698-43EC-BE17-49CEA41C38DD}" dt="2021-11-17T13:56:29.003" v="33" actId="20577"/>
      <pc:docMkLst>
        <pc:docMk/>
      </pc:docMkLst>
      <pc:sldChg chg="modSp">
        <pc:chgData name="Åkerman Anna - SOF" userId="S::anna.akerman@helsingborg.se::e755827b-efdb-440d-9dca-864179998caa" providerId="AD" clId="Web-{0A599BB8-3698-43EC-BE17-49CEA41C38DD}" dt="2021-11-17T13:56:29.003" v="33" actId="20577"/>
        <pc:sldMkLst>
          <pc:docMk/>
          <pc:sldMk cId="1598036594" sldId="375"/>
        </pc:sldMkLst>
        <pc:spChg chg="mod">
          <ac:chgData name="Åkerman Anna - SOF" userId="S::anna.akerman@helsingborg.se::e755827b-efdb-440d-9dca-864179998caa" providerId="AD" clId="Web-{0A599BB8-3698-43EC-BE17-49CEA41C38DD}" dt="2021-11-17T13:56:29.003" v="33" actId="20577"/>
          <ac:spMkLst>
            <pc:docMk/>
            <pc:sldMk cId="1598036594" sldId="375"/>
            <ac:spMk id="2" creationId="{00000000-0000-0000-0000-000000000000}"/>
          </ac:spMkLst>
        </pc:spChg>
      </pc:sldChg>
      <pc:sldChg chg="ord">
        <pc:chgData name="Åkerman Anna - SOF" userId="S::anna.akerman@helsingborg.se::e755827b-efdb-440d-9dca-864179998caa" providerId="AD" clId="Web-{0A599BB8-3698-43EC-BE17-49CEA41C38DD}" dt="2021-11-17T13:56:17.409" v="32"/>
        <pc:sldMkLst>
          <pc:docMk/>
          <pc:sldMk cId="3490414704" sldId="378"/>
        </pc:sldMkLst>
      </pc:sldChg>
      <pc:sldChg chg="del">
        <pc:chgData name="Åkerman Anna - SOF" userId="S::anna.akerman@helsingborg.se::e755827b-efdb-440d-9dca-864179998caa" providerId="AD" clId="Web-{0A599BB8-3698-43EC-BE17-49CEA41C38DD}" dt="2021-11-17T13:55:39.096" v="30"/>
        <pc:sldMkLst>
          <pc:docMk/>
          <pc:sldMk cId="1431023764" sldId="380"/>
        </pc:sldMkLst>
      </pc:sldChg>
      <pc:sldChg chg="del">
        <pc:chgData name="Åkerman Anna - SOF" userId="S::anna.akerman@helsingborg.se::e755827b-efdb-440d-9dca-864179998caa" providerId="AD" clId="Web-{0A599BB8-3698-43EC-BE17-49CEA41C38DD}" dt="2021-11-17T13:55:43.299" v="31"/>
        <pc:sldMkLst>
          <pc:docMk/>
          <pc:sldMk cId="2076799131" sldId="381"/>
        </pc:sldMkLst>
      </pc:sldChg>
      <pc:sldChg chg="modSp add replId">
        <pc:chgData name="Åkerman Anna - SOF" userId="S::anna.akerman@helsingborg.se::e755827b-efdb-440d-9dca-864179998caa" providerId="AD" clId="Web-{0A599BB8-3698-43EC-BE17-49CEA41C38DD}" dt="2021-11-17T13:55:14.627" v="29" actId="20577"/>
        <pc:sldMkLst>
          <pc:docMk/>
          <pc:sldMk cId="1684467228" sldId="397"/>
        </pc:sldMkLst>
        <pc:spChg chg="mod">
          <ac:chgData name="Åkerman Anna - SOF" userId="S::anna.akerman@helsingborg.se::e755827b-efdb-440d-9dca-864179998caa" providerId="AD" clId="Web-{0A599BB8-3698-43EC-BE17-49CEA41C38DD}" dt="2021-11-17T13:55:14.627" v="29" actId="20577"/>
          <ac:spMkLst>
            <pc:docMk/>
            <pc:sldMk cId="1684467228" sldId="397"/>
            <ac:spMk id="2" creationId="{00000000-0000-0000-0000-000000000000}"/>
          </ac:spMkLst>
        </pc:spChg>
        <pc:spChg chg="mod">
          <ac:chgData name="Åkerman Anna - SOF" userId="S::anna.akerman@helsingborg.se::e755827b-efdb-440d-9dca-864179998caa" providerId="AD" clId="Web-{0A599BB8-3698-43EC-BE17-49CEA41C38DD}" dt="2021-11-17T13:54:01.484" v="21" actId="20577"/>
          <ac:spMkLst>
            <pc:docMk/>
            <pc:sldMk cId="1684467228" sldId="397"/>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4301543"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622801" y="0"/>
            <a:ext cx="4301543" cy="339884"/>
          </a:xfrm>
          <a:prstGeom prst="rect">
            <a:avLst/>
          </a:prstGeom>
        </p:spPr>
        <p:txBody>
          <a:bodyPr vert="horz" lIns="91440" tIns="45720" rIns="91440" bIns="45720" rtlCol="0"/>
          <a:lstStyle>
            <a:lvl1pPr algn="r">
              <a:defRPr sz="1200"/>
            </a:lvl1pPr>
          </a:lstStyle>
          <a:p>
            <a:fld id="{A9E8DD2D-8089-CB4A-9CA2-D843C3E4E3A1}" type="datetimeFigureOut">
              <a:rPr lang="en-US" smtClean="0"/>
              <a:pPr/>
              <a:t>11/25/2021</a:t>
            </a:fld>
            <a:endParaRPr lang="en-US"/>
          </a:p>
        </p:txBody>
      </p:sp>
      <p:sp>
        <p:nvSpPr>
          <p:cNvPr id="4" name="Footer Placeholder 3"/>
          <p:cNvSpPr>
            <a:spLocks noGrp="1"/>
          </p:cNvSpPr>
          <p:nvPr>
            <p:ph type="ftr" sz="quarter" idx="2"/>
          </p:nvPr>
        </p:nvSpPr>
        <p:spPr>
          <a:xfrm>
            <a:off x="3" y="6456611"/>
            <a:ext cx="4301543" cy="3398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22801" y="6456611"/>
            <a:ext cx="4301543" cy="339884"/>
          </a:xfrm>
          <a:prstGeom prst="rect">
            <a:avLst/>
          </a:prstGeom>
        </p:spPr>
        <p:txBody>
          <a:bodyPr vert="horz" lIns="91440" tIns="45720" rIns="91440" bIns="45720" rtlCol="0" anchor="b"/>
          <a:lstStyle>
            <a:lvl1pPr algn="r">
              <a:defRPr sz="1200"/>
            </a:lvl1pPr>
          </a:lstStyle>
          <a:p>
            <a:fld id="{8C60A6D2-622B-B147-BFC1-C7E2847060DB}" type="slidenum">
              <a:rPr lang="en-US" smtClean="0"/>
              <a:pPr/>
              <a:t>‹#›</a:t>
            </a:fld>
            <a:endParaRPr lang="en-US"/>
          </a:p>
        </p:txBody>
      </p:sp>
    </p:spTree>
    <p:extLst>
      <p:ext uri="{BB962C8B-B14F-4D97-AF65-F5344CB8AC3E}">
        <p14:creationId xmlns:p14="http://schemas.microsoft.com/office/powerpoint/2010/main" val="17191693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4301543"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2801" y="0"/>
            <a:ext cx="4301543" cy="339884"/>
          </a:xfrm>
          <a:prstGeom prst="rect">
            <a:avLst/>
          </a:prstGeom>
        </p:spPr>
        <p:txBody>
          <a:bodyPr vert="horz" lIns="91440" tIns="45720" rIns="91440" bIns="45720" rtlCol="0"/>
          <a:lstStyle>
            <a:lvl1pPr algn="r">
              <a:defRPr sz="1200"/>
            </a:lvl1pPr>
          </a:lstStyle>
          <a:p>
            <a:fld id="{83364AAF-72DB-F048-98F7-55EEB6F93801}" type="datetimeFigureOut">
              <a:rPr lang="en-US" smtClean="0"/>
              <a:pPr/>
              <a:t>11/25/2021</a:t>
            </a:fld>
            <a:endParaRPr lang="en-US"/>
          </a:p>
        </p:txBody>
      </p:sp>
      <p:sp>
        <p:nvSpPr>
          <p:cNvPr id="4" name="Slide Image Placeholder 3"/>
          <p:cNvSpPr>
            <a:spLocks noGrp="1" noRot="1" noChangeAspect="1"/>
          </p:cNvSpPr>
          <p:nvPr>
            <p:ph type="sldImg" idx="2"/>
          </p:nvPr>
        </p:nvSpPr>
        <p:spPr>
          <a:xfrm>
            <a:off x="2697163" y="509588"/>
            <a:ext cx="4532312"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2665" y="3228896"/>
            <a:ext cx="7941310" cy="3058954"/>
          </a:xfrm>
          <a:prstGeom prst="rect">
            <a:avLst/>
          </a:prstGeom>
        </p:spPr>
        <p:txBody>
          <a:bodyPr vert="horz" lIns="91440" tIns="45720" rIns="91440" bIns="45720" rtlCol="0"/>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6" name="Footer Placeholder 5"/>
          <p:cNvSpPr>
            <a:spLocks noGrp="1"/>
          </p:cNvSpPr>
          <p:nvPr>
            <p:ph type="ftr" sz="quarter" idx="4"/>
          </p:nvPr>
        </p:nvSpPr>
        <p:spPr>
          <a:xfrm>
            <a:off x="3" y="6456611"/>
            <a:ext cx="4301543"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2801" y="6456611"/>
            <a:ext cx="4301543" cy="339884"/>
          </a:xfrm>
          <a:prstGeom prst="rect">
            <a:avLst/>
          </a:prstGeom>
        </p:spPr>
        <p:txBody>
          <a:bodyPr vert="horz" lIns="91440" tIns="45720" rIns="91440" bIns="45720" rtlCol="0" anchor="b"/>
          <a:lstStyle>
            <a:lvl1pPr algn="r">
              <a:defRPr sz="1200"/>
            </a:lvl1pPr>
          </a:lstStyle>
          <a:p>
            <a:fld id="{03759761-9EC3-BC46-AA52-FD0C8C7C84B7}" type="slidenum">
              <a:rPr lang="en-US" smtClean="0"/>
              <a:pPr/>
              <a:t>‹#›</a:t>
            </a:fld>
            <a:endParaRPr lang="en-US"/>
          </a:p>
        </p:txBody>
      </p:sp>
    </p:spTree>
    <p:extLst>
      <p:ext uri="{BB962C8B-B14F-4D97-AF65-F5344CB8AC3E}">
        <p14:creationId xmlns:p14="http://schemas.microsoft.com/office/powerpoint/2010/main" val="261474326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a:t>
            </a:fld>
            <a:endParaRPr lang="en-US"/>
          </a:p>
        </p:txBody>
      </p:sp>
    </p:spTree>
    <p:extLst>
      <p:ext uri="{BB962C8B-B14F-4D97-AF65-F5344CB8AC3E}">
        <p14:creationId xmlns:p14="http://schemas.microsoft.com/office/powerpoint/2010/main" val="3728871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a:t>
            </a:fld>
            <a:endParaRPr lang="en-US"/>
          </a:p>
        </p:txBody>
      </p:sp>
    </p:spTree>
    <p:extLst>
      <p:ext uri="{BB962C8B-B14F-4D97-AF65-F5344CB8AC3E}">
        <p14:creationId xmlns:p14="http://schemas.microsoft.com/office/powerpoint/2010/main" val="2879793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a:t>
            </a:fld>
            <a:endParaRPr lang="en-US"/>
          </a:p>
        </p:txBody>
      </p:sp>
    </p:spTree>
    <p:extLst>
      <p:ext uri="{BB962C8B-B14F-4D97-AF65-F5344CB8AC3E}">
        <p14:creationId xmlns:p14="http://schemas.microsoft.com/office/powerpoint/2010/main" val="4233798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4</a:t>
            </a:fld>
            <a:endParaRPr lang="en-US"/>
          </a:p>
        </p:txBody>
      </p:sp>
    </p:spTree>
    <p:extLst>
      <p:ext uri="{BB962C8B-B14F-4D97-AF65-F5344CB8AC3E}">
        <p14:creationId xmlns:p14="http://schemas.microsoft.com/office/powerpoint/2010/main" val="742171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5</a:t>
            </a:fld>
            <a:endParaRPr lang="en-US"/>
          </a:p>
        </p:txBody>
      </p:sp>
    </p:spTree>
    <p:extLst>
      <p:ext uri="{BB962C8B-B14F-4D97-AF65-F5344CB8AC3E}">
        <p14:creationId xmlns:p14="http://schemas.microsoft.com/office/powerpoint/2010/main" val="430144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6</a:t>
            </a:fld>
            <a:endParaRPr lang="en-US"/>
          </a:p>
        </p:txBody>
      </p:sp>
    </p:spTree>
    <p:extLst>
      <p:ext uri="{BB962C8B-B14F-4D97-AF65-F5344CB8AC3E}">
        <p14:creationId xmlns:p14="http://schemas.microsoft.com/office/powerpoint/2010/main" val="929302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7</a:t>
            </a:fld>
            <a:endParaRPr lang="en-US"/>
          </a:p>
        </p:txBody>
      </p:sp>
    </p:spTree>
    <p:extLst>
      <p:ext uri="{BB962C8B-B14F-4D97-AF65-F5344CB8AC3E}">
        <p14:creationId xmlns:p14="http://schemas.microsoft.com/office/powerpoint/2010/main" val="1090268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8</a:t>
            </a:fld>
            <a:endParaRPr lang="en-US"/>
          </a:p>
        </p:txBody>
      </p:sp>
    </p:spTree>
    <p:extLst>
      <p:ext uri="{BB962C8B-B14F-4D97-AF65-F5344CB8AC3E}">
        <p14:creationId xmlns:p14="http://schemas.microsoft.com/office/powerpoint/2010/main" val="1282727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9</a:t>
            </a:fld>
            <a:endParaRPr lang="en-US"/>
          </a:p>
        </p:txBody>
      </p:sp>
    </p:spTree>
    <p:extLst>
      <p:ext uri="{BB962C8B-B14F-4D97-AF65-F5344CB8AC3E}">
        <p14:creationId xmlns:p14="http://schemas.microsoft.com/office/powerpoint/2010/main" val="337822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10</a:t>
            </a:fld>
            <a:endParaRPr lang="en-US"/>
          </a:p>
        </p:txBody>
      </p:sp>
    </p:spTree>
    <p:extLst>
      <p:ext uri="{BB962C8B-B14F-4D97-AF65-F5344CB8AC3E}">
        <p14:creationId xmlns:p14="http://schemas.microsoft.com/office/powerpoint/2010/main" val="3962748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11</a:t>
            </a:fld>
            <a:endParaRPr lang="en-US"/>
          </a:p>
        </p:txBody>
      </p:sp>
    </p:spTree>
    <p:extLst>
      <p:ext uri="{BB962C8B-B14F-4D97-AF65-F5344CB8AC3E}">
        <p14:creationId xmlns:p14="http://schemas.microsoft.com/office/powerpoint/2010/main" val="3445763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12</a:t>
            </a:fld>
            <a:endParaRPr lang="en-US"/>
          </a:p>
        </p:txBody>
      </p:sp>
    </p:spTree>
    <p:extLst>
      <p:ext uri="{BB962C8B-B14F-4D97-AF65-F5344CB8AC3E}">
        <p14:creationId xmlns:p14="http://schemas.microsoft.com/office/powerpoint/2010/main" val="2686284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13</a:t>
            </a:fld>
            <a:endParaRPr lang="en-US"/>
          </a:p>
        </p:txBody>
      </p:sp>
    </p:spTree>
    <p:extLst>
      <p:ext uri="{BB962C8B-B14F-4D97-AF65-F5344CB8AC3E}">
        <p14:creationId xmlns:p14="http://schemas.microsoft.com/office/powerpoint/2010/main" val="2213918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14</a:t>
            </a:fld>
            <a:endParaRPr lang="en-US"/>
          </a:p>
        </p:txBody>
      </p:sp>
    </p:spTree>
    <p:extLst>
      <p:ext uri="{BB962C8B-B14F-4D97-AF65-F5344CB8AC3E}">
        <p14:creationId xmlns:p14="http://schemas.microsoft.com/office/powerpoint/2010/main" val="2790019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697163" y="509588"/>
            <a:ext cx="4532312" cy="2549525"/>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15</a:t>
            </a:fld>
            <a:endParaRPr lang="en-US"/>
          </a:p>
        </p:txBody>
      </p:sp>
    </p:spTree>
    <p:extLst>
      <p:ext uri="{BB962C8B-B14F-4D97-AF65-F5344CB8AC3E}">
        <p14:creationId xmlns:p14="http://schemas.microsoft.com/office/powerpoint/2010/main" val="344412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 sida med vit bakgrun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1" y="1122364"/>
            <a:ext cx="9341908" cy="2219324"/>
          </a:xfrm>
          <a:prstGeom prst="rect">
            <a:avLst/>
          </a:prstGeom>
        </p:spPr>
        <p:txBody>
          <a:bodyPr anchor="b">
            <a:normAutofit/>
          </a:bodyPr>
          <a:lstStyle>
            <a:lvl1pPr algn="l">
              <a:defRPr sz="4800">
                <a:solidFill>
                  <a:schemeClr val="tx1"/>
                </a:solidFill>
              </a:defRPr>
            </a:lvl1pPr>
          </a:lstStyle>
          <a:p>
            <a:r>
              <a:rPr lang="sv-SE"/>
              <a:t>Klicka här för att ändra format</a:t>
            </a:r>
            <a:endParaRPr lang="en-US"/>
          </a:p>
        </p:txBody>
      </p:sp>
      <p:sp>
        <p:nvSpPr>
          <p:cNvPr id="5" name="Subtitle 2"/>
          <p:cNvSpPr>
            <a:spLocks noGrp="1"/>
          </p:cNvSpPr>
          <p:nvPr>
            <p:ph type="subTitle" idx="1"/>
          </p:nvPr>
        </p:nvSpPr>
        <p:spPr>
          <a:xfrm>
            <a:off x="1484781" y="3476626"/>
            <a:ext cx="9341908" cy="1781175"/>
          </a:xfrm>
          <a:prstGeom prst="rect">
            <a:avLst/>
          </a:prstGeo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a:p>
        </p:txBody>
      </p:sp>
    </p:spTree>
    <p:extLst>
      <p:ext uri="{BB962C8B-B14F-4D97-AF65-F5344CB8AC3E}">
        <p14:creationId xmlns:p14="http://schemas.microsoft.com/office/powerpoint/2010/main" val="3890207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D9000F"/>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1" y="1122364"/>
            <a:ext cx="9341908" cy="2219324"/>
          </a:xfrm>
          <a:prstGeom prst="rect">
            <a:avLst/>
          </a:prstGeom>
        </p:spPr>
        <p:txBody>
          <a:bodyPr anchor="b">
            <a:normAutofit/>
          </a:bodyPr>
          <a:lstStyle>
            <a:lvl1pPr algn="l">
              <a:defRPr sz="48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1" y="3476626"/>
            <a:ext cx="9341908"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34171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örsta sida med lila bakgrund">
    <p:bg>
      <p:bgPr>
        <a:solidFill>
          <a:srgbClr val="93006D"/>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1" y="1122364"/>
            <a:ext cx="9341908" cy="2219324"/>
          </a:xfrm>
          <a:prstGeom prst="rect">
            <a:avLst/>
          </a:prstGeom>
        </p:spPr>
        <p:txBody>
          <a:bodyPr anchor="b">
            <a:normAutofit/>
          </a:bodyPr>
          <a:lstStyle>
            <a:lvl1pPr algn="l">
              <a:defRPr sz="48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1" y="3476626"/>
            <a:ext cx="9341908"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515518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örsta sida med blå bakgrund">
    <p:bg>
      <p:bgPr>
        <a:solidFill>
          <a:srgbClr val="0F81D3"/>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1" y="1122364"/>
            <a:ext cx="9341908" cy="2219324"/>
          </a:xfrm>
          <a:prstGeom prst="rect">
            <a:avLst/>
          </a:prstGeom>
        </p:spPr>
        <p:txBody>
          <a:bodyPr anchor="b">
            <a:normAutofit/>
          </a:bodyPr>
          <a:lstStyle>
            <a:lvl1pPr algn="l">
              <a:defRPr sz="48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1" y="3476626"/>
            <a:ext cx="9341908"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8"/>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336533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örsta sida med grön bakgrund">
    <p:bg>
      <p:bgPr>
        <a:solidFill>
          <a:srgbClr val="65AE1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1" y="1122364"/>
            <a:ext cx="9341908" cy="2219324"/>
          </a:xfrm>
          <a:prstGeom prst="rect">
            <a:avLst/>
          </a:prstGeom>
        </p:spPr>
        <p:txBody>
          <a:bodyPr anchor="b">
            <a:normAutofit/>
          </a:bodyPr>
          <a:lstStyle>
            <a:lvl1pPr algn="l">
              <a:defRPr sz="48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1" y="3476626"/>
            <a:ext cx="9341908"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70416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10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
        <p:nvSpPr>
          <p:cNvPr id="14"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341130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chemeClr val="tx1"/>
              </a:solidFill>
              <a:latin typeface="Arial"/>
              <a:cs typeface="Arial"/>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732239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662777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2419171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
        <p:nvSpPr>
          <p:cNvPr id="14"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3431084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chemeClr val="tx1"/>
              </a:solidFill>
              <a:latin typeface="Arial"/>
              <a:cs typeface="Arial"/>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2829153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10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2098359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chemeClr val="tx1"/>
              </a:solidFill>
              <a:latin typeface="Arial"/>
              <a:cs typeface="Arial"/>
            </a:endParaRPr>
          </a:p>
        </p:txBody>
      </p:sp>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a:t>Klicka här för att ändra format</a:t>
            </a:r>
            <a:endParaRPr lang="en-US"/>
          </a:p>
        </p:txBody>
      </p:sp>
    </p:spTree>
    <p:extLst>
      <p:ext uri="{BB962C8B-B14F-4D97-AF65-F5344CB8AC3E}">
        <p14:creationId xmlns:p14="http://schemas.microsoft.com/office/powerpoint/2010/main" val="263032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a:lstStyle/>
          <a:p>
            <a:endParaRPr lang="sv-SE"/>
          </a:p>
        </p:txBody>
      </p:sp>
      <p:sp>
        <p:nvSpPr>
          <p:cNvPr id="3" name="textruta 2"/>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chemeClr val="tx1"/>
              </a:solidFill>
              <a:latin typeface="Arial"/>
              <a:cs typeface="Arial"/>
            </a:endParaRPr>
          </a:p>
        </p:txBody>
      </p:sp>
    </p:spTree>
    <p:extLst>
      <p:ext uri="{BB962C8B-B14F-4D97-AF65-F5344CB8AC3E}">
        <p14:creationId xmlns:p14="http://schemas.microsoft.com/office/powerpoint/2010/main" val="924003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12192000" cy="6858000"/>
          </a:xfrm>
          <a:prstGeom prst="rect">
            <a:avLst/>
          </a:prstGeom>
        </p:spPr>
        <p:txBody>
          <a:bodyPr/>
          <a:lstStyle/>
          <a:p>
            <a:endParaRPr lang="sv-SE"/>
          </a:p>
        </p:txBody>
      </p:sp>
      <p:sp>
        <p:nvSpPr>
          <p:cNvPr id="3" name="Title 1"/>
          <p:cNvSpPr>
            <a:spLocks noGrp="1"/>
          </p:cNvSpPr>
          <p:nvPr>
            <p:ph type="title" hasCustomPrompt="1"/>
          </p:nvPr>
        </p:nvSpPr>
        <p:spPr>
          <a:xfrm>
            <a:off x="1407584" y="897995"/>
            <a:ext cx="7315200" cy="473607"/>
          </a:xfrm>
          <a:prstGeom prst="rect">
            <a:avLst/>
          </a:prstGeom>
        </p:spPr>
        <p:txBody>
          <a:bodyPr anchor="b">
            <a:normAutofit/>
          </a:bodyPr>
          <a:lstStyle>
            <a:lvl1pPr algn="l">
              <a:defRPr sz="1400" b="1"/>
            </a:lvl1pPr>
          </a:lstStyle>
          <a:p>
            <a:pPr lvl="0"/>
            <a:r>
              <a:rPr lang="sv-SE"/>
              <a:t>Klicka här för att ändra format på bakgrundstexten</a:t>
            </a:r>
          </a:p>
        </p:txBody>
      </p:sp>
      <p:sp>
        <p:nvSpPr>
          <p:cNvPr id="4" name="Text Placeholder 3"/>
          <p:cNvSpPr>
            <a:spLocks noGrp="1"/>
          </p:cNvSpPr>
          <p:nvPr>
            <p:ph type="body" sz="half" idx="2"/>
          </p:nvPr>
        </p:nvSpPr>
        <p:spPr>
          <a:xfrm>
            <a:off x="1407584" y="1401604"/>
            <a:ext cx="73152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textruta 4"/>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chemeClr val="tx1"/>
              </a:solidFill>
              <a:latin typeface="Arial"/>
              <a:cs typeface="Arial"/>
            </a:endParaRPr>
          </a:p>
        </p:txBody>
      </p:sp>
    </p:spTree>
    <p:extLst>
      <p:ext uri="{BB962C8B-B14F-4D97-AF65-F5344CB8AC3E}">
        <p14:creationId xmlns:p14="http://schemas.microsoft.com/office/powerpoint/2010/main" val="4096699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327961" y="-2"/>
            <a:ext cx="1186403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ruta 7"/>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chemeClr val="tx1"/>
              </a:solidFill>
              <a:latin typeface="Arial"/>
              <a:cs typeface="Arial"/>
            </a:endParaRPr>
          </a:p>
        </p:txBody>
      </p:sp>
    </p:spTree>
    <p:extLst>
      <p:ext uri="{BB962C8B-B14F-4D97-AF65-F5344CB8AC3E}">
        <p14:creationId xmlns:p14="http://schemas.microsoft.com/office/powerpoint/2010/main" val="426026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327961" y="-2"/>
            <a:ext cx="1186403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itle 1"/>
          <p:cNvSpPr>
            <a:spLocks noGrp="1"/>
          </p:cNvSpPr>
          <p:nvPr>
            <p:ph type="title" hasCustomPrompt="1"/>
          </p:nvPr>
        </p:nvSpPr>
        <p:spPr>
          <a:xfrm>
            <a:off x="1407584" y="897995"/>
            <a:ext cx="7315200" cy="473607"/>
          </a:xfrm>
          <a:prstGeom prst="rect">
            <a:avLst/>
          </a:prstGeom>
        </p:spPr>
        <p:txBody>
          <a:bodyPr anchor="b">
            <a:normAutofit/>
          </a:bodyPr>
          <a:lstStyle>
            <a:lvl1pPr algn="l">
              <a:defRPr sz="1400" b="1"/>
            </a:lvl1pPr>
          </a:lstStyle>
          <a:p>
            <a:pPr lvl="0"/>
            <a:r>
              <a:rPr lang="sv-SE"/>
              <a:t>Klicka här för att ändra format på bakgrundstexten</a:t>
            </a:r>
          </a:p>
        </p:txBody>
      </p:sp>
      <p:sp>
        <p:nvSpPr>
          <p:cNvPr id="9" name="Text Placeholder 3"/>
          <p:cNvSpPr>
            <a:spLocks noGrp="1"/>
          </p:cNvSpPr>
          <p:nvPr>
            <p:ph type="body" sz="half" idx="2"/>
          </p:nvPr>
        </p:nvSpPr>
        <p:spPr>
          <a:xfrm>
            <a:off x="1407584" y="1401604"/>
            <a:ext cx="73152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0" name="textruta 9"/>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1000">
              <a:solidFill>
                <a:schemeClr val="tx1"/>
              </a:solidFill>
              <a:latin typeface="Arial"/>
              <a:cs typeface="Arial"/>
            </a:endParaRPr>
          </a:p>
        </p:txBody>
      </p:sp>
    </p:spTree>
    <p:extLst>
      <p:ext uri="{BB962C8B-B14F-4D97-AF65-F5344CB8AC3E}">
        <p14:creationId xmlns:p14="http://schemas.microsoft.com/office/powerpoint/2010/main" val="2870375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48747"/>
            <a:ext cx="7315200" cy="473607"/>
          </a:xfrm>
          <a:prstGeom prst="rect">
            <a:avLst/>
          </a:prstGeom>
        </p:spPr>
        <p:txBody>
          <a:bodyPr anchor="b">
            <a:normAutofit/>
          </a:bodyPr>
          <a:lstStyle>
            <a:lvl1pPr algn="l">
              <a:defRPr sz="1400" b="1"/>
            </a:lvl1pPr>
          </a:lstStyle>
          <a:p>
            <a:pPr lvl="0"/>
            <a:r>
              <a:rPr lang="sv-SE"/>
              <a:t>Klicka här för att ändra format på bakgrundstexten</a:t>
            </a:r>
          </a:p>
        </p:txBody>
      </p:sp>
      <p:sp>
        <p:nvSpPr>
          <p:cNvPr id="3" name="Picture Placeholder 2"/>
          <p:cNvSpPr>
            <a:spLocks noGrp="1"/>
          </p:cNvSpPr>
          <p:nvPr>
            <p:ph type="pic" idx="1"/>
          </p:nvPr>
        </p:nvSpPr>
        <p:spPr>
          <a:xfrm>
            <a:off x="2389717" y="711198"/>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52356"/>
            <a:ext cx="73152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5" name="textruta 14"/>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chemeClr val="tx1"/>
              </a:solidFill>
              <a:latin typeface="Arial"/>
              <a:cs typeface="Arial"/>
            </a:endParaRPr>
          </a:p>
        </p:txBody>
      </p:sp>
      <p:sp>
        <p:nvSpPr>
          <p:cNvPr id="16" name="Rektangel 15"/>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959968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chemeClr val="tx1"/>
              </a:solidFill>
              <a:latin typeface="Arial"/>
              <a:cs typeface="Arial"/>
            </a:endParaRPr>
          </a:p>
        </p:txBody>
      </p:sp>
      <p:sp>
        <p:nvSpPr>
          <p:cNvPr id="12" name="Rektangel 11"/>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7427127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rgbClr val="FFFFFF"/>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
        <p:nvSpPr>
          <p:cNvPr id="14" name="Content Placeholder 2"/>
          <p:cNvSpPr>
            <a:spLocks noGrp="1"/>
          </p:cNvSpPr>
          <p:nvPr>
            <p:ph idx="1"/>
          </p:nvPr>
        </p:nvSpPr>
        <p:spPr>
          <a:xfrm>
            <a:off x="1467555" y="1600203"/>
            <a:ext cx="10543823"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3490159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2021-11-25</a:t>
            </a:fld>
            <a:endParaRPr lang="sv-SE" sz="1000">
              <a:solidFill>
                <a:srgbClr val="FFFFFF"/>
              </a:solidFill>
              <a:latin typeface="Arial"/>
              <a:cs typeface="Arial"/>
            </a:endParaRPr>
          </a:p>
          <a:p>
            <a:pPr algn="r"/>
            <a:r>
              <a:rPr lang="sv-SE" sz="90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a:solidFill>
                <a:srgbClr val="FFFFFF"/>
              </a:solidFill>
              <a:latin typeface="Arial"/>
              <a:cs typeface="Arial"/>
            </a:endParaRPr>
          </a:p>
        </p:txBody>
      </p:sp>
      <p:sp>
        <p:nvSpPr>
          <p:cNvPr id="14" name="Content Placeholder 2"/>
          <p:cNvSpPr>
            <a:spLocks noGrp="1"/>
          </p:cNvSpPr>
          <p:nvPr>
            <p:ph idx="1"/>
          </p:nvPr>
        </p:nvSpPr>
        <p:spPr>
          <a:xfrm>
            <a:off x="1467555" y="1600203"/>
            <a:ext cx="10543823"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0"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4083370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rgbClr val="FFFFFF"/>
              </a:solidFill>
              <a:latin typeface="Arial"/>
              <a:cs typeface="Arial"/>
            </a:endParaRPr>
          </a:p>
        </p:txBody>
      </p:sp>
      <p:sp>
        <p:nvSpPr>
          <p:cNvPr id="11" name="Content Placeholder 2"/>
          <p:cNvSpPr>
            <a:spLocks noGrp="1"/>
          </p:cNvSpPr>
          <p:nvPr>
            <p:ph idx="1"/>
          </p:nvPr>
        </p:nvSpPr>
        <p:spPr>
          <a:xfrm>
            <a:off x="1467555" y="1600203"/>
            <a:ext cx="10543823"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31870525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rgbClr val="FFFFFF"/>
              </a:solidFill>
              <a:latin typeface="Arial"/>
              <a:cs typeface="Arial"/>
            </a:endParaRPr>
          </a:p>
        </p:txBody>
      </p:sp>
      <p:sp>
        <p:nvSpPr>
          <p:cNvPr id="11" name="Content Placeholder 2"/>
          <p:cNvSpPr>
            <a:spLocks noGrp="1"/>
          </p:cNvSpPr>
          <p:nvPr>
            <p:ph idx="1"/>
          </p:nvPr>
        </p:nvSpPr>
        <p:spPr>
          <a:xfrm>
            <a:off x="1467555" y="1600203"/>
            <a:ext cx="10543823"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21762017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rgbClr val="FFFFFF"/>
              </a:solidFill>
              <a:latin typeface="Arial"/>
              <a:cs typeface="Arial"/>
            </a:endParaRPr>
          </a:p>
        </p:txBody>
      </p:sp>
      <p:sp>
        <p:nvSpPr>
          <p:cNvPr id="18" name="Rektangel 17"/>
          <p:cNvSpPr/>
          <p:nvPr userDrawn="1"/>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
        <p:nvSpPr>
          <p:cNvPr id="14"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26011785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1000">
              <a:solidFill>
                <a:srgbClr val="FFFFFF"/>
              </a:solidFill>
              <a:latin typeface="Arial"/>
              <a:cs typeface="Arial"/>
            </a:endParaRPr>
          </a:p>
        </p:txBody>
      </p:sp>
      <p:sp>
        <p:nvSpPr>
          <p:cNvPr id="14"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0"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58741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1000">
              <a:solidFill>
                <a:srgbClr val="FFFFFF"/>
              </a:solidFill>
              <a:latin typeface="Arial"/>
              <a:cs typeface="Arial"/>
            </a:endParaRPr>
          </a:p>
        </p:txBody>
      </p:sp>
      <p:sp>
        <p:nvSpPr>
          <p:cNvPr id="11"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27514519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8942566" y="6356350"/>
            <a:ext cx="1265767" cy="338138"/>
          </a:xfrm>
          <a:prstGeom prst="rect">
            <a:avLst/>
          </a:prstGeom>
          <a:noFill/>
        </p:spPr>
        <p:txBody>
          <a:bodyPr wrap="square" lIns="0" rIns="0" rtlCol="0" anchor="ctr" anchorCtr="0">
            <a:noAutofit/>
          </a:bodyPr>
          <a:lstStyle/>
          <a:p>
            <a:pPr algn="r"/>
            <a:endParaRPr lang="sv-SE" sz="900">
              <a:solidFill>
                <a:srgbClr val="FFFFFF"/>
              </a:solidFill>
              <a:latin typeface="Arial"/>
              <a:cs typeface="Arial"/>
            </a:endParaRPr>
          </a:p>
        </p:txBody>
      </p:sp>
      <p:sp>
        <p:nvSpPr>
          <p:cNvPr id="11" name="Content Placeholder 2"/>
          <p:cNvSpPr>
            <a:spLocks noGrp="1"/>
          </p:cNvSpPr>
          <p:nvPr>
            <p:ph idx="1"/>
          </p:nvPr>
        </p:nvSpPr>
        <p:spPr>
          <a:xfrm>
            <a:off x="1467555" y="1600203"/>
            <a:ext cx="10543823"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55" y="274639"/>
            <a:ext cx="10543823" cy="1143000"/>
          </a:xfrm>
          <a:prstGeom prst="rect">
            <a:avLst/>
          </a:prstGeom>
        </p:spPr>
        <p:txBody>
          <a:bodyPr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16521840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8565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6"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theme" Target="../theme/theme3.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4.png"/><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Rektangel 9"/>
          <p:cNvSpPr/>
          <p:nvPr/>
        </p:nvSpPr>
        <p:spPr>
          <a:xfrm>
            <a:off x="-2239" y="1"/>
            <a:ext cx="33020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p:nvSpPr>
        <p:spPr>
          <a:xfrm>
            <a:off x="-4476" y="1371600"/>
            <a:ext cx="33020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Rektangel 11"/>
          <p:cNvSpPr/>
          <p:nvPr/>
        </p:nvSpPr>
        <p:spPr>
          <a:xfrm>
            <a:off x="-4476" y="2743199"/>
            <a:ext cx="33020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p:nvSpPr>
        <p:spPr>
          <a:xfrm>
            <a:off x="-4476" y="4114798"/>
            <a:ext cx="33020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p:nvSpPr>
        <p:spPr>
          <a:xfrm>
            <a:off x="-4476" y="5486399"/>
            <a:ext cx="33020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textruta 17"/>
          <p:cNvSpPr txBox="1"/>
          <p:nvPr/>
        </p:nvSpPr>
        <p:spPr>
          <a:xfrm>
            <a:off x="10295467" y="6356350"/>
            <a:ext cx="1265767" cy="338138"/>
          </a:xfrm>
          <a:prstGeom prst="rect">
            <a:avLst/>
          </a:prstGeom>
          <a:noFill/>
        </p:spPr>
        <p:txBody>
          <a:bodyPr wrap="square" lIns="0" rIns="0" rtlCol="0" anchor="ctr" anchorCtr="0">
            <a:noAutofit/>
          </a:bodyPr>
          <a:lstStyle/>
          <a:p>
            <a:pPr algn="r"/>
            <a:endParaRPr lang="sv-SE" sz="1000">
              <a:solidFill>
                <a:schemeClr val="tx1"/>
              </a:solidFill>
              <a:latin typeface="Arial"/>
              <a:cs typeface="Arial"/>
            </a:endParaRPr>
          </a:p>
        </p:txBody>
      </p:sp>
      <p:pic>
        <p:nvPicPr>
          <p:cNvPr id="21" name="Bildobjekt 20" descr="HBG_logo_liggande_CMY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9533" y="413461"/>
            <a:ext cx="2482947" cy="544680"/>
          </a:xfrm>
          <a:prstGeom prst="rect">
            <a:avLst/>
          </a:prstGeom>
        </p:spPr>
      </p:pic>
      <p:sp>
        <p:nvSpPr>
          <p:cNvPr id="15" name="TextBox 14"/>
          <p:cNvSpPr txBox="1"/>
          <p:nvPr userDrawn="1"/>
        </p:nvSpPr>
        <p:spPr>
          <a:xfrm>
            <a:off x="1484780" y="780654"/>
            <a:ext cx="1290352" cy="281792"/>
          </a:xfrm>
          <a:prstGeom prst="rect">
            <a:avLst/>
          </a:prstGeom>
          <a:noFill/>
        </p:spPr>
        <p:txBody>
          <a:bodyPr wrap="none" lIns="0" tIns="0" rIns="0" bIns="0" rtlCol="0" anchor="t" anchorCtr="0">
            <a:noAutofit/>
          </a:bodyPr>
          <a:lstStyle/>
          <a:p>
            <a:pPr>
              <a:lnSpc>
                <a:spcPts val="1500"/>
              </a:lnSpc>
            </a:pPr>
            <a:r>
              <a:rPr lang="sv-SE" sz="900" b="0" i="0" u="none" kern="100" cap="none" spc="0" baseline="0" noProof="0">
                <a:solidFill>
                  <a:srgbClr val="000000"/>
                </a:solidFill>
                <a:latin typeface="Arial"/>
                <a:cs typeface="Arial"/>
              </a:rPr>
              <a:t>SOF-VOF-AMF-SFF</a:t>
            </a:r>
          </a:p>
        </p:txBody>
      </p:sp>
    </p:spTree>
    <p:extLst>
      <p:ext uri="{BB962C8B-B14F-4D97-AF65-F5344CB8AC3E}">
        <p14:creationId xmlns:p14="http://schemas.microsoft.com/office/powerpoint/2010/main" val="1319773295"/>
      </p:ext>
    </p:extLst>
  </p:cSld>
  <p:clrMap bg1="lt1" tx1="dk1" bg2="lt2" tx2="dk2" accent1="accent1" accent2="accent2" accent3="accent3" accent4="accent4" accent5="accent5" accent6="accent6" hlink="hlink" folHlink="folHlink"/>
  <p:sldLayoutIdLst>
    <p:sldLayoutId id="2147483687" r:id="rId1"/>
  </p:sldLayoutIdLst>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sp>
        <p:nvSpPr>
          <p:cNvPr id="18" name="textruta 17"/>
          <p:cNvSpPr txBox="1"/>
          <p:nvPr/>
        </p:nvSpPr>
        <p:spPr>
          <a:xfrm>
            <a:off x="10508343" y="6356350"/>
            <a:ext cx="1052891" cy="338138"/>
          </a:xfrm>
          <a:prstGeom prst="rect">
            <a:avLst/>
          </a:prstGeom>
          <a:noFill/>
        </p:spPr>
        <p:txBody>
          <a:bodyPr wrap="square" lIns="0" rIns="0" rtlCol="0" anchor="ctr" anchorCtr="0">
            <a:noAutofit/>
          </a:bodyPr>
          <a:lstStyle/>
          <a:p>
            <a:pPr algn="r"/>
            <a:endParaRPr lang="sv-SE" sz="1000">
              <a:solidFill>
                <a:srgbClr val="FFFFFF"/>
              </a:solidFill>
              <a:latin typeface="Arial"/>
              <a:cs typeface="Arial"/>
            </a:endParaRPr>
          </a:p>
        </p:txBody>
      </p:sp>
      <p:sp>
        <p:nvSpPr>
          <p:cNvPr id="24" name="textruta 23"/>
          <p:cNvSpPr txBox="1"/>
          <p:nvPr/>
        </p:nvSpPr>
        <p:spPr>
          <a:xfrm>
            <a:off x="1404197" y="6483305"/>
            <a:ext cx="3797300"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rPr>
              <a:t>Anna Åkerman - Psykiatrisamordnare </a:t>
            </a:r>
          </a:p>
        </p:txBody>
      </p:sp>
      <p:pic>
        <p:nvPicPr>
          <p:cNvPr id="17" name="Bildobjekt 16" descr="HBG_logo_liggande_VIT.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1267" y="361724"/>
            <a:ext cx="2481580" cy="536158"/>
          </a:xfrm>
          <a:prstGeom prst="rect">
            <a:avLst/>
          </a:prstGeom>
        </p:spPr>
      </p:pic>
      <p:sp>
        <p:nvSpPr>
          <p:cNvPr id="20" name="TextBox 14"/>
          <p:cNvSpPr txBox="1"/>
          <p:nvPr/>
        </p:nvSpPr>
        <p:spPr>
          <a:xfrm>
            <a:off x="1484780" y="629803"/>
            <a:ext cx="5280587" cy="337446"/>
          </a:xfrm>
          <a:prstGeom prst="rect">
            <a:avLst/>
          </a:prstGeom>
          <a:noFill/>
        </p:spPr>
        <p:txBody>
          <a:bodyPr wrap="none" lIns="0" tIns="0" rIns="0" bIns="0" rtlCol="0" anchor="t" anchorCtr="0">
            <a:noAutofit/>
          </a:bodyPr>
          <a:lstStyle/>
          <a:p>
            <a:pPr>
              <a:lnSpc>
                <a:spcPts val="1500"/>
              </a:lnSpc>
            </a:pPr>
            <a:endParaRPr lang="sv-SE" sz="900" b="1" i="0" u="none" kern="100" cap="none" spc="0" baseline="0" noProof="0">
              <a:solidFill>
                <a:schemeClr val="bg1"/>
              </a:solidFill>
              <a:latin typeface="Arial"/>
              <a:cs typeface="Arial"/>
            </a:endParaRPr>
          </a:p>
        </p:txBody>
      </p:sp>
      <p:sp>
        <p:nvSpPr>
          <p:cNvPr id="6" name="TextBox 14"/>
          <p:cNvSpPr txBox="1"/>
          <p:nvPr userDrawn="1"/>
        </p:nvSpPr>
        <p:spPr>
          <a:xfrm>
            <a:off x="1484781" y="789065"/>
            <a:ext cx="2091540" cy="304344"/>
          </a:xfrm>
          <a:prstGeom prst="rect">
            <a:avLst/>
          </a:prstGeom>
          <a:noFill/>
        </p:spPr>
        <p:txBody>
          <a:bodyPr wrap="none" lIns="0" tIns="0" rIns="0" bIns="0" rtlCol="0" anchor="t" anchorCtr="0">
            <a:noAutofit/>
          </a:bodyPr>
          <a:lstStyle/>
          <a:p>
            <a:pPr>
              <a:lnSpc>
                <a:spcPts val="1500"/>
              </a:lnSpc>
            </a:pPr>
            <a:r>
              <a:rPr lang="sv-SE" sz="900" b="0" i="0" u="none" kern="100" cap="none" spc="0" baseline="0" noProof="0" dirty="0" smtClean="0">
                <a:solidFill>
                  <a:schemeClr val="bg1"/>
                </a:solidFill>
                <a:latin typeface="Arial"/>
                <a:cs typeface="Arial"/>
              </a:rPr>
              <a:t>SOF-VOF-AMF-SFF</a:t>
            </a:r>
          </a:p>
          <a:p>
            <a:pPr>
              <a:lnSpc>
                <a:spcPts val="1500"/>
              </a:lnSpc>
            </a:pPr>
            <a:r>
              <a:rPr lang="sv-SE" sz="900" b="0" i="0" u="none" kern="100" cap="none" spc="0" baseline="0" noProof="0" dirty="0" smtClean="0">
                <a:solidFill>
                  <a:schemeClr val="bg1"/>
                </a:solidFill>
                <a:latin typeface="Arial"/>
                <a:cs typeface="Arial"/>
              </a:rPr>
              <a:t>2021-11-26</a:t>
            </a:r>
            <a:endParaRPr lang="sv-SE" sz="900" b="0" i="0" u="none" kern="100" cap="none" spc="0" baseline="0" noProof="0" dirty="0">
              <a:solidFill>
                <a:schemeClr val="bg1"/>
              </a:solidFill>
              <a:latin typeface="Arial"/>
              <a:cs typeface="Arial"/>
            </a:endParaRPr>
          </a:p>
        </p:txBody>
      </p:sp>
    </p:spTree>
    <p:extLst>
      <p:ext uri="{BB962C8B-B14F-4D97-AF65-F5344CB8AC3E}">
        <p14:creationId xmlns:p14="http://schemas.microsoft.com/office/powerpoint/2010/main" val="4188822141"/>
      </p:ext>
    </p:extLst>
  </p:cSld>
  <p:clrMap bg1="lt1" tx1="dk1" bg2="lt2" tx2="dk2" accent1="accent1" accent2="accent2" accent3="accent3" accent4="accent4" accent5="accent5" accent6="accent6" hlink="hlink" folHlink="folHlink"/>
  <p:sldLayoutIdLst>
    <p:sldLayoutId id="2147483697" r:id="rId1"/>
    <p:sldLayoutId id="2147483711" r:id="rId2"/>
    <p:sldLayoutId id="2147483713" r:id="rId3"/>
    <p:sldLayoutId id="2147483715" r:id="rId4"/>
  </p:sldLayoutIdLst>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2021-11-25</a:t>
            </a:fld>
            <a:endParaRPr lang="en-US" sz="1800" b="1">
              <a:solidFill>
                <a:schemeClr val="bg1"/>
              </a:solidFill>
              <a:effectLst/>
              <a:latin typeface="HelveticaNeueLT Std" pitchFamily="34" charset="0"/>
            </a:endParaRPr>
          </a:p>
        </p:txBody>
      </p:sp>
      <p:pic>
        <p:nvPicPr>
          <p:cNvPr id="4" name="Bildobjekt 3"/>
          <p:cNvPicPr>
            <a:picLocks/>
          </p:cNvPicPr>
          <p:nvPr userDrawn="1"/>
        </p:nvPicPr>
        <p:blipFill>
          <a:blip r:embed="rId16" cstate="print">
            <a:extLst>
              <a:ext uri="{28A0092B-C50C-407E-A947-70E740481C1C}">
                <a14:useLocalDpi xmlns:a14="http://schemas.microsoft.com/office/drawing/2010/main" val="0"/>
              </a:ext>
            </a:extLst>
          </a:blip>
          <a:stretch>
            <a:fillRect/>
          </a:stretch>
        </p:blipFill>
        <p:spPr>
          <a:xfrm>
            <a:off x="10763027" y="5994399"/>
            <a:ext cx="835200" cy="662400"/>
          </a:xfrm>
          <a:prstGeom prst="rect">
            <a:avLst/>
          </a:prstGeom>
        </p:spPr>
      </p:pic>
    </p:spTree>
    <p:extLst>
      <p:ext uri="{BB962C8B-B14F-4D97-AF65-F5344CB8AC3E}">
        <p14:creationId xmlns:p14="http://schemas.microsoft.com/office/powerpoint/2010/main" val="2892551757"/>
      </p:ext>
    </p:extLst>
  </p:cSld>
  <p:clrMap bg1="lt1" tx1="dk1" bg2="lt2" tx2="dk2" accent1="accent1" accent2="accent2" accent3="accent3" accent4="accent4" accent5="accent5" accent6="accent6" hlink="hlink" folHlink="folHlink"/>
  <p:sldLayoutIdLst>
    <p:sldLayoutId id="2147483662" r:id="rId1"/>
    <p:sldLayoutId id="2147483676" r:id="rId2"/>
    <p:sldLayoutId id="2147483677" r:id="rId3"/>
    <p:sldLayoutId id="2147483678" r:id="rId4"/>
    <p:sldLayoutId id="2147483718" r:id="rId5"/>
    <p:sldLayoutId id="2147483719" r:id="rId6"/>
    <p:sldLayoutId id="2147483720" r:id="rId7"/>
    <p:sldLayoutId id="2147483721" r:id="rId8"/>
    <p:sldLayoutId id="2147483667" r:id="rId9"/>
    <p:sldLayoutId id="2147483680" r:id="rId10"/>
    <p:sldLayoutId id="2147483673" r:id="rId11"/>
    <p:sldLayoutId id="2147483679" r:id="rId12"/>
    <p:sldLayoutId id="2147483669" r:id="rId13"/>
    <p:sldLayoutId id="2147483674" r:id="rId14"/>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sp>
        <p:nvSpPr>
          <p:cNvPr id="6" name="textruta 5"/>
          <p:cNvSpPr txBox="1"/>
          <p:nvPr/>
        </p:nvSpPr>
        <p:spPr>
          <a:xfrm>
            <a:off x="1419578" y="6483350"/>
            <a:ext cx="3797300"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0" cap="none" spc="0" normalizeH="0" baseline="0" noProof="0">
                <a:ln>
                  <a:noFill/>
                </a:ln>
                <a:solidFill>
                  <a:srgbClr val="FFFFFF"/>
                </a:solidFill>
                <a:effectLst/>
                <a:uLnTx/>
                <a:uFillTx/>
                <a:latin typeface="Arial"/>
                <a:cs typeface="Arial"/>
              </a:rPr>
              <a:t>Anna Åkerman - Psykiatrisamordnare</a:t>
            </a:r>
          </a:p>
        </p:txBody>
      </p:sp>
      <p:pic>
        <p:nvPicPr>
          <p:cNvPr id="4" name="Bildobjekt 3"/>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10770187" y="6002866"/>
            <a:ext cx="835200" cy="662400"/>
          </a:xfrm>
          <a:prstGeom prst="rect">
            <a:avLst/>
          </a:prstGeom>
        </p:spPr>
      </p:pic>
    </p:spTree>
    <p:extLst>
      <p:ext uri="{BB962C8B-B14F-4D97-AF65-F5344CB8AC3E}">
        <p14:creationId xmlns:p14="http://schemas.microsoft.com/office/powerpoint/2010/main" val="82071591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722" r:id="rId5"/>
    <p:sldLayoutId id="2147483723" r:id="rId6"/>
    <p:sldLayoutId id="2147483724" r:id="rId7"/>
    <p:sldLayoutId id="2147483725" r:id="rId8"/>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80205" y="6647449"/>
            <a:ext cx="2970995"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2021-11-25</a:t>
            </a:fld>
            <a:endParaRPr lang="en-US" sz="1800" b="1">
              <a:solidFill>
                <a:schemeClr val="bg1"/>
              </a:solidFill>
              <a:effectLst/>
              <a:latin typeface="HelveticaNeueLT Std" pitchFamily="34" charset="0"/>
            </a:endParaRPr>
          </a:p>
        </p:txBody>
      </p:sp>
    </p:spTree>
    <p:extLst>
      <p:ext uri="{BB962C8B-B14F-4D97-AF65-F5344CB8AC3E}">
        <p14:creationId xmlns:p14="http://schemas.microsoft.com/office/powerpoint/2010/main" val="1402180591"/>
      </p:ext>
    </p:extLst>
  </p:cSld>
  <p:clrMap bg1="lt1" tx1="dk1" bg2="lt2" tx2="dk2" accent1="accent1" accent2="accent2" accent3="accent3" accent4="accent4" accent5="accent5" accent6="accent6" hlink="hlink" folHlink="folHlink"/>
  <p:sldLayoutIdLst>
    <p:sldLayoutId id="2147483717" r:id="rId1"/>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www.vardochinsats.se/"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hyperlink" Target="https://vimeo.com/371864865/0ae110f796"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hyperlink" Target="https://www.vardochinsats.se/media/1114/vip-anvaendarguide-191108.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124364" y="2606206"/>
            <a:ext cx="7538930" cy="1501567"/>
          </a:xfrm>
        </p:spPr>
        <p:txBody>
          <a:bodyPr>
            <a:normAutofit/>
          </a:bodyPr>
          <a:lstStyle/>
          <a:p>
            <a:r>
              <a:rPr lang="sv-SE" sz="3600" dirty="0" smtClean="0"/>
              <a:t>Vård </a:t>
            </a:r>
            <a:r>
              <a:rPr lang="sv-SE" sz="3600" dirty="0"/>
              <a:t>och </a:t>
            </a:r>
            <a:r>
              <a:rPr lang="sv-SE" sz="3600" dirty="0" smtClean="0"/>
              <a:t>Insatsprogrammet, VIP</a:t>
            </a:r>
            <a:br>
              <a:rPr lang="sv-SE" sz="3600" dirty="0" smtClean="0"/>
            </a:br>
            <a:r>
              <a:rPr lang="sv-SE" sz="3600" dirty="0" smtClean="0"/>
              <a:t> </a:t>
            </a:r>
            <a:endParaRPr lang="sv-SE" sz="3600" dirty="0"/>
          </a:p>
        </p:txBody>
      </p:sp>
    </p:spTree>
    <p:extLst>
      <p:ext uri="{BB962C8B-B14F-4D97-AF65-F5344CB8AC3E}">
        <p14:creationId xmlns:p14="http://schemas.microsoft.com/office/powerpoint/2010/main" val="1218399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976583" y="1425516"/>
            <a:ext cx="8392840" cy="4402629"/>
          </a:xfrm>
        </p:spPr>
        <p:txBody>
          <a:bodyPr/>
          <a:lstStyle/>
          <a:p>
            <a:pPr lvl="0"/>
            <a:endParaRPr lang="sv-SE" sz="1400" b="1" dirty="0" smtClean="0">
              <a:solidFill>
                <a:prstClr val="black"/>
              </a:solidFill>
            </a:endParaRPr>
          </a:p>
          <a:p>
            <a:pPr lvl="0"/>
            <a:endParaRPr lang="sv-SE" sz="1400" b="1" dirty="0" smtClean="0">
              <a:solidFill>
                <a:prstClr val="black"/>
              </a:solidFill>
            </a:endParaRPr>
          </a:p>
          <a:p>
            <a:pPr lvl="0"/>
            <a:r>
              <a:rPr lang="sv-SE" sz="1400" b="1" dirty="0" smtClean="0">
                <a:solidFill>
                  <a:prstClr val="black"/>
                </a:solidFill>
              </a:rPr>
              <a:t>Bakgrund</a:t>
            </a:r>
            <a:endParaRPr lang="sv-SE" sz="1400" b="1" dirty="0">
              <a:solidFill>
                <a:prstClr val="black"/>
              </a:solidFill>
            </a:endParaRPr>
          </a:p>
          <a:p>
            <a:pPr lvl="0"/>
            <a:r>
              <a:rPr lang="sv-SE" sz="1400" dirty="0">
                <a:solidFill>
                  <a:prstClr val="black"/>
                </a:solidFill>
              </a:rPr>
              <a:t>Vård och insatsprogrammen bygger på nationella riktlinjer och är utformade för att möta behovet av kunskap i eller inför mötet mellan personal och individ. </a:t>
            </a:r>
          </a:p>
          <a:p>
            <a:pPr lvl="0"/>
            <a:endParaRPr lang="sv-SE" sz="1400" dirty="0">
              <a:solidFill>
                <a:prstClr val="black"/>
              </a:solidFill>
            </a:endParaRPr>
          </a:p>
          <a:p>
            <a:pPr lvl="0"/>
            <a:r>
              <a:rPr lang="sv-SE" sz="1400" dirty="0">
                <a:solidFill>
                  <a:prstClr val="black"/>
                </a:solidFill>
              </a:rPr>
              <a:t>Om bästa möjliga kunskap tillgängliggörs och används i mötet mellan personal i skola, socialtjänst och hälso- och sjukvård och individen ökar förutsättningarna för ett bra bemötande och rätt insatser utifrån individens behov.</a:t>
            </a:r>
          </a:p>
          <a:p>
            <a:pPr lvl="0"/>
            <a:endParaRPr lang="sv-SE" sz="1400" dirty="0">
              <a:solidFill>
                <a:prstClr val="black"/>
              </a:solidFill>
            </a:endParaRPr>
          </a:p>
          <a:p>
            <a:pPr lvl="0"/>
            <a:r>
              <a:rPr lang="sv-SE" sz="1400" dirty="0">
                <a:solidFill>
                  <a:prstClr val="black"/>
                </a:solidFill>
                <a:hlinkClick r:id="rId3"/>
              </a:rPr>
              <a:t>https://www.vardochinsats.se/</a:t>
            </a:r>
            <a:endParaRPr lang="sv-SE" sz="1400" dirty="0">
              <a:solidFill>
                <a:prstClr val="black"/>
              </a:solidFill>
            </a:endParaRPr>
          </a:p>
          <a:p>
            <a:endParaRPr lang="sv-SE" sz="1200" dirty="0"/>
          </a:p>
        </p:txBody>
      </p:sp>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spTree>
    <p:extLst>
      <p:ext uri="{BB962C8B-B14F-4D97-AF65-F5344CB8AC3E}">
        <p14:creationId xmlns:p14="http://schemas.microsoft.com/office/powerpoint/2010/main" val="1465859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976583" y="1425516"/>
            <a:ext cx="8392840" cy="4402629"/>
          </a:xfrm>
        </p:spPr>
        <p:txBody>
          <a:bodyPr/>
          <a:lstStyle/>
          <a:p>
            <a:pPr lvl="0"/>
            <a:endParaRPr lang="sv-SE" sz="1400" b="1" dirty="0" smtClean="0">
              <a:solidFill>
                <a:prstClr val="black"/>
              </a:solidFill>
            </a:endParaRPr>
          </a:p>
          <a:p>
            <a:pPr lvl="0"/>
            <a:endParaRPr lang="sv-SE" sz="1400" b="1" dirty="0" smtClean="0">
              <a:solidFill>
                <a:prstClr val="black"/>
              </a:solidFill>
            </a:endParaRPr>
          </a:p>
          <a:p>
            <a:pPr lvl="0"/>
            <a:r>
              <a:rPr lang="sv-SE" sz="1400" b="1" dirty="0">
                <a:solidFill>
                  <a:prstClr val="black"/>
                </a:solidFill>
              </a:rPr>
              <a:t>Syfte </a:t>
            </a:r>
          </a:p>
          <a:p>
            <a:pPr lvl="0"/>
            <a:r>
              <a:rPr lang="sv-SE" sz="1400" dirty="0">
                <a:solidFill>
                  <a:prstClr val="black"/>
                </a:solidFill>
              </a:rPr>
              <a:t>De nationella vård- och insatsprogrammen för psykisk ohälsa ska öka användningen evidens- och erfarenhetsbaserad kunskap i mötet mellan personal och individ.</a:t>
            </a:r>
          </a:p>
          <a:p>
            <a:pPr marL="285750" lvl="0" indent="-285750">
              <a:buFont typeface="Arial" panose="020B0604020202020204" pitchFamily="34" charset="0"/>
              <a:buChar char="•"/>
            </a:pPr>
            <a:endParaRPr lang="sv-SE" sz="1400" dirty="0">
              <a:solidFill>
                <a:prstClr val="black"/>
              </a:solidFill>
            </a:endParaRPr>
          </a:p>
          <a:p>
            <a:pPr lvl="0"/>
            <a:r>
              <a:rPr lang="sv-SE" sz="1400" dirty="0">
                <a:solidFill>
                  <a:prstClr val="black"/>
                </a:solidFill>
              </a:rPr>
              <a:t>Genom att sammanställa och tillgängliggöra olika kunskapsunderlag på en gemensam plats för både specialistpsykiatri, primärvård, socialtjänst och skola ökar förutsättningarna för likvärdiga insatser utifrån en helhetssyn. </a:t>
            </a:r>
          </a:p>
          <a:p>
            <a:pPr lvl="0"/>
            <a:endParaRPr lang="sv-SE" sz="1400" dirty="0">
              <a:solidFill>
                <a:prstClr val="black"/>
              </a:solidFill>
            </a:endParaRPr>
          </a:p>
          <a:p>
            <a:pPr lvl="0"/>
            <a:r>
              <a:rPr lang="sv-SE" sz="1400" b="1" dirty="0">
                <a:solidFill>
                  <a:prstClr val="black"/>
                </a:solidFill>
              </a:rPr>
              <a:t>Mål</a:t>
            </a:r>
          </a:p>
          <a:p>
            <a:pPr lvl="0"/>
            <a:r>
              <a:rPr lang="sv-SE" sz="1400" dirty="0">
                <a:solidFill>
                  <a:prstClr val="black"/>
                </a:solidFill>
              </a:rPr>
              <a:t>Med en gemensam struktur för kunskapsutbyte och kunskapsstyrning blir det enklare för regioner och kommuner att ge vård och stöd utifrån senaste kunskap och på ett likvärdigt sätt i hela landet. Målet är ökad och jämlik psykisk hälsa. </a:t>
            </a:r>
          </a:p>
          <a:p>
            <a:endParaRPr lang="sv-SE" sz="1200" dirty="0"/>
          </a:p>
        </p:txBody>
      </p:sp>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spTree>
    <p:extLst>
      <p:ext uri="{BB962C8B-B14F-4D97-AF65-F5344CB8AC3E}">
        <p14:creationId xmlns:p14="http://schemas.microsoft.com/office/powerpoint/2010/main" val="3473373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976583" y="1425516"/>
            <a:ext cx="8392840" cy="4402629"/>
          </a:xfrm>
        </p:spPr>
        <p:txBody>
          <a:bodyPr/>
          <a:lstStyle/>
          <a:p>
            <a:pPr lvl="0"/>
            <a:endParaRPr lang="sv-SE" sz="1400" b="1" dirty="0" smtClean="0">
              <a:solidFill>
                <a:prstClr val="black"/>
              </a:solidFill>
            </a:endParaRPr>
          </a:p>
          <a:p>
            <a:pPr lvl="0"/>
            <a:r>
              <a:rPr lang="sv-SE" sz="1400" dirty="0" smtClean="0">
                <a:solidFill>
                  <a:prstClr val="black"/>
                </a:solidFill>
              </a:rPr>
              <a:t>De </a:t>
            </a:r>
            <a:r>
              <a:rPr lang="sv-SE" sz="1400" dirty="0">
                <a:solidFill>
                  <a:prstClr val="black"/>
                </a:solidFill>
              </a:rPr>
              <a:t>nationella vård- och insatsprogrammen arbetas fram av en nationell arbetsgrupp (NAG) med deltagare från regioner och kommuner med spridning över landet. Arbetet sker inom ramen för Nationellt programområde (NPO) psykisk hälsa, en del av Nationellt system för kunskapsstyrning</a:t>
            </a:r>
          </a:p>
          <a:p>
            <a:pPr lvl="0"/>
            <a:endParaRPr lang="sv-SE" sz="1400" dirty="0">
              <a:solidFill>
                <a:prstClr val="black"/>
              </a:solidFill>
            </a:endParaRPr>
          </a:p>
          <a:p>
            <a:pPr marL="285750" lvl="0" indent="-285750">
              <a:buFont typeface="Arial" panose="020B0604020202020204" pitchFamily="34" charset="0"/>
              <a:buChar char="•"/>
            </a:pPr>
            <a:r>
              <a:rPr lang="sv-SE" sz="1400" dirty="0" smtClean="0">
                <a:solidFill>
                  <a:prstClr val="black"/>
                </a:solidFill>
              </a:rPr>
              <a:t>ADHD</a:t>
            </a:r>
          </a:p>
          <a:p>
            <a:pPr lvl="0"/>
            <a:endParaRPr lang="sv-SE" sz="1400" dirty="0">
              <a:solidFill>
                <a:prstClr val="black"/>
              </a:solidFill>
            </a:endParaRPr>
          </a:p>
          <a:p>
            <a:pPr marL="285750" lvl="0" indent="-285750">
              <a:buFont typeface="Arial" panose="020B0604020202020204" pitchFamily="34" charset="0"/>
              <a:buChar char="•"/>
            </a:pPr>
            <a:r>
              <a:rPr lang="sv-SE" sz="1400" dirty="0">
                <a:solidFill>
                  <a:prstClr val="black"/>
                </a:solidFill>
              </a:rPr>
              <a:t>Depression Ångestsyndrom</a:t>
            </a:r>
          </a:p>
          <a:p>
            <a:pPr lvl="0"/>
            <a:endParaRPr lang="sv-SE" sz="1400" dirty="0">
              <a:solidFill>
                <a:prstClr val="black"/>
              </a:solidFill>
            </a:endParaRPr>
          </a:p>
          <a:p>
            <a:pPr marL="285750" indent="-285750">
              <a:buFont typeface="Arial" panose="020B0604020202020204" pitchFamily="34" charset="0"/>
              <a:buChar char="•"/>
            </a:pPr>
            <a:r>
              <a:rPr lang="sv-SE" sz="1400" dirty="0">
                <a:solidFill>
                  <a:prstClr val="black"/>
                </a:solidFill>
              </a:rPr>
              <a:t>Missbruk och </a:t>
            </a:r>
            <a:r>
              <a:rPr lang="sv-SE" sz="1400" dirty="0" smtClean="0">
                <a:solidFill>
                  <a:prstClr val="black"/>
                </a:solidFill>
              </a:rPr>
              <a:t>beroende</a:t>
            </a:r>
          </a:p>
          <a:p>
            <a:endParaRPr lang="sv-SE" sz="1400" dirty="0" smtClean="0">
              <a:solidFill>
                <a:prstClr val="black"/>
              </a:solidFill>
            </a:endParaRPr>
          </a:p>
          <a:p>
            <a:pPr marL="285750" lvl="0" indent="-285750">
              <a:buFont typeface="Arial" panose="020B0604020202020204" pitchFamily="34" charset="0"/>
              <a:buChar char="•"/>
            </a:pPr>
            <a:r>
              <a:rPr lang="sv-SE" sz="1400" dirty="0" smtClean="0">
                <a:solidFill>
                  <a:prstClr val="black"/>
                </a:solidFill>
              </a:rPr>
              <a:t>Schizofreni- </a:t>
            </a:r>
            <a:r>
              <a:rPr lang="sv-SE" sz="1400" dirty="0">
                <a:solidFill>
                  <a:prstClr val="black"/>
                </a:solidFill>
              </a:rPr>
              <a:t>och schizofreniliknande tillstånd</a:t>
            </a:r>
          </a:p>
          <a:p>
            <a:pPr lvl="0"/>
            <a:endParaRPr lang="sv-SE" sz="1400" dirty="0">
              <a:solidFill>
                <a:prstClr val="black"/>
              </a:solidFill>
            </a:endParaRPr>
          </a:p>
          <a:p>
            <a:pPr marL="285750" lvl="0" indent="-285750">
              <a:buFont typeface="Arial" panose="020B0604020202020204" pitchFamily="34" charset="0"/>
              <a:buChar char="•"/>
            </a:pPr>
            <a:r>
              <a:rPr lang="sv-SE" sz="1400" dirty="0" smtClean="0">
                <a:solidFill>
                  <a:prstClr val="black"/>
                </a:solidFill>
              </a:rPr>
              <a:t>Självskadebeteende </a:t>
            </a:r>
            <a:endParaRPr lang="sv-SE" sz="1400" dirty="0">
              <a:solidFill>
                <a:prstClr val="black"/>
              </a:solidFill>
            </a:endParaRPr>
          </a:p>
          <a:p>
            <a:pPr lvl="0"/>
            <a:endParaRPr lang="sv-SE" sz="1400" dirty="0">
              <a:solidFill>
                <a:prstClr val="black"/>
              </a:solidFill>
            </a:endParaRPr>
          </a:p>
          <a:p>
            <a:endParaRPr lang="sv-SE" sz="1200" dirty="0"/>
          </a:p>
        </p:txBody>
      </p:sp>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spTree>
    <p:extLst>
      <p:ext uri="{BB962C8B-B14F-4D97-AF65-F5344CB8AC3E}">
        <p14:creationId xmlns:p14="http://schemas.microsoft.com/office/powerpoint/2010/main" val="2899256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a:stretch>
            <a:fillRect/>
          </a:stretch>
        </p:blipFill>
        <p:spPr>
          <a:xfrm>
            <a:off x="1700607" y="2012691"/>
            <a:ext cx="8668816" cy="4264120"/>
          </a:xfrm>
          <a:prstGeom prst="rect">
            <a:avLst/>
          </a:prstGeom>
        </p:spPr>
      </p:pic>
      <p:sp>
        <p:nvSpPr>
          <p:cNvPr id="2" name="Platshållare för innehåll 1"/>
          <p:cNvSpPr>
            <a:spLocks noGrp="1"/>
          </p:cNvSpPr>
          <p:nvPr>
            <p:ph idx="1"/>
          </p:nvPr>
        </p:nvSpPr>
        <p:spPr>
          <a:xfrm>
            <a:off x="1976583" y="1333654"/>
            <a:ext cx="8392840" cy="4402629"/>
          </a:xfrm>
        </p:spPr>
        <p:txBody>
          <a:bodyPr/>
          <a:lstStyle/>
          <a:p>
            <a:pPr lvl="0"/>
            <a:endParaRPr lang="sv-SE" sz="1400" b="1" dirty="0" smtClean="0">
              <a:solidFill>
                <a:prstClr val="black"/>
              </a:solidFill>
            </a:endParaRPr>
          </a:p>
          <a:p>
            <a:pPr lvl="0"/>
            <a:r>
              <a:rPr lang="sv-SE" sz="1400" dirty="0" smtClean="0">
                <a:solidFill>
                  <a:prstClr val="black"/>
                </a:solidFill>
              </a:rPr>
              <a:t>Varje </a:t>
            </a:r>
            <a:r>
              <a:rPr lang="sv-SE" sz="1400" dirty="0">
                <a:solidFill>
                  <a:prstClr val="black"/>
                </a:solidFill>
              </a:rPr>
              <a:t>vård och insatsprogram kan anpassas så att just du får den information du behöver för din verksamhet, yrkesroll och situation.</a:t>
            </a:r>
          </a:p>
          <a:p>
            <a:pPr lvl="0"/>
            <a:endParaRPr lang="sv-SE" sz="1400" dirty="0">
              <a:solidFill>
                <a:prstClr val="black"/>
              </a:solidFill>
            </a:endParaRPr>
          </a:p>
          <a:p>
            <a:endParaRPr lang="sv-SE" sz="1200" dirty="0"/>
          </a:p>
        </p:txBody>
      </p:sp>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spTree>
    <p:extLst>
      <p:ext uri="{BB962C8B-B14F-4D97-AF65-F5344CB8AC3E}">
        <p14:creationId xmlns:p14="http://schemas.microsoft.com/office/powerpoint/2010/main" val="283177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976583" y="1425516"/>
            <a:ext cx="8392840" cy="4402629"/>
          </a:xfrm>
        </p:spPr>
        <p:txBody>
          <a:bodyPr/>
          <a:lstStyle/>
          <a:p>
            <a:pPr lvl="0"/>
            <a:endParaRPr lang="sv-SE" sz="1400" b="1" dirty="0" smtClean="0">
              <a:solidFill>
                <a:prstClr val="black"/>
              </a:solidFill>
            </a:endParaRPr>
          </a:p>
          <a:p>
            <a:pPr lvl="0"/>
            <a:endParaRPr lang="sv-SE" sz="1400" dirty="0" smtClean="0">
              <a:solidFill>
                <a:prstClr val="black"/>
              </a:solidFill>
            </a:endParaRPr>
          </a:p>
          <a:p>
            <a:pPr lvl="0"/>
            <a:endParaRPr lang="sv-SE" sz="1400" dirty="0">
              <a:solidFill>
                <a:prstClr val="black"/>
              </a:solidFill>
            </a:endParaRPr>
          </a:p>
          <a:p>
            <a:pPr lvl="0"/>
            <a:r>
              <a:rPr lang="sv-SE" sz="1400" dirty="0">
                <a:solidFill>
                  <a:prstClr val="black"/>
                </a:solidFill>
              </a:rPr>
              <a:t>Så använder du de nationella vård- och insatsprogrammen:</a:t>
            </a:r>
          </a:p>
          <a:p>
            <a:pPr lvl="0"/>
            <a:endParaRPr lang="sv-SE" sz="1400" dirty="0">
              <a:solidFill>
                <a:prstClr val="black"/>
              </a:solidFill>
            </a:endParaRPr>
          </a:p>
          <a:p>
            <a:pPr lvl="0"/>
            <a:r>
              <a:rPr lang="sv-SE" sz="1400" dirty="0">
                <a:solidFill>
                  <a:prstClr val="black"/>
                </a:solidFill>
                <a:hlinkClick r:id="rId3"/>
              </a:rPr>
              <a:t>https://vimeo.com/371864865/0ae110f796</a:t>
            </a:r>
            <a:endParaRPr lang="sv-SE" sz="1400" dirty="0">
              <a:solidFill>
                <a:prstClr val="black"/>
              </a:solidFill>
            </a:endParaRPr>
          </a:p>
          <a:p>
            <a:pPr lvl="0"/>
            <a:endParaRPr lang="sv-SE" sz="1400" dirty="0">
              <a:solidFill>
                <a:prstClr val="black"/>
              </a:solidFill>
            </a:endParaRPr>
          </a:p>
          <a:p>
            <a:pPr lvl="0"/>
            <a:r>
              <a:rPr lang="sv-SE" sz="1400" dirty="0">
                <a:solidFill>
                  <a:prstClr val="black"/>
                </a:solidFill>
              </a:rPr>
              <a:t>Användarguide</a:t>
            </a:r>
          </a:p>
          <a:p>
            <a:pPr lvl="0"/>
            <a:endParaRPr lang="sv-SE" sz="1400" dirty="0">
              <a:solidFill>
                <a:prstClr val="black"/>
              </a:solidFill>
            </a:endParaRPr>
          </a:p>
          <a:p>
            <a:pPr lvl="0"/>
            <a:r>
              <a:rPr lang="sv-SE" sz="1400" dirty="0">
                <a:solidFill>
                  <a:prstClr val="black"/>
                </a:solidFill>
                <a:hlinkClick r:id="rId4"/>
              </a:rPr>
              <a:t>https://www.vardochinsats.se/media/1114/vip-anvaendarguide-191108.pdf</a:t>
            </a:r>
            <a:endParaRPr lang="sv-SE" sz="1400" dirty="0">
              <a:solidFill>
                <a:prstClr val="black"/>
              </a:solidFill>
            </a:endParaRPr>
          </a:p>
          <a:p>
            <a:endParaRPr lang="sv-SE" sz="1200" dirty="0"/>
          </a:p>
        </p:txBody>
      </p:sp>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spTree>
    <p:extLst>
      <p:ext uri="{BB962C8B-B14F-4D97-AF65-F5344CB8AC3E}">
        <p14:creationId xmlns:p14="http://schemas.microsoft.com/office/powerpoint/2010/main" val="161171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976583" y="1425516"/>
            <a:ext cx="8392840" cy="4402629"/>
          </a:xfrm>
        </p:spPr>
        <p:txBody>
          <a:bodyPr/>
          <a:lstStyle/>
          <a:p>
            <a:pPr lvl="0"/>
            <a:endParaRPr lang="sv-SE" sz="1400" b="1" dirty="0">
              <a:solidFill>
                <a:prstClr val="black"/>
              </a:solidFill>
            </a:endParaRPr>
          </a:p>
          <a:p>
            <a:pPr lvl="0"/>
            <a:r>
              <a:rPr lang="sv-SE" sz="1400" b="1" dirty="0">
                <a:solidFill>
                  <a:prstClr val="black"/>
                </a:solidFill>
              </a:rPr>
              <a:t>Lathund</a:t>
            </a:r>
          </a:p>
          <a:p>
            <a:pPr lvl="0"/>
            <a:r>
              <a:rPr lang="sv-SE" sz="1400" b="1" dirty="0" smtClean="0">
                <a:solidFill>
                  <a:prstClr val="black"/>
                </a:solidFill>
              </a:rPr>
              <a:t>På </a:t>
            </a:r>
            <a:r>
              <a:rPr lang="sv-SE" sz="1400" b="1" dirty="0">
                <a:solidFill>
                  <a:prstClr val="black"/>
                </a:solidFill>
              </a:rPr>
              <a:t>första sidan väljer du diagnos i det röda fältet ”program” till vänster.</a:t>
            </a:r>
          </a:p>
          <a:p>
            <a:endParaRPr lang="sv-SE" sz="1200" dirty="0"/>
          </a:p>
        </p:txBody>
      </p:sp>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pic>
        <p:nvPicPr>
          <p:cNvPr id="6" name="Bildobjekt 5"/>
          <p:cNvPicPr>
            <a:picLocks noChangeAspect="1"/>
          </p:cNvPicPr>
          <p:nvPr/>
        </p:nvPicPr>
        <p:blipFill>
          <a:blip r:embed="rId3"/>
          <a:stretch>
            <a:fillRect/>
          </a:stretch>
        </p:blipFill>
        <p:spPr>
          <a:xfrm>
            <a:off x="1976583" y="2487674"/>
            <a:ext cx="7510923" cy="3231160"/>
          </a:xfrm>
          <a:prstGeom prst="rect">
            <a:avLst/>
          </a:prstGeom>
        </p:spPr>
      </p:pic>
    </p:spTree>
    <p:extLst>
      <p:ext uri="{BB962C8B-B14F-4D97-AF65-F5344CB8AC3E}">
        <p14:creationId xmlns:p14="http://schemas.microsoft.com/office/powerpoint/2010/main" val="1035957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sp>
        <p:nvSpPr>
          <p:cNvPr id="5" name="Platshållare för innehåll 1"/>
          <p:cNvSpPr txBox="1">
            <a:spLocks/>
          </p:cNvSpPr>
          <p:nvPr/>
        </p:nvSpPr>
        <p:spPr>
          <a:xfrm>
            <a:off x="8206911" y="15800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1400" b="1" dirty="0" smtClean="0"/>
          </a:p>
          <a:p>
            <a:endParaRPr lang="sv-SE" sz="1400" b="1" dirty="0"/>
          </a:p>
          <a:p>
            <a:endParaRPr lang="sv-SE" sz="1400" b="1" dirty="0" smtClean="0"/>
          </a:p>
          <a:p>
            <a:r>
              <a:rPr lang="sv-SE" sz="1400" b="1" dirty="0" smtClean="0"/>
              <a:t>I högra fältet kan du filtrera innehållet genom att välja vem du är som utförare.</a:t>
            </a:r>
          </a:p>
          <a:p>
            <a:endParaRPr lang="sv-SE" dirty="0" smtClean="0"/>
          </a:p>
          <a:p>
            <a:endParaRPr lang="sv-SE" dirty="0"/>
          </a:p>
        </p:txBody>
      </p:sp>
      <p:pic>
        <p:nvPicPr>
          <p:cNvPr id="7" name="Bildobjekt 6"/>
          <p:cNvPicPr>
            <a:picLocks noChangeAspect="1"/>
          </p:cNvPicPr>
          <p:nvPr/>
        </p:nvPicPr>
        <p:blipFill>
          <a:blip r:embed="rId3"/>
          <a:stretch>
            <a:fillRect/>
          </a:stretch>
        </p:blipFill>
        <p:spPr>
          <a:xfrm>
            <a:off x="1976583" y="1580020"/>
            <a:ext cx="5785605" cy="4779678"/>
          </a:xfrm>
          <a:prstGeom prst="rect">
            <a:avLst/>
          </a:prstGeom>
        </p:spPr>
      </p:pic>
      <p:pic>
        <p:nvPicPr>
          <p:cNvPr id="8" name="Bildobjekt 7"/>
          <p:cNvPicPr>
            <a:picLocks noChangeAspect="1"/>
          </p:cNvPicPr>
          <p:nvPr/>
        </p:nvPicPr>
        <p:blipFill>
          <a:blip r:embed="rId4"/>
          <a:stretch>
            <a:fillRect/>
          </a:stretch>
        </p:blipFill>
        <p:spPr>
          <a:xfrm>
            <a:off x="5124232" y="5250128"/>
            <a:ext cx="225572" cy="158510"/>
          </a:xfrm>
          <a:prstGeom prst="rect">
            <a:avLst/>
          </a:prstGeom>
        </p:spPr>
      </p:pic>
    </p:spTree>
    <p:extLst>
      <p:ext uri="{BB962C8B-B14F-4D97-AF65-F5344CB8AC3E}">
        <p14:creationId xmlns:p14="http://schemas.microsoft.com/office/powerpoint/2010/main" val="3634876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sp>
        <p:nvSpPr>
          <p:cNvPr id="5" name="Platshållare för innehåll 1"/>
          <p:cNvSpPr txBox="1">
            <a:spLocks/>
          </p:cNvSpPr>
          <p:nvPr/>
        </p:nvSpPr>
        <p:spPr>
          <a:xfrm>
            <a:off x="8206911" y="15800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1400" b="1" dirty="0" smtClean="0"/>
          </a:p>
          <a:p>
            <a:endParaRPr lang="sv-SE" sz="1400" b="1" dirty="0"/>
          </a:p>
          <a:p>
            <a:endParaRPr lang="sv-SE" sz="1400" b="1" dirty="0" smtClean="0"/>
          </a:p>
          <a:p>
            <a:pPr lvl="0"/>
            <a:r>
              <a:rPr lang="sv-SE" sz="1400" b="1" dirty="0" smtClean="0">
                <a:solidFill>
                  <a:prstClr val="black"/>
                </a:solidFill>
              </a:rPr>
              <a:t>Filtrera </a:t>
            </a:r>
            <a:r>
              <a:rPr lang="sv-SE" sz="1400" b="1" dirty="0">
                <a:solidFill>
                  <a:prstClr val="black"/>
                </a:solidFill>
              </a:rPr>
              <a:t>resultat genom att välja yrkesroll.</a:t>
            </a:r>
          </a:p>
          <a:p>
            <a:endParaRPr lang="sv-SE" dirty="0" smtClean="0"/>
          </a:p>
          <a:p>
            <a:endParaRPr lang="sv-SE" dirty="0"/>
          </a:p>
        </p:txBody>
      </p:sp>
      <p:pic>
        <p:nvPicPr>
          <p:cNvPr id="4" name="Bildobjekt 3"/>
          <p:cNvPicPr>
            <a:picLocks noChangeAspect="1"/>
          </p:cNvPicPr>
          <p:nvPr/>
        </p:nvPicPr>
        <p:blipFill>
          <a:blip r:embed="rId3"/>
          <a:stretch>
            <a:fillRect/>
          </a:stretch>
        </p:blipFill>
        <p:spPr>
          <a:xfrm>
            <a:off x="2173265" y="1645163"/>
            <a:ext cx="5462489" cy="4676037"/>
          </a:xfrm>
          <a:prstGeom prst="rect">
            <a:avLst/>
          </a:prstGeom>
        </p:spPr>
      </p:pic>
      <p:pic>
        <p:nvPicPr>
          <p:cNvPr id="6" name="Bildobjekt 5"/>
          <p:cNvPicPr>
            <a:picLocks noChangeAspect="1"/>
          </p:cNvPicPr>
          <p:nvPr/>
        </p:nvPicPr>
        <p:blipFill>
          <a:blip r:embed="rId4"/>
          <a:stretch>
            <a:fillRect/>
          </a:stretch>
        </p:blipFill>
        <p:spPr>
          <a:xfrm>
            <a:off x="5345905" y="5175491"/>
            <a:ext cx="175221" cy="123128"/>
          </a:xfrm>
          <a:prstGeom prst="rect">
            <a:avLst/>
          </a:prstGeom>
        </p:spPr>
      </p:pic>
    </p:spTree>
    <p:extLst>
      <p:ext uri="{BB962C8B-B14F-4D97-AF65-F5344CB8AC3E}">
        <p14:creationId xmlns:p14="http://schemas.microsoft.com/office/powerpoint/2010/main" val="3209016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sp>
        <p:nvSpPr>
          <p:cNvPr id="5" name="Platshållare för innehåll 1"/>
          <p:cNvSpPr txBox="1">
            <a:spLocks/>
          </p:cNvSpPr>
          <p:nvPr/>
        </p:nvSpPr>
        <p:spPr>
          <a:xfrm>
            <a:off x="8206911" y="15800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1400" b="1" dirty="0" smtClean="0"/>
          </a:p>
          <a:p>
            <a:endParaRPr lang="sv-SE" sz="1400" b="1" dirty="0"/>
          </a:p>
          <a:p>
            <a:endParaRPr lang="sv-SE" sz="1400" b="1" dirty="0" smtClean="0"/>
          </a:p>
          <a:p>
            <a:pPr lvl="0"/>
            <a:endParaRPr lang="sv-SE" sz="1400" b="1" dirty="0" smtClean="0">
              <a:solidFill>
                <a:prstClr val="black"/>
              </a:solidFill>
            </a:endParaRPr>
          </a:p>
          <a:p>
            <a:pPr lvl="0"/>
            <a:r>
              <a:rPr lang="sv-SE" sz="1400" b="1" dirty="0">
                <a:solidFill>
                  <a:prstClr val="black"/>
                </a:solidFill>
              </a:rPr>
              <a:t>Du kan även filtrera genom att välja åldersgrupp.</a:t>
            </a:r>
          </a:p>
          <a:p>
            <a:endParaRPr lang="sv-SE" dirty="0" smtClean="0"/>
          </a:p>
          <a:p>
            <a:endParaRPr lang="sv-SE" dirty="0"/>
          </a:p>
        </p:txBody>
      </p:sp>
      <p:pic>
        <p:nvPicPr>
          <p:cNvPr id="7" name="Bildobjekt 6"/>
          <p:cNvPicPr>
            <a:picLocks noChangeAspect="1"/>
          </p:cNvPicPr>
          <p:nvPr/>
        </p:nvPicPr>
        <p:blipFill>
          <a:blip r:embed="rId3"/>
          <a:stretch>
            <a:fillRect/>
          </a:stretch>
        </p:blipFill>
        <p:spPr>
          <a:xfrm>
            <a:off x="1556628" y="2043545"/>
            <a:ext cx="5797798" cy="3566469"/>
          </a:xfrm>
          <a:prstGeom prst="rect">
            <a:avLst/>
          </a:prstGeom>
        </p:spPr>
      </p:pic>
      <p:pic>
        <p:nvPicPr>
          <p:cNvPr id="2" name="Bildobjekt 1"/>
          <p:cNvPicPr>
            <a:picLocks noChangeAspect="1"/>
          </p:cNvPicPr>
          <p:nvPr/>
        </p:nvPicPr>
        <p:blipFill>
          <a:blip r:embed="rId4"/>
          <a:stretch>
            <a:fillRect/>
          </a:stretch>
        </p:blipFill>
        <p:spPr>
          <a:xfrm>
            <a:off x="5287163" y="3549714"/>
            <a:ext cx="176799" cy="128027"/>
          </a:xfrm>
          <a:prstGeom prst="rect">
            <a:avLst/>
          </a:prstGeom>
        </p:spPr>
      </p:pic>
    </p:spTree>
    <p:extLst>
      <p:ext uri="{BB962C8B-B14F-4D97-AF65-F5344CB8AC3E}">
        <p14:creationId xmlns:p14="http://schemas.microsoft.com/office/powerpoint/2010/main" val="3693259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sp>
        <p:nvSpPr>
          <p:cNvPr id="5" name="Platshållare för innehåll 1"/>
          <p:cNvSpPr txBox="1">
            <a:spLocks/>
          </p:cNvSpPr>
          <p:nvPr/>
        </p:nvSpPr>
        <p:spPr>
          <a:xfrm>
            <a:off x="8567130" y="1672384"/>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1400" b="1" dirty="0" smtClean="0"/>
          </a:p>
          <a:p>
            <a:endParaRPr lang="sv-SE" sz="1400" b="1" dirty="0"/>
          </a:p>
          <a:p>
            <a:endParaRPr lang="sv-SE" sz="1400" b="1" dirty="0" smtClean="0"/>
          </a:p>
          <a:p>
            <a:pPr lvl="0"/>
            <a:endParaRPr lang="sv-SE" sz="1400" b="1" dirty="0" smtClean="0">
              <a:solidFill>
                <a:prstClr val="black"/>
              </a:solidFill>
            </a:endParaRPr>
          </a:p>
          <a:p>
            <a:pPr lvl="0"/>
            <a:r>
              <a:rPr lang="sv-SE" sz="1400" b="1" dirty="0">
                <a:solidFill>
                  <a:prstClr val="black"/>
                </a:solidFill>
              </a:rPr>
              <a:t>Filtrera vilken typ av behandling/stöd.</a:t>
            </a:r>
          </a:p>
          <a:p>
            <a:endParaRPr lang="sv-SE" dirty="0"/>
          </a:p>
        </p:txBody>
      </p:sp>
      <p:pic>
        <p:nvPicPr>
          <p:cNvPr id="4" name="Bildobjekt 3"/>
          <p:cNvPicPr>
            <a:picLocks noChangeAspect="1"/>
          </p:cNvPicPr>
          <p:nvPr/>
        </p:nvPicPr>
        <p:blipFill>
          <a:blip r:embed="rId3"/>
          <a:stretch>
            <a:fillRect/>
          </a:stretch>
        </p:blipFill>
        <p:spPr>
          <a:xfrm>
            <a:off x="1401895" y="1876824"/>
            <a:ext cx="6756765" cy="3757357"/>
          </a:xfrm>
          <a:prstGeom prst="rect">
            <a:avLst/>
          </a:prstGeom>
        </p:spPr>
      </p:pic>
      <p:pic>
        <p:nvPicPr>
          <p:cNvPr id="6" name="Bildobjekt 5"/>
          <p:cNvPicPr>
            <a:picLocks noChangeAspect="1"/>
          </p:cNvPicPr>
          <p:nvPr/>
        </p:nvPicPr>
        <p:blipFill>
          <a:blip r:embed="rId4"/>
          <a:stretch>
            <a:fillRect/>
          </a:stretch>
        </p:blipFill>
        <p:spPr>
          <a:xfrm>
            <a:off x="5693564" y="4002295"/>
            <a:ext cx="176799" cy="128027"/>
          </a:xfrm>
          <a:prstGeom prst="rect">
            <a:avLst/>
          </a:prstGeom>
        </p:spPr>
      </p:pic>
    </p:spTree>
    <p:extLst>
      <p:ext uri="{BB962C8B-B14F-4D97-AF65-F5344CB8AC3E}">
        <p14:creationId xmlns:p14="http://schemas.microsoft.com/office/powerpoint/2010/main" val="1028789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sp>
        <p:nvSpPr>
          <p:cNvPr id="5" name="Platshållare för innehåll 1"/>
          <p:cNvSpPr txBox="1">
            <a:spLocks/>
          </p:cNvSpPr>
          <p:nvPr/>
        </p:nvSpPr>
        <p:spPr>
          <a:xfrm>
            <a:off x="8326985" y="1729168"/>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1400" b="1" dirty="0" smtClean="0"/>
          </a:p>
          <a:p>
            <a:endParaRPr lang="sv-SE" sz="1400" b="1" dirty="0"/>
          </a:p>
          <a:p>
            <a:endParaRPr lang="sv-SE" sz="1400" b="1" dirty="0" smtClean="0"/>
          </a:p>
          <a:p>
            <a:pPr lvl="0"/>
            <a:endParaRPr lang="sv-SE" sz="1400" b="1" dirty="0" smtClean="0">
              <a:solidFill>
                <a:prstClr val="black"/>
              </a:solidFill>
            </a:endParaRPr>
          </a:p>
          <a:p>
            <a:pPr lvl="0"/>
            <a:r>
              <a:rPr lang="sv-SE" sz="1400" b="1" dirty="0" smtClean="0">
                <a:solidFill>
                  <a:prstClr val="black"/>
                </a:solidFill>
              </a:rPr>
              <a:t>Här </a:t>
            </a:r>
            <a:r>
              <a:rPr lang="sv-SE" sz="1400" b="1" dirty="0">
                <a:solidFill>
                  <a:prstClr val="black"/>
                </a:solidFill>
              </a:rPr>
              <a:t>kan du välja att filtrera </a:t>
            </a:r>
            <a:r>
              <a:rPr lang="sv-SE" sz="1400" b="1" dirty="0" smtClean="0">
                <a:solidFill>
                  <a:prstClr val="black"/>
                </a:solidFill>
              </a:rPr>
              <a:t>svårighetsgrad.</a:t>
            </a:r>
            <a:endParaRPr lang="sv-SE" b="1" dirty="0"/>
          </a:p>
        </p:txBody>
      </p:sp>
      <p:pic>
        <p:nvPicPr>
          <p:cNvPr id="2" name="Bildobjekt 1"/>
          <p:cNvPicPr>
            <a:picLocks noChangeAspect="1"/>
          </p:cNvPicPr>
          <p:nvPr/>
        </p:nvPicPr>
        <p:blipFill>
          <a:blip r:embed="rId3"/>
          <a:stretch>
            <a:fillRect/>
          </a:stretch>
        </p:blipFill>
        <p:spPr>
          <a:xfrm>
            <a:off x="2100479" y="1589544"/>
            <a:ext cx="5359984" cy="4397427"/>
          </a:xfrm>
          <a:prstGeom prst="rect">
            <a:avLst/>
          </a:prstGeom>
        </p:spPr>
      </p:pic>
      <p:pic>
        <p:nvPicPr>
          <p:cNvPr id="7" name="Bildobjekt 6"/>
          <p:cNvPicPr>
            <a:picLocks noChangeAspect="1"/>
          </p:cNvPicPr>
          <p:nvPr/>
        </p:nvPicPr>
        <p:blipFill>
          <a:blip r:embed="rId4"/>
          <a:stretch>
            <a:fillRect/>
          </a:stretch>
        </p:blipFill>
        <p:spPr>
          <a:xfrm>
            <a:off x="4692071" y="3539835"/>
            <a:ext cx="176799" cy="128027"/>
          </a:xfrm>
          <a:prstGeom prst="rect">
            <a:avLst/>
          </a:prstGeom>
        </p:spPr>
      </p:pic>
    </p:spTree>
    <p:extLst>
      <p:ext uri="{BB962C8B-B14F-4D97-AF65-F5344CB8AC3E}">
        <p14:creationId xmlns:p14="http://schemas.microsoft.com/office/powerpoint/2010/main" val="1159803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sp>
        <p:nvSpPr>
          <p:cNvPr id="5" name="Platshållare för innehåll 1"/>
          <p:cNvSpPr txBox="1">
            <a:spLocks/>
          </p:cNvSpPr>
          <p:nvPr/>
        </p:nvSpPr>
        <p:spPr>
          <a:xfrm>
            <a:off x="8174182" y="1729168"/>
            <a:ext cx="2013529"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1400" b="1" dirty="0" smtClean="0"/>
          </a:p>
          <a:p>
            <a:endParaRPr lang="sv-SE" sz="1400" b="1" dirty="0"/>
          </a:p>
          <a:p>
            <a:endParaRPr lang="sv-SE" sz="1400" b="1" dirty="0" smtClean="0"/>
          </a:p>
          <a:p>
            <a:pPr lvl="0"/>
            <a:endParaRPr lang="sv-SE" sz="1400" b="1" dirty="0" smtClean="0">
              <a:solidFill>
                <a:prstClr val="black"/>
              </a:solidFill>
            </a:endParaRPr>
          </a:p>
          <a:p>
            <a:pPr lvl="0"/>
            <a:r>
              <a:rPr lang="sv-SE" sz="1400" b="1" dirty="0">
                <a:solidFill>
                  <a:prstClr val="black"/>
                </a:solidFill>
              </a:rPr>
              <a:t>När du valt färdigt i ”Filtrera innehåll” kan du söka olika insatser i Programfältet. </a:t>
            </a:r>
            <a:endParaRPr lang="sv-SE" sz="1400" b="1" dirty="0" smtClean="0">
              <a:solidFill>
                <a:prstClr val="black"/>
              </a:solidFill>
            </a:endParaRPr>
          </a:p>
          <a:p>
            <a:pPr lvl="0"/>
            <a:endParaRPr lang="sv-SE" sz="1400" b="1" dirty="0" smtClean="0">
              <a:solidFill>
                <a:prstClr val="black"/>
              </a:solidFill>
            </a:endParaRPr>
          </a:p>
          <a:p>
            <a:pPr lvl="0"/>
            <a:r>
              <a:rPr lang="sv-SE" sz="1400" b="1" dirty="0" smtClean="0">
                <a:solidFill>
                  <a:prstClr val="black"/>
                </a:solidFill>
              </a:rPr>
              <a:t>Här har </a:t>
            </a:r>
            <a:r>
              <a:rPr lang="sv-SE" sz="1400" b="1" dirty="0">
                <a:solidFill>
                  <a:prstClr val="black"/>
                </a:solidFill>
              </a:rPr>
              <a:t>vi valt rad 6. Behandling och stöd</a:t>
            </a:r>
            <a:r>
              <a:rPr lang="sv-SE" sz="1400" dirty="0">
                <a:solidFill>
                  <a:prstClr val="black"/>
                </a:solidFill>
              </a:rPr>
              <a:t>.</a:t>
            </a:r>
          </a:p>
          <a:p>
            <a:pPr lvl="0"/>
            <a:endParaRPr lang="sv-SE" b="1" dirty="0"/>
          </a:p>
        </p:txBody>
      </p:sp>
      <p:pic>
        <p:nvPicPr>
          <p:cNvPr id="6" name="Bildobjekt 5"/>
          <p:cNvPicPr>
            <a:picLocks noChangeAspect="1"/>
          </p:cNvPicPr>
          <p:nvPr/>
        </p:nvPicPr>
        <p:blipFill>
          <a:blip r:embed="rId3"/>
          <a:stretch>
            <a:fillRect/>
          </a:stretch>
        </p:blipFill>
        <p:spPr>
          <a:xfrm>
            <a:off x="1976583" y="1572089"/>
            <a:ext cx="5274351" cy="4969315"/>
          </a:xfrm>
          <a:prstGeom prst="rect">
            <a:avLst/>
          </a:prstGeom>
        </p:spPr>
      </p:pic>
      <p:pic>
        <p:nvPicPr>
          <p:cNvPr id="4" name="Bildobjekt 3"/>
          <p:cNvPicPr>
            <a:picLocks noChangeAspect="1"/>
          </p:cNvPicPr>
          <p:nvPr/>
        </p:nvPicPr>
        <p:blipFill>
          <a:blip r:embed="rId4"/>
          <a:stretch>
            <a:fillRect/>
          </a:stretch>
        </p:blipFill>
        <p:spPr>
          <a:xfrm>
            <a:off x="1555923" y="3374406"/>
            <a:ext cx="420660" cy="164606"/>
          </a:xfrm>
          <a:prstGeom prst="rect">
            <a:avLst/>
          </a:prstGeom>
        </p:spPr>
      </p:pic>
    </p:spTree>
    <p:extLst>
      <p:ext uri="{BB962C8B-B14F-4D97-AF65-F5344CB8AC3E}">
        <p14:creationId xmlns:p14="http://schemas.microsoft.com/office/powerpoint/2010/main" val="415437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sp>
        <p:nvSpPr>
          <p:cNvPr id="5" name="Platshållare för innehåll 1"/>
          <p:cNvSpPr txBox="1">
            <a:spLocks/>
          </p:cNvSpPr>
          <p:nvPr/>
        </p:nvSpPr>
        <p:spPr>
          <a:xfrm>
            <a:off x="8174182" y="1729168"/>
            <a:ext cx="2013529"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1400" b="1" dirty="0" smtClean="0"/>
          </a:p>
          <a:p>
            <a:endParaRPr lang="sv-SE" sz="1400" b="1" dirty="0"/>
          </a:p>
          <a:p>
            <a:endParaRPr lang="sv-SE" sz="1400" b="1" dirty="0" smtClean="0"/>
          </a:p>
          <a:p>
            <a:pPr lvl="0"/>
            <a:endParaRPr lang="sv-SE" sz="1400" b="1" dirty="0" smtClean="0">
              <a:solidFill>
                <a:prstClr val="black"/>
              </a:solidFill>
            </a:endParaRPr>
          </a:p>
          <a:p>
            <a:r>
              <a:rPr lang="sv-SE" sz="1400" b="1" dirty="0"/>
              <a:t>Scrolla nedåt för att läsa allt innehåll.</a:t>
            </a:r>
          </a:p>
          <a:p>
            <a:pPr lvl="0"/>
            <a:endParaRPr lang="sv-SE" b="1" dirty="0"/>
          </a:p>
        </p:txBody>
      </p:sp>
      <p:pic>
        <p:nvPicPr>
          <p:cNvPr id="2" name="Bildobjekt 1"/>
          <p:cNvPicPr>
            <a:picLocks noChangeAspect="1"/>
          </p:cNvPicPr>
          <p:nvPr/>
        </p:nvPicPr>
        <p:blipFill>
          <a:blip r:embed="rId3"/>
          <a:stretch>
            <a:fillRect/>
          </a:stretch>
        </p:blipFill>
        <p:spPr>
          <a:xfrm>
            <a:off x="1976582" y="1479786"/>
            <a:ext cx="5634181" cy="5128832"/>
          </a:xfrm>
          <a:prstGeom prst="rect">
            <a:avLst/>
          </a:prstGeom>
        </p:spPr>
      </p:pic>
      <p:pic>
        <p:nvPicPr>
          <p:cNvPr id="7" name="Bildobjekt 6"/>
          <p:cNvPicPr>
            <a:picLocks noChangeAspect="1"/>
          </p:cNvPicPr>
          <p:nvPr/>
        </p:nvPicPr>
        <p:blipFill>
          <a:blip r:embed="rId4"/>
          <a:stretch>
            <a:fillRect/>
          </a:stretch>
        </p:blipFill>
        <p:spPr>
          <a:xfrm>
            <a:off x="7039116" y="3458605"/>
            <a:ext cx="201185" cy="993734"/>
          </a:xfrm>
          <a:prstGeom prst="rect">
            <a:avLst/>
          </a:prstGeom>
        </p:spPr>
      </p:pic>
    </p:spTree>
    <p:extLst>
      <p:ext uri="{BB962C8B-B14F-4D97-AF65-F5344CB8AC3E}">
        <p14:creationId xmlns:p14="http://schemas.microsoft.com/office/powerpoint/2010/main" val="1060566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1976583" y="655139"/>
            <a:ext cx="7907867" cy="648997"/>
          </a:xfrm>
        </p:spPr>
        <p:txBody>
          <a:bodyPr/>
          <a:lstStyle/>
          <a:p>
            <a:r>
              <a:rPr lang="sv-SE" sz="2400" dirty="0"/>
              <a:t>Vård och Insatsprogrammet - VIP </a:t>
            </a:r>
          </a:p>
        </p:txBody>
      </p:sp>
      <p:sp>
        <p:nvSpPr>
          <p:cNvPr id="5" name="Platshållare för innehåll 1"/>
          <p:cNvSpPr txBox="1">
            <a:spLocks/>
          </p:cNvSpPr>
          <p:nvPr/>
        </p:nvSpPr>
        <p:spPr>
          <a:xfrm>
            <a:off x="8035637" y="1821531"/>
            <a:ext cx="2013529" cy="2556505"/>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1400" b="1" dirty="0" smtClean="0"/>
          </a:p>
          <a:p>
            <a:endParaRPr lang="sv-SE" sz="1400" b="1" dirty="0"/>
          </a:p>
          <a:p>
            <a:endParaRPr lang="sv-SE" sz="1400" b="1" dirty="0" smtClean="0"/>
          </a:p>
          <a:p>
            <a:pPr lvl="0"/>
            <a:endParaRPr lang="sv-SE" sz="1400" b="1" dirty="0" smtClean="0">
              <a:solidFill>
                <a:prstClr val="black"/>
              </a:solidFill>
            </a:endParaRPr>
          </a:p>
          <a:p>
            <a:r>
              <a:rPr lang="sv-SE" sz="1400" b="1" dirty="0">
                <a:solidFill>
                  <a:prstClr val="black"/>
                </a:solidFill>
              </a:rPr>
              <a:t>All blåmarkerad text är länkar till litteratur, arbetsmaterial, fördjupad information </a:t>
            </a:r>
            <a:r>
              <a:rPr lang="sv-SE" sz="1400" b="1" dirty="0" err="1">
                <a:solidFill>
                  <a:prstClr val="black"/>
                </a:solidFill>
              </a:rPr>
              <a:t>etc</a:t>
            </a:r>
            <a:r>
              <a:rPr lang="sv-SE" sz="1400" b="1" dirty="0">
                <a:solidFill>
                  <a:prstClr val="black"/>
                </a:solidFill>
              </a:rPr>
              <a:t> </a:t>
            </a:r>
            <a:endParaRPr lang="sv-SE" b="1" dirty="0"/>
          </a:p>
        </p:txBody>
      </p:sp>
      <p:pic>
        <p:nvPicPr>
          <p:cNvPr id="4" name="Bildobjekt 3"/>
          <p:cNvPicPr>
            <a:picLocks noChangeAspect="1"/>
          </p:cNvPicPr>
          <p:nvPr/>
        </p:nvPicPr>
        <p:blipFill>
          <a:blip r:embed="rId3"/>
          <a:stretch>
            <a:fillRect/>
          </a:stretch>
        </p:blipFill>
        <p:spPr>
          <a:xfrm>
            <a:off x="2071570" y="1464662"/>
            <a:ext cx="5345229" cy="5151670"/>
          </a:xfrm>
          <a:prstGeom prst="rect">
            <a:avLst/>
          </a:prstGeom>
        </p:spPr>
      </p:pic>
    </p:spTree>
    <p:extLst>
      <p:ext uri="{BB962C8B-B14F-4D97-AF65-F5344CB8AC3E}">
        <p14:creationId xmlns:p14="http://schemas.microsoft.com/office/powerpoint/2010/main" val="2583067771"/>
      </p:ext>
    </p:extLst>
  </p:cSld>
  <p:clrMapOvr>
    <a:masterClrMapping/>
  </p:clrMapOvr>
</p:sld>
</file>

<file path=ppt/theme/theme1.xml><?xml version="1.0" encoding="utf-8"?>
<a:theme xmlns:a="http://schemas.openxmlformats.org/drawingml/2006/main" name="Mall Hbg Ny">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örsta sida med färgad bakgrund">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öljande sid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Följande sidor med färgad bakgr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om sid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D0AA6CEBD6692441AA44771570D1B959" ma:contentTypeVersion="2" ma:contentTypeDescription="Skapa ett nytt dokument." ma:contentTypeScope="" ma:versionID="a76c01894a653f1ea3e185e933f2dca9">
  <xsd:schema xmlns:xsd="http://www.w3.org/2001/XMLSchema" xmlns:xs="http://www.w3.org/2001/XMLSchema" xmlns:p="http://schemas.microsoft.com/office/2006/metadata/properties" xmlns:ns2="b3f8894e-198b-4a34-b6db-68c8ace83bc2" targetNamespace="http://schemas.microsoft.com/office/2006/metadata/properties" ma:root="true" ma:fieldsID="c49665b6fee9954cf629370d16be6843" ns2:_="">
    <xsd:import namespace="b3f8894e-198b-4a34-b6db-68c8ace83bc2"/>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f8894e-198b-4a34-b6db-68c8ace83b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8809CD-79EC-41EE-BAEE-A279EA17A25C}">
  <ds:schemaRefs>
    <ds:schemaRef ds:uri="http://purl.org/dc/terms/"/>
    <ds:schemaRef ds:uri="http://schemas.openxmlformats.org/package/2006/metadata/core-properties"/>
    <ds:schemaRef ds:uri="b3f8894e-198b-4a34-b6db-68c8ace83bc2"/>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www.w3.org/XML/1998/namespace"/>
  </ds:schemaRefs>
</ds:datastoreItem>
</file>

<file path=customXml/itemProps2.xml><?xml version="1.0" encoding="utf-8"?>
<ds:datastoreItem xmlns:ds="http://schemas.openxmlformats.org/officeDocument/2006/customXml" ds:itemID="{55711E73-CE5E-49DB-A204-7D6BB8B0CFA2}">
  <ds:schemaRefs>
    <ds:schemaRef ds:uri="http://schemas.microsoft.com/sharepoint/v3/contenttype/forms"/>
  </ds:schemaRefs>
</ds:datastoreItem>
</file>

<file path=customXml/itemProps3.xml><?xml version="1.0" encoding="utf-8"?>
<ds:datastoreItem xmlns:ds="http://schemas.openxmlformats.org/officeDocument/2006/customXml" ds:itemID="{5E0C10DC-B73A-4AC5-9D83-97F4BD1EEECD}">
  <ds:schemaRefs>
    <ds:schemaRef ds:uri="b3f8894e-198b-4a34-b6db-68c8ace83b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Mall Hbg Ny</Template>
  <TotalTime>146</TotalTime>
  <Words>456</Words>
  <Application>Microsoft Office PowerPoint</Application>
  <PresentationFormat>Bredbild</PresentationFormat>
  <Paragraphs>114</Paragraphs>
  <Slides>15</Slides>
  <Notes>15</Notes>
  <HiddenSlides>0</HiddenSlides>
  <MMClips>0</MMClips>
  <ScaleCrop>false</ScaleCrop>
  <HeadingPairs>
    <vt:vector size="6" baseType="variant">
      <vt:variant>
        <vt:lpstr>Använt teckensnitt</vt:lpstr>
      </vt:variant>
      <vt:variant>
        <vt:i4>3</vt:i4>
      </vt:variant>
      <vt:variant>
        <vt:lpstr>Tema</vt:lpstr>
      </vt:variant>
      <vt:variant>
        <vt:i4>5</vt:i4>
      </vt:variant>
      <vt:variant>
        <vt:lpstr>Bildrubriker</vt:lpstr>
      </vt:variant>
      <vt:variant>
        <vt:i4>15</vt:i4>
      </vt:variant>
    </vt:vector>
  </HeadingPairs>
  <TitlesOfParts>
    <vt:vector size="23" baseType="lpstr">
      <vt:lpstr>Arial</vt:lpstr>
      <vt:lpstr>Calibri</vt:lpstr>
      <vt:lpstr>HelveticaNeueLT Std</vt:lpstr>
      <vt:lpstr>Mall Hbg Ny</vt:lpstr>
      <vt:lpstr>Första sida med färgad bakgrund</vt:lpstr>
      <vt:lpstr>Följande sidor</vt:lpstr>
      <vt:lpstr>Följande sidor med färgad bakgrund</vt:lpstr>
      <vt:lpstr>Tom sida</vt:lpstr>
      <vt:lpstr>Vård och Insatsprogrammet, VIP  </vt:lpstr>
      <vt:lpstr>Vård och Insatsprogrammet - VIP </vt:lpstr>
      <vt:lpstr>Vård och Insatsprogrammet - VIP </vt:lpstr>
      <vt:lpstr>Vård och Insatsprogrammet - VIP </vt:lpstr>
      <vt:lpstr>Vård och Insatsprogrammet - VIP </vt:lpstr>
      <vt:lpstr>Vård och Insatsprogrammet - VIP </vt:lpstr>
      <vt:lpstr>Vård och Insatsprogrammet - VIP </vt:lpstr>
      <vt:lpstr>Vård och Insatsprogrammet - VIP </vt:lpstr>
      <vt:lpstr>Vård och Insatsprogrammet - VIP </vt:lpstr>
      <vt:lpstr>Vård och Insatsprogrammet - VIP </vt:lpstr>
      <vt:lpstr>Vård och Insatsprogrammet - VIP </vt:lpstr>
      <vt:lpstr>Vård och Insatsprogrammet - VIP </vt:lpstr>
      <vt:lpstr>Vård och Insatsprogrammet - VIP </vt:lpstr>
      <vt:lpstr>Vård och Insatsprogrammet - VIP </vt:lpstr>
      <vt:lpstr>Vård och Insatsprogrammet - VIP </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Westerlund Anna - SLF</dc:creator>
  <cp:lastModifiedBy>Åkerman Anna - SOF</cp:lastModifiedBy>
  <cp:revision>11</cp:revision>
  <cp:lastPrinted>2021-10-26T12:06:36Z</cp:lastPrinted>
  <dcterms:created xsi:type="dcterms:W3CDTF">2015-11-05T09:31:38Z</dcterms:created>
  <dcterms:modified xsi:type="dcterms:W3CDTF">2021-11-25T16:06:55Z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0x010100D0AA6CEBD6692441AA44771570D1B959</vt:lpwstr>
  </property>
</Properties>
</file>