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BCB"/>
    <a:srgbClr val="DA2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CF4A3-6164-4140-929A-2DF008805E21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5998AF1D-7A4B-4195-B17E-FA4ECB6D1FCB}">
      <dgm:prSet phldrT="[Text]" custT="1"/>
      <dgm:spPr>
        <a:solidFill>
          <a:srgbClr val="FABBCB"/>
        </a:solidFill>
      </dgm:spPr>
      <dgm:t>
        <a:bodyPr/>
        <a:lstStyle/>
        <a:p>
          <a:r>
            <a:rPr lang="sv-SE" sz="1800" b="1" dirty="0">
              <a:solidFill>
                <a:schemeClr val="tx1"/>
              </a:solidFill>
            </a:rPr>
            <a:t>Utvärderande lönesamtal</a:t>
          </a:r>
        </a:p>
        <a:p>
          <a:r>
            <a:rPr lang="sv-SE" sz="1400" dirty="0">
              <a:solidFill>
                <a:schemeClr val="tx1"/>
              </a:solidFill>
            </a:rPr>
            <a:t>Blicka bakåt kring dina uppnådda mål, resultat och framsteg</a:t>
          </a:r>
        </a:p>
      </dgm:t>
    </dgm:pt>
    <dgm:pt modelId="{FDD86539-9800-41CF-8CDA-7E5E22A61C1B}" type="parTrans" cxnId="{AB651336-EAA0-42A8-A58C-3D183DD5C6B1}">
      <dgm:prSet/>
      <dgm:spPr/>
      <dgm:t>
        <a:bodyPr/>
        <a:lstStyle/>
        <a:p>
          <a:endParaRPr lang="sv-SE"/>
        </a:p>
      </dgm:t>
    </dgm:pt>
    <dgm:pt modelId="{B73615A9-50BE-42DE-9DEB-A7CED6C5845B}" type="sibTrans" cxnId="{AB651336-EAA0-42A8-A58C-3D183DD5C6B1}">
      <dgm:prSet/>
      <dgm:spPr/>
      <dgm:t>
        <a:bodyPr/>
        <a:lstStyle/>
        <a:p>
          <a:endParaRPr lang="sv-SE"/>
        </a:p>
      </dgm:t>
    </dgm:pt>
    <dgm:pt modelId="{89D5567D-1EDF-4B27-B1E6-4A8A5B7CAD2D}">
      <dgm:prSet phldrT="[Text]" custT="1"/>
      <dgm:spPr>
        <a:solidFill>
          <a:srgbClr val="FABBCB"/>
        </a:solidFill>
      </dgm:spPr>
      <dgm:t>
        <a:bodyPr/>
        <a:lstStyle/>
        <a:p>
          <a:r>
            <a:rPr lang="sv-SE" sz="1800" b="1">
              <a:solidFill>
                <a:schemeClr val="tx1"/>
              </a:solidFill>
            </a:rPr>
            <a:t>Dialog </a:t>
          </a:r>
          <a:r>
            <a:rPr lang="sv-SE" sz="1800" b="1" dirty="0">
              <a:solidFill>
                <a:schemeClr val="tx1"/>
              </a:solidFill>
            </a:rPr>
            <a:t>på gruppnivå om verksamhetens mål och uppdrag</a:t>
          </a:r>
        </a:p>
        <a:p>
          <a:r>
            <a:rPr lang="sv-SE" sz="1400" dirty="0">
              <a:solidFill>
                <a:schemeClr val="tx1"/>
              </a:solidFill>
            </a:rPr>
            <a:t>Arbetsplatsträffar</a:t>
          </a:r>
        </a:p>
      </dgm:t>
    </dgm:pt>
    <dgm:pt modelId="{8E9CC1DA-61C4-47A6-86CB-6D89490D985E}" type="parTrans" cxnId="{7F8F54BF-76D8-4E82-B264-9BE40E82853C}">
      <dgm:prSet/>
      <dgm:spPr/>
      <dgm:t>
        <a:bodyPr/>
        <a:lstStyle/>
        <a:p>
          <a:endParaRPr lang="sv-SE"/>
        </a:p>
      </dgm:t>
    </dgm:pt>
    <dgm:pt modelId="{2261E769-E1E2-4697-B49E-D9B043B53CF5}" type="sibTrans" cxnId="{7F8F54BF-76D8-4E82-B264-9BE40E82853C}">
      <dgm:prSet/>
      <dgm:spPr/>
      <dgm:t>
        <a:bodyPr/>
        <a:lstStyle/>
        <a:p>
          <a:endParaRPr lang="sv-SE"/>
        </a:p>
      </dgm:t>
    </dgm:pt>
    <dgm:pt modelId="{E49108E7-9FCF-427C-9746-73DC326EC486}">
      <dgm:prSet phldrT="[Text]" custT="1"/>
      <dgm:spPr>
        <a:solidFill>
          <a:srgbClr val="FABBCB"/>
        </a:solidFill>
      </dgm:spPr>
      <dgm:t>
        <a:bodyPr/>
        <a:lstStyle/>
        <a:p>
          <a:r>
            <a:rPr lang="sv-SE" sz="1800" b="1" dirty="0">
              <a:solidFill>
                <a:schemeClr val="tx1"/>
              </a:solidFill>
            </a:rPr>
            <a:t>Medarbetarsamtal</a:t>
          </a:r>
        </a:p>
        <a:p>
          <a:r>
            <a:rPr lang="sv-SE" sz="1400" dirty="0">
              <a:solidFill>
                <a:schemeClr val="tx1"/>
              </a:solidFill>
            </a:rPr>
            <a:t>Nuläge och blicka framåt kring din utveckling, arbetssituation och mål</a:t>
          </a:r>
          <a:endParaRPr lang="sv-SE" sz="1800" dirty="0">
            <a:solidFill>
              <a:schemeClr val="tx1"/>
            </a:solidFill>
          </a:endParaRPr>
        </a:p>
      </dgm:t>
    </dgm:pt>
    <dgm:pt modelId="{B4DF8B79-B978-4144-AE5C-5C03FD880489}" type="parTrans" cxnId="{2F9D07AC-9595-420A-BE74-D14429A8640D}">
      <dgm:prSet/>
      <dgm:spPr/>
      <dgm:t>
        <a:bodyPr/>
        <a:lstStyle/>
        <a:p>
          <a:endParaRPr lang="sv-SE"/>
        </a:p>
      </dgm:t>
    </dgm:pt>
    <dgm:pt modelId="{9C400479-BEBE-4372-B402-EA13506F0238}" type="sibTrans" cxnId="{2F9D07AC-9595-420A-BE74-D14429A8640D}">
      <dgm:prSet/>
      <dgm:spPr/>
      <dgm:t>
        <a:bodyPr/>
        <a:lstStyle/>
        <a:p>
          <a:endParaRPr lang="sv-SE"/>
        </a:p>
      </dgm:t>
    </dgm:pt>
    <dgm:pt modelId="{DF6F4012-3D8D-4867-B2DF-CF0CAB0FAF5D}">
      <dgm:prSet phldrT="[Text]" custT="1"/>
      <dgm:spPr>
        <a:solidFill>
          <a:srgbClr val="FABBCB"/>
        </a:solidFill>
      </dgm:spPr>
      <dgm:t>
        <a:bodyPr/>
        <a:lstStyle/>
        <a:p>
          <a:r>
            <a:rPr lang="sv-SE" sz="1800" b="1" dirty="0">
              <a:solidFill>
                <a:schemeClr val="tx1"/>
              </a:solidFill>
            </a:rPr>
            <a:t>Lönesättande samtal</a:t>
          </a:r>
        </a:p>
        <a:p>
          <a:r>
            <a:rPr lang="sv-SE" sz="1400" dirty="0">
              <a:solidFill>
                <a:schemeClr val="tx1"/>
              </a:solidFill>
            </a:rPr>
            <a:t>Meddela ny lön</a:t>
          </a:r>
        </a:p>
      </dgm:t>
    </dgm:pt>
    <dgm:pt modelId="{F0CC8242-F349-4461-96AF-80D61AAF01E5}" type="parTrans" cxnId="{7BE00B7B-2635-4FE7-8C77-83BB556A40E6}">
      <dgm:prSet/>
      <dgm:spPr/>
      <dgm:t>
        <a:bodyPr/>
        <a:lstStyle/>
        <a:p>
          <a:endParaRPr lang="sv-SE"/>
        </a:p>
      </dgm:t>
    </dgm:pt>
    <dgm:pt modelId="{7BE07D91-CF1E-4610-A769-5EC45C6A5F57}" type="sibTrans" cxnId="{7BE00B7B-2635-4FE7-8C77-83BB556A40E6}">
      <dgm:prSet/>
      <dgm:spPr/>
      <dgm:t>
        <a:bodyPr/>
        <a:lstStyle/>
        <a:p>
          <a:endParaRPr lang="sv-SE"/>
        </a:p>
      </dgm:t>
    </dgm:pt>
    <dgm:pt modelId="{9E8D388A-1034-4814-BAD9-46551501B9AD}" type="pres">
      <dgm:prSet presAssocID="{B22CF4A3-6164-4140-929A-2DF008805E21}" presName="compositeShape" presStyleCnt="0">
        <dgm:presLayoutVars>
          <dgm:chMax val="7"/>
          <dgm:dir/>
          <dgm:resizeHandles val="exact"/>
        </dgm:presLayoutVars>
      </dgm:prSet>
      <dgm:spPr/>
    </dgm:pt>
    <dgm:pt modelId="{DBE58836-000C-427C-8432-FEEFB7BBB29C}" type="pres">
      <dgm:prSet presAssocID="{B22CF4A3-6164-4140-929A-2DF008805E21}" presName="wedge1" presStyleLbl="node1" presStyleIdx="0" presStyleCnt="4"/>
      <dgm:spPr/>
    </dgm:pt>
    <dgm:pt modelId="{C485B567-3DD6-462F-8704-8C44CDD1D93A}" type="pres">
      <dgm:prSet presAssocID="{B22CF4A3-6164-4140-929A-2DF008805E21}" presName="dummy1a" presStyleCnt="0"/>
      <dgm:spPr/>
    </dgm:pt>
    <dgm:pt modelId="{F739299C-B77D-46FA-9E38-BA3FF51D1070}" type="pres">
      <dgm:prSet presAssocID="{B22CF4A3-6164-4140-929A-2DF008805E21}" presName="dummy1b" presStyleCnt="0"/>
      <dgm:spPr/>
    </dgm:pt>
    <dgm:pt modelId="{AEDC3FA2-3C82-474E-878A-E5D149B8D33F}" type="pres">
      <dgm:prSet presAssocID="{B22CF4A3-6164-4140-929A-2DF008805E21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D36A145-32CB-4389-A5DB-19DD2DF3AE64}" type="pres">
      <dgm:prSet presAssocID="{B22CF4A3-6164-4140-929A-2DF008805E21}" presName="wedge2" presStyleLbl="node1" presStyleIdx="1" presStyleCnt="4"/>
      <dgm:spPr/>
    </dgm:pt>
    <dgm:pt modelId="{443DB84F-2887-414E-AF90-D34B3825A738}" type="pres">
      <dgm:prSet presAssocID="{B22CF4A3-6164-4140-929A-2DF008805E21}" presName="dummy2a" presStyleCnt="0"/>
      <dgm:spPr/>
    </dgm:pt>
    <dgm:pt modelId="{FA2CA76E-A3FE-4D55-9022-E7155A5263C0}" type="pres">
      <dgm:prSet presAssocID="{B22CF4A3-6164-4140-929A-2DF008805E21}" presName="dummy2b" presStyleCnt="0"/>
      <dgm:spPr/>
    </dgm:pt>
    <dgm:pt modelId="{5538B172-E6F9-48ED-82E2-FF9CDA4B0CE8}" type="pres">
      <dgm:prSet presAssocID="{B22CF4A3-6164-4140-929A-2DF008805E21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4B5159A-54D3-4AD2-9AF0-70089FD51B9A}" type="pres">
      <dgm:prSet presAssocID="{B22CF4A3-6164-4140-929A-2DF008805E21}" presName="wedge3" presStyleLbl="node1" presStyleIdx="2" presStyleCnt="4"/>
      <dgm:spPr/>
    </dgm:pt>
    <dgm:pt modelId="{9546070B-48F3-43CD-B881-D2108784DAC1}" type="pres">
      <dgm:prSet presAssocID="{B22CF4A3-6164-4140-929A-2DF008805E21}" presName="dummy3a" presStyleCnt="0"/>
      <dgm:spPr/>
    </dgm:pt>
    <dgm:pt modelId="{987F9E16-1520-4F0D-8131-99ACD6BCF5BD}" type="pres">
      <dgm:prSet presAssocID="{B22CF4A3-6164-4140-929A-2DF008805E21}" presName="dummy3b" presStyleCnt="0"/>
      <dgm:spPr/>
    </dgm:pt>
    <dgm:pt modelId="{F5077C85-F7C5-491A-8296-DC252A93BD6A}" type="pres">
      <dgm:prSet presAssocID="{B22CF4A3-6164-4140-929A-2DF008805E21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B30D70B-2EB9-4D02-B5E5-F59B02C712CE}" type="pres">
      <dgm:prSet presAssocID="{B22CF4A3-6164-4140-929A-2DF008805E21}" presName="wedge4" presStyleLbl="node1" presStyleIdx="3" presStyleCnt="4"/>
      <dgm:spPr/>
    </dgm:pt>
    <dgm:pt modelId="{28639E08-E052-4903-AD68-DD2167B1929D}" type="pres">
      <dgm:prSet presAssocID="{B22CF4A3-6164-4140-929A-2DF008805E21}" presName="dummy4a" presStyleCnt="0"/>
      <dgm:spPr/>
    </dgm:pt>
    <dgm:pt modelId="{34DA59FC-A3DA-4A4F-8FFB-B69E31E24245}" type="pres">
      <dgm:prSet presAssocID="{B22CF4A3-6164-4140-929A-2DF008805E21}" presName="dummy4b" presStyleCnt="0"/>
      <dgm:spPr/>
    </dgm:pt>
    <dgm:pt modelId="{0176CA5A-D09E-4BAB-A2A8-62327A75BBFC}" type="pres">
      <dgm:prSet presAssocID="{B22CF4A3-6164-4140-929A-2DF008805E21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C527F6F-F96B-4245-A51F-D162374E8F19}" type="pres">
      <dgm:prSet presAssocID="{B73615A9-50BE-42DE-9DEB-A7CED6C5845B}" presName="arrowWedge1" presStyleLbl="fgSibTrans2D1" presStyleIdx="0" presStyleCnt="4"/>
      <dgm:spPr>
        <a:solidFill>
          <a:srgbClr val="DA291C"/>
        </a:solidFill>
      </dgm:spPr>
    </dgm:pt>
    <dgm:pt modelId="{646A4BB9-7307-4144-B1B6-F0DFFEAE9EA9}" type="pres">
      <dgm:prSet presAssocID="{7BE07D91-CF1E-4610-A769-5EC45C6A5F57}" presName="arrowWedge2" presStyleLbl="fgSibTrans2D1" presStyleIdx="1" presStyleCnt="4"/>
      <dgm:spPr>
        <a:solidFill>
          <a:srgbClr val="DA291C"/>
        </a:solidFill>
      </dgm:spPr>
    </dgm:pt>
    <dgm:pt modelId="{187AFA9D-A7B0-4039-A1A3-C8F27DF62BDC}" type="pres">
      <dgm:prSet presAssocID="{2261E769-E1E2-4697-B49E-D9B043B53CF5}" presName="arrowWedge3" presStyleLbl="fgSibTrans2D1" presStyleIdx="2" presStyleCnt="4"/>
      <dgm:spPr>
        <a:solidFill>
          <a:srgbClr val="DA291C"/>
        </a:solidFill>
      </dgm:spPr>
    </dgm:pt>
    <dgm:pt modelId="{C010639D-0EA1-4467-9B00-5B250E4CB047}" type="pres">
      <dgm:prSet presAssocID="{9C400479-BEBE-4372-B402-EA13506F0238}" presName="arrowWedge4" presStyleLbl="fgSibTrans2D1" presStyleIdx="3" presStyleCnt="4"/>
      <dgm:spPr>
        <a:solidFill>
          <a:srgbClr val="DA291C"/>
        </a:solidFill>
      </dgm:spPr>
    </dgm:pt>
  </dgm:ptLst>
  <dgm:cxnLst>
    <dgm:cxn modelId="{2869F606-A58D-492E-9187-A7344B0F46F9}" type="presOf" srcId="{B22CF4A3-6164-4140-929A-2DF008805E21}" destId="{9E8D388A-1034-4814-BAD9-46551501B9AD}" srcOrd="0" destOrd="0" presId="urn:microsoft.com/office/officeart/2005/8/layout/cycle8"/>
    <dgm:cxn modelId="{E65F9813-E344-4C9E-B932-3EE6D98C349E}" type="presOf" srcId="{DF6F4012-3D8D-4867-B2DF-CF0CAB0FAF5D}" destId="{3D36A145-32CB-4389-A5DB-19DD2DF3AE64}" srcOrd="0" destOrd="0" presId="urn:microsoft.com/office/officeart/2005/8/layout/cycle8"/>
    <dgm:cxn modelId="{3069E82B-F636-47FF-8327-8AEA60EE8B72}" type="presOf" srcId="{89D5567D-1EDF-4B27-B1E6-4A8A5B7CAD2D}" destId="{F5077C85-F7C5-491A-8296-DC252A93BD6A}" srcOrd="1" destOrd="0" presId="urn:microsoft.com/office/officeart/2005/8/layout/cycle8"/>
    <dgm:cxn modelId="{AB651336-EAA0-42A8-A58C-3D183DD5C6B1}" srcId="{B22CF4A3-6164-4140-929A-2DF008805E21}" destId="{5998AF1D-7A4B-4195-B17E-FA4ECB6D1FCB}" srcOrd="0" destOrd="0" parTransId="{FDD86539-9800-41CF-8CDA-7E5E22A61C1B}" sibTransId="{B73615A9-50BE-42DE-9DEB-A7CED6C5845B}"/>
    <dgm:cxn modelId="{30DD5248-39B2-4F98-9925-830918C80864}" type="presOf" srcId="{5998AF1D-7A4B-4195-B17E-FA4ECB6D1FCB}" destId="{DBE58836-000C-427C-8432-FEEFB7BBB29C}" srcOrd="0" destOrd="0" presId="urn:microsoft.com/office/officeart/2005/8/layout/cycle8"/>
    <dgm:cxn modelId="{1C2A1658-1BA3-43B5-99C8-D366BFF10450}" type="presOf" srcId="{89D5567D-1EDF-4B27-B1E6-4A8A5B7CAD2D}" destId="{84B5159A-54D3-4AD2-9AF0-70089FD51B9A}" srcOrd="0" destOrd="0" presId="urn:microsoft.com/office/officeart/2005/8/layout/cycle8"/>
    <dgm:cxn modelId="{7BE00B7B-2635-4FE7-8C77-83BB556A40E6}" srcId="{B22CF4A3-6164-4140-929A-2DF008805E21}" destId="{DF6F4012-3D8D-4867-B2DF-CF0CAB0FAF5D}" srcOrd="1" destOrd="0" parTransId="{F0CC8242-F349-4461-96AF-80D61AAF01E5}" sibTransId="{7BE07D91-CF1E-4610-A769-5EC45C6A5F57}"/>
    <dgm:cxn modelId="{6B1BE086-35BD-4C30-8CE7-0DF1D646DC0D}" type="presOf" srcId="{E49108E7-9FCF-427C-9746-73DC326EC486}" destId="{0176CA5A-D09E-4BAB-A2A8-62327A75BBFC}" srcOrd="1" destOrd="0" presId="urn:microsoft.com/office/officeart/2005/8/layout/cycle8"/>
    <dgm:cxn modelId="{69540593-2747-435B-B88E-AF08F0F219C7}" type="presOf" srcId="{5998AF1D-7A4B-4195-B17E-FA4ECB6D1FCB}" destId="{AEDC3FA2-3C82-474E-878A-E5D149B8D33F}" srcOrd="1" destOrd="0" presId="urn:microsoft.com/office/officeart/2005/8/layout/cycle8"/>
    <dgm:cxn modelId="{6E75FAA9-6A97-4534-98A7-ABC613093EB9}" type="presOf" srcId="{DF6F4012-3D8D-4867-B2DF-CF0CAB0FAF5D}" destId="{5538B172-E6F9-48ED-82E2-FF9CDA4B0CE8}" srcOrd="1" destOrd="0" presId="urn:microsoft.com/office/officeart/2005/8/layout/cycle8"/>
    <dgm:cxn modelId="{2F9D07AC-9595-420A-BE74-D14429A8640D}" srcId="{B22CF4A3-6164-4140-929A-2DF008805E21}" destId="{E49108E7-9FCF-427C-9746-73DC326EC486}" srcOrd="3" destOrd="0" parTransId="{B4DF8B79-B978-4144-AE5C-5C03FD880489}" sibTransId="{9C400479-BEBE-4372-B402-EA13506F0238}"/>
    <dgm:cxn modelId="{7F8F54BF-76D8-4E82-B264-9BE40E82853C}" srcId="{B22CF4A3-6164-4140-929A-2DF008805E21}" destId="{89D5567D-1EDF-4B27-B1E6-4A8A5B7CAD2D}" srcOrd="2" destOrd="0" parTransId="{8E9CC1DA-61C4-47A6-86CB-6D89490D985E}" sibTransId="{2261E769-E1E2-4697-B49E-D9B043B53CF5}"/>
    <dgm:cxn modelId="{CC0C08F0-95EB-4E03-AF91-B3285F60035A}" type="presOf" srcId="{E49108E7-9FCF-427C-9746-73DC326EC486}" destId="{FB30D70B-2EB9-4D02-B5E5-F59B02C712CE}" srcOrd="0" destOrd="0" presId="urn:microsoft.com/office/officeart/2005/8/layout/cycle8"/>
    <dgm:cxn modelId="{AE2D7ED6-90BD-445E-856F-A8A653873226}" type="presParOf" srcId="{9E8D388A-1034-4814-BAD9-46551501B9AD}" destId="{DBE58836-000C-427C-8432-FEEFB7BBB29C}" srcOrd="0" destOrd="0" presId="urn:microsoft.com/office/officeart/2005/8/layout/cycle8"/>
    <dgm:cxn modelId="{7B607DCE-DABB-4FE1-B0CF-3ED42CE12D6D}" type="presParOf" srcId="{9E8D388A-1034-4814-BAD9-46551501B9AD}" destId="{C485B567-3DD6-462F-8704-8C44CDD1D93A}" srcOrd="1" destOrd="0" presId="urn:microsoft.com/office/officeart/2005/8/layout/cycle8"/>
    <dgm:cxn modelId="{C5807F6F-4C1A-4004-A491-26F05512889A}" type="presParOf" srcId="{9E8D388A-1034-4814-BAD9-46551501B9AD}" destId="{F739299C-B77D-46FA-9E38-BA3FF51D1070}" srcOrd="2" destOrd="0" presId="urn:microsoft.com/office/officeart/2005/8/layout/cycle8"/>
    <dgm:cxn modelId="{422B7D24-8679-42C1-80E1-4578652A7C93}" type="presParOf" srcId="{9E8D388A-1034-4814-BAD9-46551501B9AD}" destId="{AEDC3FA2-3C82-474E-878A-E5D149B8D33F}" srcOrd="3" destOrd="0" presId="urn:microsoft.com/office/officeart/2005/8/layout/cycle8"/>
    <dgm:cxn modelId="{394C1340-C9AD-45BF-9B96-BE9CCE479C7B}" type="presParOf" srcId="{9E8D388A-1034-4814-BAD9-46551501B9AD}" destId="{3D36A145-32CB-4389-A5DB-19DD2DF3AE64}" srcOrd="4" destOrd="0" presId="urn:microsoft.com/office/officeart/2005/8/layout/cycle8"/>
    <dgm:cxn modelId="{07F708A8-CF4C-4471-A50A-B37C7A47B7B6}" type="presParOf" srcId="{9E8D388A-1034-4814-BAD9-46551501B9AD}" destId="{443DB84F-2887-414E-AF90-D34B3825A738}" srcOrd="5" destOrd="0" presId="urn:microsoft.com/office/officeart/2005/8/layout/cycle8"/>
    <dgm:cxn modelId="{3C1E1666-9EB8-46F1-8CB3-C1388C5B1B7E}" type="presParOf" srcId="{9E8D388A-1034-4814-BAD9-46551501B9AD}" destId="{FA2CA76E-A3FE-4D55-9022-E7155A5263C0}" srcOrd="6" destOrd="0" presId="urn:microsoft.com/office/officeart/2005/8/layout/cycle8"/>
    <dgm:cxn modelId="{9E884F8F-A8A9-4B6E-B25D-4B438C787A30}" type="presParOf" srcId="{9E8D388A-1034-4814-BAD9-46551501B9AD}" destId="{5538B172-E6F9-48ED-82E2-FF9CDA4B0CE8}" srcOrd="7" destOrd="0" presId="urn:microsoft.com/office/officeart/2005/8/layout/cycle8"/>
    <dgm:cxn modelId="{8D296550-964A-42D0-8033-EEA1324C5450}" type="presParOf" srcId="{9E8D388A-1034-4814-BAD9-46551501B9AD}" destId="{84B5159A-54D3-4AD2-9AF0-70089FD51B9A}" srcOrd="8" destOrd="0" presId="urn:microsoft.com/office/officeart/2005/8/layout/cycle8"/>
    <dgm:cxn modelId="{9F2959C4-6863-4A18-B5C8-56DACA7885B1}" type="presParOf" srcId="{9E8D388A-1034-4814-BAD9-46551501B9AD}" destId="{9546070B-48F3-43CD-B881-D2108784DAC1}" srcOrd="9" destOrd="0" presId="urn:microsoft.com/office/officeart/2005/8/layout/cycle8"/>
    <dgm:cxn modelId="{806D6C55-371A-40BD-8658-68B2729D8C0A}" type="presParOf" srcId="{9E8D388A-1034-4814-BAD9-46551501B9AD}" destId="{987F9E16-1520-4F0D-8131-99ACD6BCF5BD}" srcOrd="10" destOrd="0" presId="urn:microsoft.com/office/officeart/2005/8/layout/cycle8"/>
    <dgm:cxn modelId="{40618538-8117-4AC4-86F3-B47ED42429DE}" type="presParOf" srcId="{9E8D388A-1034-4814-BAD9-46551501B9AD}" destId="{F5077C85-F7C5-491A-8296-DC252A93BD6A}" srcOrd="11" destOrd="0" presId="urn:microsoft.com/office/officeart/2005/8/layout/cycle8"/>
    <dgm:cxn modelId="{EC3588C9-7233-4DB3-9159-DDF38A2862D0}" type="presParOf" srcId="{9E8D388A-1034-4814-BAD9-46551501B9AD}" destId="{FB30D70B-2EB9-4D02-B5E5-F59B02C712CE}" srcOrd="12" destOrd="0" presId="urn:microsoft.com/office/officeart/2005/8/layout/cycle8"/>
    <dgm:cxn modelId="{325BF293-B107-419E-AF49-241817F0B9A6}" type="presParOf" srcId="{9E8D388A-1034-4814-BAD9-46551501B9AD}" destId="{28639E08-E052-4903-AD68-DD2167B1929D}" srcOrd="13" destOrd="0" presId="urn:microsoft.com/office/officeart/2005/8/layout/cycle8"/>
    <dgm:cxn modelId="{E3A4AB13-0602-4406-99E1-556D4C9FEB7E}" type="presParOf" srcId="{9E8D388A-1034-4814-BAD9-46551501B9AD}" destId="{34DA59FC-A3DA-4A4F-8FFB-B69E31E24245}" srcOrd="14" destOrd="0" presId="urn:microsoft.com/office/officeart/2005/8/layout/cycle8"/>
    <dgm:cxn modelId="{8D094013-3050-475B-9B0F-5B6847E8FD56}" type="presParOf" srcId="{9E8D388A-1034-4814-BAD9-46551501B9AD}" destId="{0176CA5A-D09E-4BAB-A2A8-62327A75BBFC}" srcOrd="15" destOrd="0" presId="urn:microsoft.com/office/officeart/2005/8/layout/cycle8"/>
    <dgm:cxn modelId="{D593561F-B733-4A00-9413-C04C4630563C}" type="presParOf" srcId="{9E8D388A-1034-4814-BAD9-46551501B9AD}" destId="{EC527F6F-F96B-4245-A51F-D162374E8F19}" srcOrd="16" destOrd="0" presId="urn:microsoft.com/office/officeart/2005/8/layout/cycle8"/>
    <dgm:cxn modelId="{FE8BD3BF-6059-49BB-819F-6CA9A8324156}" type="presParOf" srcId="{9E8D388A-1034-4814-BAD9-46551501B9AD}" destId="{646A4BB9-7307-4144-B1B6-F0DFFEAE9EA9}" srcOrd="17" destOrd="0" presId="urn:microsoft.com/office/officeart/2005/8/layout/cycle8"/>
    <dgm:cxn modelId="{8F539416-9EB3-44F0-91D0-BE990D2AEA35}" type="presParOf" srcId="{9E8D388A-1034-4814-BAD9-46551501B9AD}" destId="{187AFA9D-A7B0-4039-A1A3-C8F27DF62BDC}" srcOrd="18" destOrd="0" presId="urn:microsoft.com/office/officeart/2005/8/layout/cycle8"/>
    <dgm:cxn modelId="{7FAC27DF-74EC-4BF1-B50A-FDC68E5B93F9}" type="presParOf" srcId="{9E8D388A-1034-4814-BAD9-46551501B9AD}" destId="{C010639D-0EA1-4467-9B00-5B250E4CB047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58836-000C-427C-8432-FEEFB7BBB29C}">
      <dsp:nvSpPr>
        <dsp:cNvPr id="0" name=""/>
        <dsp:cNvSpPr/>
      </dsp:nvSpPr>
      <dsp:spPr>
        <a:xfrm>
          <a:off x="2415996" y="427860"/>
          <a:ext cx="5683204" cy="5683204"/>
        </a:xfrm>
        <a:prstGeom prst="pie">
          <a:avLst>
            <a:gd name="adj1" fmla="val 16200000"/>
            <a:gd name="adj2" fmla="val 0"/>
          </a:avLst>
        </a:prstGeom>
        <a:solidFill>
          <a:srgbClr val="FABBC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>
              <a:solidFill>
                <a:schemeClr val="tx1"/>
              </a:solidFill>
            </a:rPr>
            <a:t>Utvärderande lönesamtal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solidFill>
                <a:schemeClr val="tx1"/>
              </a:solidFill>
            </a:rPr>
            <a:t>Blicka bakåt kring dina uppnådda mål, resultat och framsteg</a:t>
          </a:r>
        </a:p>
      </dsp:txBody>
      <dsp:txXfrm>
        <a:off x="5432830" y="1605772"/>
        <a:ext cx="2097373" cy="1556115"/>
      </dsp:txXfrm>
    </dsp:sp>
    <dsp:sp modelId="{3D36A145-32CB-4389-A5DB-19DD2DF3AE64}">
      <dsp:nvSpPr>
        <dsp:cNvPr id="0" name=""/>
        <dsp:cNvSpPr/>
      </dsp:nvSpPr>
      <dsp:spPr>
        <a:xfrm>
          <a:off x="2415996" y="618654"/>
          <a:ext cx="5683204" cy="5683204"/>
        </a:xfrm>
        <a:prstGeom prst="pie">
          <a:avLst>
            <a:gd name="adj1" fmla="val 0"/>
            <a:gd name="adj2" fmla="val 5400000"/>
          </a:avLst>
        </a:prstGeom>
        <a:solidFill>
          <a:srgbClr val="FABBC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>
              <a:solidFill>
                <a:schemeClr val="tx1"/>
              </a:solidFill>
            </a:rPr>
            <a:t>Lönesättande samtal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solidFill>
                <a:schemeClr val="tx1"/>
              </a:solidFill>
            </a:rPr>
            <a:t>Meddela ny lön</a:t>
          </a:r>
        </a:p>
      </dsp:txBody>
      <dsp:txXfrm>
        <a:off x="5432830" y="3567831"/>
        <a:ext cx="2097373" cy="1556115"/>
      </dsp:txXfrm>
    </dsp:sp>
    <dsp:sp modelId="{84B5159A-54D3-4AD2-9AF0-70089FD51B9A}">
      <dsp:nvSpPr>
        <dsp:cNvPr id="0" name=""/>
        <dsp:cNvSpPr/>
      </dsp:nvSpPr>
      <dsp:spPr>
        <a:xfrm>
          <a:off x="2225202" y="618654"/>
          <a:ext cx="5683204" cy="5683204"/>
        </a:xfrm>
        <a:prstGeom prst="pie">
          <a:avLst>
            <a:gd name="adj1" fmla="val 5400000"/>
            <a:gd name="adj2" fmla="val 10800000"/>
          </a:avLst>
        </a:prstGeom>
        <a:solidFill>
          <a:srgbClr val="FABBC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>
              <a:solidFill>
                <a:schemeClr val="tx1"/>
              </a:solidFill>
            </a:rPr>
            <a:t>Dialog </a:t>
          </a:r>
          <a:r>
            <a:rPr lang="sv-SE" sz="1800" b="1" kern="1200" dirty="0">
              <a:solidFill>
                <a:schemeClr val="tx1"/>
              </a:solidFill>
            </a:rPr>
            <a:t>på gruppnivå om verksamhetens mål och uppdrag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solidFill>
                <a:schemeClr val="tx1"/>
              </a:solidFill>
            </a:rPr>
            <a:t>Arbetsplatsträffar</a:t>
          </a:r>
        </a:p>
      </dsp:txBody>
      <dsp:txXfrm>
        <a:off x="2794199" y="3567831"/>
        <a:ext cx="2097373" cy="1556115"/>
      </dsp:txXfrm>
    </dsp:sp>
    <dsp:sp modelId="{FB30D70B-2EB9-4D02-B5E5-F59B02C712CE}">
      <dsp:nvSpPr>
        <dsp:cNvPr id="0" name=""/>
        <dsp:cNvSpPr/>
      </dsp:nvSpPr>
      <dsp:spPr>
        <a:xfrm>
          <a:off x="2225202" y="427860"/>
          <a:ext cx="5683204" cy="5683204"/>
        </a:xfrm>
        <a:prstGeom prst="pie">
          <a:avLst>
            <a:gd name="adj1" fmla="val 10800000"/>
            <a:gd name="adj2" fmla="val 16200000"/>
          </a:avLst>
        </a:prstGeom>
        <a:solidFill>
          <a:srgbClr val="FABBC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>
              <a:solidFill>
                <a:schemeClr val="tx1"/>
              </a:solidFill>
            </a:rPr>
            <a:t>Medarbetarsamtal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solidFill>
                <a:schemeClr val="tx1"/>
              </a:solidFill>
            </a:rPr>
            <a:t>Nuläge och blicka framåt kring din utveckling, arbetssituation och mål</a:t>
          </a:r>
          <a:endParaRPr lang="sv-SE" sz="1800" kern="1200" dirty="0">
            <a:solidFill>
              <a:schemeClr val="tx1"/>
            </a:solidFill>
          </a:endParaRPr>
        </a:p>
      </dsp:txBody>
      <dsp:txXfrm>
        <a:off x="2794199" y="1605772"/>
        <a:ext cx="2097373" cy="1556115"/>
      </dsp:txXfrm>
    </dsp:sp>
    <dsp:sp modelId="{EC527F6F-F96B-4245-A51F-D162374E8F19}">
      <dsp:nvSpPr>
        <dsp:cNvPr id="0" name=""/>
        <dsp:cNvSpPr/>
      </dsp:nvSpPr>
      <dsp:spPr>
        <a:xfrm>
          <a:off x="2064178" y="76043"/>
          <a:ext cx="6386839" cy="6386839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rgbClr val="DA291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6A4BB9-7307-4144-B1B6-F0DFFEAE9EA9}">
      <dsp:nvSpPr>
        <dsp:cNvPr id="0" name=""/>
        <dsp:cNvSpPr/>
      </dsp:nvSpPr>
      <dsp:spPr>
        <a:xfrm>
          <a:off x="2064178" y="266836"/>
          <a:ext cx="6386839" cy="6386839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rgbClr val="DA291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7AFA9D-A7B0-4039-A1A3-C8F27DF62BDC}">
      <dsp:nvSpPr>
        <dsp:cNvPr id="0" name=""/>
        <dsp:cNvSpPr/>
      </dsp:nvSpPr>
      <dsp:spPr>
        <a:xfrm>
          <a:off x="1873385" y="266836"/>
          <a:ext cx="6386839" cy="6386839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rgbClr val="DA291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10639D-0EA1-4467-9B00-5B250E4CB047}">
      <dsp:nvSpPr>
        <dsp:cNvPr id="0" name=""/>
        <dsp:cNvSpPr/>
      </dsp:nvSpPr>
      <dsp:spPr>
        <a:xfrm>
          <a:off x="1873385" y="76043"/>
          <a:ext cx="6386839" cy="6386839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rgbClr val="DA291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672063-FBF5-1E96-27FA-B1E8F8555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B608C7B-4D11-83A7-1740-A364D0BFF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6079D74-163C-B2C2-542A-025B0B73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8EB0FE-B684-0395-82CC-C9C9599C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871E32-A281-0FBB-C001-57A7CFCD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8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609C7C-7873-537B-26AF-449E2791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4EE0AC-968C-C162-7FE5-D8233AD55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83B82E-5B83-2024-2B68-B240A4960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B47742-8D93-3108-0AF9-12C231618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34375A-99E7-A698-54E2-DD93F9E2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275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8758CF-EAEC-F305-9377-C4391C1AF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07B99-6892-6854-F94A-C7FDF717C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094C7A-D3A4-166B-7B82-16333013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B8CBE5-5432-C3B3-2A98-C88CD63E8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FFC81F-1787-FA76-550F-02F3B77E4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527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B83EC5-8930-3C6A-CDE2-E0E5B4C2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979F55-33A7-22A1-F05E-4CC1784F2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9A93788-B817-0D5F-34C4-DF7AC405F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E6947E-04C8-59A5-1E4D-BDEDD43D3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73AA5B1-A196-5A22-39E0-2C1AAD8C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08CD7B9-0FD1-033C-272F-953CEB8E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7037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FF7EB4-2AB7-AB81-FB2D-83FC5D39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DA7F446-CE63-E781-C49E-B7E7E2FB4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2363B4E-CBD6-4FAE-499E-0116E4E77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D449CBE-3304-49EF-3BCE-4BF782B52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428EB32-B2F4-8E70-8DE3-F5F083770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DF1A3D4-F528-5896-E330-DFA8C364D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B5F6C19-5B93-1425-9ED5-7029481C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81249DC-DDAF-F7B6-9C66-53F03FB24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77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F4BA43-7C45-7F20-DB35-1536FEBA2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54E5C1-A71C-B79A-6889-2CD2E99D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842B79-A9D0-FC2D-4F3B-3872F6E2E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10A270A-7988-59E6-C32B-2AB18AC0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671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B8CC277-B7BB-3139-85EE-DF3A599B0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516ADE4-AE2D-5DC8-2346-591204175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806835E-5140-E344-E9EA-1A9634A6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086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3C8EE4-F044-6250-8C0F-53636BE0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9E211-BA73-D721-D90D-D8089CC0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15F90AB-46AE-5325-F279-05F276D17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8111C5-B8B3-9B64-4D3E-23651993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BD8105-20AB-0C39-021B-ECB8CF872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62C165-6CC1-9B1A-679B-FEAD3CB5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57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9FAEE6-D418-8E0B-1893-C8F6E0D9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D6A99B5-71A6-FB94-01B9-86CFC4C35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AB23FBD-1DEC-E4C2-C68E-39A66BA26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A3DDEB8-BABB-322D-692C-6A42521E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6CDFE6-DF4C-4D84-F9E1-8887E7D6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E354737-27FE-C55D-9C68-017D701C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18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EF2277-1574-6E0B-F174-BB3EFD0C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DDBA336-875F-E858-6A26-50099E67C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C74449A-5FF7-2C43-41C9-CCD638F2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D17D65-AF5A-1DC8-A003-98AE4D1E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517A04-6B24-9233-DEAF-342DF112C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0923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9C0F25A-F2BE-3588-D495-E0C7D264C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5CADFA9-6CE3-AEB2-0213-64D1C04BB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B5B4-9F82-143E-0F7B-11EA4345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BBCAA2-8868-1FD6-0706-475F62E35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E1F8162-2559-B6B7-D27B-BA573FF06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298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D1A195D-596C-F6E0-9CB8-18A1C12A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3AB187E-68B5-E7BC-E2AF-9B5B1E27A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9739C6F-C21A-73E5-3427-9F2165D35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C7737-5A94-43B9-B9EC-63BD045373B0}" type="datetimeFigureOut">
              <a:rPr lang="sv-SE" smtClean="0"/>
              <a:t>2023-10-30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E4567CB-5A42-9813-F90C-C9FB918BE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00A33E-B15C-3465-3CA0-1B8A16DC5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5559E-BCDD-42C0-BAC5-774E7EB00B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16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599BA53-0DA6-3AEE-AF60-D5268D82C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3365605"/>
              </p:ext>
            </p:extLst>
          </p:nvPr>
        </p:nvGraphicFramePr>
        <p:xfrm>
          <a:off x="788565" y="92280"/>
          <a:ext cx="10360404" cy="676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6537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</Words>
  <Application>Microsoft Office PowerPoint</Application>
  <PresentationFormat>Bredbild</PresentationFormat>
  <Paragraphs>8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Perntz Alexander - SLF</dc:creator>
  <cp:lastModifiedBy>Perntz Alexander - SLF</cp:lastModifiedBy>
  <cp:revision>3</cp:revision>
  <dcterms:created xsi:type="dcterms:W3CDTF">2023-10-16T09:42:36Z</dcterms:created>
  <dcterms:modified xsi:type="dcterms:W3CDTF">2023-10-30T08:04:53Z</dcterms:modified>
</cp:coreProperties>
</file>