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6" r:id="rId5"/>
    <p:sldId id="270" r:id="rId6"/>
    <p:sldId id="274" r:id="rId7"/>
    <p:sldId id="278" r:id="rId8"/>
    <p:sldId id="282" r:id="rId9"/>
    <p:sldId id="28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97" d="100"/>
          <a:sy n="97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Hur nöjd är du med VFU-tiden som helhet?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F2D-4DB7-A708-9385450CC9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F2D-4DB7-A708-9385450CC9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Mycket nöjd</c:v>
                </c:pt>
                <c:pt idx="1">
                  <c:v>Nöjd</c:v>
                </c:pt>
                <c:pt idx="2">
                  <c:v>Inte helt nöjd</c:v>
                </c:pt>
                <c:pt idx="3">
                  <c:v>Mycket missnöjd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2D-4DB7-A708-9385450CC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1. Mycket långt ifrån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1-4B9B-9523-D241786C0FB0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2. Långt ifrån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61-4B9B-9523-D241786C0FB0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3. Ganska långt ifrån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61-4B9B-9523-D241786C0FB0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4. Ganska nära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261-4B9B-9523-D241786C0F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61-4B9B-9523-D241786C0FB0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5. Nära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38%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261-4B9B-9523-D241786C0F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261-4B9B-9523-D241786C0FB0}"/>
            </c:ext>
          </c:extLst>
        </c:ser>
        <c:ser>
          <c:idx val="5"/>
          <c:order val="5"/>
          <c:tx>
            <c:strRef>
              <c:f>Sheet1!$I$1</c:f>
              <c:strCache>
                <c:ptCount val="1"/>
                <c:pt idx="0">
                  <c:v>6. Mycket nära</c:v>
                </c:pt>
              </c:strCache>
            </c:strRef>
          </c:tx>
          <c:spPr>
            <a:solidFill>
              <a:srgbClr val="7670B4"/>
            </a:solidFill>
            <a:ln>
              <a:solidFill>
                <a:srgbClr val="7670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D261-4B9B-9523-D241786C0F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Sheet1!$I$2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261-4B9B-9523-D241786C0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62%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483-4794-90D4-A1B2DBFA8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83-4794-90D4-A1B2DBFA8709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38%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483-4794-90D4-A1B2DBFA8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83-4794-90D4-A1B2DBFA8709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83-4794-90D4-A1B2DBFA8709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483-4794-90D4-A1B2DBFA8709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483-4794-90D4-A1B2DBFA8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75%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44C-46C4-9300-C2C4A2CC3CA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44C-46C4-9300-C2C4A2CC3CA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44C-46C4-9300-C2C4A2CC3C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sv-SE"/>
                      <a:t>62%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44C-46C4-9300-C2C4A2CC3C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Vård och omsorgsförvaltningen</c:v>
                </c:pt>
                <c:pt idx="1">
                  <c:v>Arbetsmarknadsförvaltningen</c:v>
                </c:pt>
                <c:pt idx="2">
                  <c:v>Socialförvaltningen</c:v>
                </c:pt>
                <c:pt idx="3">
                  <c:v>Skol och fritidsförvaltningen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0.75</c:v>
                </c:pt>
                <c:pt idx="1">
                  <c:v>0.37</c:v>
                </c:pt>
                <c:pt idx="2">
                  <c:v>0.37</c:v>
                </c:pt>
                <c:pt idx="3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4C-46C4-9300-C2C4A2CC3CA4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44C-46C4-9300-C2C4A2CC3CA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44C-46C4-9300-C2C4A2CC3CA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44C-46C4-9300-C2C4A2CC3C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44C-46C4-9300-C2C4A2CC3C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Vård och omsorgsförvaltningen</c:v>
                </c:pt>
                <c:pt idx="1">
                  <c:v>Arbetsmarknadsförvaltningen</c:v>
                </c:pt>
                <c:pt idx="2">
                  <c:v>Socialförvaltningen</c:v>
                </c:pt>
                <c:pt idx="3">
                  <c:v>Skol och fritidsförvaltningen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0.12</c:v>
                </c:pt>
                <c:pt idx="1">
                  <c:v>0.5</c:v>
                </c:pt>
                <c:pt idx="2">
                  <c:v>0.25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4C-46C4-9300-C2C4A2CC3CA4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44C-46C4-9300-C2C4A2CC3C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Vård och omsorgsförvaltningen</c:v>
                </c:pt>
                <c:pt idx="1">
                  <c:v>Arbetsmarknadsförvaltningen</c:v>
                </c:pt>
                <c:pt idx="2">
                  <c:v>Socialförvaltningen</c:v>
                </c:pt>
                <c:pt idx="3">
                  <c:v>Skol och fritidsförvaltningen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0.13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44C-46C4-9300-C2C4A2CC3CA4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strRef>
              <c:f>Sheet1!$C$2:$C$5</c:f>
              <c:strCache>
                <c:ptCount val="4"/>
                <c:pt idx="0">
                  <c:v>Vård och omsorgsförvaltningen</c:v>
                </c:pt>
                <c:pt idx="1">
                  <c:v>Arbetsmarknadsförvaltningen</c:v>
                </c:pt>
                <c:pt idx="2">
                  <c:v>Socialförvaltningen</c:v>
                </c:pt>
                <c:pt idx="3">
                  <c:v>Skol och fritidsförvaltningen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44C-46C4-9300-C2C4A2CC3CA4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44C-46C4-9300-C2C4A2CC3CA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44C-46C4-9300-C2C4A2CC3CA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44C-46C4-9300-C2C4A2CC3C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sv-SE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944C-46C4-9300-C2C4A2CC3C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Vård och omsorgsförvaltningen</c:v>
                </c:pt>
                <c:pt idx="1">
                  <c:v>Arbetsmarknadsförvaltningen</c:v>
                </c:pt>
                <c:pt idx="2">
                  <c:v>Socialförvaltningen</c:v>
                </c:pt>
                <c:pt idx="3">
                  <c:v>Skol och fritidsförvaltningen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0.13</c:v>
                </c:pt>
                <c:pt idx="1">
                  <c:v>0.13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944C-46C4-9300-C2C4A2CC3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Har du gjort studiebesök/praktiserat på annan arbetsplats under din VFU?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87%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305-4B5F-AAA4-7BD96FD8847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305-4B5F-AAA4-7BD96FD884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Sheet1!$C$2:$C$3</c:f>
              <c:strCache>
                <c:ptCount val="2"/>
                <c:pt idx="0">
                  <c:v>Ja, kommentera gärna:</c:v>
                </c:pt>
                <c:pt idx="1">
                  <c:v>Nej, kommentera gärna: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05-4B5F-AAA4-7BD96FD88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937-4801-91A1-16F4FEB5B1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7-4801-91A1-16F4FEB5B19A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38%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937-4801-91A1-16F4FEB5B1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37-4801-91A1-16F4FEB5B19A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37-4801-91A1-16F4FEB5B19A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937-4801-91A1-16F4FEB5B19A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937-4801-91A1-16F4FEB5B1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937-4801-91A1-16F4FEB5B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023-4B4F-8874-FADAA7C31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23-4B4F-8874-FADAA7C312C9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023-4B4F-8874-FADAA7C31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23-4B4F-8874-FADAA7C312C9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023-4B4F-8874-FADAA7C31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23-4B4F-8874-FADAA7C312C9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23-4B4F-8874-FADAA7C312C9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023-4B4F-8874-FADAA7C31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023-4B4F-8874-FADAA7C31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Kan du tänka dig Helsingborgs stad som din framtida arbetsgivare?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E0D-42B3-8A49-2712368A16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Sheet1!$C$2:$C$4</c:f>
              <c:strCache>
                <c:ptCount val="3"/>
                <c:pt idx="0">
                  <c:v>Ja, för att</c:v>
                </c:pt>
                <c:pt idx="1">
                  <c:v>Nej, för att</c:v>
                </c:pt>
                <c:pt idx="2">
                  <c:v>Kanske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0D-42B3-8A49-2712368A1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18FD0-4B36-421A-ACB9-6FEA9E9B0FD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76E60-A887-44D4-A786-F95A0E0FE8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FB9DF-4DA2-4BD1-9452-EEF6CD6234B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DB5EE-D651-466D-B4BD-722A6DC5C51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0F0B79-F654-4FF6-BED4-7ED9BC4671E2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F818D0-E566-4EC9-AE71-1AF338A1420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320E7D-1A1A-4C09-9C6A-BFE3A8AD570A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5D8986-2F5C-42F8-8ABB-0011FC3BEA8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6A7349-4BFF-4932-8B34-6B6B433C4613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DFE60D-6F3D-4895-AE0B-74C30326E93E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0C7B5-FB92-43FB-9E0D-E7294AF83E7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635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ctr"/>
          <a:lstStyle/>
          <a:p>
            <a:pPr algn="ctr"/>
            <a:r>
              <a:rPr sz="2200" b="1" i="0" u="none" dirty="0" err="1">
                <a:solidFill>
                  <a:srgbClr val="333333"/>
                </a:solidFill>
                <a:latin typeface="Arial"/>
              </a:rPr>
              <a:t>Utvärdering</a:t>
            </a:r>
            <a:r>
              <a:rPr sz="2200" b="1" i="0" u="none" dirty="0">
                <a:solidFill>
                  <a:srgbClr val="333333"/>
                </a:solidFill>
                <a:latin typeface="Arial"/>
              </a:rPr>
              <a:t> av VFU för </a:t>
            </a:r>
            <a:r>
              <a:rPr sz="2200" b="1" i="0" u="none" dirty="0" err="1">
                <a:solidFill>
                  <a:srgbClr val="333333"/>
                </a:solidFill>
                <a:latin typeface="Arial"/>
              </a:rPr>
              <a:t>socionomstudenter</a:t>
            </a:r>
            <a:r>
              <a:rPr lang="sv-SE" sz="2200" b="1" i="0" u="none" dirty="0">
                <a:solidFill>
                  <a:srgbClr val="333333"/>
                </a:solidFill>
                <a:latin typeface="Arial"/>
              </a:rPr>
              <a:t> </a:t>
            </a:r>
            <a:r>
              <a:rPr lang="sv-SE" sz="2200" b="1" i="0" u="none" dirty="0" err="1">
                <a:solidFill>
                  <a:srgbClr val="333333"/>
                </a:solidFill>
                <a:latin typeface="Arial"/>
              </a:rPr>
              <a:t>vt</a:t>
            </a:r>
            <a:r>
              <a:rPr lang="sv-SE" sz="2200" b="1" dirty="0">
                <a:latin typeface="Arial"/>
              </a:rPr>
              <a:t> -2025</a:t>
            </a:r>
            <a:endParaRPr sz="2200" b="1" i="0" u="none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Totala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antalet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respondenter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: 8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nöjd är du med VFU-tiden som helhet?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48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Tänk dig den bästa och mest lärorika VFU tiden som du som student hade kunnat ha. Hur nära eller hur långt ifrån det på en skala 1 – 6 tycker du att VFU-tiden varit för dig?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93218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33604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110744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46304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4,9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tycker du att välkomstträffen i Helsingborg var vid uppstarten av VFU?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1,4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Vad tyckte du om studiedagen som informerade om socialt arbete på fyra av stadens förvaltningar?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10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1,6</a:t>
            </a:r>
          </a:p>
        </p:txBody>
      </p:sp>
      <p:sp>
        <p:nvSpPr>
          <p:cNvPr id="7" name="New shape"/>
          <p:cNvSpPr/>
          <p:nvPr/>
        </p:nvSpPr>
        <p:spPr>
          <a:xfrm>
            <a:off x="7239000" y="2235200"/>
            <a:ext cx="1270000" cy="10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2,0</a:t>
            </a:r>
          </a:p>
        </p:txBody>
      </p:sp>
      <p:sp>
        <p:nvSpPr>
          <p:cNvPr id="8" name="New shape"/>
          <p:cNvSpPr/>
          <p:nvPr/>
        </p:nvSpPr>
        <p:spPr>
          <a:xfrm>
            <a:off x="7239000" y="3251200"/>
            <a:ext cx="1270000" cy="10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2,5</a:t>
            </a:r>
          </a:p>
        </p:txBody>
      </p:sp>
      <p:sp>
        <p:nvSpPr>
          <p:cNvPr id="9" name="New shape"/>
          <p:cNvSpPr/>
          <p:nvPr/>
        </p:nvSpPr>
        <p:spPr>
          <a:xfrm>
            <a:off x="7239000" y="4267200"/>
            <a:ext cx="1270000" cy="10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2,1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Har du gjort studiebesök/praktiserat på annan arbetsplats under din VFU?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var temadagarna på Socialhögskolan?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3,4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48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tycker du att informationssidorna ("Verksamhetsförlagd utbildning (VFU) på socionomprogrammet") på intranätet är?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93218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33604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110744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46304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3,6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Kan du tänka dig Helsingborgs stad som din framtida arbetsgivare?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8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9.14"/>
  <p:tag name="AS_TITLE" val="Aspose.Slides for .NET 4.0 Client Profile"/>
  <p:tag name="AS_VERSION" val="2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242</Words>
  <Application>Microsoft Office PowerPoint</Application>
  <PresentationFormat>Bredbild</PresentationFormat>
  <Paragraphs>61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Gezelius Ann-Charlotte - AMF</dc:creator>
  <cp:lastModifiedBy>Gezelius Ann-Charlotte - AMF</cp:lastModifiedBy>
  <cp:revision>2</cp:revision>
  <cp:lastPrinted>2025-06-23T12:38:38Z</cp:lastPrinted>
  <dcterms:created xsi:type="dcterms:W3CDTF">2025-06-23T09:38:38Z</dcterms:created>
  <dcterms:modified xsi:type="dcterms:W3CDTF">2025-06-23T09:42:59Z</dcterms:modified>
</cp:coreProperties>
</file>