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48" r:id="rId4"/>
    <p:sldMasterId id="2147484087" r:id="rId5"/>
    <p:sldMasterId id="2147484076" r:id="rId6"/>
    <p:sldMasterId id="2147484065" r:id="rId7"/>
  </p:sldMasterIdLst>
  <p:notesMasterIdLst>
    <p:notesMasterId r:id="rId11"/>
  </p:notesMasterIdLst>
  <p:handoutMasterIdLst>
    <p:handoutMasterId r:id="rId12"/>
  </p:handoutMasterIdLst>
  <p:sldIdLst>
    <p:sldId id="984" r:id="rId8"/>
    <p:sldId id="983" r:id="rId9"/>
    <p:sldId id="985" r:id="rId10"/>
  </p:sldIdLst>
  <p:sldSz cx="12192000" cy="6858000"/>
  <p:notesSz cx="6858000" cy="9144000"/>
  <p:embeddedFontLst>
    <p:embeddedFont>
      <p:font typeface="Calibri" panose="020F0502020204030204" pitchFamily="34" charset="0"/>
      <p:regular r:id="rId13"/>
      <p:bold r:id="rId14"/>
      <p:italic r:id="rId15"/>
      <p:boldItalic r:id="rId16"/>
    </p:embeddedFont>
    <p:embeddedFont>
      <p:font typeface="Helsingborg Sans" pitchFamily="2" charset="0"/>
      <p:regular r:id="rId17"/>
      <p:bold r:id="rId18"/>
    </p:embeddedFont>
    <p:embeddedFont>
      <p:font typeface="Roboto Light" panose="02000000000000000000" pitchFamily="2" charset="0"/>
      <p:regular r:id="rId19"/>
      <p:italic r:id="rId20"/>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4F0"/>
    <a:srgbClr val="FFEEF3"/>
    <a:srgbClr val="FEFAD3"/>
    <a:srgbClr val="FCF5A7"/>
    <a:srgbClr val="EBE8E1"/>
    <a:srgbClr val="DFECF8"/>
    <a:srgbClr val="FFB8CB"/>
    <a:srgbClr val="FFDCE4"/>
    <a:srgbClr val="FBBBCB"/>
    <a:srgbClr val="762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235" autoAdjust="0"/>
    <p:restoredTop sz="96327" autoAdjust="0"/>
  </p:normalViewPr>
  <p:slideViewPr>
    <p:cSldViewPr snapToGrid="0">
      <p:cViewPr>
        <p:scale>
          <a:sx n="108" d="100"/>
          <a:sy n="108" d="100"/>
        </p:scale>
        <p:origin x="126" y="594"/>
      </p:cViewPr>
      <p:guideLst>
        <p:guide orient="horz" pos="2160"/>
        <p:guide pos="3840"/>
      </p:guideLst>
    </p:cSldViewPr>
  </p:slideViewPr>
  <p:notesTextViewPr>
    <p:cViewPr>
      <p:scale>
        <a:sx n="3" d="2"/>
        <a:sy n="3" d="2"/>
      </p:scale>
      <p:origin x="0" y="0"/>
    </p:cViewPr>
  </p:notesTextViewPr>
  <p:sorterViewPr>
    <p:cViewPr>
      <p:scale>
        <a:sx n="81" d="100"/>
        <a:sy n="81" d="100"/>
      </p:scale>
      <p:origin x="0" y="0"/>
    </p:cViewPr>
  </p:sorterViewPr>
  <p:notesViewPr>
    <p:cSldViewPr snapToGrid="0">
      <p:cViewPr varScale="1">
        <p:scale>
          <a:sx n="77" d="100"/>
          <a:sy n="77" d="100"/>
        </p:scale>
        <p:origin x="2812" y="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handoutMaster" Target="handoutMasters/handoutMaster1.xml"/><Relationship Id="rId17"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notesMaster" Target="notesMasters/notesMaster1.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font" Target="fonts/font2.fntdata"/><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2024-04-22</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2024-04-22</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a:t>Klicka på ikonen för att lägga till en bild</a:t>
            </a:r>
            <a:endParaRPr lang="sv-SE" dirty="0"/>
          </a:p>
        </p:txBody>
      </p:sp>
      <p:pic>
        <p:nvPicPr>
          <p:cNvPr id="7" name="Bildobjekt 6">
            <a:extLst>
              <a:ext uri="{FF2B5EF4-FFF2-40B4-BE49-F238E27FC236}">
                <a16:creationId xmlns:a16="http://schemas.microsoft.com/office/drawing/2014/main" id="{03E0DEE2-831C-2D92-5DF1-D6D2FC2512A8}"/>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406182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7" name="Bildobjekt 6">
            <a:extLst>
              <a:ext uri="{FF2B5EF4-FFF2-40B4-BE49-F238E27FC236}">
                <a16:creationId xmlns:a16="http://schemas.microsoft.com/office/drawing/2014/main" id="{01DAEBCF-EC9C-96A0-630A-78C20B7D5BB7}"/>
              </a:ext>
            </a:extLst>
          </p:cNvPr>
          <p:cNvPicPr>
            <a:picLocks noChangeAspect="1"/>
          </p:cNvPicPr>
          <p:nvPr userDrawn="1"/>
        </p:nvPicPr>
        <p:blipFill>
          <a:blip r:embed="rId2"/>
          <a:stretch>
            <a:fillRect/>
          </a:stretch>
        </p:blipFill>
        <p:spPr>
          <a:xfrm>
            <a:off x="10824000" y="2975098"/>
            <a:ext cx="910799" cy="910799"/>
          </a:xfrm>
          <a:prstGeom prst="rect">
            <a:avLst/>
          </a:prstGeom>
        </p:spPr>
      </p:pic>
    </p:spTree>
    <p:extLst>
      <p:ext uri="{BB962C8B-B14F-4D97-AF65-F5344CB8AC3E}">
        <p14:creationId xmlns:p14="http://schemas.microsoft.com/office/powerpoint/2010/main" val="1721728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6" name="Bildobjekt 5">
            <a:extLst>
              <a:ext uri="{FF2B5EF4-FFF2-40B4-BE49-F238E27FC236}">
                <a16:creationId xmlns:a16="http://schemas.microsoft.com/office/drawing/2014/main" id="{93063157-771C-F6C8-7F76-6142B337F8E2}"/>
              </a:ext>
            </a:extLst>
          </p:cNvPr>
          <p:cNvPicPr>
            <a:picLocks noChangeAspect="1"/>
          </p:cNvPicPr>
          <p:nvPr userDrawn="1"/>
        </p:nvPicPr>
        <p:blipFill>
          <a:blip r:embed="rId2"/>
          <a:stretch>
            <a:fillRect/>
          </a:stretch>
        </p:blipFill>
        <p:spPr>
          <a:xfrm>
            <a:off x="10824000" y="1268413"/>
            <a:ext cx="910799" cy="910799"/>
          </a:xfrm>
          <a:prstGeom prst="rect">
            <a:avLst/>
          </a:prstGeom>
        </p:spPr>
      </p:pic>
    </p:spTree>
    <p:extLst>
      <p:ext uri="{BB962C8B-B14F-4D97-AF65-F5344CB8AC3E}">
        <p14:creationId xmlns:p14="http://schemas.microsoft.com/office/powerpoint/2010/main" val="3352184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634B3C61-0B6D-F0CA-8C53-C6C8656E5145}"/>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41889725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a:extLst>
              <a:ext uri="{FF2B5EF4-FFF2-40B4-BE49-F238E27FC236}">
                <a16:creationId xmlns:a16="http://schemas.microsoft.com/office/drawing/2014/main" id="{0180860D-BAC7-D497-A1A7-694C253D8958}"/>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945731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Tree>
    <p:extLst>
      <p:ext uri="{BB962C8B-B14F-4D97-AF65-F5344CB8AC3E}">
        <p14:creationId xmlns:p14="http://schemas.microsoft.com/office/powerpoint/2010/main" val="69810092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a:t>Klicka på ikonen för att lägga till en bild</a:t>
            </a:r>
            <a:endParaRPr lang="sv-SE" dirty="0"/>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2D31428F-86E1-0391-F9E2-E1F94088D3D9}"/>
              </a:ext>
            </a:extLst>
          </p:cNvPr>
          <p:cNvPicPr>
            <a:picLocks noChangeAspect="1"/>
          </p:cNvPicPr>
          <p:nvPr userDrawn="1"/>
        </p:nvPicPr>
        <p:blipFill>
          <a:blip r:embed="rId2"/>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176755636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C9C19F31-180F-33B0-2F6D-6FF71076FE08}"/>
              </a:ext>
            </a:extLst>
          </p:cNvPr>
          <p:cNvPicPr>
            <a:picLocks noChangeAspect="1"/>
          </p:cNvPicPr>
          <p:nvPr userDrawn="1"/>
        </p:nvPicPr>
        <p:blipFill>
          <a:blip r:embed="rId2"/>
          <a:stretch>
            <a:fillRect/>
          </a:stretch>
        </p:blipFill>
        <p:spPr>
          <a:xfrm>
            <a:off x="10824000" y="5491201"/>
            <a:ext cx="910799" cy="910799"/>
          </a:xfrm>
          <a:prstGeom prst="rect">
            <a:avLst/>
          </a:prstGeom>
        </p:spPr>
      </p:pic>
    </p:spTree>
    <p:extLst>
      <p:ext uri="{BB962C8B-B14F-4D97-AF65-F5344CB8AC3E}">
        <p14:creationId xmlns:p14="http://schemas.microsoft.com/office/powerpoint/2010/main" val="247234921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5" name="Bildobjekt 4">
            <a:extLst>
              <a:ext uri="{FF2B5EF4-FFF2-40B4-BE49-F238E27FC236}">
                <a16:creationId xmlns:a16="http://schemas.microsoft.com/office/drawing/2014/main" id="{A51F795E-1441-1477-A8CA-44A478A7650A}"/>
              </a:ext>
            </a:extLst>
          </p:cNvPr>
          <p:cNvPicPr>
            <a:picLocks noChangeAspect="1"/>
          </p:cNvPicPr>
          <p:nvPr userDrawn="1"/>
        </p:nvPicPr>
        <p:blipFill>
          <a:blip r:embed="rId2"/>
          <a:stretch>
            <a:fillRect/>
          </a:stretch>
        </p:blipFill>
        <p:spPr>
          <a:xfrm>
            <a:off x="10824000" y="5491200"/>
            <a:ext cx="910799" cy="910799"/>
          </a:xfrm>
          <a:prstGeom prst="rect">
            <a:avLst/>
          </a:prstGeom>
        </p:spPr>
      </p:pic>
    </p:spTree>
    <p:extLst>
      <p:ext uri="{BB962C8B-B14F-4D97-AF65-F5344CB8AC3E}">
        <p14:creationId xmlns:p14="http://schemas.microsoft.com/office/powerpoint/2010/main" val="30125284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3" name="Bildobjekt 2">
            <a:extLst>
              <a:ext uri="{FF2B5EF4-FFF2-40B4-BE49-F238E27FC236}">
                <a16:creationId xmlns:a16="http://schemas.microsoft.com/office/drawing/2014/main" id="{5815D81A-816A-C5FB-8999-AC305C684258}"/>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1434185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5" name="Bildobjekt 4">
            <a:extLst>
              <a:ext uri="{FF2B5EF4-FFF2-40B4-BE49-F238E27FC236}">
                <a16:creationId xmlns:a16="http://schemas.microsoft.com/office/drawing/2014/main" id="{ABB509AD-924F-09E1-A276-375395E3484B}"/>
              </a:ext>
            </a:extLst>
          </p:cNvPr>
          <p:cNvPicPr>
            <a:picLocks noChangeAspect="1"/>
          </p:cNvPicPr>
          <p:nvPr userDrawn="1"/>
        </p:nvPicPr>
        <p:blipFill>
          <a:blip r:embed="rId2"/>
          <a:stretch>
            <a:fillRect/>
          </a:stretch>
        </p:blipFill>
        <p:spPr>
          <a:xfrm>
            <a:off x="10822800" y="2973600"/>
            <a:ext cx="910799" cy="910799"/>
          </a:xfrm>
          <a:prstGeom prst="rect">
            <a:avLst/>
          </a:prstGeom>
        </p:spPr>
      </p:pic>
    </p:spTree>
    <p:extLst>
      <p:ext uri="{BB962C8B-B14F-4D97-AF65-F5344CB8AC3E}">
        <p14:creationId xmlns:p14="http://schemas.microsoft.com/office/powerpoint/2010/main" val="2667643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4" name="Bildobjekt 3">
            <a:extLst>
              <a:ext uri="{FF2B5EF4-FFF2-40B4-BE49-F238E27FC236}">
                <a16:creationId xmlns:a16="http://schemas.microsoft.com/office/drawing/2014/main" id="{61798A76-8860-E7E1-F1DB-4F9F64FA8D4F}"/>
              </a:ext>
            </a:extLst>
          </p:cNvPr>
          <p:cNvPicPr>
            <a:picLocks noChangeAspect="1"/>
          </p:cNvPicPr>
          <p:nvPr userDrawn="1"/>
        </p:nvPicPr>
        <p:blipFill>
          <a:blip r:embed="rId2"/>
          <a:stretch>
            <a:fillRect/>
          </a:stretch>
        </p:blipFill>
        <p:spPr>
          <a:xfrm>
            <a:off x="10822800" y="1268116"/>
            <a:ext cx="910799" cy="910799"/>
          </a:xfrm>
          <a:prstGeom prst="rect">
            <a:avLst/>
          </a:prstGeom>
        </p:spPr>
      </p:pic>
    </p:spTree>
    <p:extLst>
      <p:ext uri="{BB962C8B-B14F-4D97-AF65-F5344CB8AC3E}">
        <p14:creationId xmlns:p14="http://schemas.microsoft.com/office/powerpoint/2010/main" val="4233453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4" name="Bildobjekt 3">
            <a:extLst>
              <a:ext uri="{FF2B5EF4-FFF2-40B4-BE49-F238E27FC236}">
                <a16:creationId xmlns:a16="http://schemas.microsoft.com/office/drawing/2014/main" id="{B282E32C-4024-D884-E607-059B185C8973}"/>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28271797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150BF057-A8AD-255D-2327-0CFD1E61F790}"/>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894016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7727994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3" name="Bildobjekt 2">
            <a:extLst>
              <a:ext uri="{FF2B5EF4-FFF2-40B4-BE49-F238E27FC236}">
                <a16:creationId xmlns:a16="http://schemas.microsoft.com/office/drawing/2014/main" id="{3659BF82-4D19-633E-2728-5BD94DADC669}"/>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06645862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Bildobjekt 1">
            <a:extLst>
              <a:ext uri="{FF2B5EF4-FFF2-40B4-BE49-F238E27FC236}">
                <a16:creationId xmlns:a16="http://schemas.microsoft.com/office/drawing/2014/main" id="{17B0EC5F-53AD-9C6E-E66F-00464DC4EF2A}"/>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96465155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2" name="Bildobjekt 1">
            <a:extLst>
              <a:ext uri="{FF2B5EF4-FFF2-40B4-BE49-F238E27FC236}">
                <a16:creationId xmlns:a16="http://schemas.microsoft.com/office/drawing/2014/main" id="{8C59C2C8-8516-DC3C-1553-C2F8E4D8049B}"/>
              </a:ext>
            </a:extLst>
          </p:cNvPr>
          <p:cNvPicPr>
            <a:picLocks noChangeAspect="1"/>
          </p:cNvPicPr>
          <p:nvPr userDrawn="1"/>
        </p:nvPicPr>
        <p:blipFill>
          <a:blip r:embed="rId2"/>
          <a:stretch>
            <a:fillRect/>
          </a:stretch>
        </p:blipFill>
        <p:spPr>
          <a:xfrm>
            <a:off x="10822800" y="5490000"/>
            <a:ext cx="910799" cy="910799"/>
          </a:xfrm>
          <a:prstGeom prst="rect">
            <a:avLst/>
          </a:prstGeom>
        </p:spPr>
      </p:pic>
    </p:spTree>
    <p:extLst>
      <p:ext uri="{BB962C8B-B14F-4D97-AF65-F5344CB8AC3E}">
        <p14:creationId xmlns:p14="http://schemas.microsoft.com/office/powerpoint/2010/main" val="31685076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3019181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561367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240543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738946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15880034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5791609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6376831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2124569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69223142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402420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208783541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Första sida med 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3885897"/>
            <a:ext cx="9144000" cy="1495794"/>
          </a:xfrm>
        </p:spPr>
        <p:txBody>
          <a:bodyPr lIns="0" tIns="0" rIns="0" bIns="0" anchor="t" anchorCtr="0">
            <a:spAutoFit/>
          </a:bodyPr>
          <a:lstStyle>
            <a:lvl1pPr algn="l">
              <a:defRPr sz="5400" baseline="0">
                <a:solidFill>
                  <a:schemeClr val="bg1"/>
                </a:solidFill>
                <a:latin typeface="+mj-lt"/>
              </a:defRPr>
            </a:lvl1pPr>
          </a:lstStyle>
          <a:p>
            <a:r>
              <a:rPr lang="sv-SE" dirty="0"/>
              <a:t>Klicka här för att lägga till rubrik</a:t>
            </a:r>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64000" y="6004787"/>
            <a:ext cx="9144000" cy="369332"/>
          </a:xfrm>
        </p:spPr>
        <p:txBody>
          <a:bodyPr lIns="0" tIns="0" rIns="0" bIns="0">
            <a:sp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sp>
        <p:nvSpPr>
          <p:cNvPr id="10" name="Platshållare för bild 9">
            <a:extLst>
              <a:ext uri="{FF2B5EF4-FFF2-40B4-BE49-F238E27FC236}">
                <a16:creationId xmlns:a16="http://schemas.microsoft.com/office/drawing/2014/main" id="{866B8D03-7410-7B89-E586-C1405EA89FBB}"/>
              </a:ext>
            </a:extLst>
          </p:cNvPr>
          <p:cNvSpPr>
            <a:spLocks noGrp="1"/>
          </p:cNvSpPr>
          <p:nvPr>
            <p:ph type="pic" sz="quarter" idx="10"/>
          </p:nvPr>
        </p:nvSpPr>
        <p:spPr>
          <a:xfrm>
            <a:off x="0" y="1051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34798 w 12192000"/>
              <a:gd name="connsiteY3" fmla="*/ 3429000 h 3429000"/>
              <a:gd name="connsiteX4" fmla="*/ 11734798 w 12192000"/>
              <a:gd name="connsiteY4" fmla="*/ 2972103 h 3429000"/>
              <a:gd name="connsiteX5" fmla="*/ 10823999 w 12192000"/>
              <a:gd name="connsiteY5" fmla="*/ 2972103 h 3429000"/>
              <a:gd name="connsiteX6" fmla="*/ 10823999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34798" y="3429000"/>
                </a:lnTo>
                <a:lnTo>
                  <a:pt x="11734798" y="2972103"/>
                </a:lnTo>
                <a:lnTo>
                  <a:pt x="10823999" y="2972103"/>
                </a:lnTo>
                <a:lnTo>
                  <a:pt x="10823999" y="3429000"/>
                </a:lnTo>
                <a:lnTo>
                  <a:pt x="0" y="3429000"/>
                </a:lnTo>
                <a:close/>
              </a:path>
            </a:pathLst>
          </a:custGeom>
        </p:spPr>
        <p:txBody>
          <a:bodyPr wrap="square" lIns="864000" tIns="720000">
            <a:noAutofit/>
          </a:bodyPr>
          <a:lstStyle>
            <a:lvl1pPr marL="0" indent="0">
              <a:buNone/>
              <a:defRPr/>
            </a:lvl1pPr>
          </a:lstStyle>
          <a:p>
            <a:r>
              <a:rPr lang="sv-SE" dirty="0"/>
              <a:t>Klicka på ikonen för att lägga till en bild</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1302008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_Första sida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720000"/>
            <a:ext cx="9144000" cy="2387600"/>
          </a:xfrm>
          <a:noFill/>
        </p:spPr>
        <p:txBody>
          <a:bodyPr lIns="0" tIns="0" rIns="0" bIns="0" anchor="b">
            <a:noAutofit/>
          </a:bodyPr>
          <a:lstStyle>
            <a:lvl1pPr algn="l">
              <a:defRPr sz="5400">
                <a:solidFill>
                  <a:srgbClr val="1A355D"/>
                </a:solidFill>
                <a:latin typeface="+mj-lt"/>
              </a:defRPr>
            </a:lvl1pPr>
          </a:lstStyle>
          <a:p>
            <a:r>
              <a:rPr lang="sv-SE" dirty="0"/>
              <a:t>Klicka här för att lägga till rubrik</a:t>
            </a:r>
          </a:p>
        </p:txBody>
      </p:sp>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64000" y="3885897"/>
            <a:ext cx="9144000" cy="1655233"/>
          </a:xfrm>
        </p:spPr>
        <p:txBody>
          <a:bodyPr lIns="0" tIns="0" rIns="0" bIns="0">
            <a:normAutofit/>
          </a:bodyPr>
          <a:lstStyle>
            <a:lvl1pPr marL="0" indent="0" algn="l">
              <a:spcBef>
                <a:spcPts val="0"/>
              </a:spcBef>
              <a:buNone/>
              <a:defRPr sz="2400"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Skriv text här</a:t>
            </a:r>
          </a:p>
        </p:txBody>
      </p:sp>
      <p:pic>
        <p:nvPicPr>
          <p:cNvPr id="6" name="Bildobjekt 5">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2972103"/>
            <a:ext cx="910799" cy="910799"/>
          </a:xfrm>
          <a:prstGeom prst="rect">
            <a:avLst/>
          </a:prstGeom>
        </p:spPr>
      </p:pic>
    </p:spTree>
    <p:extLst>
      <p:ext uri="{BB962C8B-B14F-4D97-AF65-F5344CB8AC3E}">
        <p14:creationId xmlns:p14="http://schemas.microsoft.com/office/powerpoint/2010/main" val="3582294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_Underrubrik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0"/>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64000" y="222715"/>
            <a:ext cx="9144000" cy="1148442"/>
          </a:xfrm>
        </p:spPr>
        <p:txBody>
          <a:bodyPr lIns="0" tIns="0" rIns="0" bIns="0" anchor="b">
            <a:noAutofit/>
          </a:bodyPr>
          <a:lstStyle>
            <a:lvl1pPr algn="l">
              <a:defRPr sz="3600" baseline="0">
                <a:solidFill>
                  <a:schemeClr val="bg1"/>
                </a:solidFill>
                <a:latin typeface="+mj-lt"/>
              </a:defRPr>
            </a:lvl1pPr>
          </a:lstStyle>
          <a:p>
            <a:r>
              <a:rPr lang="sv-SE" dirty="0"/>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64000" y="2180413"/>
            <a:ext cx="9144000" cy="1655233"/>
          </a:xfrm>
        </p:spPr>
        <p:txBody>
          <a:bodyPr lIns="0" tIns="0" rIns="0" bIns="0">
            <a:normAutofit/>
          </a:bodyPr>
          <a:lstStyle>
            <a:lvl1pPr marL="0" indent="0" algn="l">
              <a:buNone/>
              <a:defRPr sz="5400" b="1" i="0">
                <a:solidFill>
                  <a:srgbClr val="1A355D"/>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här för att lägga till rubrik</a:t>
            </a:r>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1268116"/>
            <a:ext cx="910799" cy="910799"/>
          </a:xfrm>
          <a:prstGeom prst="rect">
            <a:avLst/>
          </a:prstGeom>
        </p:spPr>
      </p:pic>
    </p:spTree>
    <p:extLst>
      <p:ext uri="{BB962C8B-B14F-4D97-AF65-F5344CB8AC3E}">
        <p14:creationId xmlns:p14="http://schemas.microsoft.com/office/powerpoint/2010/main" val="4257108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9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_Rubrik+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10464000"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0000"/>
            <a:ext cx="104640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46723147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5_Rubrik + innehåll två kolum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64000" y="864000"/>
            <a:ext cx="10515600" cy="553998"/>
          </a:xfrm>
        </p:spPr>
        <p:txBody>
          <a:bodyPr lIns="0" tIns="0" rIns="0" bIns="0" anchor="b" anchorCtr="0">
            <a:spAutoFit/>
          </a:bodyPr>
          <a:lstStyle>
            <a:lvl1pPr>
              <a:defRPr sz="4000">
                <a:solidFill>
                  <a:srgbClr val="1A355D"/>
                </a:solidFill>
              </a:defRPr>
            </a:lvl1pPr>
          </a:lstStyle>
          <a:p>
            <a:r>
              <a:rPr lang="sv-SE" dirty="0"/>
              <a:t>Klicka här för att lägga till rubrik</a:t>
            </a:r>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64000" y="1440000"/>
            <a:ext cx="5156200" cy="3367616"/>
          </a:xfrm>
        </p:spPr>
        <p:txBody>
          <a:bodyPr lIns="0" tIns="324000" rIns="0" bIns="0">
            <a:noAutofit/>
          </a:bodyPr>
          <a:lstStyle>
            <a:lvl1pPr marL="0" indent="0">
              <a:spcBef>
                <a:spcPts val="0"/>
              </a:spcBef>
              <a:buNone/>
              <a:defRPr sz="1800" baseline="0">
                <a:solidFill>
                  <a:srgbClr val="1A355D"/>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p:txBody>
      </p:sp>
      <p:sp>
        <p:nvSpPr>
          <p:cNvPr id="3" name="Rektangel 2">
            <a:extLst>
              <a:ext uri="{FF2B5EF4-FFF2-40B4-BE49-F238E27FC236}">
                <a16:creationId xmlns:a16="http://schemas.microsoft.com/office/drawing/2014/main" id="{E42FBDAC-9D04-75A7-EA94-92ED7AFBD52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23400" y="1440000"/>
            <a:ext cx="5156200" cy="3367616"/>
          </a:xfrm>
        </p:spPr>
        <p:txBody>
          <a:bodyPr lIns="0" tIns="324000" rIns="0">
            <a:noAutofit/>
          </a:bodyPr>
          <a:lstStyle>
            <a:lvl1pPr marL="0" indent="0">
              <a:spcBef>
                <a:spcPts val="0"/>
              </a:spcBef>
              <a:buNone/>
              <a:defRPr sz="1800">
                <a:solidFill>
                  <a:srgbClr val="1A355D"/>
                </a:solidFill>
                <a:latin typeface="+mn-lt"/>
              </a:defRPr>
            </a:lvl1pPr>
            <a:lvl2pPr marL="609585" indent="0">
              <a:spcBef>
                <a:spcPts val="0"/>
              </a:spcBef>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dirty="0"/>
              <a:t>Skriv text här eller klicka på ikonen för att lägga till innehåll</a:t>
            </a:r>
          </a:p>
          <a:p>
            <a:pPr lvl="1"/>
            <a:endParaRPr lang="sv-SE" dirty="0"/>
          </a:p>
        </p:txBody>
      </p:sp>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8" name="Bildobjekt 7">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9824626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6_Text + bild utan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Platshållare för bild 2">
            <a:extLst>
              <a:ext uri="{FF2B5EF4-FFF2-40B4-BE49-F238E27FC236}">
                <a16:creationId xmlns:a16="http://schemas.microsoft.com/office/drawing/2014/main" id="{D757E195-7498-351F-5F44-85EF8461AB03}"/>
              </a:ext>
            </a:extLst>
          </p:cNvPr>
          <p:cNvSpPr>
            <a:spLocks noGrp="1"/>
          </p:cNvSpPr>
          <p:nvPr>
            <p:ph type="pic" idx="1"/>
          </p:nvPr>
        </p:nvSpPr>
        <p:spPr>
          <a:xfrm>
            <a:off x="6096000" y="0"/>
            <a:ext cx="6096000" cy="6858000"/>
          </a:xfrm>
        </p:spPr>
        <p:txBody>
          <a:bodyPr lIns="504000" tIns="828000" rIns="360000"/>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18324174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7_Text + bild med logga">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rgbClr val="1A355D"/>
                </a:solidFill>
                <a:latin typeface="+mj-lt"/>
              </a:defRPr>
            </a:lvl1pPr>
          </a:lstStyle>
          <a:p>
            <a:r>
              <a:rPr lang="sv-SE" dirty="0"/>
              <a:t>Klicka här för att lägga till rubrik</a:t>
            </a:r>
          </a:p>
        </p:txBody>
      </p:sp>
      <p:sp>
        <p:nvSpPr>
          <p:cNvPr id="10" name="Rektangel 9">
            <a:extLst>
              <a:ext uri="{FF2B5EF4-FFF2-40B4-BE49-F238E27FC236}">
                <a16:creationId xmlns:a16="http://schemas.microsoft.com/office/drawing/2014/main" id="{DD9A9EE2-89C7-5564-79CC-FDA84C2C4E66}"/>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7" name="Platshållare för bild 6">
            <a:extLst>
              <a:ext uri="{FF2B5EF4-FFF2-40B4-BE49-F238E27FC236}">
                <a16:creationId xmlns:a16="http://schemas.microsoft.com/office/drawing/2014/main" id="{515C1179-A03E-1178-4EBA-435E3164BB2F}"/>
              </a:ext>
            </a:extLst>
          </p:cNvPr>
          <p:cNvSpPr>
            <a:spLocks noGrp="1"/>
          </p:cNvSpPr>
          <p:nvPr>
            <p:ph type="pic" idx="1"/>
          </p:nvPr>
        </p:nvSpPr>
        <p:spPr>
          <a:xfrm>
            <a:off x="6096000" y="0"/>
            <a:ext cx="6096000" cy="5946000"/>
          </a:xfrm>
          <a:custGeom>
            <a:avLst/>
            <a:gdLst>
              <a:gd name="connsiteX0" fmla="*/ 0 w 6096000"/>
              <a:gd name="connsiteY0" fmla="*/ 0 h 5946000"/>
              <a:gd name="connsiteX1" fmla="*/ 6096000 w 6096000"/>
              <a:gd name="connsiteY1" fmla="*/ 0 h 5946000"/>
              <a:gd name="connsiteX2" fmla="*/ 6096000 w 6096000"/>
              <a:gd name="connsiteY2" fmla="*/ 5946000 h 5946000"/>
              <a:gd name="connsiteX3" fmla="*/ 5638799 w 6096000"/>
              <a:gd name="connsiteY3" fmla="*/ 5946000 h 5946000"/>
              <a:gd name="connsiteX4" fmla="*/ 5638799 w 6096000"/>
              <a:gd name="connsiteY4" fmla="*/ 5489999 h 5946000"/>
              <a:gd name="connsiteX5" fmla="*/ 4728000 w 6096000"/>
              <a:gd name="connsiteY5" fmla="*/ 5489999 h 5946000"/>
              <a:gd name="connsiteX6" fmla="*/ 4728000 w 6096000"/>
              <a:gd name="connsiteY6" fmla="*/ 5946000 h 5946000"/>
              <a:gd name="connsiteX7" fmla="*/ 0 w 6096000"/>
              <a:gd name="connsiteY7" fmla="*/ 5946000 h 59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000">
                <a:moveTo>
                  <a:pt x="0" y="0"/>
                </a:moveTo>
                <a:lnTo>
                  <a:pt x="6096000" y="0"/>
                </a:lnTo>
                <a:lnTo>
                  <a:pt x="6096000" y="5946000"/>
                </a:lnTo>
                <a:lnTo>
                  <a:pt x="5638799" y="5946000"/>
                </a:lnTo>
                <a:lnTo>
                  <a:pt x="5638799" y="5489999"/>
                </a:lnTo>
                <a:lnTo>
                  <a:pt x="4728000" y="5489999"/>
                </a:lnTo>
                <a:lnTo>
                  <a:pt x="4728000" y="5946000"/>
                </a:lnTo>
                <a:lnTo>
                  <a:pt x="0" y="5946000"/>
                </a:lnTo>
                <a:close/>
              </a:path>
            </a:pathLst>
          </a:custGeom>
        </p:spPr>
        <p:txBody>
          <a:bodyPr wrap="square" lIns="504000" tIns="828000" rIns="36000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
        <p:nvSpPr>
          <p:cNvPr id="2" name="Rektangel 1">
            <a:extLst>
              <a:ext uri="{FF2B5EF4-FFF2-40B4-BE49-F238E27FC236}">
                <a16:creationId xmlns:a16="http://schemas.microsoft.com/office/drawing/2014/main" id="{43908D6E-1D2E-6EE8-4602-EE1BC2B95424}"/>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8892985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08_Rubrik, text ljus bakgrun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rgbClr val="1A355D"/>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rgbClr val="1A355D"/>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3" name="Rektangel 2">
            <a:extLst>
              <a:ext uri="{FF2B5EF4-FFF2-40B4-BE49-F238E27FC236}">
                <a16:creationId xmlns:a16="http://schemas.microsoft.com/office/drawing/2014/main" id="{A7041736-EA0B-5FDC-A6F8-37BE935EBA9C}"/>
              </a:ext>
            </a:extLst>
          </p:cNvPr>
          <p:cNvSpPr/>
          <p:nvPr/>
        </p:nvSpPr>
        <p:spPr>
          <a:xfrm>
            <a:off x="11281200" y="0"/>
            <a:ext cx="910800" cy="6858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93A87B22-DE9F-9B10-1F07-FA1B488CB886}"/>
              </a:ext>
            </a:extLst>
          </p:cNvPr>
          <p:cNvSpPr/>
          <p:nvPr userDrawn="1"/>
        </p:nvSpPr>
        <p:spPr>
          <a:xfrm>
            <a:off x="11281200" y="0"/>
            <a:ext cx="910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372690090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Rubrik, text mörk bakgrun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A7041736-EA0B-5FDC-A6F8-37BE935EBA9C}"/>
              </a:ext>
            </a:extLst>
          </p:cNvPr>
          <p:cNvSpPr/>
          <p:nvPr/>
        </p:nvSpPr>
        <p:spPr>
          <a:xfrm flipH="1">
            <a:off x="0" y="0"/>
            <a:ext cx="11279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64000" y="864000"/>
            <a:ext cx="9576883" cy="553998"/>
          </a:xfrm>
        </p:spPr>
        <p:txBody>
          <a:bodyPr wrap="square" lIns="0" tIns="0" rIns="0" bIns="0" anchor="b">
            <a:spAutoFit/>
          </a:bodyPr>
          <a:lstStyle>
            <a:lvl1pPr algn="l">
              <a:defRPr sz="4000">
                <a:solidFill>
                  <a:schemeClr val="bg1"/>
                </a:solidFill>
                <a:latin typeface="+mj-lt"/>
              </a:defRPr>
            </a:lvl1pPr>
          </a:lstStyle>
          <a:p>
            <a:r>
              <a:rPr lang="sv-SE" dirty="0"/>
              <a:t>Klicka här för att lägga till rubrik</a:t>
            </a:r>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64000" y="1444103"/>
            <a:ext cx="9576883" cy="604163"/>
          </a:xfrm>
        </p:spPr>
        <p:txBody>
          <a:bodyPr wrap="square" lIns="0" tIns="324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pic>
        <p:nvPicPr>
          <p:cNvPr id="7" name="Bildobjekt 6">
            <a:extLst>
              <a:ext uri="{FF2B5EF4-FFF2-40B4-BE49-F238E27FC236}">
                <a16:creationId xmlns:a16="http://schemas.microsoft.com/office/drawing/2014/main" id="{2373D81F-7C9E-0DB4-3DA1-84AED02CE9C8}"/>
              </a:ext>
            </a:extLst>
          </p:cNvPr>
          <p:cNvPicPr>
            <a:picLocks noChangeAspect="1"/>
          </p:cNvPicPr>
          <p:nvPr userDrawn="1"/>
        </p:nvPicPr>
        <p:blipFill>
          <a:blip r:embed="rId2"/>
          <a:stretch>
            <a:fillRect/>
          </a:stretch>
        </p:blipFill>
        <p:spPr>
          <a:xfrm>
            <a:off x="10823999" y="5489999"/>
            <a:ext cx="910799" cy="910799"/>
          </a:xfrm>
          <a:prstGeom prst="rect">
            <a:avLst/>
          </a:prstGeom>
        </p:spPr>
      </p:pic>
    </p:spTree>
    <p:extLst>
      <p:ext uri="{BB962C8B-B14F-4D97-AF65-F5344CB8AC3E}">
        <p14:creationId xmlns:p14="http://schemas.microsoft.com/office/powerpoint/2010/main" val="202913617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Text + höger-bild utan logga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ubrik 1">
            <a:extLst>
              <a:ext uri="{FF2B5EF4-FFF2-40B4-BE49-F238E27FC236}">
                <a16:creationId xmlns:a16="http://schemas.microsoft.com/office/drawing/2014/main" id="{9E47F590-95F4-1290-7EB7-C1B70095B2F0}"/>
              </a:ext>
            </a:extLst>
          </p:cNvPr>
          <p:cNvSpPr>
            <a:spLocks noGrp="1"/>
          </p:cNvSpPr>
          <p:nvPr>
            <p:ph type="ctrTitle" hasCustomPrompt="1"/>
          </p:nvPr>
        </p:nvSpPr>
        <p:spPr>
          <a:xfrm>
            <a:off x="864000" y="864000"/>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dirty="0"/>
              <a:t>Klicka här för att lägga till rubrik</a:t>
            </a:r>
          </a:p>
        </p:txBody>
      </p:sp>
      <p:sp>
        <p:nvSpPr>
          <p:cNvPr id="14" name="Platshållare för text 3">
            <a:extLst>
              <a:ext uri="{FF2B5EF4-FFF2-40B4-BE49-F238E27FC236}">
                <a16:creationId xmlns:a16="http://schemas.microsoft.com/office/drawing/2014/main" id="{5468362E-B706-B3B3-2631-1358105F4D00}"/>
              </a:ext>
            </a:extLst>
          </p:cNvPr>
          <p:cNvSpPr>
            <a:spLocks noGrp="1"/>
          </p:cNvSpPr>
          <p:nvPr>
            <p:ph type="body" sz="half" idx="2" hasCustomPrompt="1"/>
          </p:nvPr>
        </p:nvSpPr>
        <p:spPr>
          <a:xfrm>
            <a:off x="864000" y="1971996"/>
            <a:ext cx="4419200" cy="604163"/>
          </a:xfrm>
        </p:spPr>
        <p:txBody>
          <a:bodyPr wrap="square" lIns="0" tIns="324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dirty="0"/>
              <a:t>Skriv text här</a:t>
            </a:r>
          </a:p>
        </p:txBody>
      </p:sp>
      <p:sp>
        <p:nvSpPr>
          <p:cNvPr id="5" name="Platshållare för bild 2">
            <a:extLst>
              <a:ext uri="{FF2B5EF4-FFF2-40B4-BE49-F238E27FC236}">
                <a16:creationId xmlns:a16="http://schemas.microsoft.com/office/drawing/2014/main" id="{6F0220BF-F9A4-FA47-BBD9-EA6C146DF9A8}"/>
              </a:ext>
            </a:extLst>
          </p:cNvPr>
          <p:cNvSpPr>
            <a:spLocks noGrp="1"/>
          </p:cNvSpPr>
          <p:nvPr>
            <p:ph type="pic" idx="1"/>
          </p:nvPr>
        </p:nvSpPr>
        <p:spPr>
          <a:xfrm>
            <a:off x="6096000" y="0"/>
            <a:ext cx="6096000" cy="6858000"/>
          </a:xfrm>
        </p:spPr>
        <p:txBody>
          <a:bodyPr lIns="504000" tIns="828000" rIns="360000"/>
          <a:lstStyle>
            <a:lvl1pPr marL="0" indent="0">
              <a:buNone/>
              <a:defRPr sz="4267" baseline="0"/>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sv-SE" dirty="0"/>
              <a:t>Klicka på ikonen för att lägga till en bild</a:t>
            </a:r>
          </a:p>
        </p:txBody>
      </p:sp>
    </p:spTree>
    <p:extLst>
      <p:ext uri="{BB962C8B-B14F-4D97-AF65-F5344CB8AC3E}">
        <p14:creationId xmlns:p14="http://schemas.microsoft.com/office/powerpoint/2010/main" val="36840637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3.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theme" Target="../theme/theme4.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686393589"/>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4" r:id="rId5"/>
    <p:sldLayoutId id="2147484055" r:id="rId6"/>
    <p:sldLayoutId id="2147484056" r:id="rId7"/>
    <p:sldLayoutId id="2147484062" r:id="rId8"/>
    <p:sldLayoutId id="2147484063" r:id="rId9"/>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BE8E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612190008"/>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890153176"/>
      </p:ext>
    </p:extLst>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44629606"/>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233C35-EABD-4A78-4B15-64A23BE89497}"/>
              </a:ext>
            </a:extLst>
          </p:cNvPr>
          <p:cNvSpPr>
            <a:spLocks noGrp="1"/>
          </p:cNvSpPr>
          <p:nvPr>
            <p:ph type="ctrTitle"/>
          </p:nvPr>
        </p:nvSpPr>
        <p:spPr>
          <a:xfrm>
            <a:off x="917266" y="1767007"/>
            <a:ext cx="4419200" cy="1994392"/>
          </a:xfrm>
        </p:spPr>
        <p:txBody>
          <a:bodyPr/>
          <a:lstStyle/>
          <a:p>
            <a:r>
              <a:rPr lang="sv-SE" sz="4800" dirty="0"/>
              <a:t>Guide </a:t>
            </a:r>
            <a:br>
              <a:rPr lang="sv-SE" sz="4800" dirty="0"/>
            </a:br>
            <a:r>
              <a:rPr lang="sv-SE" sz="4800" dirty="0"/>
              <a:t>för att hitta </a:t>
            </a:r>
            <a:br>
              <a:rPr lang="sv-SE" sz="4800" dirty="0"/>
            </a:br>
            <a:r>
              <a:rPr lang="sv-SE" sz="4800" dirty="0"/>
              <a:t>din antipilot</a:t>
            </a:r>
          </a:p>
        </p:txBody>
      </p:sp>
      <p:pic>
        <p:nvPicPr>
          <p:cNvPr id="5" name="Platshållare för bild 4">
            <a:extLst>
              <a:ext uri="{FF2B5EF4-FFF2-40B4-BE49-F238E27FC236}">
                <a16:creationId xmlns:a16="http://schemas.microsoft.com/office/drawing/2014/main" id="{DED80C5F-C8A6-94BA-EBE5-A9DE20FEBC6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1275" r="21275"/>
          <a:stretch/>
        </p:blipFill>
        <p:spPr>
          <a:xfrm>
            <a:off x="6096000" y="0"/>
            <a:ext cx="6096000" cy="5946775"/>
          </a:xfrm>
          <a:prstGeom prst="rect">
            <a:avLst/>
          </a:prstGeom>
        </p:spPr>
      </p:pic>
      <p:sp>
        <p:nvSpPr>
          <p:cNvPr id="6" name="Rektangel 5">
            <a:extLst>
              <a:ext uri="{FF2B5EF4-FFF2-40B4-BE49-F238E27FC236}">
                <a16:creationId xmlns:a16="http://schemas.microsoft.com/office/drawing/2014/main" id="{6B84B887-49C4-812E-4E14-254B51270C48}"/>
              </a:ext>
            </a:extLst>
          </p:cNvPr>
          <p:cNvSpPr/>
          <p:nvPr/>
        </p:nvSpPr>
        <p:spPr>
          <a:xfrm>
            <a:off x="0" y="5946000"/>
            <a:ext cx="12192000" cy="912000"/>
          </a:xfrm>
          <a:prstGeom prst="rect">
            <a:avLst/>
          </a:prstGeom>
          <a:solidFill>
            <a:srgbClr val="762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objekt 6">
            <a:extLst>
              <a:ext uri="{FF2B5EF4-FFF2-40B4-BE49-F238E27FC236}">
                <a16:creationId xmlns:a16="http://schemas.microsoft.com/office/drawing/2014/main" id="{CF1C19C7-0609-F0E8-9061-002AFA9B4E94}"/>
              </a:ext>
            </a:extLst>
          </p:cNvPr>
          <p:cNvPicPr>
            <a:picLocks noChangeAspect="1"/>
          </p:cNvPicPr>
          <p:nvPr/>
        </p:nvPicPr>
        <p:blipFill>
          <a:blip r:embed="rId3"/>
          <a:stretch>
            <a:fillRect/>
          </a:stretch>
        </p:blipFill>
        <p:spPr>
          <a:xfrm>
            <a:off x="10824000" y="5490000"/>
            <a:ext cx="910799" cy="910799"/>
          </a:xfrm>
          <a:prstGeom prst="rect">
            <a:avLst/>
          </a:prstGeom>
        </p:spPr>
      </p:pic>
    </p:spTree>
    <p:extLst>
      <p:ext uri="{BB962C8B-B14F-4D97-AF65-F5344CB8AC3E}">
        <p14:creationId xmlns:p14="http://schemas.microsoft.com/office/powerpoint/2010/main" val="890022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163557B-281B-2D26-A0A6-A536001337CB}"/>
              </a:ext>
            </a:extLst>
          </p:cNvPr>
          <p:cNvSpPr>
            <a:spLocks noGrp="1"/>
          </p:cNvSpPr>
          <p:nvPr>
            <p:ph type="ctrTitle"/>
          </p:nvPr>
        </p:nvSpPr>
        <p:spPr>
          <a:xfrm>
            <a:off x="864000" y="864000"/>
            <a:ext cx="10464000" cy="553998"/>
          </a:xfrm>
        </p:spPr>
        <p:txBody>
          <a:bodyPr/>
          <a:lstStyle/>
          <a:p>
            <a:r>
              <a:rPr lang="sv-SE" sz="2000" dirty="0"/>
              <a:t>Vad är det du vill testa att ta bort? Välj en idé, om du har flera, och beskriv den så enkelt som möjligt, så att även den som inte är insatt kan förstå. </a:t>
            </a:r>
          </a:p>
        </p:txBody>
      </p:sp>
      <p:sp>
        <p:nvSpPr>
          <p:cNvPr id="3" name="Platshållare för text 2">
            <a:extLst>
              <a:ext uri="{FF2B5EF4-FFF2-40B4-BE49-F238E27FC236}">
                <a16:creationId xmlns:a16="http://schemas.microsoft.com/office/drawing/2014/main" id="{2D782443-8BC1-28EC-2CF3-6A6469F688C1}"/>
              </a:ext>
            </a:extLst>
          </p:cNvPr>
          <p:cNvSpPr>
            <a:spLocks noGrp="1"/>
          </p:cNvSpPr>
          <p:nvPr>
            <p:ph type="body" sz="half" idx="2"/>
          </p:nvPr>
        </p:nvSpPr>
        <p:spPr>
          <a:xfrm>
            <a:off x="864000" y="1518083"/>
            <a:ext cx="10464000" cy="3897398"/>
          </a:xfrm>
        </p:spPr>
        <p:txBody>
          <a:bodyPr/>
          <a:lstStyle/>
          <a:p>
            <a:r>
              <a:rPr lang="sv-SE" dirty="0"/>
              <a:t>Skriv här: </a:t>
            </a:r>
          </a:p>
          <a:p>
            <a:endParaRPr lang="sv-SE" dirty="0"/>
          </a:p>
          <a:p>
            <a:endParaRPr lang="sv-SE" dirty="0"/>
          </a:p>
          <a:p>
            <a:endParaRPr lang="sv-SE" dirty="0"/>
          </a:p>
          <a:p>
            <a:endParaRPr lang="sv-SE" dirty="0"/>
          </a:p>
          <a:p>
            <a:endParaRPr lang="sv-SE" dirty="0"/>
          </a:p>
          <a:p>
            <a:endParaRPr lang="sv-SE" dirty="0"/>
          </a:p>
          <a:p>
            <a:endParaRPr lang="sv-SE" dirty="0"/>
          </a:p>
        </p:txBody>
      </p:sp>
    </p:spTree>
    <p:extLst>
      <p:ext uri="{BB962C8B-B14F-4D97-AF65-F5344CB8AC3E}">
        <p14:creationId xmlns:p14="http://schemas.microsoft.com/office/powerpoint/2010/main" val="1440513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163557B-281B-2D26-A0A6-A536001337CB}"/>
              </a:ext>
            </a:extLst>
          </p:cNvPr>
          <p:cNvSpPr>
            <a:spLocks noGrp="1"/>
          </p:cNvSpPr>
          <p:nvPr>
            <p:ph type="ctrTitle"/>
          </p:nvPr>
        </p:nvSpPr>
        <p:spPr>
          <a:xfrm>
            <a:off x="864000" y="1140999"/>
            <a:ext cx="10464000" cy="276999"/>
          </a:xfrm>
        </p:spPr>
        <p:txBody>
          <a:bodyPr/>
          <a:lstStyle/>
          <a:p>
            <a:r>
              <a:rPr lang="sv-SE" sz="2000" dirty="0"/>
              <a:t>Vilket värde/effekt tror du att idén skapar, och för vem? Varför skulle det vara värdefullt?</a:t>
            </a:r>
          </a:p>
        </p:txBody>
      </p:sp>
      <p:sp>
        <p:nvSpPr>
          <p:cNvPr id="3" name="Platshållare för text 2">
            <a:extLst>
              <a:ext uri="{FF2B5EF4-FFF2-40B4-BE49-F238E27FC236}">
                <a16:creationId xmlns:a16="http://schemas.microsoft.com/office/drawing/2014/main" id="{2D782443-8BC1-28EC-2CF3-6A6469F688C1}"/>
              </a:ext>
            </a:extLst>
          </p:cNvPr>
          <p:cNvSpPr>
            <a:spLocks noGrp="1"/>
          </p:cNvSpPr>
          <p:nvPr>
            <p:ph type="body" sz="half" idx="2"/>
          </p:nvPr>
        </p:nvSpPr>
        <p:spPr>
          <a:xfrm>
            <a:off x="864000" y="1518083"/>
            <a:ext cx="10464000" cy="3897398"/>
          </a:xfrm>
        </p:spPr>
        <p:txBody>
          <a:bodyPr/>
          <a:lstStyle/>
          <a:p>
            <a:r>
              <a:rPr lang="sv-SE" dirty="0"/>
              <a:t>Skriv här: </a:t>
            </a:r>
          </a:p>
          <a:p>
            <a:endParaRPr lang="sv-SE" dirty="0"/>
          </a:p>
          <a:p>
            <a:endParaRPr lang="sv-SE" dirty="0"/>
          </a:p>
          <a:p>
            <a:endParaRPr lang="sv-SE" dirty="0"/>
          </a:p>
          <a:p>
            <a:endParaRPr lang="sv-SE" dirty="0"/>
          </a:p>
          <a:p>
            <a:endParaRPr lang="sv-SE" dirty="0"/>
          </a:p>
          <a:p>
            <a:endParaRPr lang="sv-SE" dirty="0"/>
          </a:p>
          <a:p>
            <a:endParaRPr lang="sv-SE" dirty="0"/>
          </a:p>
        </p:txBody>
      </p:sp>
    </p:spTree>
    <p:extLst>
      <p:ext uri="{BB962C8B-B14F-4D97-AF65-F5344CB8AC3E}">
        <p14:creationId xmlns:p14="http://schemas.microsoft.com/office/powerpoint/2010/main" val="3233777457"/>
      </p:ext>
    </p:extLst>
  </p:cSld>
  <p:clrMapOvr>
    <a:masterClrMapping/>
  </p:clrMapOvr>
</p:sld>
</file>

<file path=ppt/theme/theme1.xml><?xml version="1.0" encoding="utf-8"?>
<a:theme xmlns:a="http://schemas.openxmlformats.org/drawingml/2006/main" name="HBG-Helsingborgstegel">
  <a:themeElements>
    <a:clrScheme name="Helsingborgstegel">
      <a:dk1>
        <a:srgbClr val="1A355C"/>
      </a:dk1>
      <a:lt1>
        <a:srgbClr val="FEFFFF"/>
      </a:lt1>
      <a:dk2>
        <a:srgbClr val="75222E"/>
      </a:dk2>
      <a:lt2>
        <a:srgbClr val="FCDDE5"/>
      </a:lt2>
      <a:accent1>
        <a:srgbClr val="00BFB3"/>
      </a:accent1>
      <a:accent2>
        <a:srgbClr val="1A355C"/>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2D5D2EE0-0EB7-2E44-9E24-18DCDC75CA81}"/>
    </a:ext>
  </a:extLst>
</a:theme>
</file>

<file path=ppt/theme/theme2.xml><?xml version="1.0" encoding="utf-8"?>
<a:theme xmlns:a="http://schemas.openxmlformats.org/drawingml/2006/main" name="HBG-Pålsjö">
  <a:themeElements>
    <a:clrScheme name="Palsjo">
      <a:dk1>
        <a:srgbClr val="1A355C"/>
      </a:dk1>
      <a:lt1>
        <a:srgbClr val="FEFFFF"/>
      </a:lt1>
      <a:dk2>
        <a:srgbClr val="00833D"/>
      </a:dk2>
      <a:lt2>
        <a:srgbClr val="EAE8E1"/>
      </a:lt2>
      <a:accent1>
        <a:srgbClr val="0071CD"/>
      </a:accent1>
      <a:accent2>
        <a:srgbClr val="00BFB3"/>
      </a:accent2>
      <a:accent3>
        <a:srgbClr val="E25103"/>
      </a:accent3>
      <a:accent4>
        <a:srgbClr val="D9281C"/>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1FB1F32C-29A3-F84E-AB36-56EF3C0E52D5}"/>
    </a:ext>
  </a:extLst>
</a:theme>
</file>

<file path=ppt/theme/theme3.xml><?xml version="1.0" encoding="utf-8"?>
<a:theme xmlns:a="http://schemas.openxmlformats.org/drawingml/2006/main" name="HBG-Vintersund">
  <a:themeElements>
    <a:clrScheme name="HBG_Blå">
      <a:dk1>
        <a:srgbClr val="1A355C"/>
      </a:dk1>
      <a:lt1>
        <a:srgbClr val="FEFFFF"/>
      </a:lt1>
      <a:dk2>
        <a:srgbClr val="1A355C"/>
      </a:dk2>
      <a:lt2>
        <a:srgbClr val="EEF5FB"/>
      </a:lt2>
      <a:accent1>
        <a:srgbClr val="E25103"/>
      </a:accent1>
      <a:accent2>
        <a:srgbClr val="1A355C"/>
      </a:accent2>
      <a:accent3>
        <a:srgbClr val="EFB323"/>
      </a:accent3>
      <a:accent4>
        <a:srgbClr val="00BFB3"/>
      </a:accent4>
      <a:accent5>
        <a:srgbClr val="D4EB8E"/>
      </a:accent5>
      <a:accent6>
        <a:srgbClr val="D5D2C3"/>
      </a:accent6>
      <a:hlink>
        <a:srgbClr val="75222E"/>
      </a:hlink>
      <a:folHlink>
        <a:srgbClr val="1A355C"/>
      </a:folHlink>
    </a:clrScheme>
    <a:fontScheme name="Helsingborg Sans - Roboto Light">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0CED7DC9-F604-404C-BF1E-FA46ECD6AC8D}"/>
    </a:ext>
  </a:extLst>
</a:theme>
</file>

<file path=ppt/theme/theme4.xml><?xml version="1.0" encoding="utf-8"?>
<a:theme xmlns:a="http://schemas.openxmlformats.org/drawingml/2006/main" name="HBG-Raps">
  <a:themeElements>
    <a:clrScheme name="Raps">
      <a:dk1>
        <a:srgbClr val="1A355C"/>
      </a:dk1>
      <a:lt1>
        <a:srgbClr val="FEFFFF"/>
      </a:lt1>
      <a:dk2>
        <a:srgbClr val="EFB323"/>
      </a:dk2>
      <a:lt2>
        <a:srgbClr val="EAE8E1"/>
      </a:lt2>
      <a:accent1>
        <a:srgbClr val="E25103"/>
      </a:accent1>
      <a:accent2>
        <a:srgbClr val="1A355C"/>
      </a:accent2>
      <a:accent3>
        <a:srgbClr val="D9281C"/>
      </a:accent3>
      <a:accent4>
        <a:srgbClr val="75222E"/>
      </a:accent4>
      <a:accent5>
        <a:srgbClr val="D4EB8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9" id="{0C027FDA-01E8-CB45-917D-CD5D2341C710}" vid="{A4E0B890-6B5B-8B48-8C83-0617A08EA4BC}"/>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755A38178A2D54C8E5C85C3E6D4E196" ma:contentTypeVersion="1" ma:contentTypeDescription="Skapa ett nytt dokument." ma:contentTypeScope="" ma:versionID="fc5bfc9f68beb5e59f907f52a3c75b11">
  <xsd:schema xmlns:xsd="http://www.w3.org/2001/XMLSchema" xmlns:xs="http://www.w3.org/2001/XMLSchema" xmlns:p="http://schemas.microsoft.com/office/2006/metadata/properties" xmlns:ns2="ab45f467-b5b2-40de-b0ea-a1591ac2096d" targetNamespace="http://schemas.microsoft.com/office/2006/metadata/properties" ma:root="true" ma:fieldsID="03839d1412f407ff1eca70acaabdfea8" ns2:_="">
    <xsd:import namespace="ab45f467-b5b2-40de-b0ea-a1591ac209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5f467-b5b2-40de-b0ea-a1591ac2096d"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411A9FA-FAAE-4F42-B6C8-10883C44A1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5f467-b5b2-40de-b0ea-a1591ac209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3.xml><?xml version="1.0" encoding="utf-8"?>
<ds:datastoreItem xmlns:ds="http://schemas.openxmlformats.org/officeDocument/2006/customXml" ds:itemID="{F0512BB2-E732-436A-B277-2DBDCAA4D4D2}">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ab45f467-b5b2-40de-b0ea-a1591ac2096d"/>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HBG_PPT_Mall</Template>
  <TotalTime>86</TotalTime>
  <Words>72</Words>
  <Application>Microsoft Office PowerPoint</Application>
  <PresentationFormat>Bredbild</PresentationFormat>
  <Paragraphs>15</Paragraphs>
  <Slides>3</Slides>
  <Notes>0</Notes>
  <HiddenSlides>0</HiddenSlides>
  <MMClips>0</MMClips>
  <ScaleCrop>false</ScaleCrop>
  <HeadingPairs>
    <vt:vector size="6" baseType="variant">
      <vt:variant>
        <vt:lpstr>Använt teckensnitt</vt:lpstr>
      </vt:variant>
      <vt:variant>
        <vt:i4>4</vt:i4>
      </vt:variant>
      <vt:variant>
        <vt:lpstr>Tema</vt:lpstr>
      </vt:variant>
      <vt:variant>
        <vt:i4>4</vt:i4>
      </vt:variant>
      <vt:variant>
        <vt:lpstr>Bildrubriker</vt:lpstr>
      </vt:variant>
      <vt:variant>
        <vt:i4>3</vt:i4>
      </vt:variant>
    </vt:vector>
  </HeadingPairs>
  <TitlesOfParts>
    <vt:vector size="11" baseType="lpstr">
      <vt:lpstr>Helsingborg Sans</vt:lpstr>
      <vt:lpstr>Arial</vt:lpstr>
      <vt:lpstr>Calibri</vt:lpstr>
      <vt:lpstr>Roboto Light</vt:lpstr>
      <vt:lpstr>HBG-Helsingborgstegel</vt:lpstr>
      <vt:lpstr>HBG-Pålsjö</vt:lpstr>
      <vt:lpstr>HBG-Vintersund</vt:lpstr>
      <vt:lpstr>HBG-Raps</vt:lpstr>
      <vt:lpstr>Guide  för att hitta  din antipilot</vt:lpstr>
      <vt:lpstr>Vad är det du vill testa att ta bort? Välj en idé, om du har flera, och beskriv den så enkelt som möjligt, så att även den som inte är insatt kan förstå. </vt:lpstr>
      <vt:lpstr>Vilket värde/effekt tror du att idén skapar, och för vem? Varför skulle det vara värdefullt?</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  för att hitta  din antipilot</dc:title>
  <dc:creator>Arleon Sofia - SBF</dc:creator>
  <cp:lastModifiedBy>Arleon Sofia - SBF</cp:lastModifiedBy>
  <cp:revision>1</cp:revision>
  <dcterms:created xsi:type="dcterms:W3CDTF">2024-04-22T06:13:59Z</dcterms:created>
  <dcterms:modified xsi:type="dcterms:W3CDTF">2024-04-22T07:40:12Z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0x010100A755A38178A2D54C8E5C85C3E6D4E196</vt:lpwstr>
  </property>
</Properties>
</file>